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8"/>
  </p:notesMasterIdLst>
  <p:sldIdLst>
    <p:sldId id="256" r:id="rId2"/>
    <p:sldId id="321" r:id="rId3"/>
    <p:sldId id="260" r:id="rId4"/>
    <p:sldId id="258" r:id="rId5"/>
    <p:sldId id="261" r:id="rId6"/>
    <p:sldId id="273" r:id="rId7"/>
    <p:sldId id="264" r:id="rId8"/>
    <p:sldId id="272" r:id="rId9"/>
    <p:sldId id="282" r:id="rId10"/>
    <p:sldId id="283" r:id="rId11"/>
    <p:sldId id="281" r:id="rId12"/>
    <p:sldId id="291" r:id="rId13"/>
    <p:sldId id="284" r:id="rId14"/>
    <p:sldId id="285" r:id="rId15"/>
    <p:sldId id="323" r:id="rId16"/>
    <p:sldId id="292" r:id="rId17"/>
    <p:sldId id="287" r:id="rId18"/>
    <p:sldId id="288" r:id="rId19"/>
    <p:sldId id="289" r:id="rId20"/>
    <p:sldId id="290" r:id="rId21"/>
    <p:sldId id="293" r:id="rId22"/>
    <p:sldId id="294" r:id="rId23"/>
    <p:sldId id="297" r:id="rId24"/>
    <p:sldId id="298" r:id="rId25"/>
    <p:sldId id="296" r:id="rId26"/>
    <p:sldId id="325" r:id="rId27"/>
    <p:sldId id="327" r:id="rId28"/>
    <p:sldId id="301" r:id="rId29"/>
    <p:sldId id="265" r:id="rId30"/>
    <p:sldId id="266" r:id="rId31"/>
    <p:sldId id="279" r:id="rId32"/>
    <p:sldId id="302" r:id="rId33"/>
    <p:sldId id="315" r:id="rId34"/>
    <p:sldId id="307" r:id="rId35"/>
    <p:sldId id="308" r:id="rId36"/>
    <p:sldId id="309" r:id="rId37"/>
    <p:sldId id="304" r:id="rId38"/>
    <p:sldId id="310" r:id="rId39"/>
    <p:sldId id="311" r:id="rId40"/>
    <p:sldId id="312" r:id="rId41"/>
    <p:sldId id="313" r:id="rId42"/>
    <p:sldId id="314" r:id="rId43"/>
    <p:sldId id="303" r:id="rId44"/>
    <p:sldId id="317" r:id="rId45"/>
    <p:sldId id="319" r:id="rId46"/>
    <p:sldId id="271"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CC66"/>
    <a:srgbClr val="CCFF99"/>
    <a:srgbClr val="CCFFCC"/>
    <a:srgbClr val="CC66FF"/>
    <a:srgbClr val="3333CC"/>
    <a:srgbClr val="FF9966"/>
    <a:srgbClr val="33CC33"/>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1" i="0" u="none" strike="noStrike" kern="1200" baseline="0">
                <a:solidFill>
                  <a:schemeClr val="tx2"/>
                </a:solidFill>
                <a:latin typeface="+mn-lt"/>
                <a:ea typeface="+mn-ea"/>
                <a:cs typeface="+mn-cs"/>
              </a:defRPr>
            </a:pPr>
            <a:r>
              <a:rPr lang="es-ES"/>
              <a:t>  RESULTADOS GENERALES DE LA GU</a:t>
            </a:r>
            <a:r>
              <a:rPr lang="es-AR" sz="1600" b="1" i="0" u="none" strike="noStrike" baseline="0">
                <a:effectLst/>
              </a:rPr>
              <a:t>í</a:t>
            </a:r>
            <a:r>
              <a:rPr lang="es-ES"/>
              <a:t>A DE OBSERVACI</a:t>
            </a:r>
            <a:r>
              <a:rPr lang="es-EC" sz="1600" b="1" i="0" u="none" strike="noStrike" baseline="0">
                <a:effectLst/>
              </a:rPr>
              <a:t>Ó</a:t>
            </a:r>
            <a:r>
              <a:rPr lang="es-ES"/>
              <a:t>N DIRIGIDA A LOS NIÑOS</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'[ANALISIS-DE-LAS-GUIAS-DE-OBSERVACION-2.xlsx]totales DE LA GUIA'!$B$1</c:f>
              <c:strCache>
                <c:ptCount val="1"/>
                <c:pt idx="0">
                  <c:v>SI</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cat>
            <c:strRef>
              <c:f>'[ANALISIS-DE-LAS-GUIAS-DE-OBSERVACION-2.xlsx]totales DE LA GUIA'!$A$2:$A$21</c:f>
              <c:strCache>
                <c:ptCount val="20"/>
                <c:pt idx="0">
                  <c:v>1.- Camina, corre con soltura y seguridad manteniendo el equilibrio a diferentes distancias y ritmos en espacios parciales.</c:v>
                </c:pt>
                <c:pt idx="1">
                  <c:v>2.- Salta en dos pies en sentido vertical  y sentido horizontal.</c:v>
                </c:pt>
                <c:pt idx="2">
                  <c:v>3.- Salta en un pie alternadamente de manera autónoma.</c:v>
                </c:pt>
                <c:pt idx="3">
                  <c:v>4.- Sube y baja escaleras alternando los pies.</c:v>
                </c:pt>
                <c:pt idx="4">
                  <c:v>5.- Puede caminar sobre una barra de equilibrio.</c:v>
                </c:pt>
                <c:pt idx="5">
                  <c:v>6.- Mantiene el equilibrio al caminar sobre líneas rectas, curvas y quebradas.</c:v>
                </c:pt>
                <c:pt idx="6">
                  <c:v>7.- Arroja pelotas en una caja o cartón.</c:v>
                </c:pt>
                <c:pt idx="7">
                  <c:v>8.- Utiliza la pinza para coger lápices, marcadores etc.</c:v>
                </c:pt>
                <c:pt idx="8">
                  <c:v>9.- Patea la pelota u objetos a un punto fijo.</c:v>
                </c:pt>
                <c:pt idx="9">
                  <c:v>10.- Camina y corre, según el ritmo del sonajero.</c:v>
                </c:pt>
                <c:pt idx="10">
                  <c:v>11.- Sigue las secuencias rítmicas con las partes de su cuerpo.</c:v>
                </c:pt>
                <c:pt idx="11">
                  <c:v>12.- Ejecuta actividades coordinadamente con fuerza y tonicidad muscular como: lanzar, atrapar y patear objetos.</c:v>
                </c:pt>
                <c:pt idx="12">
                  <c:v>13.- Mantiene el control postural en diferentes posiciones del cuerpo y en desplazamientos.</c:v>
                </c:pt>
                <c:pt idx="13">
                  <c:v>14.- Puede mantenerse de pie con los ojos cerrados durante 20 segundos.</c:v>
                </c:pt>
                <c:pt idx="14">
                  <c:v>15.- Identifica en su cuerpo y en el de sus compañeros las diferentes partes del cuerpo.</c:v>
                </c:pt>
                <c:pt idx="15">
                  <c:v>16.- Los niños tienen ya adquirida la noción de arriba – abajo.</c:v>
                </c:pt>
                <c:pt idx="16">
                  <c:v>17.- Los niños reconocen izquierda derecha.</c:v>
                </c:pt>
                <c:pt idx="17">
                  <c:v>18.- Tiene mayor dominio en los desplazamientos como marcha y la carrera con giros, paradas y cambios de dirección y de velocidad.</c:v>
                </c:pt>
                <c:pt idx="18">
                  <c:v>19.- Imita movimientos sin dificultad (peinarse, lavarse los dientes).</c:v>
                </c:pt>
                <c:pt idx="19">
                  <c:v>20.- Los niños se orientan en el espacio en función de las nociones cerca – lejos.</c:v>
                </c:pt>
              </c:strCache>
            </c:strRef>
          </c:cat>
          <c:val>
            <c:numRef>
              <c:f>'[ANALISIS-DE-LAS-GUIAS-DE-OBSERVACION-2.xlsx]totales DE LA GUIA'!$B$2:$B$21</c:f>
              <c:numCache>
                <c:formatCode>General</c:formatCode>
                <c:ptCount val="20"/>
                <c:pt idx="0">
                  <c:v>33</c:v>
                </c:pt>
                <c:pt idx="1">
                  <c:v>34</c:v>
                </c:pt>
                <c:pt idx="2">
                  <c:v>24</c:v>
                </c:pt>
                <c:pt idx="3">
                  <c:v>31</c:v>
                </c:pt>
                <c:pt idx="4">
                  <c:v>32</c:v>
                </c:pt>
                <c:pt idx="5">
                  <c:v>30</c:v>
                </c:pt>
                <c:pt idx="6">
                  <c:v>29</c:v>
                </c:pt>
                <c:pt idx="7">
                  <c:v>34</c:v>
                </c:pt>
                <c:pt idx="8">
                  <c:v>32</c:v>
                </c:pt>
                <c:pt idx="9">
                  <c:v>20</c:v>
                </c:pt>
                <c:pt idx="10">
                  <c:v>30</c:v>
                </c:pt>
                <c:pt idx="11">
                  <c:v>23</c:v>
                </c:pt>
                <c:pt idx="12">
                  <c:v>33</c:v>
                </c:pt>
                <c:pt idx="13">
                  <c:v>29</c:v>
                </c:pt>
                <c:pt idx="14">
                  <c:v>34</c:v>
                </c:pt>
                <c:pt idx="15">
                  <c:v>28</c:v>
                </c:pt>
                <c:pt idx="16">
                  <c:v>32</c:v>
                </c:pt>
                <c:pt idx="17">
                  <c:v>27</c:v>
                </c:pt>
                <c:pt idx="18">
                  <c:v>31</c:v>
                </c:pt>
                <c:pt idx="19">
                  <c:v>33</c:v>
                </c:pt>
              </c:numCache>
            </c:numRef>
          </c:val>
        </c:ser>
        <c:ser>
          <c:idx val="1"/>
          <c:order val="1"/>
          <c:tx>
            <c:strRef>
              <c:f>'[ANALISIS-DE-LAS-GUIAS-DE-OBSERVACION-2.xlsx]totales DE LA GUIA'!$C$1</c:f>
              <c:strCache>
                <c:ptCount val="1"/>
                <c:pt idx="0">
                  <c:v>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cat>
            <c:strRef>
              <c:f>'[ANALISIS-DE-LAS-GUIAS-DE-OBSERVACION-2.xlsx]totales DE LA GUIA'!$A$2:$A$21</c:f>
              <c:strCache>
                <c:ptCount val="20"/>
                <c:pt idx="0">
                  <c:v>1.- Camina, corre con soltura y seguridad manteniendo el equilibrio a diferentes distancias y ritmos en espacios parciales.</c:v>
                </c:pt>
                <c:pt idx="1">
                  <c:v>2.- Salta en dos pies en sentido vertical  y sentido horizontal.</c:v>
                </c:pt>
                <c:pt idx="2">
                  <c:v>3.- Salta en un pie alternadamente de manera autónoma.</c:v>
                </c:pt>
                <c:pt idx="3">
                  <c:v>4.- Sube y baja escaleras alternando los pies.</c:v>
                </c:pt>
                <c:pt idx="4">
                  <c:v>5.- Puede caminar sobre una barra de equilibrio.</c:v>
                </c:pt>
                <c:pt idx="5">
                  <c:v>6.- Mantiene el equilibrio al caminar sobre líneas rectas, curvas y quebradas.</c:v>
                </c:pt>
                <c:pt idx="6">
                  <c:v>7.- Arroja pelotas en una caja o cartón.</c:v>
                </c:pt>
                <c:pt idx="7">
                  <c:v>8.- Utiliza la pinza para coger lápices, marcadores etc.</c:v>
                </c:pt>
                <c:pt idx="8">
                  <c:v>9.- Patea la pelota u objetos a un punto fijo.</c:v>
                </c:pt>
                <c:pt idx="9">
                  <c:v>10.- Camina y corre, según el ritmo del sonajero.</c:v>
                </c:pt>
                <c:pt idx="10">
                  <c:v>11.- Sigue las secuencias rítmicas con las partes de su cuerpo.</c:v>
                </c:pt>
                <c:pt idx="11">
                  <c:v>12.- Ejecuta actividades coordinadamente con fuerza y tonicidad muscular como: lanzar, atrapar y patear objetos.</c:v>
                </c:pt>
                <c:pt idx="12">
                  <c:v>13.- Mantiene el control postural en diferentes posiciones del cuerpo y en desplazamientos.</c:v>
                </c:pt>
                <c:pt idx="13">
                  <c:v>14.- Puede mantenerse de pie con los ojos cerrados durante 20 segundos.</c:v>
                </c:pt>
                <c:pt idx="14">
                  <c:v>15.- Identifica en su cuerpo y en el de sus compañeros las diferentes partes del cuerpo.</c:v>
                </c:pt>
                <c:pt idx="15">
                  <c:v>16.- Los niños tienen ya adquirida la noción de arriba – abajo.</c:v>
                </c:pt>
                <c:pt idx="16">
                  <c:v>17.- Los niños reconocen izquierda derecha.</c:v>
                </c:pt>
                <c:pt idx="17">
                  <c:v>18.- Tiene mayor dominio en los desplazamientos como marcha y la carrera con giros, paradas y cambios de dirección y de velocidad.</c:v>
                </c:pt>
                <c:pt idx="18">
                  <c:v>19.- Imita movimientos sin dificultad (peinarse, lavarse los dientes).</c:v>
                </c:pt>
                <c:pt idx="19">
                  <c:v>20.- Los niños se orientan en el espacio en función de las nociones cerca – lejos.</c:v>
                </c:pt>
              </c:strCache>
            </c:strRef>
          </c:cat>
          <c:val>
            <c:numRef>
              <c:f>'[ANALISIS-DE-LAS-GUIAS-DE-OBSERVACION-2.xlsx]totales DE LA GUIA'!$C$2:$C$21</c:f>
              <c:numCache>
                <c:formatCode>General</c:formatCode>
                <c:ptCount val="20"/>
                <c:pt idx="0">
                  <c:v>37</c:v>
                </c:pt>
                <c:pt idx="1">
                  <c:v>36</c:v>
                </c:pt>
                <c:pt idx="2">
                  <c:v>46</c:v>
                </c:pt>
                <c:pt idx="3">
                  <c:v>39</c:v>
                </c:pt>
                <c:pt idx="4">
                  <c:v>38</c:v>
                </c:pt>
                <c:pt idx="5">
                  <c:v>40</c:v>
                </c:pt>
                <c:pt idx="6">
                  <c:v>41</c:v>
                </c:pt>
                <c:pt idx="7">
                  <c:v>36</c:v>
                </c:pt>
                <c:pt idx="8">
                  <c:v>38</c:v>
                </c:pt>
                <c:pt idx="9">
                  <c:v>50</c:v>
                </c:pt>
                <c:pt idx="10">
                  <c:v>40</c:v>
                </c:pt>
                <c:pt idx="11">
                  <c:v>47</c:v>
                </c:pt>
                <c:pt idx="12">
                  <c:v>37</c:v>
                </c:pt>
                <c:pt idx="13">
                  <c:v>41</c:v>
                </c:pt>
                <c:pt idx="14">
                  <c:v>36</c:v>
                </c:pt>
                <c:pt idx="15">
                  <c:v>42</c:v>
                </c:pt>
                <c:pt idx="16">
                  <c:v>38</c:v>
                </c:pt>
                <c:pt idx="17">
                  <c:v>43</c:v>
                </c:pt>
                <c:pt idx="18">
                  <c:v>39</c:v>
                </c:pt>
                <c:pt idx="19">
                  <c:v>37</c:v>
                </c:pt>
              </c:numCache>
            </c:numRef>
          </c:val>
        </c:ser>
        <c:dLbls>
          <c:showLegendKey val="0"/>
          <c:showVal val="0"/>
          <c:showCatName val="0"/>
          <c:showSerName val="0"/>
          <c:showPercent val="0"/>
          <c:showBubbleSize val="0"/>
        </c:dLbls>
        <c:gapWidth val="150"/>
        <c:shape val="box"/>
        <c:axId val="199728512"/>
        <c:axId val="199730304"/>
        <c:axId val="199213504"/>
      </c:bar3DChart>
      <c:catAx>
        <c:axId val="199728512"/>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99730304"/>
        <c:crosses val="autoZero"/>
        <c:auto val="1"/>
        <c:lblAlgn val="ctr"/>
        <c:lblOffset val="100"/>
        <c:noMultiLvlLbl val="0"/>
      </c:catAx>
      <c:valAx>
        <c:axId val="19973030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C"/>
          </a:p>
        </c:txPr>
        <c:crossAx val="199728512"/>
        <c:crosses val="autoZero"/>
        <c:crossBetween val="between"/>
      </c:valAx>
      <c:serAx>
        <c:axId val="199213504"/>
        <c:scaling>
          <c:orientation val="minMax"/>
        </c:scaling>
        <c:delete val="1"/>
        <c:axPos val="b"/>
        <c:majorTickMark val="none"/>
        <c:minorTickMark val="none"/>
        <c:tickLblPos val="nextTo"/>
        <c:crossAx val="199730304"/>
        <c:crosses val="autoZero"/>
      </c:serAx>
      <c:spPr>
        <a:noFill/>
        <a:ln>
          <a:noFill/>
        </a:ln>
        <a:effectLst/>
      </c:spPr>
    </c:plotArea>
    <c:legend>
      <c:legendPos val="r"/>
      <c:overlay val="0"/>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s-EC"/>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'[ANALISIS-DE-LAS-GUIAS-DE-OBSERVACION-2.xlsx]TOTALES DE ENCUESTA'!$B$1</c:f>
              <c:strCache>
                <c:ptCount val="1"/>
                <c:pt idx="0">
                  <c:v>TOTALMENTE DE ACUERDO</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'[ANALISIS-DE-LAS-GUIAS-DE-OBSERVACION-2.xlsx]TOTALES DE ENCUESTA'!$A$2:$A$11</c:f>
              <c:strCache>
                <c:ptCount val="10"/>
                <c:pt idx="0">
                  <c:v>1.- ¿Considera que el juego es una actividad placentera, innata y voluntaria, que fortalece la actividad motriz y la interacción de los niños?</c:v>
                </c:pt>
                <c:pt idx="1">
                  <c:v>2.- ¿Desde su experiencia  como docente considera necesario la aplicación de los diferentes tipos de juegos: psicomotor, cooperativos, heurísticos, libre e dirigido, didácticos?</c:v>
                </c:pt>
                <c:pt idx="2">
                  <c:v>3.- ¿Dentro de la planificación micro curricular considera  al juego como una estrategia de Enseñanza y aprendizaje?</c:v>
                </c:pt>
                <c:pt idx="3">
                  <c:v>4.- Considera que los juegos infantiles permiten desarrollar en el ámbito: emocional, social, mental, moral y creativo  en la edad preescolar </c:v>
                </c:pt>
                <c:pt idx="4">
                  <c:v>5.- ¿Considera usted que los juegos tradicionales son utilizados en la Institución educativa?</c:v>
                </c:pt>
                <c:pt idx="5">
                  <c:v>6.- ¿Considera que los juegos tradicionales son placenteros con  reglas y normas fáciles?</c:v>
                </c:pt>
                <c:pt idx="6">
                  <c:v>7.- ¿Los juegos tradicionales ecuatorianos permiten desarrollar las habilidades motrices básicas de los niños?</c:v>
                </c:pt>
                <c:pt idx="7">
                  <c:v>8.- ¿Cree usted que los juegos tradicionales ecuatorianos son aquellos que se transmiten de generación en generación, remontando la historia, la cultura y las tradiciones de un pueblo o región?</c:v>
                </c:pt>
                <c:pt idx="8">
                  <c:v>9.- ¿Considera importante la aplicación de los juegos tradicionales ecuatorianos para el desarrollo de la motricidad gruesa de los niños?</c:v>
                </c:pt>
                <c:pt idx="9">
                  <c:v>10.- ¿Le sería útil  tener una guía metodológica  de juegos tradicionales ecuatorianos para desarrollar la motricidad gruesa de los niños?</c:v>
                </c:pt>
              </c:strCache>
            </c:strRef>
          </c:cat>
          <c:val>
            <c:numRef>
              <c:f>'[ANALISIS-DE-LAS-GUIAS-DE-OBSERVACION-2.xlsx]TOTALES DE ENCUESTA'!$B$2:$B$11</c:f>
              <c:numCache>
                <c:formatCode>General</c:formatCode>
                <c:ptCount val="10"/>
                <c:pt idx="0">
                  <c:v>4</c:v>
                </c:pt>
                <c:pt idx="1">
                  <c:v>6</c:v>
                </c:pt>
                <c:pt idx="2">
                  <c:v>6</c:v>
                </c:pt>
                <c:pt idx="3">
                  <c:v>4</c:v>
                </c:pt>
                <c:pt idx="4">
                  <c:v>6</c:v>
                </c:pt>
                <c:pt idx="5">
                  <c:v>5</c:v>
                </c:pt>
                <c:pt idx="6">
                  <c:v>6</c:v>
                </c:pt>
                <c:pt idx="7">
                  <c:v>6</c:v>
                </c:pt>
                <c:pt idx="8">
                  <c:v>5</c:v>
                </c:pt>
                <c:pt idx="9">
                  <c:v>10</c:v>
                </c:pt>
              </c:numCache>
            </c:numRef>
          </c:val>
        </c:ser>
        <c:ser>
          <c:idx val="1"/>
          <c:order val="1"/>
          <c:tx>
            <c:strRef>
              <c:f>'[ANALISIS-DE-LAS-GUIAS-DE-OBSERVACION-2.xlsx]TOTALES DE ENCUESTA'!$C$1</c:f>
              <c:strCache>
                <c:ptCount val="1"/>
                <c:pt idx="0">
                  <c:v>DE ACUERDO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'[ANALISIS-DE-LAS-GUIAS-DE-OBSERVACION-2.xlsx]TOTALES DE ENCUESTA'!$A$2:$A$11</c:f>
              <c:strCache>
                <c:ptCount val="10"/>
                <c:pt idx="0">
                  <c:v>1.- ¿Considera que el juego es una actividad placentera, innata y voluntaria, que fortalece la actividad motriz y la interacción de los niños?</c:v>
                </c:pt>
                <c:pt idx="1">
                  <c:v>2.- ¿Desde su experiencia  como docente considera necesario la aplicación de los diferentes tipos de juegos: psicomotor, cooperativos, heurísticos, libre e dirigido, didácticos?</c:v>
                </c:pt>
                <c:pt idx="2">
                  <c:v>3.- ¿Dentro de la planificación micro curricular considera  al juego como una estrategia de Enseñanza y aprendizaje?</c:v>
                </c:pt>
                <c:pt idx="3">
                  <c:v>4.- Considera que los juegos infantiles permiten desarrollar en el ámbito: emocional, social, mental, moral y creativo  en la edad preescolar </c:v>
                </c:pt>
                <c:pt idx="4">
                  <c:v>5.- ¿Considera usted que los juegos tradicionales son utilizados en la Institución educativa?</c:v>
                </c:pt>
                <c:pt idx="5">
                  <c:v>6.- ¿Considera que los juegos tradicionales son placenteros con  reglas y normas fáciles?</c:v>
                </c:pt>
                <c:pt idx="6">
                  <c:v>7.- ¿Los juegos tradicionales ecuatorianos permiten desarrollar las habilidades motrices básicas de los niños?</c:v>
                </c:pt>
                <c:pt idx="7">
                  <c:v>8.- ¿Cree usted que los juegos tradicionales ecuatorianos son aquellos que se transmiten de generación en generación, remontando la historia, la cultura y las tradiciones de un pueblo o región?</c:v>
                </c:pt>
                <c:pt idx="8">
                  <c:v>9.- ¿Considera importante la aplicación de los juegos tradicionales ecuatorianos para el desarrollo de la motricidad gruesa de los niños?</c:v>
                </c:pt>
                <c:pt idx="9">
                  <c:v>10.- ¿Le sería útil  tener una guía metodológica  de juegos tradicionales ecuatorianos para desarrollar la motricidad gruesa de los niños?</c:v>
                </c:pt>
              </c:strCache>
            </c:strRef>
          </c:cat>
          <c:val>
            <c:numRef>
              <c:f>'[ANALISIS-DE-LAS-GUIAS-DE-OBSERVACION-2.xlsx]TOTALES DE ENCUESTA'!$C$2:$C$11</c:f>
              <c:numCache>
                <c:formatCode>General</c:formatCode>
                <c:ptCount val="10"/>
                <c:pt idx="0">
                  <c:v>10</c:v>
                </c:pt>
                <c:pt idx="1">
                  <c:v>8</c:v>
                </c:pt>
                <c:pt idx="2">
                  <c:v>8</c:v>
                </c:pt>
                <c:pt idx="3">
                  <c:v>10</c:v>
                </c:pt>
                <c:pt idx="4">
                  <c:v>8</c:v>
                </c:pt>
                <c:pt idx="5">
                  <c:v>9</c:v>
                </c:pt>
                <c:pt idx="6">
                  <c:v>8</c:v>
                </c:pt>
                <c:pt idx="7">
                  <c:v>8</c:v>
                </c:pt>
                <c:pt idx="8">
                  <c:v>9</c:v>
                </c:pt>
                <c:pt idx="9">
                  <c:v>4</c:v>
                </c:pt>
              </c:numCache>
            </c:numRef>
          </c:val>
        </c:ser>
        <c:dLbls>
          <c:dLblPos val="outEnd"/>
          <c:showLegendKey val="0"/>
          <c:showVal val="1"/>
          <c:showCatName val="0"/>
          <c:showSerName val="0"/>
          <c:showPercent val="0"/>
          <c:showBubbleSize val="0"/>
        </c:dLbls>
        <c:gapWidth val="444"/>
        <c:overlap val="-90"/>
        <c:axId val="201473408"/>
        <c:axId val="201487488"/>
      </c:barChart>
      <c:catAx>
        <c:axId val="201473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EC"/>
          </a:p>
        </c:txPr>
        <c:crossAx val="201487488"/>
        <c:crosses val="autoZero"/>
        <c:auto val="1"/>
        <c:lblAlgn val="ctr"/>
        <c:lblOffset val="100"/>
        <c:noMultiLvlLbl val="0"/>
      </c:catAx>
      <c:valAx>
        <c:axId val="201487488"/>
        <c:scaling>
          <c:orientation val="minMax"/>
        </c:scaling>
        <c:delete val="1"/>
        <c:axPos val="l"/>
        <c:numFmt formatCode="General" sourceLinked="1"/>
        <c:majorTickMark val="none"/>
        <c:minorTickMark val="none"/>
        <c:tickLblPos val="nextTo"/>
        <c:crossAx val="201473408"/>
        <c:crosses val="autoZero"/>
        <c:crossBetween val="between"/>
      </c:valAx>
      <c:spPr>
        <a:noFill/>
        <a:ln>
          <a:noFill/>
        </a:ln>
        <a:effectLst/>
      </c:spPr>
    </c:plotArea>
    <c:legend>
      <c:legendPos val="t"/>
      <c:layout>
        <c:manualLayout>
          <c:xMode val="edge"/>
          <c:yMode val="edge"/>
          <c:x val="0.26917554307707464"/>
          <c:y val="2.6708011279170038E-2"/>
          <c:w val="0.50880876276604037"/>
          <c:h val="6.95021338971837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tx1">
          <a:lumMod val="15000"/>
          <a:lumOff val="85000"/>
        </a:schemeClr>
      </a:solidFill>
      <a:round/>
    </a:ln>
    <a:effectLst/>
  </c:spPr>
  <c:txPr>
    <a:bodyPr/>
    <a:lstStyle/>
    <a:p>
      <a:pPr>
        <a:defRPr/>
      </a:pPr>
      <a:endParaRPr lang="es-EC"/>
    </a:p>
  </c:txPr>
  <c:externalData r:id="rId2">
    <c:autoUpdate val="0"/>
  </c:externalData>
</c:chartSpace>
</file>

<file path=ppt/diagrams/_rels/data19.xml.rels><?xml version="1.0" encoding="UTF-8" standalone="yes"?>
<Relationships xmlns="http://schemas.openxmlformats.org/package/2006/relationships"><Relationship Id="rId1" Type="http://schemas.openxmlformats.org/officeDocument/2006/relationships/image" Target="../media/image84.png"/></Relationships>
</file>

<file path=ppt/diagrams/_rels/data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391DF3-448A-4CFD-B26E-5DB62A96E700}" type="doc">
      <dgm:prSet loTypeId="urn:microsoft.com/office/officeart/2005/8/layout/hProcess3" loCatId="process" qsTypeId="urn:microsoft.com/office/officeart/2005/8/quickstyle/simple1" qsCatId="simple" csTypeId="urn:microsoft.com/office/officeart/2005/8/colors/accent1_2" csCatId="accent1" phldr="1"/>
      <dgm:spPr/>
    </dgm:pt>
    <dgm:pt modelId="{69D668C8-F414-4F03-879B-FEEF136192A4}">
      <dgm:prSet phldrT="[Texto]" custT="1"/>
      <dgm:spPr/>
      <dgm:t>
        <a:bodyPr/>
        <a:lstStyle/>
        <a:p>
          <a:pPr algn="just"/>
          <a:r>
            <a:rPr lang="es-ES" sz="1100" b="1" i="1" dirty="0" smtClean="0">
              <a:solidFill>
                <a:schemeClr val="tx1"/>
              </a:solidFill>
              <a:latin typeface="Arial" pitchFamily="34" charset="0"/>
              <a:cs typeface="Arial" pitchFamily="34" charset="0"/>
            </a:rPr>
            <a:t>¿</a:t>
          </a:r>
          <a:r>
            <a:rPr lang="es-ES" sz="1400" b="1" i="1" dirty="0" smtClean="0">
              <a:solidFill>
                <a:schemeClr val="tx1"/>
              </a:solidFill>
              <a:latin typeface="Arial" pitchFamily="34" charset="0"/>
              <a:cs typeface="Arial" pitchFamily="34" charset="0"/>
            </a:rPr>
            <a:t>En qué medida los juegos  tradicionales ecuatorianos ayudarán al desarrollo de la motricidad gruesa en niños de 4 a 5 años?</a:t>
          </a:r>
        </a:p>
        <a:p>
          <a:pPr algn="just"/>
          <a:endParaRPr lang="es-ES" sz="1400" b="1" i="1" dirty="0" smtClean="0">
            <a:solidFill>
              <a:schemeClr val="tx1"/>
            </a:solidFill>
            <a:latin typeface="Arial" pitchFamily="34" charset="0"/>
            <a:cs typeface="Arial" pitchFamily="34" charset="0"/>
          </a:endParaRPr>
        </a:p>
        <a:p>
          <a:pPr algn="just"/>
          <a:endParaRPr lang="es-ES" sz="1100" i="1" dirty="0"/>
        </a:p>
      </dgm:t>
    </dgm:pt>
    <dgm:pt modelId="{6D11383B-8AF2-4B41-B155-DC946B7DBBDA}" type="parTrans" cxnId="{4261EC58-E538-4706-ADCE-09D9BCF303F7}">
      <dgm:prSet/>
      <dgm:spPr/>
      <dgm:t>
        <a:bodyPr/>
        <a:lstStyle/>
        <a:p>
          <a:endParaRPr lang="es-ES"/>
        </a:p>
      </dgm:t>
    </dgm:pt>
    <dgm:pt modelId="{F2E33390-AFCE-4765-893C-FB4741877283}" type="sibTrans" cxnId="{4261EC58-E538-4706-ADCE-09D9BCF303F7}">
      <dgm:prSet/>
      <dgm:spPr/>
      <dgm:t>
        <a:bodyPr/>
        <a:lstStyle/>
        <a:p>
          <a:endParaRPr lang="es-ES"/>
        </a:p>
      </dgm:t>
    </dgm:pt>
    <dgm:pt modelId="{D67256A8-D34C-46CA-B564-9D49A94EE592}" type="pres">
      <dgm:prSet presAssocID="{EC391DF3-448A-4CFD-B26E-5DB62A96E700}" presName="Name0" presStyleCnt="0">
        <dgm:presLayoutVars>
          <dgm:dir/>
          <dgm:animLvl val="lvl"/>
          <dgm:resizeHandles val="exact"/>
        </dgm:presLayoutVars>
      </dgm:prSet>
      <dgm:spPr/>
    </dgm:pt>
    <dgm:pt modelId="{0946CD46-7DE4-4D9A-A19C-78FC62F60890}" type="pres">
      <dgm:prSet presAssocID="{EC391DF3-448A-4CFD-B26E-5DB62A96E700}" presName="dummy" presStyleCnt="0"/>
      <dgm:spPr/>
    </dgm:pt>
    <dgm:pt modelId="{B6D857FD-411A-401E-AE58-C250B4E94F11}" type="pres">
      <dgm:prSet presAssocID="{EC391DF3-448A-4CFD-B26E-5DB62A96E700}" presName="linH" presStyleCnt="0"/>
      <dgm:spPr/>
    </dgm:pt>
    <dgm:pt modelId="{18E4C2AE-3BE7-437C-A1D6-5CFBD3CDAEFC}" type="pres">
      <dgm:prSet presAssocID="{EC391DF3-448A-4CFD-B26E-5DB62A96E700}" presName="padding1" presStyleCnt="0"/>
      <dgm:spPr/>
    </dgm:pt>
    <dgm:pt modelId="{84EE5270-3852-43C3-88D8-1C8CF46AA360}" type="pres">
      <dgm:prSet presAssocID="{69D668C8-F414-4F03-879B-FEEF136192A4}" presName="linV" presStyleCnt="0"/>
      <dgm:spPr/>
    </dgm:pt>
    <dgm:pt modelId="{C6B1B139-1C72-4937-A9A8-1F1915BCFD53}" type="pres">
      <dgm:prSet presAssocID="{69D668C8-F414-4F03-879B-FEEF136192A4}" presName="spVertical1" presStyleCnt="0"/>
      <dgm:spPr/>
    </dgm:pt>
    <dgm:pt modelId="{673123F2-6880-4D4D-9B16-37C5CC6B3C39}" type="pres">
      <dgm:prSet presAssocID="{69D668C8-F414-4F03-879B-FEEF136192A4}" presName="parTx" presStyleLbl="revTx" presStyleIdx="0" presStyleCnt="1" custScaleY="189934">
        <dgm:presLayoutVars>
          <dgm:chMax val="0"/>
          <dgm:chPref val="0"/>
          <dgm:bulletEnabled val="1"/>
        </dgm:presLayoutVars>
      </dgm:prSet>
      <dgm:spPr/>
      <dgm:t>
        <a:bodyPr/>
        <a:lstStyle/>
        <a:p>
          <a:endParaRPr lang="es-ES"/>
        </a:p>
      </dgm:t>
    </dgm:pt>
    <dgm:pt modelId="{7FE4D9E9-C12A-4E20-A3DC-E68D13298EAF}" type="pres">
      <dgm:prSet presAssocID="{69D668C8-F414-4F03-879B-FEEF136192A4}" presName="spVertical2" presStyleCnt="0"/>
      <dgm:spPr/>
    </dgm:pt>
    <dgm:pt modelId="{932EE4C6-C1D3-4214-9EB7-936FA92C4FA6}" type="pres">
      <dgm:prSet presAssocID="{69D668C8-F414-4F03-879B-FEEF136192A4}" presName="spVertical3" presStyleCnt="0"/>
      <dgm:spPr/>
    </dgm:pt>
    <dgm:pt modelId="{5A1BE9C4-E62E-4B74-B756-68E8FDE4F531}" type="pres">
      <dgm:prSet presAssocID="{EC391DF3-448A-4CFD-B26E-5DB62A96E700}" presName="padding2" presStyleCnt="0"/>
      <dgm:spPr/>
    </dgm:pt>
    <dgm:pt modelId="{7D4C9CB7-37FC-4FD4-88C7-90A6CFE6732B}" type="pres">
      <dgm:prSet presAssocID="{EC391DF3-448A-4CFD-B26E-5DB62A96E700}" presName="negArrow" presStyleCnt="0"/>
      <dgm:spPr/>
    </dgm:pt>
    <dgm:pt modelId="{0E7C9579-58A5-42F6-8898-C4FAA999C873}" type="pres">
      <dgm:prSet presAssocID="{EC391DF3-448A-4CFD-B26E-5DB62A96E700}" presName="backgroundArrow" presStyleLbl="node1" presStyleIdx="0" presStyleCnt="1" custLinFactNeighborX="-9412" custLinFactNeighborY="2091"/>
      <dgm:spPr/>
    </dgm:pt>
  </dgm:ptLst>
  <dgm:cxnLst>
    <dgm:cxn modelId="{04382DC7-95B7-467E-A0A2-FF6D315A7384}" type="presOf" srcId="{EC391DF3-448A-4CFD-B26E-5DB62A96E700}" destId="{D67256A8-D34C-46CA-B564-9D49A94EE592}" srcOrd="0" destOrd="0" presId="urn:microsoft.com/office/officeart/2005/8/layout/hProcess3"/>
    <dgm:cxn modelId="{4261EC58-E538-4706-ADCE-09D9BCF303F7}" srcId="{EC391DF3-448A-4CFD-B26E-5DB62A96E700}" destId="{69D668C8-F414-4F03-879B-FEEF136192A4}" srcOrd="0" destOrd="0" parTransId="{6D11383B-8AF2-4B41-B155-DC946B7DBBDA}" sibTransId="{F2E33390-AFCE-4765-893C-FB4741877283}"/>
    <dgm:cxn modelId="{25D731D7-7511-4744-9774-23A7B0F342CF}" type="presOf" srcId="{69D668C8-F414-4F03-879B-FEEF136192A4}" destId="{673123F2-6880-4D4D-9B16-37C5CC6B3C39}" srcOrd="0" destOrd="0" presId="urn:microsoft.com/office/officeart/2005/8/layout/hProcess3"/>
    <dgm:cxn modelId="{EE25DC77-059B-4B87-A2D7-BF599EA0D980}" type="presParOf" srcId="{D67256A8-D34C-46CA-B564-9D49A94EE592}" destId="{0946CD46-7DE4-4D9A-A19C-78FC62F60890}" srcOrd="0" destOrd="0" presId="urn:microsoft.com/office/officeart/2005/8/layout/hProcess3"/>
    <dgm:cxn modelId="{549DA612-3EB4-48AA-8C4E-E416D9EF50C1}" type="presParOf" srcId="{D67256A8-D34C-46CA-B564-9D49A94EE592}" destId="{B6D857FD-411A-401E-AE58-C250B4E94F11}" srcOrd="1" destOrd="0" presId="urn:microsoft.com/office/officeart/2005/8/layout/hProcess3"/>
    <dgm:cxn modelId="{F6D2607B-68FE-49BE-91E7-B539D740B7BA}" type="presParOf" srcId="{B6D857FD-411A-401E-AE58-C250B4E94F11}" destId="{18E4C2AE-3BE7-437C-A1D6-5CFBD3CDAEFC}" srcOrd="0" destOrd="0" presId="urn:microsoft.com/office/officeart/2005/8/layout/hProcess3"/>
    <dgm:cxn modelId="{32D7392F-9503-4DB9-8E88-C3F30B6AA507}" type="presParOf" srcId="{B6D857FD-411A-401E-AE58-C250B4E94F11}" destId="{84EE5270-3852-43C3-88D8-1C8CF46AA360}" srcOrd="1" destOrd="0" presId="urn:microsoft.com/office/officeart/2005/8/layout/hProcess3"/>
    <dgm:cxn modelId="{6D2BD10B-337E-4906-9E77-C5AF4D0B7EC8}" type="presParOf" srcId="{84EE5270-3852-43C3-88D8-1C8CF46AA360}" destId="{C6B1B139-1C72-4937-A9A8-1F1915BCFD53}" srcOrd="0" destOrd="0" presId="urn:microsoft.com/office/officeart/2005/8/layout/hProcess3"/>
    <dgm:cxn modelId="{292646F6-CE77-4728-9F23-38EB9D640D44}" type="presParOf" srcId="{84EE5270-3852-43C3-88D8-1C8CF46AA360}" destId="{673123F2-6880-4D4D-9B16-37C5CC6B3C39}" srcOrd="1" destOrd="0" presId="urn:microsoft.com/office/officeart/2005/8/layout/hProcess3"/>
    <dgm:cxn modelId="{3F45EAE4-4A55-4ABD-BD36-446384AF30EA}" type="presParOf" srcId="{84EE5270-3852-43C3-88D8-1C8CF46AA360}" destId="{7FE4D9E9-C12A-4E20-A3DC-E68D13298EAF}" srcOrd="2" destOrd="0" presId="urn:microsoft.com/office/officeart/2005/8/layout/hProcess3"/>
    <dgm:cxn modelId="{6DF68A0A-5F7F-4BC6-AA8D-092E47143C94}" type="presParOf" srcId="{84EE5270-3852-43C3-88D8-1C8CF46AA360}" destId="{932EE4C6-C1D3-4214-9EB7-936FA92C4FA6}" srcOrd="3" destOrd="0" presId="urn:microsoft.com/office/officeart/2005/8/layout/hProcess3"/>
    <dgm:cxn modelId="{DCA7E933-756D-4556-8610-3B10CD3611FB}" type="presParOf" srcId="{B6D857FD-411A-401E-AE58-C250B4E94F11}" destId="{5A1BE9C4-E62E-4B74-B756-68E8FDE4F531}" srcOrd="2" destOrd="0" presId="urn:microsoft.com/office/officeart/2005/8/layout/hProcess3"/>
    <dgm:cxn modelId="{3349BE47-1860-4141-A786-A36EF081661D}" type="presParOf" srcId="{B6D857FD-411A-401E-AE58-C250B4E94F11}" destId="{7D4C9CB7-37FC-4FD4-88C7-90A6CFE6732B}" srcOrd="3" destOrd="0" presId="urn:microsoft.com/office/officeart/2005/8/layout/hProcess3"/>
    <dgm:cxn modelId="{595881F6-9531-44BF-8C48-DC05097B97C5}" type="presParOf" srcId="{B6D857FD-411A-401E-AE58-C250B4E94F11}" destId="{0E7C9579-58A5-42F6-8898-C4FAA999C873}"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61E65D8-5EE1-4E9E-9A35-6F5265CC868D}" type="doc">
      <dgm:prSet loTypeId="urn:microsoft.com/office/officeart/2009/layout/CircleArrowProcess" loCatId="process" qsTypeId="urn:microsoft.com/office/officeart/2005/8/quickstyle/simple2" qsCatId="simple" csTypeId="urn:microsoft.com/office/officeart/2005/8/colors/accent0_3" csCatId="mainScheme" phldr="1"/>
      <dgm:spPr/>
      <dgm:t>
        <a:bodyPr/>
        <a:lstStyle/>
        <a:p>
          <a:endParaRPr lang="es-EC"/>
        </a:p>
      </dgm:t>
    </dgm:pt>
    <dgm:pt modelId="{4154AFC8-2E2A-4D98-958B-C60AE7B2E878}">
      <dgm:prSet phldrT="[Texto]"/>
      <dgm:spPr/>
      <dgm:t>
        <a:bodyPr/>
        <a:lstStyle/>
        <a:p>
          <a:r>
            <a:rPr lang="es-EC" dirty="0" smtClean="0"/>
            <a:t>Típicos</a:t>
          </a:r>
          <a:endParaRPr lang="es-EC" dirty="0"/>
        </a:p>
      </dgm:t>
    </dgm:pt>
    <dgm:pt modelId="{7F582824-2662-463F-BD3A-41F38DEE55A1}" type="parTrans" cxnId="{C8597ABD-BF6C-4389-9498-94901D0A35CB}">
      <dgm:prSet/>
      <dgm:spPr/>
      <dgm:t>
        <a:bodyPr/>
        <a:lstStyle/>
        <a:p>
          <a:endParaRPr lang="es-EC"/>
        </a:p>
      </dgm:t>
    </dgm:pt>
    <dgm:pt modelId="{DD274CB0-9792-45E7-A1A8-73EA97587885}" type="sibTrans" cxnId="{C8597ABD-BF6C-4389-9498-94901D0A35CB}">
      <dgm:prSet/>
      <dgm:spPr/>
      <dgm:t>
        <a:bodyPr/>
        <a:lstStyle/>
        <a:p>
          <a:endParaRPr lang="es-EC"/>
        </a:p>
      </dgm:t>
    </dgm:pt>
    <dgm:pt modelId="{756671E9-AC7A-48E5-B44C-8175E3CD0C75}">
      <dgm:prSet phldrT="[Texto]"/>
      <dgm:spPr/>
      <dgm:t>
        <a:bodyPr/>
        <a:lstStyle/>
        <a:p>
          <a:pPr algn="ctr"/>
          <a:r>
            <a:rPr lang="es-EC" dirty="0" smtClean="0"/>
            <a:t>Materiales nulos o escasos</a:t>
          </a:r>
          <a:endParaRPr lang="es-EC" dirty="0"/>
        </a:p>
      </dgm:t>
    </dgm:pt>
    <dgm:pt modelId="{8AC244CD-5577-4F98-8E49-7CAD0C221AF0}" type="parTrans" cxnId="{1A50B7CE-C56D-4F6D-B5E3-CC8D634B67D6}">
      <dgm:prSet/>
      <dgm:spPr/>
      <dgm:t>
        <a:bodyPr/>
        <a:lstStyle/>
        <a:p>
          <a:endParaRPr lang="es-EC"/>
        </a:p>
      </dgm:t>
    </dgm:pt>
    <dgm:pt modelId="{AC1AB6A1-0CCB-412D-8AE7-D6C2B6335949}" type="sibTrans" cxnId="{1A50B7CE-C56D-4F6D-B5E3-CC8D634B67D6}">
      <dgm:prSet/>
      <dgm:spPr/>
      <dgm:t>
        <a:bodyPr/>
        <a:lstStyle/>
        <a:p>
          <a:endParaRPr lang="es-EC"/>
        </a:p>
      </dgm:t>
    </dgm:pt>
    <dgm:pt modelId="{48A23072-7845-4BDD-B91C-8094E735369E}">
      <dgm:prSet/>
      <dgm:spPr/>
      <dgm:t>
        <a:bodyPr/>
        <a:lstStyle/>
        <a:p>
          <a:r>
            <a:rPr lang="es-EC" dirty="0" smtClean="0"/>
            <a:t>Practicados  en la infancia</a:t>
          </a:r>
        </a:p>
        <a:p>
          <a:endParaRPr lang="es-EC" dirty="0"/>
        </a:p>
      </dgm:t>
    </dgm:pt>
    <dgm:pt modelId="{DA78A716-A8DD-4B7A-A2EA-D0F0CFBDC359}" type="parTrans" cxnId="{3FE79E0D-6ADD-41D9-8A0A-CD4F3AEF38A4}">
      <dgm:prSet/>
      <dgm:spPr/>
      <dgm:t>
        <a:bodyPr/>
        <a:lstStyle/>
        <a:p>
          <a:endParaRPr lang="es-EC"/>
        </a:p>
      </dgm:t>
    </dgm:pt>
    <dgm:pt modelId="{DCB29A77-6137-4855-BA88-5736481B5628}" type="sibTrans" cxnId="{3FE79E0D-6ADD-41D9-8A0A-CD4F3AEF38A4}">
      <dgm:prSet/>
      <dgm:spPr/>
      <dgm:t>
        <a:bodyPr/>
        <a:lstStyle/>
        <a:p>
          <a:endParaRPr lang="es-EC"/>
        </a:p>
      </dgm:t>
    </dgm:pt>
    <dgm:pt modelId="{1CB99D92-C0D6-4B5F-9C2E-CB8887930746}" type="pres">
      <dgm:prSet presAssocID="{261E65D8-5EE1-4E9E-9A35-6F5265CC868D}" presName="Name0" presStyleCnt="0">
        <dgm:presLayoutVars>
          <dgm:chMax val="7"/>
          <dgm:chPref val="7"/>
          <dgm:dir/>
          <dgm:animLvl val="lvl"/>
        </dgm:presLayoutVars>
      </dgm:prSet>
      <dgm:spPr/>
      <dgm:t>
        <a:bodyPr/>
        <a:lstStyle/>
        <a:p>
          <a:endParaRPr lang="es-EC"/>
        </a:p>
      </dgm:t>
    </dgm:pt>
    <dgm:pt modelId="{F29F15AB-88D7-4848-A44E-8653038D4EE7}" type="pres">
      <dgm:prSet presAssocID="{4154AFC8-2E2A-4D98-958B-C60AE7B2E878}" presName="Accent1" presStyleCnt="0"/>
      <dgm:spPr/>
      <dgm:t>
        <a:bodyPr/>
        <a:lstStyle/>
        <a:p>
          <a:endParaRPr lang="es-EC"/>
        </a:p>
      </dgm:t>
    </dgm:pt>
    <dgm:pt modelId="{04C4E4B0-0080-4B31-8F2E-804386C5A6A5}" type="pres">
      <dgm:prSet presAssocID="{4154AFC8-2E2A-4D98-958B-C60AE7B2E878}" presName="Accent" presStyleLbl="node1" presStyleIdx="0" presStyleCnt="3" custScaleX="112034" custScaleY="111049"/>
      <dgm:spPr/>
      <dgm:t>
        <a:bodyPr/>
        <a:lstStyle/>
        <a:p>
          <a:endParaRPr lang="es-EC"/>
        </a:p>
      </dgm:t>
    </dgm:pt>
    <dgm:pt modelId="{100F6099-187F-44AE-8EDD-BC35853490D3}" type="pres">
      <dgm:prSet presAssocID="{4154AFC8-2E2A-4D98-958B-C60AE7B2E878}" presName="Parent1" presStyleLbl="revTx" presStyleIdx="0" presStyleCnt="3" custScaleX="130244" custScaleY="224243">
        <dgm:presLayoutVars>
          <dgm:chMax val="1"/>
          <dgm:chPref val="1"/>
          <dgm:bulletEnabled val="1"/>
        </dgm:presLayoutVars>
      </dgm:prSet>
      <dgm:spPr/>
      <dgm:t>
        <a:bodyPr/>
        <a:lstStyle/>
        <a:p>
          <a:endParaRPr lang="es-EC"/>
        </a:p>
      </dgm:t>
    </dgm:pt>
    <dgm:pt modelId="{0D8E51CF-CAD4-421D-B490-FA4680320000}" type="pres">
      <dgm:prSet presAssocID="{756671E9-AC7A-48E5-B44C-8175E3CD0C75}" presName="Accent2" presStyleCnt="0"/>
      <dgm:spPr/>
      <dgm:t>
        <a:bodyPr/>
        <a:lstStyle/>
        <a:p>
          <a:endParaRPr lang="es-EC"/>
        </a:p>
      </dgm:t>
    </dgm:pt>
    <dgm:pt modelId="{02F55A88-BBE9-4F76-ABB0-462CAE01928F}" type="pres">
      <dgm:prSet presAssocID="{756671E9-AC7A-48E5-B44C-8175E3CD0C75}" presName="Accent" presStyleLbl="node1" presStyleIdx="1" presStyleCnt="3"/>
      <dgm:spPr/>
      <dgm:t>
        <a:bodyPr/>
        <a:lstStyle/>
        <a:p>
          <a:endParaRPr lang="es-EC"/>
        </a:p>
      </dgm:t>
    </dgm:pt>
    <dgm:pt modelId="{523CB53F-A32D-4BE7-A839-C1A486E831E8}" type="pres">
      <dgm:prSet presAssocID="{756671E9-AC7A-48E5-B44C-8175E3CD0C75}" presName="Parent2" presStyleLbl="revTx" presStyleIdx="1" presStyleCnt="3" custScaleX="139685" custScaleY="370424" custLinFactY="100000" custLinFactNeighborX="47088" custLinFactNeighborY="141910">
        <dgm:presLayoutVars>
          <dgm:chMax val="1"/>
          <dgm:chPref val="1"/>
          <dgm:bulletEnabled val="1"/>
        </dgm:presLayoutVars>
      </dgm:prSet>
      <dgm:spPr/>
      <dgm:t>
        <a:bodyPr/>
        <a:lstStyle/>
        <a:p>
          <a:endParaRPr lang="es-EC"/>
        </a:p>
      </dgm:t>
    </dgm:pt>
    <dgm:pt modelId="{1BB71BD8-289D-46ED-82C8-3D6441F6A919}" type="pres">
      <dgm:prSet presAssocID="{48A23072-7845-4BDD-B91C-8094E735369E}" presName="Accent3" presStyleCnt="0"/>
      <dgm:spPr/>
      <dgm:t>
        <a:bodyPr/>
        <a:lstStyle/>
        <a:p>
          <a:endParaRPr lang="es-EC"/>
        </a:p>
      </dgm:t>
    </dgm:pt>
    <dgm:pt modelId="{5663434B-2B4F-4B51-BA42-3CD84568567F}" type="pres">
      <dgm:prSet presAssocID="{48A23072-7845-4BDD-B91C-8094E735369E}" presName="Accent" presStyleLbl="node1" presStyleIdx="2" presStyleCnt="3" custScaleX="105251" custScaleY="109759" custLinFactNeighborX="9418" custLinFactNeighborY="16605"/>
      <dgm:spPr/>
      <dgm:t>
        <a:bodyPr/>
        <a:lstStyle/>
        <a:p>
          <a:endParaRPr lang="es-EC"/>
        </a:p>
      </dgm:t>
    </dgm:pt>
    <dgm:pt modelId="{203A5FB9-6E26-4D94-978C-16356D05DCF9}" type="pres">
      <dgm:prSet presAssocID="{48A23072-7845-4BDD-B91C-8094E735369E}" presName="Parent3" presStyleLbl="revTx" presStyleIdx="2" presStyleCnt="3" custScaleX="130244" custScaleY="224243" custLinFactY="-85944" custLinFactNeighborX="-12468" custLinFactNeighborY="-100000">
        <dgm:presLayoutVars>
          <dgm:chMax val="1"/>
          <dgm:chPref val="1"/>
          <dgm:bulletEnabled val="1"/>
        </dgm:presLayoutVars>
      </dgm:prSet>
      <dgm:spPr/>
      <dgm:t>
        <a:bodyPr/>
        <a:lstStyle/>
        <a:p>
          <a:endParaRPr lang="es-EC"/>
        </a:p>
      </dgm:t>
    </dgm:pt>
  </dgm:ptLst>
  <dgm:cxnLst>
    <dgm:cxn modelId="{6700EE58-3F0C-4566-9250-5593F340A7E4}" type="presOf" srcId="{261E65D8-5EE1-4E9E-9A35-6F5265CC868D}" destId="{1CB99D92-C0D6-4B5F-9C2E-CB8887930746}" srcOrd="0" destOrd="0" presId="urn:microsoft.com/office/officeart/2009/layout/CircleArrowProcess"/>
    <dgm:cxn modelId="{C8597ABD-BF6C-4389-9498-94901D0A35CB}" srcId="{261E65D8-5EE1-4E9E-9A35-6F5265CC868D}" destId="{4154AFC8-2E2A-4D98-958B-C60AE7B2E878}" srcOrd="0" destOrd="0" parTransId="{7F582824-2662-463F-BD3A-41F38DEE55A1}" sibTransId="{DD274CB0-9792-45E7-A1A8-73EA97587885}"/>
    <dgm:cxn modelId="{25898893-0C16-4580-92C6-CFC04EA47361}" type="presOf" srcId="{48A23072-7845-4BDD-B91C-8094E735369E}" destId="{203A5FB9-6E26-4D94-978C-16356D05DCF9}" srcOrd="0" destOrd="0" presId="urn:microsoft.com/office/officeart/2009/layout/CircleArrowProcess"/>
    <dgm:cxn modelId="{1A50B7CE-C56D-4F6D-B5E3-CC8D634B67D6}" srcId="{261E65D8-5EE1-4E9E-9A35-6F5265CC868D}" destId="{756671E9-AC7A-48E5-B44C-8175E3CD0C75}" srcOrd="1" destOrd="0" parTransId="{8AC244CD-5577-4F98-8E49-7CAD0C221AF0}" sibTransId="{AC1AB6A1-0CCB-412D-8AE7-D6C2B6335949}"/>
    <dgm:cxn modelId="{5924D314-162B-4C53-87D6-3873D98D9C10}" type="presOf" srcId="{756671E9-AC7A-48E5-B44C-8175E3CD0C75}" destId="{523CB53F-A32D-4BE7-A839-C1A486E831E8}" srcOrd="0" destOrd="0" presId="urn:microsoft.com/office/officeart/2009/layout/CircleArrowProcess"/>
    <dgm:cxn modelId="{3FE79E0D-6ADD-41D9-8A0A-CD4F3AEF38A4}" srcId="{261E65D8-5EE1-4E9E-9A35-6F5265CC868D}" destId="{48A23072-7845-4BDD-B91C-8094E735369E}" srcOrd="2" destOrd="0" parTransId="{DA78A716-A8DD-4B7A-A2EA-D0F0CFBDC359}" sibTransId="{DCB29A77-6137-4855-BA88-5736481B5628}"/>
    <dgm:cxn modelId="{35993343-AC48-41B3-80D7-2046952FE4B0}" type="presOf" srcId="{4154AFC8-2E2A-4D98-958B-C60AE7B2E878}" destId="{100F6099-187F-44AE-8EDD-BC35853490D3}" srcOrd="0" destOrd="0" presId="urn:microsoft.com/office/officeart/2009/layout/CircleArrowProcess"/>
    <dgm:cxn modelId="{4FBCE25F-0B63-41EE-A150-426A6B86D184}" type="presParOf" srcId="{1CB99D92-C0D6-4B5F-9C2E-CB8887930746}" destId="{F29F15AB-88D7-4848-A44E-8653038D4EE7}" srcOrd="0" destOrd="0" presId="urn:microsoft.com/office/officeart/2009/layout/CircleArrowProcess"/>
    <dgm:cxn modelId="{5C0C8738-8BCA-421C-90EA-DAD7EBFB62D4}" type="presParOf" srcId="{F29F15AB-88D7-4848-A44E-8653038D4EE7}" destId="{04C4E4B0-0080-4B31-8F2E-804386C5A6A5}" srcOrd="0" destOrd="0" presId="urn:microsoft.com/office/officeart/2009/layout/CircleArrowProcess"/>
    <dgm:cxn modelId="{6D6EEF06-63C7-4AB4-8CFD-D2F5899AB1B4}" type="presParOf" srcId="{1CB99D92-C0D6-4B5F-9C2E-CB8887930746}" destId="{100F6099-187F-44AE-8EDD-BC35853490D3}" srcOrd="1" destOrd="0" presId="urn:microsoft.com/office/officeart/2009/layout/CircleArrowProcess"/>
    <dgm:cxn modelId="{62952E5F-8775-4138-A4E1-BB17B325B440}" type="presParOf" srcId="{1CB99D92-C0D6-4B5F-9C2E-CB8887930746}" destId="{0D8E51CF-CAD4-421D-B490-FA4680320000}" srcOrd="2" destOrd="0" presId="urn:microsoft.com/office/officeart/2009/layout/CircleArrowProcess"/>
    <dgm:cxn modelId="{73A54D2C-6C66-429F-8165-13B7A41F6246}" type="presParOf" srcId="{0D8E51CF-CAD4-421D-B490-FA4680320000}" destId="{02F55A88-BBE9-4F76-ABB0-462CAE01928F}" srcOrd="0" destOrd="0" presId="urn:microsoft.com/office/officeart/2009/layout/CircleArrowProcess"/>
    <dgm:cxn modelId="{474D920F-26CF-4D1D-847B-FEFC9169E5DD}" type="presParOf" srcId="{1CB99D92-C0D6-4B5F-9C2E-CB8887930746}" destId="{523CB53F-A32D-4BE7-A839-C1A486E831E8}" srcOrd="3" destOrd="0" presId="urn:microsoft.com/office/officeart/2009/layout/CircleArrowProcess"/>
    <dgm:cxn modelId="{B8732CB2-0A29-4B8F-B96A-F9DE98F93E8F}" type="presParOf" srcId="{1CB99D92-C0D6-4B5F-9C2E-CB8887930746}" destId="{1BB71BD8-289D-46ED-82C8-3D6441F6A919}" srcOrd="4" destOrd="0" presId="urn:microsoft.com/office/officeart/2009/layout/CircleArrowProcess"/>
    <dgm:cxn modelId="{73EA2363-90ED-439B-B5B9-C7DD71A2977E}" type="presParOf" srcId="{1BB71BD8-289D-46ED-82C8-3D6441F6A919}" destId="{5663434B-2B4F-4B51-BA42-3CD84568567F}" srcOrd="0" destOrd="0" presId="urn:microsoft.com/office/officeart/2009/layout/CircleArrowProcess"/>
    <dgm:cxn modelId="{D22BE8B9-BEFA-4261-8E5E-5F9C332AD33A}" type="presParOf" srcId="{1CB99D92-C0D6-4B5F-9C2E-CB8887930746}" destId="{203A5FB9-6E26-4D94-978C-16356D05DCF9}"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4DDE469-3FD7-469E-A29E-55861CAFA4E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C"/>
        </a:p>
      </dgm:t>
    </dgm:pt>
    <dgm:pt modelId="{737A3679-D8D4-43AA-A68D-C8BE2E13D1EA}">
      <dgm:prSet phldrT="[Texto]" custT="1"/>
      <dgm:spPr/>
      <dgm:t>
        <a:bodyPr/>
        <a:lstStyle/>
        <a:p>
          <a:r>
            <a:rPr lang="es-EC" sz="2400" b="1" dirty="0" smtClean="0">
              <a:solidFill>
                <a:schemeClr val="tx1"/>
              </a:solidFill>
              <a:effectLst>
                <a:outerShdw blurRad="38100" dist="38100" dir="2700000" algn="tl">
                  <a:srgbClr val="000000">
                    <a:alpha val="43137"/>
                  </a:srgbClr>
                </a:outerShdw>
              </a:effectLst>
            </a:rPr>
            <a:t>CLASIFICACIÓN </a:t>
          </a:r>
          <a:endParaRPr lang="es-EC" sz="2400" dirty="0">
            <a:solidFill>
              <a:schemeClr val="tx1"/>
            </a:solidFill>
            <a:effectLst>
              <a:outerShdw blurRad="38100" dist="38100" dir="2700000" algn="tl">
                <a:srgbClr val="000000">
                  <a:alpha val="43137"/>
                </a:srgbClr>
              </a:outerShdw>
            </a:effectLst>
          </a:endParaRPr>
        </a:p>
      </dgm:t>
    </dgm:pt>
    <dgm:pt modelId="{225CE60D-9590-434A-A283-471EDAF97F7E}" type="parTrans" cxnId="{43D47681-381C-4378-A752-D188EB176323}">
      <dgm:prSet/>
      <dgm:spPr/>
      <dgm:t>
        <a:bodyPr/>
        <a:lstStyle/>
        <a:p>
          <a:endParaRPr lang="es-EC">
            <a:solidFill>
              <a:schemeClr val="tx1"/>
            </a:solidFill>
          </a:endParaRPr>
        </a:p>
      </dgm:t>
    </dgm:pt>
    <dgm:pt modelId="{C9A3A8CC-4EFC-460F-AEA9-ECCF0C8C70E4}" type="sibTrans" cxnId="{43D47681-381C-4378-A752-D188EB176323}">
      <dgm:prSet/>
      <dgm:spPr/>
      <dgm:t>
        <a:bodyPr/>
        <a:lstStyle/>
        <a:p>
          <a:endParaRPr lang="es-EC">
            <a:solidFill>
              <a:schemeClr val="tx1"/>
            </a:solidFill>
          </a:endParaRPr>
        </a:p>
      </dgm:t>
    </dgm:pt>
    <dgm:pt modelId="{EAEBADB7-0F7C-4A92-8D62-1524FC30F32D}">
      <dgm:prSet phldrT="[Texto]"/>
      <dgm:spPr>
        <a:solidFill>
          <a:srgbClr val="CCFF99"/>
        </a:solidFill>
      </dgm:spPr>
      <dgm:t>
        <a:bodyPr/>
        <a:lstStyle/>
        <a:p>
          <a:r>
            <a:rPr lang="es-EC" b="1" dirty="0" smtClean="0">
              <a:solidFill>
                <a:schemeClr val="tx1"/>
              </a:solidFill>
            </a:rPr>
            <a:t>Juegos de los primeros años, </a:t>
          </a:r>
          <a:endParaRPr lang="es-EC" b="1" dirty="0">
            <a:solidFill>
              <a:schemeClr val="tx1"/>
            </a:solidFill>
          </a:endParaRPr>
        </a:p>
      </dgm:t>
    </dgm:pt>
    <dgm:pt modelId="{230DA83C-A7ED-4920-8680-A43EDC53E361}" type="parTrans" cxnId="{F65D433A-7FDA-4270-B862-64264F3ACC70}">
      <dgm:prSet/>
      <dgm:spPr/>
      <dgm:t>
        <a:bodyPr/>
        <a:lstStyle/>
        <a:p>
          <a:endParaRPr lang="es-EC">
            <a:solidFill>
              <a:schemeClr val="tx1"/>
            </a:solidFill>
          </a:endParaRPr>
        </a:p>
      </dgm:t>
    </dgm:pt>
    <dgm:pt modelId="{FE672D22-4583-4B36-9ED2-E4377F712196}" type="sibTrans" cxnId="{F65D433A-7FDA-4270-B862-64264F3ACC70}">
      <dgm:prSet/>
      <dgm:spPr/>
      <dgm:t>
        <a:bodyPr/>
        <a:lstStyle/>
        <a:p>
          <a:endParaRPr lang="es-EC">
            <a:solidFill>
              <a:schemeClr val="tx1"/>
            </a:solidFill>
          </a:endParaRPr>
        </a:p>
      </dgm:t>
    </dgm:pt>
    <dgm:pt modelId="{9ECB3D9E-3B58-4E15-B0CA-5D3FAB424EE1}">
      <dgm:prSet phldrT="[Texto]"/>
      <dgm:spPr>
        <a:solidFill>
          <a:schemeClr val="accent2"/>
        </a:solidFill>
      </dgm:spPr>
      <dgm:t>
        <a:bodyPr/>
        <a:lstStyle/>
        <a:p>
          <a:r>
            <a:rPr lang="es-EC" b="1" dirty="0" smtClean="0">
              <a:solidFill>
                <a:schemeClr val="tx1"/>
              </a:solidFill>
            </a:rPr>
            <a:t>Echar suerte o sortear (ritual infantil): con material, sin material y rifes, </a:t>
          </a:r>
          <a:endParaRPr lang="es-EC" b="1" dirty="0">
            <a:solidFill>
              <a:schemeClr val="tx1"/>
            </a:solidFill>
          </a:endParaRPr>
        </a:p>
      </dgm:t>
    </dgm:pt>
    <dgm:pt modelId="{12BC5100-0A6E-4FE0-88AF-578DD1A94401}" type="parTrans" cxnId="{2A398F9A-69F1-4DEC-ADA7-8F575DA67228}">
      <dgm:prSet/>
      <dgm:spPr/>
      <dgm:t>
        <a:bodyPr/>
        <a:lstStyle/>
        <a:p>
          <a:endParaRPr lang="es-EC">
            <a:solidFill>
              <a:schemeClr val="tx1"/>
            </a:solidFill>
          </a:endParaRPr>
        </a:p>
      </dgm:t>
    </dgm:pt>
    <dgm:pt modelId="{76FFB99C-7C28-456A-9693-B9C9B8E1D829}" type="sibTrans" cxnId="{2A398F9A-69F1-4DEC-ADA7-8F575DA67228}">
      <dgm:prSet/>
      <dgm:spPr/>
      <dgm:t>
        <a:bodyPr/>
        <a:lstStyle/>
        <a:p>
          <a:endParaRPr lang="es-EC">
            <a:solidFill>
              <a:schemeClr val="tx1"/>
            </a:solidFill>
          </a:endParaRPr>
        </a:p>
      </dgm:t>
    </dgm:pt>
    <dgm:pt modelId="{F4E9AEBA-BC98-459A-B9C9-AA7C705B9254}">
      <dgm:prSet phldrT="[Texto]"/>
      <dgm:spPr>
        <a:solidFill>
          <a:srgbClr val="9966FF"/>
        </a:solidFill>
      </dgm:spPr>
      <dgm:t>
        <a:bodyPr/>
        <a:lstStyle/>
        <a:p>
          <a:r>
            <a:rPr lang="es-EC" b="1" dirty="0" smtClean="0">
              <a:solidFill>
                <a:schemeClr val="tx1"/>
              </a:solidFill>
            </a:rPr>
            <a:t>Juegos correr y saltar </a:t>
          </a:r>
          <a:endParaRPr lang="es-EC" b="1" dirty="0">
            <a:solidFill>
              <a:schemeClr val="tx1"/>
            </a:solidFill>
          </a:endParaRPr>
        </a:p>
      </dgm:t>
    </dgm:pt>
    <dgm:pt modelId="{312B243F-66F8-45DC-9BF6-A8B9164BEA17}" type="parTrans" cxnId="{A0861E64-4088-4B90-9BEE-7D1790115730}">
      <dgm:prSet/>
      <dgm:spPr/>
      <dgm:t>
        <a:bodyPr/>
        <a:lstStyle/>
        <a:p>
          <a:endParaRPr lang="es-EC">
            <a:solidFill>
              <a:schemeClr val="tx1"/>
            </a:solidFill>
          </a:endParaRPr>
        </a:p>
      </dgm:t>
    </dgm:pt>
    <dgm:pt modelId="{10C90EB7-5BFF-40C5-84B2-A3E1AC809FDF}" type="sibTrans" cxnId="{A0861E64-4088-4B90-9BEE-7D1790115730}">
      <dgm:prSet/>
      <dgm:spPr/>
      <dgm:t>
        <a:bodyPr/>
        <a:lstStyle/>
        <a:p>
          <a:endParaRPr lang="es-EC">
            <a:solidFill>
              <a:schemeClr val="tx1"/>
            </a:solidFill>
          </a:endParaRPr>
        </a:p>
      </dgm:t>
    </dgm:pt>
    <dgm:pt modelId="{9DB1A56D-8F6A-4EF9-8037-93A612094845}">
      <dgm:prSet phldrT="[Texto]"/>
      <dgm:spPr>
        <a:solidFill>
          <a:srgbClr val="CC99FF"/>
        </a:solidFill>
      </dgm:spPr>
      <dgm:t>
        <a:bodyPr/>
        <a:lstStyle/>
        <a:p>
          <a:r>
            <a:rPr lang="es-EC" b="1" dirty="0" smtClean="0">
              <a:solidFill>
                <a:schemeClr val="tx1"/>
              </a:solidFill>
            </a:rPr>
            <a:t>Juegos de corro</a:t>
          </a:r>
          <a:endParaRPr lang="es-EC" b="1" dirty="0">
            <a:solidFill>
              <a:schemeClr val="tx1"/>
            </a:solidFill>
          </a:endParaRPr>
        </a:p>
      </dgm:t>
    </dgm:pt>
    <dgm:pt modelId="{FD72D9C0-D43B-4212-B48D-69A726DDCD8B}" type="parTrans" cxnId="{FEC604D0-6CDD-4C51-A98C-FF996299076C}">
      <dgm:prSet/>
      <dgm:spPr/>
      <dgm:t>
        <a:bodyPr/>
        <a:lstStyle/>
        <a:p>
          <a:endParaRPr lang="es-EC">
            <a:solidFill>
              <a:schemeClr val="tx1"/>
            </a:solidFill>
          </a:endParaRPr>
        </a:p>
      </dgm:t>
    </dgm:pt>
    <dgm:pt modelId="{5638B430-8B8C-4032-9471-1A2FCA0E1D16}" type="sibTrans" cxnId="{FEC604D0-6CDD-4C51-A98C-FF996299076C}">
      <dgm:prSet/>
      <dgm:spPr/>
      <dgm:t>
        <a:bodyPr/>
        <a:lstStyle/>
        <a:p>
          <a:endParaRPr lang="es-EC">
            <a:solidFill>
              <a:schemeClr val="tx1"/>
            </a:solidFill>
          </a:endParaRPr>
        </a:p>
      </dgm:t>
    </dgm:pt>
    <dgm:pt modelId="{63134729-9452-4400-81CE-CF1AE579634F}">
      <dgm:prSet phldrT="[Texto]"/>
      <dgm:spPr>
        <a:solidFill>
          <a:srgbClr val="CCFFCC"/>
        </a:solidFill>
      </dgm:spPr>
      <dgm:t>
        <a:bodyPr/>
        <a:lstStyle/>
        <a:p>
          <a:r>
            <a:rPr lang="es-EC" b="1" dirty="0" smtClean="0">
              <a:solidFill>
                <a:schemeClr val="tx1"/>
              </a:solidFill>
            </a:rPr>
            <a:t>Juegos de correr y coger</a:t>
          </a:r>
          <a:endParaRPr lang="es-EC" b="1" dirty="0">
            <a:solidFill>
              <a:schemeClr val="tx1"/>
            </a:solidFill>
          </a:endParaRPr>
        </a:p>
      </dgm:t>
    </dgm:pt>
    <dgm:pt modelId="{2EEEBAB6-31EF-4F89-92EC-E7CDCA689FDC}" type="parTrans" cxnId="{D6CC4E59-4C99-46DD-8EBB-98FCBAAA4C08}">
      <dgm:prSet/>
      <dgm:spPr/>
      <dgm:t>
        <a:bodyPr/>
        <a:lstStyle/>
        <a:p>
          <a:endParaRPr lang="es-EC">
            <a:solidFill>
              <a:schemeClr val="tx1"/>
            </a:solidFill>
          </a:endParaRPr>
        </a:p>
      </dgm:t>
    </dgm:pt>
    <dgm:pt modelId="{744800CC-0A18-4FC0-875A-4905E0A75C5F}" type="sibTrans" cxnId="{D6CC4E59-4C99-46DD-8EBB-98FCBAAA4C08}">
      <dgm:prSet/>
      <dgm:spPr/>
      <dgm:t>
        <a:bodyPr/>
        <a:lstStyle/>
        <a:p>
          <a:endParaRPr lang="es-EC">
            <a:solidFill>
              <a:schemeClr val="tx1"/>
            </a:solidFill>
          </a:endParaRPr>
        </a:p>
      </dgm:t>
    </dgm:pt>
    <dgm:pt modelId="{873EBA46-0083-4C07-937C-A26DE0D78015}">
      <dgm:prSet phldrT="[Texto]"/>
      <dgm:spPr>
        <a:solidFill>
          <a:srgbClr val="FFCC66"/>
        </a:solidFill>
      </dgm:spPr>
      <dgm:t>
        <a:bodyPr/>
        <a:lstStyle/>
        <a:p>
          <a:r>
            <a:rPr lang="es-EC" b="1" dirty="0" smtClean="0">
              <a:solidFill>
                <a:schemeClr val="tx1"/>
              </a:solidFill>
            </a:rPr>
            <a:t>Juegos  de cuerda o comba, </a:t>
          </a:r>
          <a:endParaRPr lang="es-EC" b="1" dirty="0">
            <a:solidFill>
              <a:schemeClr val="tx1"/>
            </a:solidFill>
          </a:endParaRPr>
        </a:p>
      </dgm:t>
    </dgm:pt>
    <dgm:pt modelId="{609D3398-2F8B-40C4-8A9D-48B78172FAF7}" type="parTrans" cxnId="{623DAB8B-34F7-4589-BB1C-2B236AE3E38B}">
      <dgm:prSet/>
      <dgm:spPr/>
      <dgm:t>
        <a:bodyPr/>
        <a:lstStyle/>
        <a:p>
          <a:endParaRPr lang="es-EC">
            <a:solidFill>
              <a:schemeClr val="tx1"/>
            </a:solidFill>
          </a:endParaRPr>
        </a:p>
      </dgm:t>
    </dgm:pt>
    <dgm:pt modelId="{0E5BF9E8-93F5-4D4E-B9C3-C82A4649B5A0}" type="sibTrans" cxnId="{623DAB8B-34F7-4589-BB1C-2B236AE3E38B}">
      <dgm:prSet/>
      <dgm:spPr/>
      <dgm:t>
        <a:bodyPr/>
        <a:lstStyle/>
        <a:p>
          <a:endParaRPr lang="es-EC">
            <a:solidFill>
              <a:schemeClr val="tx1"/>
            </a:solidFill>
          </a:endParaRPr>
        </a:p>
      </dgm:t>
    </dgm:pt>
    <dgm:pt modelId="{DE0EBA22-B807-40EF-B3DA-92A1C2104814}">
      <dgm:prSet phldrT="[Texto]"/>
      <dgm:spPr>
        <a:solidFill>
          <a:schemeClr val="accent5">
            <a:lumMod val="40000"/>
            <a:lumOff val="60000"/>
          </a:schemeClr>
        </a:solidFill>
      </dgm:spPr>
      <dgm:t>
        <a:bodyPr/>
        <a:lstStyle/>
        <a:p>
          <a:r>
            <a:rPr lang="es-EC" b="1" dirty="0" smtClean="0">
              <a:solidFill>
                <a:schemeClr val="tx1"/>
              </a:solidFill>
            </a:rPr>
            <a:t>Juegos varios sin/con objetos</a:t>
          </a:r>
          <a:endParaRPr lang="es-EC" b="1" dirty="0">
            <a:solidFill>
              <a:schemeClr val="tx1"/>
            </a:solidFill>
          </a:endParaRPr>
        </a:p>
      </dgm:t>
    </dgm:pt>
    <dgm:pt modelId="{12A9FA74-1FCE-4581-B477-B6114E97D331}" type="parTrans" cxnId="{3F745044-362E-4618-BB2E-EB7192DEE1A4}">
      <dgm:prSet/>
      <dgm:spPr/>
      <dgm:t>
        <a:bodyPr/>
        <a:lstStyle/>
        <a:p>
          <a:endParaRPr lang="es-EC">
            <a:solidFill>
              <a:schemeClr val="tx1"/>
            </a:solidFill>
          </a:endParaRPr>
        </a:p>
      </dgm:t>
    </dgm:pt>
    <dgm:pt modelId="{E6F4586A-2D3C-4927-84D7-D6CD98F55A37}" type="sibTrans" cxnId="{3F745044-362E-4618-BB2E-EB7192DEE1A4}">
      <dgm:prSet/>
      <dgm:spPr/>
      <dgm:t>
        <a:bodyPr/>
        <a:lstStyle/>
        <a:p>
          <a:endParaRPr lang="es-EC">
            <a:solidFill>
              <a:schemeClr val="tx1"/>
            </a:solidFill>
          </a:endParaRPr>
        </a:p>
      </dgm:t>
    </dgm:pt>
    <dgm:pt modelId="{D846307A-5DDB-4CE0-B89E-83BFC0BB08A4}" type="pres">
      <dgm:prSet presAssocID="{D4DDE469-3FD7-469E-A29E-55861CAFA4E5}" presName="Name0" presStyleCnt="0">
        <dgm:presLayoutVars>
          <dgm:chPref val="1"/>
          <dgm:dir/>
          <dgm:animOne val="branch"/>
          <dgm:animLvl val="lvl"/>
          <dgm:resizeHandles val="exact"/>
        </dgm:presLayoutVars>
      </dgm:prSet>
      <dgm:spPr/>
      <dgm:t>
        <a:bodyPr/>
        <a:lstStyle/>
        <a:p>
          <a:endParaRPr lang="es-EC"/>
        </a:p>
      </dgm:t>
    </dgm:pt>
    <dgm:pt modelId="{0CE44B01-F733-4E48-8E84-5E58664B350E}" type="pres">
      <dgm:prSet presAssocID="{737A3679-D8D4-43AA-A68D-C8BE2E13D1EA}" presName="root1" presStyleCnt="0"/>
      <dgm:spPr/>
    </dgm:pt>
    <dgm:pt modelId="{6F16BB44-7597-455B-9E6C-FCC8F4A79BE6}" type="pres">
      <dgm:prSet presAssocID="{737A3679-D8D4-43AA-A68D-C8BE2E13D1EA}" presName="LevelOneTextNode" presStyleLbl="node0" presStyleIdx="0" presStyleCnt="1">
        <dgm:presLayoutVars>
          <dgm:chPref val="3"/>
        </dgm:presLayoutVars>
      </dgm:prSet>
      <dgm:spPr/>
      <dgm:t>
        <a:bodyPr/>
        <a:lstStyle/>
        <a:p>
          <a:endParaRPr lang="es-EC"/>
        </a:p>
      </dgm:t>
    </dgm:pt>
    <dgm:pt modelId="{3E8C54D9-6B6F-486B-81EE-A4C0F676DFC8}" type="pres">
      <dgm:prSet presAssocID="{737A3679-D8D4-43AA-A68D-C8BE2E13D1EA}" presName="level2hierChild" presStyleCnt="0"/>
      <dgm:spPr/>
    </dgm:pt>
    <dgm:pt modelId="{0B4EC867-B753-4FB7-9A46-5983FB251A39}" type="pres">
      <dgm:prSet presAssocID="{230DA83C-A7ED-4920-8680-A43EDC53E361}" presName="conn2-1" presStyleLbl="parChTrans1D2" presStyleIdx="0" presStyleCnt="7"/>
      <dgm:spPr/>
      <dgm:t>
        <a:bodyPr/>
        <a:lstStyle/>
        <a:p>
          <a:endParaRPr lang="es-EC"/>
        </a:p>
      </dgm:t>
    </dgm:pt>
    <dgm:pt modelId="{171C99D5-9F04-4D9F-8AE5-D58A6424112B}" type="pres">
      <dgm:prSet presAssocID="{230DA83C-A7ED-4920-8680-A43EDC53E361}" presName="connTx" presStyleLbl="parChTrans1D2" presStyleIdx="0" presStyleCnt="7"/>
      <dgm:spPr/>
      <dgm:t>
        <a:bodyPr/>
        <a:lstStyle/>
        <a:p>
          <a:endParaRPr lang="es-EC"/>
        </a:p>
      </dgm:t>
    </dgm:pt>
    <dgm:pt modelId="{CA65B22A-D447-46EF-9054-F3894FF17891}" type="pres">
      <dgm:prSet presAssocID="{EAEBADB7-0F7C-4A92-8D62-1524FC30F32D}" presName="root2" presStyleCnt="0"/>
      <dgm:spPr/>
    </dgm:pt>
    <dgm:pt modelId="{DCAD1D55-6E1A-4943-8190-E0DB8BA58CA8}" type="pres">
      <dgm:prSet presAssocID="{EAEBADB7-0F7C-4A92-8D62-1524FC30F32D}" presName="LevelTwoTextNode" presStyleLbl="node2" presStyleIdx="0" presStyleCnt="7" custScaleX="134072">
        <dgm:presLayoutVars>
          <dgm:chPref val="3"/>
        </dgm:presLayoutVars>
      </dgm:prSet>
      <dgm:spPr/>
      <dgm:t>
        <a:bodyPr/>
        <a:lstStyle/>
        <a:p>
          <a:endParaRPr lang="es-EC"/>
        </a:p>
      </dgm:t>
    </dgm:pt>
    <dgm:pt modelId="{C6CEF5A4-E960-4CAD-B4D0-6D43C705F400}" type="pres">
      <dgm:prSet presAssocID="{EAEBADB7-0F7C-4A92-8D62-1524FC30F32D}" presName="level3hierChild" presStyleCnt="0"/>
      <dgm:spPr/>
    </dgm:pt>
    <dgm:pt modelId="{F8B9A691-6912-4CD5-8E6B-467CD0C41163}" type="pres">
      <dgm:prSet presAssocID="{12BC5100-0A6E-4FE0-88AF-578DD1A94401}" presName="conn2-1" presStyleLbl="parChTrans1D2" presStyleIdx="1" presStyleCnt="7"/>
      <dgm:spPr/>
      <dgm:t>
        <a:bodyPr/>
        <a:lstStyle/>
        <a:p>
          <a:endParaRPr lang="es-EC"/>
        </a:p>
      </dgm:t>
    </dgm:pt>
    <dgm:pt modelId="{A657820E-DAF3-423A-9985-F7B78F148E68}" type="pres">
      <dgm:prSet presAssocID="{12BC5100-0A6E-4FE0-88AF-578DD1A94401}" presName="connTx" presStyleLbl="parChTrans1D2" presStyleIdx="1" presStyleCnt="7"/>
      <dgm:spPr/>
      <dgm:t>
        <a:bodyPr/>
        <a:lstStyle/>
        <a:p>
          <a:endParaRPr lang="es-EC"/>
        </a:p>
      </dgm:t>
    </dgm:pt>
    <dgm:pt modelId="{325BD530-54E3-47D7-BE07-53091B9793F5}" type="pres">
      <dgm:prSet presAssocID="{9ECB3D9E-3B58-4E15-B0CA-5D3FAB424EE1}" presName="root2" presStyleCnt="0"/>
      <dgm:spPr/>
    </dgm:pt>
    <dgm:pt modelId="{936C867C-E0B4-4783-B705-E2A46C59513E}" type="pres">
      <dgm:prSet presAssocID="{9ECB3D9E-3B58-4E15-B0CA-5D3FAB424EE1}" presName="LevelTwoTextNode" presStyleLbl="node2" presStyleIdx="1" presStyleCnt="7" custScaleX="134072">
        <dgm:presLayoutVars>
          <dgm:chPref val="3"/>
        </dgm:presLayoutVars>
      </dgm:prSet>
      <dgm:spPr/>
      <dgm:t>
        <a:bodyPr/>
        <a:lstStyle/>
        <a:p>
          <a:endParaRPr lang="es-EC"/>
        </a:p>
      </dgm:t>
    </dgm:pt>
    <dgm:pt modelId="{34C9153D-99E3-4DD1-955C-B33E4D875262}" type="pres">
      <dgm:prSet presAssocID="{9ECB3D9E-3B58-4E15-B0CA-5D3FAB424EE1}" presName="level3hierChild" presStyleCnt="0"/>
      <dgm:spPr/>
    </dgm:pt>
    <dgm:pt modelId="{F9A037A0-18A1-4EAE-9D5B-EE13B082ACB6}" type="pres">
      <dgm:prSet presAssocID="{FD72D9C0-D43B-4212-B48D-69A726DDCD8B}" presName="conn2-1" presStyleLbl="parChTrans1D2" presStyleIdx="2" presStyleCnt="7"/>
      <dgm:spPr/>
      <dgm:t>
        <a:bodyPr/>
        <a:lstStyle/>
        <a:p>
          <a:endParaRPr lang="es-EC"/>
        </a:p>
      </dgm:t>
    </dgm:pt>
    <dgm:pt modelId="{6EA13944-290E-4FB6-9ADF-C595A9F38723}" type="pres">
      <dgm:prSet presAssocID="{FD72D9C0-D43B-4212-B48D-69A726DDCD8B}" presName="connTx" presStyleLbl="parChTrans1D2" presStyleIdx="2" presStyleCnt="7"/>
      <dgm:spPr/>
      <dgm:t>
        <a:bodyPr/>
        <a:lstStyle/>
        <a:p>
          <a:endParaRPr lang="es-EC"/>
        </a:p>
      </dgm:t>
    </dgm:pt>
    <dgm:pt modelId="{6A31CCD0-3501-474C-962B-AB5E975C8F60}" type="pres">
      <dgm:prSet presAssocID="{9DB1A56D-8F6A-4EF9-8037-93A612094845}" presName="root2" presStyleCnt="0"/>
      <dgm:spPr/>
    </dgm:pt>
    <dgm:pt modelId="{2AC6851A-BCC7-46C4-A85F-0C8D6CA613DE}" type="pres">
      <dgm:prSet presAssocID="{9DB1A56D-8F6A-4EF9-8037-93A612094845}" presName="LevelTwoTextNode" presStyleLbl="node2" presStyleIdx="2" presStyleCnt="7" custScaleX="134072">
        <dgm:presLayoutVars>
          <dgm:chPref val="3"/>
        </dgm:presLayoutVars>
      </dgm:prSet>
      <dgm:spPr/>
      <dgm:t>
        <a:bodyPr/>
        <a:lstStyle/>
        <a:p>
          <a:endParaRPr lang="es-EC"/>
        </a:p>
      </dgm:t>
    </dgm:pt>
    <dgm:pt modelId="{A3E58AB8-588A-4014-AD45-1704FF075E55}" type="pres">
      <dgm:prSet presAssocID="{9DB1A56D-8F6A-4EF9-8037-93A612094845}" presName="level3hierChild" presStyleCnt="0"/>
      <dgm:spPr/>
    </dgm:pt>
    <dgm:pt modelId="{8408D249-1347-4E46-90DA-62549D7D693D}" type="pres">
      <dgm:prSet presAssocID="{2EEEBAB6-31EF-4F89-92EC-E7CDCA689FDC}" presName="conn2-1" presStyleLbl="parChTrans1D2" presStyleIdx="3" presStyleCnt="7"/>
      <dgm:spPr/>
      <dgm:t>
        <a:bodyPr/>
        <a:lstStyle/>
        <a:p>
          <a:endParaRPr lang="es-EC"/>
        </a:p>
      </dgm:t>
    </dgm:pt>
    <dgm:pt modelId="{EDBA7D18-1C75-4109-A634-1C6FD8CD9E09}" type="pres">
      <dgm:prSet presAssocID="{2EEEBAB6-31EF-4F89-92EC-E7CDCA689FDC}" presName="connTx" presStyleLbl="parChTrans1D2" presStyleIdx="3" presStyleCnt="7"/>
      <dgm:spPr/>
      <dgm:t>
        <a:bodyPr/>
        <a:lstStyle/>
        <a:p>
          <a:endParaRPr lang="es-EC"/>
        </a:p>
      </dgm:t>
    </dgm:pt>
    <dgm:pt modelId="{5552628B-4D4C-4EE3-9D13-B692983DD398}" type="pres">
      <dgm:prSet presAssocID="{63134729-9452-4400-81CE-CF1AE579634F}" presName="root2" presStyleCnt="0"/>
      <dgm:spPr/>
    </dgm:pt>
    <dgm:pt modelId="{023AAEBA-7D48-4582-83CC-4CE56D0F276C}" type="pres">
      <dgm:prSet presAssocID="{63134729-9452-4400-81CE-CF1AE579634F}" presName="LevelTwoTextNode" presStyleLbl="node2" presStyleIdx="3" presStyleCnt="7" custScaleX="134072">
        <dgm:presLayoutVars>
          <dgm:chPref val="3"/>
        </dgm:presLayoutVars>
      </dgm:prSet>
      <dgm:spPr/>
      <dgm:t>
        <a:bodyPr/>
        <a:lstStyle/>
        <a:p>
          <a:endParaRPr lang="es-EC"/>
        </a:p>
      </dgm:t>
    </dgm:pt>
    <dgm:pt modelId="{78154452-6237-4F66-9356-3F18A61A4F87}" type="pres">
      <dgm:prSet presAssocID="{63134729-9452-4400-81CE-CF1AE579634F}" presName="level3hierChild" presStyleCnt="0"/>
      <dgm:spPr/>
    </dgm:pt>
    <dgm:pt modelId="{AD115B8E-6F4A-4790-BECD-0B69CF1CF621}" type="pres">
      <dgm:prSet presAssocID="{312B243F-66F8-45DC-9BF6-A8B9164BEA17}" presName="conn2-1" presStyleLbl="parChTrans1D2" presStyleIdx="4" presStyleCnt="7"/>
      <dgm:spPr/>
      <dgm:t>
        <a:bodyPr/>
        <a:lstStyle/>
        <a:p>
          <a:endParaRPr lang="es-EC"/>
        </a:p>
      </dgm:t>
    </dgm:pt>
    <dgm:pt modelId="{A57E67C0-879E-4CCB-BC38-4CD765FED9BB}" type="pres">
      <dgm:prSet presAssocID="{312B243F-66F8-45DC-9BF6-A8B9164BEA17}" presName="connTx" presStyleLbl="parChTrans1D2" presStyleIdx="4" presStyleCnt="7"/>
      <dgm:spPr/>
      <dgm:t>
        <a:bodyPr/>
        <a:lstStyle/>
        <a:p>
          <a:endParaRPr lang="es-EC"/>
        </a:p>
      </dgm:t>
    </dgm:pt>
    <dgm:pt modelId="{FB613E47-49D8-4A4A-B4C6-3E0331061F29}" type="pres">
      <dgm:prSet presAssocID="{F4E9AEBA-BC98-459A-B9C9-AA7C705B9254}" presName="root2" presStyleCnt="0"/>
      <dgm:spPr/>
    </dgm:pt>
    <dgm:pt modelId="{3B2173E9-4069-4608-B475-4391E1D3D22B}" type="pres">
      <dgm:prSet presAssocID="{F4E9AEBA-BC98-459A-B9C9-AA7C705B9254}" presName="LevelTwoTextNode" presStyleLbl="node2" presStyleIdx="4" presStyleCnt="7" custScaleX="134072">
        <dgm:presLayoutVars>
          <dgm:chPref val="3"/>
        </dgm:presLayoutVars>
      </dgm:prSet>
      <dgm:spPr/>
      <dgm:t>
        <a:bodyPr/>
        <a:lstStyle/>
        <a:p>
          <a:endParaRPr lang="es-EC"/>
        </a:p>
      </dgm:t>
    </dgm:pt>
    <dgm:pt modelId="{94612DA2-93D6-4B56-B3A3-3024EBC3505D}" type="pres">
      <dgm:prSet presAssocID="{F4E9AEBA-BC98-459A-B9C9-AA7C705B9254}" presName="level3hierChild" presStyleCnt="0"/>
      <dgm:spPr/>
    </dgm:pt>
    <dgm:pt modelId="{6292EF02-A9EF-4070-AD30-4631D30799BF}" type="pres">
      <dgm:prSet presAssocID="{609D3398-2F8B-40C4-8A9D-48B78172FAF7}" presName="conn2-1" presStyleLbl="parChTrans1D2" presStyleIdx="5" presStyleCnt="7"/>
      <dgm:spPr/>
      <dgm:t>
        <a:bodyPr/>
        <a:lstStyle/>
        <a:p>
          <a:endParaRPr lang="es-EC"/>
        </a:p>
      </dgm:t>
    </dgm:pt>
    <dgm:pt modelId="{F61413B9-D95B-4DDE-B1E2-7737C16A5355}" type="pres">
      <dgm:prSet presAssocID="{609D3398-2F8B-40C4-8A9D-48B78172FAF7}" presName="connTx" presStyleLbl="parChTrans1D2" presStyleIdx="5" presStyleCnt="7"/>
      <dgm:spPr/>
      <dgm:t>
        <a:bodyPr/>
        <a:lstStyle/>
        <a:p>
          <a:endParaRPr lang="es-EC"/>
        </a:p>
      </dgm:t>
    </dgm:pt>
    <dgm:pt modelId="{D7729866-E85C-4DB0-9878-D15F90AB2973}" type="pres">
      <dgm:prSet presAssocID="{873EBA46-0083-4C07-937C-A26DE0D78015}" presName="root2" presStyleCnt="0"/>
      <dgm:spPr/>
    </dgm:pt>
    <dgm:pt modelId="{D183DC82-09F0-4ABC-A00C-6E4F53461AB5}" type="pres">
      <dgm:prSet presAssocID="{873EBA46-0083-4C07-937C-A26DE0D78015}" presName="LevelTwoTextNode" presStyleLbl="node2" presStyleIdx="5" presStyleCnt="7" custScaleX="134072">
        <dgm:presLayoutVars>
          <dgm:chPref val="3"/>
        </dgm:presLayoutVars>
      </dgm:prSet>
      <dgm:spPr/>
      <dgm:t>
        <a:bodyPr/>
        <a:lstStyle/>
        <a:p>
          <a:endParaRPr lang="es-EC"/>
        </a:p>
      </dgm:t>
    </dgm:pt>
    <dgm:pt modelId="{0DD38FD8-DE5B-4D1F-A8A6-7A3F70B35BC8}" type="pres">
      <dgm:prSet presAssocID="{873EBA46-0083-4C07-937C-A26DE0D78015}" presName="level3hierChild" presStyleCnt="0"/>
      <dgm:spPr/>
    </dgm:pt>
    <dgm:pt modelId="{887E358E-682C-4445-9331-1A1B0AB06954}" type="pres">
      <dgm:prSet presAssocID="{12A9FA74-1FCE-4581-B477-B6114E97D331}" presName="conn2-1" presStyleLbl="parChTrans1D2" presStyleIdx="6" presStyleCnt="7"/>
      <dgm:spPr/>
      <dgm:t>
        <a:bodyPr/>
        <a:lstStyle/>
        <a:p>
          <a:endParaRPr lang="es-EC"/>
        </a:p>
      </dgm:t>
    </dgm:pt>
    <dgm:pt modelId="{FDD8E90E-22B4-4607-9B2D-8D077B8A7EA5}" type="pres">
      <dgm:prSet presAssocID="{12A9FA74-1FCE-4581-B477-B6114E97D331}" presName="connTx" presStyleLbl="parChTrans1D2" presStyleIdx="6" presStyleCnt="7"/>
      <dgm:spPr/>
      <dgm:t>
        <a:bodyPr/>
        <a:lstStyle/>
        <a:p>
          <a:endParaRPr lang="es-EC"/>
        </a:p>
      </dgm:t>
    </dgm:pt>
    <dgm:pt modelId="{24123EAA-B838-4873-9D95-C51CCA7CE36D}" type="pres">
      <dgm:prSet presAssocID="{DE0EBA22-B807-40EF-B3DA-92A1C2104814}" presName="root2" presStyleCnt="0"/>
      <dgm:spPr/>
    </dgm:pt>
    <dgm:pt modelId="{0C65308B-6AC1-4465-9B11-4CE6BE259EB2}" type="pres">
      <dgm:prSet presAssocID="{DE0EBA22-B807-40EF-B3DA-92A1C2104814}" presName="LevelTwoTextNode" presStyleLbl="node2" presStyleIdx="6" presStyleCnt="7" custScaleX="134072">
        <dgm:presLayoutVars>
          <dgm:chPref val="3"/>
        </dgm:presLayoutVars>
      </dgm:prSet>
      <dgm:spPr/>
      <dgm:t>
        <a:bodyPr/>
        <a:lstStyle/>
        <a:p>
          <a:endParaRPr lang="es-EC"/>
        </a:p>
      </dgm:t>
    </dgm:pt>
    <dgm:pt modelId="{70B76D53-BE03-4823-8C73-5C4CA947EC50}" type="pres">
      <dgm:prSet presAssocID="{DE0EBA22-B807-40EF-B3DA-92A1C2104814}" presName="level3hierChild" presStyleCnt="0"/>
      <dgm:spPr/>
    </dgm:pt>
  </dgm:ptLst>
  <dgm:cxnLst>
    <dgm:cxn modelId="{336FC410-FF61-46F2-BA8F-F866B5C8A318}" type="presOf" srcId="{312B243F-66F8-45DC-9BF6-A8B9164BEA17}" destId="{AD115B8E-6F4A-4790-BECD-0B69CF1CF621}" srcOrd="0" destOrd="0" presId="urn:microsoft.com/office/officeart/2008/layout/HorizontalMultiLevelHierarchy"/>
    <dgm:cxn modelId="{6B8E9B7D-2F81-4100-A7D4-5A0CCF08B54A}" type="presOf" srcId="{F4E9AEBA-BC98-459A-B9C9-AA7C705B9254}" destId="{3B2173E9-4069-4608-B475-4391E1D3D22B}" srcOrd="0" destOrd="0" presId="urn:microsoft.com/office/officeart/2008/layout/HorizontalMultiLevelHierarchy"/>
    <dgm:cxn modelId="{43D47681-381C-4378-A752-D188EB176323}" srcId="{D4DDE469-3FD7-469E-A29E-55861CAFA4E5}" destId="{737A3679-D8D4-43AA-A68D-C8BE2E13D1EA}" srcOrd="0" destOrd="0" parTransId="{225CE60D-9590-434A-A283-471EDAF97F7E}" sibTransId="{C9A3A8CC-4EFC-460F-AEA9-ECCF0C8C70E4}"/>
    <dgm:cxn modelId="{7FC39F4E-8B63-49C8-8889-574116B79F03}" type="presOf" srcId="{230DA83C-A7ED-4920-8680-A43EDC53E361}" destId="{171C99D5-9F04-4D9F-8AE5-D58A6424112B}" srcOrd="1" destOrd="0" presId="urn:microsoft.com/office/officeart/2008/layout/HorizontalMultiLevelHierarchy"/>
    <dgm:cxn modelId="{6A3A100B-FFE9-42E5-B08E-FC5598A719CC}" type="presOf" srcId="{12A9FA74-1FCE-4581-B477-B6114E97D331}" destId="{887E358E-682C-4445-9331-1A1B0AB06954}" srcOrd="0" destOrd="0" presId="urn:microsoft.com/office/officeart/2008/layout/HorizontalMultiLevelHierarchy"/>
    <dgm:cxn modelId="{FEC604D0-6CDD-4C51-A98C-FF996299076C}" srcId="{737A3679-D8D4-43AA-A68D-C8BE2E13D1EA}" destId="{9DB1A56D-8F6A-4EF9-8037-93A612094845}" srcOrd="2" destOrd="0" parTransId="{FD72D9C0-D43B-4212-B48D-69A726DDCD8B}" sibTransId="{5638B430-8B8C-4032-9471-1A2FCA0E1D16}"/>
    <dgm:cxn modelId="{F65D433A-7FDA-4270-B862-64264F3ACC70}" srcId="{737A3679-D8D4-43AA-A68D-C8BE2E13D1EA}" destId="{EAEBADB7-0F7C-4A92-8D62-1524FC30F32D}" srcOrd="0" destOrd="0" parTransId="{230DA83C-A7ED-4920-8680-A43EDC53E361}" sibTransId="{FE672D22-4583-4B36-9ED2-E4377F712196}"/>
    <dgm:cxn modelId="{75F16A28-6B72-4C21-9198-BE6893E51D92}" type="presOf" srcId="{FD72D9C0-D43B-4212-B48D-69A726DDCD8B}" destId="{6EA13944-290E-4FB6-9ADF-C595A9F38723}" srcOrd="1" destOrd="0" presId="urn:microsoft.com/office/officeart/2008/layout/HorizontalMultiLevelHierarchy"/>
    <dgm:cxn modelId="{11A64171-BD2C-414A-949E-E25ED2E1326E}" type="presOf" srcId="{63134729-9452-4400-81CE-CF1AE579634F}" destId="{023AAEBA-7D48-4582-83CC-4CE56D0F276C}" srcOrd="0" destOrd="0" presId="urn:microsoft.com/office/officeart/2008/layout/HorizontalMultiLevelHierarchy"/>
    <dgm:cxn modelId="{4D01D7B8-AFE7-478D-A06B-2171CE6C324E}" type="presOf" srcId="{FD72D9C0-D43B-4212-B48D-69A726DDCD8B}" destId="{F9A037A0-18A1-4EAE-9D5B-EE13B082ACB6}" srcOrd="0" destOrd="0" presId="urn:microsoft.com/office/officeart/2008/layout/HorizontalMultiLevelHierarchy"/>
    <dgm:cxn modelId="{8989CEA1-201C-407D-B0FB-90651765769A}" type="presOf" srcId="{9ECB3D9E-3B58-4E15-B0CA-5D3FAB424EE1}" destId="{936C867C-E0B4-4783-B705-E2A46C59513E}" srcOrd="0" destOrd="0" presId="urn:microsoft.com/office/officeart/2008/layout/HorizontalMultiLevelHierarchy"/>
    <dgm:cxn modelId="{BFF265A0-EC44-4491-B28B-96956CEB04BA}" type="presOf" srcId="{D4DDE469-3FD7-469E-A29E-55861CAFA4E5}" destId="{D846307A-5DDB-4CE0-B89E-83BFC0BB08A4}" srcOrd="0" destOrd="0" presId="urn:microsoft.com/office/officeart/2008/layout/HorizontalMultiLevelHierarchy"/>
    <dgm:cxn modelId="{3F745044-362E-4618-BB2E-EB7192DEE1A4}" srcId="{737A3679-D8D4-43AA-A68D-C8BE2E13D1EA}" destId="{DE0EBA22-B807-40EF-B3DA-92A1C2104814}" srcOrd="6" destOrd="0" parTransId="{12A9FA74-1FCE-4581-B477-B6114E97D331}" sibTransId="{E6F4586A-2D3C-4927-84D7-D6CD98F55A37}"/>
    <dgm:cxn modelId="{623DAB8B-34F7-4589-BB1C-2B236AE3E38B}" srcId="{737A3679-D8D4-43AA-A68D-C8BE2E13D1EA}" destId="{873EBA46-0083-4C07-937C-A26DE0D78015}" srcOrd="5" destOrd="0" parTransId="{609D3398-2F8B-40C4-8A9D-48B78172FAF7}" sibTransId="{0E5BF9E8-93F5-4D4E-B9C3-C82A4649B5A0}"/>
    <dgm:cxn modelId="{79A9C940-CE0E-44F7-B3E9-13B71AF97B27}" type="presOf" srcId="{2EEEBAB6-31EF-4F89-92EC-E7CDCA689FDC}" destId="{8408D249-1347-4E46-90DA-62549D7D693D}" srcOrd="0" destOrd="0" presId="urn:microsoft.com/office/officeart/2008/layout/HorizontalMultiLevelHierarchy"/>
    <dgm:cxn modelId="{F8E654BB-9599-4663-96E8-8C495BCAE72E}" type="presOf" srcId="{230DA83C-A7ED-4920-8680-A43EDC53E361}" destId="{0B4EC867-B753-4FB7-9A46-5983FB251A39}" srcOrd="0" destOrd="0" presId="urn:microsoft.com/office/officeart/2008/layout/HorizontalMultiLevelHierarchy"/>
    <dgm:cxn modelId="{693238D9-E332-4026-A2B9-CCA5A25269A4}" type="presOf" srcId="{609D3398-2F8B-40C4-8A9D-48B78172FAF7}" destId="{F61413B9-D95B-4DDE-B1E2-7737C16A5355}" srcOrd="1" destOrd="0" presId="urn:microsoft.com/office/officeart/2008/layout/HorizontalMultiLevelHierarchy"/>
    <dgm:cxn modelId="{A4C7C1AB-30A7-4DA8-A2E5-B5A6226A91F2}" type="presOf" srcId="{12BC5100-0A6E-4FE0-88AF-578DD1A94401}" destId="{A657820E-DAF3-423A-9985-F7B78F148E68}" srcOrd="1" destOrd="0" presId="urn:microsoft.com/office/officeart/2008/layout/HorizontalMultiLevelHierarchy"/>
    <dgm:cxn modelId="{03B76A51-C642-4786-8838-6E31BD2208C5}" type="presOf" srcId="{12BC5100-0A6E-4FE0-88AF-578DD1A94401}" destId="{F8B9A691-6912-4CD5-8E6B-467CD0C41163}" srcOrd="0" destOrd="0" presId="urn:microsoft.com/office/officeart/2008/layout/HorizontalMultiLevelHierarchy"/>
    <dgm:cxn modelId="{361E207F-27E5-4584-BABD-9FE005B676B0}" type="presOf" srcId="{873EBA46-0083-4C07-937C-A26DE0D78015}" destId="{D183DC82-09F0-4ABC-A00C-6E4F53461AB5}" srcOrd="0" destOrd="0" presId="urn:microsoft.com/office/officeart/2008/layout/HorizontalMultiLevelHierarchy"/>
    <dgm:cxn modelId="{2A398F9A-69F1-4DEC-ADA7-8F575DA67228}" srcId="{737A3679-D8D4-43AA-A68D-C8BE2E13D1EA}" destId="{9ECB3D9E-3B58-4E15-B0CA-5D3FAB424EE1}" srcOrd="1" destOrd="0" parTransId="{12BC5100-0A6E-4FE0-88AF-578DD1A94401}" sibTransId="{76FFB99C-7C28-456A-9693-B9C9B8E1D829}"/>
    <dgm:cxn modelId="{DDA65331-A9AC-4F0A-B6A5-F73391DD1A24}" type="presOf" srcId="{DE0EBA22-B807-40EF-B3DA-92A1C2104814}" destId="{0C65308B-6AC1-4465-9B11-4CE6BE259EB2}" srcOrd="0" destOrd="0" presId="urn:microsoft.com/office/officeart/2008/layout/HorizontalMultiLevelHierarchy"/>
    <dgm:cxn modelId="{D6CC4E59-4C99-46DD-8EBB-98FCBAAA4C08}" srcId="{737A3679-D8D4-43AA-A68D-C8BE2E13D1EA}" destId="{63134729-9452-4400-81CE-CF1AE579634F}" srcOrd="3" destOrd="0" parTransId="{2EEEBAB6-31EF-4F89-92EC-E7CDCA689FDC}" sibTransId="{744800CC-0A18-4FC0-875A-4905E0A75C5F}"/>
    <dgm:cxn modelId="{A0861E64-4088-4B90-9BEE-7D1790115730}" srcId="{737A3679-D8D4-43AA-A68D-C8BE2E13D1EA}" destId="{F4E9AEBA-BC98-459A-B9C9-AA7C705B9254}" srcOrd="4" destOrd="0" parTransId="{312B243F-66F8-45DC-9BF6-A8B9164BEA17}" sibTransId="{10C90EB7-5BFF-40C5-84B2-A3E1AC809FDF}"/>
    <dgm:cxn modelId="{6B75091A-ABA8-4686-AE22-5249AF12B51B}" type="presOf" srcId="{EAEBADB7-0F7C-4A92-8D62-1524FC30F32D}" destId="{DCAD1D55-6E1A-4943-8190-E0DB8BA58CA8}" srcOrd="0" destOrd="0" presId="urn:microsoft.com/office/officeart/2008/layout/HorizontalMultiLevelHierarchy"/>
    <dgm:cxn modelId="{1E19ED0D-F014-4044-96AF-713A7BCF1799}" type="presOf" srcId="{9DB1A56D-8F6A-4EF9-8037-93A612094845}" destId="{2AC6851A-BCC7-46C4-A85F-0C8D6CA613DE}" srcOrd="0" destOrd="0" presId="urn:microsoft.com/office/officeart/2008/layout/HorizontalMultiLevelHierarchy"/>
    <dgm:cxn modelId="{553DF5CB-9D11-477D-AEE1-E73EE65784E6}" type="presOf" srcId="{312B243F-66F8-45DC-9BF6-A8B9164BEA17}" destId="{A57E67C0-879E-4CCB-BC38-4CD765FED9BB}" srcOrd="1" destOrd="0" presId="urn:microsoft.com/office/officeart/2008/layout/HorizontalMultiLevelHierarchy"/>
    <dgm:cxn modelId="{38410C24-57D0-49FE-A797-DA32CFEECD76}" type="presOf" srcId="{737A3679-D8D4-43AA-A68D-C8BE2E13D1EA}" destId="{6F16BB44-7597-455B-9E6C-FCC8F4A79BE6}" srcOrd="0" destOrd="0" presId="urn:microsoft.com/office/officeart/2008/layout/HorizontalMultiLevelHierarchy"/>
    <dgm:cxn modelId="{9D9F4A58-6A3D-43A4-833C-A6184FA74704}" type="presOf" srcId="{609D3398-2F8B-40C4-8A9D-48B78172FAF7}" destId="{6292EF02-A9EF-4070-AD30-4631D30799BF}" srcOrd="0" destOrd="0" presId="urn:microsoft.com/office/officeart/2008/layout/HorizontalMultiLevelHierarchy"/>
    <dgm:cxn modelId="{A185FBAB-65E2-450E-B604-9EFF01C68CDE}" type="presOf" srcId="{2EEEBAB6-31EF-4F89-92EC-E7CDCA689FDC}" destId="{EDBA7D18-1C75-4109-A634-1C6FD8CD9E09}" srcOrd="1" destOrd="0" presId="urn:microsoft.com/office/officeart/2008/layout/HorizontalMultiLevelHierarchy"/>
    <dgm:cxn modelId="{671BE46A-F33E-42A0-A88A-3ABFB04E9768}" type="presOf" srcId="{12A9FA74-1FCE-4581-B477-B6114E97D331}" destId="{FDD8E90E-22B4-4607-9B2D-8D077B8A7EA5}" srcOrd="1" destOrd="0" presId="urn:microsoft.com/office/officeart/2008/layout/HorizontalMultiLevelHierarchy"/>
    <dgm:cxn modelId="{233B18FC-089A-4072-982A-DF7D6409C105}" type="presParOf" srcId="{D846307A-5DDB-4CE0-B89E-83BFC0BB08A4}" destId="{0CE44B01-F733-4E48-8E84-5E58664B350E}" srcOrd="0" destOrd="0" presId="urn:microsoft.com/office/officeart/2008/layout/HorizontalMultiLevelHierarchy"/>
    <dgm:cxn modelId="{9FD172C0-4514-4542-8CBD-51624A186B03}" type="presParOf" srcId="{0CE44B01-F733-4E48-8E84-5E58664B350E}" destId="{6F16BB44-7597-455B-9E6C-FCC8F4A79BE6}" srcOrd="0" destOrd="0" presId="urn:microsoft.com/office/officeart/2008/layout/HorizontalMultiLevelHierarchy"/>
    <dgm:cxn modelId="{5A35C32A-7FFF-4FD2-8D3A-8F21BF9C8042}" type="presParOf" srcId="{0CE44B01-F733-4E48-8E84-5E58664B350E}" destId="{3E8C54D9-6B6F-486B-81EE-A4C0F676DFC8}" srcOrd="1" destOrd="0" presId="urn:microsoft.com/office/officeart/2008/layout/HorizontalMultiLevelHierarchy"/>
    <dgm:cxn modelId="{C2E007C7-49C0-40A9-915E-0A11F8103BAD}" type="presParOf" srcId="{3E8C54D9-6B6F-486B-81EE-A4C0F676DFC8}" destId="{0B4EC867-B753-4FB7-9A46-5983FB251A39}" srcOrd="0" destOrd="0" presId="urn:microsoft.com/office/officeart/2008/layout/HorizontalMultiLevelHierarchy"/>
    <dgm:cxn modelId="{2F6DAAEC-BA8F-4998-B40D-CC32CEB156CC}" type="presParOf" srcId="{0B4EC867-B753-4FB7-9A46-5983FB251A39}" destId="{171C99D5-9F04-4D9F-8AE5-D58A6424112B}" srcOrd="0" destOrd="0" presId="urn:microsoft.com/office/officeart/2008/layout/HorizontalMultiLevelHierarchy"/>
    <dgm:cxn modelId="{81275F8F-A335-4D0B-968B-AF6C9AE84CE3}" type="presParOf" srcId="{3E8C54D9-6B6F-486B-81EE-A4C0F676DFC8}" destId="{CA65B22A-D447-46EF-9054-F3894FF17891}" srcOrd="1" destOrd="0" presId="urn:microsoft.com/office/officeart/2008/layout/HorizontalMultiLevelHierarchy"/>
    <dgm:cxn modelId="{3F239CD8-2372-4CC0-B46C-51CFB49559F2}" type="presParOf" srcId="{CA65B22A-D447-46EF-9054-F3894FF17891}" destId="{DCAD1D55-6E1A-4943-8190-E0DB8BA58CA8}" srcOrd="0" destOrd="0" presId="urn:microsoft.com/office/officeart/2008/layout/HorizontalMultiLevelHierarchy"/>
    <dgm:cxn modelId="{27631D03-95A7-46C2-8EF0-03706B0C239C}" type="presParOf" srcId="{CA65B22A-D447-46EF-9054-F3894FF17891}" destId="{C6CEF5A4-E960-4CAD-B4D0-6D43C705F400}" srcOrd="1" destOrd="0" presId="urn:microsoft.com/office/officeart/2008/layout/HorizontalMultiLevelHierarchy"/>
    <dgm:cxn modelId="{4B25EF0F-B1C8-4B03-8296-576DE8F58B18}" type="presParOf" srcId="{3E8C54D9-6B6F-486B-81EE-A4C0F676DFC8}" destId="{F8B9A691-6912-4CD5-8E6B-467CD0C41163}" srcOrd="2" destOrd="0" presId="urn:microsoft.com/office/officeart/2008/layout/HorizontalMultiLevelHierarchy"/>
    <dgm:cxn modelId="{B347C442-EA4D-410B-89C1-063F6A26BDF6}" type="presParOf" srcId="{F8B9A691-6912-4CD5-8E6B-467CD0C41163}" destId="{A657820E-DAF3-423A-9985-F7B78F148E68}" srcOrd="0" destOrd="0" presId="urn:microsoft.com/office/officeart/2008/layout/HorizontalMultiLevelHierarchy"/>
    <dgm:cxn modelId="{0B0B4025-61CC-458F-901D-00B20ED70DBA}" type="presParOf" srcId="{3E8C54D9-6B6F-486B-81EE-A4C0F676DFC8}" destId="{325BD530-54E3-47D7-BE07-53091B9793F5}" srcOrd="3" destOrd="0" presId="urn:microsoft.com/office/officeart/2008/layout/HorizontalMultiLevelHierarchy"/>
    <dgm:cxn modelId="{9BD7AB08-4942-4DAE-888B-A1C68DB5EAAA}" type="presParOf" srcId="{325BD530-54E3-47D7-BE07-53091B9793F5}" destId="{936C867C-E0B4-4783-B705-E2A46C59513E}" srcOrd="0" destOrd="0" presId="urn:microsoft.com/office/officeart/2008/layout/HorizontalMultiLevelHierarchy"/>
    <dgm:cxn modelId="{27898E7A-C0DA-41AA-AF93-F44CD6509004}" type="presParOf" srcId="{325BD530-54E3-47D7-BE07-53091B9793F5}" destId="{34C9153D-99E3-4DD1-955C-B33E4D875262}" srcOrd="1" destOrd="0" presId="urn:microsoft.com/office/officeart/2008/layout/HorizontalMultiLevelHierarchy"/>
    <dgm:cxn modelId="{7055FE1E-5197-49D8-B0F4-3A971F530582}" type="presParOf" srcId="{3E8C54D9-6B6F-486B-81EE-A4C0F676DFC8}" destId="{F9A037A0-18A1-4EAE-9D5B-EE13B082ACB6}" srcOrd="4" destOrd="0" presId="urn:microsoft.com/office/officeart/2008/layout/HorizontalMultiLevelHierarchy"/>
    <dgm:cxn modelId="{D61A2E72-29CC-4CFF-BFB1-07CB81A8B10C}" type="presParOf" srcId="{F9A037A0-18A1-4EAE-9D5B-EE13B082ACB6}" destId="{6EA13944-290E-4FB6-9ADF-C595A9F38723}" srcOrd="0" destOrd="0" presId="urn:microsoft.com/office/officeart/2008/layout/HorizontalMultiLevelHierarchy"/>
    <dgm:cxn modelId="{755256EB-66A8-4D18-A8F6-79A7E607E9E8}" type="presParOf" srcId="{3E8C54D9-6B6F-486B-81EE-A4C0F676DFC8}" destId="{6A31CCD0-3501-474C-962B-AB5E975C8F60}" srcOrd="5" destOrd="0" presId="urn:microsoft.com/office/officeart/2008/layout/HorizontalMultiLevelHierarchy"/>
    <dgm:cxn modelId="{FF9535B7-72E4-4093-840E-BDF6A26A6C37}" type="presParOf" srcId="{6A31CCD0-3501-474C-962B-AB5E975C8F60}" destId="{2AC6851A-BCC7-46C4-A85F-0C8D6CA613DE}" srcOrd="0" destOrd="0" presId="urn:microsoft.com/office/officeart/2008/layout/HorizontalMultiLevelHierarchy"/>
    <dgm:cxn modelId="{EA89FE6F-EAA5-4D86-9B79-E2FD56F5E241}" type="presParOf" srcId="{6A31CCD0-3501-474C-962B-AB5E975C8F60}" destId="{A3E58AB8-588A-4014-AD45-1704FF075E55}" srcOrd="1" destOrd="0" presId="urn:microsoft.com/office/officeart/2008/layout/HorizontalMultiLevelHierarchy"/>
    <dgm:cxn modelId="{A92F2D44-3028-4E57-ACFD-ECCF11944674}" type="presParOf" srcId="{3E8C54D9-6B6F-486B-81EE-A4C0F676DFC8}" destId="{8408D249-1347-4E46-90DA-62549D7D693D}" srcOrd="6" destOrd="0" presId="urn:microsoft.com/office/officeart/2008/layout/HorizontalMultiLevelHierarchy"/>
    <dgm:cxn modelId="{808FC872-8347-4809-9861-915FC1728740}" type="presParOf" srcId="{8408D249-1347-4E46-90DA-62549D7D693D}" destId="{EDBA7D18-1C75-4109-A634-1C6FD8CD9E09}" srcOrd="0" destOrd="0" presId="urn:microsoft.com/office/officeart/2008/layout/HorizontalMultiLevelHierarchy"/>
    <dgm:cxn modelId="{85F82886-3154-4E36-9DCC-80E71F975D63}" type="presParOf" srcId="{3E8C54D9-6B6F-486B-81EE-A4C0F676DFC8}" destId="{5552628B-4D4C-4EE3-9D13-B692983DD398}" srcOrd="7" destOrd="0" presId="urn:microsoft.com/office/officeart/2008/layout/HorizontalMultiLevelHierarchy"/>
    <dgm:cxn modelId="{CED604CA-3092-465C-A8E9-5C05B0FAAE3D}" type="presParOf" srcId="{5552628B-4D4C-4EE3-9D13-B692983DD398}" destId="{023AAEBA-7D48-4582-83CC-4CE56D0F276C}" srcOrd="0" destOrd="0" presId="urn:microsoft.com/office/officeart/2008/layout/HorizontalMultiLevelHierarchy"/>
    <dgm:cxn modelId="{C111417F-1534-467D-BDC2-B52D21F809DC}" type="presParOf" srcId="{5552628B-4D4C-4EE3-9D13-B692983DD398}" destId="{78154452-6237-4F66-9356-3F18A61A4F87}" srcOrd="1" destOrd="0" presId="urn:microsoft.com/office/officeart/2008/layout/HorizontalMultiLevelHierarchy"/>
    <dgm:cxn modelId="{B88C704C-2099-4FEB-886D-762ABBE449D5}" type="presParOf" srcId="{3E8C54D9-6B6F-486B-81EE-A4C0F676DFC8}" destId="{AD115B8E-6F4A-4790-BECD-0B69CF1CF621}" srcOrd="8" destOrd="0" presId="urn:microsoft.com/office/officeart/2008/layout/HorizontalMultiLevelHierarchy"/>
    <dgm:cxn modelId="{3F78663B-98E0-45EA-9818-23EBD739ADA7}" type="presParOf" srcId="{AD115B8E-6F4A-4790-BECD-0B69CF1CF621}" destId="{A57E67C0-879E-4CCB-BC38-4CD765FED9BB}" srcOrd="0" destOrd="0" presId="urn:microsoft.com/office/officeart/2008/layout/HorizontalMultiLevelHierarchy"/>
    <dgm:cxn modelId="{E6409B5E-A84C-464B-9876-98F538C46E57}" type="presParOf" srcId="{3E8C54D9-6B6F-486B-81EE-A4C0F676DFC8}" destId="{FB613E47-49D8-4A4A-B4C6-3E0331061F29}" srcOrd="9" destOrd="0" presId="urn:microsoft.com/office/officeart/2008/layout/HorizontalMultiLevelHierarchy"/>
    <dgm:cxn modelId="{A3797AAD-C9E8-42E2-A0AD-5347FC4938D5}" type="presParOf" srcId="{FB613E47-49D8-4A4A-B4C6-3E0331061F29}" destId="{3B2173E9-4069-4608-B475-4391E1D3D22B}" srcOrd="0" destOrd="0" presId="urn:microsoft.com/office/officeart/2008/layout/HorizontalMultiLevelHierarchy"/>
    <dgm:cxn modelId="{1C9A5AED-118F-41B2-A5FE-0EE341136603}" type="presParOf" srcId="{FB613E47-49D8-4A4A-B4C6-3E0331061F29}" destId="{94612DA2-93D6-4B56-B3A3-3024EBC3505D}" srcOrd="1" destOrd="0" presId="urn:microsoft.com/office/officeart/2008/layout/HorizontalMultiLevelHierarchy"/>
    <dgm:cxn modelId="{F729A691-C2A2-4E93-8A94-904A95542158}" type="presParOf" srcId="{3E8C54D9-6B6F-486B-81EE-A4C0F676DFC8}" destId="{6292EF02-A9EF-4070-AD30-4631D30799BF}" srcOrd="10" destOrd="0" presId="urn:microsoft.com/office/officeart/2008/layout/HorizontalMultiLevelHierarchy"/>
    <dgm:cxn modelId="{7721119F-81E4-4BEE-980E-A6A39C955357}" type="presParOf" srcId="{6292EF02-A9EF-4070-AD30-4631D30799BF}" destId="{F61413B9-D95B-4DDE-B1E2-7737C16A5355}" srcOrd="0" destOrd="0" presId="urn:microsoft.com/office/officeart/2008/layout/HorizontalMultiLevelHierarchy"/>
    <dgm:cxn modelId="{91CC8087-A732-412E-9E37-0C0CA79DDCE5}" type="presParOf" srcId="{3E8C54D9-6B6F-486B-81EE-A4C0F676DFC8}" destId="{D7729866-E85C-4DB0-9878-D15F90AB2973}" srcOrd="11" destOrd="0" presId="urn:microsoft.com/office/officeart/2008/layout/HorizontalMultiLevelHierarchy"/>
    <dgm:cxn modelId="{FA5980AF-D999-4CA4-B90D-A52709990DE8}" type="presParOf" srcId="{D7729866-E85C-4DB0-9878-D15F90AB2973}" destId="{D183DC82-09F0-4ABC-A00C-6E4F53461AB5}" srcOrd="0" destOrd="0" presId="urn:microsoft.com/office/officeart/2008/layout/HorizontalMultiLevelHierarchy"/>
    <dgm:cxn modelId="{AAAB66B2-3DD0-4928-9D83-D04CD5A03AFF}" type="presParOf" srcId="{D7729866-E85C-4DB0-9878-D15F90AB2973}" destId="{0DD38FD8-DE5B-4D1F-A8A6-7A3F70B35BC8}" srcOrd="1" destOrd="0" presId="urn:microsoft.com/office/officeart/2008/layout/HorizontalMultiLevelHierarchy"/>
    <dgm:cxn modelId="{0775FA58-3E08-479A-8E37-81762A88449D}" type="presParOf" srcId="{3E8C54D9-6B6F-486B-81EE-A4C0F676DFC8}" destId="{887E358E-682C-4445-9331-1A1B0AB06954}" srcOrd="12" destOrd="0" presId="urn:microsoft.com/office/officeart/2008/layout/HorizontalMultiLevelHierarchy"/>
    <dgm:cxn modelId="{67A37C8E-273D-41D9-85DF-82DFAA97B236}" type="presParOf" srcId="{887E358E-682C-4445-9331-1A1B0AB06954}" destId="{FDD8E90E-22B4-4607-9B2D-8D077B8A7EA5}" srcOrd="0" destOrd="0" presId="urn:microsoft.com/office/officeart/2008/layout/HorizontalMultiLevelHierarchy"/>
    <dgm:cxn modelId="{34DEF5E5-982F-4915-8BC4-E8BB8E895F30}" type="presParOf" srcId="{3E8C54D9-6B6F-486B-81EE-A4C0F676DFC8}" destId="{24123EAA-B838-4873-9D95-C51CCA7CE36D}" srcOrd="13" destOrd="0" presId="urn:microsoft.com/office/officeart/2008/layout/HorizontalMultiLevelHierarchy"/>
    <dgm:cxn modelId="{B57AC73D-745F-4B09-A614-4D99D75B9DD3}" type="presParOf" srcId="{24123EAA-B838-4873-9D95-C51CCA7CE36D}" destId="{0C65308B-6AC1-4465-9B11-4CE6BE259EB2}" srcOrd="0" destOrd="0" presId="urn:microsoft.com/office/officeart/2008/layout/HorizontalMultiLevelHierarchy"/>
    <dgm:cxn modelId="{5067020E-D53B-4F8E-9195-22702BF30A0E}" type="presParOf" srcId="{24123EAA-B838-4873-9D95-C51CCA7CE36D}" destId="{70B76D53-BE03-4823-8C73-5C4CA947EC50}" srcOrd="1" destOrd="0" presId="urn:microsoft.com/office/officeart/2008/layout/HorizontalMultiLevelHierarchy"/>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1ADB92-54D9-4450-841C-7DDE7D251D77}"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EC"/>
        </a:p>
      </dgm:t>
    </dgm:pt>
    <dgm:pt modelId="{40FDB691-074E-4539-9300-F7A0C72AE139}">
      <dgm:prSet phldrT="[Texto]"/>
      <dgm:spPr/>
      <dgm:t>
        <a:bodyPr/>
        <a:lstStyle/>
        <a:p>
          <a:r>
            <a:rPr lang="es-EC" b="1" dirty="0" smtClean="0">
              <a:solidFill>
                <a:schemeClr val="tx1"/>
              </a:solidFill>
            </a:rPr>
            <a:t>Remontan las diferentes culturas y tradiciones, más representativas de un pueblo o región</a:t>
          </a:r>
          <a:endParaRPr lang="es-EC" b="1" dirty="0">
            <a:solidFill>
              <a:schemeClr val="tx1"/>
            </a:solidFill>
          </a:endParaRPr>
        </a:p>
      </dgm:t>
    </dgm:pt>
    <dgm:pt modelId="{DEAA2A45-1D70-42F1-9C02-8971BB08B1B9}" type="parTrans" cxnId="{E08C9257-2AC2-49B4-83CF-9EEB917EB692}">
      <dgm:prSet/>
      <dgm:spPr/>
      <dgm:t>
        <a:bodyPr/>
        <a:lstStyle/>
        <a:p>
          <a:endParaRPr lang="es-EC"/>
        </a:p>
      </dgm:t>
    </dgm:pt>
    <dgm:pt modelId="{803D37C2-4F9F-45ED-80CD-D71CFF10902F}" type="sibTrans" cxnId="{E08C9257-2AC2-49B4-83CF-9EEB917EB692}">
      <dgm:prSet/>
      <dgm:spPr/>
      <dgm:t>
        <a:bodyPr/>
        <a:lstStyle/>
        <a:p>
          <a:endParaRPr lang="es-EC"/>
        </a:p>
      </dgm:t>
    </dgm:pt>
    <dgm:pt modelId="{68811DBD-7BA0-4C5A-8B07-89DA0CC856B6}">
      <dgm:prSet phldrT="[Texto]"/>
      <dgm:spPr/>
      <dgm:t>
        <a:bodyPr/>
        <a:lstStyle/>
        <a:p>
          <a:r>
            <a:rPr lang="es-EC" b="1" dirty="0" smtClean="0">
              <a:solidFill>
                <a:schemeClr val="tx1"/>
              </a:solidFill>
            </a:rPr>
            <a:t>La cultura en la sociedad está estrechamente relacionada con el juego</a:t>
          </a:r>
          <a:endParaRPr lang="es-EC" b="1" dirty="0">
            <a:solidFill>
              <a:schemeClr val="tx1"/>
            </a:solidFill>
          </a:endParaRPr>
        </a:p>
      </dgm:t>
    </dgm:pt>
    <dgm:pt modelId="{D9CB8CF1-1365-43DF-8300-74AA8BA773A5}" type="parTrans" cxnId="{DEC57237-DBF9-4242-ADF1-41D2CA54BD5E}">
      <dgm:prSet/>
      <dgm:spPr/>
      <dgm:t>
        <a:bodyPr/>
        <a:lstStyle/>
        <a:p>
          <a:endParaRPr lang="es-EC"/>
        </a:p>
      </dgm:t>
    </dgm:pt>
    <dgm:pt modelId="{00FFFEB0-A62C-4F87-B866-9102F400F3A3}" type="sibTrans" cxnId="{DEC57237-DBF9-4242-ADF1-41D2CA54BD5E}">
      <dgm:prSet/>
      <dgm:spPr/>
      <dgm:t>
        <a:bodyPr/>
        <a:lstStyle/>
        <a:p>
          <a:endParaRPr lang="es-EC"/>
        </a:p>
      </dgm:t>
    </dgm:pt>
    <dgm:pt modelId="{9A85D9F5-1B8E-437A-B53A-FDA252AE3E47}" type="pres">
      <dgm:prSet presAssocID="{C31ADB92-54D9-4450-841C-7DDE7D251D77}" presName="diagram" presStyleCnt="0">
        <dgm:presLayoutVars>
          <dgm:dir/>
          <dgm:resizeHandles val="exact"/>
        </dgm:presLayoutVars>
      </dgm:prSet>
      <dgm:spPr/>
      <dgm:t>
        <a:bodyPr/>
        <a:lstStyle/>
        <a:p>
          <a:endParaRPr lang="es-EC"/>
        </a:p>
      </dgm:t>
    </dgm:pt>
    <dgm:pt modelId="{EC785D94-351E-4663-9DFD-AE15D32B0134}" type="pres">
      <dgm:prSet presAssocID="{40FDB691-074E-4539-9300-F7A0C72AE139}" presName="arrow" presStyleLbl="node1" presStyleIdx="0" presStyleCnt="2" custScaleY="100308">
        <dgm:presLayoutVars>
          <dgm:bulletEnabled val="1"/>
        </dgm:presLayoutVars>
      </dgm:prSet>
      <dgm:spPr/>
      <dgm:t>
        <a:bodyPr/>
        <a:lstStyle/>
        <a:p>
          <a:endParaRPr lang="es-EC"/>
        </a:p>
      </dgm:t>
    </dgm:pt>
    <dgm:pt modelId="{DDFEB584-3A20-46D2-9003-2EEA613F98CC}" type="pres">
      <dgm:prSet presAssocID="{68811DBD-7BA0-4C5A-8B07-89DA0CC856B6}" presName="arrow" presStyleLbl="node1" presStyleIdx="1" presStyleCnt="2" custRadScaleRad="86820" custRadScaleInc="-22">
        <dgm:presLayoutVars>
          <dgm:bulletEnabled val="1"/>
        </dgm:presLayoutVars>
      </dgm:prSet>
      <dgm:spPr/>
      <dgm:t>
        <a:bodyPr/>
        <a:lstStyle/>
        <a:p>
          <a:endParaRPr lang="es-EC"/>
        </a:p>
      </dgm:t>
    </dgm:pt>
  </dgm:ptLst>
  <dgm:cxnLst>
    <dgm:cxn modelId="{DEC57237-DBF9-4242-ADF1-41D2CA54BD5E}" srcId="{C31ADB92-54D9-4450-841C-7DDE7D251D77}" destId="{68811DBD-7BA0-4C5A-8B07-89DA0CC856B6}" srcOrd="1" destOrd="0" parTransId="{D9CB8CF1-1365-43DF-8300-74AA8BA773A5}" sibTransId="{00FFFEB0-A62C-4F87-B866-9102F400F3A3}"/>
    <dgm:cxn modelId="{3317A289-A0A4-428D-BFA7-899DAD661566}" type="presOf" srcId="{C31ADB92-54D9-4450-841C-7DDE7D251D77}" destId="{9A85D9F5-1B8E-437A-B53A-FDA252AE3E47}" srcOrd="0" destOrd="0" presId="urn:microsoft.com/office/officeart/2005/8/layout/arrow5"/>
    <dgm:cxn modelId="{645F659A-320C-4D43-8326-2BA3EB4D759E}" type="presOf" srcId="{40FDB691-074E-4539-9300-F7A0C72AE139}" destId="{EC785D94-351E-4663-9DFD-AE15D32B0134}" srcOrd="0" destOrd="0" presId="urn:microsoft.com/office/officeart/2005/8/layout/arrow5"/>
    <dgm:cxn modelId="{13A20D6F-CC23-4922-AB64-37F772841338}" type="presOf" srcId="{68811DBD-7BA0-4C5A-8B07-89DA0CC856B6}" destId="{DDFEB584-3A20-46D2-9003-2EEA613F98CC}" srcOrd="0" destOrd="0" presId="urn:microsoft.com/office/officeart/2005/8/layout/arrow5"/>
    <dgm:cxn modelId="{E08C9257-2AC2-49B4-83CF-9EEB917EB692}" srcId="{C31ADB92-54D9-4450-841C-7DDE7D251D77}" destId="{40FDB691-074E-4539-9300-F7A0C72AE139}" srcOrd="0" destOrd="0" parTransId="{DEAA2A45-1D70-42F1-9C02-8971BB08B1B9}" sibTransId="{803D37C2-4F9F-45ED-80CD-D71CFF10902F}"/>
    <dgm:cxn modelId="{B453A7A0-F3DE-47BA-A27E-419EE1737985}" type="presParOf" srcId="{9A85D9F5-1B8E-437A-B53A-FDA252AE3E47}" destId="{EC785D94-351E-4663-9DFD-AE15D32B0134}" srcOrd="0" destOrd="0" presId="urn:microsoft.com/office/officeart/2005/8/layout/arrow5"/>
    <dgm:cxn modelId="{E7999859-9530-489F-BB34-17E3659BF81B}" type="presParOf" srcId="{9A85D9F5-1B8E-437A-B53A-FDA252AE3E47}" destId="{DDFEB584-3A20-46D2-9003-2EEA613F98CC}"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0A1B2C8-3BF2-4AD7-8DE6-0BAF12528884}"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s-EC"/>
        </a:p>
      </dgm:t>
    </dgm:pt>
    <dgm:pt modelId="{B8E3C1D1-905E-4EB8-8921-9025A4B10F0A}">
      <dgm:prSet phldrT="[Texto]" custT="1"/>
      <dgm:spPr/>
      <dgm:t>
        <a:bodyPr/>
        <a:lstStyle/>
        <a:p>
          <a:pPr algn="ctr"/>
          <a:r>
            <a:rPr lang="es-EC" sz="1200" b="1" dirty="0" smtClean="0"/>
            <a:t>Proceso de enseñanza-aprendizaje</a:t>
          </a:r>
          <a:endParaRPr lang="es-EC" sz="1200" b="1" dirty="0"/>
        </a:p>
      </dgm:t>
    </dgm:pt>
    <dgm:pt modelId="{07DB21FC-4C90-4818-B427-2F274CDA2C01}" type="parTrans" cxnId="{F8463AF5-E3B9-4A32-8C46-DDCA94BC7AE3}">
      <dgm:prSet/>
      <dgm:spPr/>
      <dgm:t>
        <a:bodyPr/>
        <a:lstStyle/>
        <a:p>
          <a:endParaRPr lang="es-EC"/>
        </a:p>
      </dgm:t>
    </dgm:pt>
    <dgm:pt modelId="{C3DED723-1D44-4FE2-8663-032B150375A2}" type="sibTrans" cxnId="{F8463AF5-E3B9-4A32-8C46-DDCA94BC7AE3}">
      <dgm:prSet/>
      <dgm:spPr/>
      <dgm:t>
        <a:bodyPr/>
        <a:lstStyle/>
        <a:p>
          <a:endParaRPr lang="es-EC"/>
        </a:p>
      </dgm:t>
    </dgm:pt>
    <dgm:pt modelId="{08FBBEEA-5C73-4082-A096-7B425EEC54A9}">
      <dgm:prSet phldrT="[Texto]" custT="1"/>
      <dgm:spPr/>
      <dgm:t>
        <a:bodyPr/>
        <a:lstStyle/>
        <a:p>
          <a:pPr algn="ctr"/>
          <a:r>
            <a:rPr lang="es-EC" sz="1200" b="1" dirty="0" smtClean="0"/>
            <a:t>Los centros educativos deben utilizar dentro de la planificación curricular como estrategia didáctica</a:t>
          </a:r>
          <a:endParaRPr lang="es-EC" sz="1200" b="1" dirty="0"/>
        </a:p>
      </dgm:t>
    </dgm:pt>
    <dgm:pt modelId="{F1C7EEE1-67AA-4EC5-A21B-C73BC79CB331}" type="parTrans" cxnId="{7D273281-B4DA-4E8D-B0F1-57F47DC6F6C3}">
      <dgm:prSet/>
      <dgm:spPr>
        <a:ln>
          <a:solidFill>
            <a:schemeClr val="tx1"/>
          </a:solidFill>
        </a:ln>
      </dgm:spPr>
      <dgm:t>
        <a:bodyPr/>
        <a:lstStyle/>
        <a:p>
          <a:endParaRPr lang="es-EC"/>
        </a:p>
      </dgm:t>
    </dgm:pt>
    <dgm:pt modelId="{0E13CC94-7381-45A0-9461-2ED0DEF31077}" type="sibTrans" cxnId="{7D273281-B4DA-4E8D-B0F1-57F47DC6F6C3}">
      <dgm:prSet/>
      <dgm:spPr/>
      <dgm:t>
        <a:bodyPr/>
        <a:lstStyle/>
        <a:p>
          <a:endParaRPr lang="es-EC"/>
        </a:p>
      </dgm:t>
    </dgm:pt>
    <dgm:pt modelId="{A331B993-5870-418A-8BDD-0B2E5D8DA1F1}">
      <dgm:prSet phldrT="[Texto]" custT="1"/>
      <dgm:spPr/>
      <dgm:t>
        <a:bodyPr/>
        <a:lstStyle/>
        <a:p>
          <a:pPr algn="ctr"/>
          <a:r>
            <a:rPr lang="es-EC" sz="1200" b="1" dirty="0" smtClean="0"/>
            <a:t>Abarcando los diferentes ámbitos educativos formal, no formal e informal.</a:t>
          </a:r>
          <a:endParaRPr lang="es-EC" sz="1200" b="1" dirty="0"/>
        </a:p>
      </dgm:t>
    </dgm:pt>
    <dgm:pt modelId="{87534F9D-FED9-4EC3-91E5-B47AC4249F36}" type="parTrans" cxnId="{35B7E567-BFF1-49D1-BB65-335B099967BC}">
      <dgm:prSet/>
      <dgm:spPr/>
      <dgm:t>
        <a:bodyPr/>
        <a:lstStyle/>
        <a:p>
          <a:endParaRPr lang="es-EC"/>
        </a:p>
      </dgm:t>
    </dgm:pt>
    <dgm:pt modelId="{001FBA38-BB97-469F-A89C-691992A98A2D}" type="sibTrans" cxnId="{35B7E567-BFF1-49D1-BB65-335B099967BC}">
      <dgm:prSet/>
      <dgm:spPr/>
      <dgm:t>
        <a:bodyPr/>
        <a:lstStyle/>
        <a:p>
          <a:endParaRPr lang="es-EC"/>
        </a:p>
      </dgm:t>
    </dgm:pt>
    <dgm:pt modelId="{2EE99505-26EA-4949-AA0F-48FDE07F0F9C}">
      <dgm:prSet custT="1"/>
      <dgm:spPr>
        <a:solidFill>
          <a:schemeClr val="accent2">
            <a:alpha val="90000"/>
          </a:schemeClr>
        </a:solidFill>
      </dgm:spPr>
      <dgm:t>
        <a:bodyPr/>
        <a:lstStyle/>
        <a:p>
          <a:pPr algn="ctr"/>
          <a:r>
            <a:rPr lang="es-EC" sz="1200" b="1" dirty="0" smtClean="0">
              <a:effectLst/>
            </a:rPr>
            <a:t>JUEGOS TRADICIONALES SEGÚN LA PERSPECTIVA EDUCATIVA</a:t>
          </a:r>
          <a:endParaRPr lang="es-EC" sz="1200" b="1" dirty="0">
            <a:effectLst/>
          </a:endParaRPr>
        </a:p>
      </dgm:t>
    </dgm:pt>
    <dgm:pt modelId="{8B82BF1D-2AFE-4B06-BF2B-1DB5BCFCEEC7}" type="parTrans" cxnId="{5137DC91-229B-4FE4-8A6D-E7D02AC6B926}">
      <dgm:prSet/>
      <dgm:spPr/>
      <dgm:t>
        <a:bodyPr/>
        <a:lstStyle/>
        <a:p>
          <a:endParaRPr lang="es-EC"/>
        </a:p>
      </dgm:t>
    </dgm:pt>
    <dgm:pt modelId="{CEB30DAD-7ECC-40CB-AAA7-89DA32311F67}" type="sibTrans" cxnId="{5137DC91-229B-4FE4-8A6D-E7D02AC6B926}">
      <dgm:prSet/>
      <dgm:spPr/>
      <dgm:t>
        <a:bodyPr/>
        <a:lstStyle/>
        <a:p>
          <a:endParaRPr lang="es-EC"/>
        </a:p>
      </dgm:t>
    </dgm:pt>
    <dgm:pt modelId="{F7B267CE-06EF-40DE-BE8D-7474A7070183}">
      <dgm:prSet custT="1"/>
      <dgm:spPr/>
      <dgm:t>
        <a:bodyPr/>
        <a:lstStyle/>
        <a:p>
          <a:pPr algn="ctr"/>
          <a:r>
            <a:rPr lang="es-EC" sz="1200" b="1" dirty="0" smtClean="0"/>
            <a:t>Permiten conservar las costumbres y tradiciones que tiene cada región.</a:t>
          </a:r>
          <a:endParaRPr lang="es-EC" sz="1200" b="1" dirty="0"/>
        </a:p>
      </dgm:t>
    </dgm:pt>
    <dgm:pt modelId="{7CFB5C33-23F0-4BED-83AF-5108A3D9BC8A}" type="parTrans" cxnId="{05BBBCC1-06D8-437F-B032-D74CBD51EE11}">
      <dgm:prSet/>
      <dgm:spPr>
        <a:ln>
          <a:solidFill>
            <a:schemeClr val="tx1"/>
          </a:solidFill>
        </a:ln>
      </dgm:spPr>
      <dgm:t>
        <a:bodyPr/>
        <a:lstStyle/>
        <a:p>
          <a:endParaRPr lang="es-EC"/>
        </a:p>
      </dgm:t>
    </dgm:pt>
    <dgm:pt modelId="{EE0A3855-99E2-44AB-BC09-BE29E6B3F398}" type="sibTrans" cxnId="{05BBBCC1-06D8-437F-B032-D74CBD51EE11}">
      <dgm:prSet/>
      <dgm:spPr/>
      <dgm:t>
        <a:bodyPr/>
        <a:lstStyle/>
        <a:p>
          <a:endParaRPr lang="es-EC"/>
        </a:p>
      </dgm:t>
    </dgm:pt>
    <dgm:pt modelId="{CB0E648D-9493-45BF-9945-6D9048EAE114}">
      <dgm:prSet custT="1"/>
      <dgm:spPr/>
      <dgm:t>
        <a:bodyPr/>
        <a:lstStyle/>
        <a:p>
          <a:pPr algn="ctr"/>
          <a:r>
            <a:rPr lang="es-EC" sz="1200" b="1" dirty="0" smtClean="0"/>
            <a:t>Social y Afectiva </a:t>
          </a:r>
          <a:endParaRPr lang="es-EC" sz="1200" b="1" dirty="0"/>
        </a:p>
      </dgm:t>
    </dgm:pt>
    <dgm:pt modelId="{DFF84380-7197-45E6-8777-0EAD2339641D}" type="parTrans" cxnId="{C186E92B-8C9B-42C8-844A-E11DA28F2F87}">
      <dgm:prSet/>
      <dgm:spPr/>
      <dgm:t>
        <a:bodyPr/>
        <a:lstStyle/>
        <a:p>
          <a:endParaRPr lang="es-EC"/>
        </a:p>
      </dgm:t>
    </dgm:pt>
    <dgm:pt modelId="{C2BD92F0-70CE-4C8D-ACDF-F5B35DED8E4F}" type="sibTrans" cxnId="{C186E92B-8C9B-42C8-844A-E11DA28F2F87}">
      <dgm:prSet/>
      <dgm:spPr/>
      <dgm:t>
        <a:bodyPr/>
        <a:lstStyle/>
        <a:p>
          <a:endParaRPr lang="es-EC"/>
        </a:p>
      </dgm:t>
    </dgm:pt>
    <dgm:pt modelId="{A7DED306-9D62-433E-81C4-326C94E65002}">
      <dgm:prSet custT="1"/>
      <dgm:spPr/>
      <dgm:t>
        <a:bodyPr/>
        <a:lstStyle/>
        <a:p>
          <a:pPr algn="ctr"/>
          <a:r>
            <a:rPr lang="es-EC" sz="1200" b="1" dirty="0" smtClean="0"/>
            <a:t>Motor</a:t>
          </a:r>
          <a:endParaRPr lang="es-EC" sz="1200" b="1" dirty="0"/>
        </a:p>
      </dgm:t>
    </dgm:pt>
    <dgm:pt modelId="{F954EF5D-EF9E-409A-A33C-A2B284690446}" type="parTrans" cxnId="{CE17C57A-D9E4-4B2C-80B4-5BE320BE58EB}">
      <dgm:prSet/>
      <dgm:spPr/>
      <dgm:t>
        <a:bodyPr/>
        <a:lstStyle/>
        <a:p>
          <a:endParaRPr lang="es-EC"/>
        </a:p>
      </dgm:t>
    </dgm:pt>
    <dgm:pt modelId="{C369CD9E-3FC0-49F3-9C63-62A372AAC28D}" type="sibTrans" cxnId="{CE17C57A-D9E4-4B2C-80B4-5BE320BE58EB}">
      <dgm:prSet/>
      <dgm:spPr/>
      <dgm:t>
        <a:bodyPr/>
        <a:lstStyle/>
        <a:p>
          <a:endParaRPr lang="es-EC"/>
        </a:p>
      </dgm:t>
    </dgm:pt>
    <dgm:pt modelId="{6A8CB49E-32A9-4BB4-9168-E6CCC8BF638A}">
      <dgm:prSet custT="1"/>
      <dgm:spPr/>
      <dgm:t>
        <a:bodyPr/>
        <a:lstStyle/>
        <a:p>
          <a:pPr algn="ctr"/>
          <a:r>
            <a:rPr lang="es-EC" sz="1200" b="1" dirty="0" smtClean="0"/>
            <a:t>Lenguaje y Cognitivo</a:t>
          </a:r>
          <a:endParaRPr lang="es-EC" sz="1200" b="1" dirty="0"/>
        </a:p>
      </dgm:t>
    </dgm:pt>
    <dgm:pt modelId="{3D5CFD84-D3C3-4F9B-A596-BFFD9475C383}" type="parTrans" cxnId="{6E1AD86D-5DE7-44D6-9F2C-4084F70A5875}">
      <dgm:prSet/>
      <dgm:spPr/>
      <dgm:t>
        <a:bodyPr/>
        <a:lstStyle/>
        <a:p>
          <a:endParaRPr lang="es-EC"/>
        </a:p>
      </dgm:t>
    </dgm:pt>
    <dgm:pt modelId="{8EA7D3DC-BBBF-4AFC-A94E-5FDBEFAD7C2C}" type="sibTrans" cxnId="{6E1AD86D-5DE7-44D6-9F2C-4084F70A5875}">
      <dgm:prSet/>
      <dgm:spPr/>
      <dgm:t>
        <a:bodyPr/>
        <a:lstStyle/>
        <a:p>
          <a:endParaRPr lang="es-EC"/>
        </a:p>
      </dgm:t>
    </dgm:pt>
    <dgm:pt modelId="{6621C1A6-A3E9-4802-AD4A-68C1F0A52708}">
      <dgm:prSet custT="1"/>
      <dgm:spPr/>
      <dgm:t>
        <a:bodyPr/>
        <a:lstStyle/>
        <a:p>
          <a:r>
            <a:rPr lang="es-EC" sz="1100" b="1" dirty="0" smtClean="0"/>
            <a:t>Benefician las relaciones interpersonales</a:t>
          </a:r>
          <a:endParaRPr lang="es-EC" sz="1100" b="1" dirty="0"/>
        </a:p>
      </dgm:t>
    </dgm:pt>
    <dgm:pt modelId="{3DB8DA78-6BF1-48E3-A56B-E3FA7A6BCA45}" type="parTrans" cxnId="{083266C2-8CDF-48E2-8F1C-5538B1831706}">
      <dgm:prSet/>
      <dgm:spPr/>
      <dgm:t>
        <a:bodyPr/>
        <a:lstStyle/>
        <a:p>
          <a:endParaRPr lang="es-EC"/>
        </a:p>
      </dgm:t>
    </dgm:pt>
    <dgm:pt modelId="{EF995C65-E866-417A-A336-3A2133993494}" type="sibTrans" cxnId="{083266C2-8CDF-48E2-8F1C-5538B1831706}">
      <dgm:prSet/>
      <dgm:spPr/>
      <dgm:t>
        <a:bodyPr/>
        <a:lstStyle/>
        <a:p>
          <a:endParaRPr lang="es-EC"/>
        </a:p>
      </dgm:t>
    </dgm:pt>
    <dgm:pt modelId="{75FBBEB8-357C-4D01-8FD0-4B75841F5EC1}">
      <dgm:prSet custT="1"/>
      <dgm:spPr/>
      <dgm:t>
        <a:bodyPr/>
        <a:lstStyle/>
        <a:p>
          <a:r>
            <a:rPr lang="es-EC" sz="1100" b="1" dirty="0" smtClean="0"/>
            <a:t>Desarrollar habilidades básicas psicomotoras </a:t>
          </a:r>
          <a:endParaRPr lang="es-EC" sz="1100" b="1" dirty="0"/>
        </a:p>
      </dgm:t>
    </dgm:pt>
    <dgm:pt modelId="{AA390762-1FBB-46FD-A2E7-488D4DE49AC3}" type="parTrans" cxnId="{D02BE86B-D91C-49DB-9BA2-55DF1448F108}">
      <dgm:prSet/>
      <dgm:spPr/>
      <dgm:t>
        <a:bodyPr/>
        <a:lstStyle/>
        <a:p>
          <a:endParaRPr lang="es-EC"/>
        </a:p>
      </dgm:t>
    </dgm:pt>
    <dgm:pt modelId="{86621B13-BCED-467E-A84C-6E45B0F8643A}" type="sibTrans" cxnId="{D02BE86B-D91C-49DB-9BA2-55DF1448F108}">
      <dgm:prSet/>
      <dgm:spPr/>
      <dgm:t>
        <a:bodyPr/>
        <a:lstStyle/>
        <a:p>
          <a:endParaRPr lang="es-EC"/>
        </a:p>
      </dgm:t>
    </dgm:pt>
    <dgm:pt modelId="{B74F2614-C2F4-43A5-BFFC-3D8316C6BB67}">
      <dgm:prSet custT="1"/>
      <dgm:spPr/>
      <dgm:t>
        <a:bodyPr/>
        <a:lstStyle/>
        <a:p>
          <a:r>
            <a:rPr lang="es-EC" sz="1100" b="1" dirty="0" smtClean="0"/>
            <a:t>Favorecen la comunicación , permitiendo también la  asimilación de conocimientos </a:t>
          </a:r>
          <a:endParaRPr lang="es-EC" sz="1100" b="1" dirty="0"/>
        </a:p>
      </dgm:t>
    </dgm:pt>
    <dgm:pt modelId="{B61804B1-7948-4259-B9BA-29EE89EC80B0}" type="parTrans" cxnId="{55E0D01D-321C-4CCC-9AC9-F568EA96E73F}">
      <dgm:prSet/>
      <dgm:spPr/>
      <dgm:t>
        <a:bodyPr/>
        <a:lstStyle/>
        <a:p>
          <a:endParaRPr lang="es-EC"/>
        </a:p>
      </dgm:t>
    </dgm:pt>
    <dgm:pt modelId="{299E9F49-AE07-41B4-8078-0CD5C21EDCA5}" type="sibTrans" cxnId="{55E0D01D-321C-4CCC-9AC9-F568EA96E73F}">
      <dgm:prSet/>
      <dgm:spPr/>
      <dgm:t>
        <a:bodyPr/>
        <a:lstStyle/>
        <a:p>
          <a:endParaRPr lang="es-EC"/>
        </a:p>
      </dgm:t>
    </dgm:pt>
    <dgm:pt modelId="{58993147-0C77-4D94-8BFA-214664B23CFE}" type="pres">
      <dgm:prSet presAssocID="{10A1B2C8-3BF2-4AD7-8DE6-0BAF12528884}" presName="hierChild1" presStyleCnt="0">
        <dgm:presLayoutVars>
          <dgm:chPref val="1"/>
          <dgm:dir/>
          <dgm:animOne val="branch"/>
          <dgm:animLvl val="lvl"/>
          <dgm:resizeHandles/>
        </dgm:presLayoutVars>
      </dgm:prSet>
      <dgm:spPr/>
      <dgm:t>
        <a:bodyPr/>
        <a:lstStyle/>
        <a:p>
          <a:endParaRPr lang="es-EC"/>
        </a:p>
      </dgm:t>
    </dgm:pt>
    <dgm:pt modelId="{3EB636D0-EB41-4754-8CE9-3EFBF942842F}" type="pres">
      <dgm:prSet presAssocID="{2EE99505-26EA-4949-AA0F-48FDE07F0F9C}" presName="hierRoot1" presStyleCnt="0"/>
      <dgm:spPr/>
    </dgm:pt>
    <dgm:pt modelId="{437ACCF0-D2B5-42DE-AC52-0F401E2445BA}" type="pres">
      <dgm:prSet presAssocID="{2EE99505-26EA-4949-AA0F-48FDE07F0F9C}" presName="composite" presStyleCnt="0"/>
      <dgm:spPr/>
    </dgm:pt>
    <dgm:pt modelId="{153CA679-8837-4D98-BB8E-F6C56A259A95}" type="pres">
      <dgm:prSet presAssocID="{2EE99505-26EA-4949-AA0F-48FDE07F0F9C}" presName="background" presStyleLbl="node0" presStyleIdx="0" presStyleCnt="1"/>
      <dgm:spPr/>
    </dgm:pt>
    <dgm:pt modelId="{310A6121-42E8-4990-B6BA-A90BAE2161BA}" type="pres">
      <dgm:prSet presAssocID="{2EE99505-26EA-4949-AA0F-48FDE07F0F9C}" presName="text" presStyleLbl="fgAcc0" presStyleIdx="0" presStyleCnt="1" custScaleX="271492" custScaleY="113364" custLinFactNeighborX="7087" custLinFactNeighborY="-33531">
        <dgm:presLayoutVars>
          <dgm:chPref val="3"/>
        </dgm:presLayoutVars>
      </dgm:prSet>
      <dgm:spPr/>
      <dgm:t>
        <a:bodyPr/>
        <a:lstStyle/>
        <a:p>
          <a:endParaRPr lang="es-EC"/>
        </a:p>
      </dgm:t>
    </dgm:pt>
    <dgm:pt modelId="{08C1A7C4-347F-4014-A4E8-2313C2D77A80}" type="pres">
      <dgm:prSet presAssocID="{2EE99505-26EA-4949-AA0F-48FDE07F0F9C}" presName="hierChild2" presStyleCnt="0"/>
      <dgm:spPr/>
    </dgm:pt>
    <dgm:pt modelId="{7947E175-F24B-4FE6-9C62-25116359D78E}" type="pres">
      <dgm:prSet presAssocID="{07DB21FC-4C90-4818-B427-2F274CDA2C01}" presName="Name10" presStyleLbl="parChTrans1D2" presStyleIdx="0" presStyleCnt="2"/>
      <dgm:spPr/>
      <dgm:t>
        <a:bodyPr/>
        <a:lstStyle/>
        <a:p>
          <a:endParaRPr lang="es-EC"/>
        </a:p>
      </dgm:t>
    </dgm:pt>
    <dgm:pt modelId="{AF14B6F9-8BC0-435A-8A41-9557B037896F}" type="pres">
      <dgm:prSet presAssocID="{B8E3C1D1-905E-4EB8-8921-9025A4B10F0A}" presName="hierRoot2" presStyleCnt="0"/>
      <dgm:spPr/>
    </dgm:pt>
    <dgm:pt modelId="{FA310AD2-47E9-4B86-898C-E644115E295C}" type="pres">
      <dgm:prSet presAssocID="{B8E3C1D1-905E-4EB8-8921-9025A4B10F0A}" presName="composite2" presStyleCnt="0"/>
      <dgm:spPr/>
    </dgm:pt>
    <dgm:pt modelId="{1E219944-BF1A-46F1-A164-7DC7A2D25DB1}" type="pres">
      <dgm:prSet presAssocID="{B8E3C1D1-905E-4EB8-8921-9025A4B10F0A}" presName="background2" presStyleLbl="node2" presStyleIdx="0" presStyleCnt="2"/>
      <dgm:spPr/>
    </dgm:pt>
    <dgm:pt modelId="{10556757-3D78-4BE2-9B9C-36485D43A1A3}" type="pres">
      <dgm:prSet presAssocID="{B8E3C1D1-905E-4EB8-8921-9025A4B10F0A}" presName="text2" presStyleLbl="fgAcc2" presStyleIdx="0" presStyleCnt="2" custScaleX="135773" custScaleY="113364">
        <dgm:presLayoutVars>
          <dgm:chPref val="3"/>
        </dgm:presLayoutVars>
      </dgm:prSet>
      <dgm:spPr/>
      <dgm:t>
        <a:bodyPr/>
        <a:lstStyle/>
        <a:p>
          <a:endParaRPr lang="es-EC"/>
        </a:p>
      </dgm:t>
    </dgm:pt>
    <dgm:pt modelId="{68ED07B2-F865-4980-813A-5A9CDF756063}" type="pres">
      <dgm:prSet presAssocID="{B8E3C1D1-905E-4EB8-8921-9025A4B10F0A}" presName="hierChild3" presStyleCnt="0"/>
      <dgm:spPr/>
    </dgm:pt>
    <dgm:pt modelId="{36A8DC6F-2FEA-4551-AE54-5897CC15B1E2}" type="pres">
      <dgm:prSet presAssocID="{F1C7EEE1-67AA-4EC5-A21B-C73BC79CB331}" presName="Name17" presStyleLbl="parChTrans1D3" presStyleIdx="0" presStyleCnt="5"/>
      <dgm:spPr/>
      <dgm:t>
        <a:bodyPr/>
        <a:lstStyle/>
        <a:p>
          <a:endParaRPr lang="es-EC"/>
        </a:p>
      </dgm:t>
    </dgm:pt>
    <dgm:pt modelId="{16652C08-3429-46F2-936A-0CC775743FAF}" type="pres">
      <dgm:prSet presAssocID="{08FBBEEA-5C73-4082-A096-7B425EEC54A9}" presName="hierRoot3" presStyleCnt="0"/>
      <dgm:spPr/>
    </dgm:pt>
    <dgm:pt modelId="{51DE938C-3C93-4370-8A42-51525FE4539F}" type="pres">
      <dgm:prSet presAssocID="{08FBBEEA-5C73-4082-A096-7B425EEC54A9}" presName="composite3" presStyleCnt="0"/>
      <dgm:spPr/>
    </dgm:pt>
    <dgm:pt modelId="{4F6FE3E5-89F9-4352-BE31-C2FEE16415BE}" type="pres">
      <dgm:prSet presAssocID="{08FBBEEA-5C73-4082-A096-7B425EEC54A9}" presName="background3" presStyleLbl="node3" presStyleIdx="0" presStyleCnt="5"/>
      <dgm:spPr/>
    </dgm:pt>
    <dgm:pt modelId="{0D28724D-4E49-4E74-A23C-EA1DFBC5069A}" type="pres">
      <dgm:prSet presAssocID="{08FBBEEA-5C73-4082-A096-7B425EEC54A9}" presName="text3" presStyleLbl="fgAcc3" presStyleIdx="0" presStyleCnt="5" custScaleX="135773" custScaleY="278670">
        <dgm:presLayoutVars>
          <dgm:chPref val="3"/>
        </dgm:presLayoutVars>
      </dgm:prSet>
      <dgm:spPr/>
      <dgm:t>
        <a:bodyPr/>
        <a:lstStyle/>
        <a:p>
          <a:endParaRPr lang="es-EC"/>
        </a:p>
      </dgm:t>
    </dgm:pt>
    <dgm:pt modelId="{B97342DC-83BB-49F2-8D21-DC74C5E18894}" type="pres">
      <dgm:prSet presAssocID="{08FBBEEA-5C73-4082-A096-7B425EEC54A9}" presName="hierChild4" presStyleCnt="0"/>
      <dgm:spPr/>
    </dgm:pt>
    <dgm:pt modelId="{23A01FE6-5AE6-46FC-A707-5A5D62A85F93}" type="pres">
      <dgm:prSet presAssocID="{7CFB5C33-23F0-4BED-83AF-5108A3D9BC8A}" presName="Name17" presStyleLbl="parChTrans1D3" presStyleIdx="1" presStyleCnt="5"/>
      <dgm:spPr/>
      <dgm:t>
        <a:bodyPr/>
        <a:lstStyle/>
        <a:p>
          <a:endParaRPr lang="es-EC"/>
        </a:p>
      </dgm:t>
    </dgm:pt>
    <dgm:pt modelId="{67C4D53E-6101-4C6D-B041-968EC7DBF3A7}" type="pres">
      <dgm:prSet presAssocID="{F7B267CE-06EF-40DE-BE8D-7474A7070183}" presName="hierRoot3" presStyleCnt="0"/>
      <dgm:spPr/>
    </dgm:pt>
    <dgm:pt modelId="{71185B5A-CC26-4F5E-8CA4-9A63949A12AA}" type="pres">
      <dgm:prSet presAssocID="{F7B267CE-06EF-40DE-BE8D-7474A7070183}" presName="composite3" presStyleCnt="0"/>
      <dgm:spPr/>
    </dgm:pt>
    <dgm:pt modelId="{2C4ADE44-1326-497D-BA25-3B328A2F24B9}" type="pres">
      <dgm:prSet presAssocID="{F7B267CE-06EF-40DE-BE8D-7474A7070183}" presName="background3" presStyleLbl="node3" presStyleIdx="1" presStyleCnt="5"/>
      <dgm:spPr/>
    </dgm:pt>
    <dgm:pt modelId="{AE1ADC97-37D2-4BF4-A08D-7D7F6B82387D}" type="pres">
      <dgm:prSet presAssocID="{F7B267CE-06EF-40DE-BE8D-7474A7070183}" presName="text3" presStyleLbl="fgAcc3" presStyleIdx="1" presStyleCnt="5" custScaleX="135773" custScaleY="202911">
        <dgm:presLayoutVars>
          <dgm:chPref val="3"/>
        </dgm:presLayoutVars>
      </dgm:prSet>
      <dgm:spPr/>
      <dgm:t>
        <a:bodyPr/>
        <a:lstStyle/>
        <a:p>
          <a:endParaRPr lang="es-EC"/>
        </a:p>
      </dgm:t>
    </dgm:pt>
    <dgm:pt modelId="{FF4160D9-2EA2-4866-AE77-61FFEF9A440B}" type="pres">
      <dgm:prSet presAssocID="{F7B267CE-06EF-40DE-BE8D-7474A7070183}" presName="hierChild4" presStyleCnt="0"/>
      <dgm:spPr/>
    </dgm:pt>
    <dgm:pt modelId="{85DC1C7A-76D6-4203-BCD1-12D4A5A10193}" type="pres">
      <dgm:prSet presAssocID="{87534F9D-FED9-4EC3-91E5-B47AC4249F36}" presName="Name10" presStyleLbl="parChTrans1D2" presStyleIdx="1" presStyleCnt="2"/>
      <dgm:spPr/>
      <dgm:t>
        <a:bodyPr/>
        <a:lstStyle/>
        <a:p>
          <a:endParaRPr lang="es-EC"/>
        </a:p>
      </dgm:t>
    </dgm:pt>
    <dgm:pt modelId="{5FA16C6E-4B12-466A-91FE-EE5F4B678100}" type="pres">
      <dgm:prSet presAssocID="{A331B993-5870-418A-8BDD-0B2E5D8DA1F1}" presName="hierRoot2" presStyleCnt="0"/>
      <dgm:spPr/>
    </dgm:pt>
    <dgm:pt modelId="{9D16889C-93E2-414D-85CA-373A22B334D4}" type="pres">
      <dgm:prSet presAssocID="{A331B993-5870-418A-8BDD-0B2E5D8DA1F1}" presName="composite2" presStyleCnt="0"/>
      <dgm:spPr/>
    </dgm:pt>
    <dgm:pt modelId="{7F70A9C4-477C-45FD-B156-A7EF3C2CBAEF}" type="pres">
      <dgm:prSet presAssocID="{A331B993-5870-418A-8BDD-0B2E5D8DA1F1}" presName="background2" presStyleLbl="node2" presStyleIdx="1" presStyleCnt="2"/>
      <dgm:spPr/>
    </dgm:pt>
    <dgm:pt modelId="{7598415A-0386-4539-8265-4EFCAC13FCDF}" type="pres">
      <dgm:prSet presAssocID="{A331B993-5870-418A-8BDD-0B2E5D8DA1F1}" presName="text2" presStyleLbl="fgAcc2" presStyleIdx="1" presStyleCnt="2" custScaleX="257373" custScaleY="113364">
        <dgm:presLayoutVars>
          <dgm:chPref val="3"/>
        </dgm:presLayoutVars>
      </dgm:prSet>
      <dgm:spPr/>
      <dgm:t>
        <a:bodyPr/>
        <a:lstStyle/>
        <a:p>
          <a:endParaRPr lang="es-EC"/>
        </a:p>
      </dgm:t>
    </dgm:pt>
    <dgm:pt modelId="{D589BF9A-DB9A-4E6D-8BBD-060EE7AE0D2D}" type="pres">
      <dgm:prSet presAssocID="{A331B993-5870-418A-8BDD-0B2E5D8DA1F1}" presName="hierChild3" presStyleCnt="0"/>
      <dgm:spPr/>
    </dgm:pt>
    <dgm:pt modelId="{1BFC86B5-1205-4D3C-B2A1-323875D0FBDC}" type="pres">
      <dgm:prSet presAssocID="{DFF84380-7197-45E6-8777-0EAD2339641D}" presName="Name17" presStyleLbl="parChTrans1D3" presStyleIdx="2" presStyleCnt="5"/>
      <dgm:spPr/>
      <dgm:t>
        <a:bodyPr/>
        <a:lstStyle/>
        <a:p>
          <a:endParaRPr lang="es-EC"/>
        </a:p>
      </dgm:t>
    </dgm:pt>
    <dgm:pt modelId="{38B90672-0AD7-4518-BDBA-784A96BF1FBB}" type="pres">
      <dgm:prSet presAssocID="{CB0E648D-9493-45BF-9945-6D9048EAE114}" presName="hierRoot3" presStyleCnt="0"/>
      <dgm:spPr/>
    </dgm:pt>
    <dgm:pt modelId="{E5E7780F-F403-44FB-8A8C-46CD4DE580EB}" type="pres">
      <dgm:prSet presAssocID="{CB0E648D-9493-45BF-9945-6D9048EAE114}" presName="composite3" presStyleCnt="0"/>
      <dgm:spPr/>
    </dgm:pt>
    <dgm:pt modelId="{FE28A2B2-13CF-4C9C-B9F6-7FF2E4334C43}" type="pres">
      <dgm:prSet presAssocID="{CB0E648D-9493-45BF-9945-6D9048EAE114}" presName="background3" presStyleLbl="node3" presStyleIdx="2" presStyleCnt="5"/>
      <dgm:spPr/>
    </dgm:pt>
    <dgm:pt modelId="{076DF133-F908-4B8A-833B-BD8CBB77543A}" type="pres">
      <dgm:prSet presAssocID="{CB0E648D-9493-45BF-9945-6D9048EAE114}" presName="text3" presStyleLbl="fgAcc3" presStyleIdx="2" presStyleCnt="5" custScaleX="135773" custScaleY="113364">
        <dgm:presLayoutVars>
          <dgm:chPref val="3"/>
        </dgm:presLayoutVars>
      </dgm:prSet>
      <dgm:spPr/>
      <dgm:t>
        <a:bodyPr/>
        <a:lstStyle/>
        <a:p>
          <a:endParaRPr lang="es-EC"/>
        </a:p>
      </dgm:t>
    </dgm:pt>
    <dgm:pt modelId="{F3FBCC84-D13C-41AF-B970-3DBF26F291D1}" type="pres">
      <dgm:prSet presAssocID="{CB0E648D-9493-45BF-9945-6D9048EAE114}" presName="hierChild4" presStyleCnt="0"/>
      <dgm:spPr/>
    </dgm:pt>
    <dgm:pt modelId="{23279810-FB5E-47B0-8E25-06AB801DBB9E}" type="pres">
      <dgm:prSet presAssocID="{3DB8DA78-6BF1-48E3-A56B-E3FA7A6BCA45}" presName="Name23" presStyleLbl="parChTrans1D4" presStyleIdx="0" presStyleCnt="3"/>
      <dgm:spPr/>
      <dgm:t>
        <a:bodyPr/>
        <a:lstStyle/>
        <a:p>
          <a:endParaRPr lang="es-EC"/>
        </a:p>
      </dgm:t>
    </dgm:pt>
    <dgm:pt modelId="{524FE6A2-86C8-45D2-8C17-F79A0B1312AA}" type="pres">
      <dgm:prSet presAssocID="{6621C1A6-A3E9-4802-AD4A-68C1F0A52708}" presName="hierRoot4" presStyleCnt="0"/>
      <dgm:spPr/>
    </dgm:pt>
    <dgm:pt modelId="{9BBCEDDD-71F2-4C06-BAA8-3947BB18FB67}" type="pres">
      <dgm:prSet presAssocID="{6621C1A6-A3E9-4802-AD4A-68C1F0A52708}" presName="composite4" presStyleCnt="0"/>
      <dgm:spPr/>
    </dgm:pt>
    <dgm:pt modelId="{961ECCC4-EF26-476B-B633-CE040F3B6BF5}" type="pres">
      <dgm:prSet presAssocID="{6621C1A6-A3E9-4802-AD4A-68C1F0A52708}" presName="background4" presStyleLbl="node4" presStyleIdx="0" presStyleCnt="3"/>
      <dgm:spPr/>
    </dgm:pt>
    <dgm:pt modelId="{9A8A2D84-64D7-4788-93C6-DA7AC98C0299}" type="pres">
      <dgm:prSet presAssocID="{6621C1A6-A3E9-4802-AD4A-68C1F0A52708}" presName="text4" presStyleLbl="fgAcc4" presStyleIdx="0" presStyleCnt="3" custScaleX="114134" custScaleY="139011">
        <dgm:presLayoutVars>
          <dgm:chPref val="3"/>
        </dgm:presLayoutVars>
      </dgm:prSet>
      <dgm:spPr/>
      <dgm:t>
        <a:bodyPr/>
        <a:lstStyle/>
        <a:p>
          <a:endParaRPr lang="es-EC"/>
        </a:p>
      </dgm:t>
    </dgm:pt>
    <dgm:pt modelId="{87C71D9B-2DE8-446E-BD15-3B14BB193A47}" type="pres">
      <dgm:prSet presAssocID="{6621C1A6-A3E9-4802-AD4A-68C1F0A52708}" presName="hierChild5" presStyleCnt="0"/>
      <dgm:spPr/>
    </dgm:pt>
    <dgm:pt modelId="{AB2DF8FF-B01B-40A6-9CF4-FF25891F3862}" type="pres">
      <dgm:prSet presAssocID="{F954EF5D-EF9E-409A-A33C-A2B284690446}" presName="Name17" presStyleLbl="parChTrans1D3" presStyleIdx="3" presStyleCnt="5"/>
      <dgm:spPr/>
      <dgm:t>
        <a:bodyPr/>
        <a:lstStyle/>
        <a:p>
          <a:endParaRPr lang="es-EC"/>
        </a:p>
      </dgm:t>
    </dgm:pt>
    <dgm:pt modelId="{7EC698C4-CBA4-4EC6-BF1B-CB9D9B1321C7}" type="pres">
      <dgm:prSet presAssocID="{A7DED306-9D62-433E-81C4-326C94E65002}" presName="hierRoot3" presStyleCnt="0"/>
      <dgm:spPr/>
    </dgm:pt>
    <dgm:pt modelId="{32763DD5-1FBB-42F8-AABA-C9A53BC73016}" type="pres">
      <dgm:prSet presAssocID="{A7DED306-9D62-433E-81C4-326C94E65002}" presName="composite3" presStyleCnt="0"/>
      <dgm:spPr/>
    </dgm:pt>
    <dgm:pt modelId="{6B40C5CC-716C-4B88-82DC-66CA8C24EE45}" type="pres">
      <dgm:prSet presAssocID="{A7DED306-9D62-433E-81C4-326C94E65002}" presName="background3" presStyleLbl="node3" presStyleIdx="3" presStyleCnt="5"/>
      <dgm:spPr/>
    </dgm:pt>
    <dgm:pt modelId="{29B4C13F-852D-426F-B076-A46678BD3652}" type="pres">
      <dgm:prSet presAssocID="{A7DED306-9D62-433E-81C4-326C94E65002}" presName="text3" presStyleLbl="fgAcc3" presStyleIdx="3" presStyleCnt="5" custScaleX="135773" custScaleY="113364">
        <dgm:presLayoutVars>
          <dgm:chPref val="3"/>
        </dgm:presLayoutVars>
      </dgm:prSet>
      <dgm:spPr/>
      <dgm:t>
        <a:bodyPr/>
        <a:lstStyle/>
        <a:p>
          <a:endParaRPr lang="es-EC"/>
        </a:p>
      </dgm:t>
    </dgm:pt>
    <dgm:pt modelId="{9DDC9987-17A7-4EE4-8681-D8DE440B1163}" type="pres">
      <dgm:prSet presAssocID="{A7DED306-9D62-433E-81C4-326C94E65002}" presName="hierChild4" presStyleCnt="0"/>
      <dgm:spPr/>
    </dgm:pt>
    <dgm:pt modelId="{64730DF1-D35D-4E62-9744-6915B24CD092}" type="pres">
      <dgm:prSet presAssocID="{AA390762-1FBB-46FD-A2E7-488D4DE49AC3}" presName="Name23" presStyleLbl="parChTrans1D4" presStyleIdx="1" presStyleCnt="3"/>
      <dgm:spPr/>
      <dgm:t>
        <a:bodyPr/>
        <a:lstStyle/>
        <a:p>
          <a:endParaRPr lang="es-EC"/>
        </a:p>
      </dgm:t>
    </dgm:pt>
    <dgm:pt modelId="{CFFB7BC8-CB39-4D38-95AE-8E704FFDCA2F}" type="pres">
      <dgm:prSet presAssocID="{75FBBEB8-357C-4D01-8FD0-4B75841F5EC1}" presName="hierRoot4" presStyleCnt="0"/>
      <dgm:spPr/>
    </dgm:pt>
    <dgm:pt modelId="{92973C8E-D5D3-4785-913A-0ADCD7508DF8}" type="pres">
      <dgm:prSet presAssocID="{75FBBEB8-357C-4D01-8FD0-4B75841F5EC1}" presName="composite4" presStyleCnt="0"/>
      <dgm:spPr/>
    </dgm:pt>
    <dgm:pt modelId="{4AEC9878-B75E-4B0E-8785-74C0B0CB3AC7}" type="pres">
      <dgm:prSet presAssocID="{75FBBEB8-357C-4D01-8FD0-4B75841F5EC1}" presName="background4" presStyleLbl="node4" presStyleIdx="1" presStyleCnt="3"/>
      <dgm:spPr/>
    </dgm:pt>
    <dgm:pt modelId="{0FA62974-1932-4CD8-8DB1-9ACC659E92D7}" type="pres">
      <dgm:prSet presAssocID="{75FBBEB8-357C-4D01-8FD0-4B75841F5EC1}" presName="text4" presStyleLbl="fgAcc4" presStyleIdx="1" presStyleCnt="3" custScaleX="118213" custScaleY="141421">
        <dgm:presLayoutVars>
          <dgm:chPref val="3"/>
        </dgm:presLayoutVars>
      </dgm:prSet>
      <dgm:spPr/>
      <dgm:t>
        <a:bodyPr/>
        <a:lstStyle/>
        <a:p>
          <a:endParaRPr lang="es-EC"/>
        </a:p>
      </dgm:t>
    </dgm:pt>
    <dgm:pt modelId="{0760B189-F260-48ED-A548-E77F2BB9553E}" type="pres">
      <dgm:prSet presAssocID="{75FBBEB8-357C-4D01-8FD0-4B75841F5EC1}" presName="hierChild5" presStyleCnt="0"/>
      <dgm:spPr/>
    </dgm:pt>
    <dgm:pt modelId="{B72B8370-F107-4C14-9148-B7696286C8DC}" type="pres">
      <dgm:prSet presAssocID="{3D5CFD84-D3C3-4F9B-A596-BFFD9475C383}" presName="Name17" presStyleLbl="parChTrans1D3" presStyleIdx="4" presStyleCnt="5"/>
      <dgm:spPr/>
      <dgm:t>
        <a:bodyPr/>
        <a:lstStyle/>
        <a:p>
          <a:endParaRPr lang="es-EC"/>
        </a:p>
      </dgm:t>
    </dgm:pt>
    <dgm:pt modelId="{96A81E08-522B-485B-86A7-00267DBA6C34}" type="pres">
      <dgm:prSet presAssocID="{6A8CB49E-32A9-4BB4-9168-E6CCC8BF638A}" presName="hierRoot3" presStyleCnt="0"/>
      <dgm:spPr/>
    </dgm:pt>
    <dgm:pt modelId="{EC2D54C3-F2C0-45E5-9B3A-E291E3F229FB}" type="pres">
      <dgm:prSet presAssocID="{6A8CB49E-32A9-4BB4-9168-E6CCC8BF638A}" presName="composite3" presStyleCnt="0"/>
      <dgm:spPr/>
    </dgm:pt>
    <dgm:pt modelId="{CB7B5226-50F1-4E10-8EAB-B599024FD931}" type="pres">
      <dgm:prSet presAssocID="{6A8CB49E-32A9-4BB4-9168-E6CCC8BF638A}" presName="background3" presStyleLbl="node3" presStyleIdx="4" presStyleCnt="5"/>
      <dgm:spPr/>
    </dgm:pt>
    <dgm:pt modelId="{7D81C046-791A-4D35-B87A-5F5EFA319D3C}" type="pres">
      <dgm:prSet presAssocID="{6A8CB49E-32A9-4BB4-9168-E6CCC8BF638A}" presName="text3" presStyleLbl="fgAcc3" presStyleIdx="4" presStyleCnt="5" custScaleX="135773" custScaleY="113364">
        <dgm:presLayoutVars>
          <dgm:chPref val="3"/>
        </dgm:presLayoutVars>
      </dgm:prSet>
      <dgm:spPr/>
      <dgm:t>
        <a:bodyPr/>
        <a:lstStyle/>
        <a:p>
          <a:endParaRPr lang="es-EC"/>
        </a:p>
      </dgm:t>
    </dgm:pt>
    <dgm:pt modelId="{497B24FC-86E5-4604-9DA6-A1252D9A0514}" type="pres">
      <dgm:prSet presAssocID="{6A8CB49E-32A9-4BB4-9168-E6CCC8BF638A}" presName="hierChild4" presStyleCnt="0"/>
      <dgm:spPr/>
    </dgm:pt>
    <dgm:pt modelId="{AEA92700-6B90-4138-8C36-F284E9E0D5E7}" type="pres">
      <dgm:prSet presAssocID="{B61804B1-7948-4259-B9BA-29EE89EC80B0}" presName="Name23" presStyleLbl="parChTrans1D4" presStyleIdx="2" presStyleCnt="3"/>
      <dgm:spPr/>
      <dgm:t>
        <a:bodyPr/>
        <a:lstStyle/>
        <a:p>
          <a:endParaRPr lang="es-EC"/>
        </a:p>
      </dgm:t>
    </dgm:pt>
    <dgm:pt modelId="{1C956349-E72E-44A7-A5B5-00EB37108B86}" type="pres">
      <dgm:prSet presAssocID="{B74F2614-C2F4-43A5-BFFC-3D8316C6BB67}" presName="hierRoot4" presStyleCnt="0"/>
      <dgm:spPr/>
    </dgm:pt>
    <dgm:pt modelId="{B3DC7EA5-6B24-4C85-90CB-4C213B393D68}" type="pres">
      <dgm:prSet presAssocID="{B74F2614-C2F4-43A5-BFFC-3D8316C6BB67}" presName="composite4" presStyleCnt="0"/>
      <dgm:spPr/>
    </dgm:pt>
    <dgm:pt modelId="{F39EED30-7AA1-4DB9-8A06-BA42D184456C}" type="pres">
      <dgm:prSet presAssocID="{B74F2614-C2F4-43A5-BFFC-3D8316C6BB67}" presName="background4" presStyleLbl="node4" presStyleIdx="2" presStyleCnt="3"/>
      <dgm:spPr/>
    </dgm:pt>
    <dgm:pt modelId="{6B07C844-B8F3-4D8E-9923-1EDA836077D1}" type="pres">
      <dgm:prSet presAssocID="{B74F2614-C2F4-43A5-BFFC-3D8316C6BB67}" presName="text4" presStyleLbl="fgAcc4" presStyleIdx="2" presStyleCnt="3" custScaleX="116433" custScaleY="162402" custLinFactNeighborX="7444" custLinFactNeighborY="10859">
        <dgm:presLayoutVars>
          <dgm:chPref val="3"/>
        </dgm:presLayoutVars>
      </dgm:prSet>
      <dgm:spPr/>
      <dgm:t>
        <a:bodyPr/>
        <a:lstStyle/>
        <a:p>
          <a:endParaRPr lang="es-EC"/>
        </a:p>
      </dgm:t>
    </dgm:pt>
    <dgm:pt modelId="{CEB623E3-D0DE-4434-9C44-318E5D268BFF}" type="pres">
      <dgm:prSet presAssocID="{B74F2614-C2F4-43A5-BFFC-3D8316C6BB67}" presName="hierChild5" presStyleCnt="0"/>
      <dgm:spPr/>
    </dgm:pt>
  </dgm:ptLst>
  <dgm:cxnLst>
    <dgm:cxn modelId="{083266C2-8CDF-48E2-8F1C-5538B1831706}" srcId="{CB0E648D-9493-45BF-9945-6D9048EAE114}" destId="{6621C1A6-A3E9-4802-AD4A-68C1F0A52708}" srcOrd="0" destOrd="0" parTransId="{3DB8DA78-6BF1-48E3-A56B-E3FA7A6BCA45}" sibTransId="{EF995C65-E866-417A-A336-3A2133993494}"/>
    <dgm:cxn modelId="{55E0D01D-321C-4CCC-9AC9-F568EA96E73F}" srcId="{6A8CB49E-32A9-4BB4-9168-E6CCC8BF638A}" destId="{B74F2614-C2F4-43A5-BFFC-3D8316C6BB67}" srcOrd="0" destOrd="0" parTransId="{B61804B1-7948-4259-B9BA-29EE89EC80B0}" sibTransId="{299E9F49-AE07-41B4-8078-0CD5C21EDCA5}"/>
    <dgm:cxn modelId="{9102D9D8-C5F2-48A5-BB96-FAE7304B0CB3}" type="presOf" srcId="{F954EF5D-EF9E-409A-A33C-A2B284690446}" destId="{AB2DF8FF-B01B-40A6-9CF4-FF25891F3862}" srcOrd="0" destOrd="0" presId="urn:microsoft.com/office/officeart/2005/8/layout/hierarchy1"/>
    <dgm:cxn modelId="{A1DC3CDE-F630-4339-AEF3-9F874B9D4697}" type="presOf" srcId="{A7DED306-9D62-433E-81C4-326C94E65002}" destId="{29B4C13F-852D-426F-B076-A46678BD3652}" srcOrd="0" destOrd="0" presId="urn:microsoft.com/office/officeart/2005/8/layout/hierarchy1"/>
    <dgm:cxn modelId="{3AC020F0-846A-4FD7-917C-4906AD1E6C8B}" type="presOf" srcId="{3DB8DA78-6BF1-48E3-A56B-E3FA7A6BCA45}" destId="{23279810-FB5E-47B0-8E25-06AB801DBB9E}" srcOrd="0" destOrd="0" presId="urn:microsoft.com/office/officeart/2005/8/layout/hierarchy1"/>
    <dgm:cxn modelId="{35B7E567-BFF1-49D1-BB65-335B099967BC}" srcId="{2EE99505-26EA-4949-AA0F-48FDE07F0F9C}" destId="{A331B993-5870-418A-8BDD-0B2E5D8DA1F1}" srcOrd="1" destOrd="0" parTransId="{87534F9D-FED9-4EC3-91E5-B47AC4249F36}" sibTransId="{001FBA38-BB97-469F-A89C-691992A98A2D}"/>
    <dgm:cxn modelId="{46427B30-57FC-4386-8717-D398490F8816}" type="presOf" srcId="{3D5CFD84-D3C3-4F9B-A596-BFFD9475C383}" destId="{B72B8370-F107-4C14-9148-B7696286C8DC}" srcOrd="0" destOrd="0" presId="urn:microsoft.com/office/officeart/2005/8/layout/hierarchy1"/>
    <dgm:cxn modelId="{1557DF6D-CEF7-458C-9CA6-F579D4AD2279}" type="presOf" srcId="{CB0E648D-9493-45BF-9945-6D9048EAE114}" destId="{076DF133-F908-4B8A-833B-BD8CBB77543A}" srcOrd="0" destOrd="0" presId="urn:microsoft.com/office/officeart/2005/8/layout/hierarchy1"/>
    <dgm:cxn modelId="{235EB40A-72CA-4BF8-A338-9050EE417E32}" type="presOf" srcId="{87534F9D-FED9-4EC3-91E5-B47AC4249F36}" destId="{85DC1C7A-76D6-4203-BCD1-12D4A5A10193}" srcOrd="0" destOrd="0" presId="urn:microsoft.com/office/officeart/2005/8/layout/hierarchy1"/>
    <dgm:cxn modelId="{6E1AD86D-5DE7-44D6-9F2C-4084F70A5875}" srcId="{A331B993-5870-418A-8BDD-0B2E5D8DA1F1}" destId="{6A8CB49E-32A9-4BB4-9168-E6CCC8BF638A}" srcOrd="2" destOrd="0" parTransId="{3D5CFD84-D3C3-4F9B-A596-BFFD9475C383}" sibTransId="{8EA7D3DC-BBBF-4AFC-A94E-5FDBEFAD7C2C}"/>
    <dgm:cxn modelId="{5137DC91-229B-4FE4-8A6D-E7D02AC6B926}" srcId="{10A1B2C8-3BF2-4AD7-8DE6-0BAF12528884}" destId="{2EE99505-26EA-4949-AA0F-48FDE07F0F9C}" srcOrd="0" destOrd="0" parTransId="{8B82BF1D-2AFE-4B06-BF2B-1DB5BCFCEEC7}" sibTransId="{CEB30DAD-7ECC-40CB-AAA7-89DA32311F67}"/>
    <dgm:cxn modelId="{72EFA202-5C95-4BB7-B0D8-89D6CF070281}" type="presOf" srcId="{B8E3C1D1-905E-4EB8-8921-9025A4B10F0A}" destId="{10556757-3D78-4BE2-9B9C-36485D43A1A3}" srcOrd="0" destOrd="0" presId="urn:microsoft.com/office/officeart/2005/8/layout/hierarchy1"/>
    <dgm:cxn modelId="{309B5677-AD46-4DD8-B907-D0D2E5EFBF15}" type="presOf" srcId="{6A8CB49E-32A9-4BB4-9168-E6CCC8BF638A}" destId="{7D81C046-791A-4D35-B87A-5F5EFA319D3C}" srcOrd="0" destOrd="0" presId="urn:microsoft.com/office/officeart/2005/8/layout/hierarchy1"/>
    <dgm:cxn modelId="{FEE1F288-418E-4F9A-90B8-05455FF3A677}" type="presOf" srcId="{07DB21FC-4C90-4818-B427-2F274CDA2C01}" destId="{7947E175-F24B-4FE6-9C62-25116359D78E}" srcOrd="0" destOrd="0" presId="urn:microsoft.com/office/officeart/2005/8/layout/hierarchy1"/>
    <dgm:cxn modelId="{05BBBCC1-06D8-437F-B032-D74CBD51EE11}" srcId="{B8E3C1D1-905E-4EB8-8921-9025A4B10F0A}" destId="{F7B267CE-06EF-40DE-BE8D-7474A7070183}" srcOrd="1" destOrd="0" parTransId="{7CFB5C33-23F0-4BED-83AF-5108A3D9BC8A}" sibTransId="{EE0A3855-99E2-44AB-BC09-BE29E6B3F398}"/>
    <dgm:cxn modelId="{C186E92B-8C9B-42C8-844A-E11DA28F2F87}" srcId="{A331B993-5870-418A-8BDD-0B2E5D8DA1F1}" destId="{CB0E648D-9493-45BF-9945-6D9048EAE114}" srcOrd="0" destOrd="0" parTransId="{DFF84380-7197-45E6-8777-0EAD2339641D}" sibTransId="{C2BD92F0-70CE-4C8D-ACDF-F5B35DED8E4F}"/>
    <dgm:cxn modelId="{D4BE3FCB-23B8-404F-B259-95E14FFBDA6B}" type="presOf" srcId="{DFF84380-7197-45E6-8777-0EAD2339641D}" destId="{1BFC86B5-1205-4D3C-B2A1-323875D0FBDC}" srcOrd="0" destOrd="0" presId="urn:microsoft.com/office/officeart/2005/8/layout/hierarchy1"/>
    <dgm:cxn modelId="{1D4FD630-5EF2-4971-B99B-5F2A7ADC21C0}" type="presOf" srcId="{08FBBEEA-5C73-4082-A096-7B425EEC54A9}" destId="{0D28724D-4E49-4E74-A23C-EA1DFBC5069A}" srcOrd="0" destOrd="0" presId="urn:microsoft.com/office/officeart/2005/8/layout/hierarchy1"/>
    <dgm:cxn modelId="{47B84086-CA95-4F4E-9CBD-BC84444D3D22}" type="presOf" srcId="{AA390762-1FBB-46FD-A2E7-488D4DE49AC3}" destId="{64730DF1-D35D-4E62-9744-6915B24CD092}" srcOrd="0" destOrd="0" presId="urn:microsoft.com/office/officeart/2005/8/layout/hierarchy1"/>
    <dgm:cxn modelId="{EF6A5B4E-5BDB-4FD0-9C3C-1C14CADB3A0F}" type="presOf" srcId="{2EE99505-26EA-4949-AA0F-48FDE07F0F9C}" destId="{310A6121-42E8-4990-B6BA-A90BAE2161BA}" srcOrd="0" destOrd="0" presId="urn:microsoft.com/office/officeart/2005/8/layout/hierarchy1"/>
    <dgm:cxn modelId="{CE17C57A-D9E4-4B2C-80B4-5BE320BE58EB}" srcId="{A331B993-5870-418A-8BDD-0B2E5D8DA1F1}" destId="{A7DED306-9D62-433E-81C4-326C94E65002}" srcOrd="1" destOrd="0" parTransId="{F954EF5D-EF9E-409A-A33C-A2B284690446}" sibTransId="{C369CD9E-3FC0-49F3-9C63-62A372AAC28D}"/>
    <dgm:cxn modelId="{7B608996-499C-4112-BFEC-B3D5211F0F52}" type="presOf" srcId="{7CFB5C33-23F0-4BED-83AF-5108A3D9BC8A}" destId="{23A01FE6-5AE6-46FC-A707-5A5D62A85F93}" srcOrd="0" destOrd="0" presId="urn:microsoft.com/office/officeart/2005/8/layout/hierarchy1"/>
    <dgm:cxn modelId="{BAB4988F-A0C2-47A5-BCB9-954474BEC71D}" type="presOf" srcId="{6621C1A6-A3E9-4802-AD4A-68C1F0A52708}" destId="{9A8A2D84-64D7-4788-93C6-DA7AC98C0299}" srcOrd="0" destOrd="0" presId="urn:microsoft.com/office/officeart/2005/8/layout/hierarchy1"/>
    <dgm:cxn modelId="{0B3FBF73-AB2E-4CE3-AA5C-6C71BEF7010F}" type="presOf" srcId="{75FBBEB8-357C-4D01-8FD0-4B75841F5EC1}" destId="{0FA62974-1932-4CD8-8DB1-9ACC659E92D7}" srcOrd="0" destOrd="0" presId="urn:microsoft.com/office/officeart/2005/8/layout/hierarchy1"/>
    <dgm:cxn modelId="{F8463AF5-E3B9-4A32-8C46-DDCA94BC7AE3}" srcId="{2EE99505-26EA-4949-AA0F-48FDE07F0F9C}" destId="{B8E3C1D1-905E-4EB8-8921-9025A4B10F0A}" srcOrd="0" destOrd="0" parTransId="{07DB21FC-4C90-4818-B427-2F274CDA2C01}" sibTransId="{C3DED723-1D44-4FE2-8663-032B150375A2}"/>
    <dgm:cxn modelId="{07FC9F16-CA5D-4C93-815F-12C60800A9F6}" type="presOf" srcId="{A331B993-5870-418A-8BDD-0B2E5D8DA1F1}" destId="{7598415A-0386-4539-8265-4EFCAC13FCDF}" srcOrd="0" destOrd="0" presId="urn:microsoft.com/office/officeart/2005/8/layout/hierarchy1"/>
    <dgm:cxn modelId="{822A2603-AB2C-41AF-A12B-88C98294A2D7}" type="presOf" srcId="{F7B267CE-06EF-40DE-BE8D-7474A7070183}" destId="{AE1ADC97-37D2-4BF4-A08D-7D7F6B82387D}" srcOrd="0" destOrd="0" presId="urn:microsoft.com/office/officeart/2005/8/layout/hierarchy1"/>
    <dgm:cxn modelId="{8E2EB295-C548-4612-9CA2-FA48E8168A3F}" type="presOf" srcId="{B61804B1-7948-4259-B9BA-29EE89EC80B0}" destId="{AEA92700-6B90-4138-8C36-F284E9E0D5E7}" srcOrd="0" destOrd="0" presId="urn:microsoft.com/office/officeart/2005/8/layout/hierarchy1"/>
    <dgm:cxn modelId="{2CBB66BF-6C24-4EF2-9FD3-0C8F0D46C73E}" type="presOf" srcId="{F1C7EEE1-67AA-4EC5-A21B-C73BC79CB331}" destId="{36A8DC6F-2FEA-4551-AE54-5897CC15B1E2}" srcOrd="0" destOrd="0" presId="urn:microsoft.com/office/officeart/2005/8/layout/hierarchy1"/>
    <dgm:cxn modelId="{D02BE86B-D91C-49DB-9BA2-55DF1448F108}" srcId="{A7DED306-9D62-433E-81C4-326C94E65002}" destId="{75FBBEB8-357C-4D01-8FD0-4B75841F5EC1}" srcOrd="0" destOrd="0" parTransId="{AA390762-1FBB-46FD-A2E7-488D4DE49AC3}" sibTransId="{86621B13-BCED-467E-A84C-6E45B0F8643A}"/>
    <dgm:cxn modelId="{BA08FAC1-D202-4B35-8FF5-7A3CDBD84D05}" type="presOf" srcId="{10A1B2C8-3BF2-4AD7-8DE6-0BAF12528884}" destId="{58993147-0C77-4D94-8BFA-214664B23CFE}" srcOrd="0" destOrd="0" presId="urn:microsoft.com/office/officeart/2005/8/layout/hierarchy1"/>
    <dgm:cxn modelId="{00B5314C-8824-4994-97D2-6366C63DD260}" type="presOf" srcId="{B74F2614-C2F4-43A5-BFFC-3D8316C6BB67}" destId="{6B07C844-B8F3-4D8E-9923-1EDA836077D1}" srcOrd="0" destOrd="0" presId="urn:microsoft.com/office/officeart/2005/8/layout/hierarchy1"/>
    <dgm:cxn modelId="{7D273281-B4DA-4E8D-B0F1-57F47DC6F6C3}" srcId="{B8E3C1D1-905E-4EB8-8921-9025A4B10F0A}" destId="{08FBBEEA-5C73-4082-A096-7B425EEC54A9}" srcOrd="0" destOrd="0" parTransId="{F1C7EEE1-67AA-4EC5-A21B-C73BC79CB331}" sibTransId="{0E13CC94-7381-45A0-9461-2ED0DEF31077}"/>
    <dgm:cxn modelId="{2F5BFD41-AAE1-49DA-B00D-F70A0E65720F}" type="presParOf" srcId="{58993147-0C77-4D94-8BFA-214664B23CFE}" destId="{3EB636D0-EB41-4754-8CE9-3EFBF942842F}" srcOrd="0" destOrd="0" presId="urn:microsoft.com/office/officeart/2005/8/layout/hierarchy1"/>
    <dgm:cxn modelId="{90ACEF73-24C7-4B75-9A4A-38D14C337E58}" type="presParOf" srcId="{3EB636D0-EB41-4754-8CE9-3EFBF942842F}" destId="{437ACCF0-D2B5-42DE-AC52-0F401E2445BA}" srcOrd="0" destOrd="0" presId="urn:microsoft.com/office/officeart/2005/8/layout/hierarchy1"/>
    <dgm:cxn modelId="{4B4D1B5F-B446-4F01-8B60-81118A745627}" type="presParOf" srcId="{437ACCF0-D2B5-42DE-AC52-0F401E2445BA}" destId="{153CA679-8837-4D98-BB8E-F6C56A259A95}" srcOrd="0" destOrd="0" presId="urn:microsoft.com/office/officeart/2005/8/layout/hierarchy1"/>
    <dgm:cxn modelId="{F9319B9E-8FFA-4B0F-B027-4C105A66097F}" type="presParOf" srcId="{437ACCF0-D2B5-42DE-AC52-0F401E2445BA}" destId="{310A6121-42E8-4990-B6BA-A90BAE2161BA}" srcOrd="1" destOrd="0" presId="urn:microsoft.com/office/officeart/2005/8/layout/hierarchy1"/>
    <dgm:cxn modelId="{21E87C3F-6710-42B5-9B1F-657B4B3B25D2}" type="presParOf" srcId="{3EB636D0-EB41-4754-8CE9-3EFBF942842F}" destId="{08C1A7C4-347F-4014-A4E8-2313C2D77A80}" srcOrd="1" destOrd="0" presId="urn:microsoft.com/office/officeart/2005/8/layout/hierarchy1"/>
    <dgm:cxn modelId="{9A0BD100-5927-4493-8682-C5BE0EC6BA8C}" type="presParOf" srcId="{08C1A7C4-347F-4014-A4E8-2313C2D77A80}" destId="{7947E175-F24B-4FE6-9C62-25116359D78E}" srcOrd="0" destOrd="0" presId="urn:microsoft.com/office/officeart/2005/8/layout/hierarchy1"/>
    <dgm:cxn modelId="{479FA45A-A27F-4E7C-9FC8-CB71EB3629D8}" type="presParOf" srcId="{08C1A7C4-347F-4014-A4E8-2313C2D77A80}" destId="{AF14B6F9-8BC0-435A-8A41-9557B037896F}" srcOrd="1" destOrd="0" presId="urn:microsoft.com/office/officeart/2005/8/layout/hierarchy1"/>
    <dgm:cxn modelId="{5B591CBA-44EB-4DC6-AEF3-29B57E5E0EEA}" type="presParOf" srcId="{AF14B6F9-8BC0-435A-8A41-9557B037896F}" destId="{FA310AD2-47E9-4B86-898C-E644115E295C}" srcOrd="0" destOrd="0" presId="urn:microsoft.com/office/officeart/2005/8/layout/hierarchy1"/>
    <dgm:cxn modelId="{DBB97E17-5492-4B7D-BD3F-3F5C42DBAA4C}" type="presParOf" srcId="{FA310AD2-47E9-4B86-898C-E644115E295C}" destId="{1E219944-BF1A-46F1-A164-7DC7A2D25DB1}" srcOrd="0" destOrd="0" presId="urn:microsoft.com/office/officeart/2005/8/layout/hierarchy1"/>
    <dgm:cxn modelId="{B6328EA1-C9D5-45E5-81B3-CEE99D5424F3}" type="presParOf" srcId="{FA310AD2-47E9-4B86-898C-E644115E295C}" destId="{10556757-3D78-4BE2-9B9C-36485D43A1A3}" srcOrd="1" destOrd="0" presId="urn:microsoft.com/office/officeart/2005/8/layout/hierarchy1"/>
    <dgm:cxn modelId="{CD055EF1-C46D-4F30-B725-88C2AC48A869}" type="presParOf" srcId="{AF14B6F9-8BC0-435A-8A41-9557B037896F}" destId="{68ED07B2-F865-4980-813A-5A9CDF756063}" srcOrd="1" destOrd="0" presId="urn:microsoft.com/office/officeart/2005/8/layout/hierarchy1"/>
    <dgm:cxn modelId="{EE9D216F-29B5-42DD-9891-8437749796DC}" type="presParOf" srcId="{68ED07B2-F865-4980-813A-5A9CDF756063}" destId="{36A8DC6F-2FEA-4551-AE54-5897CC15B1E2}" srcOrd="0" destOrd="0" presId="urn:microsoft.com/office/officeart/2005/8/layout/hierarchy1"/>
    <dgm:cxn modelId="{8B7A4390-B9CA-4E95-BAD2-4170B2A2A239}" type="presParOf" srcId="{68ED07B2-F865-4980-813A-5A9CDF756063}" destId="{16652C08-3429-46F2-936A-0CC775743FAF}" srcOrd="1" destOrd="0" presId="urn:microsoft.com/office/officeart/2005/8/layout/hierarchy1"/>
    <dgm:cxn modelId="{D02C38E4-9B49-44A1-B661-167A1FFCCBD1}" type="presParOf" srcId="{16652C08-3429-46F2-936A-0CC775743FAF}" destId="{51DE938C-3C93-4370-8A42-51525FE4539F}" srcOrd="0" destOrd="0" presId="urn:microsoft.com/office/officeart/2005/8/layout/hierarchy1"/>
    <dgm:cxn modelId="{FC57A738-4D16-41EA-B5AC-F2D3E916E70E}" type="presParOf" srcId="{51DE938C-3C93-4370-8A42-51525FE4539F}" destId="{4F6FE3E5-89F9-4352-BE31-C2FEE16415BE}" srcOrd="0" destOrd="0" presId="urn:microsoft.com/office/officeart/2005/8/layout/hierarchy1"/>
    <dgm:cxn modelId="{72502143-6227-4859-B0D5-A13DEB44F5E5}" type="presParOf" srcId="{51DE938C-3C93-4370-8A42-51525FE4539F}" destId="{0D28724D-4E49-4E74-A23C-EA1DFBC5069A}" srcOrd="1" destOrd="0" presId="urn:microsoft.com/office/officeart/2005/8/layout/hierarchy1"/>
    <dgm:cxn modelId="{68D2448A-D455-4640-B504-D1BE934A6D01}" type="presParOf" srcId="{16652C08-3429-46F2-936A-0CC775743FAF}" destId="{B97342DC-83BB-49F2-8D21-DC74C5E18894}" srcOrd="1" destOrd="0" presId="urn:microsoft.com/office/officeart/2005/8/layout/hierarchy1"/>
    <dgm:cxn modelId="{209B2BD8-4559-448C-AB51-EC7490D851AE}" type="presParOf" srcId="{68ED07B2-F865-4980-813A-5A9CDF756063}" destId="{23A01FE6-5AE6-46FC-A707-5A5D62A85F93}" srcOrd="2" destOrd="0" presId="urn:microsoft.com/office/officeart/2005/8/layout/hierarchy1"/>
    <dgm:cxn modelId="{EC7CA1B3-BBA1-4C71-ACCD-694C0D66AC27}" type="presParOf" srcId="{68ED07B2-F865-4980-813A-5A9CDF756063}" destId="{67C4D53E-6101-4C6D-B041-968EC7DBF3A7}" srcOrd="3" destOrd="0" presId="urn:microsoft.com/office/officeart/2005/8/layout/hierarchy1"/>
    <dgm:cxn modelId="{E75C5326-451A-45AD-9C0A-3308B89CDB2F}" type="presParOf" srcId="{67C4D53E-6101-4C6D-B041-968EC7DBF3A7}" destId="{71185B5A-CC26-4F5E-8CA4-9A63949A12AA}" srcOrd="0" destOrd="0" presId="urn:microsoft.com/office/officeart/2005/8/layout/hierarchy1"/>
    <dgm:cxn modelId="{A7944578-3817-44D5-B5C1-AECD38E4B0E9}" type="presParOf" srcId="{71185B5A-CC26-4F5E-8CA4-9A63949A12AA}" destId="{2C4ADE44-1326-497D-BA25-3B328A2F24B9}" srcOrd="0" destOrd="0" presId="urn:microsoft.com/office/officeart/2005/8/layout/hierarchy1"/>
    <dgm:cxn modelId="{BC0357FB-1723-4CFD-AA1A-546803E797C9}" type="presParOf" srcId="{71185B5A-CC26-4F5E-8CA4-9A63949A12AA}" destId="{AE1ADC97-37D2-4BF4-A08D-7D7F6B82387D}" srcOrd="1" destOrd="0" presId="urn:microsoft.com/office/officeart/2005/8/layout/hierarchy1"/>
    <dgm:cxn modelId="{FFA174D9-73F6-4202-9FD1-4BC91DB19E81}" type="presParOf" srcId="{67C4D53E-6101-4C6D-B041-968EC7DBF3A7}" destId="{FF4160D9-2EA2-4866-AE77-61FFEF9A440B}" srcOrd="1" destOrd="0" presId="urn:microsoft.com/office/officeart/2005/8/layout/hierarchy1"/>
    <dgm:cxn modelId="{938DE816-DEA2-4CC8-B5EC-DCE1D97A1640}" type="presParOf" srcId="{08C1A7C4-347F-4014-A4E8-2313C2D77A80}" destId="{85DC1C7A-76D6-4203-BCD1-12D4A5A10193}" srcOrd="2" destOrd="0" presId="urn:microsoft.com/office/officeart/2005/8/layout/hierarchy1"/>
    <dgm:cxn modelId="{37245561-F14A-4887-9884-7922F6242278}" type="presParOf" srcId="{08C1A7C4-347F-4014-A4E8-2313C2D77A80}" destId="{5FA16C6E-4B12-466A-91FE-EE5F4B678100}" srcOrd="3" destOrd="0" presId="urn:microsoft.com/office/officeart/2005/8/layout/hierarchy1"/>
    <dgm:cxn modelId="{9220B2FE-7938-41AE-8FA7-679B4C928882}" type="presParOf" srcId="{5FA16C6E-4B12-466A-91FE-EE5F4B678100}" destId="{9D16889C-93E2-414D-85CA-373A22B334D4}" srcOrd="0" destOrd="0" presId="urn:microsoft.com/office/officeart/2005/8/layout/hierarchy1"/>
    <dgm:cxn modelId="{F621C657-6B85-409D-A091-7BB006EB990D}" type="presParOf" srcId="{9D16889C-93E2-414D-85CA-373A22B334D4}" destId="{7F70A9C4-477C-45FD-B156-A7EF3C2CBAEF}" srcOrd="0" destOrd="0" presId="urn:microsoft.com/office/officeart/2005/8/layout/hierarchy1"/>
    <dgm:cxn modelId="{4CDE31D3-C894-4C85-B3FB-A422666055DD}" type="presParOf" srcId="{9D16889C-93E2-414D-85CA-373A22B334D4}" destId="{7598415A-0386-4539-8265-4EFCAC13FCDF}" srcOrd="1" destOrd="0" presId="urn:microsoft.com/office/officeart/2005/8/layout/hierarchy1"/>
    <dgm:cxn modelId="{1D657C28-9A7B-4578-9A42-561E45FEECF8}" type="presParOf" srcId="{5FA16C6E-4B12-466A-91FE-EE5F4B678100}" destId="{D589BF9A-DB9A-4E6D-8BBD-060EE7AE0D2D}" srcOrd="1" destOrd="0" presId="urn:microsoft.com/office/officeart/2005/8/layout/hierarchy1"/>
    <dgm:cxn modelId="{03A2408D-91FF-45A6-BCC8-E8E4E690F91E}" type="presParOf" srcId="{D589BF9A-DB9A-4E6D-8BBD-060EE7AE0D2D}" destId="{1BFC86B5-1205-4D3C-B2A1-323875D0FBDC}" srcOrd="0" destOrd="0" presId="urn:microsoft.com/office/officeart/2005/8/layout/hierarchy1"/>
    <dgm:cxn modelId="{0CBF8642-DF9B-4BF8-B5DC-19011E96FC97}" type="presParOf" srcId="{D589BF9A-DB9A-4E6D-8BBD-060EE7AE0D2D}" destId="{38B90672-0AD7-4518-BDBA-784A96BF1FBB}" srcOrd="1" destOrd="0" presId="urn:microsoft.com/office/officeart/2005/8/layout/hierarchy1"/>
    <dgm:cxn modelId="{F075E7E0-4606-4199-8288-D6C144D58C6E}" type="presParOf" srcId="{38B90672-0AD7-4518-BDBA-784A96BF1FBB}" destId="{E5E7780F-F403-44FB-8A8C-46CD4DE580EB}" srcOrd="0" destOrd="0" presId="urn:microsoft.com/office/officeart/2005/8/layout/hierarchy1"/>
    <dgm:cxn modelId="{0E9A9D56-B8FA-4596-A56A-3E3305AB7BE9}" type="presParOf" srcId="{E5E7780F-F403-44FB-8A8C-46CD4DE580EB}" destId="{FE28A2B2-13CF-4C9C-B9F6-7FF2E4334C43}" srcOrd="0" destOrd="0" presId="urn:microsoft.com/office/officeart/2005/8/layout/hierarchy1"/>
    <dgm:cxn modelId="{64D7441F-7CC8-41EE-9359-A79338597178}" type="presParOf" srcId="{E5E7780F-F403-44FB-8A8C-46CD4DE580EB}" destId="{076DF133-F908-4B8A-833B-BD8CBB77543A}" srcOrd="1" destOrd="0" presId="urn:microsoft.com/office/officeart/2005/8/layout/hierarchy1"/>
    <dgm:cxn modelId="{0B600062-1718-446D-A439-8094C5A01169}" type="presParOf" srcId="{38B90672-0AD7-4518-BDBA-784A96BF1FBB}" destId="{F3FBCC84-D13C-41AF-B970-3DBF26F291D1}" srcOrd="1" destOrd="0" presId="urn:microsoft.com/office/officeart/2005/8/layout/hierarchy1"/>
    <dgm:cxn modelId="{AB23CA6A-D073-439C-BEF7-F82E3AF958B2}" type="presParOf" srcId="{F3FBCC84-D13C-41AF-B970-3DBF26F291D1}" destId="{23279810-FB5E-47B0-8E25-06AB801DBB9E}" srcOrd="0" destOrd="0" presId="urn:microsoft.com/office/officeart/2005/8/layout/hierarchy1"/>
    <dgm:cxn modelId="{A9BFBA1E-1CEE-436F-A29F-600C4F4EA46F}" type="presParOf" srcId="{F3FBCC84-D13C-41AF-B970-3DBF26F291D1}" destId="{524FE6A2-86C8-45D2-8C17-F79A0B1312AA}" srcOrd="1" destOrd="0" presId="urn:microsoft.com/office/officeart/2005/8/layout/hierarchy1"/>
    <dgm:cxn modelId="{50DADE51-46B2-46E2-99EA-1F5AE82A2C7C}" type="presParOf" srcId="{524FE6A2-86C8-45D2-8C17-F79A0B1312AA}" destId="{9BBCEDDD-71F2-4C06-BAA8-3947BB18FB67}" srcOrd="0" destOrd="0" presId="urn:microsoft.com/office/officeart/2005/8/layout/hierarchy1"/>
    <dgm:cxn modelId="{058B6713-75CB-4E84-ACE7-2B00D0CEA1E2}" type="presParOf" srcId="{9BBCEDDD-71F2-4C06-BAA8-3947BB18FB67}" destId="{961ECCC4-EF26-476B-B633-CE040F3B6BF5}" srcOrd="0" destOrd="0" presId="urn:microsoft.com/office/officeart/2005/8/layout/hierarchy1"/>
    <dgm:cxn modelId="{F86B6371-6EA6-4932-836A-3C40F41DD0C7}" type="presParOf" srcId="{9BBCEDDD-71F2-4C06-BAA8-3947BB18FB67}" destId="{9A8A2D84-64D7-4788-93C6-DA7AC98C0299}" srcOrd="1" destOrd="0" presId="urn:microsoft.com/office/officeart/2005/8/layout/hierarchy1"/>
    <dgm:cxn modelId="{FEEB290D-4D47-4C27-938D-620BDA5C4C6C}" type="presParOf" srcId="{524FE6A2-86C8-45D2-8C17-F79A0B1312AA}" destId="{87C71D9B-2DE8-446E-BD15-3B14BB193A47}" srcOrd="1" destOrd="0" presId="urn:microsoft.com/office/officeart/2005/8/layout/hierarchy1"/>
    <dgm:cxn modelId="{8DF4BA40-4210-4175-80A6-541E85304CBE}" type="presParOf" srcId="{D589BF9A-DB9A-4E6D-8BBD-060EE7AE0D2D}" destId="{AB2DF8FF-B01B-40A6-9CF4-FF25891F3862}" srcOrd="2" destOrd="0" presId="urn:microsoft.com/office/officeart/2005/8/layout/hierarchy1"/>
    <dgm:cxn modelId="{A2DA4431-851A-49AC-8C6F-886C88476DF0}" type="presParOf" srcId="{D589BF9A-DB9A-4E6D-8BBD-060EE7AE0D2D}" destId="{7EC698C4-CBA4-4EC6-BF1B-CB9D9B1321C7}" srcOrd="3" destOrd="0" presId="urn:microsoft.com/office/officeart/2005/8/layout/hierarchy1"/>
    <dgm:cxn modelId="{E11DB1F8-2646-4588-AE4B-EAB0430D0263}" type="presParOf" srcId="{7EC698C4-CBA4-4EC6-BF1B-CB9D9B1321C7}" destId="{32763DD5-1FBB-42F8-AABA-C9A53BC73016}" srcOrd="0" destOrd="0" presId="urn:microsoft.com/office/officeart/2005/8/layout/hierarchy1"/>
    <dgm:cxn modelId="{9E66A051-AD92-409A-9F5C-0DF622E9C41E}" type="presParOf" srcId="{32763DD5-1FBB-42F8-AABA-C9A53BC73016}" destId="{6B40C5CC-716C-4B88-82DC-66CA8C24EE45}" srcOrd="0" destOrd="0" presId="urn:microsoft.com/office/officeart/2005/8/layout/hierarchy1"/>
    <dgm:cxn modelId="{EE4E59D1-FB20-419E-BEA5-C2F4E7591194}" type="presParOf" srcId="{32763DD5-1FBB-42F8-AABA-C9A53BC73016}" destId="{29B4C13F-852D-426F-B076-A46678BD3652}" srcOrd="1" destOrd="0" presId="urn:microsoft.com/office/officeart/2005/8/layout/hierarchy1"/>
    <dgm:cxn modelId="{422C3D63-ADA1-4BB2-9B03-9D0388B24E3E}" type="presParOf" srcId="{7EC698C4-CBA4-4EC6-BF1B-CB9D9B1321C7}" destId="{9DDC9987-17A7-4EE4-8681-D8DE440B1163}" srcOrd="1" destOrd="0" presId="urn:microsoft.com/office/officeart/2005/8/layout/hierarchy1"/>
    <dgm:cxn modelId="{93B314CD-443D-4F9A-B5F5-64B2F318C63C}" type="presParOf" srcId="{9DDC9987-17A7-4EE4-8681-D8DE440B1163}" destId="{64730DF1-D35D-4E62-9744-6915B24CD092}" srcOrd="0" destOrd="0" presId="urn:microsoft.com/office/officeart/2005/8/layout/hierarchy1"/>
    <dgm:cxn modelId="{6EBEBB2F-2FCB-4868-BDFE-4BFAF343EAE8}" type="presParOf" srcId="{9DDC9987-17A7-4EE4-8681-D8DE440B1163}" destId="{CFFB7BC8-CB39-4D38-95AE-8E704FFDCA2F}" srcOrd="1" destOrd="0" presId="urn:microsoft.com/office/officeart/2005/8/layout/hierarchy1"/>
    <dgm:cxn modelId="{BAD38450-449D-4FC5-AF9F-2F0D9B60DE16}" type="presParOf" srcId="{CFFB7BC8-CB39-4D38-95AE-8E704FFDCA2F}" destId="{92973C8E-D5D3-4785-913A-0ADCD7508DF8}" srcOrd="0" destOrd="0" presId="urn:microsoft.com/office/officeart/2005/8/layout/hierarchy1"/>
    <dgm:cxn modelId="{D09C66B1-E850-484C-9D2F-DB54D8633E2E}" type="presParOf" srcId="{92973C8E-D5D3-4785-913A-0ADCD7508DF8}" destId="{4AEC9878-B75E-4B0E-8785-74C0B0CB3AC7}" srcOrd="0" destOrd="0" presId="urn:microsoft.com/office/officeart/2005/8/layout/hierarchy1"/>
    <dgm:cxn modelId="{9C207E3A-1177-4A33-8190-92EA1D46BE84}" type="presParOf" srcId="{92973C8E-D5D3-4785-913A-0ADCD7508DF8}" destId="{0FA62974-1932-4CD8-8DB1-9ACC659E92D7}" srcOrd="1" destOrd="0" presId="urn:microsoft.com/office/officeart/2005/8/layout/hierarchy1"/>
    <dgm:cxn modelId="{D3EADD46-D561-4105-B6D8-1F74528799C3}" type="presParOf" srcId="{CFFB7BC8-CB39-4D38-95AE-8E704FFDCA2F}" destId="{0760B189-F260-48ED-A548-E77F2BB9553E}" srcOrd="1" destOrd="0" presId="urn:microsoft.com/office/officeart/2005/8/layout/hierarchy1"/>
    <dgm:cxn modelId="{9BA3643B-1B58-458B-9589-4F28B8E8D6AF}" type="presParOf" srcId="{D589BF9A-DB9A-4E6D-8BBD-060EE7AE0D2D}" destId="{B72B8370-F107-4C14-9148-B7696286C8DC}" srcOrd="4" destOrd="0" presId="urn:microsoft.com/office/officeart/2005/8/layout/hierarchy1"/>
    <dgm:cxn modelId="{1E0AF77A-BE56-4877-ACEB-A6007CA44E2E}" type="presParOf" srcId="{D589BF9A-DB9A-4E6D-8BBD-060EE7AE0D2D}" destId="{96A81E08-522B-485B-86A7-00267DBA6C34}" srcOrd="5" destOrd="0" presId="urn:microsoft.com/office/officeart/2005/8/layout/hierarchy1"/>
    <dgm:cxn modelId="{752AE618-D425-4014-8A7A-45BDB66F7CC8}" type="presParOf" srcId="{96A81E08-522B-485B-86A7-00267DBA6C34}" destId="{EC2D54C3-F2C0-45E5-9B3A-E291E3F229FB}" srcOrd="0" destOrd="0" presId="urn:microsoft.com/office/officeart/2005/8/layout/hierarchy1"/>
    <dgm:cxn modelId="{B6E052C1-03E3-46C1-9C60-128FC06D012E}" type="presParOf" srcId="{EC2D54C3-F2C0-45E5-9B3A-E291E3F229FB}" destId="{CB7B5226-50F1-4E10-8EAB-B599024FD931}" srcOrd="0" destOrd="0" presId="urn:microsoft.com/office/officeart/2005/8/layout/hierarchy1"/>
    <dgm:cxn modelId="{CC388BA6-B956-46DB-B893-3981EFB7A051}" type="presParOf" srcId="{EC2D54C3-F2C0-45E5-9B3A-E291E3F229FB}" destId="{7D81C046-791A-4D35-B87A-5F5EFA319D3C}" srcOrd="1" destOrd="0" presId="urn:microsoft.com/office/officeart/2005/8/layout/hierarchy1"/>
    <dgm:cxn modelId="{44D942D3-142E-43C5-850D-4966633617BD}" type="presParOf" srcId="{96A81E08-522B-485B-86A7-00267DBA6C34}" destId="{497B24FC-86E5-4604-9DA6-A1252D9A0514}" srcOrd="1" destOrd="0" presId="urn:microsoft.com/office/officeart/2005/8/layout/hierarchy1"/>
    <dgm:cxn modelId="{57B2D4D2-DC39-4AC3-ABD7-68DE553735F1}" type="presParOf" srcId="{497B24FC-86E5-4604-9DA6-A1252D9A0514}" destId="{AEA92700-6B90-4138-8C36-F284E9E0D5E7}" srcOrd="0" destOrd="0" presId="urn:microsoft.com/office/officeart/2005/8/layout/hierarchy1"/>
    <dgm:cxn modelId="{3E3A2D9D-A1D5-4EB0-A9CA-491B94C5072D}" type="presParOf" srcId="{497B24FC-86E5-4604-9DA6-A1252D9A0514}" destId="{1C956349-E72E-44A7-A5B5-00EB37108B86}" srcOrd="1" destOrd="0" presId="urn:microsoft.com/office/officeart/2005/8/layout/hierarchy1"/>
    <dgm:cxn modelId="{B1F5A6D2-03FE-4C1E-8FBA-D5C089560C7A}" type="presParOf" srcId="{1C956349-E72E-44A7-A5B5-00EB37108B86}" destId="{B3DC7EA5-6B24-4C85-90CB-4C213B393D68}" srcOrd="0" destOrd="0" presId="urn:microsoft.com/office/officeart/2005/8/layout/hierarchy1"/>
    <dgm:cxn modelId="{D2208E0C-0992-4127-AC69-0B2A098664DF}" type="presParOf" srcId="{B3DC7EA5-6B24-4C85-90CB-4C213B393D68}" destId="{F39EED30-7AA1-4DB9-8A06-BA42D184456C}" srcOrd="0" destOrd="0" presId="urn:microsoft.com/office/officeart/2005/8/layout/hierarchy1"/>
    <dgm:cxn modelId="{1CEFB088-013D-4A07-9C2C-9D5805A3867B}" type="presParOf" srcId="{B3DC7EA5-6B24-4C85-90CB-4C213B393D68}" destId="{6B07C844-B8F3-4D8E-9923-1EDA836077D1}" srcOrd="1" destOrd="0" presId="urn:microsoft.com/office/officeart/2005/8/layout/hierarchy1"/>
    <dgm:cxn modelId="{65359D28-2F87-4FF2-A5DB-01E1C1BDA6F9}" type="presParOf" srcId="{1C956349-E72E-44A7-A5B5-00EB37108B86}" destId="{CEB623E3-D0DE-4434-9C44-318E5D268BFF}"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DA623C-D92F-4DAE-B8AE-6E0863E2BC3A}" type="doc">
      <dgm:prSet loTypeId="urn:microsoft.com/office/officeart/2005/8/layout/radial4" loCatId="relationship" qsTypeId="urn:microsoft.com/office/officeart/2005/8/quickstyle/simple1" qsCatId="simple" csTypeId="urn:microsoft.com/office/officeart/2005/8/colors/accent2_4" csCatId="accent2" phldr="1"/>
      <dgm:spPr/>
      <dgm:t>
        <a:bodyPr/>
        <a:lstStyle/>
        <a:p>
          <a:endParaRPr lang="es-EC"/>
        </a:p>
      </dgm:t>
    </dgm:pt>
    <dgm:pt modelId="{C90E0B1D-1E61-452A-989D-071D0BAE6C76}">
      <dgm:prSet phldrT="[Texto]" custT="1"/>
      <dgm:spPr/>
      <dgm:t>
        <a:bodyPr/>
        <a:lstStyle/>
        <a:p>
          <a:r>
            <a:rPr lang="es-EC" sz="1400" b="1" dirty="0" smtClean="0">
              <a:solidFill>
                <a:schemeClr val="tx1"/>
              </a:solidFill>
            </a:rPr>
            <a:t>JUEGOS TRADICIONALES ECUATORIANOS EN LA EDUCACIÓN INFANTIL  </a:t>
          </a:r>
          <a:endParaRPr lang="es-EC" sz="1400" b="1" dirty="0">
            <a:solidFill>
              <a:schemeClr val="tx1"/>
            </a:solidFill>
          </a:endParaRPr>
        </a:p>
      </dgm:t>
    </dgm:pt>
    <dgm:pt modelId="{FC8BDA1A-FBB6-4072-ABC6-EA7DE0D8B9EF}" type="parTrans" cxnId="{9E12AE7F-7329-4AE8-A087-C4C1660145DB}">
      <dgm:prSet/>
      <dgm:spPr/>
      <dgm:t>
        <a:bodyPr/>
        <a:lstStyle/>
        <a:p>
          <a:endParaRPr lang="es-EC"/>
        </a:p>
      </dgm:t>
    </dgm:pt>
    <dgm:pt modelId="{59B6BAF1-BF28-457E-983E-D7ECE710ACE0}" type="sibTrans" cxnId="{9E12AE7F-7329-4AE8-A087-C4C1660145DB}">
      <dgm:prSet/>
      <dgm:spPr/>
      <dgm:t>
        <a:bodyPr/>
        <a:lstStyle/>
        <a:p>
          <a:endParaRPr lang="es-EC"/>
        </a:p>
      </dgm:t>
    </dgm:pt>
    <dgm:pt modelId="{8536142E-C4F8-4654-AD3D-D46E2BC9971E}">
      <dgm:prSet phldrT="[Texto]" custT="1"/>
      <dgm:spPr>
        <a:solidFill>
          <a:srgbClr val="CCFFCC"/>
        </a:solidFill>
      </dgm:spPr>
      <dgm:t>
        <a:bodyPr/>
        <a:lstStyle/>
        <a:p>
          <a:r>
            <a:rPr lang="es-EC" sz="1400" b="1" dirty="0" smtClean="0">
              <a:solidFill>
                <a:schemeClr val="tx1"/>
              </a:solidFill>
            </a:rPr>
            <a:t>Las docentes deben basarse al currículo de educación básica </a:t>
          </a:r>
          <a:endParaRPr lang="es-EC" sz="1400" b="1" dirty="0">
            <a:solidFill>
              <a:schemeClr val="tx1"/>
            </a:solidFill>
          </a:endParaRPr>
        </a:p>
      </dgm:t>
    </dgm:pt>
    <dgm:pt modelId="{B36B5B06-14DA-4106-A207-F4B2D4A72A13}" type="parTrans" cxnId="{6B73736E-D96B-4A17-9D76-3D588B1D247D}">
      <dgm:prSet/>
      <dgm:spPr/>
      <dgm:t>
        <a:bodyPr/>
        <a:lstStyle/>
        <a:p>
          <a:endParaRPr lang="es-EC"/>
        </a:p>
      </dgm:t>
    </dgm:pt>
    <dgm:pt modelId="{E39202EF-C8EA-4201-894B-158A92899232}" type="sibTrans" cxnId="{6B73736E-D96B-4A17-9D76-3D588B1D247D}">
      <dgm:prSet/>
      <dgm:spPr/>
      <dgm:t>
        <a:bodyPr/>
        <a:lstStyle/>
        <a:p>
          <a:endParaRPr lang="es-EC"/>
        </a:p>
      </dgm:t>
    </dgm:pt>
    <dgm:pt modelId="{0CDC03DF-CC72-4C19-8CDA-27F1A124D554}">
      <dgm:prSet custT="1"/>
      <dgm:spPr/>
      <dgm:t>
        <a:bodyPr/>
        <a:lstStyle/>
        <a:p>
          <a:r>
            <a:rPr lang="es-EC" sz="1400" b="1" dirty="0" smtClean="0">
              <a:solidFill>
                <a:schemeClr val="tx1"/>
              </a:solidFill>
            </a:rPr>
            <a:t>Preparar el material </a:t>
          </a:r>
          <a:endParaRPr lang="es-EC" sz="1400" b="1" dirty="0">
            <a:solidFill>
              <a:schemeClr val="tx1"/>
            </a:solidFill>
          </a:endParaRPr>
        </a:p>
      </dgm:t>
    </dgm:pt>
    <dgm:pt modelId="{6247FDF7-4E59-44BC-A8AE-5D0B28BDAC17}" type="parTrans" cxnId="{DE8ADB82-16ED-48D6-A886-F741FDF774CB}">
      <dgm:prSet/>
      <dgm:spPr/>
      <dgm:t>
        <a:bodyPr/>
        <a:lstStyle/>
        <a:p>
          <a:endParaRPr lang="es-EC"/>
        </a:p>
      </dgm:t>
    </dgm:pt>
    <dgm:pt modelId="{D833BCEC-2350-48D2-966A-439C65EA829A}" type="sibTrans" cxnId="{DE8ADB82-16ED-48D6-A886-F741FDF774CB}">
      <dgm:prSet/>
      <dgm:spPr/>
      <dgm:t>
        <a:bodyPr/>
        <a:lstStyle/>
        <a:p>
          <a:endParaRPr lang="es-EC"/>
        </a:p>
      </dgm:t>
    </dgm:pt>
    <dgm:pt modelId="{EB8EDED3-3459-4F5E-8924-74DAD7A328FA}">
      <dgm:prSet phldrT="[Texto]" custT="1"/>
      <dgm:spPr>
        <a:solidFill>
          <a:srgbClr val="FFCC66"/>
        </a:solidFill>
      </dgm:spPr>
      <dgm:t>
        <a:bodyPr/>
        <a:lstStyle/>
        <a:p>
          <a:r>
            <a:rPr lang="es-EC" sz="1400" b="1" dirty="0" smtClean="0">
              <a:solidFill>
                <a:schemeClr val="tx1"/>
              </a:solidFill>
            </a:rPr>
            <a:t>La presentación y la explicación del juego </a:t>
          </a:r>
          <a:endParaRPr lang="es-EC" sz="1400" b="1" dirty="0">
            <a:solidFill>
              <a:schemeClr val="tx1"/>
            </a:solidFill>
          </a:endParaRPr>
        </a:p>
      </dgm:t>
    </dgm:pt>
    <dgm:pt modelId="{77D914BC-B963-4730-8AE8-4E400DBA4B6F}" type="parTrans" cxnId="{36B3109A-B0F1-4136-BBD1-DBEB00082F60}">
      <dgm:prSet/>
      <dgm:spPr/>
      <dgm:t>
        <a:bodyPr/>
        <a:lstStyle/>
        <a:p>
          <a:endParaRPr lang="es-EC"/>
        </a:p>
      </dgm:t>
    </dgm:pt>
    <dgm:pt modelId="{7EFBDAB0-D3AD-4BB7-913D-3E18EE2EAE4E}" type="sibTrans" cxnId="{36B3109A-B0F1-4136-BBD1-DBEB00082F60}">
      <dgm:prSet/>
      <dgm:spPr/>
      <dgm:t>
        <a:bodyPr/>
        <a:lstStyle/>
        <a:p>
          <a:endParaRPr lang="es-EC"/>
        </a:p>
      </dgm:t>
    </dgm:pt>
    <dgm:pt modelId="{EE2D7424-F910-43AD-B801-657EBFDD2C4B}">
      <dgm:prSet/>
      <dgm:spPr/>
      <dgm:t>
        <a:bodyPr/>
        <a:lstStyle/>
        <a:p>
          <a:endParaRPr lang="es-EC"/>
        </a:p>
      </dgm:t>
    </dgm:pt>
    <dgm:pt modelId="{24F88669-2453-4D1D-B5BE-4AD559E77A72}" type="parTrans" cxnId="{906AE977-BFC9-4DA2-9E59-179AF8AE82BE}">
      <dgm:prSet/>
      <dgm:spPr/>
      <dgm:t>
        <a:bodyPr/>
        <a:lstStyle/>
        <a:p>
          <a:endParaRPr lang="es-EC"/>
        </a:p>
      </dgm:t>
    </dgm:pt>
    <dgm:pt modelId="{2F66E248-5A4E-463F-943A-FB34BBD4D9F5}" type="sibTrans" cxnId="{906AE977-BFC9-4DA2-9E59-179AF8AE82BE}">
      <dgm:prSet/>
      <dgm:spPr/>
      <dgm:t>
        <a:bodyPr/>
        <a:lstStyle/>
        <a:p>
          <a:endParaRPr lang="es-EC"/>
        </a:p>
      </dgm:t>
    </dgm:pt>
    <dgm:pt modelId="{7392153F-0AB0-4B85-B3BD-CB11FA9A1FCB}">
      <dgm:prSet/>
      <dgm:spPr/>
      <dgm:t>
        <a:bodyPr/>
        <a:lstStyle/>
        <a:p>
          <a:endParaRPr lang="es-EC"/>
        </a:p>
      </dgm:t>
    </dgm:pt>
    <dgm:pt modelId="{CA105466-09F2-49F1-B6D4-6E05B56F2066}" type="parTrans" cxnId="{9FF78D35-A88F-430A-9360-A0CE4DF16289}">
      <dgm:prSet/>
      <dgm:spPr/>
      <dgm:t>
        <a:bodyPr/>
        <a:lstStyle/>
        <a:p>
          <a:endParaRPr lang="es-EC"/>
        </a:p>
      </dgm:t>
    </dgm:pt>
    <dgm:pt modelId="{A6AD92A7-9188-4A1A-BB4F-94366F332B8B}" type="sibTrans" cxnId="{9FF78D35-A88F-430A-9360-A0CE4DF16289}">
      <dgm:prSet/>
      <dgm:spPr/>
      <dgm:t>
        <a:bodyPr/>
        <a:lstStyle/>
        <a:p>
          <a:endParaRPr lang="es-EC"/>
        </a:p>
      </dgm:t>
    </dgm:pt>
    <dgm:pt modelId="{1002F4BD-431F-49CB-9406-BADD2AE48C4C}" type="pres">
      <dgm:prSet presAssocID="{3CDA623C-D92F-4DAE-B8AE-6E0863E2BC3A}" presName="cycle" presStyleCnt="0">
        <dgm:presLayoutVars>
          <dgm:chMax val="1"/>
          <dgm:dir/>
          <dgm:animLvl val="ctr"/>
          <dgm:resizeHandles val="exact"/>
        </dgm:presLayoutVars>
      </dgm:prSet>
      <dgm:spPr/>
      <dgm:t>
        <a:bodyPr/>
        <a:lstStyle/>
        <a:p>
          <a:endParaRPr lang="es-EC"/>
        </a:p>
      </dgm:t>
    </dgm:pt>
    <dgm:pt modelId="{DA2D6652-57AC-41C3-AE99-A36805347686}" type="pres">
      <dgm:prSet presAssocID="{C90E0B1D-1E61-452A-989D-071D0BAE6C76}" presName="centerShape" presStyleLbl="node0" presStyleIdx="0" presStyleCnt="1" custScaleX="122449" custLinFactNeighborX="1894" custLinFactNeighborY="-50"/>
      <dgm:spPr/>
      <dgm:t>
        <a:bodyPr/>
        <a:lstStyle/>
        <a:p>
          <a:endParaRPr lang="es-EC"/>
        </a:p>
      </dgm:t>
    </dgm:pt>
    <dgm:pt modelId="{E9E6F98D-F0F5-4F30-B987-95F60C0520E9}" type="pres">
      <dgm:prSet presAssocID="{B36B5B06-14DA-4106-A207-F4B2D4A72A13}" presName="parTrans" presStyleLbl="bgSibTrans2D1" presStyleIdx="0" presStyleCnt="3"/>
      <dgm:spPr/>
      <dgm:t>
        <a:bodyPr/>
        <a:lstStyle/>
        <a:p>
          <a:endParaRPr lang="es-EC"/>
        </a:p>
      </dgm:t>
    </dgm:pt>
    <dgm:pt modelId="{A70DFC34-93D2-4895-BDE9-36342B41870D}" type="pres">
      <dgm:prSet presAssocID="{8536142E-C4F8-4654-AD3D-D46E2BC9971E}" presName="node" presStyleLbl="node1" presStyleIdx="0" presStyleCnt="3" custRadScaleRad="121077" custRadScaleInc="-2577">
        <dgm:presLayoutVars>
          <dgm:bulletEnabled val="1"/>
        </dgm:presLayoutVars>
      </dgm:prSet>
      <dgm:spPr/>
      <dgm:t>
        <a:bodyPr/>
        <a:lstStyle/>
        <a:p>
          <a:endParaRPr lang="es-EC"/>
        </a:p>
      </dgm:t>
    </dgm:pt>
    <dgm:pt modelId="{71C12EBD-31C1-4348-96D0-A0D2952FFC87}" type="pres">
      <dgm:prSet presAssocID="{6247FDF7-4E59-44BC-A8AE-5D0B28BDAC17}" presName="parTrans" presStyleLbl="bgSibTrans2D1" presStyleIdx="1" presStyleCnt="3"/>
      <dgm:spPr/>
      <dgm:t>
        <a:bodyPr/>
        <a:lstStyle/>
        <a:p>
          <a:endParaRPr lang="es-EC"/>
        </a:p>
      </dgm:t>
    </dgm:pt>
    <dgm:pt modelId="{1E9FD6B4-817C-4711-9052-AF1BA003DF7A}" type="pres">
      <dgm:prSet presAssocID="{0CDC03DF-CC72-4C19-8CDA-27F1A124D554}" presName="node" presStyleLbl="node1" presStyleIdx="1" presStyleCnt="3">
        <dgm:presLayoutVars>
          <dgm:bulletEnabled val="1"/>
        </dgm:presLayoutVars>
      </dgm:prSet>
      <dgm:spPr/>
      <dgm:t>
        <a:bodyPr/>
        <a:lstStyle/>
        <a:p>
          <a:endParaRPr lang="es-EC"/>
        </a:p>
      </dgm:t>
    </dgm:pt>
    <dgm:pt modelId="{BBCB01CD-449D-437A-BBB1-4D61175F4616}" type="pres">
      <dgm:prSet presAssocID="{77D914BC-B963-4730-8AE8-4E400DBA4B6F}" presName="parTrans" presStyleLbl="bgSibTrans2D1" presStyleIdx="2" presStyleCnt="3"/>
      <dgm:spPr/>
      <dgm:t>
        <a:bodyPr/>
        <a:lstStyle/>
        <a:p>
          <a:endParaRPr lang="es-EC"/>
        </a:p>
      </dgm:t>
    </dgm:pt>
    <dgm:pt modelId="{217A641F-3275-4A11-B08B-0C8415F67E69}" type="pres">
      <dgm:prSet presAssocID="{EB8EDED3-3459-4F5E-8924-74DAD7A328FA}" presName="node" presStyleLbl="node1" presStyleIdx="2" presStyleCnt="3" custRadScaleRad="116680" custRadScaleInc="179">
        <dgm:presLayoutVars>
          <dgm:bulletEnabled val="1"/>
        </dgm:presLayoutVars>
      </dgm:prSet>
      <dgm:spPr/>
      <dgm:t>
        <a:bodyPr/>
        <a:lstStyle/>
        <a:p>
          <a:endParaRPr lang="es-EC"/>
        </a:p>
      </dgm:t>
    </dgm:pt>
  </dgm:ptLst>
  <dgm:cxnLst>
    <dgm:cxn modelId="{906AE977-BFC9-4DA2-9E59-179AF8AE82BE}" srcId="{3CDA623C-D92F-4DAE-B8AE-6E0863E2BC3A}" destId="{EE2D7424-F910-43AD-B801-657EBFDD2C4B}" srcOrd="2" destOrd="0" parTransId="{24F88669-2453-4D1D-B5BE-4AD559E77A72}" sibTransId="{2F66E248-5A4E-463F-943A-FB34BBD4D9F5}"/>
    <dgm:cxn modelId="{6B73736E-D96B-4A17-9D76-3D588B1D247D}" srcId="{C90E0B1D-1E61-452A-989D-071D0BAE6C76}" destId="{8536142E-C4F8-4654-AD3D-D46E2BC9971E}" srcOrd="0" destOrd="0" parTransId="{B36B5B06-14DA-4106-A207-F4B2D4A72A13}" sibTransId="{E39202EF-C8EA-4201-894B-158A92899232}"/>
    <dgm:cxn modelId="{D80AA222-9668-41C8-9351-39039F47EE0A}" type="presOf" srcId="{77D914BC-B963-4730-8AE8-4E400DBA4B6F}" destId="{BBCB01CD-449D-437A-BBB1-4D61175F4616}" srcOrd="0" destOrd="0" presId="urn:microsoft.com/office/officeart/2005/8/layout/radial4"/>
    <dgm:cxn modelId="{9FF78D35-A88F-430A-9360-A0CE4DF16289}" srcId="{3CDA623C-D92F-4DAE-B8AE-6E0863E2BC3A}" destId="{7392153F-0AB0-4B85-B3BD-CB11FA9A1FCB}" srcOrd="1" destOrd="0" parTransId="{CA105466-09F2-49F1-B6D4-6E05B56F2066}" sibTransId="{A6AD92A7-9188-4A1A-BB4F-94366F332B8B}"/>
    <dgm:cxn modelId="{66572951-F5AD-4FBD-AC8B-D2A400330656}" type="presOf" srcId="{8536142E-C4F8-4654-AD3D-D46E2BC9971E}" destId="{A70DFC34-93D2-4895-BDE9-36342B41870D}" srcOrd="0" destOrd="0" presId="urn:microsoft.com/office/officeart/2005/8/layout/radial4"/>
    <dgm:cxn modelId="{0CBDC24D-6534-4FDE-8347-1983E307D842}" type="presOf" srcId="{6247FDF7-4E59-44BC-A8AE-5D0B28BDAC17}" destId="{71C12EBD-31C1-4348-96D0-A0D2952FFC87}" srcOrd="0" destOrd="0" presId="urn:microsoft.com/office/officeart/2005/8/layout/radial4"/>
    <dgm:cxn modelId="{FA529987-1CE0-4E26-B98F-AFDE37792465}" type="presOf" srcId="{C90E0B1D-1E61-452A-989D-071D0BAE6C76}" destId="{DA2D6652-57AC-41C3-AE99-A36805347686}" srcOrd="0" destOrd="0" presId="urn:microsoft.com/office/officeart/2005/8/layout/radial4"/>
    <dgm:cxn modelId="{9E12AE7F-7329-4AE8-A087-C4C1660145DB}" srcId="{3CDA623C-D92F-4DAE-B8AE-6E0863E2BC3A}" destId="{C90E0B1D-1E61-452A-989D-071D0BAE6C76}" srcOrd="0" destOrd="0" parTransId="{FC8BDA1A-FBB6-4072-ABC6-EA7DE0D8B9EF}" sibTransId="{59B6BAF1-BF28-457E-983E-D7ECE710ACE0}"/>
    <dgm:cxn modelId="{E02B6111-9DF8-40B2-AE03-84112B7889CB}" type="presOf" srcId="{EB8EDED3-3459-4F5E-8924-74DAD7A328FA}" destId="{217A641F-3275-4A11-B08B-0C8415F67E69}" srcOrd="0" destOrd="0" presId="urn:microsoft.com/office/officeart/2005/8/layout/radial4"/>
    <dgm:cxn modelId="{DE8ADB82-16ED-48D6-A886-F741FDF774CB}" srcId="{C90E0B1D-1E61-452A-989D-071D0BAE6C76}" destId="{0CDC03DF-CC72-4C19-8CDA-27F1A124D554}" srcOrd="1" destOrd="0" parTransId="{6247FDF7-4E59-44BC-A8AE-5D0B28BDAC17}" sibTransId="{D833BCEC-2350-48D2-966A-439C65EA829A}"/>
    <dgm:cxn modelId="{36B3109A-B0F1-4136-BBD1-DBEB00082F60}" srcId="{C90E0B1D-1E61-452A-989D-071D0BAE6C76}" destId="{EB8EDED3-3459-4F5E-8924-74DAD7A328FA}" srcOrd="2" destOrd="0" parTransId="{77D914BC-B963-4730-8AE8-4E400DBA4B6F}" sibTransId="{7EFBDAB0-D3AD-4BB7-913D-3E18EE2EAE4E}"/>
    <dgm:cxn modelId="{FFA90DA2-359E-41E0-80DA-FAAE58402953}" type="presOf" srcId="{3CDA623C-D92F-4DAE-B8AE-6E0863E2BC3A}" destId="{1002F4BD-431F-49CB-9406-BADD2AE48C4C}" srcOrd="0" destOrd="0" presId="urn:microsoft.com/office/officeart/2005/8/layout/radial4"/>
    <dgm:cxn modelId="{96DD661C-0E1F-4A2B-8240-432E9730FDC8}" type="presOf" srcId="{0CDC03DF-CC72-4C19-8CDA-27F1A124D554}" destId="{1E9FD6B4-817C-4711-9052-AF1BA003DF7A}" srcOrd="0" destOrd="0" presId="urn:microsoft.com/office/officeart/2005/8/layout/radial4"/>
    <dgm:cxn modelId="{2C322301-2DA5-46A4-8A1F-A2042124F5EF}" type="presOf" srcId="{B36B5B06-14DA-4106-A207-F4B2D4A72A13}" destId="{E9E6F98D-F0F5-4F30-B987-95F60C0520E9}" srcOrd="0" destOrd="0" presId="urn:microsoft.com/office/officeart/2005/8/layout/radial4"/>
    <dgm:cxn modelId="{55DBC6F3-2634-4062-A89F-E28931771231}" type="presParOf" srcId="{1002F4BD-431F-49CB-9406-BADD2AE48C4C}" destId="{DA2D6652-57AC-41C3-AE99-A36805347686}" srcOrd="0" destOrd="0" presId="urn:microsoft.com/office/officeart/2005/8/layout/radial4"/>
    <dgm:cxn modelId="{E1DA04F4-6576-4310-88B0-171D5F4B1802}" type="presParOf" srcId="{1002F4BD-431F-49CB-9406-BADD2AE48C4C}" destId="{E9E6F98D-F0F5-4F30-B987-95F60C0520E9}" srcOrd="1" destOrd="0" presId="urn:microsoft.com/office/officeart/2005/8/layout/radial4"/>
    <dgm:cxn modelId="{98B9C836-2A65-46ED-B9EF-4074478A3F38}" type="presParOf" srcId="{1002F4BD-431F-49CB-9406-BADD2AE48C4C}" destId="{A70DFC34-93D2-4895-BDE9-36342B41870D}" srcOrd="2" destOrd="0" presId="urn:microsoft.com/office/officeart/2005/8/layout/radial4"/>
    <dgm:cxn modelId="{24EBFA8C-BE6A-4C21-B411-19A23A94F1C1}" type="presParOf" srcId="{1002F4BD-431F-49CB-9406-BADD2AE48C4C}" destId="{71C12EBD-31C1-4348-96D0-A0D2952FFC87}" srcOrd="3" destOrd="0" presId="urn:microsoft.com/office/officeart/2005/8/layout/radial4"/>
    <dgm:cxn modelId="{7931D8C9-B87A-4A17-A905-B29E8012B68F}" type="presParOf" srcId="{1002F4BD-431F-49CB-9406-BADD2AE48C4C}" destId="{1E9FD6B4-817C-4711-9052-AF1BA003DF7A}" srcOrd="4" destOrd="0" presId="urn:microsoft.com/office/officeart/2005/8/layout/radial4"/>
    <dgm:cxn modelId="{ED26EEB5-5E5E-4696-B305-C7B548484F53}" type="presParOf" srcId="{1002F4BD-431F-49CB-9406-BADD2AE48C4C}" destId="{BBCB01CD-449D-437A-BBB1-4D61175F4616}" srcOrd="5" destOrd="0" presId="urn:microsoft.com/office/officeart/2005/8/layout/radial4"/>
    <dgm:cxn modelId="{84956476-98F6-43F3-B1DB-9422EBA25056}" type="presParOf" srcId="{1002F4BD-431F-49CB-9406-BADD2AE48C4C}" destId="{217A641F-3275-4A11-B08B-0C8415F67E6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DF39C6F-B3E0-46A0-971E-9E41C24AC355}" type="doc">
      <dgm:prSet loTypeId="urn:microsoft.com/office/officeart/2005/8/layout/radial1" loCatId="relationship" qsTypeId="urn:microsoft.com/office/officeart/2005/8/quickstyle/simple1" qsCatId="simple" csTypeId="urn:microsoft.com/office/officeart/2005/8/colors/colorful2" csCatId="colorful" phldr="1"/>
      <dgm:spPr/>
      <dgm:t>
        <a:bodyPr/>
        <a:lstStyle/>
        <a:p>
          <a:endParaRPr lang="es-EC"/>
        </a:p>
      </dgm:t>
    </dgm:pt>
    <dgm:pt modelId="{0F39B2DF-C5BD-4B5B-B27E-3A5509C22DCC}">
      <dgm:prSet phldrT="[Texto]" custT="1"/>
      <dgm:spPr/>
      <dgm:t>
        <a:bodyPr/>
        <a:lstStyle/>
        <a:p>
          <a:r>
            <a:rPr lang="es-EC" sz="1600" b="1" dirty="0" smtClean="0">
              <a:solidFill>
                <a:schemeClr val="tx1"/>
              </a:solidFill>
              <a:effectLst>
                <a:outerShdw blurRad="38100" dist="38100" dir="2700000" algn="tl">
                  <a:srgbClr val="000000">
                    <a:alpha val="43137"/>
                  </a:srgbClr>
                </a:outerShdw>
              </a:effectLst>
            </a:rPr>
            <a:t>PSICOMOTRICIDAD </a:t>
          </a:r>
          <a:endParaRPr lang="es-EC" sz="1600" b="1" dirty="0">
            <a:solidFill>
              <a:schemeClr val="tx1"/>
            </a:solidFill>
            <a:effectLst>
              <a:outerShdw blurRad="38100" dist="38100" dir="2700000" algn="tl">
                <a:srgbClr val="000000">
                  <a:alpha val="43137"/>
                </a:srgbClr>
              </a:outerShdw>
            </a:effectLst>
          </a:endParaRPr>
        </a:p>
      </dgm:t>
    </dgm:pt>
    <dgm:pt modelId="{D5DC8B11-2F46-45EC-995C-65D4F0AF2F74}" type="parTrans" cxnId="{92429DCF-B5F2-4781-ACDA-75850C7CA98D}">
      <dgm:prSet/>
      <dgm:spPr/>
      <dgm:t>
        <a:bodyPr/>
        <a:lstStyle/>
        <a:p>
          <a:endParaRPr lang="es-EC"/>
        </a:p>
      </dgm:t>
    </dgm:pt>
    <dgm:pt modelId="{53126BDD-B31B-4BED-B988-3A46652895E0}" type="sibTrans" cxnId="{92429DCF-B5F2-4781-ACDA-75850C7CA98D}">
      <dgm:prSet/>
      <dgm:spPr/>
      <dgm:t>
        <a:bodyPr/>
        <a:lstStyle/>
        <a:p>
          <a:endParaRPr lang="es-EC"/>
        </a:p>
      </dgm:t>
    </dgm:pt>
    <dgm:pt modelId="{426B857D-F89A-4A9B-B9AA-404CD4054EAF}">
      <dgm:prSet phldrT="[Texto]" custT="1"/>
      <dgm:spPr/>
      <dgm:t>
        <a:bodyPr/>
        <a:lstStyle/>
        <a:p>
          <a:r>
            <a:rPr lang="es-EC" sz="1200" b="1" dirty="0" smtClean="0">
              <a:solidFill>
                <a:schemeClr val="tx1"/>
              </a:solidFill>
            </a:rPr>
            <a:t>Disciplina  que a través del movimiento ,  puede transmitir sentimientos</a:t>
          </a:r>
          <a:endParaRPr lang="es-EC" sz="1200" b="1" dirty="0">
            <a:solidFill>
              <a:schemeClr val="tx1"/>
            </a:solidFill>
          </a:endParaRPr>
        </a:p>
      </dgm:t>
    </dgm:pt>
    <dgm:pt modelId="{9ECEEFE9-2042-41BE-B604-801C6235053B}" type="parTrans" cxnId="{2207FF97-5B1D-4326-8669-74188B32BADD}">
      <dgm:prSet/>
      <dgm:spPr/>
      <dgm:t>
        <a:bodyPr/>
        <a:lstStyle/>
        <a:p>
          <a:endParaRPr lang="es-EC"/>
        </a:p>
      </dgm:t>
    </dgm:pt>
    <dgm:pt modelId="{89007111-E6A7-4496-9775-884094F44871}" type="sibTrans" cxnId="{2207FF97-5B1D-4326-8669-74188B32BADD}">
      <dgm:prSet/>
      <dgm:spPr/>
      <dgm:t>
        <a:bodyPr/>
        <a:lstStyle/>
        <a:p>
          <a:endParaRPr lang="es-EC"/>
        </a:p>
      </dgm:t>
    </dgm:pt>
    <dgm:pt modelId="{B11270D6-2A72-438D-8AA5-0B7A2DA6E77C}">
      <dgm:prSet phldrT="[Texto]" custT="1"/>
      <dgm:spPr/>
      <dgm:t>
        <a:bodyPr/>
        <a:lstStyle/>
        <a:p>
          <a:r>
            <a:rPr lang="es-EC" sz="1200" b="1" dirty="0" smtClean="0">
              <a:solidFill>
                <a:schemeClr val="tx1"/>
              </a:solidFill>
            </a:rPr>
            <a:t>Permitiendo un desarrollo de la actividad motriz</a:t>
          </a:r>
          <a:endParaRPr lang="es-EC" sz="1200" dirty="0"/>
        </a:p>
      </dgm:t>
    </dgm:pt>
    <dgm:pt modelId="{DE4DEA90-D8EB-42C2-859B-708D6BFB6C7F}" type="parTrans" cxnId="{7D427AF7-AAEF-4AB2-A80D-34600CA289DE}">
      <dgm:prSet/>
      <dgm:spPr/>
      <dgm:t>
        <a:bodyPr/>
        <a:lstStyle/>
        <a:p>
          <a:endParaRPr lang="es-EC"/>
        </a:p>
      </dgm:t>
    </dgm:pt>
    <dgm:pt modelId="{AC786023-B37C-4AB7-8ED4-A18CE70601CB}" type="sibTrans" cxnId="{7D427AF7-AAEF-4AB2-A80D-34600CA289DE}">
      <dgm:prSet/>
      <dgm:spPr/>
      <dgm:t>
        <a:bodyPr/>
        <a:lstStyle/>
        <a:p>
          <a:endParaRPr lang="es-EC"/>
        </a:p>
      </dgm:t>
    </dgm:pt>
    <dgm:pt modelId="{00296CEA-4AF0-413A-94AA-C2F1CEB24602}">
      <dgm:prSet phldrT="[Texto]" custT="1"/>
      <dgm:spPr/>
      <dgm:t>
        <a:bodyPr/>
        <a:lstStyle/>
        <a:p>
          <a:r>
            <a:rPr lang="es-VE" sz="1200" b="1" dirty="0" smtClean="0">
              <a:solidFill>
                <a:schemeClr val="tx1"/>
              </a:solidFill>
            </a:rPr>
            <a:t>Considerada como la disciplina  del movimiento</a:t>
          </a:r>
          <a:endParaRPr lang="es-EC" sz="1200" b="1" dirty="0">
            <a:solidFill>
              <a:schemeClr val="tx1"/>
            </a:solidFill>
          </a:endParaRPr>
        </a:p>
      </dgm:t>
    </dgm:pt>
    <dgm:pt modelId="{585F7999-649C-4C7E-B400-B416DF8791B6}" type="parTrans" cxnId="{FD50E952-7916-4BC0-9684-4DCFB67805B3}">
      <dgm:prSet/>
      <dgm:spPr/>
      <dgm:t>
        <a:bodyPr/>
        <a:lstStyle/>
        <a:p>
          <a:endParaRPr lang="es-EC"/>
        </a:p>
      </dgm:t>
    </dgm:pt>
    <dgm:pt modelId="{C75A615C-6826-4054-A33B-65D8882AAC00}" type="sibTrans" cxnId="{FD50E952-7916-4BC0-9684-4DCFB67805B3}">
      <dgm:prSet/>
      <dgm:spPr/>
      <dgm:t>
        <a:bodyPr/>
        <a:lstStyle/>
        <a:p>
          <a:endParaRPr lang="es-EC"/>
        </a:p>
      </dgm:t>
    </dgm:pt>
    <dgm:pt modelId="{45E1E87E-BEEF-4419-9997-CE8134637D1B}">
      <dgm:prSet phldrT="[Texto]"/>
      <dgm:spPr/>
      <dgm:t>
        <a:bodyPr/>
        <a:lstStyle/>
        <a:p>
          <a:r>
            <a:rPr lang="es-EC" b="1" dirty="0" smtClean="0">
              <a:solidFill>
                <a:schemeClr val="tx1"/>
              </a:solidFill>
            </a:rPr>
            <a:t>Lograr desarrollar y fortalecer  las habilidades motrices básicas</a:t>
          </a:r>
          <a:endParaRPr lang="es-EC" b="1" dirty="0">
            <a:solidFill>
              <a:schemeClr val="tx1"/>
            </a:solidFill>
          </a:endParaRPr>
        </a:p>
      </dgm:t>
    </dgm:pt>
    <dgm:pt modelId="{A5357A3D-3F53-4FFF-8B94-B7C4E039C9C1}" type="parTrans" cxnId="{9BCF0877-0E37-4789-BE06-34A22B3AB80E}">
      <dgm:prSet/>
      <dgm:spPr/>
      <dgm:t>
        <a:bodyPr/>
        <a:lstStyle/>
        <a:p>
          <a:endParaRPr lang="es-EC"/>
        </a:p>
      </dgm:t>
    </dgm:pt>
    <dgm:pt modelId="{D79D8417-F32F-4D14-9DE2-268191E43061}" type="sibTrans" cxnId="{9BCF0877-0E37-4789-BE06-34A22B3AB80E}">
      <dgm:prSet/>
      <dgm:spPr/>
      <dgm:t>
        <a:bodyPr/>
        <a:lstStyle/>
        <a:p>
          <a:endParaRPr lang="es-EC"/>
        </a:p>
      </dgm:t>
    </dgm:pt>
    <dgm:pt modelId="{ACCEBB65-630B-400E-9985-38C72CEFA86E}" type="pres">
      <dgm:prSet presAssocID="{FDF39C6F-B3E0-46A0-971E-9E41C24AC355}" presName="cycle" presStyleCnt="0">
        <dgm:presLayoutVars>
          <dgm:chMax val="1"/>
          <dgm:dir/>
          <dgm:animLvl val="ctr"/>
          <dgm:resizeHandles val="exact"/>
        </dgm:presLayoutVars>
      </dgm:prSet>
      <dgm:spPr/>
      <dgm:t>
        <a:bodyPr/>
        <a:lstStyle/>
        <a:p>
          <a:endParaRPr lang="es-EC"/>
        </a:p>
      </dgm:t>
    </dgm:pt>
    <dgm:pt modelId="{0392759F-327A-42CD-9C7F-DB9399D578F5}" type="pres">
      <dgm:prSet presAssocID="{0F39B2DF-C5BD-4B5B-B27E-3A5509C22DCC}" presName="centerShape" presStyleLbl="node0" presStyleIdx="0" presStyleCnt="1" custScaleX="196253" custScaleY="101745"/>
      <dgm:spPr/>
      <dgm:t>
        <a:bodyPr/>
        <a:lstStyle/>
        <a:p>
          <a:endParaRPr lang="es-EC"/>
        </a:p>
      </dgm:t>
    </dgm:pt>
    <dgm:pt modelId="{2F24DB5E-CF1C-49F8-A7CA-FD53190CAC47}" type="pres">
      <dgm:prSet presAssocID="{9ECEEFE9-2042-41BE-B604-801C6235053B}" presName="Name9" presStyleLbl="parChTrans1D2" presStyleIdx="0" presStyleCnt="4"/>
      <dgm:spPr/>
      <dgm:t>
        <a:bodyPr/>
        <a:lstStyle/>
        <a:p>
          <a:endParaRPr lang="es-EC"/>
        </a:p>
      </dgm:t>
    </dgm:pt>
    <dgm:pt modelId="{E731240C-8EB6-4211-A49B-72FC445CC2D4}" type="pres">
      <dgm:prSet presAssocID="{9ECEEFE9-2042-41BE-B604-801C6235053B}" presName="connTx" presStyleLbl="parChTrans1D2" presStyleIdx="0" presStyleCnt="4"/>
      <dgm:spPr/>
      <dgm:t>
        <a:bodyPr/>
        <a:lstStyle/>
        <a:p>
          <a:endParaRPr lang="es-EC"/>
        </a:p>
      </dgm:t>
    </dgm:pt>
    <dgm:pt modelId="{246134F9-DE2C-4AF8-87F6-747651C0B934}" type="pres">
      <dgm:prSet presAssocID="{426B857D-F89A-4A9B-B9AA-404CD4054EAF}" presName="node" presStyleLbl="node1" presStyleIdx="0" presStyleCnt="4" custScaleX="119078">
        <dgm:presLayoutVars>
          <dgm:bulletEnabled val="1"/>
        </dgm:presLayoutVars>
      </dgm:prSet>
      <dgm:spPr/>
      <dgm:t>
        <a:bodyPr/>
        <a:lstStyle/>
        <a:p>
          <a:endParaRPr lang="es-EC"/>
        </a:p>
      </dgm:t>
    </dgm:pt>
    <dgm:pt modelId="{0FC9720B-084A-4505-A80F-62A53E57D757}" type="pres">
      <dgm:prSet presAssocID="{DE4DEA90-D8EB-42C2-859B-708D6BFB6C7F}" presName="Name9" presStyleLbl="parChTrans1D2" presStyleIdx="1" presStyleCnt="4"/>
      <dgm:spPr/>
      <dgm:t>
        <a:bodyPr/>
        <a:lstStyle/>
        <a:p>
          <a:endParaRPr lang="es-EC"/>
        </a:p>
      </dgm:t>
    </dgm:pt>
    <dgm:pt modelId="{FDC1CBFD-551C-47C2-A1AC-CF096BD9BD0D}" type="pres">
      <dgm:prSet presAssocID="{DE4DEA90-D8EB-42C2-859B-708D6BFB6C7F}" presName="connTx" presStyleLbl="parChTrans1D2" presStyleIdx="1" presStyleCnt="4"/>
      <dgm:spPr/>
      <dgm:t>
        <a:bodyPr/>
        <a:lstStyle/>
        <a:p>
          <a:endParaRPr lang="es-EC"/>
        </a:p>
      </dgm:t>
    </dgm:pt>
    <dgm:pt modelId="{5AA7D065-A728-48EF-8B25-523C687BDA42}" type="pres">
      <dgm:prSet presAssocID="{B11270D6-2A72-438D-8AA5-0B7A2DA6E77C}" presName="node" presStyleLbl="node1" presStyleIdx="1" presStyleCnt="4" custScaleX="104259" custRadScaleRad="133092" custRadScaleInc="-641">
        <dgm:presLayoutVars>
          <dgm:bulletEnabled val="1"/>
        </dgm:presLayoutVars>
      </dgm:prSet>
      <dgm:spPr/>
      <dgm:t>
        <a:bodyPr/>
        <a:lstStyle/>
        <a:p>
          <a:endParaRPr lang="es-EC"/>
        </a:p>
      </dgm:t>
    </dgm:pt>
    <dgm:pt modelId="{B4DE9E79-7D92-42E5-BCAA-326DFFB66819}" type="pres">
      <dgm:prSet presAssocID="{585F7999-649C-4C7E-B400-B416DF8791B6}" presName="Name9" presStyleLbl="parChTrans1D2" presStyleIdx="2" presStyleCnt="4"/>
      <dgm:spPr/>
      <dgm:t>
        <a:bodyPr/>
        <a:lstStyle/>
        <a:p>
          <a:endParaRPr lang="es-EC"/>
        </a:p>
      </dgm:t>
    </dgm:pt>
    <dgm:pt modelId="{D666D9CB-1426-4E83-A5BE-4A63709DD6DB}" type="pres">
      <dgm:prSet presAssocID="{585F7999-649C-4C7E-B400-B416DF8791B6}" presName="connTx" presStyleLbl="parChTrans1D2" presStyleIdx="2" presStyleCnt="4"/>
      <dgm:spPr/>
      <dgm:t>
        <a:bodyPr/>
        <a:lstStyle/>
        <a:p>
          <a:endParaRPr lang="es-EC"/>
        </a:p>
      </dgm:t>
    </dgm:pt>
    <dgm:pt modelId="{C0858E8A-722F-45CC-B761-D61291424363}" type="pres">
      <dgm:prSet presAssocID="{00296CEA-4AF0-413A-94AA-C2F1CEB24602}" presName="node" presStyleLbl="node1" presStyleIdx="2" presStyleCnt="4">
        <dgm:presLayoutVars>
          <dgm:bulletEnabled val="1"/>
        </dgm:presLayoutVars>
      </dgm:prSet>
      <dgm:spPr/>
      <dgm:t>
        <a:bodyPr/>
        <a:lstStyle/>
        <a:p>
          <a:endParaRPr lang="es-EC"/>
        </a:p>
      </dgm:t>
    </dgm:pt>
    <dgm:pt modelId="{E04C35E2-5DBB-4B09-B796-694FF47AEC3D}" type="pres">
      <dgm:prSet presAssocID="{A5357A3D-3F53-4FFF-8B94-B7C4E039C9C1}" presName="Name9" presStyleLbl="parChTrans1D2" presStyleIdx="3" presStyleCnt="4"/>
      <dgm:spPr/>
      <dgm:t>
        <a:bodyPr/>
        <a:lstStyle/>
        <a:p>
          <a:endParaRPr lang="es-EC"/>
        </a:p>
      </dgm:t>
    </dgm:pt>
    <dgm:pt modelId="{6399DA98-A392-4A4A-8C27-EDE771BE6DE8}" type="pres">
      <dgm:prSet presAssocID="{A5357A3D-3F53-4FFF-8B94-B7C4E039C9C1}" presName="connTx" presStyleLbl="parChTrans1D2" presStyleIdx="3" presStyleCnt="4"/>
      <dgm:spPr/>
      <dgm:t>
        <a:bodyPr/>
        <a:lstStyle/>
        <a:p>
          <a:endParaRPr lang="es-EC"/>
        </a:p>
      </dgm:t>
    </dgm:pt>
    <dgm:pt modelId="{FEEF9311-6790-4638-A7E4-DFA15CDBB52C}" type="pres">
      <dgm:prSet presAssocID="{45E1E87E-BEEF-4419-9997-CE8134637D1B}" presName="node" presStyleLbl="node1" presStyleIdx="3" presStyleCnt="4" custRadScaleRad="141315" custRadScaleInc="604">
        <dgm:presLayoutVars>
          <dgm:bulletEnabled val="1"/>
        </dgm:presLayoutVars>
      </dgm:prSet>
      <dgm:spPr/>
      <dgm:t>
        <a:bodyPr/>
        <a:lstStyle/>
        <a:p>
          <a:endParaRPr lang="es-EC"/>
        </a:p>
      </dgm:t>
    </dgm:pt>
  </dgm:ptLst>
  <dgm:cxnLst>
    <dgm:cxn modelId="{E2149E45-7986-4B69-B25A-45DBBC5C1341}" type="presOf" srcId="{585F7999-649C-4C7E-B400-B416DF8791B6}" destId="{B4DE9E79-7D92-42E5-BCAA-326DFFB66819}" srcOrd="0" destOrd="0" presId="urn:microsoft.com/office/officeart/2005/8/layout/radial1"/>
    <dgm:cxn modelId="{FEB534D7-518B-45E5-9FD1-B5FC03D57303}" type="presOf" srcId="{426B857D-F89A-4A9B-B9AA-404CD4054EAF}" destId="{246134F9-DE2C-4AF8-87F6-747651C0B934}" srcOrd="0" destOrd="0" presId="urn:microsoft.com/office/officeart/2005/8/layout/radial1"/>
    <dgm:cxn modelId="{90FA9F87-8F18-4F07-99E4-E2B4583B718A}" type="presOf" srcId="{DE4DEA90-D8EB-42C2-859B-708D6BFB6C7F}" destId="{FDC1CBFD-551C-47C2-A1AC-CF096BD9BD0D}" srcOrd="1" destOrd="0" presId="urn:microsoft.com/office/officeart/2005/8/layout/radial1"/>
    <dgm:cxn modelId="{B8B6EE44-217C-450D-AB54-8D513A60D885}" type="presOf" srcId="{45E1E87E-BEEF-4419-9997-CE8134637D1B}" destId="{FEEF9311-6790-4638-A7E4-DFA15CDBB52C}" srcOrd="0" destOrd="0" presId="urn:microsoft.com/office/officeart/2005/8/layout/radial1"/>
    <dgm:cxn modelId="{F4A5013A-4D27-472C-BFBB-EAB161FC2E7E}" type="presOf" srcId="{A5357A3D-3F53-4FFF-8B94-B7C4E039C9C1}" destId="{6399DA98-A392-4A4A-8C27-EDE771BE6DE8}" srcOrd="1" destOrd="0" presId="urn:microsoft.com/office/officeart/2005/8/layout/radial1"/>
    <dgm:cxn modelId="{E8224E7D-3D6B-4D73-B49C-FA847467C7AC}" type="presOf" srcId="{A5357A3D-3F53-4FFF-8B94-B7C4E039C9C1}" destId="{E04C35E2-5DBB-4B09-B796-694FF47AEC3D}" srcOrd="0" destOrd="0" presId="urn:microsoft.com/office/officeart/2005/8/layout/radial1"/>
    <dgm:cxn modelId="{6922CA58-0872-4B7A-B612-CD693739C0EA}" type="presOf" srcId="{FDF39C6F-B3E0-46A0-971E-9E41C24AC355}" destId="{ACCEBB65-630B-400E-9985-38C72CEFA86E}" srcOrd="0" destOrd="0" presId="urn:microsoft.com/office/officeart/2005/8/layout/radial1"/>
    <dgm:cxn modelId="{ACBEA841-4B7D-465E-91D8-3B43A335EDF6}" type="presOf" srcId="{B11270D6-2A72-438D-8AA5-0B7A2DA6E77C}" destId="{5AA7D065-A728-48EF-8B25-523C687BDA42}" srcOrd="0" destOrd="0" presId="urn:microsoft.com/office/officeart/2005/8/layout/radial1"/>
    <dgm:cxn modelId="{2625445E-D091-4547-9975-3D9A639F92F3}" type="presOf" srcId="{585F7999-649C-4C7E-B400-B416DF8791B6}" destId="{D666D9CB-1426-4E83-A5BE-4A63709DD6DB}" srcOrd="1" destOrd="0" presId="urn:microsoft.com/office/officeart/2005/8/layout/radial1"/>
    <dgm:cxn modelId="{EAD62348-8F75-4A02-8A7F-1558C314DD58}" type="presOf" srcId="{9ECEEFE9-2042-41BE-B604-801C6235053B}" destId="{2F24DB5E-CF1C-49F8-A7CA-FD53190CAC47}" srcOrd="0" destOrd="0" presId="urn:microsoft.com/office/officeart/2005/8/layout/radial1"/>
    <dgm:cxn modelId="{FD50E952-7916-4BC0-9684-4DCFB67805B3}" srcId="{0F39B2DF-C5BD-4B5B-B27E-3A5509C22DCC}" destId="{00296CEA-4AF0-413A-94AA-C2F1CEB24602}" srcOrd="2" destOrd="0" parTransId="{585F7999-649C-4C7E-B400-B416DF8791B6}" sibTransId="{C75A615C-6826-4054-A33B-65D8882AAC00}"/>
    <dgm:cxn modelId="{84A7F6A9-5083-42BB-AA80-E2B3965D2CB3}" type="presOf" srcId="{9ECEEFE9-2042-41BE-B604-801C6235053B}" destId="{E731240C-8EB6-4211-A49B-72FC445CC2D4}" srcOrd="1" destOrd="0" presId="urn:microsoft.com/office/officeart/2005/8/layout/radial1"/>
    <dgm:cxn modelId="{92429DCF-B5F2-4781-ACDA-75850C7CA98D}" srcId="{FDF39C6F-B3E0-46A0-971E-9E41C24AC355}" destId="{0F39B2DF-C5BD-4B5B-B27E-3A5509C22DCC}" srcOrd="0" destOrd="0" parTransId="{D5DC8B11-2F46-45EC-995C-65D4F0AF2F74}" sibTransId="{53126BDD-B31B-4BED-B988-3A46652895E0}"/>
    <dgm:cxn modelId="{9BCF0877-0E37-4789-BE06-34A22B3AB80E}" srcId="{0F39B2DF-C5BD-4B5B-B27E-3A5509C22DCC}" destId="{45E1E87E-BEEF-4419-9997-CE8134637D1B}" srcOrd="3" destOrd="0" parTransId="{A5357A3D-3F53-4FFF-8B94-B7C4E039C9C1}" sibTransId="{D79D8417-F32F-4D14-9DE2-268191E43061}"/>
    <dgm:cxn modelId="{49B50AB0-0579-4B0B-BB80-822C50E1BF68}" type="presOf" srcId="{0F39B2DF-C5BD-4B5B-B27E-3A5509C22DCC}" destId="{0392759F-327A-42CD-9C7F-DB9399D578F5}" srcOrd="0" destOrd="0" presId="urn:microsoft.com/office/officeart/2005/8/layout/radial1"/>
    <dgm:cxn modelId="{856A58A8-063A-482D-871B-426E1A1F78C0}" type="presOf" srcId="{DE4DEA90-D8EB-42C2-859B-708D6BFB6C7F}" destId="{0FC9720B-084A-4505-A80F-62A53E57D757}" srcOrd="0" destOrd="0" presId="urn:microsoft.com/office/officeart/2005/8/layout/radial1"/>
    <dgm:cxn modelId="{C0DC0008-C85C-4CE0-A123-BBBE0CBD8F93}" type="presOf" srcId="{00296CEA-4AF0-413A-94AA-C2F1CEB24602}" destId="{C0858E8A-722F-45CC-B761-D61291424363}" srcOrd="0" destOrd="0" presId="urn:microsoft.com/office/officeart/2005/8/layout/radial1"/>
    <dgm:cxn modelId="{7D427AF7-AAEF-4AB2-A80D-34600CA289DE}" srcId="{0F39B2DF-C5BD-4B5B-B27E-3A5509C22DCC}" destId="{B11270D6-2A72-438D-8AA5-0B7A2DA6E77C}" srcOrd="1" destOrd="0" parTransId="{DE4DEA90-D8EB-42C2-859B-708D6BFB6C7F}" sibTransId="{AC786023-B37C-4AB7-8ED4-A18CE70601CB}"/>
    <dgm:cxn modelId="{2207FF97-5B1D-4326-8669-74188B32BADD}" srcId="{0F39B2DF-C5BD-4B5B-B27E-3A5509C22DCC}" destId="{426B857D-F89A-4A9B-B9AA-404CD4054EAF}" srcOrd="0" destOrd="0" parTransId="{9ECEEFE9-2042-41BE-B604-801C6235053B}" sibTransId="{89007111-E6A7-4496-9775-884094F44871}"/>
    <dgm:cxn modelId="{710DFE31-7ADE-4452-8234-F3186BE687DF}" type="presParOf" srcId="{ACCEBB65-630B-400E-9985-38C72CEFA86E}" destId="{0392759F-327A-42CD-9C7F-DB9399D578F5}" srcOrd="0" destOrd="0" presId="urn:microsoft.com/office/officeart/2005/8/layout/radial1"/>
    <dgm:cxn modelId="{8B08CA85-252D-47BF-94C9-B25D50D4D4F0}" type="presParOf" srcId="{ACCEBB65-630B-400E-9985-38C72CEFA86E}" destId="{2F24DB5E-CF1C-49F8-A7CA-FD53190CAC47}" srcOrd="1" destOrd="0" presId="urn:microsoft.com/office/officeart/2005/8/layout/radial1"/>
    <dgm:cxn modelId="{7AF73B0D-AC4B-43C6-A7B6-C7E963AA4CE0}" type="presParOf" srcId="{2F24DB5E-CF1C-49F8-A7CA-FD53190CAC47}" destId="{E731240C-8EB6-4211-A49B-72FC445CC2D4}" srcOrd="0" destOrd="0" presId="urn:microsoft.com/office/officeart/2005/8/layout/radial1"/>
    <dgm:cxn modelId="{ED3A528C-7157-4A31-ACA9-A942D00368A6}" type="presParOf" srcId="{ACCEBB65-630B-400E-9985-38C72CEFA86E}" destId="{246134F9-DE2C-4AF8-87F6-747651C0B934}" srcOrd="2" destOrd="0" presId="urn:microsoft.com/office/officeart/2005/8/layout/radial1"/>
    <dgm:cxn modelId="{5AEBCC35-8EF8-46E9-B6C3-EA38E3BD31A1}" type="presParOf" srcId="{ACCEBB65-630B-400E-9985-38C72CEFA86E}" destId="{0FC9720B-084A-4505-A80F-62A53E57D757}" srcOrd="3" destOrd="0" presId="urn:microsoft.com/office/officeart/2005/8/layout/radial1"/>
    <dgm:cxn modelId="{2976673C-79D2-4095-9BDD-9DE42C516EA4}" type="presParOf" srcId="{0FC9720B-084A-4505-A80F-62A53E57D757}" destId="{FDC1CBFD-551C-47C2-A1AC-CF096BD9BD0D}" srcOrd="0" destOrd="0" presId="urn:microsoft.com/office/officeart/2005/8/layout/radial1"/>
    <dgm:cxn modelId="{5173DCF7-1F07-41FD-BAD5-1E4453C2A685}" type="presParOf" srcId="{ACCEBB65-630B-400E-9985-38C72CEFA86E}" destId="{5AA7D065-A728-48EF-8B25-523C687BDA42}" srcOrd="4" destOrd="0" presId="urn:microsoft.com/office/officeart/2005/8/layout/radial1"/>
    <dgm:cxn modelId="{356D944A-7672-475D-AEDD-4D8389E15B37}" type="presParOf" srcId="{ACCEBB65-630B-400E-9985-38C72CEFA86E}" destId="{B4DE9E79-7D92-42E5-BCAA-326DFFB66819}" srcOrd="5" destOrd="0" presId="urn:microsoft.com/office/officeart/2005/8/layout/radial1"/>
    <dgm:cxn modelId="{4738E922-DAEA-4F4C-9507-89CB5CE43C1A}" type="presParOf" srcId="{B4DE9E79-7D92-42E5-BCAA-326DFFB66819}" destId="{D666D9CB-1426-4E83-A5BE-4A63709DD6DB}" srcOrd="0" destOrd="0" presId="urn:microsoft.com/office/officeart/2005/8/layout/radial1"/>
    <dgm:cxn modelId="{27CC9544-F212-42F3-9B70-352FD10954AD}" type="presParOf" srcId="{ACCEBB65-630B-400E-9985-38C72CEFA86E}" destId="{C0858E8A-722F-45CC-B761-D61291424363}" srcOrd="6" destOrd="0" presId="urn:microsoft.com/office/officeart/2005/8/layout/radial1"/>
    <dgm:cxn modelId="{9ED7D097-B26E-4520-81FC-8F31B1392E43}" type="presParOf" srcId="{ACCEBB65-630B-400E-9985-38C72CEFA86E}" destId="{E04C35E2-5DBB-4B09-B796-694FF47AEC3D}" srcOrd="7" destOrd="0" presId="urn:microsoft.com/office/officeart/2005/8/layout/radial1"/>
    <dgm:cxn modelId="{B620B82C-8832-4AF6-BDD3-4DD9FF9399F3}" type="presParOf" srcId="{E04C35E2-5DBB-4B09-B796-694FF47AEC3D}" destId="{6399DA98-A392-4A4A-8C27-EDE771BE6DE8}" srcOrd="0" destOrd="0" presId="urn:microsoft.com/office/officeart/2005/8/layout/radial1"/>
    <dgm:cxn modelId="{35E51F77-775A-468E-8224-529DE8D57143}" type="presParOf" srcId="{ACCEBB65-630B-400E-9985-38C72CEFA86E}" destId="{FEEF9311-6790-4638-A7E4-DFA15CDBB52C}"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2E3E37-F66F-453B-888C-44501F4A7667}"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s-EC"/>
        </a:p>
      </dgm:t>
    </dgm:pt>
    <dgm:pt modelId="{51BB56D4-7C90-47A0-BCEE-D50817FE6532}">
      <dgm:prSet phldrT="[Texto]" custT="1"/>
      <dgm:spPr/>
      <dgm:t>
        <a:bodyPr/>
        <a:lstStyle/>
        <a:p>
          <a:r>
            <a:rPr lang="es-EC" sz="1050" b="1" dirty="0" smtClean="0">
              <a:solidFill>
                <a:schemeClr val="tx1"/>
              </a:solidFill>
            </a:rPr>
            <a:t>IMPORTANCIA  DE LA PSICOMOTRICIDAD</a:t>
          </a:r>
          <a:endParaRPr lang="es-EC" sz="1050" b="1" dirty="0">
            <a:solidFill>
              <a:schemeClr val="tx1"/>
            </a:solidFill>
          </a:endParaRPr>
        </a:p>
      </dgm:t>
    </dgm:pt>
    <dgm:pt modelId="{1C20F161-1246-4E29-B6F4-2ED7EA76AD28}" type="parTrans" cxnId="{568CB72E-6EBE-43B6-A9F5-874130622907}">
      <dgm:prSet/>
      <dgm:spPr/>
      <dgm:t>
        <a:bodyPr/>
        <a:lstStyle/>
        <a:p>
          <a:endParaRPr lang="es-EC"/>
        </a:p>
      </dgm:t>
    </dgm:pt>
    <dgm:pt modelId="{97E23CA4-A8C4-47D2-AD65-FD21BB8161B8}" type="sibTrans" cxnId="{568CB72E-6EBE-43B6-A9F5-874130622907}">
      <dgm:prSet/>
      <dgm:spPr/>
      <dgm:t>
        <a:bodyPr/>
        <a:lstStyle/>
        <a:p>
          <a:endParaRPr lang="es-EC"/>
        </a:p>
      </dgm:t>
    </dgm:pt>
    <dgm:pt modelId="{CB0AC229-46CF-4C47-B27A-5650DE581E8E}" type="asst">
      <dgm:prSet phldrT="[Texto]" custT="1"/>
      <dgm:spPr/>
      <dgm:t>
        <a:bodyPr/>
        <a:lstStyle/>
        <a:p>
          <a:r>
            <a:rPr lang="es-EC" sz="1050" b="1" dirty="0" smtClean="0">
              <a:solidFill>
                <a:schemeClr val="tx1"/>
              </a:solidFill>
            </a:rPr>
            <a:t>Favorece al desarrollo social, intelectual, afectivo y motriz</a:t>
          </a:r>
          <a:endParaRPr lang="es-EC" sz="1050" b="1" dirty="0">
            <a:solidFill>
              <a:schemeClr val="tx1"/>
            </a:solidFill>
          </a:endParaRPr>
        </a:p>
      </dgm:t>
    </dgm:pt>
    <dgm:pt modelId="{07CDF99A-F358-4A47-A9ED-388101FAF78F}" type="parTrans" cxnId="{6DAB34BF-1CA5-425D-9454-22FD96D696C6}">
      <dgm:prSet/>
      <dgm:spPr/>
      <dgm:t>
        <a:bodyPr/>
        <a:lstStyle/>
        <a:p>
          <a:endParaRPr lang="es-EC"/>
        </a:p>
      </dgm:t>
    </dgm:pt>
    <dgm:pt modelId="{D92B57B2-3781-438C-A97D-C16D74456ECE}" type="sibTrans" cxnId="{6DAB34BF-1CA5-425D-9454-22FD96D696C6}">
      <dgm:prSet/>
      <dgm:spPr/>
      <dgm:t>
        <a:bodyPr/>
        <a:lstStyle/>
        <a:p>
          <a:endParaRPr lang="es-EC"/>
        </a:p>
      </dgm:t>
    </dgm:pt>
    <dgm:pt modelId="{4D2813C0-D967-44FA-8B59-878598790069}">
      <dgm:prSet phldrT="[Texto]" custT="1"/>
      <dgm:spPr>
        <a:solidFill>
          <a:srgbClr val="CCFFCC"/>
        </a:solidFill>
      </dgm:spPr>
      <dgm:t>
        <a:bodyPr/>
        <a:lstStyle/>
        <a:p>
          <a:r>
            <a:rPr lang="es-EC" sz="1050" b="1" dirty="0" smtClean="0">
              <a:solidFill>
                <a:schemeClr val="tx1"/>
              </a:solidFill>
            </a:rPr>
            <a:t>Está ligada al ser humano por medio del movimiento corporal del cuerpo</a:t>
          </a:r>
          <a:endParaRPr lang="es-EC" sz="1050" b="1" dirty="0">
            <a:solidFill>
              <a:schemeClr val="tx1"/>
            </a:solidFill>
          </a:endParaRPr>
        </a:p>
      </dgm:t>
    </dgm:pt>
    <dgm:pt modelId="{F22804A0-CC24-448F-893C-75E7D5402728}" type="parTrans" cxnId="{DFF05BB6-FC06-4DB9-A8C9-77126C8490F8}">
      <dgm:prSet/>
      <dgm:spPr>
        <a:ln>
          <a:solidFill>
            <a:schemeClr val="tx1"/>
          </a:solidFill>
        </a:ln>
      </dgm:spPr>
      <dgm:t>
        <a:bodyPr/>
        <a:lstStyle/>
        <a:p>
          <a:endParaRPr lang="es-EC"/>
        </a:p>
      </dgm:t>
    </dgm:pt>
    <dgm:pt modelId="{C99642C0-5902-48A6-875F-036C06AAFAA2}" type="sibTrans" cxnId="{DFF05BB6-FC06-4DB9-A8C9-77126C8490F8}">
      <dgm:prSet/>
      <dgm:spPr/>
      <dgm:t>
        <a:bodyPr/>
        <a:lstStyle/>
        <a:p>
          <a:endParaRPr lang="es-EC"/>
        </a:p>
      </dgm:t>
    </dgm:pt>
    <dgm:pt modelId="{5B91E77C-E107-4D99-8356-F744D1794046}">
      <dgm:prSet phldrT="[Texto]" custT="1"/>
      <dgm:spPr>
        <a:solidFill>
          <a:srgbClr val="FFCC66"/>
        </a:solidFill>
      </dgm:spPr>
      <dgm:t>
        <a:bodyPr/>
        <a:lstStyle/>
        <a:p>
          <a:r>
            <a:rPr lang="es-EC" sz="1050" b="1" dirty="0" smtClean="0">
              <a:solidFill>
                <a:schemeClr val="tx1"/>
              </a:solidFill>
            </a:rPr>
            <a:t>Ayuda a la intervención educativa para fomentar los aprendizajes con una estimulación multisensorial</a:t>
          </a:r>
          <a:endParaRPr lang="es-EC" sz="1050" b="1" dirty="0">
            <a:solidFill>
              <a:schemeClr val="tx1"/>
            </a:solidFill>
          </a:endParaRPr>
        </a:p>
      </dgm:t>
    </dgm:pt>
    <dgm:pt modelId="{0BEC168A-FB95-4576-8748-9A81BDC4E04F}" type="parTrans" cxnId="{C560FAA7-90D5-49BD-99DC-34F7DEFB4CDC}">
      <dgm:prSet/>
      <dgm:spPr/>
      <dgm:t>
        <a:bodyPr/>
        <a:lstStyle/>
        <a:p>
          <a:endParaRPr lang="es-EC"/>
        </a:p>
      </dgm:t>
    </dgm:pt>
    <dgm:pt modelId="{FBA56AE8-A4EB-4797-825F-E9B1C237B415}" type="sibTrans" cxnId="{C560FAA7-90D5-49BD-99DC-34F7DEFB4CDC}">
      <dgm:prSet/>
      <dgm:spPr/>
      <dgm:t>
        <a:bodyPr/>
        <a:lstStyle/>
        <a:p>
          <a:endParaRPr lang="es-EC"/>
        </a:p>
      </dgm:t>
    </dgm:pt>
    <dgm:pt modelId="{782F71D7-84CE-4AC7-83F0-CCD7EF81E23D}">
      <dgm:prSet phldrT="[Texto]" custT="1"/>
      <dgm:spPr>
        <a:solidFill>
          <a:srgbClr val="FF9966"/>
        </a:solidFill>
      </dgm:spPr>
      <dgm:t>
        <a:bodyPr/>
        <a:lstStyle/>
        <a:p>
          <a:r>
            <a:rPr lang="es-EC" sz="1050" b="1" dirty="0" smtClean="0">
              <a:solidFill>
                <a:schemeClr val="tx1"/>
              </a:solidFill>
            </a:rPr>
            <a:t>Permiten desarrollar un mejor expresión en el desarrollo social y cultural </a:t>
          </a:r>
          <a:endParaRPr lang="es-EC" sz="1050" b="1" dirty="0">
            <a:solidFill>
              <a:schemeClr val="tx1"/>
            </a:solidFill>
          </a:endParaRPr>
        </a:p>
      </dgm:t>
    </dgm:pt>
    <dgm:pt modelId="{A1271475-FEE0-4564-9FE5-DCD82153A672}" type="parTrans" cxnId="{70086A7F-C713-43C7-B354-0B2A31014C2B}">
      <dgm:prSet/>
      <dgm:spPr>
        <a:ln>
          <a:solidFill>
            <a:schemeClr val="tx1"/>
          </a:solidFill>
        </a:ln>
      </dgm:spPr>
      <dgm:t>
        <a:bodyPr/>
        <a:lstStyle/>
        <a:p>
          <a:endParaRPr lang="es-EC"/>
        </a:p>
      </dgm:t>
    </dgm:pt>
    <dgm:pt modelId="{8EF3EF4C-D712-49ED-8563-CEA46679CD87}" type="sibTrans" cxnId="{70086A7F-C713-43C7-B354-0B2A31014C2B}">
      <dgm:prSet/>
      <dgm:spPr/>
      <dgm:t>
        <a:bodyPr/>
        <a:lstStyle/>
        <a:p>
          <a:endParaRPr lang="es-EC"/>
        </a:p>
      </dgm:t>
    </dgm:pt>
    <dgm:pt modelId="{954171E5-3EAF-4C99-86DE-EA782AE14717}" type="pres">
      <dgm:prSet presAssocID="{7D2E3E37-F66F-453B-888C-44501F4A7667}" presName="hierChild1" presStyleCnt="0">
        <dgm:presLayoutVars>
          <dgm:orgChart val="1"/>
          <dgm:chPref val="1"/>
          <dgm:dir/>
          <dgm:animOne val="branch"/>
          <dgm:animLvl val="lvl"/>
          <dgm:resizeHandles/>
        </dgm:presLayoutVars>
      </dgm:prSet>
      <dgm:spPr/>
      <dgm:t>
        <a:bodyPr/>
        <a:lstStyle/>
        <a:p>
          <a:endParaRPr lang="es-EC"/>
        </a:p>
      </dgm:t>
    </dgm:pt>
    <dgm:pt modelId="{3D6EDD3C-5557-42AD-A955-0A15590F2B90}" type="pres">
      <dgm:prSet presAssocID="{51BB56D4-7C90-47A0-BCEE-D50817FE6532}" presName="hierRoot1" presStyleCnt="0">
        <dgm:presLayoutVars>
          <dgm:hierBranch val="init"/>
        </dgm:presLayoutVars>
      </dgm:prSet>
      <dgm:spPr/>
    </dgm:pt>
    <dgm:pt modelId="{2C98C59D-C257-4DAF-B434-D3F87B691902}" type="pres">
      <dgm:prSet presAssocID="{51BB56D4-7C90-47A0-BCEE-D50817FE6532}" presName="rootComposite1" presStyleCnt="0"/>
      <dgm:spPr/>
    </dgm:pt>
    <dgm:pt modelId="{576AF4FB-CFE4-463C-BBF0-8BAA373BB38B}" type="pres">
      <dgm:prSet presAssocID="{51BB56D4-7C90-47A0-BCEE-D50817FE6532}" presName="rootText1" presStyleLbl="node0" presStyleIdx="0" presStyleCnt="1" custScaleX="108603" custScaleY="178391">
        <dgm:presLayoutVars>
          <dgm:chPref val="3"/>
        </dgm:presLayoutVars>
      </dgm:prSet>
      <dgm:spPr/>
      <dgm:t>
        <a:bodyPr/>
        <a:lstStyle/>
        <a:p>
          <a:endParaRPr lang="es-EC"/>
        </a:p>
      </dgm:t>
    </dgm:pt>
    <dgm:pt modelId="{03E9BFA2-B48D-41B7-8DBC-86DDEE99D5AA}" type="pres">
      <dgm:prSet presAssocID="{51BB56D4-7C90-47A0-BCEE-D50817FE6532}" presName="rootConnector1" presStyleLbl="node1" presStyleIdx="0" presStyleCnt="0"/>
      <dgm:spPr/>
      <dgm:t>
        <a:bodyPr/>
        <a:lstStyle/>
        <a:p>
          <a:endParaRPr lang="es-EC"/>
        </a:p>
      </dgm:t>
    </dgm:pt>
    <dgm:pt modelId="{936AAB92-C3F9-4F85-BB52-6436897FBA61}" type="pres">
      <dgm:prSet presAssocID="{51BB56D4-7C90-47A0-BCEE-D50817FE6532}" presName="hierChild2" presStyleCnt="0"/>
      <dgm:spPr/>
    </dgm:pt>
    <dgm:pt modelId="{817EAAF3-B503-4B45-AC8D-7EFF497C27F9}" type="pres">
      <dgm:prSet presAssocID="{F22804A0-CC24-448F-893C-75E7D5402728}" presName="Name64" presStyleLbl="parChTrans1D2" presStyleIdx="0" presStyleCnt="4"/>
      <dgm:spPr/>
      <dgm:t>
        <a:bodyPr/>
        <a:lstStyle/>
        <a:p>
          <a:endParaRPr lang="es-EC"/>
        </a:p>
      </dgm:t>
    </dgm:pt>
    <dgm:pt modelId="{6EEC2883-8569-4DC7-95A7-E4FC3AE7E3D5}" type="pres">
      <dgm:prSet presAssocID="{4D2813C0-D967-44FA-8B59-878598790069}" presName="hierRoot2" presStyleCnt="0">
        <dgm:presLayoutVars>
          <dgm:hierBranch val="init"/>
        </dgm:presLayoutVars>
      </dgm:prSet>
      <dgm:spPr/>
    </dgm:pt>
    <dgm:pt modelId="{65FDA5AF-80CB-477B-B630-7911C670F93E}" type="pres">
      <dgm:prSet presAssocID="{4D2813C0-D967-44FA-8B59-878598790069}" presName="rootComposite" presStyleCnt="0"/>
      <dgm:spPr/>
    </dgm:pt>
    <dgm:pt modelId="{A1BC5260-DA57-4497-BF28-49366F3A69EB}" type="pres">
      <dgm:prSet presAssocID="{4D2813C0-D967-44FA-8B59-878598790069}" presName="rootText" presStyleLbl="node2" presStyleIdx="0" presStyleCnt="3" custScaleX="129087" custScaleY="140984">
        <dgm:presLayoutVars>
          <dgm:chPref val="3"/>
        </dgm:presLayoutVars>
      </dgm:prSet>
      <dgm:spPr/>
      <dgm:t>
        <a:bodyPr/>
        <a:lstStyle/>
        <a:p>
          <a:endParaRPr lang="es-EC"/>
        </a:p>
      </dgm:t>
    </dgm:pt>
    <dgm:pt modelId="{3E7C8A65-1F8B-4D6F-98B0-734F9373789C}" type="pres">
      <dgm:prSet presAssocID="{4D2813C0-D967-44FA-8B59-878598790069}" presName="rootConnector" presStyleLbl="node2" presStyleIdx="0" presStyleCnt="3"/>
      <dgm:spPr/>
      <dgm:t>
        <a:bodyPr/>
        <a:lstStyle/>
        <a:p>
          <a:endParaRPr lang="es-EC"/>
        </a:p>
      </dgm:t>
    </dgm:pt>
    <dgm:pt modelId="{6D02C044-0806-489F-9A2B-942AEF5CF75C}" type="pres">
      <dgm:prSet presAssocID="{4D2813C0-D967-44FA-8B59-878598790069}" presName="hierChild4" presStyleCnt="0"/>
      <dgm:spPr/>
    </dgm:pt>
    <dgm:pt modelId="{D847A128-44BA-42ED-82DE-404B2F2BA96F}" type="pres">
      <dgm:prSet presAssocID="{4D2813C0-D967-44FA-8B59-878598790069}" presName="hierChild5" presStyleCnt="0"/>
      <dgm:spPr/>
    </dgm:pt>
    <dgm:pt modelId="{A881864F-FEC0-4CD8-8602-F66EA18CF553}" type="pres">
      <dgm:prSet presAssocID="{0BEC168A-FB95-4576-8748-9A81BDC4E04F}" presName="Name64" presStyleLbl="parChTrans1D2" presStyleIdx="1" presStyleCnt="4"/>
      <dgm:spPr/>
      <dgm:t>
        <a:bodyPr/>
        <a:lstStyle/>
        <a:p>
          <a:endParaRPr lang="es-EC"/>
        </a:p>
      </dgm:t>
    </dgm:pt>
    <dgm:pt modelId="{5CE6F528-9908-4285-A04A-3D2707C792A9}" type="pres">
      <dgm:prSet presAssocID="{5B91E77C-E107-4D99-8356-F744D1794046}" presName="hierRoot2" presStyleCnt="0">
        <dgm:presLayoutVars>
          <dgm:hierBranch val="init"/>
        </dgm:presLayoutVars>
      </dgm:prSet>
      <dgm:spPr/>
    </dgm:pt>
    <dgm:pt modelId="{1C16015A-D724-4333-9DB5-B40E218E08A8}" type="pres">
      <dgm:prSet presAssocID="{5B91E77C-E107-4D99-8356-F744D1794046}" presName="rootComposite" presStyleCnt="0"/>
      <dgm:spPr/>
    </dgm:pt>
    <dgm:pt modelId="{2CBC3075-AC62-49B2-AC5A-BA7FEDA98488}" type="pres">
      <dgm:prSet presAssocID="{5B91E77C-E107-4D99-8356-F744D1794046}" presName="rootText" presStyleLbl="node2" presStyleIdx="1" presStyleCnt="3" custScaleX="131797" custScaleY="140984">
        <dgm:presLayoutVars>
          <dgm:chPref val="3"/>
        </dgm:presLayoutVars>
      </dgm:prSet>
      <dgm:spPr/>
      <dgm:t>
        <a:bodyPr/>
        <a:lstStyle/>
        <a:p>
          <a:endParaRPr lang="es-EC"/>
        </a:p>
      </dgm:t>
    </dgm:pt>
    <dgm:pt modelId="{A6430961-818E-4A92-A1C0-B973DD2D8F7D}" type="pres">
      <dgm:prSet presAssocID="{5B91E77C-E107-4D99-8356-F744D1794046}" presName="rootConnector" presStyleLbl="node2" presStyleIdx="1" presStyleCnt="3"/>
      <dgm:spPr/>
      <dgm:t>
        <a:bodyPr/>
        <a:lstStyle/>
        <a:p>
          <a:endParaRPr lang="es-EC"/>
        </a:p>
      </dgm:t>
    </dgm:pt>
    <dgm:pt modelId="{6EC5DB70-C512-4699-A051-2509F944213F}" type="pres">
      <dgm:prSet presAssocID="{5B91E77C-E107-4D99-8356-F744D1794046}" presName="hierChild4" presStyleCnt="0"/>
      <dgm:spPr/>
    </dgm:pt>
    <dgm:pt modelId="{EFFB8A06-F884-4123-A4EE-72CB53310A1A}" type="pres">
      <dgm:prSet presAssocID="{5B91E77C-E107-4D99-8356-F744D1794046}" presName="hierChild5" presStyleCnt="0"/>
      <dgm:spPr/>
    </dgm:pt>
    <dgm:pt modelId="{2BC1D432-8307-4118-B750-6308C3DB1AC2}" type="pres">
      <dgm:prSet presAssocID="{A1271475-FEE0-4564-9FE5-DCD82153A672}" presName="Name64" presStyleLbl="parChTrans1D2" presStyleIdx="2" presStyleCnt="4"/>
      <dgm:spPr/>
      <dgm:t>
        <a:bodyPr/>
        <a:lstStyle/>
        <a:p>
          <a:endParaRPr lang="es-EC"/>
        </a:p>
      </dgm:t>
    </dgm:pt>
    <dgm:pt modelId="{A8618EBF-1B16-4974-A02F-BD6D96888616}" type="pres">
      <dgm:prSet presAssocID="{782F71D7-84CE-4AC7-83F0-CCD7EF81E23D}" presName="hierRoot2" presStyleCnt="0">
        <dgm:presLayoutVars>
          <dgm:hierBranch val="init"/>
        </dgm:presLayoutVars>
      </dgm:prSet>
      <dgm:spPr/>
    </dgm:pt>
    <dgm:pt modelId="{AC67D823-C459-4B4F-9925-D3D69EAB111A}" type="pres">
      <dgm:prSet presAssocID="{782F71D7-84CE-4AC7-83F0-CCD7EF81E23D}" presName="rootComposite" presStyleCnt="0"/>
      <dgm:spPr/>
    </dgm:pt>
    <dgm:pt modelId="{A5C036AD-70EB-4AA0-A862-9ACF8EBA2FEB}" type="pres">
      <dgm:prSet presAssocID="{782F71D7-84CE-4AC7-83F0-CCD7EF81E23D}" presName="rootText" presStyleLbl="node2" presStyleIdx="2" presStyleCnt="3" custScaleX="131797" custScaleY="140984">
        <dgm:presLayoutVars>
          <dgm:chPref val="3"/>
        </dgm:presLayoutVars>
      </dgm:prSet>
      <dgm:spPr/>
      <dgm:t>
        <a:bodyPr/>
        <a:lstStyle/>
        <a:p>
          <a:endParaRPr lang="es-EC"/>
        </a:p>
      </dgm:t>
    </dgm:pt>
    <dgm:pt modelId="{CFE7C17B-5B23-4082-BDB3-572E3FC5CEDD}" type="pres">
      <dgm:prSet presAssocID="{782F71D7-84CE-4AC7-83F0-CCD7EF81E23D}" presName="rootConnector" presStyleLbl="node2" presStyleIdx="2" presStyleCnt="3"/>
      <dgm:spPr/>
      <dgm:t>
        <a:bodyPr/>
        <a:lstStyle/>
        <a:p>
          <a:endParaRPr lang="es-EC"/>
        </a:p>
      </dgm:t>
    </dgm:pt>
    <dgm:pt modelId="{30C732E0-7AF3-4ED5-ADF2-FB9FE51152BB}" type="pres">
      <dgm:prSet presAssocID="{782F71D7-84CE-4AC7-83F0-CCD7EF81E23D}" presName="hierChild4" presStyleCnt="0"/>
      <dgm:spPr/>
    </dgm:pt>
    <dgm:pt modelId="{0A5AF75B-FDAB-4E41-B8BE-CB0563AE2871}" type="pres">
      <dgm:prSet presAssocID="{782F71D7-84CE-4AC7-83F0-CCD7EF81E23D}" presName="hierChild5" presStyleCnt="0"/>
      <dgm:spPr/>
    </dgm:pt>
    <dgm:pt modelId="{86FE06F3-D806-4249-A3F7-DA6552A689C1}" type="pres">
      <dgm:prSet presAssocID="{51BB56D4-7C90-47A0-BCEE-D50817FE6532}" presName="hierChild3" presStyleCnt="0"/>
      <dgm:spPr/>
    </dgm:pt>
    <dgm:pt modelId="{2C57D1CE-A1F4-4F0B-92D3-66034C8AE07D}" type="pres">
      <dgm:prSet presAssocID="{07CDF99A-F358-4A47-A9ED-388101FAF78F}" presName="Name115" presStyleLbl="parChTrans1D2" presStyleIdx="3" presStyleCnt="4"/>
      <dgm:spPr/>
      <dgm:t>
        <a:bodyPr/>
        <a:lstStyle/>
        <a:p>
          <a:endParaRPr lang="es-EC"/>
        </a:p>
      </dgm:t>
    </dgm:pt>
    <dgm:pt modelId="{EE7C7C5F-F213-4464-82D1-3B3AEB8D05AC}" type="pres">
      <dgm:prSet presAssocID="{CB0AC229-46CF-4C47-B27A-5650DE581E8E}" presName="hierRoot3" presStyleCnt="0">
        <dgm:presLayoutVars>
          <dgm:hierBranch val="init"/>
        </dgm:presLayoutVars>
      </dgm:prSet>
      <dgm:spPr/>
    </dgm:pt>
    <dgm:pt modelId="{3A052B62-93AD-44E8-B040-EE8430C2AC44}" type="pres">
      <dgm:prSet presAssocID="{CB0AC229-46CF-4C47-B27A-5650DE581E8E}" presName="rootComposite3" presStyleCnt="0"/>
      <dgm:spPr/>
    </dgm:pt>
    <dgm:pt modelId="{5B0E13EF-16D2-44F5-B3B3-72FB85CA3D1B}" type="pres">
      <dgm:prSet presAssocID="{CB0AC229-46CF-4C47-B27A-5650DE581E8E}" presName="rootText3" presStyleLbl="asst1" presStyleIdx="0" presStyleCnt="1" custScaleX="131797" custScaleY="140984">
        <dgm:presLayoutVars>
          <dgm:chPref val="3"/>
        </dgm:presLayoutVars>
      </dgm:prSet>
      <dgm:spPr/>
      <dgm:t>
        <a:bodyPr/>
        <a:lstStyle/>
        <a:p>
          <a:endParaRPr lang="es-EC"/>
        </a:p>
      </dgm:t>
    </dgm:pt>
    <dgm:pt modelId="{7A1905E0-E71C-411F-8340-0BA39351987C}" type="pres">
      <dgm:prSet presAssocID="{CB0AC229-46CF-4C47-B27A-5650DE581E8E}" presName="rootConnector3" presStyleLbl="asst1" presStyleIdx="0" presStyleCnt="1"/>
      <dgm:spPr/>
      <dgm:t>
        <a:bodyPr/>
        <a:lstStyle/>
        <a:p>
          <a:endParaRPr lang="es-EC"/>
        </a:p>
      </dgm:t>
    </dgm:pt>
    <dgm:pt modelId="{A403191A-060B-4C21-94A9-6AC32BCB0D7E}" type="pres">
      <dgm:prSet presAssocID="{CB0AC229-46CF-4C47-B27A-5650DE581E8E}" presName="hierChild6" presStyleCnt="0"/>
      <dgm:spPr/>
    </dgm:pt>
    <dgm:pt modelId="{9163C499-0735-4ECA-B033-9164E470E50F}" type="pres">
      <dgm:prSet presAssocID="{CB0AC229-46CF-4C47-B27A-5650DE581E8E}" presName="hierChild7" presStyleCnt="0"/>
      <dgm:spPr/>
    </dgm:pt>
  </dgm:ptLst>
  <dgm:cxnLst>
    <dgm:cxn modelId="{EC21357C-129B-48B4-9833-C2D37DF37158}" type="presOf" srcId="{782F71D7-84CE-4AC7-83F0-CCD7EF81E23D}" destId="{CFE7C17B-5B23-4082-BDB3-572E3FC5CEDD}" srcOrd="1" destOrd="0" presId="urn:microsoft.com/office/officeart/2009/3/layout/HorizontalOrganizationChart"/>
    <dgm:cxn modelId="{9BF5ABB8-8D52-48E8-88EB-A36B82801629}" type="presOf" srcId="{4D2813C0-D967-44FA-8B59-878598790069}" destId="{A1BC5260-DA57-4497-BF28-49366F3A69EB}" srcOrd="0" destOrd="0" presId="urn:microsoft.com/office/officeart/2009/3/layout/HorizontalOrganizationChart"/>
    <dgm:cxn modelId="{D9ECBE42-D884-40C3-A2AE-1D67BD47FD4A}" type="presOf" srcId="{CB0AC229-46CF-4C47-B27A-5650DE581E8E}" destId="{5B0E13EF-16D2-44F5-B3B3-72FB85CA3D1B}" srcOrd="0" destOrd="0" presId="urn:microsoft.com/office/officeart/2009/3/layout/HorizontalOrganizationChart"/>
    <dgm:cxn modelId="{EFEEB8FB-DAC6-467A-835B-2B8C56E59F28}" type="presOf" srcId="{51BB56D4-7C90-47A0-BCEE-D50817FE6532}" destId="{576AF4FB-CFE4-463C-BBF0-8BAA373BB38B}" srcOrd="0" destOrd="0" presId="urn:microsoft.com/office/officeart/2009/3/layout/HorizontalOrganizationChart"/>
    <dgm:cxn modelId="{F3039F21-959D-490C-8E5A-01CCC37ED0A0}" type="presOf" srcId="{0BEC168A-FB95-4576-8748-9A81BDC4E04F}" destId="{A881864F-FEC0-4CD8-8602-F66EA18CF553}" srcOrd="0" destOrd="0" presId="urn:microsoft.com/office/officeart/2009/3/layout/HorizontalOrganizationChart"/>
    <dgm:cxn modelId="{AE321CE4-19E3-4A20-AE90-4878864D267E}" type="presOf" srcId="{7D2E3E37-F66F-453B-888C-44501F4A7667}" destId="{954171E5-3EAF-4C99-86DE-EA782AE14717}" srcOrd="0" destOrd="0" presId="urn:microsoft.com/office/officeart/2009/3/layout/HorizontalOrganizationChart"/>
    <dgm:cxn modelId="{AD58515F-76FA-41ED-A63B-61D19C071DE9}" type="presOf" srcId="{CB0AC229-46CF-4C47-B27A-5650DE581E8E}" destId="{7A1905E0-E71C-411F-8340-0BA39351987C}" srcOrd="1" destOrd="0" presId="urn:microsoft.com/office/officeart/2009/3/layout/HorizontalOrganizationChart"/>
    <dgm:cxn modelId="{7CDEECCA-7846-4DD8-8CB1-A8D9172D4A2B}" type="presOf" srcId="{F22804A0-CC24-448F-893C-75E7D5402728}" destId="{817EAAF3-B503-4B45-AC8D-7EFF497C27F9}" srcOrd="0" destOrd="0" presId="urn:microsoft.com/office/officeart/2009/3/layout/HorizontalOrganizationChart"/>
    <dgm:cxn modelId="{6DAB34BF-1CA5-425D-9454-22FD96D696C6}" srcId="{51BB56D4-7C90-47A0-BCEE-D50817FE6532}" destId="{CB0AC229-46CF-4C47-B27A-5650DE581E8E}" srcOrd="0" destOrd="0" parTransId="{07CDF99A-F358-4A47-A9ED-388101FAF78F}" sibTransId="{D92B57B2-3781-438C-A97D-C16D74456ECE}"/>
    <dgm:cxn modelId="{31F0522E-6304-4117-B823-6E27F93DF66A}" type="presOf" srcId="{A1271475-FEE0-4564-9FE5-DCD82153A672}" destId="{2BC1D432-8307-4118-B750-6308C3DB1AC2}" srcOrd="0" destOrd="0" presId="urn:microsoft.com/office/officeart/2009/3/layout/HorizontalOrganizationChart"/>
    <dgm:cxn modelId="{879264B8-7AA6-40D2-907D-60107C6BC3E8}" type="presOf" srcId="{782F71D7-84CE-4AC7-83F0-CCD7EF81E23D}" destId="{A5C036AD-70EB-4AA0-A862-9ACF8EBA2FEB}" srcOrd="0" destOrd="0" presId="urn:microsoft.com/office/officeart/2009/3/layout/HorizontalOrganizationChart"/>
    <dgm:cxn modelId="{568CB72E-6EBE-43B6-A9F5-874130622907}" srcId="{7D2E3E37-F66F-453B-888C-44501F4A7667}" destId="{51BB56D4-7C90-47A0-BCEE-D50817FE6532}" srcOrd="0" destOrd="0" parTransId="{1C20F161-1246-4E29-B6F4-2ED7EA76AD28}" sibTransId="{97E23CA4-A8C4-47D2-AD65-FD21BB8161B8}"/>
    <dgm:cxn modelId="{B8AAF9A7-2F95-4818-ACDA-7DEDD4EBBF1A}" type="presOf" srcId="{07CDF99A-F358-4A47-A9ED-388101FAF78F}" destId="{2C57D1CE-A1F4-4F0B-92D3-66034C8AE07D}" srcOrd="0" destOrd="0" presId="urn:microsoft.com/office/officeart/2009/3/layout/HorizontalOrganizationChart"/>
    <dgm:cxn modelId="{C560FAA7-90D5-49BD-99DC-34F7DEFB4CDC}" srcId="{51BB56D4-7C90-47A0-BCEE-D50817FE6532}" destId="{5B91E77C-E107-4D99-8356-F744D1794046}" srcOrd="2" destOrd="0" parTransId="{0BEC168A-FB95-4576-8748-9A81BDC4E04F}" sibTransId="{FBA56AE8-A4EB-4797-825F-E9B1C237B415}"/>
    <dgm:cxn modelId="{70086A7F-C713-43C7-B354-0B2A31014C2B}" srcId="{51BB56D4-7C90-47A0-BCEE-D50817FE6532}" destId="{782F71D7-84CE-4AC7-83F0-CCD7EF81E23D}" srcOrd="3" destOrd="0" parTransId="{A1271475-FEE0-4564-9FE5-DCD82153A672}" sibTransId="{8EF3EF4C-D712-49ED-8563-CEA46679CD87}"/>
    <dgm:cxn modelId="{F37F20B8-912B-4CB3-825F-5526785BF53A}" type="presOf" srcId="{5B91E77C-E107-4D99-8356-F744D1794046}" destId="{A6430961-818E-4A92-A1C0-B973DD2D8F7D}" srcOrd="1" destOrd="0" presId="urn:microsoft.com/office/officeart/2009/3/layout/HorizontalOrganizationChart"/>
    <dgm:cxn modelId="{8D012512-1F63-4280-9123-029F298884FB}" type="presOf" srcId="{5B91E77C-E107-4D99-8356-F744D1794046}" destId="{2CBC3075-AC62-49B2-AC5A-BA7FEDA98488}" srcOrd="0" destOrd="0" presId="urn:microsoft.com/office/officeart/2009/3/layout/HorizontalOrganizationChart"/>
    <dgm:cxn modelId="{F3612F86-E137-4FBA-932D-8173BD3F8C1C}" type="presOf" srcId="{51BB56D4-7C90-47A0-BCEE-D50817FE6532}" destId="{03E9BFA2-B48D-41B7-8DBC-86DDEE99D5AA}" srcOrd="1" destOrd="0" presId="urn:microsoft.com/office/officeart/2009/3/layout/HorizontalOrganizationChart"/>
    <dgm:cxn modelId="{FC231733-28E0-4D3B-8BDD-29C5AA7CCC85}" type="presOf" srcId="{4D2813C0-D967-44FA-8B59-878598790069}" destId="{3E7C8A65-1F8B-4D6F-98B0-734F9373789C}" srcOrd="1" destOrd="0" presId="urn:microsoft.com/office/officeart/2009/3/layout/HorizontalOrganizationChart"/>
    <dgm:cxn modelId="{DFF05BB6-FC06-4DB9-A8C9-77126C8490F8}" srcId="{51BB56D4-7C90-47A0-BCEE-D50817FE6532}" destId="{4D2813C0-D967-44FA-8B59-878598790069}" srcOrd="1" destOrd="0" parTransId="{F22804A0-CC24-448F-893C-75E7D5402728}" sibTransId="{C99642C0-5902-48A6-875F-036C06AAFAA2}"/>
    <dgm:cxn modelId="{CCD9AE6E-87D0-4C0C-9BD2-FB3362AB4AD1}" type="presParOf" srcId="{954171E5-3EAF-4C99-86DE-EA782AE14717}" destId="{3D6EDD3C-5557-42AD-A955-0A15590F2B90}" srcOrd="0" destOrd="0" presId="urn:microsoft.com/office/officeart/2009/3/layout/HorizontalOrganizationChart"/>
    <dgm:cxn modelId="{542A364A-641E-497D-9897-CE42278B0AE4}" type="presParOf" srcId="{3D6EDD3C-5557-42AD-A955-0A15590F2B90}" destId="{2C98C59D-C257-4DAF-B434-D3F87B691902}" srcOrd="0" destOrd="0" presId="urn:microsoft.com/office/officeart/2009/3/layout/HorizontalOrganizationChart"/>
    <dgm:cxn modelId="{9B9DBDAD-F3DB-4860-9874-DAE5CF05D3CC}" type="presParOf" srcId="{2C98C59D-C257-4DAF-B434-D3F87B691902}" destId="{576AF4FB-CFE4-463C-BBF0-8BAA373BB38B}" srcOrd="0" destOrd="0" presId="urn:microsoft.com/office/officeart/2009/3/layout/HorizontalOrganizationChart"/>
    <dgm:cxn modelId="{74F55FE2-DA92-4FF5-9FCC-7F1B8D77BE56}" type="presParOf" srcId="{2C98C59D-C257-4DAF-B434-D3F87B691902}" destId="{03E9BFA2-B48D-41B7-8DBC-86DDEE99D5AA}" srcOrd="1" destOrd="0" presId="urn:microsoft.com/office/officeart/2009/3/layout/HorizontalOrganizationChart"/>
    <dgm:cxn modelId="{1E76AA92-3A3E-4701-95D7-81C88F0CFE8A}" type="presParOf" srcId="{3D6EDD3C-5557-42AD-A955-0A15590F2B90}" destId="{936AAB92-C3F9-4F85-BB52-6436897FBA61}" srcOrd="1" destOrd="0" presId="urn:microsoft.com/office/officeart/2009/3/layout/HorizontalOrganizationChart"/>
    <dgm:cxn modelId="{74D6F824-B19C-4161-897C-E1478A2453F7}" type="presParOf" srcId="{936AAB92-C3F9-4F85-BB52-6436897FBA61}" destId="{817EAAF3-B503-4B45-AC8D-7EFF497C27F9}" srcOrd="0" destOrd="0" presId="urn:microsoft.com/office/officeart/2009/3/layout/HorizontalOrganizationChart"/>
    <dgm:cxn modelId="{76FFD2E4-02F9-42ED-A51F-0BAF2720C838}" type="presParOf" srcId="{936AAB92-C3F9-4F85-BB52-6436897FBA61}" destId="{6EEC2883-8569-4DC7-95A7-E4FC3AE7E3D5}" srcOrd="1" destOrd="0" presId="urn:microsoft.com/office/officeart/2009/3/layout/HorizontalOrganizationChart"/>
    <dgm:cxn modelId="{14F99166-222A-4574-BFF2-FDA6D4C53E65}" type="presParOf" srcId="{6EEC2883-8569-4DC7-95A7-E4FC3AE7E3D5}" destId="{65FDA5AF-80CB-477B-B630-7911C670F93E}" srcOrd="0" destOrd="0" presId="urn:microsoft.com/office/officeart/2009/3/layout/HorizontalOrganizationChart"/>
    <dgm:cxn modelId="{93092D4C-5114-40FC-ABE2-E0B13455CACA}" type="presParOf" srcId="{65FDA5AF-80CB-477B-B630-7911C670F93E}" destId="{A1BC5260-DA57-4497-BF28-49366F3A69EB}" srcOrd="0" destOrd="0" presId="urn:microsoft.com/office/officeart/2009/3/layout/HorizontalOrganizationChart"/>
    <dgm:cxn modelId="{18C8DE6B-CA20-4A6B-9C8D-F4FF872F1138}" type="presParOf" srcId="{65FDA5AF-80CB-477B-B630-7911C670F93E}" destId="{3E7C8A65-1F8B-4D6F-98B0-734F9373789C}" srcOrd="1" destOrd="0" presId="urn:microsoft.com/office/officeart/2009/3/layout/HorizontalOrganizationChart"/>
    <dgm:cxn modelId="{4D2C12FF-ACB8-4D2E-9782-366AC3AEB545}" type="presParOf" srcId="{6EEC2883-8569-4DC7-95A7-E4FC3AE7E3D5}" destId="{6D02C044-0806-489F-9A2B-942AEF5CF75C}" srcOrd="1" destOrd="0" presId="urn:microsoft.com/office/officeart/2009/3/layout/HorizontalOrganizationChart"/>
    <dgm:cxn modelId="{B8E90B14-6FCE-40FC-83C9-D3F6E3DBEBFE}" type="presParOf" srcId="{6EEC2883-8569-4DC7-95A7-E4FC3AE7E3D5}" destId="{D847A128-44BA-42ED-82DE-404B2F2BA96F}" srcOrd="2" destOrd="0" presId="urn:microsoft.com/office/officeart/2009/3/layout/HorizontalOrganizationChart"/>
    <dgm:cxn modelId="{C87EEF31-A74D-4D02-BBC0-23B38D44386A}" type="presParOf" srcId="{936AAB92-C3F9-4F85-BB52-6436897FBA61}" destId="{A881864F-FEC0-4CD8-8602-F66EA18CF553}" srcOrd="2" destOrd="0" presId="urn:microsoft.com/office/officeart/2009/3/layout/HorizontalOrganizationChart"/>
    <dgm:cxn modelId="{257EC33E-B1B1-4EEF-AE04-30A6D5D8DED6}" type="presParOf" srcId="{936AAB92-C3F9-4F85-BB52-6436897FBA61}" destId="{5CE6F528-9908-4285-A04A-3D2707C792A9}" srcOrd="3" destOrd="0" presId="urn:microsoft.com/office/officeart/2009/3/layout/HorizontalOrganizationChart"/>
    <dgm:cxn modelId="{80C1C0A4-9144-409D-8512-A892DE5502DC}" type="presParOf" srcId="{5CE6F528-9908-4285-A04A-3D2707C792A9}" destId="{1C16015A-D724-4333-9DB5-B40E218E08A8}" srcOrd="0" destOrd="0" presId="urn:microsoft.com/office/officeart/2009/3/layout/HorizontalOrganizationChart"/>
    <dgm:cxn modelId="{1D1078FF-19CF-4ABF-822D-91D529D4CC22}" type="presParOf" srcId="{1C16015A-D724-4333-9DB5-B40E218E08A8}" destId="{2CBC3075-AC62-49B2-AC5A-BA7FEDA98488}" srcOrd="0" destOrd="0" presId="urn:microsoft.com/office/officeart/2009/3/layout/HorizontalOrganizationChart"/>
    <dgm:cxn modelId="{81244743-EB48-43E2-B0F1-C345ECF44703}" type="presParOf" srcId="{1C16015A-D724-4333-9DB5-B40E218E08A8}" destId="{A6430961-818E-4A92-A1C0-B973DD2D8F7D}" srcOrd="1" destOrd="0" presId="urn:microsoft.com/office/officeart/2009/3/layout/HorizontalOrganizationChart"/>
    <dgm:cxn modelId="{8A740B46-21CD-48F5-8571-89DAB09005A0}" type="presParOf" srcId="{5CE6F528-9908-4285-A04A-3D2707C792A9}" destId="{6EC5DB70-C512-4699-A051-2509F944213F}" srcOrd="1" destOrd="0" presId="urn:microsoft.com/office/officeart/2009/3/layout/HorizontalOrganizationChart"/>
    <dgm:cxn modelId="{CABC9391-AE6C-45E5-B9A5-B0EAE95C25B8}" type="presParOf" srcId="{5CE6F528-9908-4285-A04A-3D2707C792A9}" destId="{EFFB8A06-F884-4123-A4EE-72CB53310A1A}" srcOrd="2" destOrd="0" presId="urn:microsoft.com/office/officeart/2009/3/layout/HorizontalOrganizationChart"/>
    <dgm:cxn modelId="{E12324A0-9208-4390-B049-7AF6A49E3CBC}" type="presParOf" srcId="{936AAB92-C3F9-4F85-BB52-6436897FBA61}" destId="{2BC1D432-8307-4118-B750-6308C3DB1AC2}" srcOrd="4" destOrd="0" presId="urn:microsoft.com/office/officeart/2009/3/layout/HorizontalOrganizationChart"/>
    <dgm:cxn modelId="{660F5DFB-F3FD-4B80-BCD3-FF9413AB2029}" type="presParOf" srcId="{936AAB92-C3F9-4F85-BB52-6436897FBA61}" destId="{A8618EBF-1B16-4974-A02F-BD6D96888616}" srcOrd="5" destOrd="0" presId="urn:microsoft.com/office/officeart/2009/3/layout/HorizontalOrganizationChart"/>
    <dgm:cxn modelId="{C6FC9846-8430-4D50-B68F-612DA4B6BD10}" type="presParOf" srcId="{A8618EBF-1B16-4974-A02F-BD6D96888616}" destId="{AC67D823-C459-4B4F-9925-D3D69EAB111A}" srcOrd="0" destOrd="0" presId="urn:microsoft.com/office/officeart/2009/3/layout/HorizontalOrganizationChart"/>
    <dgm:cxn modelId="{DB901FF9-7CFA-4289-B093-7D2124C1C9E2}" type="presParOf" srcId="{AC67D823-C459-4B4F-9925-D3D69EAB111A}" destId="{A5C036AD-70EB-4AA0-A862-9ACF8EBA2FEB}" srcOrd="0" destOrd="0" presId="urn:microsoft.com/office/officeart/2009/3/layout/HorizontalOrganizationChart"/>
    <dgm:cxn modelId="{FDF9603E-CC34-4958-9D08-7A5F8E922754}" type="presParOf" srcId="{AC67D823-C459-4B4F-9925-D3D69EAB111A}" destId="{CFE7C17B-5B23-4082-BDB3-572E3FC5CEDD}" srcOrd="1" destOrd="0" presId="urn:microsoft.com/office/officeart/2009/3/layout/HorizontalOrganizationChart"/>
    <dgm:cxn modelId="{FC7455FE-D1CF-4516-8C02-81608588945F}" type="presParOf" srcId="{A8618EBF-1B16-4974-A02F-BD6D96888616}" destId="{30C732E0-7AF3-4ED5-ADF2-FB9FE51152BB}" srcOrd="1" destOrd="0" presId="urn:microsoft.com/office/officeart/2009/3/layout/HorizontalOrganizationChart"/>
    <dgm:cxn modelId="{C84178B3-3B04-4911-A871-858AA992AB1C}" type="presParOf" srcId="{A8618EBF-1B16-4974-A02F-BD6D96888616}" destId="{0A5AF75B-FDAB-4E41-B8BE-CB0563AE2871}" srcOrd="2" destOrd="0" presId="urn:microsoft.com/office/officeart/2009/3/layout/HorizontalOrganizationChart"/>
    <dgm:cxn modelId="{79C13FCA-E2E9-441D-BD24-6E6F4186308D}" type="presParOf" srcId="{3D6EDD3C-5557-42AD-A955-0A15590F2B90}" destId="{86FE06F3-D806-4249-A3F7-DA6552A689C1}" srcOrd="2" destOrd="0" presId="urn:microsoft.com/office/officeart/2009/3/layout/HorizontalOrganizationChart"/>
    <dgm:cxn modelId="{58E796DA-0C02-49FD-8456-29BCCB2D2BD7}" type="presParOf" srcId="{86FE06F3-D806-4249-A3F7-DA6552A689C1}" destId="{2C57D1CE-A1F4-4F0B-92D3-66034C8AE07D}" srcOrd="0" destOrd="0" presId="urn:microsoft.com/office/officeart/2009/3/layout/HorizontalOrganizationChart"/>
    <dgm:cxn modelId="{F3F59B80-E70B-41A9-8FD8-31F996C78B9A}" type="presParOf" srcId="{86FE06F3-D806-4249-A3F7-DA6552A689C1}" destId="{EE7C7C5F-F213-4464-82D1-3B3AEB8D05AC}" srcOrd="1" destOrd="0" presId="urn:microsoft.com/office/officeart/2009/3/layout/HorizontalOrganizationChart"/>
    <dgm:cxn modelId="{EC2BCD45-36EA-46A9-AD85-97C8BA8A0C9B}" type="presParOf" srcId="{EE7C7C5F-F213-4464-82D1-3B3AEB8D05AC}" destId="{3A052B62-93AD-44E8-B040-EE8430C2AC44}" srcOrd="0" destOrd="0" presId="urn:microsoft.com/office/officeart/2009/3/layout/HorizontalOrganizationChart"/>
    <dgm:cxn modelId="{15C56FEE-92F1-49E9-9AFF-3A48310F1494}" type="presParOf" srcId="{3A052B62-93AD-44E8-B040-EE8430C2AC44}" destId="{5B0E13EF-16D2-44F5-B3B3-72FB85CA3D1B}" srcOrd="0" destOrd="0" presId="urn:microsoft.com/office/officeart/2009/3/layout/HorizontalOrganizationChart"/>
    <dgm:cxn modelId="{B23D377D-C62A-4683-94F5-D3DB1F20190A}" type="presParOf" srcId="{3A052B62-93AD-44E8-B040-EE8430C2AC44}" destId="{7A1905E0-E71C-411F-8340-0BA39351987C}" srcOrd="1" destOrd="0" presId="urn:microsoft.com/office/officeart/2009/3/layout/HorizontalOrganizationChart"/>
    <dgm:cxn modelId="{73DB694D-A30B-40E7-AC1E-0862A52FF52A}" type="presParOf" srcId="{EE7C7C5F-F213-4464-82D1-3B3AEB8D05AC}" destId="{A403191A-060B-4C21-94A9-6AC32BCB0D7E}" srcOrd="1" destOrd="0" presId="urn:microsoft.com/office/officeart/2009/3/layout/HorizontalOrganizationChart"/>
    <dgm:cxn modelId="{567398EE-DE39-4C35-B980-8AEE858B6B6C}" type="presParOf" srcId="{EE7C7C5F-F213-4464-82D1-3B3AEB8D05AC}" destId="{9163C499-0735-4ECA-B033-9164E470E50F}"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DAF93E8-6C9E-4DE3-A36D-6FF38932536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EC"/>
        </a:p>
      </dgm:t>
    </dgm:pt>
    <dgm:pt modelId="{C163FF47-BE59-4EE9-AE7E-06CB48C24DB3}">
      <dgm:prSet phldrT="[Texto]" custT="1"/>
      <dgm:spPr>
        <a:solidFill>
          <a:schemeClr val="accent2"/>
        </a:solidFill>
      </dgm:spPr>
      <dgm:t>
        <a:bodyPr/>
        <a:lstStyle/>
        <a:p>
          <a:r>
            <a:rPr lang="es-EC" sz="1600" b="1" dirty="0" smtClean="0">
              <a:solidFill>
                <a:schemeClr val="tx1"/>
              </a:solidFill>
            </a:rPr>
            <a:t>Motricidad fina </a:t>
          </a:r>
          <a:endParaRPr lang="es-EC" sz="1600" b="1" dirty="0">
            <a:solidFill>
              <a:schemeClr val="tx1"/>
            </a:solidFill>
          </a:endParaRPr>
        </a:p>
      </dgm:t>
    </dgm:pt>
    <dgm:pt modelId="{7E84ABFE-6FF3-42B6-9DCA-2D70762C6364}" type="parTrans" cxnId="{56A6936F-5B3A-4B82-A224-7BA82D1EA7D6}">
      <dgm:prSet/>
      <dgm:spPr/>
      <dgm:t>
        <a:bodyPr/>
        <a:lstStyle/>
        <a:p>
          <a:endParaRPr lang="es-EC" sz="1600" b="1" dirty="0">
            <a:solidFill>
              <a:schemeClr val="tx1"/>
            </a:solidFill>
          </a:endParaRPr>
        </a:p>
      </dgm:t>
    </dgm:pt>
    <dgm:pt modelId="{C6C563EB-3AC9-4A4C-83AF-1FCF225037A7}" type="sibTrans" cxnId="{56A6936F-5B3A-4B82-A224-7BA82D1EA7D6}">
      <dgm:prSet/>
      <dgm:spPr/>
      <dgm:t>
        <a:bodyPr/>
        <a:lstStyle/>
        <a:p>
          <a:endParaRPr lang="es-EC" sz="1600" b="1" dirty="0">
            <a:solidFill>
              <a:schemeClr val="tx1"/>
            </a:solidFill>
          </a:endParaRPr>
        </a:p>
      </dgm:t>
    </dgm:pt>
    <dgm:pt modelId="{6744906C-DA7F-49EB-94F4-02580A66BECA}">
      <dgm:prSet phldrT="[Texto]" custT="1"/>
      <dgm:spPr>
        <a:solidFill>
          <a:srgbClr val="CCFF99"/>
        </a:solidFill>
      </dgm:spPr>
      <dgm:t>
        <a:bodyPr/>
        <a:lstStyle/>
        <a:p>
          <a:r>
            <a:rPr lang="es-EC" sz="1600" b="1" dirty="0" smtClean="0">
              <a:solidFill>
                <a:schemeClr val="tx1"/>
              </a:solidFill>
            </a:rPr>
            <a:t>Motricidad gruesa </a:t>
          </a:r>
          <a:endParaRPr lang="es-EC" sz="1600" b="1" dirty="0">
            <a:solidFill>
              <a:schemeClr val="tx1"/>
            </a:solidFill>
          </a:endParaRPr>
        </a:p>
      </dgm:t>
    </dgm:pt>
    <dgm:pt modelId="{530763F2-07C9-40B4-8E4E-51164327AEA7}" type="parTrans" cxnId="{01FA1BDA-6990-4ACF-A09D-B0884DDACFFD}">
      <dgm:prSet/>
      <dgm:spPr/>
      <dgm:t>
        <a:bodyPr/>
        <a:lstStyle/>
        <a:p>
          <a:endParaRPr lang="es-EC" sz="1600" b="1" dirty="0">
            <a:solidFill>
              <a:schemeClr val="tx1"/>
            </a:solidFill>
          </a:endParaRPr>
        </a:p>
      </dgm:t>
    </dgm:pt>
    <dgm:pt modelId="{DEE2DDFE-F8C6-4646-A04E-EFCAC8BD900E}" type="sibTrans" cxnId="{01FA1BDA-6990-4ACF-A09D-B0884DDACFFD}">
      <dgm:prSet/>
      <dgm:spPr/>
      <dgm:t>
        <a:bodyPr/>
        <a:lstStyle/>
        <a:p>
          <a:endParaRPr lang="es-EC" sz="1600" b="1" dirty="0">
            <a:solidFill>
              <a:schemeClr val="tx1"/>
            </a:solidFill>
          </a:endParaRPr>
        </a:p>
      </dgm:t>
    </dgm:pt>
    <dgm:pt modelId="{347B711F-E666-4C00-83CD-2CFFDBF952BB}" type="pres">
      <dgm:prSet presAssocID="{3DAF93E8-6C9E-4DE3-A36D-6FF389325365}" presName="Name0" presStyleCnt="0">
        <dgm:presLayoutVars>
          <dgm:chPref val="3"/>
          <dgm:dir/>
          <dgm:animLvl val="lvl"/>
          <dgm:resizeHandles/>
        </dgm:presLayoutVars>
      </dgm:prSet>
      <dgm:spPr/>
      <dgm:t>
        <a:bodyPr/>
        <a:lstStyle/>
        <a:p>
          <a:endParaRPr lang="es-EC"/>
        </a:p>
      </dgm:t>
    </dgm:pt>
    <dgm:pt modelId="{70D78C22-F6FC-4788-91F4-7C1C820BBFA8}" type="pres">
      <dgm:prSet presAssocID="{C163FF47-BE59-4EE9-AE7E-06CB48C24DB3}" presName="horFlow" presStyleCnt="0"/>
      <dgm:spPr/>
    </dgm:pt>
    <dgm:pt modelId="{CC6F2F36-FDA4-4EC7-9B60-E046B891E9C4}" type="pres">
      <dgm:prSet presAssocID="{C163FF47-BE59-4EE9-AE7E-06CB48C24DB3}" presName="bigChev" presStyleLbl="node1" presStyleIdx="0" presStyleCnt="2" custLinFactNeighborX="88895" custLinFactNeighborY="-4086"/>
      <dgm:spPr/>
      <dgm:t>
        <a:bodyPr/>
        <a:lstStyle/>
        <a:p>
          <a:endParaRPr lang="es-EC"/>
        </a:p>
      </dgm:t>
    </dgm:pt>
    <dgm:pt modelId="{CFAF7C53-73E8-4505-B1B0-5F8DFD7C823B}" type="pres">
      <dgm:prSet presAssocID="{C163FF47-BE59-4EE9-AE7E-06CB48C24DB3}" presName="vSp" presStyleCnt="0"/>
      <dgm:spPr/>
    </dgm:pt>
    <dgm:pt modelId="{A725D859-4CC0-4A50-A44A-3771619F1213}" type="pres">
      <dgm:prSet presAssocID="{6744906C-DA7F-49EB-94F4-02580A66BECA}" presName="horFlow" presStyleCnt="0"/>
      <dgm:spPr/>
    </dgm:pt>
    <dgm:pt modelId="{12F47435-57D4-4324-A371-B1B34159A74D}" type="pres">
      <dgm:prSet presAssocID="{6744906C-DA7F-49EB-94F4-02580A66BECA}" presName="bigChev" presStyleLbl="node1" presStyleIdx="1" presStyleCnt="2" custLinFactNeighborX="-29664" custLinFactNeighborY="5139"/>
      <dgm:spPr/>
      <dgm:t>
        <a:bodyPr/>
        <a:lstStyle/>
        <a:p>
          <a:endParaRPr lang="es-EC"/>
        </a:p>
      </dgm:t>
    </dgm:pt>
  </dgm:ptLst>
  <dgm:cxnLst>
    <dgm:cxn modelId="{01FA1BDA-6990-4ACF-A09D-B0884DDACFFD}" srcId="{3DAF93E8-6C9E-4DE3-A36D-6FF389325365}" destId="{6744906C-DA7F-49EB-94F4-02580A66BECA}" srcOrd="1" destOrd="0" parTransId="{530763F2-07C9-40B4-8E4E-51164327AEA7}" sibTransId="{DEE2DDFE-F8C6-4646-A04E-EFCAC8BD900E}"/>
    <dgm:cxn modelId="{2C13F9CE-5814-4BE7-A4AB-B489368A0CA6}" type="presOf" srcId="{6744906C-DA7F-49EB-94F4-02580A66BECA}" destId="{12F47435-57D4-4324-A371-B1B34159A74D}" srcOrd="0" destOrd="0" presId="urn:microsoft.com/office/officeart/2005/8/layout/lProcess3"/>
    <dgm:cxn modelId="{2E881435-D703-42F6-9CAF-8BC8A947C013}" type="presOf" srcId="{C163FF47-BE59-4EE9-AE7E-06CB48C24DB3}" destId="{CC6F2F36-FDA4-4EC7-9B60-E046B891E9C4}" srcOrd="0" destOrd="0" presId="urn:microsoft.com/office/officeart/2005/8/layout/lProcess3"/>
    <dgm:cxn modelId="{52A1E338-148E-462D-916C-8A4B66B9951B}" type="presOf" srcId="{3DAF93E8-6C9E-4DE3-A36D-6FF389325365}" destId="{347B711F-E666-4C00-83CD-2CFFDBF952BB}" srcOrd="0" destOrd="0" presId="urn:microsoft.com/office/officeart/2005/8/layout/lProcess3"/>
    <dgm:cxn modelId="{56A6936F-5B3A-4B82-A224-7BA82D1EA7D6}" srcId="{3DAF93E8-6C9E-4DE3-A36D-6FF389325365}" destId="{C163FF47-BE59-4EE9-AE7E-06CB48C24DB3}" srcOrd="0" destOrd="0" parTransId="{7E84ABFE-6FF3-42B6-9DCA-2D70762C6364}" sibTransId="{C6C563EB-3AC9-4A4C-83AF-1FCF225037A7}"/>
    <dgm:cxn modelId="{DD03D63B-6D76-4264-AF61-64C2A2A51CBA}" type="presParOf" srcId="{347B711F-E666-4C00-83CD-2CFFDBF952BB}" destId="{70D78C22-F6FC-4788-91F4-7C1C820BBFA8}" srcOrd="0" destOrd="0" presId="urn:microsoft.com/office/officeart/2005/8/layout/lProcess3"/>
    <dgm:cxn modelId="{341FDCDB-E047-47F2-85A7-E71EFDD20D6B}" type="presParOf" srcId="{70D78C22-F6FC-4788-91F4-7C1C820BBFA8}" destId="{CC6F2F36-FDA4-4EC7-9B60-E046B891E9C4}" srcOrd="0" destOrd="0" presId="urn:microsoft.com/office/officeart/2005/8/layout/lProcess3"/>
    <dgm:cxn modelId="{7554A072-D322-4BA5-B7B9-44339E906925}" type="presParOf" srcId="{347B711F-E666-4C00-83CD-2CFFDBF952BB}" destId="{CFAF7C53-73E8-4505-B1B0-5F8DFD7C823B}" srcOrd="1" destOrd="0" presId="urn:microsoft.com/office/officeart/2005/8/layout/lProcess3"/>
    <dgm:cxn modelId="{87696678-14DF-4F9F-BDE1-6A00C7438D59}" type="presParOf" srcId="{347B711F-E666-4C00-83CD-2CFFDBF952BB}" destId="{A725D859-4CC0-4A50-A44A-3771619F1213}" srcOrd="2" destOrd="0" presId="urn:microsoft.com/office/officeart/2005/8/layout/lProcess3"/>
    <dgm:cxn modelId="{DEEFE43D-74BD-46EC-93FB-337E98CE80B0}" type="presParOf" srcId="{A725D859-4CC0-4A50-A44A-3771619F1213}" destId="{12F47435-57D4-4324-A371-B1B34159A74D}" srcOrd="0" destOrd="0" presId="urn:microsoft.com/office/officeart/2005/8/layout/l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24DBA98-E930-4E94-81E9-98B34B45CAD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C"/>
        </a:p>
      </dgm:t>
    </dgm:pt>
    <dgm:pt modelId="{4CFFDC4E-3507-42A3-A3B1-E6033885AEEC}">
      <dgm:prSet phldrT="[Texto]" custT="1"/>
      <dgm:spPr/>
      <dgm:t>
        <a:bodyPr/>
        <a:lstStyle/>
        <a:p>
          <a:r>
            <a:rPr lang="es-EC" sz="2800" b="1" dirty="0" smtClean="0">
              <a:solidFill>
                <a:schemeClr val="tx1"/>
              </a:solidFill>
              <a:effectLst>
                <a:outerShdw blurRad="38100" dist="38100" dir="2700000" algn="tl">
                  <a:srgbClr val="000000">
                    <a:alpha val="43137"/>
                  </a:srgbClr>
                </a:outerShdw>
              </a:effectLst>
            </a:rPr>
            <a:t>MOTRICIDAD GRUESA </a:t>
          </a:r>
          <a:endParaRPr lang="es-EC" sz="2800" b="1" dirty="0">
            <a:solidFill>
              <a:schemeClr val="tx1"/>
            </a:solidFill>
            <a:effectLst>
              <a:outerShdw blurRad="38100" dist="38100" dir="2700000" algn="tl">
                <a:srgbClr val="000000">
                  <a:alpha val="43137"/>
                </a:srgbClr>
              </a:outerShdw>
            </a:effectLst>
          </a:endParaRPr>
        </a:p>
      </dgm:t>
    </dgm:pt>
    <dgm:pt modelId="{5CA0D35A-E1EA-4DCC-8A53-AE7A6A5A21AC}" type="parTrans" cxnId="{4BA6ACBA-FDCD-4666-83FD-B1753210F307}">
      <dgm:prSet/>
      <dgm:spPr/>
      <dgm:t>
        <a:bodyPr/>
        <a:lstStyle/>
        <a:p>
          <a:endParaRPr lang="es-EC" b="1">
            <a:solidFill>
              <a:schemeClr val="tx1"/>
            </a:solidFill>
          </a:endParaRPr>
        </a:p>
      </dgm:t>
    </dgm:pt>
    <dgm:pt modelId="{64BB8EAA-3C1A-4259-ACDF-0DC33C020386}" type="sibTrans" cxnId="{4BA6ACBA-FDCD-4666-83FD-B1753210F307}">
      <dgm:prSet/>
      <dgm:spPr/>
      <dgm:t>
        <a:bodyPr/>
        <a:lstStyle/>
        <a:p>
          <a:endParaRPr lang="es-EC" b="1">
            <a:solidFill>
              <a:schemeClr val="tx1"/>
            </a:solidFill>
          </a:endParaRPr>
        </a:p>
      </dgm:t>
    </dgm:pt>
    <dgm:pt modelId="{9241D407-50CC-466E-B5D9-E7129EADAF03}">
      <dgm:prSet phldrT="[Texto]"/>
      <dgm:spPr/>
      <dgm:t>
        <a:bodyPr/>
        <a:lstStyle/>
        <a:p>
          <a:r>
            <a:rPr lang="es-EC" b="1" dirty="0" smtClean="0">
              <a:solidFill>
                <a:schemeClr val="tx1"/>
              </a:solidFill>
            </a:rPr>
            <a:t>CONCEPTO: </a:t>
          </a:r>
          <a:endParaRPr lang="es-EC" b="1" dirty="0">
            <a:solidFill>
              <a:schemeClr val="tx1"/>
            </a:solidFill>
          </a:endParaRPr>
        </a:p>
      </dgm:t>
    </dgm:pt>
    <dgm:pt modelId="{D35C0F2F-97E5-42E8-895F-1BB40BE6DD37}" type="parTrans" cxnId="{B66F77F9-9D21-4616-819B-49D0E71313B8}">
      <dgm:prSet/>
      <dgm:spPr/>
      <dgm:t>
        <a:bodyPr/>
        <a:lstStyle/>
        <a:p>
          <a:endParaRPr lang="es-EC" b="1">
            <a:solidFill>
              <a:schemeClr val="tx1"/>
            </a:solidFill>
          </a:endParaRPr>
        </a:p>
      </dgm:t>
    </dgm:pt>
    <dgm:pt modelId="{CFE4BFE9-CE8D-4776-9AE1-1ADCF6B7B299}" type="sibTrans" cxnId="{B66F77F9-9D21-4616-819B-49D0E71313B8}">
      <dgm:prSet/>
      <dgm:spPr/>
      <dgm:t>
        <a:bodyPr/>
        <a:lstStyle/>
        <a:p>
          <a:endParaRPr lang="es-EC" b="1">
            <a:solidFill>
              <a:schemeClr val="tx1"/>
            </a:solidFill>
          </a:endParaRPr>
        </a:p>
      </dgm:t>
    </dgm:pt>
    <dgm:pt modelId="{02B803E3-23E6-47BB-A76B-705568F5563E}">
      <dgm:prSet phldrT="[Texto]"/>
      <dgm:spPr/>
      <dgm:t>
        <a:bodyPr/>
        <a:lstStyle/>
        <a:p>
          <a:r>
            <a:rPr lang="es-EC" b="1" dirty="0" smtClean="0">
              <a:solidFill>
                <a:schemeClr val="tx1"/>
              </a:solidFill>
            </a:rPr>
            <a:t>“La Motricidad global  se caracteriza por el uso simultáneo de varias partes del cuerpo para realizar actividades  como la carrera, los saltos, la natación, etc.”.    </a:t>
          </a:r>
          <a:r>
            <a:rPr lang="es-EC" b="1" dirty="0" err="1" smtClean="0">
              <a:solidFill>
                <a:schemeClr val="tx1"/>
              </a:solidFill>
            </a:rPr>
            <a:t>Rigal</a:t>
          </a:r>
          <a:r>
            <a:rPr lang="es-EC" b="1" dirty="0" smtClean="0">
              <a:solidFill>
                <a:schemeClr val="tx1"/>
              </a:solidFill>
            </a:rPr>
            <a:t> </a:t>
          </a:r>
          <a:endParaRPr lang="es-EC" b="1" dirty="0">
            <a:solidFill>
              <a:schemeClr val="tx1"/>
            </a:solidFill>
          </a:endParaRPr>
        </a:p>
      </dgm:t>
    </dgm:pt>
    <dgm:pt modelId="{BA689C76-7495-4E5F-97C0-3E86E830A769}" type="parTrans" cxnId="{4F1FCF90-E9B7-4B80-9644-EBCE8A434048}">
      <dgm:prSet/>
      <dgm:spPr/>
      <dgm:t>
        <a:bodyPr/>
        <a:lstStyle/>
        <a:p>
          <a:endParaRPr lang="es-EC" b="1">
            <a:solidFill>
              <a:schemeClr val="tx1"/>
            </a:solidFill>
          </a:endParaRPr>
        </a:p>
      </dgm:t>
    </dgm:pt>
    <dgm:pt modelId="{8C235211-4FC2-4D2C-8DD4-540C565EC3DE}" type="sibTrans" cxnId="{4F1FCF90-E9B7-4B80-9644-EBCE8A434048}">
      <dgm:prSet/>
      <dgm:spPr/>
      <dgm:t>
        <a:bodyPr/>
        <a:lstStyle/>
        <a:p>
          <a:endParaRPr lang="es-EC" b="1">
            <a:solidFill>
              <a:schemeClr val="tx1"/>
            </a:solidFill>
          </a:endParaRPr>
        </a:p>
      </dgm:t>
    </dgm:pt>
    <dgm:pt modelId="{ADE1560D-D074-47E1-A1D4-7323B8ED4C32}" type="pres">
      <dgm:prSet presAssocID="{824DBA98-E930-4E94-81E9-98B34B45CAD9}" presName="Name0" presStyleCnt="0">
        <dgm:presLayoutVars>
          <dgm:dir/>
          <dgm:animLvl val="lvl"/>
          <dgm:resizeHandles val="exact"/>
        </dgm:presLayoutVars>
      </dgm:prSet>
      <dgm:spPr/>
      <dgm:t>
        <a:bodyPr/>
        <a:lstStyle/>
        <a:p>
          <a:endParaRPr lang="es-EC"/>
        </a:p>
      </dgm:t>
    </dgm:pt>
    <dgm:pt modelId="{35018A83-54A3-41FD-AD79-C41A16BC8E2A}" type="pres">
      <dgm:prSet presAssocID="{4CFFDC4E-3507-42A3-A3B1-E6033885AEEC}" presName="boxAndChildren" presStyleCnt="0"/>
      <dgm:spPr/>
    </dgm:pt>
    <dgm:pt modelId="{B4C1A86F-3C21-46F1-9B2B-C25C74F8890E}" type="pres">
      <dgm:prSet presAssocID="{4CFFDC4E-3507-42A3-A3B1-E6033885AEEC}" presName="parentTextBox" presStyleLbl="node1" presStyleIdx="0" presStyleCnt="1"/>
      <dgm:spPr/>
      <dgm:t>
        <a:bodyPr/>
        <a:lstStyle/>
        <a:p>
          <a:endParaRPr lang="es-EC"/>
        </a:p>
      </dgm:t>
    </dgm:pt>
    <dgm:pt modelId="{5CCF2A11-5A5F-443E-B349-383C4156EE51}" type="pres">
      <dgm:prSet presAssocID="{4CFFDC4E-3507-42A3-A3B1-E6033885AEEC}" presName="entireBox" presStyleLbl="node1" presStyleIdx="0" presStyleCnt="1"/>
      <dgm:spPr/>
      <dgm:t>
        <a:bodyPr/>
        <a:lstStyle/>
        <a:p>
          <a:endParaRPr lang="es-EC"/>
        </a:p>
      </dgm:t>
    </dgm:pt>
    <dgm:pt modelId="{E3193787-3DBD-430B-A463-B77B9E9FBA19}" type="pres">
      <dgm:prSet presAssocID="{4CFFDC4E-3507-42A3-A3B1-E6033885AEEC}" presName="descendantBox" presStyleCnt="0"/>
      <dgm:spPr/>
    </dgm:pt>
    <dgm:pt modelId="{F4FFD6D5-3FD4-4F85-88E4-49101360FD67}" type="pres">
      <dgm:prSet presAssocID="{9241D407-50CC-466E-B5D9-E7129EADAF03}" presName="childTextBox" presStyleLbl="fgAccFollowNode1" presStyleIdx="0" presStyleCnt="2">
        <dgm:presLayoutVars>
          <dgm:bulletEnabled val="1"/>
        </dgm:presLayoutVars>
      </dgm:prSet>
      <dgm:spPr/>
      <dgm:t>
        <a:bodyPr/>
        <a:lstStyle/>
        <a:p>
          <a:endParaRPr lang="es-EC"/>
        </a:p>
      </dgm:t>
    </dgm:pt>
    <dgm:pt modelId="{06692ED9-940D-4AA1-A188-EE23D2676981}" type="pres">
      <dgm:prSet presAssocID="{02B803E3-23E6-47BB-A76B-705568F5563E}" presName="childTextBox" presStyleLbl="fgAccFollowNode1" presStyleIdx="1" presStyleCnt="2">
        <dgm:presLayoutVars>
          <dgm:bulletEnabled val="1"/>
        </dgm:presLayoutVars>
      </dgm:prSet>
      <dgm:spPr/>
      <dgm:t>
        <a:bodyPr/>
        <a:lstStyle/>
        <a:p>
          <a:endParaRPr lang="es-EC"/>
        </a:p>
      </dgm:t>
    </dgm:pt>
  </dgm:ptLst>
  <dgm:cxnLst>
    <dgm:cxn modelId="{B66F77F9-9D21-4616-819B-49D0E71313B8}" srcId="{4CFFDC4E-3507-42A3-A3B1-E6033885AEEC}" destId="{9241D407-50CC-466E-B5D9-E7129EADAF03}" srcOrd="0" destOrd="0" parTransId="{D35C0F2F-97E5-42E8-895F-1BB40BE6DD37}" sibTransId="{CFE4BFE9-CE8D-4776-9AE1-1ADCF6B7B299}"/>
    <dgm:cxn modelId="{C0448EA9-20EF-4109-ABB8-6375336C7EA6}" type="presOf" srcId="{4CFFDC4E-3507-42A3-A3B1-E6033885AEEC}" destId="{B4C1A86F-3C21-46F1-9B2B-C25C74F8890E}" srcOrd="0" destOrd="0" presId="urn:microsoft.com/office/officeart/2005/8/layout/process4"/>
    <dgm:cxn modelId="{4F1FCF90-E9B7-4B80-9644-EBCE8A434048}" srcId="{4CFFDC4E-3507-42A3-A3B1-E6033885AEEC}" destId="{02B803E3-23E6-47BB-A76B-705568F5563E}" srcOrd="1" destOrd="0" parTransId="{BA689C76-7495-4E5F-97C0-3E86E830A769}" sibTransId="{8C235211-4FC2-4D2C-8DD4-540C565EC3DE}"/>
    <dgm:cxn modelId="{4BA6ACBA-FDCD-4666-83FD-B1753210F307}" srcId="{824DBA98-E930-4E94-81E9-98B34B45CAD9}" destId="{4CFFDC4E-3507-42A3-A3B1-E6033885AEEC}" srcOrd="0" destOrd="0" parTransId="{5CA0D35A-E1EA-4DCC-8A53-AE7A6A5A21AC}" sibTransId="{64BB8EAA-3C1A-4259-ACDF-0DC33C020386}"/>
    <dgm:cxn modelId="{E7826739-E49A-4D27-B959-E3622C503608}" type="presOf" srcId="{824DBA98-E930-4E94-81E9-98B34B45CAD9}" destId="{ADE1560D-D074-47E1-A1D4-7323B8ED4C32}" srcOrd="0" destOrd="0" presId="urn:microsoft.com/office/officeart/2005/8/layout/process4"/>
    <dgm:cxn modelId="{64C5CC3A-5B3D-4B72-A510-342C6759A850}" type="presOf" srcId="{02B803E3-23E6-47BB-A76B-705568F5563E}" destId="{06692ED9-940D-4AA1-A188-EE23D2676981}" srcOrd="0" destOrd="0" presId="urn:microsoft.com/office/officeart/2005/8/layout/process4"/>
    <dgm:cxn modelId="{96ADBE18-8698-4C7C-9400-13AD2572628E}" type="presOf" srcId="{4CFFDC4E-3507-42A3-A3B1-E6033885AEEC}" destId="{5CCF2A11-5A5F-443E-B349-383C4156EE51}" srcOrd="1" destOrd="0" presId="urn:microsoft.com/office/officeart/2005/8/layout/process4"/>
    <dgm:cxn modelId="{D1DD6F05-7E27-4F27-A70C-5415222A1F03}" type="presOf" srcId="{9241D407-50CC-466E-B5D9-E7129EADAF03}" destId="{F4FFD6D5-3FD4-4F85-88E4-49101360FD67}" srcOrd="0" destOrd="0" presId="urn:microsoft.com/office/officeart/2005/8/layout/process4"/>
    <dgm:cxn modelId="{2156EBC7-5B84-4090-9438-79C3762A2C85}" type="presParOf" srcId="{ADE1560D-D074-47E1-A1D4-7323B8ED4C32}" destId="{35018A83-54A3-41FD-AD79-C41A16BC8E2A}" srcOrd="0" destOrd="0" presId="urn:microsoft.com/office/officeart/2005/8/layout/process4"/>
    <dgm:cxn modelId="{A6EE32FE-348B-4D79-AB3A-D2A62D3BFA72}" type="presParOf" srcId="{35018A83-54A3-41FD-AD79-C41A16BC8E2A}" destId="{B4C1A86F-3C21-46F1-9B2B-C25C74F8890E}" srcOrd="0" destOrd="0" presId="urn:microsoft.com/office/officeart/2005/8/layout/process4"/>
    <dgm:cxn modelId="{243980C8-0778-4848-AC0B-192FBEDA61C9}" type="presParOf" srcId="{35018A83-54A3-41FD-AD79-C41A16BC8E2A}" destId="{5CCF2A11-5A5F-443E-B349-383C4156EE51}" srcOrd="1" destOrd="0" presId="urn:microsoft.com/office/officeart/2005/8/layout/process4"/>
    <dgm:cxn modelId="{57326ACF-41AF-429C-8345-ADDAAE42A411}" type="presParOf" srcId="{35018A83-54A3-41FD-AD79-C41A16BC8E2A}" destId="{E3193787-3DBD-430B-A463-B77B9E9FBA19}" srcOrd="2" destOrd="0" presId="urn:microsoft.com/office/officeart/2005/8/layout/process4"/>
    <dgm:cxn modelId="{5DD3CD28-92ED-42BA-BE7D-DF0C1EA02205}" type="presParOf" srcId="{E3193787-3DBD-430B-A463-B77B9E9FBA19}" destId="{F4FFD6D5-3FD4-4F85-88E4-49101360FD67}" srcOrd="0" destOrd="0" presId="urn:microsoft.com/office/officeart/2005/8/layout/process4"/>
    <dgm:cxn modelId="{9944523C-B52C-4365-9E92-17ABBC38C48F}" type="presParOf" srcId="{E3193787-3DBD-430B-A463-B77B9E9FBA19}" destId="{06692ED9-940D-4AA1-A188-EE23D2676981}"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28C8EBD-9388-4FCC-963E-F53103078CA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s-EC"/>
        </a:p>
      </dgm:t>
    </dgm:pt>
    <dgm:pt modelId="{398140A8-C97B-49ED-ADEF-5F16FA965E73}">
      <dgm:prSet phldrT="[Texto]" custT="1"/>
      <dgm:spPr/>
      <dgm:t>
        <a:bodyPr/>
        <a:lstStyle/>
        <a:p>
          <a:pPr algn="ctr"/>
          <a:r>
            <a:rPr lang="es-EC" sz="2000" b="1" dirty="0" smtClean="0">
              <a:solidFill>
                <a:schemeClr val="tx1"/>
              </a:solidFill>
            </a:rPr>
            <a:t>IMPORTANCIA</a:t>
          </a:r>
          <a:r>
            <a:rPr lang="es-EC" sz="1700" dirty="0" smtClean="0"/>
            <a:t> </a:t>
          </a:r>
          <a:endParaRPr lang="es-EC" sz="1700" dirty="0"/>
        </a:p>
      </dgm:t>
    </dgm:pt>
    <dgm:pt modelId="{92FB8FB3-79DF-48C2-855D-45B74FB85B42}" type="parTrans" cxnId="{82B19699-5748-469F-97F1-D967B68290D3}">
      <dgm:prSet/>
      <dgm:spPr/>
      <dgm:t>
        <a:bodyPr/>
        <a:lstStyle/>
        <a:p>
          <a:endParaRPr lang="es-EC"/>
        </a:p>
      </dgm:t>
    </dgm:pt>
    <dgm:pt modelId="{FB74139F-F315-4D98-9C31-0F38739F5167}" type="sibTrans" cxnId="{82B19699-5748-469F-97F1-D967B68290D3}">
      <dgm:prSet/>
      <dgm:spPr/>
      <dgm:t>
        <a:bodyPr/>
        <a:lstStyle/>
        <a:p>
          <a:endParaRPr lang="es-EC"/>
        </a:p>
      </dgm:t>
    </dgm:pt>
    <dgm:pt modelId="{131D3452-CE23-4F9C-BAE2-003B5E17743A}">
      <dgm:prSet phldrT="[Texto]" custT="1"/>
      <dgm:spPr/>
      <dgm:t>
        <a:bodyPr/>
        <a:lstStyle/>
        <a:p>
          <a:pPr algn="ctr"/>
          <a:endParaRPr lang="es-EC" sz="1200" b="1" dirty="0" smtClean="0"/>
        </a:p>
        <a:p>
          <a:pPr algn="ctr"/>
          <a:endParaRPr lang="es-EC" sz="1200" b="1" dirty="0" smtClean="0"/>
        </a:p>
        <a:p>
          <a:pPr algn="ctr"/>
          <a:r>
            <a:rPr lang="es-EC" sz="1200" b="1" dirty="0" smtClean="0"/>
            <a:t>“El papel de la Educación  del cuerpo  y el movimiento  en las primeras edades tiene dos finalidades: educar el movimiento  y educar la sensación, siendo esta última, la primera fase del proceso de conocimiento”. Rousseau</a:t>
          </a:r>
          <a:endParaRPr lang="es-EC" sz="1200" b="1" dirty="0"/>
        </a:p>
      </dgm:t>
    </dgm:pt>
    <dgm:pt modelId="{09FB7A06-9637-4291-8237-CBF188A359C9}" type="parTrans" cxnId="{9AE3D065-FA8C-4710-866C-7464B540B3B9}">
      <dgm:prSet/>
      <dgm:spPr/>
      <dgm:t>
        <a:bodyPr/>
        <a:lstStyle/>
        <a:p>
          <a:endParaRPr lang="es-EC"/>
        </a:p>
      </dgm:t>
    </dgm:pt>
    <dgm:pt modelId="{0C8FC248-7129-40E0-8C95-E880C728754F}" type="sibTrans" cxnId="{9AE3D065-FA8C-4710-866C-7464B540B3B9}">
      <dgm:prSet/>
      <dgm:spPr/>
      <dgm:t>
        <a:bodyPr/>
        <a:lstStyle/>
        <a:p>
          <a:endParaRPr lang="es-EC"/>
        </a:p>
      </dgm:t>
    </dgm:pt>
    <dgm:pt modelId="{ECFD4815-6970-42D9-8998-CEED3C4B1466}">
      <dgm:prSet phldrT="[Texto]"/>
      <dgm:spPr>
        <a:blipFill rotWithShape="0">
          <a:blip xmlns:r="http://schemas.openxmlformats.org/officeDocument/2006/relationships" r:embed="rId1"/>
          <a:stretch>
            <a:fillRect/>
          </a:stretch>
        </a:blipFill>
      </dgm:spPr>
      <dgm:t>
        <a:bodyPr/>
        <a:lstStyle/>
        <a:p>
          <a:r>
            <a:rPr lang="es-EC" dirty="0" smtClean="0">
              <a:solidFill>
                <a:schemeClr val="bg1"/>
              </a:solidFill>
            </a:rPr>
            <a:t>.</a:t>
          </a:r>
          <a:endParaRPr lang="es-EC" dirty="0">
            <a:solidFill>
              <a:schemeClr val="bg1"/>
            </a:solidFill>
          </a:endParaRPr>
        </a:p>
      </dgm:t>
    </dgm:pt>
    <dgm:pt modelId="{76B6C920-5E9C-42A1-9A08-855E3A5A207D}" type="parTrans" cxnId="{1B534E4C-0880-42F0-BAF2-7473D9669D0C}">
      <dgm:prSet/>
      <dgm:spPr/>
      <dgm:t>
        <a:bodyPr/>
        <a:lstStyle/>
        <a:p>
          <a:endParaRPr lang="es-EC"/>
        </a:p>
      </dgm:t>
    </dgm:pt>
    <dgm:pt modelId="{B9A63E61-D86C-4702-8F65-1727BAD27F0E}" type="sibTrans" cxnId="{1B534E4C-0880-42F0-BAF2-7473D9669D0C}">
      <dgm:prSet/>
      <dgm:spPr/>
      <dgm:t>
        <a:bodyPr/>
        <a:lstStyle/>
        <a:p>
          <a:endParaRPr lang="es-EC"/>
        </a:p>
      </dgm:t>
    </dgm:pt>
    <dgm:pt modelId="{C47A7268-ECF4-4166-86A1-5BBF1F8A6A43}">
      <dgm:prSet phldrT="[Texto]" phldr="1"/>
      <dgm:spPr/>
      <dgm:t>
        <a:bodyPr/>
        <a:lstStyle/>
        <a:p>
          <a:endParaRPr lang="es-EC" dirty="0"/>
        </a:p>
      </dgm:t>
    </dgm:pt>
    <dgm:pt modelId="{062AC71F-28F4-4F74-BA6C-B951003E532A}" type="sibTrans" cxnId="{F0B5C0F1-94B9-4A4D-989F-D695CFF53143}">
      <dgm:prSet/>
      <dgm:spPr/>
      <dgm:t>
        <a:bodyPr/>
        <a:lstStyle/>
        <a:p>
          <a:endParaRPr lang="es-EC"/>
        </a:p>
      </dgm:t>
    </dgm:pt>
    <dgm:pt modelId="{29E8F869-15CB-4B3B-9D77-20329EAD86B1}" type="parTrans" cxnId="{F0B5C0F1-94B9-4A4D-989F-D695CFF53143}">
      <dgm:prSet/>
      <dgm:spPr/>
      <dgm:t>
        <a:bodyPr/>
        <a:lstStyle/>
        <a:p>
          <a:endParaRPr lang="es-EC"/>
        </a:p>
      </dgm:t>
    </dgm:pt>
    <dgm:pt modelId="{969E1B4C-FD92-4209-87F4-F671D69300A2}" type="pres">
      <dgm:prSet presAssocID="{A28C8EBD-9388-4FCC-963E-F53103078CAC}" presName="Name0" presStyleCnt="0">
        <dgm:presLayoutVars>
          <dgm:chMax val="5"/>
          <dgm:chPref val="5"/>
          <dgm:dir/>
          <dgm:animLvl val="lvl"/>
        </dgm:presLayoutVars>
      </dgm:prSet>
      <dgm:spPr/>
      <dgm:t>
        <a:bodyPr/>
        <a:lstStyle/>
        <a:p>
          <a:endParaRPr lang="es-EC"/>
        </a:p>
      </dgm:t>
    </dgm:pt>
    <dgm:pt modelId="{ABD5BEE5-C67B-4814-B3A6-AFC63388E14E}" type="pres">
      <dgm:prSet presAssocID="{398140A8-C97B-49ED-ADEF-5F16FA965E73}" presName="parentText1" presStyleLbl="node1" presStyleIdx="0" presStyleCnt="2">
        <dgm:presLayoutVars>
          <dgm:chMax/>
          <dgm:chPref val="3"/>
          <dgm:bulletEnabled val="1"/>
        </dgm:presLayoutVars>
      </dgm:prSet>
      <dgm:spPr/>
      <dgm:t>
        <a:bodyPr/>
        <a:lstStyle/>
        <a:p>
          <a:endParaRPr lang="es-EC"/>
        </a:p>
      </dgm:t>
    </dgm:pt>
    <dgm:pt modelId="{DEC37CA0-AFA5-4C8A-AE28-6EAA3A1890F5}" type="pres">
      <dgm:prSet presAssocID="{398140A8-C97B-49ED-ADEF-5F16FA965E73}" presName="childText1" presStyleLbl="solidAlignAcc1" presStyleIdx="0" presStyleCnt="2" custScaleY="96622">
        <dgm:presLayoutVars>
          <dgm:chMax val="0"/>
          <dgm:chPref val="0"/>
          <dgm:bulletEnabled val="1"/>
        </dgm:presLayoutVars>
      </dgm:prSet>
      <dgm:spPr/>
      <dgm:t>
        <a:bodyPr/>
        <a:lstStyle/>
        <a:p>
          <a:endParaRPr lang="es-EC"/>
        </a:p>
      </dgm:t>
    </dgm:pt>
    <dgm:pt modelId="{0B43824A-7CF5-4753-9F49-57F1F0C79DC5}" type="pres">
      <dgm:prSet presAssocID="{C47A7268-ECF4-4166-86A1-5BBF1F8A6A43}" presName="parentText2" presStyleLbl="node1" presStyleIdx="1" presStyleCnt="2" custLinFactNeighborX="1181" custLinFactNeighborY="70814">
        <dgm:presLayoutVars>
          <dgm:chMax/>
          <dgm:chPref val="3"/>
          <dgm:bulletEnabled val="1"/>
        </dgm:presLayoutVars>
      </dgm:prSet>
      <dgm:spPr/>
      <dgm:t>
        <a:bodyPr/>
        <a:lstStyle/>
        <a:p>
          <a:endParaRPr lang="es-EC"/>
        </a:p>
      </dgm:t>
    </dgm:pt>
    <dgm:pt modelId="{3D071CFD-C198-4EAB-9986-14365A202398}" type="pres">
      <dgm:prSet presAssocID="{C47A7268-ECF4-4166-86A1-5BBF1F8A6A43}" presName="childText2" presStyleLbl="solidAlignAcc1" presStyleIdx="1" presStyleCnt="2">
        <dgm:presLayoutVars>
          <dgm:chMax val="0"/>
          <dgm:chPref val="0"/>
          <dgm:bulletEnabled val="1"/>
        </dgm:presLayoutVars>
      </dgm:prSet>
      <dgm:spPr/>
      <dgm:t>
        <a:bodyPr/>
        <a:lstStyle/>
        <a:p>
          <a:endParaRPr lang="es-EC"/>
        </a:p>
      </dgm:t>
    </dgm:pt>
  </dgm:ptLst>
  <dgm:cxnLst>
    <dgm:cxn modelId="{10E6A6D6-251C-4495-A305-C824E488358D}" type="presOf" srcId="{398140A8-C97B-49ED-ADEF-5F16FA965E73}" destId="{ABD5BEE5-C67B-4814-B3A6-AFC63388E14E}" srcOrd="0" destOrd="0" presId="urn:microsoft.com/office/officeart/2009/3/layout/IncreasingArrowsProcess"/>
    <dgm:cxn modelId="{73102DAB-C720-446E-8457-BC6F11AF20DA}" type="presOf" srcId="{C47A7268-ECF4-4166-86A1-5BBF1F8A6A43}" destId="{0B43824A-7CF5-4753-9F49-57F1F0C79DC5}" srcOrd="0" destOrd="0" presId="urn:microsoft.com/office/officeart/2009/3/layout/IncreasingArrowsProcess"/>
    <dgm:cxn modelId="{FF9EF4F0-B19D-47E9-BA8F-1D0CBD7BA108}" type="presOf" srcId="{131D3452-CE23-4F9C-BAE2-003B5E17743A}" destId="{DEC37CA0-AFA5-4C8A-AE28-6EAA3A1890F5}" srcOrd="0" destOrd="0" presId="urn:microsoft.com/office/officeart/2009/3/layout/IncreasingArrowsProcess"/>
    <dgm:cxn modelId="{1B534E4C-0880-42F0-BAF2-7473D9669D0C}" srcId="{C47A7268-ECF4-4166-86A1-5BBF1F8A6A43}" destId="{ECFD4815-6970-42D9-8998-CEED3C4B1466}" srcOrd="0" destOrd="0" parTransId="{76B6C920-5E9C-42A1-9A08-855E3A5A207D}" sibTransId="{B9A63E61-D86C-4702-8F65-1727BAD27F0E}"/>
    <dgm:cxn modelId="{9AE3D065-FA8C-4710-866C-7464B540B3B9}" srcId="{398140A8-C97B-49ED-ADEF-5F16FA965E73}" destId="{131D3452-CE23-4F9C-BAE2-003B5E17743A}" srcOrd="0" destOrd="0" parTransId="{09FB7A06-9637-4291-8237-CBF188A359C9}" sibTransId="{0C8FC248-7129-40E0-8C95-E880C728754F}"/>
    <dgm:cxn modelId="{592DE82B-F2E6-4E15-B083-3EEF50D58FA9}" type="presOf" srcId="{ECFD4815-6970-42D9-8998-CEED3C4B1466}" destId="{3D071CFD-C198-4EAB-9986-14365A202398}" srcOrd="0" destOrd="0" presId="urn:microsoft.com/office/officeart/2009/3/layout/IncreasingArrowsProcess"/>
    <dgm:cxn modelId="{82B19699-5748-469F-97F1-D967B68290D3}" srcId="{A28C8EBD-9388-4FCC-963E-F53103078CAC}" destId="{398140A8-C97B-49ED-ADEF-5F16FA965E73}" srcOrd="0" destOrd="0" parTransId="{92FB8FB3-79DF-48C2-855D-45B74FB85B42}" sibTransId="{FB74139F-F315-4D98-9C31-0F38739F5167}"/>
    <dgm:cxn modelId="{F0B5C0F1-94B9-4A4D-989F-D695CFF53143}" srcId="{A28C8EBD-9388-4FCC-963E-F53103078CAC}" destId="{C47A7268-ECF4-4166-86A1-5BBF1F8A6A43}" srcOrd="1" destOrd="0" parTransId="{29E8F869-15CB-4B3B-9D77-20329EAD86B1}" sibTransId="{062AC71F-28F4-4F74-BA6C-B951003E532A}"/>
    <dgm:cxn modelId="{B379817E-887B-4DEE-8E20-2CC9E4172880}" type="presOf" srcId="{A28C8EBD-9388-4FCC-963E-F53103078CAC}" destId="{969E1B4C-FD92-4209-87F4-F671D69300A2}" srcOrd="0" destOrd="0" presId="urn:microsoft.com/office/officeart/2009/3/layout/IncreasingArrowsProcess"/>
    <dgm:cxn modelId="{4C2B936E-F7B2-4BCD-BB04-B66925A9295A}" type="presParOf" srcId="{969E1B4C-FD92-4209-87F4-F671D69300A2}" destId="{ABD5BEE5-C67B-4814-B3A6-AFC63388E14E}" srcOrd="0" destOrd="0" presId="urn:microsoft.com/office/officeart/2009/3/layout/IncreasingArrowsProcess"/>
    <dgm:cxn modelId="{4B681E37-738B-43C1-B501-E5F351CC1CD9}" type="presParOf" srcId="{969E1B4C-FD92-4209-87F4-F671D69300A2}" destId="{DEC37CA0-AFA5-4C8A-AE28-6EAA3A1890F5}" srcOrd="1" destOrd="0" presId="urn:microsoft.com/office/officeart/2009/3/layout/IncreasingArrowsProcess"/>
    <dgm:cxn modelId="{6581F325-9479-4A23-BF30-6B707B2FCAA7}" type="presParOf" srcId="{969E1B4C-FD92-4209-87F4-F671D69300A2}" destId="{0B43824A-7CF5-4753-9F49-57F1F0C79DC5}" srcOrd="2" destOrd="0" presId="urn:microsoft.com/office/officeart/2009/3/layout/IncreasingArrowsProcess"/>
    <dgm:cxn modelId="{238CB333-59C3-409B-86D3-D836BCFD23CB}" type="presParOf" srcId="{969E1B4C-FD92-4209-87F4-F671D69300A2}" destId="{3D071CFD-C198-4EAB-9986-14365A202398}" srcOrd="3"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F49B4F-D7DF-413F-967E-4A5639500DE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D361743E-6BD6-4758-ADAC-29E2A354550B}">
      <dgm:prSet phldrT="[Texto]" custT="1"/>
      <dgm:spPr>
        <a:solidFill>
          <a:schemeClr val="tx2"/>
        </a:solidFill>
      </dgm:spPr>
      <dgm:t>
        <a:bodyPr/>
        <a:lstStyle/>
        <a:p>
          <a:r>
            <a:rPr lang="es-ES" sz="2400" b="1" i="1" dirty="0" smtClean="0">
              <a:solidFill>
                <a:schemeClr val="tx1"/>
              </a:solidFill>
            </a:rPr>
            <a:t>GENERAL </a:t>
          </a:r>
          <a:endParaRPr lang="es-ES" sz="2400" b="1" i="1" dirty="0">
            <a:solidFill>
              <a:schemeClr val="tx1"/>
            </a:solidFill>
          </a:endParaRPr>
        </a:p>
      </dgm:t>
    </dgm:pt>
    <dgm:pt modelId="{8D047403-41BD-4588-BC32-041FE67E84B5}" type="parTrans" cxnId="{FE89D23F-B4AD-4F09-A339-F7855D2CF73B}">
      <dgm:prSet/>
      <dgm:spPr/>
      <dgm:t>
        <a:bodyPr/>
        <a:lstStyle/>
        <a:p>
          <a:endParaRPr lang="es-ES"/>
        </a:p>
      </dgm:t>
    </dgm:pt>
    <dgm:pt modelId="{7861992C-26D0-43B5-8746-DF2AA4BE2A98}" type="sibTrans" cxnId="{FE89D23F-B4AD-4F09-A339-F7855D2CF73B}">
      <dgm:prSet/>
      <dgm:spPr/>
      <dgm:t>
        <a:bodyPr/>
        <a:lstStyle/>
        <a:p>
          <a:endParaRPr lang="es-ES"/>
        </a:p>
      </dgm:t>
    </dgm:pt>
    <dgm:pt modelId="{1D4589FA-1BA4-4149-B6F4-42B7FB2C2C8C}">
      <dgm:prSet phldrT="[Texto]" custT="1"/>
      <dgm:spPr>
        <a:solidFill>
          <a:schemeClr val="accent1">
            <a:alpha val="90000"/>
          </a:schemeClr>
        </a:solidFill>
      </dgm:spPr>
      <dgm:t>
        <a:bodyPr/>
        <a:lstStyle/>
        <a:p>
          <a:pPr algn="ctr"/>
          <a:r>
            <a:rPr lang="es-ES" sz="1100" dirty="0" smtClean="0"/>
            <a:t>Analizar los juegos tradicionales ecuatorianos como herramienta para   el desarrollo de la motricidad gruesa en los niños de 4 a 5 años de la Institución Educativa “Luis Pasteur”, en el periodo lectivo 2014-2015.</a:t>
          </a:r>
          <a:endParaRPr lang="es-ES" sz="1100" dirty="0"/>
        </a:p>
      </dgm:t>
    </dgm:pt>
    <dgm:pt modelId="{BEC714A3-D18D-4113-9DFA-5A1976C00A56}" type="parTrans" cxnId="{45713772-543D-415F-BD30-A62A86D164B0}">
      <dgm:prSet/>
      <dgm:spPr/>
      <dgm:t>
        <a:bodyPr/>
        <a:lstStyle/>
        <a:p>
          <a:endParaRPr lang="es-ES"/>
        </a:p>
      </dgm:t>
    </dgm:pt>
    <dgm:pt modelId="{A907D614-EED2-423D-952E-86384856137D}" type="sibTrans" cxnId="{45713772-543D-415F-BD30-A62A86D164B0}">
      <dgm:prSet/>
      <dgm:spPr/>
      <dgm:t>
        <a:bodyPr/>
        <a:lstStyle/>
        <a:p>
          <a:endParaRPr lang="es-ES"/>
        </a:p>
      </dgm:t>
    </dgm:pt>
    <dgm:pt modelId="{B790F2AB-A8D5-4100-ACB6-DF127E0FAA28}">
      <dgm:prSet phldrT="[Texto]" custT="1"/>
      <dgm:spPr>
        <a:solidFill>
          <a:schemeClr val="tx2"/>
        </a:solidFill>
      </dgm:spPr>
      <dgm:t>
        <a:bodyPr/>
        <a:lstStyle/>
        <a:p>
          <a:r>
            <a:rPr lang="es-ES" sz="2400" b="1" i="1" dirty="0" smtClean="0">
              <a:solidFill>
                <a:schemeClr val="tx1"/>
              </a:solidFill>
            </a:rPr>
            <a:t>ESPEC</a:t>
          </a:r>
          <a:r>
            <a:rPr lang="es-ES" sz="2400" b="1" dirty="0" smtClean="0">
              <a:solidFill>
                <a:schemeClr val="tx1"/>
              </a:solidFill>
            </a:rPr>
            <a:t>Í</a:t>
          </a:r>
          <a:r>
            <a:rPr lang="es-ES" sz="2400" b="1" i="1" dirty="0" smtClean="0">
              <a:solidFill>
                <a:schemeClr val="tx1"/>
              </a:solidFill>
            </a:rPr>
            <a:t>FICOS</a:t>
          </a:r>
          <a:endParaRPr lang="es-ES" sz="2400" b="1" i="1" dirty="0">
            <a:solidFill>
              <a:schemeClr val="tx1"/>
            </a:solidFill>
          </a:endParaRPr>
        </a:p>
      </dgm:t>
    </dgm:pt>
    <dgm:pt modelId="{309225A5-2C4F-4FE9-ABA7-ED2952A3C08F}" type="parTrans" cxnId="{490D057F-8B5A-406C-8415-71F5881EFD00}">
      <dgm:prSet/>
      <dgm:spPr/>
      <dgm:t>
        <a:bodyPr/>
        <a:lstStyle/>
        <a:p>
          <a:endParaRPr lang="es-ES"/>
        </a:p>
      </dgm:t>
    </dgm:pt>
    <dgm:pt modelId="{B4EC66B1-CB30-41E4-82A5-B2CE98F1ECC5}" type="sibTrans" cxnId="{490D057F-8B5A-406C-8415-71F5881EFD00}">
      <dgm:prSet/>
      <dgm:spPr/>
      <dgm:t>
        <a:bodyPr/>
        <a:lstStyle/>
        <a:p>
          <a:endParaRPr lang="es-ES"/>
        </a:p>
      </dgm:t>
    </dgm:pt>
    <dgm:pt modelId="{DAE3AB3C-90A2-4704-80AF-1D3787637A4D}">
      <dgm:prSet phldrT="[Texto]" custT="1"/>
      <dgm:spPr>
        <a:solidFill>
          <a:schemeClr val="accent1">
            <a:alpha val="90000"/>
          </a:schemeClr>
        </a:solidFill>
      </dgm:spPr>
      <dgm:t>
        <a:bodyPr/>
        <a:lstStyle/>
        <a:p>
          <a:r>
            <a:rPr lang="es-ES" sz="1100" dirty="0" smtClean="0"/>
            <a:t>Medir el nivel de desarrollo de la motricidad gruesa de los niños de 4 a 5 años. </a:t>
          </a:r>
          <a:endParaRPr lang="es-ES" sz="1100" dirty="0"/>
        </a:p>
      </dgm:t>
    </dgm:pt>
    <dgm:pt modelId="{D834692E-9680-43E9-B3E1-D31A51066761}" type="parTrans" cxnId="{B037FED4-69C7-460F-9908-4D4B01B06E8F}">
      <dgm:prSet/>
      <dgm:spPr/>
      <dgm:t>
        <a:bodyPr/>
        <a:lstStyle/>
        <a:p>
          <a:endParaRPr lang="es-ES"/>
        </a:p>
      </dgm:t>
    </dgm:pt>
    <dgm:pt modelId="{1E5B0F2C-F097-40F2-A263-F9D51AB5EAAF}" type="sibTrans" cxnId="{B037FED4-69C7-460F-9908-4D4B01B06E8F}">
      <dgm:prSet/>
      <dgm:spPr/>
      <dgm:t>
        <a:bodyPr/>
        <a:lstStyle/>
        <a:p>
          <a:endParaRPr lang="es-ES"/>
        </a:p>
      </dgm:t>
    </dgm:pt>
    <dgm:pt modelId="{03917B5B-C464-4191-9D9D-E93AEA3A95C8}">
      <dgm:prSet phldrT="[Texto]" custT="1"/>
      <dgm:spPr>
        <a:solidFill>
          <a:schemeClr val="accent1">
            <a:alpha val="90000"/>
          </a:schemeClr>
        </a:solidFill>
      </dgm:spPr>
      <dgm:t>
        <a:bodyPr/>
        <a:lstStyle/>
        <a:p>
          <a:r>
            <a:rPr lang="es-ES" sz="1100" dirty="0" smtClean="0"/>
            <a:t>Diseñar una guía metodológica de actividades lúdicas tradicionales que desarrollen la motricidad gruesa. </a:t>
          </a:r>
          <a:endParaRPr lang="es-ES" sz="1100" dirty="0"/>
        </a:p>
      </dgm:t>
    </dgm:pt>
    <dgm:pt modelId="{E5104311-EC2D-4645-8845-A6FAD54AB31E}" type="parTrans" cxnId="{B9486FF1-0E59-40B8-B0A2-2EF92FFD62D8}">
      <dgm:prSet/>
      <dgm:spPr/>
      <dgm:t>
        <a:bodyPr/>
        <a:lstStyle/>
        <a:p>
          <a:endParaRPr lang="es-ES"/>
        </a:p>
      </dgm:t>
    </dgm:pt>
    <dgm:pt modelId="{2713FA55-A978-4304-BC2C-1F35560AE317}" type="sibTrans" cxnId="{B9486FF1-0E59-40B8-B0A2-2EF92FFD62D8}">
      <dgm:prSet/>
      <dgm:spPr/>
      <dgm:t>
        <a:bodyPr/>
        <a:lstStyle/>
        <a:p>
          <a:endParaRPr lang="es-ES"/>
        </a:p>
      </dgm:t>
    </dgm:pt>
    <dgm:pt modelId="{39BA0184-D2EF-411F-800A-8529CA0138FD}">
      <dgm:prSet custT="1"/>
      <dgm:spPr>
        <a:solidFill>
          <a:schemeClr val="accent1">
            <a:alpha val="90000"/>
          </a:schemeClr>
        </a:solidFill>
      </dgm:spPr>
      <dgm:t>
        <a:bodyPr/>
        <a:lstStyle/>
        <a:p>
          <a:r>
            <a:rPr lang="es-ES" sz="1100" dirty="0" smtClean="0"/>
            <a:t>Identificar los juegos tradicionales que desarrollan la motricidad gruesa en niños de 4 a 5 años.</a:t>
          </a:r>
          <a:endParaRPr lang="es-ES" sz="1100" dirty="0"/>
        </a:p>
      </dgm:t>
    </dgm:pt>
    <dgm:pt modelId="{4094DB42-40A6-476A-BCAD-CFFF59358A63}" type="parTrans" cxnId="{9C0C73D0-F59B-40F5-B031-AD55549265BF}">
      <dgm:prSet/>
      <dgm:spPr/>
      <dgm:t>
        <a:bodyPr/>
        <a:lstStyle/>
        <a:p>
          <a:endParaRPr lang="es-ES"/>
        </a:p>
      </dgm:t>
    </dgm:pt>
    <dgm:pt modelId="{8393CDD9-016E-4943-802B-790CC43D670F}" type="sibTrans" cxnId="{9C0C73D0-F59B-40F5-B031-AD55549265BF}">
      <dgm:prSet/>
      <dgm:spPr/>
      <dgm:t>
        <a:bodyPr/>
        <a:lstStyle/>
        <a:p>
          <a:endParaRPr lang="es-ES"/>
        </a:p>
      </dgm:t>
    </dgm:pt>
    <dgm:pt modelId="{438BF0E3-FEF6-44D0-8FAE-A68EB9957C37}">
      <dgm:prSet custT="1"/>
      <dgm:spPr>
        <a:solidFill>
          <a:schemeClr val="accent1">
            <a:alpha val="90000"/>
          </a:schemeClr>
        </a:solidFill>
      </dgm:spPr>
      <dgm:t>
        <a:bodyPr/>
        <a:lstStyle/>
        <a:p>
          <a:r>
            <a:rPr lang="es-ES" sz="1100" dirty="0" smtClean="0"/>
            <a:t>Determinar el conocimiento de las docentes sobre el juego tradicional en relación al  desarrollo de la motricidad gruesa.</a:t>
          </a:r>
          <a:endParaRPr lang="es-ES" sz="1100" dirty="0"/>
        </a:p>
      </dgm:t>
    </dgm:pt>
    <dgm:pt modelId="{5478C58A-D3C3-4C63-9CCE-E0532909751E}" type="parTrans" cxnId="{29EAE3D5-C40C-4745-ABEF-29F6C4584515}">
      <dgm:prSet/>
      <dgm:spPr/>
      <dgm:t>
        <a:bodyPr/>
        <a:lstStyle/>
        <a:p>
          <a:endParaRPr lang="es-ES"/>
        </a:p>
      </dgm:t>
    </dgm:pt>
    <dgm:pt modelId="{24DDD82E-829F-445E-8E8A-55938272CD5A}" type="sibTrans" cxnId="{29EAE3D5-C40C-4745-ABEF-29F6C4584515}">
      <dgm:prSet/>
      <dgm:spPr/>
      <dgm:t>
        <a:bodyPr/>
        <a:lstStyle/>
        <a:p>
          <a:endParaRPr lang="es-ES"/>
        </a:p>
      </dgm:t>
    </dgm:pt>
    <dgm:pt modelId="{B4EE48CF-9155-49ED-B259-B960E79E5FFA}" type="pres">
      <dgm:prSet presAssocID="{20F49B4F-D7DF-413F-967E-4A5639500DEF}" presName="diagram" presStyleCnt="0">
        <dgm:presLayoutVars>
          <dgm:chPref val="1"/>
          <dgm:dir/>
          <dgm:animOne val="branch"/>
          <dgm:animLvl val="lvl"/>
          <dgm:resizeHandles/>
        </dgm:presLayoutVars>
      </dgm:prSet>
      <dgm:spPr/>
      <dgm:t>
        <a:bodyPr/>
        <a:lstStyle/>
        <a:p>
          <a:endParaRPr lang="es-ES"/>
        </a:p>
      </dgm:t>
    </dgm:pt>
    <dgm:pt modelId="{BCE5C120-67B2-412D-966B-3E66180B5622}" type="pres">
      <dgm:prSet presAssocID="{D361743E-6BD6-4758-ADAC-29E2A354550B}" presName="root" presStyleCnt="0"/>
      <dgm:spPr/>
    </dgm:pt>
    <dgm:pt modelId="{CF1D86E0-ED8E-4793-A440-86979CC43E52}" type="pres">
      <dgm:prSet presAssocID="{D361743E-6BD6-4758-ADAC-29E2A354550B}" presName="rootComposite" presStyleCnt="0"/>
      <dgm:spPr/>
    </dgm:pt>
    <dgm:pt modelId="{A4DB13C7-6067-4304-AEFE-F03699BE8475}" type="pres">
      <dgm:prSet presAssocID="{D361743E-6BD6-4758-ADAC-29E2A354550B}" presName="rootText" presStyleLbl="node1" presStyleIdx="0" presStyleCnt="2" custScaleX="107763" custLinFactNeighborX="-37679" custLinFactNeighborY="-4941"/>
      <dgm:spPr/>
      <dgm:t>
        <a:bodyPr/>
        <a:lstStyle/>
        <a:p>
          <a:endParaRPr lang="es-ES"/>
        </a:p>
      </dgm:t>
    </dgm:pt>
    <dgm:pt modelId="{608AE20E-A4BE-4632-A406-6EC724170AE7}" type="pres">
      <dgm:prSet presAssocID="{D361743E-6BD6-4758-ADAC-29E2A354550B}" presName="rootConnector" presStyleLbl="node1" presStyleIdx="0" presStyleCnt="2"/>
      <dgm:spPr/>
      <dgm:t>
        <a:bodyPr/>
        <a:lstStyle/>
        <a:p>
          <a:endParaRPr lang="es-ES"/>
        </a:p>
      </dgm:t>
    </dgm:pt>
    <dgm:pt modelId="{C6A81DE9-98D8-4C2F-A0A3-693ED84F7A66}" type="pres">
      <dgm:prSet presAssocID="{D361743E-6BD6-4758-ADAC-29E2A354550B}" presName="childShape" presStyleCnt="0"/>
      <dgm:spPr/>
    </dgm:pt>
    <dgm:pt modelId="{0284A93B-FADF-44CE-BE74-A293F1C21CDF}" type="pres">
      <dgm:prSet presAssocID="{BEC714A3-D18D-4113-9DFA-5A1976C00A56}" presName="Name13" presStyleLbl="parChTrans1D2" presStyleIdx="0" presStyleCnt="5"/>
      <dgm:spPr/>
      <dgm:t>
        <a:bodyPr/>
        <a:lstStyle/>
        <a:p>
          <a:endParaRPr lang="es-ES"/>
        </a:p>
      </dgm:t>
    </dgm:pt>
    <dgm:pt modelId="{23C51E8B-EC5C-410C-88CC-278039F2CC8D}" type="pres">
      <dgm:prSet presAssocID="{1D4589FA-1BA4-4149-B6F4-42B7FB2C2C8C}" presName="childText" presStyleLbl="bgAcc1" presStyleIdx="0" presStyleCnt="5" custScaleX="143738" custScaleY="299409" custLinFactNeighborX="-40834" custLinFactNeighborY="8283">
        <dgm:presLayoutVars>
          <dgm:bulletEnabled val="1"/>
        </dgm:presLayoutVars>
      </dgm:prSet>
      <dgm:spPr/>
      <dgm:t>
        <a:bodyPr/>
        <a:lstStyle/>
        <a:p>
          <a:endParaRPr lang="es-ES"/>
        </a:p>
      </dgm:t>
    </dgm:pt>
    <dgm:pt modelId="{2669AFE0-4C8A-40A6-A1C4-929B5DADD289}" type="pres">
      <dgm:prSet presAssocID="{B790F2AB-A8D5-4100-ACB6-DF127E0FAA28}" presName="root" presStyleCnt="0"/>
      <dgm:spPr/>
    </dgm:pt>
    <dgm:pt modelId="{4774B148-9A7F-4B16-8D3E-1BAD47DD930A}" type="pres">
      <dgm:prSet presAssocID="{B790F2AB-A8D5-4100-ACB6-DF127E0FAA28}" presName="rootComposite" presStyleCnt="0"/>
      <dgm:spPr/>
    </dgm:pt>
    <dgm:pt modelId="{BE865D71-F211-466F-85F5-E1F83A6BD05A}" type="pres">
      <dgm:prSet presAssocID="{B790F2AB-A8D5-4100-ACB6-DF127E0FAA28}" presName="rootText" presStyleLbl="node1" presStyleIdx="1" presStyleCnt="2" custScaleX="149727" custLinFactNeighborX="-6861" custLinFactNeighborY="-192"/>
      <dgm:spPr/>
      <dgm:t>
        <a:bodyPr/>
        <a:lstStyle/>
        <a:p>
          <a:endParaRPr lang="es-ES"/>
        </a:p>
      </dgm:t>
    </dgm:pt>
    <dgm:pt modelId="{462BAB00-122C-4E8B-A624-B453BDF0C7C8}" type="pres">
      <dgm:prSet presAssocID="{B790F2AB-A8D5-4100-ACB6-DF127E0FAA28}" presName="rootConnector" presStyleLbl="node1" presStyleIdx="1" presStyleCnt="2"/>
      <dgm:spPr/>
      <dgm:t>
        <a:bodyPr/>
        <a:lstStyle/>
        <a:p>
          <a:endParaRPr lang="es-ES"/>
        </a:p>
      </dgm:t>
    </dgm:pt>
    <dgm:pt modelId="{7240E3D5-F144-4DDB-8265-52FCDFA16C60}" type="pres">
      <dgm:prSet presAssocID="{B790F2AB-A8D5-4100-ACB6-DF127E0FAA28}" presName="childShape" presStyleCnt="0"/>
      <dgm:spPr/>
    </dgm:pt>
    <dgm:pt modelId="{7F64D1F9-A44C-4C84-A78C-3FD7E777F37E}" type="pres">
      <dgm:prSet presAssocID="{D834692E-9680-43E9-B3E1-D31A51066761}" presName="Name13" presStyleLbl="parChTrans1D2" presStyleIdx="1" presStyleCnt="5"/>
      <dgm:spPr/>
      <dgm:t>
        <a:bodyPr/>
        <a:lstStyle/>
        <a:p>
          <a:endParaRPr lang="es-ES"/>
        </a:p>
      </dgm:t>
    </dgm:pt>
    <dgm:pt modelId="{7AB62AC8-91B3-4076-97F0-7A739EE5C532}" type="pres">
      <dgm:prSet presAssocID="{DAE3AB3C-90A2-4704-80AF-1D3787637A4D}" presName="childText" presStyleLbl="bgAcc1" presStyleIdx="1" presStyleCnt="5" custScaleX="234398">
        <dgm:presLayoutVars>
          <dgm:bulletEnabled val="1"/>
        </dgm:presLayoutVars>
      </dgm:prSet>
      <dgm:spPr/>
      <dgm:t>
        <a:bodyPr/>
        <a:lstStyle/>
        <a:p>
          <a:endParaRPr lang="es-ES"/>
        </a:p>
      </dgm:t>
    </dgm:pt>
    <dgm:pt modelId="{FB1C35A7-9468-4537-BA17-22B4C6B3CD88}" type="pres">
      <dgm:prSet presAssocID="{4094DB42-40A6-476A-BCAD-CFFF59358A63}" presName="Name13" presStyleLbl="parChTrans1D2" presStyleIdx="2" presStyleCnt="5"/>
      <dgm:spPr/>
      <dgm:t>
        <a:bodyPr/>
        <a:lstStyle/>
        <a:p>
          <a:endParaRPr lang="es-ES"/>
        </a:p>
      </dgm:t>
    </dgm:pt>
    <dgm:pt modelId="{836EBEB8-0578-4478-9F67-676F1967DAEF}" type="pres">
      <dgm:prSet presAssocID="{39BA0184-D2EF-411F-800A-8529CA0138FD}" presName="childText" presStyleLbl="bgAcc1" presStyleIdx="2" presStyleCnt="5" custScaleX="225374" custLinFactNeighborX="2844" custLinFactNeighborY="5691">
        <dgm:presLayoutVars>
          <dgm:bulletEnabled val="1"/>
        </dgm:presLayoutVars>
      </dgm:prSet>
      <dgm:spPr/>
      <dgm:t>
        <a:bodyPr/>
        <a:lstStyle/>
        <a:p>
          <a:endParaRPr lang="es-ES"/>
        </a:p>
      </dgm:t>
    </dgm:pt>
    <dgm:pt modelId="{34A3FFBD-C746-4F54-B1BA-DCB91604143B}" type="pres">
      <dgm:prSet presAssocID="{5478C58A-D3C3-4C63-9CCE-E0532909751E}" presName="Name13" presStyleLbl="parChTrans1D2" presStyleIdx="3" presStyleCnt="5"/>
      <dgm:spPr/>
      <dgm:t>
        <a:bodyPr/>
        <a:lstStyle/>
        <a:p>
          <a:endParaRPr lang="es-ES"/>
        </a:p>
      </dgm:t>
    </dgm:pt>
    <dgm:pt modelId="{672A33B7-E0EB-4AE4-BDB5-38A11B2A9D3A}" type="pres">
      <dgm:prSet presAssocID="{438BF0E3-FEF6-44D0-8FAE-A68EB9957C37}" presName="childText" presStyleLbl="bgAcc1" presStyleIdx="3" presStyleCnt="5" custScaleX="222297">
        <dgm:presLayoutVars>
          <dgm:bulletEnabled val="1"/>
        </dgm:presLayoutVars>
      </dgm:prSet>
      <dgm:spPr/>
      <dgm:t>
        <a:bodyPr/>
        <a:lstStyle/>
        <a:p>
          <a:endParaRPr lang="es-ES"/>
        </a:p>
      </dgm:t>
    </dgm:pt>
    <dgm:pt modelId="{1AF249B4-160E-497D-8F19-9358C421C110}" type="pres">
      <dgm:prSet presAssocID="{E5104311-EC2D-4645-8845-A6FAD54AB31E}" presName="Name13" presStyleLbl="parChTrans1D2" presStyleIdx="4" presStyleCnt="5"/>
      <dgm:spPr/>
      <dgm:t>
        <a:bodyPr/>
        <a:lstStyle/>
        <a:p>
          <a:endParaRPr lang="es-ES"/>
        </a:p>
      </dgm:t>
    </dgm:pt>
    <dgm:pt modelId="{ED97DAF1-0A2E-467D-B830-2684CDEAA0FF}" type="pres">
      <dgm:prSet presAssocID="{03917B5B-C464-4191-9D9D-E93AEA3A95C8}" presName="childText" presStyleLbl="bgAcc1" presStyleIdx="4" presStyleCnt="5" custScaleX="222297">
        <dgm:presLayoutVars>
          <dgm:bulletEnabled val="1"/>
        </dgm:presLayoutVars>
      </dgm:prSet>
      <dgm:spPr/>
      <dgm:t>
        <a:bodyPr/>
        <a:lstStyle/>
        <a:p>
          <a:endParaRPr lang="es-ES"/>
        </a:p>
      </dgm:t>
    </dgm:pt>
  </dgm:ptLst>
  <dgm:cxnLst>
    <dgm:cxn modelId="{BD3BBB92-87EC-48BC-96D3-3A302A4505F7}" type="presOf" srcId="{20F49B4F-D7DF-413F-967E-4A5639500DEF}" destId="{B4EE48CF-9155-49ED-B259-B960E79E5FFA}" srcOrd="0" destOrd="0" presId="urn:microsoft.com/office/officeart/2005/8/layout/hierarchy3"/>
    <dgm:cxn modelId="{66F71A8B-C339-44FB-9BB0-42837C1402A6}" type="presOf" srcId="{D361743E-6BD6-4758-ADAC-29E2A354550B}" destId="{A4DB13C7-6067-4304-AEFE-F03699BE8475}" srcOrd="0" destOrd="0" presId="urn:microsoft.com/office/officeart/2005/8/layout/hierarchy3"/>
    <dgm:cxn modelId="{AB27B59E-0CA6-4C3E-B2DD-49A3F99B34A2}" type="presOf" srcId="{DAE3AB3C-90A2-4704-80AF-1D3787637A4D}" destId="{7AB62AC8-91B3-4076-97F0-7A739EE5C532}" srcOrd="0" destOrd="0" presId="urn:microsoft.com/office/officeart/2005/8/layout/hierarchy3"/>
    <dgm:cxn modelId="{4764B1B7-AA86-48DD-B9C1-8B16D7710739}" type="presOf" srcId="{D361743E-6BD6-4758-ADAC-29E2A354550B}" destId="{608AE20E-A4BE-4632-A406-6EC724170AE7}" srcOrd="1" destOrd="0" presId="urn:microsoft.com/office/officeart/2005/8/layout/hierarchy3"/>
    <dgm:cxn modelId="{FE89D23F-B4AD-4F09-A339-F7855D2CF73B}" srcId="{20F49B4F-D7DF-413F-967E-4A5639500DEF}" destId="{D361743E-6BD6-4758-ADAC-29E2A354550B}" srcOrd="0" destOrd="0" parTransId="{8D047403-41BD-4588-BC32-041FE67E84B5}" sibTransId="{7861992C-26D0-43B5-8746-DF2AA4BE2A98}"/>
    <dgm:cxn modelId="{490D057F-8B5A-406C-8415-71F5881EFD00}" srcId="{20F49B4F-D7DF-413F-967E-4A5639500DEF}" destId="{B790F2AB-A8D5-4100-ACB6-DF127E0FAA28}" srcOrd="1" destOrd="0" parTransId="{309225A5-2C4F-4FE9-ABA7-ED2952A3C08F}" sibTransId="{B4EC66B1-CB30-41E4-82A5-B2CE98F1ECC5}"/>
    <dgm:cxn modelId="{B037FED4-69C7-460F-9908-4D4B01B06E8F}" srcId="{B790F2AB-A8D5-4100-ACB6-DF127E0FAA28}" destId="{DAE3AB3C-90A2-4704-80AF-1D3787637A4D}" srcOrd="0" destOrd="0" parTransId="{D834692E-9680-43E9-B3E1-D31A51066761}" sibTransId="{1E5B0F2C-F097-40F2-A263-F9D51AB5EAAF}"/>
    <dgm:cxn modelId="{D58D781A-7FF4-4681-B043-DC7432C76719}" type="presOf" srcId="{438BF0E3-FEF6-44D0-8FAE-A68EB9957C37}" destId="{672A33B7-E0EB-4AE4-BDB5-38A11B2A9D3A}" srcOrd="0" destOrd="0" presId="urn:microsoft.com/office/officeart/2005/8/layout/hierarchy3"/>
    <dgm:cxn modelId="{33837FF6-7D33-4FD3-8619-252D6BC5EFF4}" type="presOf" srcId="{39BA0184-D2EF-411F-800A-8529CA0138FD}" destId="{836EBEB8-0578-4478-9F67-676F1967DAEF}" srcOrd="0" destOrd="0" presId="urn:microsoft.com/office/officeart/2005/8/layout/hierarchy3"/>
    <dgm:cxn modelId="{29EAE3D5-C40C-4745-ABEF-29F6C4584515}" srcId="{B790F2AB-A8D5-4100-ACB6-DF127E0FAA28}" destId="{438BF0E3-FEF6-44D0-8FAE-A68EB9957C37}" srcOrd="2" destOrd="0" parTransId="{5478C58A-D3C3-4C63-9CCE-E0532909751E}" sibTransId="{24DDD82E-829F-445E-8E8A-55938272CD5A}"/>
    <dgm:cxn modelId="{97EDF0CD-D585-4F0C-B0AC-40F208AEA64F}" type="presOf" srcId="{BEC714A3-D18D-4113-9DFA-5A1976C00A56}" destId="{0284A93B-FADF-44CE-BE74-A293F1C21CDF}" srcOrd="0" destOrd="0" presId="urn:microsoft.com/office/officeart/2005/8/layout/hierarchy3"/>
    <dgm:cxn modelId="{9C0C73D0-F59B-40F5-B031-AD55549265BF}" srcId="{B790F2AB-A8D5-4100-ACB6-DF127E0FAA28}" destId="{39BA0184-D2EF-411F-800A-8529CA0138FD}" srcOrd="1" destOrd="0" parTransId="{4094DB42-40A6-476A-BCAD-CFFF59358A63}" sibTransId="{8393CDD9-016E-4943-802B-790CC43D670F}"/>
    <dgm:cxn modelId="{036C8187-19EB-4DF3-91EC-F70DC63C0626}" type="presOf" srcId="{B790F2AB-A8D5-4100-ACB6-DF127E0FAA28}" destId="{BE865D71-F211-466F-85F5-E1F83A6BD05A}" srcOrd="0" destOrd="0" presId="urn:microsoft.com/office/officeart/2005/8/layout/hierarchy3"/>
    <dgm:cxn modelId="{403C7D4C-75A1-4604-9F03-14337BD565F0}" type="presOf" srcId="{4094DB42-40A6-476A-BCAD-CFFF59358A63}" destId="{FB1C35A7-9468-4537-BA17-22B4C6B3CD88}" srcOrd="0" destOrd="0" presId="urn:microsoft.com/office/officeart/2005/8/layout/hierarchy3"/>
    <dgm:cxn modelId="{A2FDEE8F-A93E-4D40-A4E5-F83290CEF64E}" type="presOf" srcId="{5478C58A-D3C3-4C63-9CCE-E0532909751E}" destId="{34A3FFBD-C746-4F54-B1BA-DCB91604143B}" srcOrd="0" destOrd="0" presId="urn:microsoft.com/office/officeart/2005/8/layout/hierarchy3"/>
    <dgm:cxn modelId="{E7E200C8-D28C-4861-957B-012337DD387E}" type="presOf" srcId="{03917B5B-C464-4191-9D9D-E93AEA3A95C8}" destId="{ED97DAF1-0A2E-467D-B830-2684CDEAA0FF}" srcOrd="0" destOrd="0" presId="urn:microsoft.com/office/officeart/2005/8/layout/hierarchy3"/>
    <dgm:cxn modelId="{799A9AD9-6885-4325-AFF7-0655F5BE58C1}" type="presOf" srcId="{B790F2AB-A8D5-4100-ACB6-DF127E0FAA28}" destId="{462BAB00-122C-4E8B-A624-B453BDF0C7C8}" srcOrd="1" destOrd="0" presId="urn:microsoft.com/office/officeart/2005/8/layout/hierarchy3"/>
    <dgm:cxn modelId="{B9486FF1-0E59-40B8-B0A2-2EF92FFD62D8}" srcId="{B790F2AB-A8D5-4100-ACB6-DF127E0FAA28}" destId="{03917B5B-C464-4191-9D9D-E93AEA3A95C8}" srcOrd="3" destOrd="0" parTransId="{E5104311-EC2D-4645-8845-A6FAD54AB31E}" sibTransId="{2713FA55-A978-4304-BC2C-1F35560AE317}"/>
    <dgm:cxn modelId="{45713772-543D-415F-BD30-A62A86D164B0}" srcId="{D361743E-6BD6-4758-ADAC-29E2A354550B}" destId="{1D4589FA-1BA4-4149-B6F4-42B7FB2C2C8C}" srcOrd="0" destOrd="0" parTransId="{BEC714A3-D18D-4113-9DFA-5A1976C00A56}" sibTransId="{A907D614-EED2-423D-952E-86384856137D}"/>
    <dgm:cxn modelId="{C06C8878-BD79-4D26-9458-8467C5CF3F2E}" type="presOf" srcId="{1D4589FA-1BA4-4149-B6F4-42B7FB2C2C8C}" destId="{23C51E8B-EC5C-410C-88CC-278039F2CC8D}" srcOrd="0" destOrd="0" presId="urn:microsoft.com/office/officeart/2005/8/layout/hierarchy3"/>
    <dgm:cxn modelId="{58DE7D67-0D0F-4CD5-AC1D-D9AEBC70BC8D}" type="presOf" srcId="{E5104311-EC2D-4645-8845-A6FAD54AB31E}" destId="{1AF249B4-160E-497D-8F19-9358C421C110}" srcOrd="0" destOrd="0" presId="urn:microsoft.com/office/officeart/2005/8/layout/hierarchy3"/>
    <dgm:cxn modelId="{47EAF64F-851E-44CE-8D0D-000C3FFBF431}" type="presOf" srcId="{D834692E-9680-43E9-B3E1-D31A51066761}" destId="{7F64D1F9-A44C-4C84-A78C-3FD7E777F37E}" srcOrd="0" destOrd="0" presId="urn:microsoft.com/office/officeart/2005/8/layout/hierarchy3"/>
    <dgm:cxn modelId="{3E439C66-8646-4EE2-BF1E-4FC9E91627AB}" type="presParOf" srcId="{B4EE48CF-9155-49ED-B259-B960E79E5FFA}" destId="{BCE5C120-67B2-412D-966B-3E66180B5622}" srcOrd="0" destOrd="0" presId="urn:microsoft.com/office/officeart/2005/8/layout/hierarchy3"/>
    <dgm:cxn modelId="{1DDBC074-B426-4673-8299-E9E94F41F550}" type="presParOf" srcId="{BCE5C120-67B2-412D-966B-3E66180B5622}" destId="{CF1D86E0-ED8E-4793-A440-86979CC43E52}" srcOrd="0" destOrd="0" presId="urn:microsoft.com/office/officeart/2005/8/layout/hierarchy3"/>
    <dgm:cxn modelId="{A76AAA30-FEF8-48BA-84F4-7E530889FBE5}" type="presParOf" srcId="{CF1D86E0-ED8E-4793-A440-86979CC43E52}" destId="{A4DB13C7-6067-4304-AEFE-F03699BE8475}" srcOrd="0" destOrd="0" presId="urn:microsoft.com/office/officeart/2005/8/layout/hierarchy3"/>
    <dgm:cxn modelId="{951E694E-FB7A-45F2-9579-C705129EB27E}" type="presParOf" srcId="{CF1D86E0-ED8E-4793-A440-86979CC43E52}" destId="{608AE20E-A4BE-4632-A406-6EC724170AE7}" srcOrd="1" destOrd="0" presId="urn:microsoft.com/office/officeart/2005/8/layout/hierarchy3"/>
    <dgm:cxn modelId="{0DBF9194-5939-4116-B2D0-B3CC43701B9D}" type="presParOf" srcId="{BCE5C120-67B2-412D-966B-3E66180B5622}" destId="{C6A81DE9-98D8-4C2F-A0A3-693ED84F7A66}" srcOrd="1" destOrd="0" presId="urn:microsoft.com/office/officeart/2005/8/layout/hierarchy3"/>
    <dgm:cxn modelId="{AFE7BF4C-97AF-4F20-8633-CBEBA9F28D25}" type="presParOf" srcId="{C6A81DE9-98D8-4C2F-A0A3-693ED84F7A66}" destId="{0284A93B-FADF-44CE-BE74-A293F1C21CDF}" srcOrd="0" destOrd="0" presId="urn:microsoft.com/office/officeart/2005/8/layout/hierarchy3"/>
    <dgm:cxn modelId="{6060CDF3-BDD6-4813-95D1-F9D5B079ECE6}" type="presParOf" srcId="{C6A81DE9-98D8-4C2F-A0A3-693ED84F7A66}" destId="{23C51E8B-EC5C-410C-88CC-278039F2CC8D}" srcOrd="1" destOrd="0" presId="urn:microsoft.com/office/officeart/2005/8/layout/hierarchy3"/>
    <dgm:cxn modelId="{5BAA96D2-8164-43A5-816E-B0FDE99B7C81}" type="presParOf" srcId="{B4EE48CF-9155-49ED-B259-B960E79E5FFA}" destId="{2669AFE0-4C8A-40A6-A1C4-929B5DADD289}" srcOrd="1" destOrd="0" presId="urn:microsoft.com/office/officeart/2005/8/layout/hierarchy3"/>
    <dgm:cxn modelId="{08F3607F-E95A-4047-BBF6-9847FB4B577B}" type="presParOf" srcId="{2669AFE0-4C8A-40A6-A1C4-929B5DADD289}" destId="{4774B148-9A7F-4B16-8D3E-1BAD47DD930A}" srcOrd="0" destOrd="0" presId="urn:microsoft.com/office/officeart/2005/8/layout/hierarchy3"/>
    <dgm:cxn modelId="{4FAAFD3F-CF5D-449D-9EA6-6E89B9E551E2}" type="presParOf" srcId="{4774B148-9A7F-4B16-8D3E-1BAD47DD930A}" destId="{BE865D71-F211-466F-85F5-E1F83A6BD05A}" srcOrd="0" destOrd="0" presId="urn:microsoft.com/office/officeart/2005/8/layout/hierarchy3"/>
    <dgm:cxn modelId="{830D28FB-76AA-4490-A6E3-A614C5AC7409}" type="presParOf" srcId="{4774B148-9A7F-4B16-8D3E-1BAD47DD930A}" destId="{462BAB00-122C-4E8B-A624-B453BDF0C7C8}" srcOrd="1" destOrd="0" presId="urn:microsoft.com/office/officeart/2005/8/layout/hierarchy3"/>
    <dgm:cxn modelId="{23954597-41C0-4897-AD44-5B8B0F15850C}" type="presParOf" srcId="{2669AFE0-4C8A-40A6-A1C4-929B5DADD289}" destId="{7240E3D5-F144-4DDB-8265-52FCDFA16C60}" srcOrd="1" destOrd="0" presId="urn:microsoft.com/office/officeart/2005/8/layout/hierarchy3"/>
    <dgm:cxn modelId="{6D1C7B08-9109-48BE-9E39-B04C8B4BF700}" type="presParOf" srcId="{7240E3D5-F144-4DDB-8265-52FCDFA16C60}" destId="{7F64D1F9-A44C-4C84-A78C-3FD7E777F37E}" srcOrd="0" destOrd="0" presId="urn:microsoft.com/office/officeart/2005/8/layout/hierarchy3"/>
    <dgm:cxn modelId="{5A1D7FDE-CF3C-41C0-9734-45A2AEC2D216}" type="presParOf" srcId="{7240E3D5-F144-4DDB-8265-52FCDFA16C60}" destId="{7AB62AC8-91B3-4076-97F0-7A739EE5C532}" srcOrd="1" destOrd="0" presId="urn:microsoft.com/office/officeart/2005/8/layout/hierarchy3"/>
    <dgm:cxn modelId="{1CA2D0A4-0E5F-4552-856E-906546F8365D}" type="presParOf" srcId="{7240E3D5-F144-4DDB-8265-52FCDFA16C60}" destId="{FB1C35A7-9468-4537-BA17-22B4C6B3CD88}" srcOrd="2" destOrd="0" presId="urn:microsoft.com/office/officeart/2005/8/layout/hierarchy3"/>
    <dgm:cxn modelId="{69216DB2-E2A9-47E0-92F1-7F8A230EC46E}" type="presParOf" srcId="{7240E3D5-F144-4DDB-8265-52FCDFA16C60}" destId="{836EBEB8-0578-4478-9F67-676F1967DAEF}" srcOrd="3" destOrd="0" presId="urn:microsoft.com/office/officeart/2005/8/layout/hierarchy3"/>
    <dgm:cxn modelId="{16D4A3E1-A049-42EA-BF14-230E4A6C66A1}" type="presParOf" srcId="{7240E3D5-F144-4DDB-8265-52FCDFA16C60}" destId="{34A3FFBD-C746-4F54-B1BA-DCB91604143B}" srcOrd="4" destOrd="0" presId="urn:microsoft.com/office/officeart/2005/8/layout/hierarchy3"/>
    <dgm:cxn modelId="{979A405C-5701-4B1F-A31B-D09EF24A9212}" type="presParOf" srcId="{7240E3D5-F144-4DDB-8265-52FCDFA16C60}" destId="{672A33B7-E0EB-4AE4-BDB5-38A11B2A9D3A}" srcOrd="5" destOrd="0" presId="urn:microsoft.com/office/officeart/2005/8/layout/hierarchy3"/>
    <dgm:cxn modelId="{DEC1545C-385F-4866-8068-9A4B2BC50046}" type="presParOf" srcId="{7240E3D5-F144-4DDB-8265-52FCDFA16C60}" destId="{1AF249B4-160E-497D-8F19-9358C421C110}" srcOrd="6" destOrd="0" presId="urn:microsoft.com/office/officeart/2005/8/layout/hierarchy3"/>
    <dgm:cxn modelId="{0A3E9151-B689-44EE-889B-095788A46C37}" type="presParOf" srcId="{7240E3D5-F144-4DDB-8265-52FCDFA16C60}" destId="{ED97DAF1-0A2E-467D-B830-2684CDEAA0FF}"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ADCD8B4-1701-405A-BE0A-209014AA98B6}"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C"/>
        </a:p>
      </dgm:t>
    </dgm:pt>
    <dgm:pt modelId="{74344D48-7BCB-44C8-8A57-FDA671D5F903}">
      <dgm:prSet custT="1"/>
      <dgm:spPr>
        <a:solidFill>
          <a:srgbClr val="FFCC66"/>
        </a:solidFill>
        <a:ln>
          <a:solidFill>
            <a:schemeClr val="bg1"/>
          </a:solidFill>
        </a:ln>
      </dgm:spPr>
      <dgm:t>
        <a:bodyPr/>
        <a:lstStyle/>
        <a:p>
          <a:endParaRPr lang="es-EC" sz="1050" b="1" dirty="0" smtClean="0">
            <a:solidFill>
              <a:schemeClr val="tx1"/>
            </a:solidFill>
          </a:endParaRPr>
        </a:p>
        <a:p>
          <a:r>
            <a:rPr lang="es-EC" sz="1050" b="1" dirty="0" smtClean="0">
              <a:solidFill>
                <a:schemeClr val="tx1"/>
              </a:solidFill>
            </a:rPr>
            <a:t>Equilibrio </a:t>
          </a:r>
        </a:p>
        <a:p>
          <a:endParaRPr lang="es-EC" sz="1050" b="1" dirty="0">
            <a:solidFill>
              <a:schemeClr val="tx1"/>
            </a:solidFill>
          </a:endParaRPr>
        </a:p>
      </dgm:t>
    </dgm:pt>
    <dgm:pt modelId="{08FB6BB4-C387-4D90-BAF3-A661DA6E8500}" type="parTrans" cxnId="{72F824B5-02B0-436D-A052-8F701429DED7}">
      <dgm:prSet/>
      <dgm:spPr>
        <a:ln>
          <a:solidFill>
            <a:schemeClr val="tx1"/>
          </a:solidFill>
        </a:ln>
      </dgm:spPr>
      <dgm:t>
        <a:bodyPr/>
        <a:lstStyle/>
        <a:p>
          <a:endParaRPr lang="es-EC" dirty="0"/>
        </a:p>
      </dgm:t>
    </dgm:pt>
    <dgm:pt modelId="{1E458CF8-89F0-4139-AC5B-244D082D1A05}" type="sibTrans" cxnId="{72F824B5-02B0-436D-A052-8F701429DED7}">
      <dgm:prSet/>
      <dgm:spPr/>
      <dgm:t>
        <a:bodyPr/>
        <a:lstStyle/>
        <a:p>
          <a:endParaRPr lang="es-EC" dirty="0"/>
        </a:p>
      </dgm:t>
    </dgm:pt>
    <dgm:pt modelId="{54B02457-6D0E-4866-88D3-C65933F363FF}">
      <dgm:prSet custT="1"/>
      <dgm:spPr>
        <a:solidFill>
          <a:srgbClr val="FFCC66"/>
        </a:solidFill>
      </dgm:spPr>
      <dgm:t>
        <a:bodyPr/>
        <a:lstStyle/>
        <a:p>
          <a:r>
            <a:rPr lang="es-EC" sz="1050" b="1" dirty="0" smtClean="0">
              <a:solidFill>
                <a:schemeClr val="tx1"/>
              </a:solidFill>
            </a:rPr>
            <a:t>Ritmo</a:t>
          </a:r>
          <a:endParaRPr lang="es-EC" sz="1050" b="1" dirty="0">
            <a:solidFill>
              <a:schemeClr val="tx1"/>
            </a:solidFill>
          </a:endParaRPr>
        </a:p>
      </dgm:t>
    </dgm:pt>
    <dgm:pt modelId="{C2B2519D-0DAC-436A-BC8C-D527E2A1791D}" type="parTrans" cxnId="{140DEC55-828D-4DA2-B63E-EDB3047D925F}">
      <dgm:prSet/>
      <dgm:spPr>
        <a:ln>
          <a:solidFill>
            <a:schemeClr val="tx1"/>
          </a:solidFill>
        </a:ln>
      </dgm:spPr>
      <dgm:t>
        <a:bodyPr/>
        <a:lstStyle/>
        <a:p>
          <a:endParaRPr lang="es-EC" dirty="0"/>
        </a:p>
      </dgm:t>
    </dgm:pt>
    <dgm:pt modelId="{75B11943-6B5B-4AED-9373-D87AD55C5E70}" type="sibTrans" cxnId="{140DEC55-828D-4DA2-B63E-EDB3047D925F}">
      <dgm:prSet/>
      <dgm:spPr/>
      <dgm:t>
        <a:bodyPr/>
        <a:lstStyle/>
        <a:p>
          <a:endParaRPr lang="es-EC" dirty="0"/>
        </a:p>
      </dgm:t>
    </dgm:pt>
    <dgm:pt modelId="{547D88BA-F1E1-485D-BB6D-68F5F13E0043}">
      <dgm:prSet custT="1"/>
      <dgm:spPr>
        <a:solidFill>
          <a:srgbClr val="FFCC66"/>
        </a:solidFill>
      </dgm:spPr>
      <dgm:t>
        <a:bodyPr/>
        <a:lstStyle/>
        <a:p>
          <a:r>
            <a:rPr lang="es-EC" sz="1050" b="1" dirty="0" smtClean="0">
              <a:solidFill>
                <a:schemeClr val="tx1"/>
              </a:solidFill>
            </a:rPr>
            <a:t>Coordinación viso motora</a:t>
          </a:r>
          <a:endParaRPr lang="es-EC" sz="1050" b="1" dirty="0">
            <a:solidFill>
              <a:schemeClr val="tx1"/>
            </a:solidFill>
          </a:endParaRPr>
        </a:p>
      </dgm:t>
    </dgm:pt>
    <dgm:pt modelId="{F8AEE6F6-5FA6-496C-98CA-8D81F3374947}" type="parTrans" cxnId="{F51D8838-0B24-4CE3-9344-FABABB1F2E49}">
      <dgm:prSet/>
      <dgm:spPr>
        <a:ln>
          <a:solidFill>
            <a:schemeClr val="tx1"/>
          </a:solidFill>
        </a:ln>
      </dgm:spPr>
      <dgm:t>
        <a:bodyPr/>
        <a:lstStyle/>
        <a:p>
          <a:endParaRPr lang="es-EC" dirty="0"/>
        </a:p>
      </dgm:t>
    </dgm:pt>
    <dgm:pt modelId="{94D3BB66-60AE-406A-9BAE-81F5F5B00F77}" type="sibTrans" cxnId="{F51D8838-0B24-4CE3-9344-FABABB1F2E49}">
      <dgm:prSet/>
      <dgm:spPr/>
      <dgm:t>
        <a:bodyPr/>
        <a:lstStyle/>
        <a:p>
          <a:endParaRPr lang="es-EC" dirty="0"/>
        </a:p>
      </dgm:t>
    </dgm:pt>
    <dgm:pt modelId="{63F2256C-3AFC-47C0-A5C0-D2974749A631}">
      <dgm:prSet custT="1"/>
      <dgm:spPr>
        <a:solidFill>
          <a:srgbClr val="CCFF99"/>
        </a:solidFill>
      </dgm:spPr>
      <dgm:t>
        <a:bodyPr/>
        <a:lstStyle/>
        <a:p>
          <a:r>
            <a:rPr lang="es-EC" sz="1050" b="1" dirty="0" smtClean="0">
              <a:solidFill>
                <a:schemeClr val="tx1"/>
              </a:solidFill>
            </a:rPr>
            <a:t>Capacidad de realizar movimientos precisos con ayuda de la vista( mano-pie)</a:t>
          </a:r>
          <a:endParaRPr lang="es-EC" sz="1050" b="1" dirty="0">
            <a:solidFill>
              <a:schemeClr val="tx1"/>
            </a:solidFill>
          </a:endParaRPr>
        </a:p>
      </dgm:t>
    </dgm:pt>
    <dgm:pt modelId="{208411A9-ADF6-40AD-921B-00DEA71A6F1F}" type="parTrans" cxnId="{DF07A0F6-5139-444C-A394-51B8E917675D}">
      <dgm:prSet/>
      <dgm:spPr/>
      <dgm:t>
        <a:bodyPr/>
        <a:lstStyle/>
        <a:p>
          <a:endParaRPr lang="es-EC" dirty="0"/>
        </a:p>
      </dgm:t>
    </dgm:pt>
    <dgm:pt modelId="{33EF2486-7815-46F0-BD82-AABB9F5A1360}" type="sibTrans" cxnId="{DF07A0F6-5139-444C-A394-51B8E917675D}">
      <dgm:prSet/>
      <dgm:spPr/>
      <dgm:t>
        <a:bodyPr/>
        <a:lstStyle/>
        <a:p>
          <a:endParaRPr lang="es-EC" dirty="0"/>
        </a:p>
      </dgm:t>
    </dgm:pt>
    <dgm:pt modelId="{746550DA-3CF5-4584-8AFB-30C76662E26A}">
      <dgm:prSet/>
      <dgm:spPr/>
      <dgm:t>
        <a:bodyPr/>
        <a:lstStyle/>
        <a:p>
          <a:r>
            <a:rPr lang="es-EC" b="1" dirty="0" smtClean="0">
              <a:solidFill>
                <a:schemeClr val="tx1"/>
              </a:solidFill>
            </a:rPr>
            <a:t>Facultad de dominar las partes del cuerpo </a:t>
          </a:r>
          <a:endParaRPr lang="es-EC" b="1" dirty="0">
            <a:solidFill>
              <a:schemeClr val="tx1"/>
            </a:solidFill>
          </a:endParaRPr>
        </a:p>
      </dgm:t>
    </dgm:pt>
    <dgm:pt modelId="{52AA9AB4-F550-42EA-8C0C-DF8CD8070DC3}" type="parTrans" cxnId="{54BB607D-7B94-4E85-BF48-C18F440EEA4F}">
      <dgm:prSet/>
      <dgm:spPr/>
      <dgm:t>
        <a:bodyPr/>
        <a:lstStyle/>
        <a:p>
          <a:endParaRPr lang="es-EC"/>
        </a:p>
      </dgm:t>
    </dgm:pt>
    <dgm:pt modelId="{0321A22F-FE43-4757-851E-B8C1A7DC03D2}" type="sibTrans" cxnId="{54BB607D-7B94-4E85-BF48-C18F440EEA4F}">
      <dgm:prSet/>
      <dgm:spPr/>
      <dgm:t>
        <a:bodyPr/>
        <a:lstStyle/>
        <a:p>
          <a:endParaRPr lang="es-EC"/>
        </a:p>
      </dgm:t>
    </dgm:pt>
    <dgm:pt modelId="{E463CFDF-0C35-4C01-9659-9C6EBBB9F257}">
      <dgm:prSet/>
      <dgm:spPr/>
      <dgm:t>
        <a:bodyPr/>
        <a:lstStyle/>
        <a:p>
          <a:r>
            <a:rPr lang="es-EC" b="1" dirty="0" smtClean="0">
              <a:solidFill>
                <a:schemeClr val="tx1"/>
              </a:solidFill>
            </a:rPr>
            <a:t>Importante para el desarrollo físico  y  un buen  desarrollo en el aprendizaje. </a:t>
          </a:r>
          <a:endParaRPr lang="es-EC" b="1" dirty="0">
            <a:solidFill>
              <a:schemeClr val="tx1"/>
            </a:solidFill>
          </a:endParaRPr>
        </a:p>
      </dgm:t>
    </dgm:pt>
    <dgm:pt modelId="{20960D60-AE65-47E7-BBBF-737A4492624B}" type="parTrans" cxnId="{A48932DB-3BB5-4BE7-AEB4-361897963388}">
      <dgm:prSet/>
      <dgm:spPr/>
      <dgm:t>
        <a:bodyPr/>
        <a:lstStyle/>
        <a:p>
          <a:endParaRPr lang="es-EC"/>
        </a:p>
      </dgm:t>
    </dgm:pt>
    <dgm:pt modelId="{C5A3D640-26EF-4C8A-9403-9FFB6CA0323E}" type="sibTrans" cxnId="{A48932DB-3BB5-4BE7-AEB4-361897963388}">
      <dgm:prSet/>
      <dgm:spPr/>
      <dgm:t>
        <a:bodyPr/>
        <a:lstStyle/>
        <a:p>
          <a:endParaRPr lang="es-EC"/>
        </a:p>
      </dgm:t>
    </dgm:pt>
    <dgm:pt modelId="{0330B462-F8B0-423E-9AF6-66306EACF494}">
      <dgm:prSet custT="1"/>
      <dgm:spPr>
        <a:solidFill>
          <a:srgbClr val="CCFF99"/>
        </a:solidFill>
      </dgm:spPr>
      <dgm:t>
        <a:bodyPr/>
        <a:lstStyle/>
        <a:p>
          <a:r>
            <a:rPr lang="es-EC" sz="1050" b="1" dirty="0" smtClean="0">
              <a:solidFill>
                <a:schemeClr val="tx1"/>
              </a:solidFill>
            </a:rPr>
            <a:t>El infante logra  un mejor desarrollo de sus habilidades a través de las secuencias rítmicas.  </a:t>
          </a:r>
          <a:endParaRPr lang="es-EC" sz="1050" b="1" dirty="0">
            <a:solidFill>
              <a:schemeClr val="tx1"/>
            </a:solidFill>
          </a:endParaRPr>
        </a:p>
      </dgm:t>
    </dgm:pt>
    <dgm:pt modelId="{72778B36-A691-4EF5-9B3F-D724E9F9DC85}" type="sibTrans" cxnId="{F9AD530B-FFA1-48CF-8B55-BAACE573BBE0}">
      <dgm:prSet/>
      <dgm:spPr/>
      <dgm:t>
        <a:bodyPr/>
        <a:lstStyle/>
        <a:p>
          <a:endParaRPr lang="es-EC" dirty="0"/>
        </a:p>
      </dgm:t>
    </dgm:pt>
    <dgm:pt modelId="{A9A1E8A1-03CF-4E27-9CC4-3DD863816A54}" type="parTrans" cxnId="{F9AD530B-FFA1-48CF-8B55-BAACE573BBE0}">
      <dgm:prSet/>
      <dgm:spPr/>
      <dgm:t>
        <a:bodyPr/>
        <a:lstStyle/>
        <a:p>
          <a:endParaRPr lang="es-EC" dirty="0"/>
        </a:p>
      </dgm:t>
    </dgm:pt>
    <dgm:pt modelId="{3520EB52-38F3-49D0-BF39-43C22FCF571E}">
      <dgm:prSet custT="1"/>
      <dgm:spPr>
        <a:solidFill>
          <a:schemeClr val="accent2"/>
        </a:solidFill>
      </dgm:spPr>
      <dgm:t>
        <a:bodyPr/>
        <a:lstStyle/>
        <a:p>
          <a:r>
            <a:rPr lang="es-EC" sz="1050" b="1" dirty="0" smtClean="0">
              <a:solidFill>
                <a:schemeClr val="tx1"/>
              </a:solidFill>
            </a:rPr>
            <a:t>Dinámico</a:t>
          </a:r>
          <a:endParaRPr lang="es-EC" sz="1050" b="1" dirty="0">
            <a:solidFill>
              <a:schemeClr val="tx1"/>
            </a:solidFill>
          </a:endParaRPr>
        </a:p>
      </dgm:t>
    </dgm:pt>
    <dgm:pt modelId="{43BB5B4A-5AB4-4D77-B748-6E3F3307E642}" type="sibTrans" cxnId="{E5AD6D6A-7059-44CA-8FF3-00EFF1B9293F}">
      <dgm:prSet/>
      <dgm:spPr/>
      <dgm:t>
        <a:bodyPr/>
        <a:lstStyle/>
        <a:p>
          <a:endParaRPr lang="es-EC" dirty="0"/>
        </a:p>
      </dgm:t>
    </dgm:pt>
    <dgm:pt modelId="{F86DE0CF-FCD1-4766-8C9B-2F08766DAB77}" type="parTrans" cxnId="{E5AD6D6A-7059-44CA-8FF3-00EFF1B9293F}">
      <dgm:prSet/>
      <dgm:spPr/>
      <dgm:t>
        <a:bodyPr/>
        <a:lstStyle/>
        <a:p>
          <a:endParaRPr lang="es-EC" dirty="0"/>
        </a:p>
      </dgm:t>
    </dgm:pt>
    <dgm:pt modelId="{2E6D8118-AA4B-48C0-8DDD-06F9A9B81FA3}">
      <dgm:prSet custT="1"/>
      <dgm:spPr>
        <a:solidFill>
          <a:schemeClr val="accent2"/>
        </a:solidFill>
      </dgm:spPr>
      <dgm:t>
        <a:bodyPr/>
        <a:lstStyle/>
        <a:p>
          <a:r>
            <a:rPr lang="es-EC" sz="1050" b="1" dirty="0" smtClean="0">
              <a:solidFill>
                <a:schemeClr val="tx1"/>
              </a:solidFill>
            </a:rPr>
            <a:t>Estático</a:t>
          </a:r>
          <a:endParaRPr lang="es-EC" sz="1050" b="1" dirty="0">
            <a:solidFill>
              <a:schemeClr val="tx1"/>
            </a:solidFill>
          </a:endParaRPr>
        </a:p>
      </dgm:t>
    </dgm:pt>
    <dgm:pt modelId="{CC57BE5A-6626-4FDC-8F9C-1A6C3F0F33D5}" type="sibTrans" cxnId="{2AE6A543-870B-4373-A128-BF328087A83B}">
      <dgm:prSet/>
      <dgm:spPr/>
      <dgm:t>
        <a:bodyPr/>
        <a:lstStyle/>
        <a:p>
          <a:endParaRPr lang="es-EC" dirty="0"/>
        </a:p>
      </dgm:t>
    </dgm:pt>
    <dgm:pt modelId="{5A026767-2EAC-4CF7-891C-BF5BD18D826C}" type="parTrans" cxnId="{2AE6A543-870B-4373-A128-BF328087A83B}">
      <dgm:prSet/>
      <dgm:spPr/>
      <dgm:t>
        <a:bodyPr/>
        <a:lstStyle/>
        <a:p>
          <a:endParaRPr lang="es-EC" dirty="0"/>
        </a:p>
      </dgm:t>
    </dgm:pt>
    <dgm:pt modelId="{4584229B-83F5-4768-B7D6-CAF382634F01}">
      <dgm:prSet custT="1"/>
      <dgm:spPr>
        <a:solidFill>
          <a:srgbClr val="CCFF99"/>
        </a:solidFill>
      </dgm:spPr>
      <dgm:t>
        <a:bodyPr/>
        <a:lstStyle/>
        <a:p>
          <a:r>
            <a:rPr lang="es-EC" sz="1050" b="1" dirty="0" smtClean="0">
              <a:solidFill>
                <a:schemeClr val="tx1"/>
              </a:solidFill>
            </a:rPr>
            <a:t>Capacidad que tiene el ser humando  en lograr una estabilidad motriz</a:t>
          </a:r>
          <a:endParaRPr lang="es-EC" sz="1050" b="1" dirty="0">
            <a:solidFill>
              <a:schemeClr val="tx1"/>
            </a:solidFill>
          </a:endParaRPr>
        </a:p>
      </dgm:t>
    </dgm:pt>
    <dgm:pt modelId="{4C4ED022-5737-4BCC-87F3-3AEAFA6F2450}" type="sibTrans" cxnId="{55E18360-8503-4F00-8438-150BCA47ABE5}">
      <dgm:prSet/>
      <dgm:spPr/>
      <dgm:t>
        <a:bodyPr/>
        <a:lstStyle/>
        <a:p>
          <a:endParaRPr lang="es-EC" dirty="0"/>
        </a:p>
      </dgm:t>
    </dgm:pt>
    <dgm:pt modelId="{7B43670D-D2D0-45AF-95BE-477F1BDFE647}" type="parTrans" cxnId="{55E18360-8503-4F00-8438-150BCA47ABE5}">
      <dgm:prSet/>
      <dgm:spPr/>
      <dgm:t>
        <a:bodyPr/>
        <a:lstStyle/>
        <a:p>
          <a:endParaRPr lang="es-EC" dirty="0"/>
        </a:p>
      </dgm:t>
    </dgm:pt>
    <dgm:pt modelId="{DCEEEFF8-E675-4403-B181-72E54F54BDC2}">
      <dgm:prSet phldrT="[Texto]" custT="1"/>
      <dgm:spPr/>
      <dgm:t>
        <a:bodyPr/>
        <a:lstStyle/>
        <a:p>
          <a:r>
            <a:rPr lang="es-EC" sz="1100" b="1" dirty="0" smtClean="0">
              <a:solidFill>
                <a:schemeClr val="tx1"/>
              </a:solidFill>
              <a:effectLst>
                <a:outerShdw blurRad="38100" dist="38100" dir="2700000" algn="tl">
                  <a:srgbClr val="000000">
                    <a:alpha val="43137"/>
                  </a:srgbClr>
                </a:outerShdw>
              </a:effectLst>
            </a:rPr>
            <a:t>COORDINACIÓN CORPORAL</a:t>
          </a:r>
          <a:endParaRPr lang="es-EC" sz="1100" b="1" dirty="0">
            <a:solidFill>
              <a:schemeClr val="tx1"/>
            </a:solidFill>
            <a:effectLst>
              <a:outerShdw blurRad="38100" dist="38100" dir="2700000" algn="tl">
                <a:srgbClr val="000000">
                  <a:alpha val="43137"/>
                </a:srgbClr>
              </a:outerShdw>
            </a:effectLst>
          </a:endParaRPr>
        </a:p>
      </dgm:t>
    </dgm:pt>
    <dgm:pt modelId="{05699DF3-3F95-43FC-A33E-06D37B439862}" type="sibTrans" cxnId="{3AA7C351-FCE0-4E07-9800-D122159F1EC4}">
      <dgm:prSet/>
      <dgm:spPr/>
      <dgm:t>
        <a:bodyPr/>
        <a:lstStyle/>
        <a:p>
          <a:endParaRPr lang="es-EC" dirty="0"/>
        </a:p>
      </dgm:t>
    </dgm:pt>
    <dgm:pt modelId="{8D7101C3-4B33-4E1B-8CC5-FEBAEB15E09B}" type="parTrans" cxnId="{3AA7C351-FCE0-4E07-9800-D122159F1EC4}">
      <dgm:prSet/>
      <dgm:spPr/>
      <dgm:t>
        <a:bodyPr/>
        <a:lstStyle/>
        <a:p>
          <a:endParaRPr lang="es-EC" dirty="0"/>
        </a:p>
      </dgm:t>
    </dgm:pt>
    <dgm:pt modelId="{E3F191CB-275D-4D8C-ACF0-8A2355E2BB70}" type="pres">
      <dgm:prSet presAssocID="{4ADCD8B4-1701-405A-BE0A-209014AA98B6}" presName="diagram" presStyleCnt="0">
        <dgm:presLayoutVars>
          <dgm:chPref val="1"/>
          <dgm:dir/>
          <dgm:animOne val="branch"/>
          <dgm:animLvl val="lvl"/>
          <dgm:resizeHandles val="exact"/>
        </dgm:presLayoutVars>
      </dgm:prSet>
      <dgm:spPr/>
      <dgm:t>
        <a:bodyPr/>
        <a:lstStyle/>
        <a:p>
          <a:endParaRPr lang="es-EC"/>
        </a:p>
      </dgm:t>
    </dgm:pt>
    <dgm:pt modelId="{C9F8AE6F-6BCC-4B7D-99B0-F978382C6817}" type="pres">
      <dgm:prSet presAssocID="{DCEEEFF8-E675-4403-B181-72E54F54BDC2}" presName="root1" presStyleCnt="0"/>
      <dgm:spPr/>
    </dgm:pt>
    <dgm:pt modelId="{A835006A-05B9-44FB-888E-4D5FA4DED852}" type="pres">
      <dgm:prSet presAssocID="{DCEEEFF8-E675-4403-B181-72E54F54BDC2}" presName="LevelOneTextNode" presStyleLbl="node0" presStyleIdx="0" presStyleCnt="3" custScaleX="153434">
        <dgm:presLayoutVars>
          <dgm:chPref val="3"/>
        </dgm:presLayoutVars>
      </dgm:prSet>
      <dgm:spPr/>
      <dgm:t>
        <a:bodyPr/>
        <a:lstStyle/>
        <a:p>
          <a:endParaRPr lang="es-EC"/>
        </a:p>
      </dgm:t>
    </dgm:pt>
    <dgm:pt modelId="{55B9C5E2-0E40-413D-9C96-ED9E1EBEEB2D}" type="pres">
      <dgm:prSet presAssocID="{DCEEEFF8-E675-4403-B181-72E54F54BDC2}" presName="level2hierChild" presStyleCnt="0"/>
      <dgm:spPr/>
    </dgm:pt>
    <dgm:pt modelId="{C821044B-9E91-4A07-8691-FA70C5CBDAB3}" type="pres">
      <dgm:prSet presAssocID="{08FB6BB4-C387-4D90-BAF3-A661DA6E8500}" presName="conn2-1" presStyleLbl="parChTrans1D2" presStyleIdx="0" presStyleCnt="3"/>
      <dgm:spPr/>
      <dgm:t>
        <a:bodyPr/>
        <a:lstStyle/>
        <a:p>
          <a:endParaRPr lang="es-EC"/>
        </a:p>
      </dgm:t>
    </dgm:pt>
    <dgm:pt modelId="{26190B86-8726-4281-94CD-171A4BB40DB1}" type="pres">
      <dgm:prSet presAssocID="{08FB6BB4-C387-4D90-BAF3-A661DA6E8500}" presName="connTx" presStyleLbl="parChTrans1D2" presStyleIdx="0" presStyleCnt="3"/>
      <dgm:spPr/>
      <dgm:t>
        <a:bodyPr/>
        <a:lstStyle/>
        <a:p>
          <a:endParaRPr lang="es-EC"/>
        </a:p>
      </dgm:t>
    </dgm:pt>
    <dgm:pt modelId="{F042A269-F653-4BB2-868E-BCD450E7B82D}" type="pres">
      <dgm:prSet presAssocID="{74344D48-7BCB-44C8-8A57-FDA671D5F903}" presName="root2" presStyleCnt="0"/>
      <dgm:spPr/>
    </dgm:pt>
    <dgm:pt modelId="{A4287D9D-730C-471F-BEED-8EE0DD20C45B}" type="pres">
      <dgm:prSet presAssocID="{74344D48-7BCB-44C8-8A57-FDA671D5F903}" presName="LevelTwoTextNode" presStyleLbl="node2" presStyleIdx="0" presStyleCnt="3" custScaleX="142849">
        <dgm:presLayoutVars>
          <dgm:chPref val="3"/>
        </dgm:presLayoutVars>
      </dgm:prSet>
      <dgm:spPr/>
      <dgm:t>
        <a:bodyPr/>
        <a:lstStyle/>
        <a:p>
          <a:endParaRPr lang="es-EC"/>
        </a:p>
      </dgm:t>
    </dgm:pt>
    <dgm:pt modelId="{DE497887-1BE1-40AC-8EBD-9007B9EF7F6F}" type="pres">
      <dgm:prSet presAssocID="{74344D48-7BCB-44C8-8A57-FDA671D5F903}" presName="level3hierChild" presStyleCnt="0"/>
      <dgm:spPr/>
    </dgm:pt>
    <dgm:pt modelId="{7EFC1D1B-026B-4EA1-BA34-583CB4A5AEE1}" type="pres">
      <dgm:prSet presAssocID="{7B43670D-D2D0-45AF-95BE-477F1BDFE647}" presName="conn2-1" presStyleLbl="parChTrans1D3" presStyleIdx="0" presStyleCnt="3"/>
      <dgm:spPr/>
      <dgm:t>
        <a:bodyPr/>
        <a:lstStyle/>
        <a:p>
          <a:endParaRPr lang="es-EC"/>
        </a:p>
      </dgm:t>
    </dgm:pt>
    <dgm:pt modelId="{41AB880D-D4BF-4C79-911E-03BB40ECDBF3}" type="pres">
      <dgm:prSet presAssocID="{7B43670D-D2D0-45AF-95BE-477F1BDFE647}" presName="connTx" presStyleLbl="parChTrans1D3" presStyleIdx="0" presStyleCnt="3"/>
      <dgm:spPr/>
      <dgm:t>
        <a:bodyPr/>
        <a:lstStyle/>
        <a:p>
          <a:endParaRPr lang="es-EC"/>
        </a:p>
      </dgm:t>
    </dgm:pt>
    <dgm:pt modelId="{C83DF2D7-9287-4524-B3CD-82ADAFA8019C}" type="pres">
      <dgm:prSet presAssocID="{4584229B-83F5-4768-B7D6-CAF382634F01}" presName="root2" presStyleCnt="0"/>
      <dgm:spPr/>
    </dgm:pt>
    <dgm:pt modelId="{0DA39617-9B85-4B1F-80CF-91E1BC6BE6FA}" type="pres">
      <dgm:prSet presAssocID="{4584229B-83F5-4768-B7D6-CAF382634F01}" presName="LevelTwoTextNode" presStyleLbl="node3" presStyleIdx="0" presStyleCnt="3" custScaleX="142849" custScaleY="140257">
        <dgm:presLayoutVars>
          <dgm:chPref val="3"/>
        </dgm:presLayoutVars>
      </dgm:prSet>
      <dgm:spPr/>
      <dgm:t>
        <a:bodyPr/>
        <a:lstStyle/>
        <a:p>
          <a:endParaRPr lang="es-EC"/>
        </a:p>
      </dgm:t>
    </dgm:pt>
    <dgm:pt modelId="{CB121B40-BC09-4CDA-BF79-551DCC18D8E1}" type="pres">
      <dgm:prSet presAssocID="{4584229B-83F5-4768-B7D6-CAF382634F01}" presName="level3hierChild" presStyleCnt="0"/>
      <dgm:spPr/>
    </dgm:pt>
    <dgm:pt modelId="{17E5B198-F7BC-4F9F-8152-B2B9FCA0B9DB}" type="pres">
      <dgm:prSet presAssocID="{5A026767-2EAC-4CF7-891C-BF5BD18D826C}" presName="conn2-1" presStyleLbl="parChTrans1D4" presStyleIdx="0" presStyleCnt="2"/>
      <dgm:spPr/>
      <dgm:t>
        <a:bodyPr/>
        <a:lstStyle/>
        <a:p>
          <a:endParaRPr lang="es-EC"/>
        </a:p>
      </dgm:t>
    </dgm:pt>
    <dgm:pt modelId="{FCF3FF9D-233E-4529-BB03-A47F6A0D8BC5}" type="pres">
      <dgm:prSet presAssocID="{5A026767-2EAC-4CF7-891C-BF5BD18D826C}" presName="connTx" presStyleLbl="parChTrans1D4" presStyleIdx="0" presStyleCnt="2"/>
      <dgm:spPr/>
      <dgm:t>
        <a:bodyPr/>
        <a:lstStyle/>
        <a:p>
          <a:endParaRPr lang="es-EC"/>
        </a:p>
      </dgm:t>
    </dgm:pt>
    <dgm:pt modelId="{89EEF0C4-DB2B-45A4-A12D-F8A0CDD5C39F}" type="pres">
      <dgm:prSet presAssocID="{2E6D8118-AA4B-48C0-8DDD-06F9A9B81FA3}" presName="root2" presStyleCnt="0"/>
      <dgm:spPr/>
    </dgm:pt>
    <dgm:pt modelId="{A05CD8B7-7F8A-4B70-A1FF-6B7CEB3F6F41}" type="pres">
      <dgm:prSet presAssocID="{2E6D8118-AA4B-48C0-8DDD-06F9A9B81FA3}" presName="LevelTwoTextNode" presStyleLbl="node4" presStyleIdx="0" presStyleCnt="2" custScaleX="142849" custScaleY="49219" custLinFactNeighborX="-1972" custLinFactNeighborY="-21416">
        <dgm:presLayoutVars>
          <dgm:chPref val="3"/>
        </dgm:presLayoutVars>
      </dgm:prSet>
      <dgm:spPr/>
      <dgm:t>
        <a:bodyPr/>
        <a:lstStyle/>
        <a:p>
          <a:endParaRPr lang="es-EC"/>
        </a:p>
      </dgm:t>
    </dgm:pt>
    <dgm:pt modelId="{C716EC60-A623-461D-A4C6-80EC4EF53C42}" type="pres">
      <dgm:prSet presAssocID="{2E6D8118-AA4B-48C0-8DDD-06F9A9B81FA3}" presName="level3hierChild" presStyleCnt="0"/>
      <dgm:spPr/>
    </dgm:pt>
    <dgm:pt modelId="{F3320F63-2022-4E6A-952C-19239DAA1EEB}" type="pres">
      <dgm:prSet presAssocID="{F86DE0CF-FCD1-4766-8C9B-2F08766DAB77}" presName="conn2-1" presStyleLbl="parChTrans1D4" presStyleIdx="1" presStyleCnt="2"/>
      <dgm:spPr/>
      <dgm:t>
        <a:bodyPr/>
        <a:lstStyle/>
        <a:p>
          <a:endParaRPr lang="es-EC"/>
        </a:p>
      </dgm:t>
    </dgm:pt>
    <dgm:pt modelId="{71E59027-DCBF-4061-90EA-ED8540B9C1CE}" type="pres">
      <dgm:prSet presAssocID="{F86DE0CF-FCD1-4766-8C9B-2F08766DAB77}" presName="connTx" presStyleLbl="parChTrans1D4" presStyleIdx="1" presStyleCnt="2"/>
      <dgm:spPr/>
      <dgm:t>
        <a:bodyPr/>
        <a:lstStyle/>
        <a:p>
          <a:endParaRPr lang="es-EC"/>
        </a:p>
      </dgm:t>
    </dgm:pt>
    <dgm:pt modelId="{AB31A0A8-44AA-44AD-8F9A-F3A3238EBE46}" type="pres">
      <dgm:prSet presAssocID="{3520EB52-38F3-49D0-BF39-43C22FCF571E}" presName="root2" presStyleCnt="0"/>
      <dgm:spPr/>
    </dgm:pt>
    <dgm:pt modelId="{2F7BD1C5-A8E2-4D89-B1F6-D53B70C6DA3E}" type="pres">
      <dgm:prSet presAssocID="{3520EB52-38F3-49D0-BF39-43C22FCF571E}" presName="LevelTwoTextNode" presStyleLbl="node4" presStyleIdx="1" presStyleCnt="2" custScaleX="142849" custScaleY="34904">
        <dgm:presLayoutVars>
          <dgm:chPref val="3"/>
        </dgm:presLayoutVars>
      </dgm:prSet>
      <dgm:spPr/>
      <dgm:t>
        <a:bodyPr/>
        <a:lstStyle/>
        <a:p>
          <a:endParaRPr lang="es-EC"/>
        </a:p>
      </dgm:t>
    </dgm:pt>
    <dgm:pt modelId="{4009867C-E92D-43A1-9C20-094861FBB4DC}" type="pres">
      <dgm:prSet presAssocID="{3520EB52-38F3-49D0-BF39-43C22FCF571E}" presName="level3hierChild" presStyleCnt="0"/>
      <dgm:spPr/>
    </dgm:pt>
    <dgm:pt modelId="{C5A7847C-D649-4DEA-ACC7-245E188D52ED}" type="pres">
      <dgm:prSet presAssocID="{C2B2519D-0DAC-436A-BC8C-D527E2A1791D}" presName="conn2-1" presStyleLbl="parChTrans1D2" presStyleIdx="1" presStyleCnt="3"/>
      <dgm:spPr/>
      <dgm:t>
        <a:bodyPr/>
        <a:lstStyle/>
        <a:p>
          <a:endParaRPr lang="es-EC"/>
        </a:p>
      </dgm:t>
    </dgm:pt>
    <dgm:pt modelId="{9F06DE8F-D1F0-4489-AE28-D2F5BFFE1F4D}" type="pres">
      <dgm:prSet presAssocID="{C2B2519D-0DAC-436A-BC8C-D527E2A1791D}" presName="connTx" presStyleLbl="parChTrans1D2" presStyleIdx="1" presStyleCnt="3"/>
      <dgm:spPr/>
      <dgm:t>
        <a:bodyPr/>
        <a:lstStyle/>
        <a:p>
          <a:endParaRPr lang="es-EC"/>
        </a:p>
      </dgm:t>
    </dgm:pt>
    <dgm:pt modelId="{7B69718A-62E4-4B79-9104-6418319C850E}" type="pres">
      <dgm:prSet presAssocID="{54B02457-6D0E-4866-88D3-C65933F363FF}" presName="root2" presStyleCnt="0"/>
      <dgm:spPr/>
    </dgm:pt>
    <dgm:pt modelId="{4E6EB2FA-2165-4A67-AA79-C442D7FF97FA}" type="pres">
      <dgm:prSet presAssocID="{54B02457-6D0E-4866-88D3-C65933F363FF}" presName="LevelTwoTextNode" presStyleLbl="node2" presStyleIdx="1" presStyleCnt="3" custScaleX="142849">
        <dgm:presLayoutVars>
          <dgm:chPref val="3"/>
        </dgm:presLayoutVars>
      </dgm:prSet>
      <dgm:spPr/>
      <dgm:t>
        <a:bodyPr/>
        <a:lstStyle/>
        <a:p>
          <a:endParaRPr lang="es-EC"/>
        </a:p>
      </dgm:t>
    </dgm:pt>
    <dgm:pt modelId="{4258E510-2F02-4E13-A777-277F6DFE9ED3}" type="pres">
      <dgm:prSet presAssocID="{54B02457-6D0E-4866-88D3-C65933F363FF}" presName="level3hierChild" presStyleCnt="0"/>
      <dgm:spPr/>
    </dgm:pt>
    <dgm:pt modelId="{45335B1B-4B71-41A3-B978-1E3C3DAD24C2}" type="pres">
      <dgm:prSet presAssocID="{A9A1E8A1-03CF-4E27-9CC4-3DD863816A54}" presName="conn2-1" presStyleLbl="parChTrans1D3" presStyleIdx="1" presStyleCnt="3"/>
      <dgm:spPr/>
      <dgm:t>
        <a:bodyPr/>
        <a:lstStyle/>
        <a:p>
          <a:endParaRPr lang="es-EC"/>
        </a:p>
      </dgm:t>
    </dgm:pt>
    <dgm:pt modelId="{1D6710C5-7546-4F6C-9252-8FF01ADA087B}" type="pres">
      <dgm:prSet presAssocID="{A9A1E8A1-03CF-4E27-9CC4-3DD863816A54}" presName="connTx" presStyleLbl="parChTrans1D3" presStyleIdx="1" presStyleCnt="3"/>
      <dgm:spPr/>
      <dgm:t>
        <a:bodyPr/>
        <a:lstStyle/>
        <a:p>
          <a:endParaRPr lang="es-EC"/>
        </a:p>
      </dgm:t>
    </dgm:pt>
    <dgm:pt modelId="{FFF6618A-A289-4FFE-B639-FB57B437D1B1}" type="pres">
      <dgm:prSet presAssocID="{0330B462-F8B0-423E-9AF6-66306EACF494}" presName="root2" presStyleCnt="0"/>
      <dgm:spPr/>
    </dgm:pt>
    <dgm:pt modelId="{804E1694-CE01-44F1-A27C-B3BBEFC4A064}" type="pres">
      <dgm:prSet presAssocID="{0330B462-F8B0-423E-9AF6-66306EACF494}" presName="LevelTwoTextNode" presStyleLbl="node3" presStyleIdx="1" presStyleCnt="3" custScaleX="142849" custScaleY="117940">
        <dgm:presLayoutVars>
          <dgm:chPref val="3"/>
        </dgm:presLayoutVars>
      </dgm:prSet>
      <dgm:spPr/>
      <dgm:t>
        <a:bodyPr/>
        <a:lstStyle/>
        <a:p>
          <a:endParaRPr lang="es-EC"/>
        </a:p>
      </dgm:t>
    </dgm:pt>
    <dgm:pt modelId="{64E3BE6B-0F57-4228-B611-464EFD52C50D}" type="pres">
      <dgm:prSet presAssocID="{0330B462-F8B0-423E-9AF6-66306EACF494}" presName="level3hierChild" presStyleCnt="0"/>
      <dgm:spPr/>
    </dgm:pt>
    <dgm:pt modelId="{3946EF28-BC64-4AE3-9797-024D3EEFDB34}" type="pres">
      <dgm:prSet presAssocID="{F8AEE6F6-5FA6-496C-98CA-8D81F3374947}" presName="conn2-1" presStyleLbl="parChTrans1D2" presStyleIdx="2" presStyleCnt="3"/>
      <dgm:spPr/>
      <dgm:t>
        <a:bodyPr/>
        <a:lstStyle/>
        <a:p>
          <a:endParaRPr lang="es-EC"/>
        </a:p>
      </dgm:t>
    </dgm:pt>
    <dgm:pt modelId="{33336E6E-59F2-44DB-8B4C-DF6F1E83561F}" type="pres">
      <dgm:prSet presAssocID="{F8AEE6F6-5FA6-496C-98CA-8D81F3374947}" presName="connTx" presStyleLbl="parChTrans1D2" presStyleIdx="2" presStyleCnt="3"/>
      <dgm:spPr/>
      <dgm:t>
        <a:bodyPr/>
        <a:lstStyle/>
        <a:p>
          <a:endParaRPr lang="es-EC"/>
        </a:p>
      </dgm:t>
    </dgm:pt>
    <dgm:pt modelId="{53ED0016-5F83-4CCD-BB88-F8DB3D7B3182}" type="pres">
      <dgm:prSet presAssocID="{547D88BA-F1E1-485D-BB6D-68F5F13E0043}" presName="root2" presStyleCnt="0"/>
      <dgm:spPr/>
    </dgm:pt>
    <dgm:pt modelId="{4CB648BC-4A0C-4579-9576-BF4CCCB3965B}" type="pres">
      <dgm:prSet presAssocID="{547D88BA-F1E1-485D-BB6D-68F5F13E0043}" presName="LevelTwoTextNode" presStyleLbl="node2" presStyleIdx="2" presStyleCnt="3" custScaleX="142849">
        <dgm:presLayoutVars>
          <dgm:chPref val="3"/>
        </dgm:presLayoutVars>
      </dgm:prSet>
      <dgm:spPr/>
      <dgm:t>
        <a:bodyPr/>
        <a:lstStyle/>
        <a:p>
          <a:endParaRPr lang="es-EC"/>
        </a:p>
      </dgm:t>
    </dgm:pt>
    <dgm:pt modelId="{4CA95C47-54E4-4A54-9DD6-36E921DB5EF1}" type="pres">
      <dgm:prSet presAssocID="{547D88BA-F1E1-485D-BB6D-68F5F13E0043}" presName="level3hierChild" presStyleCnt="0"/>
      <dgm:spPr/>
    </dgm:pt>
    <dgm:pt modelId="{3CF05903-5E7A-4412-A137-DD70DAE79FCB}" type="pres">
      <dgm:prSet presAssocID="{208411A9-ADF6-40AD-921B-00DEA71A6F1F}" presName="conn2-1" presStyleLbl="parChTrans1D3" presStyleIdx="2" presStyleCnt="3"/>
      <dgm:spPr/>
      <dgm:t>
        <a:bodyPr/>
        <a:lstStyle/>
        <a:p>
          <a:endParaRPr lang="es-EC"/>
        </a:p>
      </dgm:t>
    </dgm:pt>
    <dgm:pt modelId="{ED4B2F6C-E09A-4F28-9DEA-A5EEAE21A282}" type="pres">
      <dgm:prSet presAssocID="{208411A9-ADF6-40AD-921B-00DEA71A6F1F}" presName="connTx" presStyleLbl="parChTrans1D3" presStyleIdx="2" presStyleCnt="3"/>
      <dgm:spPr/>
      <dgm:t>
        <a:bodyPr/>
        <a:lstStyle/>
        <a:p>
          <a:endParaRPr lang="es-EC"/>
        </a:p>
      </dgm:t>
    </dgm:pt>
    <dgm:pt modelId="{95103D4F-D7C5-4666-83B3-FFCA0A7A4DAB}" type="pres">
      <dgm:prSet presAssocID="{63F2256C-3AFC-47C0-A5C0-D2974749A631}" presName="root2" presStyleCnt="0"/>
      <dgm:spPr/>
    </dgm:pt>
    <dgm:pt modelId="{11C2B300-E9E5-4230-B89D-E3FD103D4F0A}" type="pres">
      <dgm:prSet presAssocID="{63F2256C-3AFC-47C0-A5C0-D2974749A631}" presName="LevelTwoTextNode" presStyleLbl="node3" presStyleIdx="2" presStyleCnt="3" custScaleX="142849" custScaleY="142489">
        <dgm:presLayoutVars>
          <dgm:chPref val="3"/>
        </dgm:presLayoutVars>
      </dgm:prSet>
      <dgm:spPr/>
      <dgm:t>
        <a:bodyPr/>
        <a:lstStyle/>
        <a:p>
          <a:endParaRPr lang="es-EC"/>
        </a:p>
      </dgm:t>
    </dgm:pt>
    <dgm:pt modelId="{07036A5F-1ACE-4CBC-93EE-E2D3E2C97A23}" type="pres">
      <dgm:prSet presAssocID="{63F2256C-3AFC-47C0-A5C0-D2974749A631}" presName="level3hierChild" presStyleCnt="0"/>
      <dgm:spPr/>
    </dgm:pt>
    <dgm:pt modelId="{42AAEDA0-2D80-43E4-9823-63969234A6C6}" type="pres">
      <dgm:prSet presAssocID="{746550DA-3CF5-4584-8AFB-30C76662E26A}" presName="root1" presStyleCnt="0"/>
      <dgm:spPr/>
    </dgm:pt>
    <dgm:pt modelId="{73EE4ED0-1792-4DFD-9D7E-5FB2B8478307}" type="pres">
      <dgm:prSet presAssocID="{746550DA-3CF5-4584-8AFB-30C76662E26A}" presName="LevelOneTextNode" presStyleLbl="node0" presStyleIdx="1" presStyleCnt="3" custAng="0" custScaleX="128615" custLinFactY="-100000" custLinFactNeighborX="37282" custLinFactNeighborY="-182389">
        <dgm:presLayoutVars>
          <dgm:chPref val="3"/>
        </dgm:presLayoutVars>
      </dgm:prSet>
      <dgm:spPr/>
      <dgm:t>
        <a:bodyPr/>
        <a:lstStyle/>
        <a:p>
          <a:endParaRPr lang="es-EC"/>
        </a:p>
      </dgm:t>
    </dgm:pt>
    <dgm:pt modelId="{4302ABC9-AF66-4742-B1B0-823C8D59FC47}" type="pres">
      <dgm:prSet presAssocID="{746550DA-3CF5-4584-8AFB-30C76662E26A}" presName="level2hierChild" presStyleCnt="0"/>
      <dgm:spPr/>
    </dgm:pt>
    <dgm:pt modelId="{9D8A68C8-8C39-4164-862F-31FE70E6F0AB}" type="pres">
      <dgm:prSet presAssocID="{E463CFDF-0C35-4C01-9659-9C6EBBB9F257}" presName="root1" presStyleCnt="0"/>
      <dgm:spPr/>
    </dgm:pt>
    <dgm:pt modelId="{42349B75-32BC-4759-ABA6-63F0790C90F9}" type="pres">
      <dgm:prSet presAssocID="{E463CFDF-0C35-4C01-9659-9C6EBBB9F257}" presName="LevelOneTextNode" presStyleLbl="node0" presStyleIdx="2" presStyleCnt="3" custLinFactNeighborX="43839" custLinFactNeighborY="-55795">
        <dgm:presLayoutVars>
          <dgm:chPref val="3"/>
        </dgm:presLayoutVars>
      </dgm:prSet>
      <dgm:spPr/>
      <dgm:t>
        <a:bodyPr/>
        <a:lstStyle/>
        <a:p>
          <a:endParaRPr lang="es-EC"/>
        </a:p>
      </dgm:t>
    </dgm:pt>
    <dgm:pt modelId="{248B9D31-1611-44C3-9596-E39D6C01B5CD}" type="pres">
      <dgm:prSet presAssocID="{E463CFDF-0C35-4C01-9659-9C6EBBB9F257}" presName="level2hierChild" presStyleCnt="0"/>
      <dgm:spPr/>
    </dgm:pt>
  </dgm:ptLst>
  <dgm:cxnLst>
    <dgm:cxn modelId="{B6B2011D-84AA-45F1-BBE4-40F6476B0236}" type="presOf" srcId="{08FB6BB4-C387-4D90-BAF3-A661DA6E8500}" destId="{C821044B-9E91-4A07-8691-FA70C5CBDAB3}" srcOrd="0" destOrd="0" presId="urn:microsoft.com/office/officeart/2005/8/layout/hierarchy2"/>
    <dgm:cxn modelId="{8CB7B1D9-2B66-41FA-A080-4AF50826F9DE}" type="presOf" srcId="{4584229B-83F5-4768-B7D6-CAF382634F01}" destId="{0DA39617-9B85-4B1F-80CF-91E1BC6BE6FA}" srcOrd="0" destOrd="0" presId="urn:microsoft.com/office/officeart/2005/8/layout/hierarchy2"/>
    <dgm:cxn modelId="{E5AD6D6A-7059-44CA-8FF3-00EFF1B9293F}" srcId="{4584229B-83F5-4768-B7D6-CAF382634F01}" destId="{3520EB52-38F3-49D0-BF39-43C22FCF571E}" srcOrd="1" destOrd="0" parTransId="{F86DE0CF-FCD1-4766-8C9B-2F08766DAB77}" sibTransId="{43BB5B4A-5AB4-4D77-B748-6E3F3307E642}"/>
    <dgm:cxn modelId="{C4AA9F99-57C9-4C66-8042-008B71ED848A}" type="presOf" srcId="{F8AEE6F6-5FA6-496C-98CA-8D81F3374947}" destId="{33336E6E-59F2-44DB-8B4C-DF6F1E83561F}" srcOrd="1" destOrd="0" presId="urn:microsoft.com/office/officeart/2005/8/layout/hierarchy2"/>
    <dgm:cxn modelId="{125A26DB-E1F1-444B-8C68-2B099B7E4BAE}" type="presOf" srcId="{A9A1E8A1-03CF-4E27-9CC4-3DD863816A54}" destId="{45335B1B-4B71-41A3-B978-1E3C3DAD24C2}" srcOrd="0" destOrd="0" presId="urn:microsoft.com/office/officeart/2005/8/layout/hierarchy2"/>
    <dgm:cxn modelId="{D2101B93-8D88-493B-9896-4EECEE0041A2}" type="presOf" srcId="{208411A9-ADF6-40AD-921B-00DEA71A6F1F}" destId="{ED4B2F6C-E09A-4F28-9DEA-A5EEAE21A282}" srcOrd="1" destOrd="0" presId="urn:microsoft.com/office/officeart/2005/8/layout/hierarchy2"/>
    <dgm:cxn modelId="{1D70E2DB-765A-4486-B27A-6E512FD1018D}" type="presOf" srcId="{F86DE0CF-FCD1-4766-8C9B-2F08766DAB77}" destId="{F3320F63-2022-4E6A-952C-19239DAA1EEB}" srcOrd="0" destOrd="0" presId="urn:microsoft.com/office/officeart/2005/8/layout/hierarchy2"/>
    <dgm:cxn modelId="{F9AD530B-FFA1-48CF-8B55-BAACE573BBE0}" srcId="{54B02457-6D0E-4866-88D3-C65933F363FF}" destId="{0330B462-F8B0-423E-9AF6-66306EACF494}" srcOrd="0" destOrd="0" parTransId="{A9A1E8A1-03CF-4E27-9CC4-3DD863816A54}" sibTransId="{72778B36-A691-4EF5-9B3F-D724E9F9DC85}"/>
    <dgm:cxn modelId="{07450E1C-769B-4178-8F36-26AB9B212CF4}" type="presOf" srcId="{208411A9-ADF6-40AD-921B-00DEA71A6F1F}" destId="{3CF05903-5E7A-4412-A137-DD70DAE79FCB}" srcOrd="0" destOrd="0" presId="urn:microsoft.com/office/officeart/2005/8/layout/hierarchy2"/>
    <dgm:cxn modelId="{CA990DB2-C807-4440-85A2-BD01F95EB883}" type="presOf" srcId="{C2B2519D-0DAC-436A-BC8C-D527E2A1791D}" destId="{C5A7847C-D649-4DEA-ACC7-245E188D52ED}" srcOrd="0" destOrd="0" presId="urn:microsoft.com/office/officeart/2005/8/layout/hierarchy2"/>
    <dgm:cxn modelId="{DF07A0F6-5139-444C-A394-51B8E917675D}" srcId="{547D88BA-F1E1-485D-BB6D-68F5F13E0043}" destId="{63F2256C-3AFC-47C0-A5C0-D2974749A631}" srcOrd="0" destOrd="0" parTransId="{208411A9-ADF6-40AD-921B-00DEA71A6F1F}" sibTransId="{33EF2486-7815-46F0-BD82-AABB9F5A1360}"/>
    <dgm:cxn modelId="{72F824B5-02B0-436D-A052-8F701429DED7}" srcId="{DCEEEFF8-E675-4403-B181-72E54F54BDC2}" destId="{74344D48-7BCB-44C8-8A57-FDA671D5F903}" srcOrd="0" destOrd="0" parTransId="{08FB6BB4-C387-4D90-BAF3-A661DA6E8500}" sibTransId="{1E458CF8-89F0-4139-AC5B-244D082D1A05}"/>
    <dgm:cxn modelId="{11B6EA68-5251-4EBC-9B67-9CCA553985D0}" type="presOf" srcId="{F86DE0CF-FCD1-4766-8C9B-2F08766DAB77}" destId="{71E59027-DCBF-4061-90EA-ED8540B9C1CE}" srcOrd="1" destOrd="0" presId="urn:microsoft.com/office/officeart/2005/8/layout/hierarchy2"/>
    <dgm:cxn modelId="{54BB607D-7B94-4E85-BF48-C18F440EEA4F}" srcId="{4ADCD8B4-1701-405A-BE0A-209014AA98B6}" destId="{746550DA-3CF5-4584-8AFB-30C76662E26A}" srcOrd="1" destOrd="0" parTransId="{52AA9AB4-F550-42EA-8C0C-DF8CD8070DC3}" sibTransId="{0321A22F-FE43-4757-851E-B8C1A7DC03D2}"/>
    <dgm:cxn modelId="{2B4B37A8-5319-43A7-AAC4-5F845D520FD6}" type="presOf" srcId="{5A026767-2EAC-4CF7-891C-BF5BD18D826C}" destId="{17E5B198-F7BC-4F9F-8152-B2B9FCA0B9DB}" srcOrd="0" destOrd="0" presId="urn:microsoft.com/office/officeart/2005/8/layout/hierarchy2"/>
    <dgm:cxn modelId="{3AA7C351-FCE0-4E07-9800-D122159F1EC4}" srcId="{4ADCD8B4-1701-405A-BE0A-209014AA98B6}" destId="{DCEEEFF8-E675-4403-B181-72E54F54BDC2}" srcOrd="0" destOrd="0" parTransId="{8D7101C3-4B33-4E1B-8CC5-FEBAEB15E09B}" sibTransId="{05699DF3-3F95-43FC-A33E-06D37B439862}"/>
    <dgm:cxn modelId="{AC21BB17-85BE-448B-BAF2-698195D64B6D}" type="presOf" srcId="{3520EB52-38F3-49D0-BF39-43C22FCF571E}" destId="{2F7BD1C5-A8E2-4D89-B1F6-D53B70C6DA3E}" srcOrd="0" destOrd="0" presId="urn:microsoft.com/office/officeart/2005/8/layout/hierarchy2"/>
    <dgm:cxn modelId="{457D541F-F8C4-4A71-9141-0AAA7B3F3842}" type="presOf" srcId="{74344D48-7BCB-44C8-8A57-FDA671D5F903}" destId="{A4287D9D-730C-471F-BEED-8EE0DD20C45B}" srcOrd="0" destOrd="0" presId="urn:microsoft.com/office/officeart/2005/8/layout/hierarchy2"/>
    <dgm:cxn modelId="{2AE6A543-870B-4373-A128-BF328087A83B}" srcId="{4584229B-83F5-4768-B7D6-CAF382634F01}" destId="{2E6D8118-AA4B-48C0-8DDD-06F9A9B81FA3}" srcOrd="0" destOrd="0" parTransId="{5A026767-2EAC-4CF7-891C-BF5BD18D826C}" sibTransId="{CC57BE5A-6626-4FDC-8F9C-1A6C3F0F33D5}"/>
    <dgm:cxn modelId="{C0F4F5BE-BBEE-48D2-BBA5-41D8F30C0614}" type="presOf" srcId="{DCEEEFF8-E675-4403-B181-72E54F54BDC2}" destId="{A835006A-05B9-44FB-888E-4D5FA4DED852}" srcOrd="0" destOrd="0" presId="urn:microsoft.com/office/officeart/2005/8/layout/hierarchy2"/>
    <dgm:cxn modelId="{74622AB2-CE12-4D30-8FCA-BB83CC6BE18D}" type="presOf" srcId="{0330B462-F8B0-423E-9AF6-66306EACF494}" destId="{804E1694-CE01-44F1-A27C-B3BBEFC4A064}" srcOrd="0" destOrd="0" presId="urn:microsoft.com/office/officeart/2005/8/layout/hierarchy2"/>
    <dgm:cxn modelId="{01C0867C-CD3F-4EBF-A9F8-09C70F787083}" type="presOf" srcId="{7B43670D-D2D0-45AF-95BE-477F1BDFE647}" destId="{7EFC1D1B-026B-4EA1-BA34-583CB4A5AEE1}" srcOrd="0" destOrd="0" presId="urn:microsoft.com/office/officeart/2005/8/layout/hierarchy2"/>
    <dgm:cxn modelId="{A262B0EA-1924-4E78-8CB6-5B3BE03DFAF5}" type="presOf" srcId="{63F2256C-3AFC-47C0-A5C0-D2974749A631}" destId="{11C2B300-E9E5-4230-B89D-E3FD103D4F0A}" srcOrd="0" destOrd="0" presId="urn:microsoft.com/office/officeart/2005/8/layout/hierarchy2"/>
    <dgm:cxn modelId="{70EF3A3A-E17F-485F-9C34-1B917E60C9CB}" type="presOf" srcId="{746550DA-3CF5-4584-8AFB-30C76662E26A}" destId="{73EE4ED0-1792-4DFD-9D7E-5FB2B8478307}" srcOrd="0" destOrd="0" presId="urn:microsoft.com/office/officeart/2005/8/layout/hierarchy2"/>
    <dgm:cxn modelId="{55E18360-8503-4F00-8438-150BCA47ABE5}" srcId="{74344D48-7BCB-44C8-8A57-FDA671D5F903}" destId="{4584229B-83F5-4768-B7D6-CAF382634F01}" srcOrd="0" destOrd="0" parTransId="{7B43670D-D2D0-45AF-95BE-477F1BDFE647}" sibTransId="{4C4ED022-5737-4BCC-87F3-3AEAFA6F2450}"/>
    <dgm:cxn modelId="{59DA2B16-B3E2-419E-AE80-EEE1A97EDF87}" type="presOf" srcId="{547D88BA-F1E1-485D-BB6D-68F5F13E0043}" destId="{4CB648BC-4A0C-4579-9576-BF4CCCB3965B}" srcOrd="0" destOrd="0" presId="urn:microsoft.com/office/officeart/2005/8/layout/hierarchy2"/>
    <dgm:cxn modelId="{A48932DB-3BB5-4BE7-AEB4-361897963388}" srcId="{4ADCD8B4-1701-405A-BE0A-209014AA98B6}" destId="{E463CFDF-0C35-4C01-9659-9C6EBBB9F257}" srcOrd="2" destOrd="0" parTransId="{20960D60-AE65-47E7-BBBF-737A4492624B}" sibTransId="{C5A3D640-26EF-4C8A-9403-9FFB6CA0323E}"/>
    <dgm:cxn modelId="{BC306D88-BF47-46FE-AE74-1B7575381ED2}" type="presOf" srcId="{54B02457-6D0E-4866-88D3-C65933F363FF}" destId="{4E6EB2FA-2165-4A67-AA79-C442D7FF97FA}" srcOrd="0" destOrd="0" presId="urn:microsoft.com/office/officeart/2005/8/layout/hierarchy2"/>
    <dgm:cxn modelId="{538BE791-6DE5-46D1-A2F3-277DDFD20681}" type="presOf" srcId="{5A026767-2EAC-4CF7-891C-BF5BD18D826C}" destId="{FCF3FF9D-233E-4529-BB03-A47F6A0D8BC5}" srcOrd="1" destOrd="0" presId="urn:microsoft.com/office/officeart/2005/8/layout/hierarchy2"/>
    <dgm:cxn modelId="{F51D8838-0B24-4CE3-9344-FABABB1F2E49}" srcId="{DCEEEFF8-E675-4403-B181-72E54F54BDC2}" destId="{547D88BA-F1E1-485D-BB6D-68F5F13E0043}" srcOrd="2" destOrd="0" parTransId="{F8AEE6F6-5FA6-496C-98CA-8D81F3374947}" sibTransId="{94D3BB66-60AE-406A-9BAE-81F5F5B00F77}"/>
    <dgm:cxn modelId="{BC73C306-694B-448E-8F78-5A98E52E4E96}" type="presOf" srcId="{7B43670D-D2D0-45AF-95BE-477F1BDFE647}" destId="{41AB880D-D4BF-4C79-911E-03BB40ECDBF3}" srcOrd="1" destOrd="0" presId="urn:microsoft.com/office/officeart/2005/8/layout/hierarchy2"/>
    <dgm:cxn modelId="{2DB911B8-2C9B-4417-9CE5-27095E7FE144}" type="presOf" srcId="{A9A1E8A1-03CF-4E27-9CC4-3DD863816A54}" destId="{1D6710C5-7546-4F6C-9252-8FF01ADA087B}" srcOrd="1" destOrd="0" presId="urn:microsoft.com/office/officeart/2005/8/layout/hierarchy2"/>
    <dgm:cxn modelId="{7E337F94-84FF-4B28-875F-5B1B92219A21}" type="presOf" srcId="{4ADCD8B4-1701-405A-BE0A-209014AA98B6}" destId="{E3F191CB-275D-4D8C-ACF0-8A2355E2BB70}" srcOrd="0" destOrd="0" presId="urn:microsoft.com/office/officeart/2005/8/layout/hierarchy2"/>
    <dgm:cxn modelId="{9D1DB9A7-ACF7-4EF9-8F72-103100732AC3}" type="presOf" srcId="{E463CFDF-0C35-4C01-9659-9C6EBBB9F257}" destId="{42349B75-32BC-4759-ABA6-63F0790C90F9}" srcOrd="0" destOrd="0" presId="urn:microsoft.com/office/officeart/2005/8/layout/hierarchy2"/>
    <dgm:cxn modelId="{86EBBED1-0053-4066-BFED-689747C5A70C}" type="presOf" srcId="{F8AEE6F6-5FA6-496C-98CA-8D81F3374947}" destId="{3946EF28-BC64-4AE3-9797-024D3EEFDB34}" srcOrd="0" destOrd="0" presId="urn:microsoft.com/office/officeart/2005/8/layout/hierarchy2"/>
    <dgm:cxn modelId="{E6BAB4F3-CF0A-4972-9996-3FF6BD40F69E}" type="presOf" srcId="{2E6D8118-AA4B-48C0-8DDD-06F9A9B81FA3}" destId="{A05CD8B7-7F8A-4B70-A1FF-6B7CEB3F6F41}" srcOrd="0" destOrd="0" presId="urn:microsoft.com/office/officeart/2005/8/layout/hierarchy2"/>
    <dgm:cxn modelId="{4433D391-36D8-4DDC-9E88-FF54EA4DDEC0}" type="presOf" srcId="{08FB6BB4-C387-4D90-BAF3-A661DA6E8500}" destId="{26190B86-8726-4281-94CD-171A4BB40DB1}" srcOrd="1" destOrd="0" presId="urn:microsoft.com/office/officeart/2005/8/layout/hierarchy2"/>
    <dgm:cxn modelId="{DE7FA8D5-E2B6-4EA7-A9E9-74319A962A5E}" type="presOf" srcId="{C2B2519D-0DAC-436A-BC8C-D527E2A1791D}" destId="{9F06DE8F-D1F0-4489-AE28-D2F5BFFE1F4D}" srcOrd="1" destOrd="0" presId="urn:microsoft.com/office/officeart/2005/8/layout/hierarchy2"/>
    <dgm:cxn modelId="{140DEC55-828D-4DA2-B63E-EDB3047D925F}" srcId="{DCEEEFF8-E675-4403-B181-72E54F54BDC2}" destId="{54B02457-6D0E-4866-88D3-C65933F363FF}" srcOrd="1" destOrd="0" parTransId="{C2B2519D-0DAC-436A-BC8C-D527E2A1791D}" sibTransId="{75B11943-6B5B-4AED-9373-D87AD55C5E70}"/>
    <dgm:cxn modelId="{BBC4E59D-21FA-446A-BA03-9B0BA3705FFB}" type="presParOf" srcId="{E3F191CB-275D-4D8C-ACF0-8A2355E2BB70}" destId="{C9F8AE6F-6BCC-4B7D-99B0-F978382C6817}" srcOrd="0" destOrd="0" presId="urn:microsoft.com/office/officeart/2005/8/layout/hierarchy2"/>
    <dgm:cxn modelId="{A44D0347-F8A5-4B43-BF12-8832C74B030D}" type="presParOf" srcId="{C9F8AE6F-6BCC-4B7D-99B0-F978382C6817}" destId="{A835006A-05B9-44FB-888E-4D5FA4DED852}" srcOrd="0" destOrd="0" presId="urn:microsoft.com/office/officeart/2005/8/layout/hierarchy2"/>
    <dgm:cxn modelId="{FF1CB049-BE3E-4871-81EE-FD8BC2A41A71}" type="presParOf" srcId="{C9F8AE6F-6BCC-4B7D-99B0-F978382C6817}" destId="{55B9C5E2-0E40-413D-9C96-ED9E1EBEEB2D}" srcOrd="1" destOrd="0" presId="urn:microsoft.com/office/officeart/2005/8/layout/hierarchy2"/>
    <dgm:cxn modelId="{84790DA2-BC9D-4630-B7C9-C7BA0E6CDFA7}" type="presParOf" srcId="{55B9C5E2-0E40-413D-9C96-ED9E1EBEEB2D}" destId="{C821044B-9E91-4A07-8691-FA70C5CBDAB3}" srcOrd="0" destOrd="0" presId="urn:microsoft.com/office/officeart/2005/8/layout/hierarchy2"/>
    <dgm:cxn modelId="{13D6C182-C784-4FA5-A2BD-6CB57BB9F260}" type="presParOf" srcId="{C821044B-9E91-4A07-8691-FA70C5CBDAB3}" destId="{26190B86-8726-4281-94CD-171A4BB40DB1}" srcOrd="0" destOrd="0" presId="urn:microsoft.com/office/officeart/2005/8/layout/hierarchy2"/>
    <dgm:cxn modelId="{F9DB71F7-0808-48DE-BA93-EE82AE2B2BED}" type="presParOf" srcId="{55B9C5E2-0E40-413D-9C96-ED9E1EBEEB2D}" destId="{F042A269-F653-4BB2-868E-BCD450E7B82D}" srcOrd="1" destOrd="0" presId="urn:microsoft.com/office/officeart/2005/8/layout/hierarchy2"/>
    <dgm:cxn modelId="{7519346C-A764-44FC-AF30-23A2DB9E5093}" type="presParOf" srcId="{F042A269-F653-4BB2-868E-BCD450E7B82D}" destId="{A4287D9D-730C-471F-BEED-8EE0DD20C45B}" srcOrd="0" destOrd="0" presId="urn:microsoft.com/office/officeart/2005/8/layout/hierarchy2"/>
    <dgm:cxn modelId="{377E1E24-B87C-4914-90CA-D0C6CB20FC33}" type="presParOf" srcId="{F042A269-F653-4BB2-868E-BCD450E7B82D}" destId="{DE497887-1BE1-40AC-8EBD-9007B9EF7F6F}" srcOrd="1" destOrd="0" presId="urn:microsoft.com/office/officeart/2005/8/layout/hierarchy2"/>
    <dgm:cxn modelId="{91668B0A-F5C7-43AB-9265-858E14E2EC6E}" type="presParOf" srcId="{DE497887-1BE1-40AC-8EBD-9007B9EF7F6F}" destId="{7EFC1D1B-026B-4EA1-BA34-583CB4A5AEE1}" srcOrd="0" destOrd="0" presId="urn:microsoft.com/office/officeart/2005/8/layout/hierarchy2"/>
    <dgm:cxn modelId="{78B3F8CB-CE11-44C6-85D9-786C67122CEF}" type="presParOf" srcId="{7EFC1D1B-026B-4EA1-BA34-583CB4A5AEE1}" destId="{41AB880D-D4BF-4C79-911E-03BB40ECDBF3}" srcOrd="0" destOrd="0" presId="urn:microsoft.com/office/officeart/2005/8/layout/hierarchy2"/>
    <dgm:cxn modelId="{EE7DB710-3CE2-40AF-8E4D-F015AFBCD8DE}" type="presParOf" srcId="{DE497887-1BE1-40AC-8EBD-9007B9EF7F6F}" destId="{C83DF2D7-9287-4524-B3CD-82ADAFA8019C}" srcOrd="1" destOrd="0" presId="urn:microsoft.com/office/officeart/2005/8/layout/hierarchy2"/>
    <dgm:cxn modelId="{D2399CE7-0A7F-4095-AA7A-B946C647E058}" type="presParOf" srcId="{C83DF2D7-9287-4524-B3CD-82ADAFA8019C}" destId="{0DA39617-9B85-4B1F-80CF-91E1BC6BE6FA}" srcOrd="0" destOrd="0" presId="urn:microsoft.com/office/officeart/2005/8/layout/hierarchy2"/>
    <dgm:cxn modelId="{AB286A1F-8892-4F1D-9E65-29A93125D242}" type="presParOf" srcId="{C83DF2D7-9287-4524-B3CD-82ADAFA8019C}" destId="{CB121B40-BC09-4CDA-BF79-551DCC18D8E1}" srcOrd="1" destOrd="0" presId="urn:microsoft.com/office/officeart/2005/8/layout/hierarchy2"/>
    <dgm:cxn modelId="{ED108FA5-FFDA-4487-9735-3A1DD56F4FF5}" type="presParOf" srcId="{CB121B40-BC09-4CDA-BF79-551DCC18D8E1}" destId="{17E5B198-F7BC-4F9F-8152-B2B9FCA0B9DB}" srcOrd="0" destOrd="0" presId="urn:microsoft.com/office/officeart/2005/8/layout/hierarchy2"/>
    <dgm:cxn modelId="{136C3F45-8B2D-41A1-A51D-FE7040CA7E89}" type="presParOf" srcId="{17E5B198-F7BC-4F9F-8152-B2B9FCA0B9DB}" destId="{FCF3FF9D-233E-4529-BB03-A47F6A0D8BC5}" srcOrd="0" destOrd="0" presId="urn:microsoft.com/office/officeart/2005/8/layout/hierarchy2"/>
    <dgm:cxn modelId="{1CCCCE65-27AC-42A2-A04E-2F972BA2BFF6}" type="presParOf" srcId="{CB121B40-BC09-4CDA-BF79-551DCC18D8E1}" destId="{89EEF0C4-DB2B-45A4-A12D-F8A0CDD5C39F}" srcOrd="1" destOrd="0" presId="urn:microsoft.com/office/officeart/2005/8/layout/hierarchy2"/>
    <dgm:cxn modelId="{EA9B362F-6A32-4524-A47B-6576AF3FF181}" type="presParOf" srcId="{89EEF0C4-DB2B-45A4-A12D-F8A0CDD5C39F}" destId="{A05CD8B7-7F8A-4B70-A1FF-6B7CEB3F6F41}" srcOrd="0" destOrd="0" presId="urn:microsoft.com/office/officeart/2005/8/layout/hierarchy2"/>
    <dgm:cxn modelId="{5775F7B0-0364-44A8-AA3D-85FF3F296D7E}" type="presParOf" srcId="{89EEF0C4-DB2B-45A4-A12D-F8A0CDD5C39F}" destId="{C716EC60-A623-461D-A4C6-80EC4EF53C42}" srcOrd="1" destOrd="0" presId="urn:microsoft.com/office/officeart/2005/8/layout/hierarchy2"/>
    <dgm:cxn modelId="{87F17AB9-5324-4BB8-AC67-CFC94AA528E1}" type="presParOf" srcId="{CB121B40-BC09-4CDA-BF79-551DCC18D8E1}" destId="{F3320F63-2022-4E6A-952C-19239DAA1EEB}" srcOrd="2" destOrd="0" presId="urn:microsoft.com/office/officeart/2005/8/layout/hierarchy2"/>
    <dgm:cxn modelId="{57730935-E571-4AB8-9A2F-DF3876D5347C}" type="presParOf" srcId="{F3320F63-2022-4E6A-952C-19239DAA1EEB}" destId="{71E59027-DCBF-4061-90EA-ED8540B9C1CE}" srcOrd="0" destOrd="0" presId="urn:microsoft.com/office/officeart/2005/8/layout/hierarchy2"/>
    <dgm:cxn modelId="{44F5D1D3-F5C7-460D-9D82-693B50780B57}" type="presParOf" srcId="{CB121B40-BC09-4CDA-BF79-551DCC18D8E1}" destId="{AB31A0A8-44AA-44AD-8F9A-F3A3238EBE46}" srcOrd="3" destOrd="0" presId="urn:microsoft.com/office/officeart/2005/8/layout/hierarchy2"/>
    <dgm:cxn modelId="{1E9E4F07-B9D3-4D1A-B68F-860EC71CA7D4}" type="presParOf" srcId="{AB31A0A8-44AA-44AD-8F9A-F3A3238EBE46}" destId="{2F7BD1C5-A8E2-4D89-B1F6-D53B70C6DA3E}" srcOrd="0" destOrd="0" presId="urn:microsoft.com/office/officeart/2005/8/layout/hierarchy2"/>
    <dgm:cxn modelId="{1300FFA9-343B-4FBE-91DE-58E227C063D7}" type="presParOf" srcId="{AB31A0A8-44AA-44AD-8F9A-F3A3238EBE46}" destId="{4009867C-E92D-43A1-9C20-094861FBB4DC}" srcOrd="1" destOrd="0" presId="urn:microsoft.com/office/officeart/2005/8/layout/hierarchy2"/>
    <dgm:cxn modelId="{9D62AF09-5791-4FEF-82CC-05ED6AD052AA}" type="presParOf" srcId="{55B9C5E2-0E40-413D-9C96-ED9E1EBEEB2D}" destId="{C5A7847C-D649-4DEA-ACC7-245E188D52ED}" srcOrd="2" destOrd="0" presId="urn:microsoft.com/office/officeart/2005/8/layout/hierarchy2"/>
    <dgm:cxn modelId="{CB30972E-F2C1-4F2F-B4A0-121895A4167D}" type="presParOf" srcId="{C5A7847C-D649-4DEA-ACC7-245E188D52ED}" destId="{9F06DE8F-D1F0-4489-AE28-D2F5BFFE1F4D}" srcOrd="0" destOrd="0" presId="urn:microsoft.com/office/officeart/2005/8/layout/hierarchy2"/>
    <dgm:cxn modelId="{B83816CD-CB97-4C9B-A8CF-58E1E94D2BB7}" type="presParOf" srcId="{55B9C5E2-0E40-413D-9C96-ED9E1EBEEB2D}" destId="{7B69718A-62E4-4B79-9104-6418319C850E}" srcOrd="3" destOrd="0" presId="urn:microsoft.com/office/officeart/2005/8/layout/hierarchy2"/>
    <dgm:cxn modelId="{D130FB20-5B0A-4392-A1BA-7CE96A19B526}" type="presParOf" srcId="{7B69718A-62E4-4B79-9104-6418319C850E}" destId="{4E6EB2FA-2165-4A67-AA79-C442D7FF97FA}" srcOrd="0" destOrd="0" presId="urn:microsoft.com/office/officeart/2005/8/layout/hierarchy2"/>
    <dgm:cxn modelId="{02C27A20-EFB6-4A2B-B8B6-C9CA0E35FCE0}" type="presParOf" srcId="{7B69718A-62E4-4B79-9104-6418319C850E}" destId="{4258E510-2F02-4E13-A777-277F6DFE9ED3}" srcOrd="1" destOrd="0" presId="urn:microsoft.com/office/officeart/2005/8/layout/hierarchy2"/>
    <dgm:cxn modelId="{301FC7EB-8BE0-4286-AF0C-415C3C356937}" type="presParOf" srcId="{4258E510-2F02-4E13-A777-277F6DFE9ED3}" destId="{45335B1B-4B71-41A3-B978-1E3C3DAD24C2}" srcOrd="0" destOrd="0" presId="urn:microsoft.com/office/officeart/2005/8/layout/hierarchy2"/>
    <dgm:cxn modelId="{0023508F-DA3B-45AD-B50A-5E12E9F75989}" type="presParOf" srcId="{45335B1B-4B71-41A3-B978-1E3C3DAD24C2}" destId="{1D6710C5-7546-4F6C-9252-8FF01ADA087B}" srcOrd="0" destOrd="0" presId="urn:microsoft.com/office/officeart/2005/8/layout/hierarchy2"/>
    <dgm:cxn modelId="{D35C59F1-2517-4F6D-BE0F-E01CC48A21FF}" type="presParOf" srcId="{4258E510-2F02-4E13-A777-277F6DFE9ED3}" destId="{FFF6618A-A289-4FFE-B639-FB57B437D1B1}" srcOrd="1" destOrd="0" presId="urn:microsoft.com/office/officeart/2005/8/layout/hierarchy2"/>
    <dgm:cxn modelId="{24E726D5-C766-45A6-9031-5295E878A731}" type="presParOf" srcId="{FFF6618A-A289-4FFE-B639-FB57B437D1B1}" destId="{804E1694-CE01-44F1-A27C-B3BBEFC4A064}" srcOrd="0" destOrd="0" presId="urn:microsoft.com/office/officeart/2005/8/layout/hierarchy2"/>
    <dgm:cxn modelId="{78E216E0-3720-4CFB-8AAC-6A3E2AC4C32E}" type="presParOf" srcId="{FFF6618A-A289-4FFE-B639-FB57B437D1B1}" destId="{64E3BE6B-0F57-4228-B611-464EFD52C50D}" srcOrd="1" destOrd="0" presId="urn:microsoft.com/office/officeart/2005/8/layout/hierarchy2"/>
    <dgm:cxn modelId="{9ACA7350-6A2A-44DC-8EB6-1B925DC0640A}" type="presParOf" srcId="{55B9C5E2-0E40-413D-9C96-ED9E1EBEEB2D}" destId="{3946EF28-BC64-4AE3-9797-024D3EEFDB34}" srcOrd="4" destOrd="0" presId="urn:microsoft.com/office/officeart/2005/8/layout/hierarchy2"/>
    <dgm:cxn modelId="{1115DDF0-7371-46B2-BCE1-731D180A54AB}" type="presParOf" srcId="{3946EF28-BC64-4AE3-9797-024D3EEFDB34}" destId="{33336E6E-59F2-44DB-8B4C-DF6F1E83561F}" srcOrd="0" destOrd="0" presId="urn:microsoft.com/office/officeart/2005/8/layout/hierarchy2"/>
    <dgm:cxn modelId="{53BF05A1-4AA6-49BC-BF29-72E531A3190C}" type="presParOf" srcId="{55B9C5E2-0E40-413D-9C96-ED9E1EBEEB2D}" destId="{53ED0016-5F83-4CCD-BB88-F8DB3D7B3182}" srcOrd="5" destOrd="0" presId="urn:microsoft.com/office/officeart/2005/8/layout/hierarchy2"/>
    <dgm:cxn modelId="{074ECB4E-8D79-47A9-9F24-AED9D33EFC95}" type="presParOf" srcId="{53ED0016-5F83-4CCD-BB88-F8DB3D7B3182}" destId="{4CB648BC-4A0C-4579-9576-BF4CCCB3965B}" srcOrd="0" destOrd="0" presId="urn:microsoft.com/office/officeart/2005/8/layout/hierarchy2"/>
    <dgm:cxn modelId="{DB934AAE-9068-487B-8DB9-C40C39CB50AA}" type="presParOf" srcId="{53ED0016-5F83-4CCD-BB88-F8DB3D7B3182}" destId="{4CA95C47-54E4-4A54-9DD6-36E921DB5EF1}" srcOrd="1" destOrd="0" presId="urn:microsoft.com/office/officeart/2005/8/layout/hierarchy2"/>
    <dgm:cxn modelId="{BC3261EF-C88C-4E9A-964F-C73ED9427B8D}" type="presParOf" srcId="{4CA95C47-54E4-4A54-9DD6-36E921DB5EF1}" destId="{3CF05903-5E7A-4412-A137-DD70DAE79FCB}" srcOrd="0" destOrd="0" presId="urn:microsoft.com/office/officeart/2005/8/layout/hierarchy2"/>
    <dgm:cxn modelId="{C9E1956C-6410-4222-99F3-7DD75CFDA6EA}" type="presParOf" srcId="{3CF05903-5E7A-4412-A137-DD70DAE79FCB}" destId="{ED4B2F6C-E09A-4F28-9DEA-A5EEAE21A282}" srcOrd="0" destOrd="0" presId="urn:microsoft.com/office/officeart/2005/8/layout/hierarchy2"/>
    <dgm:cxn modelId="{98A44A0C-B2E0-4823-9C0B-E0633AEA0916}" type="presParOf" srcId="{4CA95C47-54E4-4A54-9DD6-36E921DB5EF1}" destId="{95103D4F-D7C5-4666-83B3-FFCA0A7A4DAB}" srcOrd="1" destOrd="0" presId="urn:microsoft.com/office/officeart/2005/8/layout/hierarchy2"/>
    <dgm:cxn modelId="{492377E0-673C-4D52-9D17-09B41C8546FA}" type="presParOf" srcId="{95103D4F-D7C5-4666-83B3-FFCA0A7A4DAB}" destId="{11C2B300-E9E5-4230-B89D-E3FD103D4F0A}" srcOrd="0" destOrd="0" presId="urn:microsoft.com/office/officeart/2005/8/layout/hierarchy2"/>
    <dgm:cxn modelId="{85035237-A7AA-491C-A320-7ACE58EC9C21}" type="presParOf" srcId="{95103D4F-D7C5-4666-83B3-FFCA0A7A4DAB}" destId="{07036A5F-1ACE-4CBC-93EE-E2D3E2C97A23}" srcOrd="1" destOrd="0" presId="urn:microsoft.com/office/officeart/2005/8/layout/hierarchy2"/>
    <dgm:cxn modelId="{808F146F-2E8D-4485-9887-B4CCC1E0A3B3}" type="presParOf" srcId="{E3F191CB-275D-4D8C-ACF0-8A2355E2BB70}" destId="{42AAEDA0-2D80-43E4-9823-63969234A6C6}" srcOrd="1" destOrd="0" presId="urn:microsoft.com/office/officeart/2005/8/layout/hierarchy2"/>
    <dgm:cxn modelId="{9AA61BC2-4A7C-4F75-869F-85E7901A212B}" type="presParOf" srcId="{42AAEDA0-2D80-43E4-9823-63969234A6C6}" destId="{73EE4ED0-1792-4DFD-9D7E-5FB2B8478307}" srcOrd="0" destOrd="0" presId="urn:microsoft.com/office/officeart/2005/8/layout/hierarchy2"/>
    <dgm:cxn modelId="{9B5FA4B6-D705-4A01-B8B9-EE76B84D1271}" type="presParOf" srcId="{42AAEDA0-2D80-43E4-9823-63969234A6C6}" destId="{4302ABC9-AF66-4742-B1B0-823C8D59FC47}" srcOrd="1" destOrd="0" presId="urn:microsoft.com/office/officeart/2005/8/layout/hierarchy2"/>
    <dgm:cxn modelId="{E034FB7F-F414-43CA-B4EB-BFF5CD3B6660}" type="presParOf" srcId="{E3F191CB-275D-4D8C-ACF0-8A2355E2BB70}" destId="{9D8A68C8-8C39-4164-862F-31FE70E6F0AB}" srcOrd="2" destOrd="0" presId="urn:microsoft.com/office/officeart/2005/8/layout/hierarchy2"/>
    <dgm:cxn modelId="{CD05B0A9-5BD0-4CED-8637-B9D766F72538}" type="presParOf" srcId="{9D8A68C8-8C39-4164-862F-31FE70E6F0AB}" destId="{42349B75-32BC-4759-ABA6-63F0790C90F9}" srcOrd="0" destOrd="0" presId="urn:microsoft.com/office/officeart/2005/8/layout/hierarchy2"/>
    <dgm:cxn modelId="{785F6FFA-3981-4D25-9B3C-0D0772AA2B89}" type="presParOf" srcId="{9D8A68C8-8C39-4164-862F-31FE70E6F0AB}" destId="{248B9D31-1611-44C3-9596-E39D6C01B5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90CFBF6-44F2-41A7-A3C0-E2AF59F4C4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EC"/>
        </a:p>
      </dgm:t>
    </dgm:pt>
    <dgm:pt modelId="{E4A44295-32D3-4FCB-A910-11F1E729EFD9}">
      <dgm:prSet phldrT="[Texto]" custT="1"/>
      <dgm:spPr/>
      <dgm:t>
        <a:bodyPr/>
        <a:lstStyle/>
        <a:p>
          <a:pPr algn="ctr"/>
          <a:r>
            <a:rPr lang="es-EC" sz="1200" b="1" dirty="0" smtClean="0">
              <a:solidFill>
                <a:schemeClr val="tx1"/>
              </a:solidFill>
            </a:rPr>
            <a:t>DOMINIO CORPORAL</a:t>
          </a:r>
          <a:endParaRPr lang="es-EC" sz="1200" b="1" dirty="0">
            <a:solidFill>
              <a:schemeClr val="tx1"/>
            </a:solidFill>
          </a:endParaRPr>
        </a:p>
      </dgm:t>
    </dgm:pt>
    <dgm:pt modelId="{D96BFF47-DE28-4686-A982-62DDA875DECD}" type="parTrans" cxnId="{733AF0D1-4B7E-4FB3-AFD2-AFAD41A800A0}">
      <dgm:prSet/>
      <dgm:spPr/>
      <dgm:t>
        <a:bodyPr/>
        <a:lstStyle/>
        <a:p>
          <a:endParaRPr lang="es-EC"/>
        </a:p>
      </dgm:t>
    </dgm:pt>
    <dgm:pt modelId="{AC233BF7-706C-40BA-A52D-2FA8E594B282}" type="sibTrans" cxnId="{733AF0D1-4B7E-4FB3-AFD2-AFAD41A800A0}">
      <dgm:prSet/>
      <dgm:spPr/>
      <dgm:t>
        <a:bodyPr/>
        <a:lstStyle/>
        <a:p>
          <a:endParaRPr lang="es-EC"/>
        </a:p>
      </dgm:t>
    </dgm:pt>
    <dgm:pt modelId="{CAFB4F1E-C0DC-4DA9-96EC-91BE9A0C023F}">
      <dgm:prSet phldrT="[Texto]" custT="1"/>
      <dgm:spPr>
        <a:solidFill>
          <a:srgbClr val="FFCC66"/>
        </a:solidFill>
      </dgm:spPr>
      <dgm:t>
        <a:bodyPr/>
        <a:lstStyle/>
        <a:p>
          <a:r>
            <a:rPr lang="es-EC" sz="1200" b="1" dirty="0" smtClean="0">
              <a:solidFill>
                <a:schemeClr val="tx1"/>
              </a:solidFill>
            </a:rPr>
            <a:t>Esquema Corporal</a:t>
          </a:r>
          <a:endParaRPr lang="es-EC" sz="1200" b="1" dirty="0">
            <a:solidFill>
              <a:schemeClr val="tx1"/>
            </a:solidFill>
          </a:endParaRPr>
        </a:p>
      </dgm:t>
    </dgm:pt>
    <dgm:pt modelId="{8A04EEF2-75B0-4ABE-88E7-3527C1C69867}" type="parTrans" cxnId="{B009902B-D49A-400D-8890-46F20FC35DE1}">
      <dgm:prSet/>
      <dgm:spPr/>
      <dgm:t>
        <a:bodyPr/>
        <a:lstStyle/>
        <a:p>
          <a:endParaRPr lang="es-EC"/>
        </a:p>
      </dgm:t>
    </dgm:pt>
    <dgm:pt modelId="{86524771-1BD1-40AC-8EED-D6048F6B5FAC}" type="sibTrans" cxnId="{B009902B-D49A-400D-8890-46F20FC35DE1}">
      <dgm:prSet/>
      <dgm:spPr/>
      <dgm:t>
        <a:bodyPr/>
        <a:lstStyle/>
        <a:p>
          <a:endParaRPr lang="es-EC"/>
        </a:p>
      </dgm:t>
    </dgm:pt>
    <dgm:pt modelId="{184A1120-F7D6-4FA0-8ED0-56CB9C89080E}">
      <dgm:prSet phldrT="[Texto]" custT="1"/>
      <dgm:spPr>
        <a:solidFill>
          <a:srgbClr val="CCFFCC"/>
        </a:solidFill>
      </dgm:spPr>
      <dgm:t>
        <a:bodyPr/>
        <a:lstStyle/>
        <a:p>
          <a:r>
            <a:rPr lang="es-EC" sz="1200" b="1" dirty="0" smtClean="0">
              <a:solidFill>
                <a:schemeClr val="tx1"/>
              </a:solidFill>
            </a:rPr>
            <a:t>Reconocimiento del cuerpo </a:t>
          </a:r>
          <a:endParaRPr lang="es-EC" sz="1200" b="1" dirty="0">
            <a:solidFill>
              <a:schemeClr val="tx1"/>
            </a:solidFill>
          </a:endParaRPr>
        </a:p>
      </dgm:t>
    </dgm:pt>
    <dgm:pt modelId="{D70ABAE3-8B2D-4528-B146-274C37BB7F77}" type="parTrans" cxnId="{1F74213F-3458-4D94-9C2C-7F4B3CD90727}">
      <dgm:prSet/>
      <dgm:spPr/>
      <dgm:t>
        <a:bodyPr/>
        <a:lstStyle/>
        <a:p>
          <a:endParaRPr lang="es-EC"/>
        </a:p>
      </dgm:t>
    </dgm:pt>
    <dgm:pt modelId="{3849A9E4-2EF2-420C-A69B-C41D3487A2CC}" type="sibTrans" cxnId="{1F74213F-3458-4D94-9C2C-7F4B3CD90727}">
      <dgm:prSet/>
      <dgm:spPr/>
      <dgm:t>
        <a:bodyPr/>
        <a:lstStyle/>
        <a:p>
          <a:endParaRPr lang="es-EC"/>
        </a:p>
      </dgm:t>
    </dgm:pt>
    <dgm:pt modelId="{B18F381B-0AAF-43A7-BFBD-5EE5D915956C}">
      <dgm:prSet custT="1"/>
      <dgm:spPr>
        <a:solidFill>
          <a:srgbClr val="FFCC66"/>
        </a:solidFill>
      </dgm:spPr>
      <dgm:t>
        <a:bodyPr/>
        <a:lstStyle/>
        <a:p>
          <a:r>
            <a:rPr lang="es-EC" sz="1200" b="1" dirty="0" smtClean="0">
              <a:solidFill>
                <a:schemeClr val="tx1"/>
              </a:solidFill>
            </a:rPr>
            <a:t>Tonicidad</a:t>
          </a:r>
          <a:endParaRPr lang="es-EC" sz="1200" b="1" dirty="0">
            <a:solidFill>
              <a:schemeClr val="tx1"/>
            </a:solidFill>
          </a:endParaRPr>
        </a:p>
      </dgm:t>
    </dgm:pt>
    <dgm:pt modelId="{1812A820-64C2-40A4-872A-1EBF4296B748}" type="parTrans" cxnId="{D827F616-252A-4694-B7FC-D840B7360967}">
      <dgm:prSet/>
      <dgm:spPr/>
      <dgm:t>
        <a:bodyPr/>
        <a:lstStyle/>
        <a:p>
          <a:endParaRPr lang="es-EC"/>
        </a:p>
      </dgm:t>
    </dgm:pt>
    <dgm:pt modelId="{3B1F17A5-432F-46B7-9D82-252B8438C732}" type="sibTrans" cxnId="{D827F616-252A-4694-B7FC-D840B7360967}">
      <dgm:prSet/>
      <dgm:spPr/>
      <dgm:t>
        <a:bodyPr/>
        <a:lstStyle/>
        <a:p>
          <a:endParaRPr lang="es-EC"/>
        </a:p>
      </dgm:t>
    </dgm:pt>
    <dgm:pt modelId="{23FA03EF-5942-449D-8354-5CA2D378346A}">
      <dgm:prSet custT="1"/>
      <dgm:spPr>
        <a:solidFill>
          <a:srgbClr val="CCFFCC"/>
        </a:solidFill>
      </dgm:spPr>
      <dgm:t>
        <a:bodyPr/>
        <a:lstStyle/>
        <a:p>
          <a:r>
            <a:rPr lang="es-EC" sz="1200" b="1" dirty="0" smtClean="0">
              <a:solidFill>
                <a:schemeClr val="tx1"/>
              </a:solidFill>
            </a:rPr>
            <a:t>Tensión del  músculo </a:t>
          </a:r>
          <a:endParaRPr lang="es-EC" sz="1200" b="1" dirty="0">
            <a:solidFill>
              <a:schemeClr val="tx1"/>
            </a:solidFill>
          </a:endParaRPr>
        </a:p>
      </dgm:t>
    </dgm:pt>
    <dgm:pt modelId="{3029C3B1-CAB1-4132-833D-FD5846B9BC7C}" type="parTrans" cxnId="{6F97E72A-0EDE-41CC-9D6F-EE8D1500770F}">
      <dgm:prSet/>
      <dgm:spPr/>
      <dgm:t>
        <a:bodyPr/>
        <a:lstStyle/>
        <a:p>
          <a:endParaRPr lang="es-EC"/>
        </a:p>
      </dgm:t>
    </dgm:pt>
    <dgm:pt modelId="{41E9A516-84F6-47FB-BB94-175941D4F0FD}" type="sibTrans" cxnId="{6F97E72A-0EDE-41CC-9D6F-EE8D1500770F}">
      <dgm:prSet/>
      <dgm:spPr/>
      <dgm:t>
        <a:bodyPr/>
        <a:lstStyle/>
        <a:p>
          <a:endParaRPr lang="es-EC"/>
        </a:p>
      </dgm:t>
    </dgm:pt>
    <dgm:pt modelId="{136779B6-9E6D-42E7-A1D6-6500712C1781}">
      <dgm:prSet custT="1"/>
      <dgm:spPr/>
      <dgm:t>
        <a:bodyPr/>
        <a:lstStyle/>
        <a:p>
          <a:r>
            <a:rPr lang="es-EC" sz="1200" b="1" dirty="0" smtClean="0">
              <a:solidFill>
                <a:schemeClr val="tx1"/>
              </a:solidFill>
            </a:rPr>
            <a:t>Autocontrol</a:t>
          </a:r>
          <a:endParaRPr lang="es-EC" sz="1200" b="1" dirty="0">
            <a:solidFill>
              <a:schemeClr val="tx1"/>
            </a:solidFill>
          </a:endParaRPr>
        </a:p>
      </dgm:t>
    </dgm:pt>
    <dgm:pt modelId="{74C46670-A7DA-4D98-A964-E1E22785ECB7}" type="parTrans" cxnId="{43985C84-4CE1-4964-A6A1-982992B37D70}">
      <dgm:prSet/>
      <dgm:spPr/>
      <dgm:t>
        <a:bodyPr/>
        <a:lstStyle/>
        <a:p>
          <a:endParaRPr lang="es-EC"/>
        </a:p>
      </dgm:t>
    </dgm:pt>
    <dgm:pt modelId="{91DFF9FE-3137-4270-8144-292A5B4A7945}" type="sibTrans" cxnId="{43985C84-4CE1-4964-A6A1-982992B37D70}">
      <dgm:prSet/>
      <dgm:spPr/>
      <dgm:t>
        <a:bodyPr/>
        <a:lstStyle/>
        <a:p>
          <a:endParaRPr lang="es-EC"/>
        </a:p>
      </dgm:t>
    </dgm:pt>
    <dgm:pt modelId="{6E1E385D-247F-4AB3-A146-0546574993E7}">
      <dgm:prSet custT="1"/>
      <dgm:spPr/>
      <dgm:t>
        <a:bodyPr/>
        <a:lstStyle/>
        <a:p>
          <a:r>
            <a:rPr lang="es-EC" sz="1200" b="1" dirty="0" smtClean="0">
              <a:solidFill>
                <a:schemeClr val="tx1"/>
              </a:solidFill>
            </a:rPr>
            <a:t>Capacidad de controlar  la energía tónica para realizar un movimiento</a:t>
          </a:r>
          <a:endParaRPr lang="es-EC" sz="1200" b="1" dirty="0">
            <a:solidFill>
              <a:schemeClr val="tx1"/>
            </a:solidFill>
          </a:endParaRPr>
        </a:p>
      </dgm:t>
    </dgm:pt>
    <dgm:pt modelId="{D081189B-3B5E-41E6-99FB-B0293A79397F}" type="parTrans" cxnId="{D101A894-82C0-41EE-B012-DE07F6A1939B}">
      <dgm:prSet/>
      <dgm:spPr/>
      <dgm:t>
        <a:bodyPr/>
        <a:lstStyle/>
        <a:p>
          <a:endParaRPr lang="es-EC"/>
        </a:p>
      </dgm:t>
    </dgm:pt>
    <dgm:pt modelId="{F14574FE-3542-4F51-80DF-3AEC2AB66E83}" type="sibTrans" cxnId="{D101A894-82C0-41EE-B012-DE07F6A1939B}">
      <dgm:prSet/>
      <dgm:spPr/>
      <dgm:t>
        <a:bodyPr/>
        <a:lstStyle/>
        <a:p>
          <a:endParaRPr lang="es-EC"/>
        </a:p>
      </dgm:t>
    </dgm:pt>
    <dgm:pt modelId="{0E2E8EED-C95C-42E6-BC31-39C76207D5E0}">
      <dgm:prSet custT="1"/>
      <dgm:spPr/>
      <dgm:t>
        <a:bodyPr/>
        <a:lstStyle/>
        <a:p>
          <a:r>
            <a:rPr lang="es-EC" sz="1200" b="1" dirty="0" smtClean="0">
              <a:solidFill>
                <a:schemeClr val="tx1"/>
              </a:solidFill>
            </a:rPr>
            <a:t>Imagen corporal </a:t>
          </a:r>
          <a:endParaRPr lang="es-EC" sz="1200" b="1" dirty="0">
            <a:solidFill>
              <a:schemeClr val="tx1"/>
            </a:solidFill>
          </a:endParaRPr>
        </a:p>
      </dgm:t>
    </dgm:pt>
    <dgm:pt modelId="{4682C033-6596-4402-A4BE-E7ED89FD5DD2}" type="parTrans" cxnId="{1102734F-3206-4A15-8539-F4BA09501D3B}">
      <dgm:prSet/>
      <dgm:spPr/>
      <dgm:t>
        <a:bodyPr/>
        <a:lstStyle/>
        <a:p>
          <a:endParaRPr lang="es-EC"/>
        </a:p>
      </dgm:t>
    </dgm:pt>
    <dgm:pt modelId="{70B81233-DF7A-49AD-910C-EFC9AC4E1A6F}" type="sibTrans" cxnId="{1102734F-3206-4A15-8539-F4BA09501D3B}">
      <dgm:prSet/>
      <dgm:spPr/>
      <dgm:t>
        <a:bodyPr/>
        <a:lstStyle/>
        <a:p>
          <a:endParaRPr lang="es-EC"/>
        </a:p>
      </dgm:t>
    </dgm:pt>
    <dgm:pt modelId="{D128048A-87BB-44E6-88E9-8967B44BDD86}">
      <dgm:prSet custT="1"/>
      <dgm:spPr/>
      <dgm:t>
        <a:bodyPr/>
        <a:lstStyle/>
        <a:p>
          <a:r>
            <a:rPr lang="es-EC" sz="1200" b="1" dirty="0" smtClean="0">
              <a:solidFill>
                <a:schemeClr val="tx1"/>
              </a:solidFill>
            </a:rPr>
            <a:t>Noción espacial </a:t>
          </a:r>
          <a:endParaRPr lang="es-EC" sz="1200" b="1" dirty="0">
            <a:solidFill>
              <a:schemeClr val="tx1"/>
            </a:solidFill>
          </a:endParaRPr>
        </a:p>
      </dgm:t>
    </dgm:pt>
    <dgm:pt modelId="{28436A51-E82C-4376-B20A-BF2D90A25D85}" type="parTrans" cxnId="{F80D482D-B6F4-4204-A89D-028F91A793C8}">
      <dgm:prSet/>
      <dgm:spPr/>
      <dgm:t>
        <a:bodyPr/>
        <a:lstStyle/>
        <a:p>
          <a:endParaRPr lang="es-EC"/>
        </a:p>
      </dgm:t>
    </dgm:pt>
    <dgm:pt modelId="{A904D27F-3A24-46AE-8D04-FF18CB1D6932}" type="sibTrans" cxnId="{F80D482D-B6F4-4204-A89D-028F91A793C8}">
      <dgm:prSet/>
      <dgm:spPr/>
      <dgm:t>
        <a:bodyPr/>
        <a:lstStyle/>
        <a:p>
          <a:endParaRPr lang="es-EC"/>
        </a:p>
      </dgm:t>
    </dgm:pt>
    <dgm:pt modelId="{1F3A3C73-D867-45A0-A33D-5015B5255538}">
      <dgm:prSet custT="1"/>
      <dgm:spPr/>
      <dgm:t>
        <a:bodyPr/>
        <a:lstStyle/>
        <a:p>
          <a:r>
            <a:rPr lang="es-EC" sz="1200" b="1" dirty="0" smtClean="0">
              <a:solidFill>
                <a:schemeClr val="tx1"/>
              </a:solidFill>
            </a:rPr>
            <a:t>Es la representación del cuerpo </a:t>
          </a:r>
          <a:endParaRPr lang="es-EC" sz="1200" b="1" dirty="0">
            <a:solidFill>
              <a:schemeClr val="tx1"/>
            </a:solidFill>
          </a:endParaRPr>
        </a:p>
      </dgm:t>
    </dgm:pt>
    <dgm:pt modelId="{ED7AB429-8C08-4175-9F61-9BC1CC506ED6}" type="parTrans" cxnId="{79359F2D-BD13-4D31-857C-1A824986195B}">
      <dgm:prSet/>
      <dgm:spPr/>
      <dgm:t>
        <a:bodyPr/>
        <a:lstStyle/>
        <a:p>
          <a:endParaRPr lang="es-EC"/>
        </a:p>
      </dgm:t>
    </dgm:pt>
    <dgm:pt modelId="{8504BCC7-A620-424D-9278-A60108FDA595}" type="sibTrans" cxnId="{79359F2D-BD13-4D31-857C-1A824986195B}">
      <dgm:prSet/>
      <dgm:spPr/>
      <dgm:t>
        <a:bodyPr/>
        <a:lstStyle/>
        <a:p>
          <a:endParaRPr lang="es-EC"/>
        </a:p>
      </dgm:t>
    </dgm:pt>
    <dgm:pt modelId="{B96A8BE2-1F88-44EE-A10E-4617426F3D1B}">
      <dgm:prSet custT="1"/>
      <dgm:spPr/>
      <dgm:t>
        <a:bodyPr/>
        <a:lstStyle/>
        <a:p>
          <a:r>
            <a:rPr lang="es-EC" sz="1200" b="1" dirty="0" smtClean="0">
              <a:solidFill>
                <a:schemeClr val="tx1"/>
              </a:solidFill>
            </a:rPr>
            <a:t>Tener un buen desarrollo en su esquema corporal les permitirá  tener una buena orientación  espacial. </a:t>
          </a:r>
          <a:endParaRPr lang="es-EC" sz="1200" b="1" dirty="0">
            <a:solidFill>
              <a:schemeClr val="tx1"/>
            </a:solidFill>
          </a:endParaRPr>
        </a:p>
      </dgm:t>
    </dgm:pt>
    <dgm:pt modelId="{7679FEB2-6AA3-467C-98B1-D19BFBD7BFFD}" type="parTrans" cxnId="{6AEAA17E-5B52-45B6-9138-73F1D2B2A1C5}">
      <dgm:prSet/>
      <dgm:spPr/>
      <dgm:t>
        <a:bodyPr/>
        <a:lstStyle/>
        <a:p>
          <a:endParaRPr lang="es-EC"/>
        </a:p>
      </dgm:t>
    </dgm:pt>
    <dgm:pt modelId="{EA3AE2FA-E033-47CF-9219-B492661A7B73}" type="sibTrans" cxnId="{6AEAA17E-5B52-45B6-9138-73F1D2B2A1C5}">
      <dgm:prSet/>
      <dgm:spPr/>
      <dgm:t>
        <a:bodyPr/>
        <a:lstStyle/>
        <a:p>
          <a:endParaRPr lang="es-EC"/>
        </a:p>
      </dgm:t>
    </dgm:pt>
    <dgm:pt modelId="{DBBCB66F-95A1-4DC1-A8D1-012293C83199}">
      <dgm:prSet custT="1"/>
      <dgm:spPr/>
      <dgm:t>
        <a:bodyPr/>
        <a:lstStyle/>
        <a:p>
          <a:r>
            <a:rPr lang="es-EC" sz="1200" b="1" dirty="0" smtClean="0">
              <a:solidFill>
                <a:schemeClr val="tx1"/>
              </a:solidFill>
            </a:rPr>
            <a:t>Orientación Espacial: ubicación de objetos en relación a nuestro cuerpo </a:t>
          </a:r>
          <a:endParaRPr lang="es-EC" sz="1200" b="1" dirty="0">
            <a:solidFill>
              <a:schemeClr val="tx1"/>
            </a:solidFill>
          </a:endParaRPr>
        </a:p>
      </dgm:t>
    </dgm:pt>
    <dgm:pt modelId="{F4F28539-7B08-44F1-AAD5-6E1F11B98AE9}" type="parTrans" cxnId="{5D049309-5132-47ED-AF9A-FBF8D09DA51E}">
      <dgm:prSet/>
      <dgm:spPr/>
      <dgm:t>
        <a:bodyPr/>
        <a:lstStyle/>
        <a:p>
          <a:endParaRPr lang="es-EC"/>
        </a:p>
      </dgm:t>
    </dgm:pt>
    <dgm:pt modelId="{FF45DDDE-D7F3-4B09-8364-1EC13AEEB086}" type="sibTrans" cxnId="{5D049309-5132-47ED-AF9A-FBF8D09DA51E}">
      <dgm:prSet/>
      <dgm:spPr/>
      <dgm:t>
        <a:bodyPr/>
        <a:lstStyle/>
        <a:p>
          <a:endParaRPr lang="es-EC"/>
        </a:p>
      </dgm:t>
    </dgm:pt>
    <dgm:pt modelId="{0C90833D-FB5B-46C5-A6F8-D3C3A5243BF1}">
      <dgm:prSet custT="1"/>
      <dgm:spPr/>
      <dgm:t>
        <a:bodyPr/>
        <a:lstStyle/>
        <a:p>
          <a:r>
            <a:rPr lang="es-EC" sz="1200" b="1" dirty="0" smtClean="0">
              <a:solidFill>
                <a:schemeClr val="tx1"/>
              </a:solidFill>
            </a:rPr>
            <a:t>Estructuración espacial:  capacidad de orientar objetos y sujetos </a:t>
          </a:r>
          <a:endParaRPr lang="es-EC" sz="1200" b="1" dirty="0">
            <a:solidFill>
              <a:schemeClr val="tx1"/>
            </a:solidFill>
          </a:endParaRPr>
        </a:p>
      </dgm:t>
    </dgm:pt>
    <dgm:pt modelId="{40022A7E-E767-4E70-ACA6-B07D3A8A4B2E}" type="parTrans" cxnId="{C21BDB97-9650-4D47-B4B3-C4858944B9FC}">
      <dgm:prSet/>
      <dgm:spPr/>
      <dgm:t>
        <a:bodyPr/>
        <a:lstStyle/>
        <a:p>
          <a:endParaRPr lang="es-EC"/>
        </a:p>
      </dgm:t>
    </dgm:pt>
    <dgm:pt modelId="{6C171E34-2471-4216-BDA0-A3864157415C}" type="sibTrans" cxnId="{C21BDB97-9650-4D47-B4B3-C4858944B9FC}">
      <dgm:prSet/>
      <dgm:spPr/>
      <dgm:t>
        <a:bodyPr/>
        <a:lstStyle/>
        <a:p>
          <a:endParaRPr lang="es-EC"/>
        </a:p>
      </dgm:t>
    </dgm:pt>
    <dgm:pt modelId="{F78301AA-B808-48A3-9962-C1C6B739B470}">
      <dgm:prSet custT="1"/>
      <dgm:spPr/>
      <dgm:t>
        <a:bodyPr/>
        <a:lstStyle/>
        <a:p>
          <a:r>
            <a:rPr lang="es-EC" sz="1200" b="1" dirty="0" smtClean="0">
              <a:solidFill>
                <a:schemeClr val="tx1"/>
              </a:solidFill>
            </a:rPr>
            <a:t>Direccionalidad </a:t>
          </a:r>
          <a:endParaRPr lang="es-EC" sz="1200" b="1" dirty="0">
            <a:solidFill>
              <a:schemeClr val="tx1"/>
            </a:solidFill>
          </a:endParaRPr>
        </a:p>
      </dgm:t>
    </dgm:pt>
    <dgm:pt modelId="{1E3425A1-52F6-45E5-A407-AC235BEF1855}" type="parTrans" cxnId="{AF60D70F-0D07-4628-897C-1AE9FAF34608}">
      <dgm:prSet/>
      <dgm:spPr/>
      <dgm:t>
        <a:bodyPr/>
        <a:lstStyle/>
        <a:p>
          <a:endParaRPr lang="es-EC"/>
        </a:p>
      </dgm:t>
    </dgm:pt>
    <dgm:pt modelId="{FA719A7F-AF98-4833-AFC9-A25391CA57EE}" type="sibTrans" cxnId="{AF60D70F-0D07-4628-897C-1AE9FAF34608}">
      <dgm:prSet/>
      <dgm:spPr/>
      <dgm:t>
        <a:bodyPr/>
        <a:lstStyle/>
        <a:p>
          <a:endParaRPr lang="es-EC"/>
        </a:p>
      </dgm:t>
    </dgm:pt>
    <dgm:pt modelId="{F6DAD5EC-8B68-4D3C-A0A6-CF41046E9A7D}">
      <dgm:prSet custT="1"/>
      <dgm:spPr/>
      <dgm:t>
        <a:bodyPr/>
        <a:lstStyle/>
        <a:p>
          <a:r>
            <a:rPr lang="es-EC" sz="1200" b="1" dirty="0" smtClean="0">
              <a:solidFill>
                <a:schemeClr val="tx1"/>
              </a:solidFill>
            </a:rPr>
            <a:t>Capacidad de ubicarse </a:t>
          </a:r>
          <a:endParaRPr lang="es-EC" sz="1200" b="1" dirty="0">
            <a:solidFill>
              <a:schemeClr val="tx1"/>
            </a:solidFill>
          </a:endParaRPr>
        </a:p>
      </dgm:t>
    </dgm:pt>
    <dgm:pt modelId="{EEA5F996-FF5F-41E7-9556-61C5F8C49FBE}" type="parTrans" cxnId="{61C5136C-8BC5-409A-91A0-0FC018461390}">
      <dgm:prSet/>
      <dgm:spPr/>
      <dgm:t>
        <a:bodyPr/>
        <a:lstStyle/>
        <a:p>
          <a:endParaRPr lang="es-EC"/>
        </a:p>
      </dgm:t>
    </dgm:pt>
    <dgm:pt modelId="{8F600D5E-7B9E-4774-8EBF-1D00807FF0D6}" type="sibTrans" cxnId="{61C5136C-8BC5-409A-91A0-0FC018461390}">
      <dgm:prSet/>
      <dgm:spPr/>
      <dgm:t>
        <a:bodyPr/>
        <a:lstStyle/>
        <a:p>
          <a:endParaRPr lang="es-EC"/>
        </a:p>
      </dgm:t>
    </dgm:pt>
    <dgm:pt modelId="{B4F32555-0F16-4288-A962-33B70C030A8F}">
      <dgm:prSet custT="1"/>
      <dgm:spPr/>
      <dgm:t>
        <a:bodyPr/>
        <a:lstStyle/>
        <a:p>
          <a:r>
            <a:rPr lang="es-EC" sz="1200" b="1" dirty="0" smtClean="0">
              <a:solidFill>
                <a:schemeClr val="tx1"/>
              </a:solidFill>
            </a:rPr>
            <a:t>Lateralidad </a:t>
          </a:r>
          <a:endParaRPr lang="es-EC" sz="1200" b="1" dirty="0">
            <a:solidFill>
              <a:schemeClr val="tx1"/>
            </a:solidFill>
          </a:endParaRPr>
        </a:p>
      </dgm:t>
    </dgm:pt>
    <dgm:pt modelId="{95BF6F6F-B128-4D7A-BDE6-23D86ADCB0B3}" type="parTrans" cxnId="{61E72222-0721-4F29-BB5E-F8075DBF17A0}">
      <dgm:prSet/>
      <dgm:spPr/>
      <dgm:t>
        <a:bodyPr/>
        <a:lstStyle/>
        <a:p>
          <a:endParaRPr lang="es-EC"/>
        </a:p>
      </dgm:t>
    </dgm:pt>
    <dgm:pt modelId="{7B5FA72F-E9B1-4682-A1AE-B2A0158FFAAA}" type="sibTrans" cxnId="{61E72222-0721-4F29-BB5E-F8075DBF17A0}">
      <dgm:prSet/>
      <dgm:spPr/>
      <dgm:t>
        <a:bodyPr/>
        <a:lstStyle/>
        <a:p>
          <a:endParaRPr lang="es-EC"/>
        </a:p>
      </dgm:t>
    </dgm:pt>
    <dgm:pt modelId="{A0581685-7738-4770-A097-5986F2A21C28}">
      <dgm:prSet/>
      <dgm:spPr/>
      <dgm:t>
        <a:bodyPr/>
        <a:lstStyle/>
        <a:p>
          <a:r>
            <a:rPr lang="es-EC" b="1" dirty="0" smtClean="0">
              <a:solidFill>
                <a:schemeClr val="tx1"/>
              </a:solidFill>
            </a:rPr>
            <a:t>Dominio funcional de un lado del cuerpo </a:t>
          </a:r>
          <a:endParaRPr lang="es-EC" b="1" dirty="0">
            <a:solidFill>
              <a:schemeClr val="tx1"/>
            </a:solidFill>
          </a:endParaRPr>
        </a:p>
      </dgm:t>
    </dgm:pt>
    <dgm:pt modelId="{38900D61-DC74-4789-9590-28553ADAA9ED}" type="parTrans" cxnId="{BD2EE636-0036-4245-B53A-DBA42F4E3D68}">
      <dgm:prSet/>
      <dgm:spPr/>
      <dgm:t>
        <a:bodyPr/>
        <a:lstStyle/>
        <a:p>
          <a:endParaRPr lang="es-EC"/>
        </a:p>
      </dgm:t>
    </dgm:pt>
    <dgm:pt modelId="{4A6FAC9D-018B-4041-8B7A-4ED96F37DA66}" type="sibTrans" cxnId="{BD2EE636-0036-4245-B53A-DBA42F4E3D68}">
      <dgm:prSet/>
      <dgm:spPr/>
      <dgm:t>
        <a:bodyPr/>
        <a:lstStyle/>
        <a:p>
          <a:endParaRPr lang="es-EC"/>
        </a:p>
      </dgm:t>
    </dgm:pt>
    <dgm:pt modelId="{3BEED470-B284-4E2D-AB8D-F2145EF947B7}" type="pres">
      <dgm:prSet presAssocID="{290CFBF6-44F2-41A7-A3C0-E2AF59F4C4F2}" presName="diagram" presStyleCnt="0">
        <dgm:presLayoutVars>
          <dgm:chPref val="1"/>
          <dgm:dir/>
          <dgm:animOne val="branch"/>
          <dgm:animLvl val="lvl"/>
          <dgm:resizeHandles val="exact"/>
        </dgm:presLayoutVars>
      </dgm:prSet>
      <dgm:spPr/>
      <dgm:t>
        <a:bodyPr/>
        <a:lstStyle/>
        <a:p>
          <a:endParaRPr lang="es-EC"/>
        </a:p>
      </dgm:t>
    </dgm:pt>
    <dgm:pt modelId="{DEE48C2B-ED7E-4826-8A69-757365A4B944}" type="pres">
      <dgm:prSet presAssocID="{E4A44295-32D3-4FCB-A910-11F1E729EFD9}" presName="root1" presStyleCnt="0"/>
      <dgm:spPr/>
    </dgm:pt>
    <dgm:pt modelId="{9853CC08-930C-4046-8658-6E529D2AFB62}" type="pres">
      <dgm:prSet presAssocID="{E4A44295-32D3-4FCB-A910-11F1E729EFD9}" presName="LevelOneTextNode" presStyleLbl="node0" presStyleIdx="0" presStyleCnt="1" custScaleY="249799">
        <dgm:presLayoutVars>
          <dgm:chPref val="3"/>
        </dgm:presLayoutVars>
      </dgm:prSet>
      <dgm:spPr/>
      <dgm:t>
        <a:bodyPr/>
        <a:lstStyle/>
        <a:p>
          <a:endParaRPr lang="es-EC"/>
        </a:p>
      </dgm:t>
    </dgm:pt>
    <dgm:pt modelId="{AD7162FE-602E-4F28-A189-49D56B9F478D}" type="pres">
      <dgm:prSet presAssocID="{E4A44295-32D3-4FCB-A910-11F1E729EFD9}" presName="level2hierChild" presStyleCnt="0"/>
      <dgm:spPr/>
    </dgm:pt>
    <dgm:pt modelId="{AA8A83D0-68B5-42A8-9CC1-A7CEE2E2EDC7}" type="pres">
      <dgm:prSet presAssocID="{1812A820-64C2-40A4-872A-1EBF4296B748}" presName="conn2-1" presStyleLbl="parChTrans1D2" presStyleIdx="0" presStyleCnt="7"/>
      <dgm:spPr/>
      <dgm:t>
        <a:bodyPr/>
        <a:lstStyle/>
        <a:p>
          <a:endParaRPr lang="es-EC"/>
        </a:p>
      </dgm:t>
    </dgm:pt>
    <dgm:pt modelId="{E02BFBAB-4181-41DC-8CEB-A4AEFE02383C}" type="pres">
      <dgm:prSet presAssocID="{1812A820-64C2-40A4-872A-1EBF4296B748}" presName="connTx" presStyleLbl="parChTrans1D2" presStyleIdx="0" presStyleCnt="7"/>
      <dgm:spPr/>
      <dgm:t>
        <a:bodyPr/>
        <a:lstStyle/>
        <a:p>
          <a:endParaRPr lang="es-EC"/>
        </a:p>
      </dgm:t>
    </dgm:pt>
    <dgm:pt modelId="{B659FC58-24BD-4644-ADB2-9941C130EB44}" type="pres">
      <dgm:prSet presAssocID="{B18F381B-0AAF-43A7-BFBD-5EE5D915956C}" presName="root2" presStyleCnt="0"/>
      <dgm:spPr/>
    </dgm:pt>
    <dgm:pt modelId="{9C64C12B-13B6-49AD-B2FC-80D2C3B2FA04}" type="pres">
      <dgm:prSet presAssocID="{B18F381B-0AAF-43A7-BFBD-5EE5D915956C}" presName="LevelTwoTextNode" presStyleLbl="node2" presStyleIdx="0" presStyleCnt="7">
        <dgm:presLayoutVars>
          <dgm:chPref val="3"/>
        </dgm:presLayoutVars>
      </dgm:prSet>
      <dgm:spPr/>
      <dgm:t>
        <a:bodyPr/>
        <a:lstStyle/>
        <a:p>
          <a:endParaRPr lang="es-EC"/>
        </a:p>
      </dgm:t>
    </dgm:pt>
    <dgm:pt modelId="{4574F4E1-F891-4F39-8381-9451C03A3902}" type="pres">
      <dgm:prSet presAssocID="{B18F381B-0AAF-43A7-BFBD-5EE5D915956C}" presName="level3hierChild" presStyleCnt="0"/>
      <dgm:spPr/>
    </dgm:pt>
    <dgm:pt modelId="{F5B60373-A9AB-4628-8AF1-855445FACB1A}" type="pres">
      <dgm:prSet presAssocID="{3029C3B1-CAB1-4132-833D-FD5846B9BC7C}" presName="conn2-1" presStyleLbl="parChTrans1D3" presStyleIdx="0" presStyleCnt="7"/>
      <dgm:spPr/>
      <dgm:t>
        <a:bodyPr/>
        <a:lstStyle/>
        <a:p>
          <a:endParaRPr lang="es-EC"/>
        </a:p>
      </dgm:t>
    </dgm:pt>
    <dgm:pt modelId="{EF93B882-C444-4AE3-A468-F6D7790589A4}" type="pres">
      <dgm:prSet presAssocID="{3029C3B1-CAB1-4132-833D-FD5846B9BC7C}" presName="connTx" presStyleLbl="parChTrans1D3" presStyleIdx="0" presStyleCnt="7"/>
      <dgm:spPr/>
      <dgm:t>
        <a:bodyPr/>
        <a:lstStyle/>
        <a:p>
          <a:endParaRPr lang="es-EC"/>
        </a:p>
      </dgm:t>
    </dgm:pt>
    <dgm:pt modelId="{0467DDBA-396B-41E2-8FC0-7117C85E6E95}" type="pres">
      <dgm:prSet presAssocID="{23FA03EF-5942-449D-8354-5CA2D378346A}" presName="root2" presStyleCnt="0"/>
      <dgm:spPr/>
    </dgm:pt>
    <dgm:pt modelId="{3061FD77-7E31-403B-A774-6DA875EABAEF}" type="pres">
      <dgm:prSet presAssocID="{23FA03EF-5942-449D-8354-5CA2D378346A}" presName="LevelTwoTextNode" presStyleLbl="node3" presStyleIdx="0" presStyleCnt="7" custScaleX="178885">
        <dgm:presLayoutVars>
          <dgm:chPref val="3"/>
        </dgm:presLayoutVars>
      </dgm:prSet>
      <dgm:spPr/>
      <dgm:t>
        <a:bodyPr/>
        <a:lstStyle/>
        <a:p>
          <a:endParaRPr lang="es-EC"/>
        </a:p>
      </dgm:t>
    </dgm:pt>
    <dgm:pt modelId="{375F7670-783B-48B9-BBCA-90F8EA6E7E41}" type="pres">
      <dgm:prSet presAssocID="{23FA03EF-5942-449D-8354-5CA2D378346A}" presName="level3hierChild" presStyleCnt="0"/>
      <dgm:spPr/>
    </dgm:pt>
    <dgm:pt modelId="{010FBDCF-AE7B-4EE3-99DC-7D54BC4B0F1D}" type="pres">
      <dgm:prSet presAssocID="{74C46670-A7DA-4D98-A964-E1E22785ECB7}" presName="conn2-1" presStyleLbl="parChTrans1D2" presStyleIdx="1" presStyleCnt="7"/>
      <dgm:spPr/>
      <dgm:t>
        <a:bodyPr/>
        <a:lstStyle/>
        <a:p>
          <a:endParaRPr lang="es-EC"/>
        </a:p>
      </dgm:t>
    </dgm:pt>
    <dgm:pt modelId="{89E953D1-5F5C-4422-B50F-07F5DD98294F}" type="pres">
      <dgm:prSet presAssocID="{74C46670-A7DA-4D98-A964-E1E22785ECB7}" presName="connTx" presStyleLbl="parChTrans1D2" presStyleIdx="1" presStyleCnt="7"/>
      <dgm:spPr/>
      <dgm:t>
        <a:bodyPr/>
        <a:lstStyle/>
        <a:p>
          <a:endParaRPr lang="es-EC"/>
        </a:p>
      </dgm:t>
    </dgm:pt>
    <dgm:pt modelId="{56EC0C06-CED2-409A-9C20-661164895ED6}" type="pres">
      <dgm:prSet presAssocID="{136779B6-9E6D-42E7-A1D6-6500712C1781}" presName="root2" presStyleCnt="0"/>
      <dgm:spPr/>
    </dgm:pt>
    <dgm:pt modelId="{2B19C46E-9788-4892-B051-895DBE979F8B}" type="pres">
      <dgm:prSet presAssocID="{136779B6-9E6D-42E7-A1D6-6500712C1781}" presName="LevelTwoTextNode" presStyleLbl="node2" presStyleIdx="1" presStyleCnt="7">
        <dgm:presLayoutVars>
          <dgm:chPref val="3"/>
        </dgm:presLayoutVars>
      </dgm:prSet>
      <dgm:spPr/>
      <dgm:t>
        <a:bodyPr/>
        <a:lstStyle/>
        <a:p>
          <a:endParaRPr lang="es-EC"/>
        </a:p>
      </dgm:t>
    </dgm:pt>
    <dgm:pt modelId="{C97EE08F-E213-496A-BBD9-DC06D1411FDA}" type="pres">
      <dgm:prSet presAssocID="{136779B6-9E6D-42E7-A1D6-6500712C1781}" presName="level3hierChild" presStyleCnt="0"/>
      <dgm:spPr/>
    </dgm:pt>
    <dgm:pt modelId="{91948B61-9480-426F-8111-268DCB390785}" type="pres">
      <dgm:prSet presAssocID="{D081189B-3B5E-41E6-99FB-B0293A79397F}" presName="conn2-1" presStyleLbl="parChTrans1D3" presStyleIdx="1" presStyleCnt="7"/>
      <dgm:spPr/>
      <dgm:t>
        <a:bodyPr/>
        <a:lstStyle/>
        <a:p>
          <a:endParaRPr lang="es-EC"/>
        </a:p>
      </dgm:t>
    </dgm:pt>
    <dgm:pt modelId="{BB7651C1-FCFF-4338-A162-05F6E0619527}" type="pres">
      <dgm:prSet presAssocID="{D081189B-3B5E-41E6-99FB-B0293A79397F}" presName="connTx" presStyleLbl="parChTrans1D3" presStyleIdx="1" presStyleCnt="7"/>
      <dgm:spPr/>
      <dgm:t>
        <a:bodyPr/>
        <a:lstStyle/>
        <a:p>
          <a:endParaRPr lang="es-EC"/>
        </a:p>
      </dgm:t>
    </dgm:pt>
    <dgm:pt modelId="{190F96A5-2993-45BE-BD6C-CB45F9A3301B}" type="pres">
      <dgm:prSet presAssocID="{6E1E385D-247F-4AB3-A146-0546574993E7}" presName="root2" presStyleCnt="0"/>
      <dgm:spPr/>
    </dgm:pt>
    <dgm:pt modelId="{847E9DFD-2A94-44F8-8C62-967E8C51A197}" type="pres">
      <dgm:prSet presAssocID="{6E1E385D-247F-4AB3-A146-0546574993E7}" presName="LevelTwoTextNode" presStyleLbl="node3" presStyleIdx="1" presStyleCnt="7" custScaleX="191592">
        <dgm:presLayoutVars>
          <dgm:chPref val="3"/>
        </dgm:presLayoutVars>
      </dgm:prSet>
      <dgm:spPr/>
      <dgm:t>
        <a:bodyPr/>
        <a:lstStyle/>
        <a:p>
          <a:endParaRPr lang="es-EC"/>
        </a:p>
      </dgm:t>
    </dgm:pt>
    <dgm:pt modelId="{448D4787-BAB4-4733-A811-4C25D2FDEF1E}" type="pres">
      <dgm:prSet presAssocID="{6E1E385D-247F-4AB3-A146-0546574993E7}" presName="level3hierChild" presStyleCnt="0"/>
      <dgm:spPr/>
    </dgm:pt>
    <dgm:pt modelId="{663B117C-2781-4ACE-8B41-326B10F6B563}" type="pres">
      <dgm:prSet presAssocID="{8A04EEF2-75B0-4ABE-88E7-3527C1C69867}" presName="conn2-1" presStyleLbl="parChTrans1D2" presStyleIdx="2" presStyleCnt="7"/>
      <dgm:spPr/>
      <dgm:t>
        <a:bodyPr/>
        <a:lstStyle/>
        <a:p>
          <a:endParaRPr lang="es-EC"/>
        </a:p>
      </dgm:t>
    </dgm:pt>
    <dgm:pt modelId="{B63247E3-A467-47F6-AA0C-1BD633840344}" type="pres">
      <dgm:prSet presAssocID="{8A04EEF2-75B0-4ABE-88E7-3527C1C69867}" presName="connTx" presStyleLbl="parChTrans1D2" presStyleIdx="2" presStyleCnt="7"/>
      <dgm:spPr/>
      <dgm:t>
        <a:bodyPr/>
        <a:lstStyle/>
        <a:p>
          <a:endParaRPr lang="es-EC"/>
        </a:p>
      </dgm:t>
    </dgm:pt>
    <dgm:pt modelId="{04CD34BF-D2A4-40D1-A94C-12ED762B816D}" type="pres">
      <dgm:prSet presAssocID="{CAFB4F1E-C0DC-4DA9-96EC-91BE9A0C023F}" presName="root2" presStyleCnt="0"/>
      <dgm:spPr/>
    </dgm:pt>
    <dgm:pt modelId="{C9B5101B-BECF-4867-9331-04612887A146}" type="pres">
      <dgm:prSet presAssocID="{CAFB4F1E-C0DC-4DA9-96EC-91BE9A0C023F}" presName="LevelTwoTextNode" presStyleLbl="node2" presStyleIdx="2" presStyleCnt="7">
        <dgm:presLayoutVars>
          <dgm:chPref val="3"/>
        </dgm:presLayoutVars>
      </dgm:prSet>
      <dgm:spPr/>
      <dgm:t>
        <a:bodyPr/>
        <a:lstStyle/>
        <a:p>
          <a:endParaRPr lang="es-EC"/>
        </a:p>
      </dgm:t>
    </dgm:pt>
    <dgm:pt modelId="{B055DAC0-238E-4BF9-A2F6-2921F5541440}" type="pres">
      <dgm:prSet presAssocID="{CAFB4F1E-C0DC-4DA9-96EC-91BE9A0C023F}" presName="level3hierChild" presStyleCnt="0"/>
      <dgm:spPr/>
    </dgm:pt>
    <dgm:pt modelId="{D7C61C7C-CC5D-4798-A63C-D11D95B4D8C3}" type="pres">
      <dgm:prSet presAssocID="{D70ABAE3-8B2D-4528-B146-274C37BB7F77}" presName="conn2-1" presStyleLbl="parChTrans1D3" presStyleIdx="2" presStyleCnt="7"/>
      <dgm:spPr/>
      <dgm:t>
        <a:bodyPr/>
        <a:lstStyle/>
        <a:p>
          <a:endParaRPr lang="es-EC"/>
        </a:p>
      </dgm:t>
    </dgm:pt>
    <dgm:pt modelId="{5B834356-F345-4A38-89B7-44A205185530}" type="pres">
      <dgm:prSet presAssocID="{D70ABAE3-8B2D-4528-B146-274C37BB7F77}" presName="connTx" presStyleLbl="parChTrans1D3" presStyleIdx="2" presStyleCnt="7"/>
      <dgm:spPr/>
      <dgm:t>
        <a:bodyPr/>
        <a:lstStyle/>
        <a:p>
          <a:endParaRPr lang="es-EC"/>
        </a:p>
      </dgm:t>
    </dgm:pt>
    <dgm:pt modelId="{234BC9F9-805C-4EAB-895D-02545DEB8F68}" type="pres">
      <dgm:prSet presAssocID="{184A1120-F7D6-4FA0-8ED0-56CB9C89080E}" presName="root2" presStyleCnt="0"/>
      <dgm:spPr/>
    </dgm:pt>
    <dgm:pt modelId="{BDF2BC05-F1BB-4281-BAC3-E0CD75CC2749}" type="pres">
      <dgm:prSet presAssocID="{184A1120-F7D6-4FA0-8ED0-56CB9C89080E}" presName="LevelTwoTextNode" presStyleLbl="node3" presStyleIdx="2" presStyleCnt="7" custScaleX="187526">
        <dgm:presLayoutVars>
          <dgm:chPref val="3"/>
        </dgm:presLayoutVars>
      </dgm:prSet>
      <dgm:spPr/>
      <dgm:t>
        <a:bodyPr/>
        <a:lstStyle/>
        <a:p>
          <a:endParaRPr lang="es-EC"/>
        </a:p>
      </dgm:t>
    </dgm:pt>
    <dgm:pt modelId="{A07498CF-7C8D-4E9C-A33E-D116D45B23BC}" type="pres">
      <dgm:prSet presAssocID="{184A1120-F7D6-4FA0-8ED0-56CB9C89080E}" presName="level3hierChild" presStyleCnt="0"/>
      <dgm:spPr/>
    </dgm:pt>
    <dgm:pt modelId="{17BD77D9-6453-44D0-A5D1-E045AD3E6632}" type="pres">
      <dgm:prSet presAssocID="{4682C033-6596-4402-A4BE-E7ED89FD5DD2}" presName="conn2-1" presStyleLbl="parChTrans1D2" presStyleIdx="3" presStyleCnt="7"/>
      <dgm:spPr/>
      <dgm:t>
        <a:bodyPr/>
        <a:lstStyle/>
        <a:p>
          <a:endParaRPr lang="es-EC"/>
        </a:p>
      </dgm:t>
    </dgm:pt>
    <dgm:pt modelId="{0C02CCE0-3830-4CED-BE79-D8E7759C8217}" type="pres">
      <dgm:prSet presAssocID="{4682C033-6596-4402-A4BE-E7ED89FD5DD2}" presName="connTx" presStyleLbl="parChTrans1D2" presStyleIdx="3" presStyleCnt="7"/>
      <dgm:spPr/>
      <dgm:t>
        <a:bodyPr/>
        <a:lstStyle/>
        <a:p>
          <a:endParaRPr lang="es-EC"/>
        </a:p>
      </dgm:t>
    </dgm:pt>
    <dgm:pt modelId="{0B5F5F71-85BA-471C-933F-AE9D3E465B64}" type="pres">
      <dgm:prSet presAssocID="{0E2E8EED-C95C-42E6-BC31-39C76207D5E0}" presName="root2" presStyleCnt="0"/>
      <dgm:spPr/>
    </dgm:pt>
    <dgm:pt modelId="{F6323175-84F5-4A92-9D2B-1AC589163404}" type="pres">
      <dgm:prSet presAssocID="{0E2E8EED-C95C-42E6-BC31-39C76207D5E0}" presName="LevelTwoTextNode" presStyleLbl="node2" presStyleIdx="3" presStyleCnt="7">
        <dgm:presLayoutVars>
          <dgm:chPref val="3"/>
        </dgm:presLayoutVars>
      </dgm:prSet>
      <dgm:spPr/>
      <dgm:t>
        <a:bodyPr/>
        <a:lstStyle/>
        <a:p>
          <a:endParaRPr lang="es-EC"/>
        </a:p>
      </dgm:t>
    </dgm:pt>
    <dgm:pt modelId="{86E4216C-729D-4405-96BE-F2D7F1495D7D}" type="pres">
      <dgm:prSet presAssocID="{0E2E8EED-C95C-42E6-BC31-39C76207D5E0}" presName="level3hierChild" presStyleCnt="0"/>
      <dgm:spPr/>
    </dgm:pt>
    <dgm:pt modelId="{77B8DFB8-EF4A-4158-AFAD-E8CD496ABCB6}" type="pres">
      <dgm:prSet presAssocID="{ED7AB429-8C08-4175-9F61-9BC1CC506ED6}" presName="conn2-1" presStyleLbl="parChTrans1D3" presStyleIdx="3" presStyleCnt="7"/>
      <dgm:spPr/>
      <dgm:t>
        <a:bodyPr/>
        <a:lstStyle/>
        <a:p>
          <a:endParaRPr lang="es-EC"/>
        </a:p>
      </dgm:t>
    </dgm:pt>
    <dgm:pt modelId="{2D0B5D7C-836A-42A4-8E86-B1F4D73FACDD}" type="pres">
      <dgm:prSet presAssocID="{ED7AB429-8C08-4175-9F61-9BC1CC506ED6}" presName="connTx" presStyleLbl="parChTrans1D3" presStyleIdx="3" presStyleCnt="7"/>
      <dgm:spPr/>
      <dgm:t>
        <a:bodyPr/>
        <a:lstStyle/>
        <a:p>
          <a:endParaRPr lang="es-EC"/>
        </a:p>
      </dgm:t>
    </dgm:pt>
    <dgm:pt modelId="{42837D7D-7C85-4937-97A1-8A97CBFA9506}" type="pres">
      <dgm:prSet presAssocID="{1F3A3C73-D867-45A0-A33D-5015B5255538}" presName="root2" presStyleCnt="0"/>
      <dgm:spPr/>
    </dgm:pt>
    <dgm:pt modelId="{785D7248-D68B-4FED-A682-E8424E3D2140}" type="pres">
      <dgm:prSet presAssocID="{1F3A3C73-D867-45A0-A33D-5015B5255538}" presName="LevelTwoTextNode" presStyleLbl="node3" presStyleIdx="3" presStyleCnt="7" custScaleX="178446">
        <dgm:presLayoutVars>
          <dgm:chPref val="3"/>
        </dgm:presLayoutVars>
      </dgm:prSet>
      <dgm:spPr/>
      <dgm:t>
        <a:bodyPr/>
        <a:lstStyle/>
        <a:p>
          <a:endParaRPr lang="es-EC"/>
        </a:p>
      </dgm:t>
    </dgm:pt>
    <dgm:pt modelId="{D66520DA-5199-44B8-9F0A-E04174ECC0BF}" type="pres">
      <dgm:prSet presAssocID="{1F3A3C73-D867-45A0-A33D-5015B5255538}" presName="level3hierChild" presStyleCnt="0"/>
      <dgm:spPr/>
    </dgm:pt>
    <dgm:pt modelId="{18BD78E6-E3A0-43D7-8651-A9E1175BB29B}" type="pres">
      <dgm:prSet presAssocID="{28436A51-E82C-4376-B20A-BF2D90A25D85}" presName="conn2-1" presStyleLbl="parChTrans1D2" presStyleIdx="4" presStyleCnt="7"/>
      <dgm:spPr/>
      <dgm:t>
        <a:bodyPr/>
        <a:lstStyle/>
        <a:p>
          <a:endParaRPr lang="es-EC"/>
        </a:p>
      </dgm:t>
    </dgm:pt>
    <dgm:pt modelId="{5D8DB473-1521-4312-832F-75064FEBA4D7}" type="pres">
      <dgm:prSet presAssocID="{28436A51-E82C-4376-B20A-BF2D90A25D85}" presName="connTx" presStyleLbl="parChTrans1D2" presStyleIdx="4" presStyleCnt="7"/>
      <dgm:spPr/>
      <dgm:t>
        <a:bodyPr/>
        <a:lstStyle/>
        <a:p>
          <a:endParaRPr lang="es-EC"/>
        </a:p>
      </dgm:t>
    </dgm:pt>
    <dgm:pt modelId="{2C67155D-1D26-47E0-BE0A-13BE4A1CF47D}" type="pres">
      <dgm:prSet presAssocID="{D128048A-87BB-44E6-88E9-8967B44BDD86}" presName="root2" presStyleCnt="0"/>
      <dgm:spPr/>
    </dgm:pt>
    <dgm:pt modelId="{B246B239-3BC1-4B44-B028-1B9F7EB6FADB}" type="pres">
      <dgm:prSet presAssocID="{D128048A-87BB-44E6-88E9-8967B44BDD86}" presName="LevelTwoTextNode" presStyleLbl="node2" presStyleIdx="4" presStyleCnt="7">
        <dgm:presLayoutVars>
          <dgm:chPref val="3"/>
        </dgm:presLayoutVars>
      </dgm:prSet>
      <dgm:spPr/>
      <dgm:t>
        <a:bodyPr/>
        <a:lstStyle/>
        <a:p>
          <a:endParaRPr lang="es-EC"/>
        </a:p>
      </dgm:t>
    </dgm:pt>
    <dgm:pt modelId="{AFABE217-B337-47FC-A23C-C45B2F0A7DD8}" type="pres">
      <dgm:prSet presAssocID="{D128048A-87BB-44E6-88E9-8967B44BDD86}" presName="level3hierChild" presStyleCnt="0"/>
      <dgm:spPr/>
    </dgm:pt>
    <dgm:pt modelId="{4C51165C-2D38-4A57-A62C-AA75E51CA91D}" type="pres">
      <dgm:prSet presAssocID="{7679FEB2-6AA3-467C-98B1-D19BFBD7BFFD}" presName="conn2-1" presStyleLbl="parChTrans1D3" presStyleIdx="4" presStyleCnt="7"/>
      <dgm:spPr/>
      <dgm:t>
        <a:bodyPr/>
        <a:lstStyle/>
        <a:p>
          <a:endParaRPr lang="es-EC"/>
        </a:p>
      </dgm:t>
    </dgm:pt>
    <dgm:pt modelId="{284945DD-C082-4FDB-8167-2AF26C3BEFDF}" type="pres">
      <dgm:prSet presAssocID="{7679FEB2-6AA3-467C-98B1-D19BFBD7BFFD}" presName="connTx" presStyleLbl="parChTrans1D3" presStyleIdx="4" presStyleCnt="7"/>
      <dgm:spPr/>
      <dgm:t>
        <a:bodyPr/>
        <a:lstStyle/>
        <a:p>
          <a:endParaRPr lang="es-EC"/>
        </a:p>
      </dgm:t>
    </dgm:pt>
    <dgm:pt modelId="{635E5BA8-ED2C-4263-B4CA-D1FAE0804F32}" type="pres">
      <dgm:prSet presAssocID="{B96A8BE2-1F88-44EE-A10E-4617426F3D1B}" presName="root2" presStyleCnt="0"/>
      <dgm:spPr/>
    </dgm:pt>
    <dgm:pt modelId="{7EB22E4B-7194-41AA-A48F-1B9640D0BC92}" type="pres">
      <dgm:prSet presAssocID="{B96A8BE2-1F88-44EE-A10E-4617426F3D1B}" presName="LevelTwoTextNode" presStyleLbl="node3" presStyleIdx="4" presStyleCnt="7" custScaleX="125239" custScaleY="294908">
        <dgm:presLayoutVars>
          <dgm:chPref val="3"/>
        </dgm:presLayoutVars>
      </dgm:prSet>
      <dgm:spPr/>
      <dgm:t>
        <a:bodyPr/>
        <a:lstStyle/>
        <a:p>
          <a:endParaRPr lang="es-EC"/>
        </a:p>
      </dgm:t>
    </dgm:pt>
    <dgm:pt modelId="{663336FA-3DC1-43A4-A66B-0E4CBF5036AA}" type="pres">
      <dgm:prSet presAssocID="{B96A8BE2-1F88-44EE-A10E-4617426F3D1B}" presName="level3hierChild" presStyleCnt="0"/>
      <dgm:spPr/>
    </dgm:pt>
    <dgm:pt modelId="{EC99DF72-82C3-4638-B73B-AFADC55F07FD}" type="pres">
      <dgm:prSet presAssocID="{F4F28539-7B08-44F1-AAD5-6E1F11B98AE9}" presName="conn2-1" presStyleLbl="parChTrans1D4" presStyleIdx="0" presStyleCnt="2"/>
      <dgm:spPr/>
      <dgm:t>
        <a:bodyPr/>
        <a:lstStyle/>
        <a:p>
          <a:endParaRPr lang="es-EC"/>
        </a:p>
      </dgm:t>
    </dgm:pt>
    <dgm:pt modelId="{36A93E8C-DABC-4327-951A-C7DC36DA5A3A}" type="pres">
      <dgm:prSet presAssocID="{F4F28539-7B08-44F1-AAD5-6E1F11B98AE9}" presName="connTx" presStyleLbl="parChTrans1D4" presStyleIdx="0" presStyleCnt="2"/>
      <dgm:spPr/>
      <dgm:t>
        <a:bodyPr/>
        <a:lstStyle/>
        <a:p>
          <a:endParaRPr lang="es-EC"/>
        </a:p>
      </dgm:t>
    </dgm:pt>
    <dgm:pt modelId="{20E0712A-38C1-4D6B-AC74-1881D8CC600E}" type="pres">
      <dgm:prSet presAssocID="{DBBCB66F-95A1-4DC1-A8D1-012293C83199}" presName="root2" presStyleCnt="0"/>
      <dgm:spPr/>
    </dgm:pt>
    <dgm:pt modelId="{A5DA5341-69AD-46D7-833E-1B284FE5C9CB}" type="pres">
      <dgm:prSet presAssocID="{DBBCB66F-95A1-4DC1-A8D1-012293C83199}" presName="LevelTwoTextNode" presStyleLbl="node4" presStyleIdx="0" presStyleCnt="2" custScaleX="161221" custScaleY="163735">
        <dgm:presLayoutVars>
          <dgm:chPref val="3"/>
        </dgm:presLayoutVars>
      </dgm:prSet>
      <dgm:spPr/>
      <dgm:t>
        <a:bodyPr/>
        <a:lstStyle/>
        <a:p>
          <a:endParaRPr lang="es-EC"/>
        </a:p>
      </dgm:t>
    </dgm:pt>
    <dgm:pt modelId="{40559114-0825-4D23-80C1-4E27E3D397BE}" type="pres">
      <dgm:prSet presAssocID="{DBBCB66F-95A1-4DC1-A8D1-012293C83199}" presName="level3hierChild" presStyleCnt="0"/>
      <dgm:spPr/>
    </dgm:pt>
    <dgm:pt modelId="{3D50329A-CB27-4330-9671-C43419EB31FB}" type="pres">
      <dgm:prSet presAssocID="{40022A7E-E767-4E70-ACA6-B07D3A8A4B2E}" presName="conn2-1" presStyleLbl="parChTrans1D4" presStyleIdx="1" presStyleCnt="2"/>
      <dgm:spPr/>
      <dgm:t>
        <a:bodyPr/>
        <a:lstStyle/>
        <a:p>
          <a:endParaRPr lang="es-EC"/>
        </a:p>
      </dgm:t>
    </dgm:pt>
    <dgm:pt modelId="{A060D285-23A3-4183-B4FA-B1514C0613E4}" type="pres">
      <dgm:prSet presAssocID="{40022A7E-E767-4E70-ACA6-B07D3A8A4B2E}" presName="connTx" presStyleLbl="parChTrans1D4" presStyleIdx="1" presStyleCnt="2"/>
      <dgm:spPr/>
      <dgm:t>
        <a:bodyPr/>
        <a:lstStyle/>
        <a:p>
          <a:endParaRPr lang="es-EC"/>
        </a:p>
      </dgm:t>
    </dgm:pt>
    <dgm:pt modelId="{31717011-CB7C-48B7-9B64-CB67D2E6426D}" type="pres">
      <dgm:prSet presAssocID="{0C90833D-FB5B-46C5-A6F8-D3C3A5243BF1}" presName="root2" presStyleCnt="0"/>
      <dgm:spPr/>
    </dgm:pt>
    <dgm:pt modelId="{FE172A62-3A40-4C17-B232-CAC6A80AAF6C}" type="pres">
      <dgm:prSet presAssocID="{0C90833D-FB5B-46C5-A6F8-D3C3A5243BF1}" presName="LevelTwoTextNode" presStyleLbl="node4" presStyleIdx="1" presStyleCnt="2" custScaleX="151058" custScaleY="166828">
        <dgm:presLayoutVars>
          <dgm:chPref val="3"/>
        </dgm:presLayoutVars>
      </dgm:prSet>
      <dgm:spPr/>
      <dgm:t>
        <a:bodyPr/>
        <a:lstStyle/>
        <a:p>
          <a:endParaRPr lang="es-EC"/>
        </a:p>
      </dgm:t>
    </dgm:pt>
    <dgm:pt modelId="{AE8CD5F6-56CD-4C0C-9F2A-ADD4F94A070E}" type="pres">
      <dgm:prSet presAssocID="{0C90833D-FB5B-46C5-A6F8-D3C3A5243BF1}" presName="level3hierChild" presStyleCnt="0"/>
      <dgm:spPr/>
    </dgm:pt>
    <dgm:pt modelId="{899C125E-02DD-4261-BBF8-DCFEBBBA2835}" type="pres">
      <dgm:prSet presAssocID="{1E3425A1-52F6-45E5-A407-AC235BEF1855}" presName="conn2-1" presStyleLbl="parChTrans1D2" presStyleIdx="5" presStyleCnt="7"/>
      <dgm:spPr/>
      <dgm:t>
        <a:bodyPr/>
        <a:lstStyle/>
        <a:p>
          <a:endParaRPr lang="es-EC"/>
        </a:p>
      </dgm:t>
    </dgm:pt>
    <dgm:pt modelId="{247E7F62-B07F-4A4E-BE9C-C9398007EC05}" type="pres">
      <dgm:prSet presAssocID="{1E3425A1-52F6-45E5-A407-AC235BEF1855}" presName="connTx" presStyleLbl="parChTrans1D2" presStyleIdx="5" presStyleCnt="7"/>
      <dgm:spPr/>
      <dgm:t>
        <a:bodyPr/>
        <a:lstStyle/>
        <a:p>
          <a:endParaRPr lang="es-EC"/>
        </a:p>
      </dgm:t>
    </dgm:pt>
    <dgm:pt modelId="{C005DD98-DAA3-48D4-A81F-F46F3AABFB0B}" type="pres">
      <dgm:prSet presAssocID="{F78301AA-B808-48A3-9962-C1C6B739B470}" presName="root2" presStyleCnt="0"/>
      <dgm:spPr/>
    </dgm:pt>
    <dgm:pt modelId="{46D6D3A1-3D44-46EE-8FBC-43AAE04B01E0}" type="pres">
      <dgm:prSet presAssocID="{F78301AA-B808-48A3-9962-C1C6B739B470}" presName="LevelTwoTextNode" presStyleLbl="node2" presStyleIdx="5" presStyleCnt="7" custScaleX="125117">
        <dgm:presLayoutVars>
          <dgm:chPref val="3"/>
        </dgm:presLayoutVars>
      </dgm:prSet>
      <dgm:spPr/>
      <dgm:t>
        <a:bodyPr/>
        <a:lstStyle/>
        <a:p>
          <a:endParaRPr lang="es-EC"/>
        </a:p>
      </dgm:t>
    </dgm:pt>
    <dgm:pt modelId="{851C36F7-BF88-46B2-9958-B72A42428231}" type="pres">
      <dgm:prSet presAssocID="{F78301AA-B808-48A3-9962-C1C6B739B470}" presName="level3hierChild" presStyleCnt="0"/>
      <dgm:spPr/>
    </dgm:pt>
    <dgm:pt modelId="{3CF816FB-DEC9-4454-AAE4-6D5EA0215D41}" type="pres">
      <dgm:prSet presAssocID="{EEA5F996-FF5F-41E7-9556-61C5F8C49FBE}" presName="conn2-1" presStyleLbl="parChTrans1D3" presStyleIdx="5" presStyleCnt="7"/>
      <dgm:spPr/>
      <dgm:t>
        <a:bodyPr/>
        <a:lstStyle/>
        <a:p>
          <a:endParaRPr lang="es-EC"/>
        </a:p>
      </dgm:t>
    </dgm:pt>
    <dgm:pt modelId="{75F6232F-D8E3-4E63-94F5-839B604C7577}" type="pres">
      <dgm:prSet presAssocID="{EEA5F996-FF5F-41E7-9556-61C5F8C49FBE}" presName="connTx" presStyleLbl="parChTrans1D3" presStyleIdx="5" presStyleCnt="7"/>
      <dgm:spPr/>
      <dgm:t>
        <a:bodyPr/>
        <a:lstStyle/>
        <a:p>
          <a:endParaRPr lang="es-EC"/>
        </a:p>
      </dgm:t>
    </dgm:pt>
    <dgm:pt modelId="{E85788F9-3A2C-4BB2-8BC2-8F0CB8A856CE}" type="pres">
      <dgm:prSet presAssocID="{F6DAD5EC-8B68-4D3C-A0A6-CF41046E9A7D}" presName="root2" presStyleCnt="0"/>
      <dgm:spPr/>
    </dgm:pt>
    <dgm:pt modelId="{98127A2D-E2D5-4067-AB70-932C648471E5}" type="pres">
      <dgm:prSet presAssocID="{F6DAD5EC-8B68-4D3C-A0A6-CF41046E9A7D}" presName="LevelTwoTextNode" presStyleLbl="node3" presStyleIdx="5" presStyleCnt="7" custLinFactNeighborX="-24172" custLinFactNeighborY="-1933">
        <dgm:presLayoutVars>
          <dgm:chPref val="3"/>
        </dgm:presLayoutVars>
      </dgm:prSet>
      <dgm:spPr/>
      <dgm:t>
        <a:bodyPr/>
        <a:lstStyle/>
        <a:p>
          <a:endParaRPr lang="es-EC"/>
        </a:p>
      </dgm:t>
    </dgm:pt>
    <dgm:pt modelId="{ECC1F525-BE6A-4EA5-A7FE-CDCA6E80B27F}" type="pres">
      <dgm:prSet presAssocID="{F6DAD5EC-8B68-4D3C-A0A6-CF41046E9A7D}" presName="level3hierChild" presStyleCnt="0"/>
      <dgm:spPr/>
    </dgm:pt>
    <dgm:pt modelId="{8F6BEDA9-3A29-47EF-A5BA-0E62A886360D}" type="pres">
      <dgm:prSet presAssocID="{95BF6F6F-B128-4D7A-BDE6-23D86ADCB0B3}" presName="conn2-1" presStyleLbl="parChTrans1D2" presStyleIdx="6" presStyleCnt="7"/>
      <dgm:spPr/>
      <dgm:t>
        <a:bodyPr/>
        <a:lstStyle/>
        <a:p>
          <a:endParaRPr lang="es-EC"/>
        </a:p>
      </dgm:t>
    </dgm:pt>
    <dgm:pt modelId="{DE9FA00A-D4B8-4CFA-8D6C-9609423B7DD6}" type="pres">
      <dgm:prSet presAssocID="{95BF6F6F-B128-4D7A-BDE6-23D86ADCB0B3}" presName="connTx" presStyleLbl="parChTrans1D2" presStyleIdx="6" presStyleCnt="7"/>
      <dgm:spPr/>
      <dgm:t>
        <a:bodyPr/>
        <a:lstStyle/>
        <a:p>
          <a:endParaRPr lang="es-EC"/>
        </a:p>
      </dgm:t>
    </dgm:pt>
    <dgm:pt modelId="{045CE52E-B9DC-46BD-B9C6-846628555C6A}" type="pres">
      <dgm:prSet presAssocID="{B4F32555-0F16-4288-A962-33B70C030A8F}" presName="root2" presStyleCnt="0"/>
      <dgm:spPr/>
    </dgm:pt>
    <dgm:pt modelId="{6EE2C63A-F628-459E-B47D-B6979695F18E}" type="pres">
      <dgm:prSet presAssocID="{B4F32555-0F16-4288-A962-33B70C030A8F}" presName="LevelTwoTextNode" presStyleLbl="node2" presStyleIdx="6" presStyleCnt="7">
        <dgm:presLayoutVars>
          <dgm:chPref val="3"/>
        </dgm:presLayoutVars>
      </dgm:prSet>
      <dgm:spPr/>
      <dgm:t>
        <a:bodyPr/>
        <a:lstStyle/>
        <a:p>
          <a:endParaRPr lang="es-EC"/>
        </a:p>
      </dgm:t>
    </dgm:pt>
    <dgm:pt modelId="{B0F068DA-2F75-41C5-8808-13948175E28E}" type="pres">
      <dgm:prSet presAssocID="{B4F32555-0F16-4288-A962-33B70C030A8F}" presName="level3hierChild" presStyleCnt="0"/>
      <dgm:spPr/>
    </dgm:pt>
    <dgm:pt modelId="{5EFCCBA2-0705-4ECE-A245-3FBB4AE518BC}" type="pres">
      <dgm:prSet presAssocID="{38900D61-DC74-4789-9590-28553ADAA9ED}" presName="conn2-1" presStyleLbl="parChTrans1D3" presStyleIdx="6" presStyleCnt="7"/>
      <dgm:spPr/>
      <dgm:t>
        <a:bodyPr/>
        <a:lstStyle/>
        <a:p>
          <a:endParaRPr lang="es-EC"/>
        </a:p>
      </dgm:t>
    </dgm:pt>
    <dgm:pt modelId="{88A92422-F310-47E1-A752-98C0B59549AE}" type="pres">
      <dgm:prSet presAssocID="{38900D61-DC74-4789-9590-28553ADAA9ED}" presName="connTx" presStyleLbl="parChTrans1D3" presStyleIdx="6" presStyleCnt="7"/>
      <dgm:spPr/>
      <dgm:t>
        <a:bodyPr/>
        <a:lstStyle/>
        <a:p>
          <a:endParaRPr lang="es-EC"/>
        </a:p>
      </dgm:t>
    </dgm:pt>
    <dgm:pt modelId="{2531ECA6-D7BA-40D6-81B8-D72A01DDC1E4}" type="pres">
      <dgm:prSet presAssocID="{A0581685-7738-4770-A097-5986F2A21C28}" presName="root2" presStyleCnt="0"/>
      <dgm:spPr/>
    </dgm:pt>
    <dgm:pt modelId="{3B8DD818-0E90-4049-A16C-A89883CCA799}" type="pres">
      <dgm:prSet presAssocID="{A0581685-7738-4770-A097-5986F2A21C28}" presName="LevelTwoTextNode" presStyleLbl="node3" presStyleIdx="6" presStyleCnt="7">
        <dgm:presLayoutVars>
          <dgm:chPref val="3"/>
        </dgm:presLayoutVars>
      </dgm:prSet>
      <dgm:spPr/>
      <dgm:t>
        <a:bodyPr/>
        <a:lstStyle/>
        <a:p>
          <a:endParaRPr lang="es-EC"/>
        </a:p>
      </dgm:t>
    </dgm:pt>
    <dgm:pt modelId="{D60A31B2-6C04-4EE8-ADEB-4771CA283C44}" type="pres">
      <dgm:prSet presAssocID="{A0581685-7738-4770-A097-5986F2A21C28}" presName="level3hierChild" presStyleCnt="0"/>
      <dgm:spPr/>
    </dgm:pt>
  </dgm:ptLst>
  <dgm:cxnLst>
    <dgm:cxn modelId="{79359F2D-BD13-4D31-857C-1A824986195B}" srcId="{0E2E8EED-C95C-42E6-BC31-39C76207D5E0}" destId="{1F3A3C73-D867-45A0-A33D-5015B5255538}" srcOrd="0" destOrd="0" parTransId="{ED7AB429-8C08-4175-9F61-9BC1CC506ED6}" sibTransId="{8504BCC7-A620-424D-9278-A60108FDA595}"/>
    <dgm:cxn modelId="{BCA7FE32-2BB0-4353-BA59-A9B61A6C0899}" type="presOf" srcId="{95BF6F6F-B128-4D7A-BDE6-23D86ADCB0B3}" destId="{DE9FA00A-D4B8-4CFA-8D6C-9609423B7DD6}" srcOrd="1" destOrd="0" presId="urn:microsoft.com/office/officeart/2005/8/layout/hierarchy2"/>
    <dgm:cxn modelId="{886111F0-0A7F-4438-AF5F-9F9DBC8582BC}" type="presOf" srcId="{D081189B-3B5E-41E6-99FB-B0293A79397F}" destId="{BB7651C1-FCFF-4338-A162-05F6E0619527}" srcOrd="1" destOrd="0" presId="urn:microsoft.com/office/officeart/2005/8/layout/hierarchy2"/>
    <dgm:cxn modelId="{61E72222-0721-4F29-BB5E-F8075DBF17A0}" srcId="{E4A44295-32D3-4FCB-A910-11F1E729EFD9}" destId="{B4F32555-0F16-4288-A962-33B70C030A8F}" srcOrd="6" destOrd="0" parTransId="{95BF6F6F-B128-4D7A-BDE6-23D86ADCB0B3}" sibTransId="{7B5FA72F-E9B1-4682-A1AE-B2A0158FFAAA}"/>
    <dgm:cxn modelId="{030B7C75-6C5D-4237-812A-BF04153524A3}" type="presOf" srcId="{1E3425A1-52F6-45E5-A407-AC235BEF1855}" destId="{899C125E-02DD-4261-BBF8-DCFEBBBA2835}" srcOrd="0" destOrd="0" presId="urn:microsoft.com/office/officeart/2005/8/layout/hierarchy2"/>
    <dgm:cxn modelId="{A6370FD1-C904-4F8F-A05A-02C6FDF79B44}" type="presOf" srcId="{ED7AB429-8C08-4175-9F61-9BC1CC506ED6}" destId="{77B8DFB8-EF4A-4158-AFAD-E8CD496ABCB6}" srcOrd="0" destOrd="0" presId="urn:microsoft.com/office/officeart/2005/8/layout/hierarchy2"/>
    <dgm:cxn modelId="{CAC06D74-7F9E-4A5E-9785-18F88BE69ED6}" type="presOf" srcId="{4682C033-6596-4402-A4BE-E7ED89FD5DD2}" destId="{17BD77D9-6453-44D0-A5D1-E045AD3E6632}" srcOrd="0" destOrd="0" presId="urn:microsoft.com/office/officeart/2005/8/layout/hierarchy2"/>
    <dgm:cxn modelId="{41EA47D0-FAFE-4A3F-893D-6F7B406C19AD}" type="presOf" srcId="{3029C3B1-CAB1-4132-833D-FD5846B9BC7C}" destId="{F5B60373-A9AB-4628-8AF1-855445FACB1A}" srcOrd="0" destOrd="0" presId="urn:microsoft.com/office/officeart/2005/8/layout/hierarchy2"/>
    <dgm:cxn modelId="{BBCC76CC-7B22-438D-AECD-AD497DC9828E}" type="presOf" srcId="{136779B6-9E6D-42E7-A1D6-6500712C1781}" destId="{2B19C46E-9788-4892-B051-895DBE979F8B}" srcOrd="0" destOrd="0" presId="urn:microsoft.com/office/officeart/2005/8/layout/hierarchy2"/>
    <dgm:cxn modelId="{B1A252C3-32F0-4E26-A933-EE9CA89DA47F}" type="presOf" srcId="{D128048A-87BB-44E6-88E9-8967B44BDD86}" destId="{B246B239-3BC1-4B44-B028-1B9F7EB6FADB}" srcOrd="0" destOrd="0" presId="urn:microsoft.com/office/officeart/2005/8/layout/hierarchy2"/>
    <dgm:cxn modelId="{F8FC7A8B-C113-4BD4-80C7-4B6E1306DB43}" type="presOf" srcId="{38900D61-DC74-4789-9590-28553ADAA9ED}" destId="{5EFCCBA2-0705-4ECE-A245-3FBB4AE518BC}" srcOrd="0" destOrd="0" presId="urn:microsoft.com/office/officeart/2005/8/layout/hierarchy2"/>
    <dgm:cxn modelId="{D5465B49-20A3-4A65-A224-D0F27AC71FCC}" type="presOf" srcId="{B96A8BE2-1F88-44EE-A10E-4617426F3D1B}" destId="{7EB22E4B-7194-41AA-A48F-1B9640D0BC92}" srcOrd="0" destOrd="0" presId="urn:microsoft.com/office/officeart/2005/8/layout/hierarchy2"/>
    <dgm:cxn modelId="{6038B373-876D-406B-8CA4-5540CE631829}" type="presOf" srcId="{7679FEB2-6AA3-467C-98B1-D19BFBD7BFFD}" destId="{4C51165C-2D38-4A57-A62C-AA75E51CA91D}" srcOrd="0" destOrd="0" presId="urn:microsoft.com/office/officeart/2005/8/layout/hierarchy2"/>
    <dgm:cxn modelId="{61C5136C-8BC5-409A-91A0-0FC018461390}" srcId="{F78301AA-B808-48A3-9962-C1C6B739B470}" destId="{F6DAD5EC-8B68-4D3C-A0A6-CF41046E9A7D}" srcOrd="0" destOrd="0" parTransId="{EEA5F996-FF5F-41E7-9556-61C5F8C49FBE}" sibTransId="{8F600D5E-7B9E-4774-8EBF-1D00807FF0D6}"/>
    <dgm:cxn modelId="{F80D482D-B6F4-4204-A89D-028F91A793C8}" srcId="{E4A44295-32D3-4FCB-A910-11F1E729EFD9}" destId="{D128048A-87BB-44E6-88E9-8967B44BDD86}" srcOrd="4" destOrd="0" parTransId="{28436A51-E82C-4376-B20A-BF2D90A25D85}" sibTransId="{A904D27F-3A24-46AE-8D04-FF18CB1D6932}"/>
    <dgm:cxn modelId="{EF8EF96A-4F6E-48D2-AF2D-48955D33F5E9}" type="presOf" srcId="{0E2E8EED-C95C-42E6-BC31-39C76207D5E0}" destId="{F6323175-84F5-4A92-9D2B-1AC589163404}" srcOrd="0" destOrd="0" presId="urn:microsoft.com/office/officeart/2005/8/layout/hierarchy2"/>
    <dgm:cxn modelId="{BE8D8501-09C1-4772-8F92-8FFC618849C0}" type="presOf" srcId="{74C46670-A7DA-4D98-A964-E1E22785ECB7}" destId="{010FBDCF-AE7B-4EE3-99DC-7D54BC4B0F1D}" srcOrd="0" destOrd="0" presId="urn:microsoft.com/office/officeart/2005/8/layout/hierarchy2"/>
    <dgm:cxn modelId="{C770E5EA-C3A0-4F69-9A5C-CD4357C31BFB}" type="presOf" srcId="{40022A7E-E767-4E70-ACA6-B07D3A8A4B2E}" destId="{3D50329A-CB27-4330-9671-C43419EB31FB}" srcOrd="0" destOrd="0" presId="urn:microsoft.com/office/officeart/2005/8/layout/hierarchy2"/>
    <dgm:cxn modelId="{733AF0D1-4B7E-4FB3-AFD2-AFAD41A800A0}" srcId="{290CFBF6-44F2-41A7-A3C0-E2AF59F4C4F2}" destId="{E4A44295-32D3-4FCB-A910-11F1E729EFD9}" srcOrd="0" destOrd="0" parTransId="{D96BFF47-DE28-4686-A982-62DDA875DECD}" sibTransId="{AC233BF7-706C-40BA-A52D-2FA8E594B282}"/>
    <dgm:cxn modelId="{5173128B-849C-4D26-891A-65082720AB7E}" type="presOf" srcId="{7679FEB2-6AA3-467C-98B1-D19BFBD7BFFD}" destId="{284945DD-C082-4FDB-8167-2AF26C3BEFDF}" srcOrd="1" destOrd="0" presId="urn:microsoft.com/office/officeart/2005/8/layout/hierarchy2"/>
    <dgm:cxn modelId="{386007C2-FCA2-4A3C-B268-24529CFE5789}" type="presOf" srcId="{EEA5F996-FF5F-41E7-9556-61C5F8C49FBE}" destId="{75F6232F-D8E3-4E63-94F5-839B604C7577}" srcOrd="1" destOrd="0" presId="urn:microsoft.com/office/officeart/2005/8/layout/hierarchy2"/>
    <dgm:cxn modelId="{6AEAA17E-5B52-45B6-9138-73F1D2B2A1C5}" srcId="{D128048A-87BB-44E6-88E9-8967B44BDD86}" destId="{B96A8BE2-1F88-44EE-A10E-4617426F3D1B}" srcOrd="0" destOrd="0" parTransId="{7679FEB2-6AA3-467C-98B1-D19BFBD7BFFD}" sibTransId="{EA3AE2FA-E033-47CF-9219-B492661A7B73}"/>
    <dgm:cxn modelId="{D101A894-82C0-41EE-B012-DE07F6A1939B}" srcId="{136779B6-9E6D-42E7-A1D6-6500712C1781}" destId="{6E1E385D-247F-4AB3-A146-0546574993E7}" srcOrd="0" destOrd="0" parTransId="{D081189B-3B5E-41E6-99FB-B0293A79397F}" sibTransId="{F14574FE-3542-4F51-80DF-3AEC2AB66E83}"/>
    <dgm:cxn modelId="{5CF67826-C262-4C61-83FF-0C67708A9D92}" type="presOf" srcId="{38900D61-DC74-4789-9590-28553ADAA9ED}" destId="{88A92422-F310-47E1-A752-98C0B59549AE}" srcOrd="1" destOrd="0" presId="urn:microsoft.com/office/officeart/2005/8/layout/hierarchy2"/>
    <dgm:cxn modelId="{B485CB43-9E33-49E9-AE6F-D0C06B04A3A4}" type="presOf" srcId="{95BF6F6F-B128-4D7A-BDE6-23D86ADCB0B3}" destId="{8F6BEDA9-3A29-47EF-A5BA-0E62A886360D}" srcOrd="0" destOrd="0" presId="urn:microsoft.com/office/officeart/2005/8/layout/hierarchy2"/>
    <dgm:cxn modelId="{B009902B-D49A-400D-8890-46F20FC35DE1}" srcId="{E4A44295-32D3-4FCB-A910-11F1E729EFD9}" destId="{CAFB4F1E-C0DC-4DA9-96EC-91BE9A0C023F}" srcOrd="2" destOrd="0" parTransId="{8A04EEF2-75B0-4ABE-88E7-3527C1C69867}" sibTransId="{86524771-1BD1-40AC-8EED-D6048F6B5FAC}"/>
    <dgm:cxn modelId="{302567EA-30E1-42DD-ACAE-23D323F21D6F}" type="presOf" srcId="{E4A44295-32D3-4FCB-A910-11F1E729EFD9}" destId="{9853CC08-930C-4046-8658-6E529D2AFB62}" srcOrd="0" destOrd="0" presId="urn:microsoft.com/office/officeart/2005/8/layout/hierarchy2"/>
    <dgm:cxn modelId="{D0FD7BC7-21DD-4CA8-BE0F-CA6FBE3BC0FA}" type="presOf" srcId="{F6DAD5EC-8B68-4D3C-A0A6-CF41046E9A7D}" destId="{98127A2D-E2D5-4067-AB70-932C648471E5}" srcOrd="0" destOrd="0" presId="urn:microsoft.com/office/officeart/2005/8/layout/hierarchy2"/>
    <dgm:cxn modelId="{D70C5390-CDCB-4C82-8813-A6D5A75E5485}" type="presOf" srcId="{1E3425A1-52F6-45E5-A407-AC235BEF1855}" destId="{247E7F62-B07F-4A4E-BE9C-C9398007EC05}" srcOrd="1" destOrd="0" presId="urn:microsoft.com/office/officeart/2005/8/layout/hierarchy2"/>
    <dgm:cxn modelId="{73003258-BC47-4E93-A1B1-8AF1FACFC3C3}" type="presOf" srcId="{3029C3B1-CAB1-4132-833D-FD5846B9BC7C}" destId="{EF93B882-C444-4AE3-A468-F6D7790589A4}" srcOrd="1" destOrd="0" presId="urn:microsoft.com/office/officeart/2005/8/layout/hierarchy2"/>
    <dgm:cxn modelId="{AA4BC883-D612-4472-AACE-565B7EFF2697}" type="presOf" srcId="{4682C033-6596-4402-A4BE-E7ED89FD5DD2}" destId="{0C02CCE0-3830-4CED-BE79-D8E7759C8217}" srcOrd="1" destOrd="0" presId="urn:microsoft.com/office/officeart/2005/8/layout/hierarchy2"/>
    <dgm:cxn modelId="{1F74213F-3458-4D94-9C2C-7F4B3CD90727}" srcId="{CAFB4F1E-C0DC-4DA9-96EC-91BE9A0C023F}" destId="{184A1120-F7D6-4FA0-8ED0-56CB9C89080E}" srcOrd="0" destOrd="0" parTransId="{D70ABAE3-8B2D-4528-B146-274C37BB7F77}" sibTransId="{3849A9E4-2EF2-420C-A69B-C41D3487A2CC}"/>
    <dgm:cxn modelId="{270CFF13-922E-47EF-A6FA-D09F6E4FF37C}" type="presOf" srcId="{8A04EEF2-75B0-4ABE-88E7-3527C1C69867}" destId="{663B117C-2781-4ACE-8B41-326B10F6B563}" srcOrd="0" destOrd="0" presId="urn:microsoft.com/office/officeart/2005/8/layout/hierarchy2"/>
    <dgm:cxn modelId="{AF60D70F-0D07-4628-897C-1AE9FAF34608}" srcId="{E4A44295-32D3-4FCB-A910-11F1E729EFD9}" destId="{F78301AA-B808-48A3-9962-C1C6B739B470}" srcOrd="5" destOrd="0" parTransId="{1E3425A1-52F6-45E5-A407-AC235BEF1855}" sibTransId="{FA719A7F-AF98-4833-AFC9-A25391CA57EE}"/>
    <dgm:cxn modelId="{E49F58FE-CBDD-4BA4-BFDB-1D267C50E7A1}" type="presOf" srcId="{1F3A3C73-D867-45A0-A33D-5015B5255538}" destId="{785D7248-D68B-4FED-A682-E8424E3D2140}" srcOrd="0" destOrd="0" presId="urn:microsoft.com/office/officeart/2005/8/layout/hierarchy2"/>
    <dgm:cxn modelId="{CF0DBE3A-5A65-49E4-8B7F-E792EC44C99C}" type="presOf" srcId="{0C90833D-FB5B-46C5-A6F8-D3C3A5243BF1}" destId="{FE172A62-3A40-4C17-B232-CAC6A80AAF6C}" srcOrd="0" destOrd="0" presId="urn:microsoft.com/office/officeart/2005/8/layout/hierarchy2"/>
    <dgm:cxn modelId="{E3900A1B-C784-4FA1-BF61-061F1DDDA2BC}" type="presOf" srcId="{1812A820-64C2-40A4-872A-1EBF4296B748}" destId="{E02BFBAB-4181-41DC-8CEB-A4AEFE02383C}" srcOrd="1" destOrd="0" presId="urn:microsoft.com/office/officeart/2005/8/layout/hierarchy2"/>
    <dgm:cxn modelId="{ECC44276-A0DF-468B-A7C4-8565B00EF04D}" type="presOf" srcId="{B4F32555-0F16-4288-A962-33B70C030A8F}" destId="{6EE2C63A-F628-459E-B47D-B6979695F18E}" srcOrd="0" destOrd="0" presId="urn:microsoft.com/office/officeart/2005/8/layout/hierarchy2"/>
    <dgm:cxn modelId="{7AC3BBC8-EEA0-4B0C-B15F-FEFE975B5658}" type="presOf" srcId="{8A04EEF2-75B0-4ABE-88E7-3527C1C69867}" destId="{B63247E3-A467-47F6-AA0C-1BD633840344}" srcOrd="1" destOrd="0" presId="urn:microsoft.com/office/officeart/2005/8/layout/hierarchy2"/>
    <dgm:cxn modelId="{40D64643-9D23-4C41-9C12-4AF15A5C5F9C}" type="presOf" srcId="{D081189B-3B5E-41E6-99FB-B0293A79397F}" destId="{91948B61-9480-426F-8111-268DCB390785}" srcOrd="0" destOrd="0" presId="urn:microsoft.com/office/officeart/2005/8/layout/hierarchy2"/>
    <dgm:cxn modelId="{5D049309-5132-47ED-AF9A-FBF8D09DA51E}" srcId="{B96A8BE2-1F88-44EE-A10E-4617426F3D1B}" destId="{DBBCB66F-95A1-4DC1-A8D1-012293C83199}" srcOrd="0" destOrd="0" parTransId="{F4F28539-7B08-44F1-AAD5-6E1F11B98AE9}" sibTransId="{FF45DDDE-D7F3-4B09-8364-1EC13AEEB086}"/>
    <dgm:cxn modelId="{C21BDB97-9650-4D47-B4B3-C4858944B9FC}" srcId="{B96A8BE2-1F88-44EE-A10E-4617426F3D1B}" destId="{0C90833D-FB5B-46C5-A6F8-D3C3A5243BF1}" srcOrd="1" destOrd="0" parTransId="{40022A7E-E767-4E70-ACA6-B07D3A8A4B2E}" sibTransId="{6C171E34-2471-4216-BDA0-A3864157415C}"/>
    <dgm:cxn modelId="{9D00D88B-F33F-4D49-83F9-785C742FEF77}" type="presOf" srcId="{40022A7E-E767-4E70-ACA6-B07D3A8A4B2E}" destId="{A060D285-23A3-4183-B4FA-B1514C0613E4}" srcOrd="1" destOrd="0" presId="urn:microsoft.com/office/officeart/2005/8/layout/hierarchy2"/>
    <dgm:cxn modelId="{19512839-BC7A-4966-9EF4-04B60C924F66}" type="presOf" srcId="{F4F28539-7B08-44F1-AAD5-6E1F11B98AE9}" destId="{EC99DF72-82C3-4638-B73B-AFADC55F07FD}" srcOrd="0" destOrd="0" presId="urn:microsoft.com/office/officeart/2005/8/layout/hierarchy2"/>
    <dgm:cxn modelId="{8602B904-D1FE-407F-91A6-2A5DE0939373}" type="presOf" srcId="{74C46670-A7DA-4D98-A964-E1E22785ECB7}" destId="{89E953D1-5F5C-4422-B50F-07F5DD98294F}" srcOrd="1" destOrd="0" presId="urn:microsoft.com/office/officeart/2005/8/layout/hierarchy2"/>
    <dgm:cxn modelId="{956851E2-2721-4CA0-A7B9-CF3DAF0F2CA7}" type="presOf" srcId="{28436A51-E82C-4376-B20A-BF2D90A25D85}" destId="{18BD78E6-E3A0-43D7-8651-A9E1175BB29B}" srcOrd="0" destOrd="0" presId="urn:microsoft.com/office/officeart/2005/8/layout/hierarchy2"/>
    <dgm:cxn modelId="{C5C51D34-59C0-4777-8A6F-D5F13B408A3A}" type="presOf" srcId="{EEA5F996-FF5F-41E7-9556-61C5F8C49FBE}" destId="{3CF816FB-DEC9-4454-AAE4-6D5EA0215D41}" srcOrd="0" destOrd="0" presId="urn:microsoft.com/office/officeart/2005/8/layout/hierarchy2"/>
    <dgm:cxn modelId="{E785D0FA-A03B-4352-97AB-B7A3DB84D11C}" type="presOf" srcId="{1812A820-64C2-40A4-872A-1EBF4296B748}" destId="{AA8A83D0-68B5-42A8-9CC1-A7CEE2E2EDC7}" srcOrd="0" destOrd="0" presId="urn:microsoft.com/office/officeart/2005/8/layout/hierarchy2"/>
    <dgm:cxn modelId="{6F97E72A-0EDE-41CC-9D6F-EE8D1500770F}" srcId="{B18F381B-0AAF-43A7-BFBD-5EE5D915956C}" destId="{23FA03EF-5942-449D-8354-5CA2D378346A}" srcOrd="0" destOrd="0" parTransId="{3029C3B1-CAB1-4132-833D-FD5846B9BC7C}" sibTransId="{41E9A516-84F6-47FB-BB94-175941D4F0FD}"/>
    <dgm:cxn modelId="{43985C84-4CE1-4964-A6A1-982992B37D70}" srcId="{E4A44295-32D3-4FCB-A910-11F1E729EFD9}" destId="{136779B6-9E6D-42E7-A1D6-6500712C1781}" srcOrd="1" destOrd="0" parTransId="{74C46670-A7DA-4D98-A964-E1E22785ECB7}" sibTransId="{91DFF9FE-3137-4270-8144-292A5B4A7945}"/>
    <dgm:cxn modelId="{12655F96-6D35-4C61-B9A4-5E02FF034619}" type="presOf" srcId="{6E1E385D-247F-4AB3-A146-0546574993E7}" destId="{847E9DFD-2A94-44F8-8C62-967E8C51A197}" srcOrd="0" destOrd="0" presId="urn:microsoft.com/office/officeart/2005/8/layout/hierarchy2"/>
    <dgm:cxn modelId="{3F5516A9-DDD2-4D9A-9429-F2A264383A21}" type="presOf" srcId="{F4F28539-7B08-44F1-AAD5-6E1F11B98AE9}" destId="{36A93E8C-DABC-4327-951A-C7DC36DA5A3A}" srcOrd="1" destOrd="0" presId="urn:microsoft.com/office/officeart/2005/8/layout/hierarchy2"/>
    <dgm:cxn modelId="{0BCA9AB1-E31F-4DA0-89EF-F2A0D44D4CD0}" type="presOf" srcId="{A0581685-7738-4770-A097-5986F2A21C28}" destId="{3B8DD818-0E90-4049-A16C-A89883CCA799}" srcOrd="0" destOrd="0" presId="urn:microsoft.com/office/officeart/2005/8/layout/hierarchy2"/>
    <dgm:cxn modelId="{4115DBBF-2418-42CF-AC36-C7ABE2F1D990}" type="presOf" srcId="{B18F381B-0AAF-43A7-BFBD-5EE5D915956C}" destId="{9C64C12B-13B6-49AD-B2FC-80D2C3B2FA04}" srcOrd="0" destOrd="0" presId="urn:microsoft.com/office/officeart/2005/8/layout/hierarchy2"/>
    <dgm:cxn modelId="{1102734F-3206-4A15-8539-F4BA09501D3B}" srcId="{E4A44295-32D3-4FCB-A910-11F1E729EFD9}" destId="{0E2E8EED-C95C-42E6-BC31-39C76207D5E0}" srcOrd="3" destOrd="0" parTransId="{4682C033-6596-4402-A4BE-E7ED89FD5DD2}" sibTransId="{70B81233-DF7A-49AD-910C-EFC9AC4E1A6F}"/>
    <dgm:cxn modelId="{BD2EE636-0036-4245-B53A-DBA42F4E3D68}" srcId="{B4F32555-0F16-4288-A962-33B70C030A8F}" destId="{A0581685-7738-4770-A097-5986F2A21C28}" srcOrd="0" destOrd="0" parTransId="{38900D61-DC74-4789-9590-28553ADAA9ED}" sibTransId="{4A6FAC9D-018B-4041-8B7A-4ED96F37DA66}"/>
    <dgm:cxn modelId="{61EE43AE-689B-4F69-A8DB-E7D12B254FBF}" type="presOf" srcId="{290CFBF6-44F2-41A7-A3C0-E2AF59F4C4F2}" destId="{3BEED470-B284-4E2D-AB8D-F2145EF947B7}" srcOrd="0" destOrd="0" presId="urn:microsoft.com/office/officeart/2005/8/layout/hierarchy2"/>
    <dgm:cxn modelId="{294115D9-17DB-4C8B-8D9E-C96FB080B40E}" type="presOf" srcId="{CAFB4F1E-C0DC-4DA9-96EC-91BE9A0C023F}" destId="{C9B5101B-BECF-4867-9331-04612887A146}" srcOrd="0" destOrd="0" presId="urn:microsoft.com/office/officeart/2005/8/layout/hierarchy2"/>
    <dgm:cxn modelId="{8052201A-34EB-4255-828A-7794BA65C813}" type="presOf" srcId="{184A1120-F7D6-4FA0-8ED0-56CB9C89080E}" destId="{BDF2BC05-F1BB-4281-BAC3-E0CD75CC2749}" srcOrd="0" destOrd="0" presId="urn:microsoft.com/office/officeart/2005/8/layout/hierarchy2"/>
    <dgm:cxn modelId="{67C169FD-5EE5-4344-8055-452A4B41E2FB}" type="presOf" srcId="{D70ABAE3-8B2D-4528-B146-274C37BB7F77}" destId="{5B834356-F345-4A38-89B7-44A205185530}" srcOrd="1" destOrd="0" presId="urn:microsoft.com/office/officeart/2005/8/layout/hierarchy2"/>
    <dgm:cxn modelId="{D827F616-252A-4694-B7FC-D840B7360967}" srcId="{E4A44295-32D3-4FCB-A910-11F1E729EFD9}" destId="{B18F381B-0AAF-43A7-BFBD-5EE5D915956C}" srcOrd="0" destOrd="0" parTransId="{1812A820-64C2-40A4-872A-1EBF4296B748}" sibTransId="{3B1F17A5-432F-46B7-9D82-252B8438C732}"/>
    <dgm:cxn modelId="{BAB95C6E-5D79-475C-A5BE-0C75217BDB9B}" type="presOf" srcId="{23FA03EF-5942-449D-8354-5CA2D378346A}" destId="{3061FD77-7E31-403B-A774-6DA875EABAEF}" srcOrd="0" destOrd="0" presId="urn:microsoft.com/office/officeart/2005/8/layout/hierarchy2"/>
    <dgm:cxn modelId="{D5DC95E7-3729-4413-AA87-2E07EDDA5B19}" type="presOf" srcId="{28436A51-E82C-4376-B20A-BF2D90A25D85}" destId="{5D8DB473-1521-4312-832F-75064FEBA4D7}" srcOrd="1" destOrd="0" presId="urn:microsoft.com/office/officeart/2005/8/layout/hierarchy2"/>
    <dgm:cxn modelId="{642DC689-597E-46A5-B427-AE0E1280E23F}" type="presOf" srcId="{ED7AB429-8C08-4175-9F61-9BC1CC506ED6}" destId="{2D0B5D7C-836A-42A4-8E86-B1F4D73FACDD}" srcOrd="1" destOrd="0" presId="urn:microsoft.com/office/officeart/2005/8/layout/hierarchy2"/>
    <dgm:cxn modelId="{78DDBE3C-BCAF-472D-85E3-C50F04E252B8}" type="presOf" srcId="{F78301AA-B808-48A3-9962-C1C6B739B470}" destId="{46D6D3A1-3D44-46EE-8FBC-43AAE04B01E0}" srcOrd="0" destOrd="0" presId="urn:microsoft.com/office/officeart/2005/8/layout/hierarchy2"/>
    <dgm:cxn modelId="{03A09A56-65E5-45CA-BE0F-51FD9731DBEC}" type="presOf" srcId="{D70ABAE3-8B2D-4528-B146-274C37BB7F77}" destId="{D7C61C7C-CC5D-4798-A63C-D11D95B4D8C3}" srcOrd="0" destOrd="0" presId="urn:microsoft.com/office/officeart/2005/8/layout/hierarchy2"/>
    <dgm:cxn modelId="{FE9CA508-CD09-4C80-AD18-D03129BF829F}" type="presOf" srcId="{DBBCB66F-95A1-4DC1-A8D1-012293C83199}" destId="{A5DA5341-69AD-46D7-833E-1B284FE5C9CB}" srcOrd="0" destOrd="0" presId="urn:microsoft.com/office/officeart/2005/8/layout/hierarchy2"/>
    <dgm:cxn modelId="{41C90508-B33A-492A-9486-07B6C1943E14}" type="presParOf" srcId="{3BEED470-B284-4E2D-AB8D-F2145EF947B7}" destId="{DEE48C2B-ED7E-4826-8A69-757365A4B944}" srcOrd="0" destOrd="0" presId="urn:microsoft.com/office/officeart/2005/8/layout/hierarchy2"/>
    <dgm:cxn modelId="{31C183A4-8C3F-4A6A-93A6-152528C557E8}" type="presParOf" srcId="{DEE48C2B-ED7E-4826-8A69-757365A4B944}" destId="{9853CC08-930C-4046-8658-6E529D2AFB62}" srcOrd="0" destOrd="0" presId="urn:microsoft.com/office/officeart/2005/8/layout/hierarchy2"/>
    <dgm:cxn modelId="{7472D3E8-A1A3-4341-9312-32FF6714D9F2}" type="presParOf" srcId="{DEE48C2B-ED7E-4826-8A69-757365A4B944}" destId="{AD7162FE-602E-4F28-A189-49D56B9F478D}" srcOrd="1" destOrd="0" presId="urn:microsoft.com/office/officeart/2005/8/layout/hierarchy2"/>
    <dgm:cxn modelId="{0BD8CC14-5BD6-4E22-B415-E327B46B9443}" type="presParOf" srcId="{AD7162FE-602E-4F28-A189-49D56B9F478D}" destId="{AA8A83D0-68B5-42A8-9CC1-A7CEE2E2EDC7}" srcOrd="0" destOrd="0" presId="urn:microsoft.com/office/officeart/2005/8/layout/hierarchy2"/>
    <dgm:cxn modelId="{1C943036-1428-4600-9D74-8F5EDFEC9458}" type="presParOf" srcId="{AA8A83D0-68B5-42A8-9CC1-A7CEE2E2EDC7}" destId="{E02BFBAB-4181-41DC-8CEB-A4AEFE02383C}" srcOrd="0" destOrd="0" presId="urn:microsoft.com/office/officeart/2005/8/layout/hierarchy2"/>
    <dgm:cxn modelId="{086E7710-2912-4560-A4C1-2B5B16C11B9E}" type="presParOf" srcId="{AD7162FE-602E-4F28-A189-49D56B9F478D}" destId="{B659FC58-24BD-4644-ADB2-9941C130EB44}" srcOrd="1" destOrd="0" presId="urn:microsoft.com/office/officeart/2005/8/layout/hierarchy2"/>
    <dgm:cxn modelId="{7889FCFA-42EC-4B77-B1D4-167F4051751A}" type="presParOf" srcId="{B659FC58-24BD-4644-ADB2-9941C130EB44}" destId="{9C64C12B-13B6-49AD-B2FC-80D2C3B2FA04}" srcOrd="0" destOrd="0" presId="urn:microsoft.com/office/officeart/2005/8/layout/hierarchy2"/>
    <dgm:cxn modelId="{AD517FE0-A3EB-4F81-A762-AA578FB9DBA6}" type="presParOf" srcId="{B659FC58-24BD-4644-ADB2-9941C130EB44}" destId="{4574F4E1-F891-4F39-8381-9451C03A3902}" srcOrd="1" destOrd="0" presId="urn:microsoft.com/office/officeart/2005/8/layout/hierarchy2"/>
    <dgm:cxn modelId="{514720FB-5839-4504-A3D3-E59250F0FB11}" type="presParOf" srcId="{4574F4E1-F891-4F39-8381-9451C03A3902}" destId="{F5B60373-A9AB-4628-8AF1-855445FACB1A}" srcOrd="0" destOrd="0" presId="urn:microsoft.com/office/officeart/2005/8/layout/hierarchy2"/>
    <dgm:cxn modelId="{6E1220C2-191F-4E2E-BC10-D7AD2F9D1C9A}" type="presParOf" srcId="{F5B60373-A9AB-4628-8AF1-855445FACB1A}" destId="{EF93B882-C444-4AE3-A468-F6D7790589A4}" srcOrd="0" destOrd="0" presId="urn:microsoft.com/office/officeart/2005/8/layout/hierarchy2"/>
    <dgm:cxn modelId="{61E69CFA-D04B-428D-B757-559290933ACC}" type="presParOf" srcId="{4574F4E1-F891-4F39-8381-9451C03A3902}" destId="{0467DDBA-396B-41E2-8FC0-7117C85E6E95}" srcOrd="1" destOrd="0" presId="urn:microsoft.com/office/officeart/2005/8/layout/hierarchy2"/>
    <dgm:cxn modelId="{D7D1B458-2974-4988-9E53-9C73EDCD6F43}" type="presParOf" srcId="{0467DDBA-396B-41E2-8FC0-7117C85E6E95}" destId="{3061FD77-7E31-403B-A774-6DA875EABAEF}" srcOrd="0" destOrd="0" presId="urn:microsoft.com/office/officeart/2005/8/layout/hierarchy2"/>
    <dgm:cxn modelId="{0ABC7E24-1629-4F65-B3E2-87FCFA1E6DCB}" type="presParOf" srcId="{0467DDBA-396B-41E2-8FC0-7117C85E6E95}" destId="{375F7670-783B-48B9-BBCA-90F8EA6E7E41}" srcOrd="1" destOrd="0" presId="urn:microsoft.com/office/officeart/2005/8/layout/hierarchy2"/>
    <dgm:cxn modelId="{DD66FEEC-4EF0-4AD9-B71E-1C8E5A153340}" type="presParOf" srcId="{AD7162FE-602E-4F28-A189-49D56B9F478D}" destId="{010FBDCF-AE7B-4EE3-99DC-7D54BC4B0F1D}" srcOrd="2" destOrd="0" presId="urn:microsoft.com/office/officeart/2005/8/layout/hierarchy2"/>
    <dgm:cxn modelId="{4AEAC27E-E3C0-4A9C-8C3A-F980349190B2}" type="presParOf" srcId="{010FBDCF-AE7B-4EE3-99DC-7D54BC4B0F1D}" destId="{89E953D1-5F5C-4422-B50F-07F5DD98294F}" srcOrd="0" destOrd="0" presId="urn:microsoft.com/office/officeart/2005/8/layout/hierarchy2"/>
    <dgm:cxn modelId="{67FF6372-A6CC-4A25-94CC-30EEC0ACE86A}" type="presParOf" srcId="{AD7162FE-602E-4F28-A189-49D56B9F478D}" destId="{56EC0C06-CED2-409A-9C20-661164895ED6}" srcOrd="3" destOrd="0" presId="urn:microsoft.com/office/officeart/2005/8/layout/hierarchy2"/>
    <dgm:cxn modelId="{D3F25719-A914-4D06-BBC5-CDD6AB2A9861}" type="presParOf" srcId="{56EC0C06-CED2-409A-9C20-661164895ED6}" destId="{2B19C46E-9788-4892-B051-895DBE979F8B}" srcOrd="0" destOrd="0" presId="urn:microsoft.com/office/officeart/2005/8/layout/hierarchy2"/>
    <dgm:cxn modelId="{419FA653-7EB3-4F27-B59A-2D76EAA1DAFF}" type="presParOf" srcId="{56EC0C06-CED2-409A-9C20-661164895ED6}" destId="{C97EE08F-E213-496A-BBD9-DC06D1411FDA}" srcOrd="1" destOrd="0" presId="urn:microsoft.com/office/officeart/2005/8/layout/hierarchy2"/>
    <dgm:cxn modelId="{E452F030-623F-40C8-B270-135D433F850D}" type="presParOf" srcId="{C97EE08F-E213-496A-BBD9-DC06D1411FDA}" destId="{91948B61-9480-426F-8111-268DCB390785}" srcOrd="0" destOrd="0" presId="urn:microsoft.com/office/officeart/2005/8/layout/hierarchy2"/>
    <dgm:cxn modelId="{630C6842-5891-40E8-9B14-AC9AD122EA2E}" type="presParOf" srcId="{91948B61-9480-426F-8111-268DCB390785}" destId="{BB7651C1-FCFF-4338-A162-05F6E0619527}" srcOrd="0" destOrd="0" presId="urn:microsoft.com/office/officeart/2005/8/layout/hierarchy2"/>
    <dgm:cxn modelId="{C12CEF2C-F06B-48C9-9B7D-D3FE3D0CD7CD}" type="presParOf" srcId="{C97EE08F-E213-496A-BBD9-DC06D1411FDA}" destId="{190F96A5-2993-45BE-BD6C-CB45F9A3301B}" srcOrd="1" destOrd="0" presId="urn:microsoft.com/office/officeart/2005/8/layout/hierarchy2"/>
    <dgm:cxn modelId="{F7365E3C-60F4-42EA-8E61-CEC66091A4CD}" type="presParOf" srcId="{190F96A5-2993-45BE-BD6C-CB45F9A3301B}" destId="{847E9DFD-2A94-44F8-8C62-967E8C51A197}" srcOrd="0" destOrd="0" presId="urn:microsoft.com/office/officeart/2005/8/layout/hierarchy2"/>
    <dgm:cxn modelId="{1F4C0CB0-E43A-4291-B44A-07BAB786FE80}" type="presParOf" srcId="{190F96A5-2993-45BE-BD6C-CB45F9A3301B}" destId="{448D4787-BAB4-4733-A811-4C25D2FDEF1E}" srcOrd="1" destOrd="0" presId="urn:microsoft.com/office/officeart/2005/8/layout/hierarchy2"/>
    <dgm:cxn modelId="{A7D1E298-5B27-4D46-BD82-68A5D748CFB2}" type="presParOf" srcId="{AD7162FE-602E-4F28-A189-49D56B9F478D}" destId="{663B117C-2781-4ACE-8B41-326B10F6B563}" srcOrd="4" destOrd="0" presId="urn:microsoft.com/office/officeart/2005/8/layout/hierarchy2"/>
    <dgm:cxn modelId="{EA8BC0EB-C98B-4AFD-81AD-9F445610C16A}" type="presParOf" srcId="{663B117C-2781-4ACE-8B41-326B10F6B563}" destId="{B63247E3-A467-47F6-AA0C-1BD633840344}" srcOrd="0" destOrd="0" presId="urn:microsoft.com/office/officeart/2005/8/layout/hierarchy2"/>
    <dgm:cxn modelId="{C4A45641-6049-4304-A3D1-31868C969B08}" type="presParOf" srcId="{AD7162FE-602E-4F28-A189-49D56B9F478D}" destId="{04CD34BF-D2A4-40D1-A94C-12ED762B816D}" srcOrd="5" destOrd="0" presId="urn:microsoft.com/office/officeart/2005/8/layout/hierarchy2"/>
    <dgm:cxn modelId="{4B2EB437-65C3-445B-8F54-49A27F01A644}" type="presParOf" srcId="{04CD34BF-D2A4-40D1-A94C-12ED762B816D}" destId="{C9B5101B-BECF-4867-9331-04612887A146}" srcOrd="0" destOrd="0" presId="urn:microsoft.com/office/officeart/2005/8/layout/hierarchy2"/>
    <dgm:cxn modelId="{1BEBA2FA-D537-4D1D-8ACD-30DFA76FC837}" type="presParOf" srcId="{04CD34BF-D2A4-40D1-A94C-12ED762B816D}" destId="{B055DAC0-238E-4BF9-A2F6-2921F5541440}" srcOrd="1" destOrd="0" presId="urn:microsoft.com/office/officeart/2005/8/layout/hierarchy2"/>
    <dgm:cxn modelId="{C0BD90C2-D228-4C4E-9DAC-F94954DC50E8}" type="presParOf" srcId="{B055DAC0-238E-4BF9-A2F6-2921F5541440}" destId="{D7C61C7C-CC5D-4798-A63C-D11D95B4D8C3}" srcOrd="0" destOrd="0" presId="urn:microsoft.com/office/officeart/2005/8/layout/hierarchy2"/>
    <dgm:cxn modelId="{A9686DF8-9155-4088-B4BE-E9E4EAFF72FA}" type="presParOf" srcId="{D7C61C7C-CC5D-4798-A63C-D11D95B4D8C3}" destId="{5B834356-F345-4A38-89B7-44A205185530}" srcOrd="0" destOrd="0" presId="urn:microsoft.com/office/officeart/2005/8/layout/hierarchy2"/>
    <dgm:cxn modelId="{F5216EFE-836D-405D-BEEF-59A3DED1EA5D}" type="presParOf" srcId="{B055DAC0-238E-4BF9-A2F6-2921F5541440}" destId="{234BC9F9-805C-4EAB-895D-02545DEB8F68}" srcOrd="1" destOrd="0" presId="urn:microsoft.com/office/officeart/2005/8/layout/hierarchy2"/>
    <dgm:cxn modelId="{A309A8EE-4FE6-4469-A4E6-C3E288F9D660}" type="presParOf" srcId="{234BC9F9-805C-4EAB-895D-02545DEB8F68}" destId="{BDF2BC05-F1BB-4281-BAC3-E0CD75CC2749}" srcOrd="0" destOrd="0" presId="urn:microsoft.com/office/officeart/2005/8/layout/hierarchy2"/>
    <dgm:cxn modelId="{F4E4D8AA-D00E-4BC6-BCE0-90A70FF4375A}" type="presParOf" srcId="{234BC9F9-805C-4EAB-895D-02545DEB8F68}" destId="{A07498CF-7C8D-4E9C-A33E-D116D45B23BC}" srcOrd="1" destOrd="0" presId="urn:microsoft.com/office/officeart/2005/8/layout/hierarchy2"/>
    <dgm:cxn modelId="{E84225A4-B2AF-4163-B400-EA4DFA9C75C3}" type="presParOf" srcId="{AD7162FE-602E-4F28-A189-49D56B9F478D}" destId="{17BD77D9-6453-44D0-A5D1-E045AD3E6632}" srcOrd="6" destOrd="0" presId="urn:microsoft.com/office/officeart/2005/8/layout/hierarchy2"/>
    <dgm:cxn modelId="{9CB886A6-BAA8-43E5-9F86-8FD054ABCAAB}" type="presParOf" srcId="{17BD77D9-6453-44D0-A5D1-E045AD3E6632}" destId="{0C02CCE0-3830-4CED-BE79-D8E7759C8217}" srcOrd="0" destOrd="0" presId="urn:microsoft.com/office/officeart/2005/8/layout/hierarchy2"/>
    <dgm:cxn modelId="{FBA889CA-4BF2-4EDF-ACC0-22AC5077AAA9}" type="presParOf" srcId="{AD7162FE-602E-4F28-A189-49D56B9F478D}" destId="{0B5F5F71-85BA-471C-933F-AE9D3E465B64}" srcOrd="7" destOrd="0" presId="urn:microsoft.com/office/officeart/2005/8/layout/hierarchy2"/>
    <dgm:cxn modelId="{5D7BC85B-4449-4174-BDBE-86B99465E5CA}" type="presParOf" srcId="{0B5F5F71-85BA-471C-933F-AE9D3E465B64}" destId="{F6323175-84F5-4A92-9D2B-1AC589163404}" srcOrd="0" destOrd="0" presId="urn:microsoft.com/office/officeart/2005/8/layout/hierarchy2"/>
    <dgm:cxn modelId="{FC5AC195-85F3-4508-AD0B-AB6808BE91DC}" type="presParOf" srcId="{0B5F5F71-85BA-471C-933F-AE9D3E465B64}" destId="{86E4216C-729D-4405-96BE-F2D7F1495D7D}" srcOrd="1" destOrd="0" presId="urn:microsoft.com/office/officeart/2005/8/layout/hierarchy2"/>
    <dgm:cxn modelId="{17D75BBE-CAB8-45AC-966D-BA8699557E4C}" type="presParOf" srcId="{86E4216C-729D-4405-96BE-F2D7F1495D7D}" destId="{77B8DFB8-EF4A-4158-AFAD-E8CD496ABCB6}" srcOrd="0" destOrd="0" presId="urn:microsoft.com/office/officeart/2005/8/layout/hierarchy2"/>
    <dgm:cxn modelId="{FC918D24-F6D9-4DFF-A155-1910A002E73D}" type="presParOf" srcId="{77B8DFB8-EF4A-4158-AFAD-E8CD496ABCB6}" destId="{2D0B5D7C-836A-42A4-8E86-B1F4D73FACDD}" srcOrd="0" destOrd="0" presId="urn:microsoft.com/office/officeart/2005/8/layout/hierarchy2"/>
    <dgm:cxn modelId="{451E6D8F-A083-42B6-857F-D6C414C09F16}" type="presParOf" srcId="{86E4216C-729D-4405-96BE-F2D7F1495D7D}" destId="{42837D7D-7C85-4937-97A1-8A97CBFA9506}" srcOrd="1" destOrd="0" presId="urn:microsoft.com/office/officeart/2005/8/layout/hierarchy2"/>
    <dgm:cxn modelId="{60312BD1-0E72-402B-B58C-01D5219D4DE5}" type="presParOf" srcId="{42837D7D-7C85-4937-97A1-8A97CBFA9506}" destId="{785D7248-D68B-4FED-A682-E8424E3D2140}" srcOrd="0" destOrd="0" presId="urn:microsoft.com/office/officeart/2005/8/layout/hierarchy2"/>
    <dgm:cxn modelId="{916E216A-A103-4F04-9C00-24E35B0F64CD}" type="presParOf" srcId="{42837D7D-7C85-4937-97A1-8A97CBFA9506}" destId="{D66520DA-5199-44B8-9F0A-E04174ECC0BF}" srcOrd="1" destOrd="0" presId="urn:microsoft.com/office/officeart/2005/8/layout/hierarchy2"/>
    <dgm:cxn modelId="{F102C2BC-B690-4CC9-B6D0-C5CE1B35B24C}" type="presParOf" srcId="{AD7162FE-602E-4F28-A189-49D56B9F478D}" destId="{18BD78E6-E3A0-43D7-8651-A9E1175BB29B}" srcOrd="8" destOrd="0" presId="urn:microsoft.com/office/officeart/2005/8/layout/hierarchy2"/>
    <dgm:cxn modelId="{B01A6014-0D5B-413A-804B-558302CB8988}" type="presParOf" srcId="{18BD78E6-E3A0-43D7-8651-A9E1175BB29B}" destId="{5D8DB473-1521-4312-832F-75064FEBA4D7}" srcOrd="0" destOrd="0" presId="urn:microsoft.com/office/officeart/2005/8/layout/hierarchy2"/>
    <dgm:cxn modelId="{8A861761-01D0-4BA0-8EFD-858BF209C41E}" type="presParOf" srcId="{AD7162FE-602E-4F28-A189-49D56B9F478D}" destId="{2C67155D-1D26-47E0-BE0A-13BE4A1CF47D}" srcOrd="9" destOrd="0" presId="urn:microsoft.com/office/officeart/2005/8/layout/hierarchy2"/>
    <dgm:cxn modelId="{3287AD2F-D335-49BE-A9FD-660367D2C738}" type="presParOf" srcId="{2C67155D-1D26-47E0-BE0A-13BE4A1CF47D}" destId="{B246B239-3BC1-4B44-B028-1B9F7EB6FADB}" srcOrd="0" destOrd="0" presId="urn:microsoft.com/office/officeart/2005/8/layout/hierarchy2"/>
    <dgm:cxn modelId="{14E0692C-FFA9-4CF8-9B6C-7E06A2B6428A}" type="presParOf" srcId="{2C67155D-1D26-47E0-BE0A-13BE4A1CF47D}" destId="{AFABE217-B337-47FC-A23C-C45B2F0A7DD8}" srcOrd="1" destOrd="0" presId="urn:microsoft.com/office/officeart/2005/8/layout/hierarchy2"/>
    <dgm:cxn modelId="{6809B0A9-1C0F-439F-9F08-3354C30FC167}" type="presParOf" srcId="{AFABE217-B337-47FC-A23C-C45B2F0A7DD8}" destId="{4C51165C-2D38-4A57-A62C-AA75E51CA91D}" srcOrd="0" destOrd="0" presId="urn:microsoft.com/office/officeart/2005/8/layout/hierarchy2"/>
    <dgm:cxn modelId="{9F73E357-B937-4143-94DC-1E276E22FAA4}" type="presParOf" srcId="{4C51165C-2D38-4A57-A62C-AA75E51CA91D}" destId="{284945DD-C082-4FDB-8167-2AF26C3BEFDF}" srcOrd="0" destOrd="0" presId="urn:microsoft.com/office/officeart/2005/8/layout/hierarchy2"/>
    <dgm:cxn modelId="{F3151E4B-DBDB-40D9-AD43-C9540D819DAE}" type="presParOf" srcId="{AFABE217-B337-47FC-A23C-C45B2F0A7DD8}" destId="{635E5BA8-ED2C-4263-B4CA-D1FAE0804F32}" srcOrd="1" destOrd="0" presId="urn:microsoft.com/office/officeart/2005/8/layout/hierarchy2"/>
    <dgm:cxn modelId="{4A31D15C-8075-4426-917C-BA758A782326}" type="presParOf" srcId="{635E5BA8-ED2C-4263-B4CA-D1FAE0804F32}" destId="{7EB22E4B-7194-41AA-A48F-1B9640D0BC92}" srcOrd="0" destOrd="0" presId="urn:microsoft.com/office/officeart/2005/8/layout/hierarchy2"/>
    <dgm:cxn modelId="{7CAB26EB-BF7D-452C-AB62-32577E8C49DA}" type="presParOf" srcId="{635E5BA8-ED2C-4263-B4CA-D1FAE0804F32}" destId="{663336FA-3DC1-43A4-A66B-0E4CBF5036AA}" srcOrd="1" destOrd="0" presId="urn:microsoft.com/office/officeart/2005/8/layout/hierarchy2"/>
    <dgm:cxn modelId="{236A84C8-6FAD-46BB-B33B-A389B849A625}" type="presParOf" srcId="{663336FA-3DC1-43A4-A66B-0E4CBF5036AA}" destId="{EC99DF72-82C3-4638-B73B-AFADC55F07FD}" srcOrd="0" destOrd="0" presId="urn:microsoft.com/office/officeart/2005/8/layout/hierarchy2"/>
    <dgm:cxn modelId="{7C969D34-D28F-4A85-B5EE-E1ADE01273E7}" type="presParOf" srcId="{EC99DF72-82C3-4638-B73B-AFADC55F07FD}" destId="{36A93E8C-DABC-4327-951A-C7DC36DA5A3A}" srcOrd="0" destOrd="0" presId="urn:microsoft.com/office/officeart/2005/8/layout/hierarchy2"/>
    <dgm:cxn modelId="{B37E10A6-45E6-4615-921A-97EC122BCC4E}" type="presParOf" srcId="{663336FA-3DC1-43A4-A66B-0E4CBF5036AA}" destId="{20E0712A-38C1-4D6B-AC74-1881D8CC600E}" srcOrd="1" destOrd="0" presId="urn:microsoft.com/office/officeart/2005/8/layout/hierarchy2"/>
    <dgm:cxn modelId="{51D3E9FE-4248-4857-BB3C-AB7BDF209842}" type="presParOf" srcId="{20E0712A-38C1-4D6B-AC74-1881D8CC600E}" destId="{A5DA5341-69AD-46D7-833E-1B284FE5C9CB}" srcOrd="0" destOrd="0" presId="urn:microsoft.com/office/officeart/2005/8/layout/hierarchy2"/>
    <dgm:cxn modelId="{74A7E8BE-A02B-415C-84F3-7B9EAA306599}" type="presParOf" srcId="{20E0712A-38C1-4D6B-AC74-1881D8CC600E}" destId="{40559114-0825-4D23-80C1-4E27E3D397BE}" srcOrd="1" destOrd="0" presId="urn:microsoft.com/office/officeart/2005/8/layout/hierarchy2"/>
    <dgm:cxn modelId="{4DE0134E-5F77-4039-9C4D-A97087D066B7}" type="presParOf" srcId="{663336FA-3DC1-43A4-A66B-0E4CBF5036AA}" destId="{3D50329A-CB27-4330-9671-C43419EB31FB}" srcOrd="2" destOrd="0" presId="urn:microsoft.com/office/officeart/2005/8/layout/hierarchy2"/>
    <dgm:cxn modelId="{A84E90BF-9374-4FE8-B2DC-C6DA32A3775A}" type="presParOf" srcId="{3D50329A-CB27-4330-9671-C43419EB31FB}" destId="{A060D285-23A3-4183-B4FA-B1514C0613E4}" srcOrd="0" destOrd="0" presId="urn:microsoft.com/office/officeart/2005/8/layout/hierarchy2"/>
    <dgm:cxn modelId="{71CC72D4-76F9-466E-8706-EB88ACFEA3A2}" type="presParOf" srcId="{663336FA-3DC1-43A4-A66B-0E4CBF5036AA}" destId="{31717011-CB7C-48B7-9B64-CB67D2E6426D}" srcOrd="3" destOrd="0" presId="urn:microsoft.com/office/officeart/2005/8/layout/hierarchy2"/>
    <dgm:cxn modelId="{DEA39AAB-4A6E-46E4-BE15-E0E853BD9132}" type="presParOf" srcId="{31717011-CB7C-48B7-9B64-CB67D2E6426D}" destId="{FE172A62-3A40-4C17-B232-CAC6A80AAF6C}" srcOrd="0" destOrd="0" presId="urn:microsoft.com/office/officeart/2005/8/layout/hierarchy2"/>
    <dgm:cxn modelId="{857D795C-082D-4360-A4D7-C7A2D4937EA9}" type="presParOf" srcId="{31717011-CB7C-48B7-9B64-CB67D2E6426D}" destId="{AE8CD5F6-56CD-4C0C-9F2A-ADD4F94A070E}" srcOrd="1" destOrd="0" presId="urn:microsoft.com/office/officeart/2005/8/layout/hierarchy2"/>
    <dgm:cxn modelId="{54B1C54C-79BE-49FA-B701-143276CF91D0}" type="presParOf" srcId="{AD7162FE-602E-4F28-A189-49D56B9F478D}" destId="{899C125E-02DD-4261-BBF8-DCFEBBBA2835}" srcOrd="10" destOrd="0" presId="urn:microsoft.com/office/officeart/2005/8/layout/hierarchy2"/>
    <dgm:cxn modelId="{89973F3C-5B1C-473E-B2F6-17227E6E2CED}" type="presParOf" srcId="{899C125E-02DD-4261-BBF8-DCFEBBBA2835}" destId="{247E7F62-B07F-4A4E-BE9C-C9398007EC05}" srcOrd="0" destOrd="0" presId="urn:microsoft.com/office/officeart/2005/8/layout/hierarchy2"/>
    <dgm:cxn modelId="{83511582-9DDB-4EE1-8C03-E487162F8F4D}" type="presParOf" srcId="{AD7162FE-602E-4F28-A189-49D56B9F478D}" destId="{C005DD98-DAA3-48D4-A81F-F46F3AABFB0B}" srcOrd="11" destOrd="0" presId="urn:microsoft.com/office/officeart/2005/8/layout/hierarchy2"/>
    <dgm:cxn modelId="{D4EB9B8B-45D9-40D0-9014-8E1BEEBB27F8}" type="presParOf" srcId="{C005DD98-DAA3-48D4-A81F-F46F3AABFB0B}" destId="{46D6D3A1-3D44-46EE-8FBC-43AAE04B01E0}" srcOrd="0" destOrd="0" presId="urn:microsoft.com/office/officeart/2005/8/layout/hierarchy2"/>
    <dgm:cxn modelId="{AEFD944C-06BE-4CD0-B7BB-EE75FD2D8856}" type="presParOf" srcId="{C005DD98-DAA3-48D4-A81F-F46F3AABFB0B}" destId="{851C36F7-BF88-46B2-9958-B72A42428231}" srcOrd="1" destOrd="0" presId="urn:microsoft.com/office/officeart/2005/8/layout/hierarchy2"/>
    <dgm:cxn modelId="{4BE29959-2BE0-4404-8304-B0FCC62E93EA}" type="presParOf" srcId="{851C36F7-BF88-46B2-9958-B72A42428231}" destId="{3CF816FB-DEC9-4454-AAE4-6D5EA0215D41}" srcOrd="0" destOrd="0" presId="urn:microsoft.com/office/officeart/2005/8/layout/hierarchy2"/>
    <dgm:cxn modelId="{BC352431-9E81-41FD-92B5-D846F17BF625}" type="presParOf" srcId="{3CF816FB-DEC9-4454-AAE4-6D5EA0215D41}" destId="{75F6232F-D8E3-4E63-94F5-839B604C7577}" srcOrd="0" destOrd="0" presId="urn:microsoft.com/office/officeart/2005/8/layout/hierarchy2"/>
    <dgm:cxn modelId="{017DA218-B33A-47A1-9B26-EF0A1746E6D3}" type="presParOf" srcId="{851C36F7-BF88-46B2-9958-B72A42428231}" destId="{E85788F9-3A2C-4BB2-8BC2-8F0CB8A856CE}" srcOrd="1" destOrd="0" presId="urn:microsoft.com/office/officeart/2005/8/layout/hierarchy2"/>
    <dgm:cxn modelId="{39271643-E1DF-4B00-973D-62C020F9E583}" type="presParOf" srcId="{E85788F9-3A2C-4BB2-8BC2-8F0CB8A856CE}" destId="{98127A2D-E2D5-4067-AB70-932C648471E5}" srcOrd="0" destOrd="0" presId="urn:microsoft.com/office/officeart/2005/8/layout/hierarchy2"/>
    <dgm:cxn modelId="{8D46C8F4-DB0F-44B7-8B88-AAE48FBFD519}" type="presParOf" srcId="{E85788F9-3A2C-4BB2-8BC2-8F0CB8A856CE}" destId="{ECC1F525-BE6A-4EA5-A7FE-CDCA6E80B27F}" srcOrd="1" destOrd="0" presId="urn:microsoft.com/office/officeart/2005/8/layout/hierarchy2"/>
    <dgm:cxn modelId="{459B4C24-341A-4104-9CA0-A6637545EE97}" type="presParOf" srcId="{AD7162FE-602E-4F28-A189-49D56B9F478D}" destId="{8F6BEDA9-3A29-47EF-A5BA-0E62A886360D}" srcOrd="12" destOrd="0" presId="urn:microsoft.com/office/officeart/2005/8/layout/hierarchy2"/>
    <dgm:cxn modelId="{E4B6CAF8-9605-4BD7-83A8-28D8026448F4}" type="presParOf" srcId="{8F6BEDA9-3A29-47EF-A5BA-0E62A886360D}" destId="{DE9FA00A-D4B8-4CFA-8D6C-9609423B7DD6}" srcOrd="0" destOrd="0" presId="urn:microsoft.com/office/officeart/2005/8/layout/hierarchy2"/>
    <dgm:cxn modelId="{BF565F9B-0961-4D8F-8FEE-BFC5BE946672}" type="presParOf" srcId="{AD7162FE-602E-4F28-A189-49D56B9F478D}" destId="{045CE52E-B9DC-46BD-B9C6-846628555C6A}" srcOrd="13" destOrd="0" presId="urn:microsoft.com/office/officeart/2005/8/layout/hierarchy2"/>
    <dgm:cxn modelId="{748DAA01-2EB2-4925-99CD-FC2A161A51E4}" type="presParOf" srcId="{045CE52E-B9DC-46BD-B9C6-846628555C6A}" destId="{6EE2C63A-F628-459E-B47D-B6979695F18E}" srcOrd="0" destOrd="0" presId="urn:microsoft.com/office/officeart/2005/8/layout/hierarchy2"/>
    <dgm:cxn modelId="{CA3C05A2-58CC-453E-BA39-E035A1C84A93}" type="presParOf" srcId="{045CE52E-B9DC-46BD-B9C6-846628555C6A}" destId="{B0F068DA-2F75-41C5-8808-13948175E28E}" srcOrd="1" destOrd="0" presId="urn:microsoft.com/office/officeart/2005/8/layout/hierarchy2"/>
    <dgm:cxn modelId="{E58A4E30-2827-4204-B3AD-1CC460A5604A}" type="presParOf" srcId="{B0F068DA-2F75-41C5-8808-13948175E28E}" destId="{5EFCCBA2-0705-4ECE-A245-3FBB4AE518BC}" srcOrd="0" destOrd="0" presId="urn:microsoft.com/office/officeart/2005/8/layout/hierarchy2"/>
    <dgm:cxn modelId="{BCCEE05B-0BF9-4E0D-9398-4E1CB4DFBB24}" type="presParOf" srcId="{5EFCCBA2-0705-4ECE-A245-3FBB4AE518BC}" destId="{88A92422-F310-47E1-A752-98C0B59549AE}" srcOrd="0" destOrd="0" presId="urn:microsoft.com/office/officeart/2005/8/layout/hierarchy2"/>
    <dgm:cxn modelId="{84BC8202-8C66-4F31-950C-88C4C5080004}" type="presParOf" srcId="{B0F068DA-2F75-41C5-8808-13948175E28E}" destId="{2531ECA6-D7BA-40D6-81B8-D72A01DDC1E4}" srcOrd="1" destOrd="0" presId="urn:microsoft.com/office/officeart/2005/8/layout/hierarchy2"/>
    <dgm:cxn modelId="{4258F6A2-23A1-4FC3-A180-DE16E21EAEF0}" type="presParOf" srcId="{2531ECA6-D7BA-40D6-81B8-D72A01DDC1E4}" destId="{3B8DD818-0E90-4049-A16C-A89883CCA799}" srcOrd="0" destOrd="0" presId="urn:microsoft.com/office/officeart/2005/8/layout/hierarchy2"/>
    <dgm:cxn modelId="{FC30F0B5-B136-4D18-81B8-B3B8FFB92EE9}" type="presParOf" srcId="{2531ECA6-D7BA-40D6-81B8-D72A01DDC1E4}" destId="{D60A31B2-6C04-4EE8-ADEB-4771CA283C4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31A31E-89DA-4A84-BA4A-9C030EFE878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617DBD0B-7A5F-4CAA-AF10-3F1E16B3B577}">
      <dgm:prSet phldrT="[Texto]" custT="1"/>
      <dgm:spPr/>
      <dgm:t>
        <a:bodyPr/>
        <a:lstStyle/>
        <a:p>
          <a:r>
            <a:rPr lang="es-EC" sz="1600" b="1" dirty="0" smtClean="0">
              <a:solidFill>
                <a:schemeClr val="tx1"/>
              </a:solidFill>
              <a:effectLst>
                <a:outerShdw blurRad="38100" dist="38100" dir="2700000" algn="tl">
                  <a:srgbClr val="000000">
                    <a:alpha val="43137"/>
                  </a:srgbClr>
                </a:outerShdw>
              </a:effectLst>
            </a:rPr>
            <a:t>HABILIDADES  MOTRICES BÁSICAS  </a:t>
          </a:r>
          <a:endParaRPr lang="es-EC" sz="1600" b="1" dirty="0">
            <a:solidFill>
              <a:schemeClr val="tx1"/>
            </a:solidFill>
            <a:effectLst>
              <a:outerShdw blurRad="38100" dist="38100" dir="2700000" algn="tl">
                <a:srgbClr val="000000">
                  <a:alpha val="43137"/>
                </a:srgbClr>
              </a:outerShdw>
            </a:effectLst>
          </a:endParaRPr>
        </a:p>
      </dgm:t>
    </dgm:pt>
    <dgm:pt modelId="{9E3364EE-CB1A-4775-A488-A4AB31B2A39E}" type="parTrans" cxnId="{7FCB0071-36BF-4DBD-BDF7-D48A5B2197F3}">
      <dgm:prSet/>
      <dgm:spPr/>
      <dgm:t>
        <a:bodyPr/>
        <a:lstStyle/>
        <a:p>
          <a:endParaRPr lang="es-EC"/>
        </a:p>
      </dgm:t>
    </dgm:pt>
    <dgm:pt modelId="{B1DEBA17-4CD3-489B-8555-4B0BADEB5650}" type="sibTrans" cxnId="{7FCB0071-36BF-4DBD-BDF7-D48A5B2197F3}">
      <dgm:prSet/>
      <dgm:spPr/>
      <dgm:t>
        <a:bodyPr/>
        <a:lstStyle/>
        <a:p>
          <a:endParaRPr lang="es-EC"/>
        </a:p>
      </dgm:t>
    </dgm:pt>
    <dgm:pt modelId="{DD21434D-4913-4727-9A66-9A2B9FC3B933}">
      <dgm:prSet phldrT="[Texto]" custT="1"/>
      <dgm:spPr/>
      <dgm:t>
        <a:bodyPr/>
        <a:lstStyle/>
        <a:p>
          <a:r>
            <a:rPr lang="es-EC" sz="1100" b="1" dirty="0" smtClean="0"/>
            <a:t>DESPLAZAMIENTOS</a:t>
          </a:r>
          <a:endParaRPr lang="es-EC" sz="1100" b="1" dirty="0"/>
        </a:p>
      </dgm:t>
    </dgm:pt>
    <dgm:pt modelId="{9A2B6B53-85CA-43A8-93F0-E6954C3E3617}" type="parTrans" cxnId="{FF53AFE6-AEE9-46EA-ACF5-C9CE487BCA59}">
      <dgm:prSet/>
      <dgm:spPr/>
      <dgm:t>
        <a:bodyPr/>
        <a:lstStyle/>
        <a:p>
          <a:endParaRPr lang="es-EC"/>
        </a:p>
      </dgm:t>
    </dgm:pt>
    <dgm:pt modelId="{26C32D68-DCCD-48D0-8B77-B0D810C76540}" type="sibTrans" cxnId="{FF53AFE6-AEE9-46EA-ACF5-C9CE487BCA59}">
      <dgm:prSet/>
      <dgm:spPr/>
      <dgm:t>
        <a:bodyPr/>
        <a:lstStyle/>
        <a:p>
          <a:endParaRPr lang="es-EC"/>
        </a:p>
      </dgm:t>
    </dgm:pt>
    <dgm:pt modelId="{9350190E-B8D2-4145-90B8-079ED327848E}">
      <dgm:prSet phldrT="[Texto]" custT="1"/>
      <dgm:spPr/>
      <dgm:t>
        <a:bodyPr/>
        <a:lstStyle/>
        <a:p>
          <a:r>
            <a:rPr lang="es-EC" sz="1000" b="1" dirty="0" smtClean="0"/>
            <a:t>Movilidad natural del cuerpo en diferentes  direcciones y formas.</a:t>
          </a:r>
          <a:endParaRPr lang="es-EC" sz="1000" b="1" dirty="0"/>
        </a:p>
      </dgm:t>
    </dgm:pt>
    <dgm:pt modelId="{A042A854-5F4D-4166-AFCC-A9FF29766F94}" type="parTrans" cxnId="{C3106FDE-0C07-4290-8696-E5388750B525}">
      <dgm:prSet/>
      <dgm:spPr/>
      <dgm:t>
        <a:bodyPr/>
        <a:lstStyle/>
        <a:p>
          <a:endParaRPr lang="es-EC"/>
        </a:p>
      </dgm:t>
    </dgm:pt>
    <dgm:pt modelId="{DA94206F-59E4-4131-9697-E0D47C8D09E7}" type="sibTrans" cxnId="{C3106FDE-0C07-4290-8696-E5388750B525}">
      <dgm:prSet/>
      <dgm:spPr/>
      <dgm:t>
        <a:bodyPr/>
        <a:lstStyle/>
        <a:p>
          <a:endParaRPr lang="es-EC"/>
        </a:p>
      </dgm:t>
    </dgm:pt>
    <dgm:pt modelId="{4A62BA2A-99BC-4479-BD87-4F5B4AF9C9F1}">
      <dgm:prSet custT="1"/>
      <dgm:spPr/>
      <dgm:t>
        <a:bodyPr/>
        <a:lstStyle/>
        <a:p>
          <a:r>
            <a:rPr lang="es-EC" sz="1200" b="1" dirty="0" smtClean="0"/>
            <a:t>CARRERA</a:t>
          </a:r>
          <a:endParaRPr lang="es-EC" sz="1200" b="1" dirty="0"/>
        </a:p>
      </dgm:t>
    </dgm:pt>
    <dgm:pt modelId="{8A2C51E0-1502-4751-B1B2-7479C44DE5C5}" type="parTrans" cxnId="{92A0E66C-1AF9-4B8F-8557-FBC66A064549}">
      <dgm:prSet/>
      <dgm:spPr/>
      <dgm:t>
        <a:bodyPr/>
        <a:lstStyle/>
        <a:p>
          <a:endParaRPr lang="es-EC"/>
        </a:p>
      </dgm:t>
    </dgm:pt>
    <dgm:pt modelId="{3BD50070-E046-46A6-8A93-A6E37B09DE97}" type="sibTrans" cxnId="{92A0E66C-1AF9-4B8F-8557-FBC66A064549}">
      <dgm:prSet/>
      <dgm:spPr/>
      <dgm:t>
        <a:bodyPr/>
        <a:lstStyle/>
        <a:p>
          <a:endParaRPr lang="es-EC"/>
        </a:p>
      </dgm:t>
    </dgm:pt>
    <dgm:pt modelId="{4E77F8EC-EA7E-433B-8811-05F0A57FB889}">
      <dgm:prSet custT="1"/>
      <dgm:spPr/>
      <dgm:t>
        <a:bodyPr/>
        <a:lstStyle/>
        <a:p>
          <a:r>
            <a:rPr lang="es-EC" sz="1200" b="1" dirty="0" smtClean="0"/>
            <a:t>CUADRÚPEDIAS</a:t>
          </a:r>
          <a:endParaRPr lang="es-EC" sz="1200" b="1" dirty="0"/>
        </a:p>
      </dgm:t>
    </dgm:pt>
    <dgm:pt modelId="{691CD8DA-B9C2-4976-9A6E-3D41BEC819C5}" type="parTrans" cxnId="{31CF074F-4B17-4230-AD18-244E9CB6248F}">
      <dgm:prSet/>
      <dgm:spPr/>
      <dgm:t>
        <a:bodyPr/>
        <a:lstStyle/>
        <a:p>
          <a:endParaRPr lang="es-EC"/>
        </a:p>
      </dgm:t>
    </dgm:pt>
    <dgm:pt modelId="{8CC13921-521E-4355-A433-C8F9C434353F}" type="sibTrans" cxnId="{31CF074F-4B17-4230-AD18-244E9CB6248F}">
      <dgm:prSet/>
      <dgm:spPr/>
      <dgm:t>
        <a:bodyPr/>
        <a:lstStyle/>
        <a:p>
          <a:endParaRPr lang="es-EC"/>
        </a:p>
      </dgm:t>
    </dgm:pt>
    <dgm:pt modelId="{E13B9192-5374-41CF-A99B-BD4655C514BE}">
      <dgm:prSet custT="1"/>
      <dgm:spPr/>
      <dgm:t>
        <a:bodyPr/>
        <a:lstStyle/>
        <a:p>
          <a:r>
            <a:rPr lang="es-EC" sz="1200" b="1" dirty="0" smtClean="0"/>
            <a:t>MARCHA </a:t>
          </a:r>
          <a:endParaRPr lang="es-EC" sz="1200" b="1" dirty="0"/>
        </a:p>
      </dgm:t>
    </dgm:pt>
    <dgm:pt modelId="{C4468BDC-D5FE-4DB7-85F3-26610B035FC7}" type="parTrans" cxnId="{EC5A7BDA-780E-4FA4-B866-00447C6C6F8D}">
      <dgm:prSet/>
      <dgm:spPr/>
      <dgm:t>
        <a:bodyPr/>
        <a:lstStyle/>
        <a:p>
          <a:endParaRPr lang="es-EC"/>
        </a:p>
      </dgm:t>
    </dgm:pt>
    <dgm:pt modelId="{8A659AEE-C506-4BBF-A7AD-0EE219F8F1F8}" type="sibTrans" cxnId="{EC5A7BDA-780E-4FA4-B866-00447C6C6F8D}">
      <dgm:prSet/>
      <dgm:spPr/>
      <dgm:t>
        <a:bodyPr/>
        <a:lstStyle/>
        <a:p>
          <a:endParaRPr lang="es-EC"/>
        </a:p>
      </dgm:t>
    </dgm:pt>
    <dgm:pt modelId="{1E090720-5BA8-4129-A089-EE4EC357EA6E}">
      <dgm:prSet custT="1"/>
      <dgm:spPr/>
      <dgm:t>
        <a:bodyPr/>
        <a:lstStyle/>
        <a:p>
          <a:r>
            <a:rPr lang="es-EC" sz="1000" b="1" dirty="0" smtClean="0"/>
            <a:t>Apoyo sucesivo y alternativo de los pies sobre una superficie de desplazamiento</a:t>
          </a:r>
          <a:endParaRPr lang="es-EC" sz="1000" b="1" dirty="0"/>
        </a:p>
      </dgm:t>
    </dgm:pt>
    <dgm:pt modelId="{A65E05AA-348F-4EE2-A2C4-812F8A2137F3}" type="parTrans" cxnId="{33FE5DBC-B5CE-4099-8371-FC25995027E8}">
      <dgm:prSet/>
      <dgm:spPr/>
      <dgm:t>
        <a:bodyPr/>
        <a:lstStyle/>
        <a:p>
          <a:endParaRPr lang="es-EC"/>
        </a:p>
      </dgm:t>
    </dgm:pt>
    <dgm:pt modelId="{FDDD7B4C-CEDF-4BFB-8AC4-9325BCBA332A}" type="sibTrans" cxnId="{33FE5DBC-B5CE-4099-8371-FC25995027E8}">
      <dgm:prSet/>
      <dgm:spPr/>
      <dgm:t>
        <a:bodyPr/>
        <a:lstStyle/>
        <a:p>
          <a:endParaRPr lang="es-EC"/>
        </a:p>
      </dgm:t>
    </dgm:pt>
    <dgm:pt modelId="{9D7027DD-4737-4587-B26F-BCE597184F56}">
      <dgm:prSet custT="1"/>
      <dgm:spPr/>
      <dgm:t>
        <a:bodyPr/>
        <a:lstStyle/>
        <a:p>
          <a:r>
            <a:rPr lang="es-EC" sz="1000" b="1" dirty="0" smtClean="0"/>
            <a:t>Apoyo sucesivo y alternativo de los pies sobre la superficie de desplazamiento. Con velocidad </a:t>
          </a:r>
          <a:endParaRPr lang="es-EC" sz="1000" b="1" dirty="0"/>
        </a:p>
      </dgm:t>
    </dgm:pt>
    <dgm:pt modelId="{5B0C292F-C8FD-4DA8-8B64-BB6119136E2B}" type="parTrans" cxnId="{869C86E3-7607-48B9-85F7-71AB81F0F3B3}">
      <dgm:prSet/>
      <dgm:spPr/>
      <dgm:t>
        <a:bodyPr/>
        <a:lstStyle/>
        <a:p>
          <a:endParaRPr lang="es-EC"/>
        </a:p>
      </dgm:t>
    </dgm:pt>
    <dgm:pt modelId="{1DF6E5DB-2447-4EB1-A15A-76957E1CCCAA}" type="sibTrans" cxnId="{869C86E3-7607-48B9-85F7-71AB81F0F3B3}">
      <dgm:prSet/>
      <dgm:spPr/>
      <dgm:t>
        <a:bodyPr/>
        <a:lstStyle/>
        <a:p>
          <a:endParaRPr lang="es-EC"/>
        </a:p>
      </dgm:t>
    </dgm:pt>
    <dgm:pt modelId="{AEEFB965-6D44-4405-ADD0-9586B2512CB8}">
      <dgm:prSet custT="1"/>
      <dgm:spPr/>
      <dgm:t>
        <a:bodyPr/>
        <a:lstStyle/>
        <a:p>
          <a:r>
            <a:rPr lang="es-EC" sz="1000" b="1" dirty="0" smtClean="0"/>
            <a:t>Habilidad de desplazamientos que evolucionan a partir del gateo </a:t>
          </a:r>
          <a:endParaRPr lang="es-EC" sz="1000" b="1" dirty="0"/>
        </a:p>
      </dgm:t>
    </dgm:pt>
    <dgm:pt modelId="{CC342A2E-A948-4F25-BE26-8799EFE3F373}" type="parTrans" cxnId="{2E8FA872-18ED-4EF1-BB40-389B75ADFDC8}">
      <dgm:prSet/>
      <dgm:spPr/>
      <dgm:t>
        <a:bodyPr/>
        <a:lstStyle/>
        <a:p>
          <a:endParaRPr lang="es-EC"/>
        </a:p>
      </dgm:t>
    </dgm:pt>
    <dgm:pt modelId="{0238B206-8772-4106-8610-B3154F9DAC17}" type="sibTrans" cxnId="{2E8FA872-18ED-4EF1-BB40-389B75ADFDC8}">
      <dgm:prSet/>
      <dgm:spPr/>
      <dgm:t>
        <a:bodyPr/>
        <a:lstStyle/>
        <a:p>
          <a:endParaRPr lang="es-EC"/>
        </a:p>
      </dgm:t>
    </dgm:pt>
    <dgm:pt modelId="{86A180E1-0E8B-4E83-ADAD-694DD53FD01C}">
      <dgm:prSet custT="1"/>
      <dgm:spPr/>
      <dgm:t>
        <a:bodyPr/>
        <a:lstStyle/>
        <a:p>
          <a:r>
            <a:rPr lang="es-ES" sz="1200" b="1" dirty="0" smtClean="0"/>
            <a:t>REPTACIONES</a:t>
          </a:r>
          <a:endParaRPr lang="es-EC" sz="1200" b="1" dirty="0"/>
        </a:p>
      </dgm:t>
    </dgm:pt>
    <dgm:pt modelId="{33051BF0-5F4E-4158-A768-A8299F01B31F}" type="parTrans" cxnId="{DCA16154-EEEF-4412-B074-F86D8AC15817}">
      <dgm:prSet/>
      <dgm:spPr/>
      <dgm:t>
        <a:bodyPr/>
        <a:lstStyle/>
        <a:p>
          <a:endParaRPr lang="es-EC"/>
        </a:p>
      </dgm:t>
    </dgm:pt>
    <dgm:pt modelId="{6EBCFB36-8A18-42F8-8D50-8EB96817C9C1}" type="sibTrans" cxnId="{DCA16154-EEEF-4412-B074-F86D8AC15817}">
      <dgm:prSet/>
      <dgm:spPr/>
      <dgm:t>
        <a:bodyPr/>
        <a:lstStyle/>
        <a:p>
          <a:endParaRPr lang="es-EC"/>
        </a:p>
      </dgm:t>
    </dgm:pt>
    <dgm:pt modelId="{67BF3A9E-F638-4AE6-86E1-CBF6C16846B3}">
      <dgm:prSet custT="1"/>
      <dgm:spPr/>
      <dgm:t>
        <a:bodyPr/>
        <a:lstStyle/>
        <a:p>
          <a:r>
            <a:rPr lang="es-ES" sz="1000" b="1" dirty="0" smtClean="0"/>
            <a:t>Desplazamiento que es realizado con ayuda del tronco y de los miembros inferiores </a:t>
          </a:r>
          <a:endParaRPr lang="es-EC" sz="1000" b="1" dirty="0"/>
        </a:p>
      </dgm:t>
    </dgm:pt>
    <dgm:pt modelId="{71597096-39DB-4D67-80DD-61A5E533B3E7}" type="parTrans" cxnId="{7ABD4B8B-2AB3-4BE2-AD3E-9F88F47DF6D0}">
      <dgm:prSet/>
      <dgm:spPr/>
      <dgm:t>
        <a:bodyPr/>
        <a:lstStyle/>
        <a:p>
          <a:endParaRPr lang="es-EC"/>
        </a:p>
      </dgm:t>
    </dgm:pt>
    <dgm:pt modelId="{814AEB96-E824-4EEC-83E1-D87C7BC3FAF0}" type="sibTrans" cxnId="{7ABD4B8B-2AB3-4BE2-AD3E-9F88F47DF6D0}">
      <dgm:prSet/>
      <dgm:spPr/>
      <dgm:t>
        <a:bodyPr/>
        <a:lstStyle/>
        <a:p>
          <a:endParaRPr lang="es-EC"/>
        </a:p>
      </dgm:t>
    </dgm:pt>
    <dgm:pt modelId="{ABCFA18A-C571-4D3E-9E27-8FDA9E3259DD}">
      <dgm:prSet custT="1"/>
      <dgm:spPr/>
      <dgm:t>
        <a:bodyPr/>
        <a:lstStyle/>
        <a:p>
          <a:r>
            <a:rPr lang="es-EC" sz="1200" b="1" i="0" dirty="0" smtClean="0"/>
            <a:t>TREPAR</a:t>
          </a:r>
          <a:endParaRPr lang="es-EC" sz="1200" b="1" i="0" dirty="0"/>
        </a:p>
      </dgm:t>
    </dgm:pt>
    <dgm:pt modelId="{B684E6A3-121B-4CCF-878E-C15BBA57D4B0}" type="parTrans" cxnId="{B09534AF-0768-49DE-9D87-0AE7436E1F4A}">
      <dgm:prSet/>
      <dgm:spPr/>
      <dgm:t>
        <a:bodyPr/>
        <a:lstStyle/>
        <a:p>
          <a:endParaRPr lang="es-EC"/>
        </a:p>
      </dgm:t>
    </dgm:pt>
    <dgm:pt modelId="{C692C2A8-683C-4553-A111-4484AC545CC1}" type="sibTrans" cxnId="{B09534AF-0768-49DE-9D87-0AE7436E1F4A}">
      <dgm:prSet/>
      <dgm:spPr/>
      <dgm:t>
        <a:bodyPr/>
        <a:lstStyle/>
        <a:p>
          <a:endParaRPr lang="es-EC"/>
        </a:p>
      </dgm:t>
    </dgm:pt>
    <dgm:pt modelId="{3ABE1089-C4C3-4564-8FEC-37CE003D810E}">
      <dgm:prSet custT="1"/>
      <dgm:spPr/>
      <dgm:t>
        <a:bodyPr/>
        <a:lstStyle/>
        <a:p>
          <a:r>
            <a:rPr lang="es-EC" sz="1000" b="1" dirty="0" smtClean="0"/>
            <a:t>Desplazamientos acompañados por impulso de sus extremidades.</a:t>
          </a:r>
          <a:endParaRPr lang="es-EC" sz="1000" b="1" dirty="0"/>
        </a:p>
      </dgm:t>
    </dgm:pt>
    <dgm:pt modelId="{13D93BC5-589E-4A85-B6DB-EF5CFFE00FA1}" type="parTrans" cxnId="{BAABEAFE-2ED2-4A29-9E12-5B4CF844ECE2}">
      <dgm:prSet/>
      <dgm:spPr/>
      <dgm:t>
        <a:bodyPr/>
        <a:lstStyle/>
        <a:p>
          <a:endParaRPr lang="es-EC"/>
        </a:p>
      </dgm:t>
    </dgm:pt>
    <dgm:pt modelId="{AE0A54D3-D3AE-496D-A60A-6DE9DB261878}" type="sibTrans" cxnId="{BAABEAFE-2ED2-4A29-9E12-5B4CF844ECE2}">
      <dgm:prSet/>
      <dgm:spPr/>
      <dgm:t>
        <a:bodyPr/>
        <a:lstStyle/>
        <a:p>
          <a:endParaRPr lang="es-EC"/>
        </a:p>
      </dgm:t>
    </dgm:pt>
    <dgm:pt modelId="{A332EB8A-C811-4A6E-BF7F-4A21C53745C5}" type="pres">
      <dgm:prSet presAssocID="{D631A31E-89DA-4A84-BA4A-9C030EFE8787}" presName="hierChild1" presStyleCnt="0">
        <dgm:presLayoutVars>
          <dgm:chPref val="1"/>
          <dgm:dir/>
          <dgm:animOne val="branch"/>
          <dgm:animLvl val="lvl"/>
          <dgm:resizeHandles/>
        </dgm:presLayoutVars>
      </dgm:prSet>
      <dgm:spPr/>
      <dgm:t>
        <a:bodyPr/>
        <a:lstStyle/>
        <a:p>
          <a:endParaRPr lang="es-EC"/>
        </a:p>
      </dgm:t>
    </dgm:pt>
    <dgm:pt modelId="{00111034-F825-4C44-B10E-28A34BF028F6}" type="pres">
      <dgm:prSet presAssocID="{617DBD0B-7A5F-4CAA-AF10-3F1E16B3B577}" presName="hierRoot1" presStyleCnt="0"/>
      <dgm:spPr/>
    </dgm:pt>
    <dgm:pt modelId="{73CF5368-6913-473D-A6B1-CED7271AB843}" type="pres">
      <dgm:prSet presAssocID="{617DBD0B-7A5F-4CAA-AF10-3F1E16B3B577}" presName="composite" presStyleCnt="0"/>
      <dgm:spPr/>
    </dgm:pt>
    <dgm:pt modelId="{615D258D-05A4-4352-9EAB-F8F980608D44}" type="pres">
      <dgm:prSet presAssocID="{617DBD0B-7A5F-4CAA-AF10-3F1E16B3B577}" presName="background" presStyleLbl="node0" presStyleIdx="0" presStyleCnt="1"/>
      <dgm:spPr/>
    </dgm:pt>
    <dgm:pt modelId="{4E3B30D0-BC79-4EFA-97ED-F0C353B51B16}" type="pres">
      <dgm:prSet presAssocID="{617DBD0B-7A5F-4CAA-AF10-3F1E16B3B577}" presName="text" presStyleLbl="fgAcc0" presStyleIdx="0" presStyleCnt="1" custScaleX="314282" custScaleY="135826" custLinFactY="-15001" custLinFactNeighborX="6155" custLinFactNeighborY="-100000">
        <dgm:presLayoutVars>
          <dgm:chPref val="3"/>
        </dgm:presLayoutVars>
      </dgm:prSet>
      <dgm:spPr/>
      <dgm:t>
        <a:bodyPr/>
        <a:lstStyle/>
        <a:p>
          <a:endParaRPr lang="es-EC"/>
        </a:p>
      </dgm:t>
    </dgm:pt>
    <dgm:pt modelId="{E1142AA4-7947-4ED8-860B-BFFF66049216}" type="pres">
      <dgm:prSet presAssocID="{617DBD0B-7A5F-4CAA-AF10-3F1E16B3B577}" presName="hierChild2" presStyleCnt="0"/>
      <dgm:spPr/>
    </dgm:pt>
    <dgm:pt modelId="{28957A25-EEE7-4F21-AF86-55E4A9C91817}" type="pres">
      <dgm:prSet presAssocID="{9A2B6B53-85CA-43A8-93F0-E6954C3E3617}" presName="Name10" presStyleLbl="parChTrans1D2" presStyleIdx="0" presStyleCnt="6"/>
      <dgm:spPr/>
      <dgm:t>
        <a:bodyPr/>
        <a:lstStyle/>
        <a:p>
          <a:endParaRPr lang="es-EC"/>
        </a:p>
      </dgm:t>
    </dgm:pt>
    <dgm:pt modelId="{CD9500F0-40D8-4CC2-9601-9A94AABBF675}" type="pres">
      <dgm:prSet presAssocID="{DD21434D-4913-4727-9A66-9A2B9FC3B933}" presName="hierRoot2" presStyleCnt="0"/>
      <dgm:spPr/>
    </dgm:pt>
    <dgm:pt modelId="{DC10886B-3035-43DA-A28D-91CDA0F86911}" type="pres">
      <dgm:prSet presAssocID="{DD21434D-4913-4727-9A66-9A2B9FC3B933}" presName="composite2" presStyleCnt="0"/>
      <dgm:spPr/>
    </dgm:pt>
    <dgm:pt modelId="{3D8E957E-4EF7-42AC-B862-DC73C83CE710}" type="pres">
      <dgm:prSet presAssocID="{DD21434D-4913-4727-9A66-9A2B9FC3B933}" presName="background2" presStyleLbl="node2" presStyleIdx="0" presStyleCnt="6"/>
      <dgm:spPr/>
    </dgm:pt>
    <dgm:pt modelId="{5909E1AB-2B56-43B2-9721-CFB7F8BBA540}" type="pres">
      <dgm:prSet presAssocID="{DD21434D-4913-4727-9A66-9A2B9FC3B933}" presName="text2" presStyleLbl="fgAcc2" presStyleIdx="0" presStyleCnt="6" custScaleX="184920" custLinFactNeighborX="-3865" custLinFactNeighborY="-82891">
        <dgm:presLayoutVars>
          <dgm:chPref val="3"/>
        </dgm:presLayoutVars>
      </dgm:prSet>
      <dgm:spPr/>
      <dgm:t>
        <a:bodyPr/>
        <a:lstStyle/>
        <a:p>
          <a:endParaRPr lang="es-EC"/>
        </a:p>
      </dgm:t>
    </dgm:pt>
    <dgm:pt modelId="{8D8EE69E-1733-433B-91A7-EB227EAE0DE1}" type="pres">
      <dgm:prSet presAssocID="{DD21434D-4913-4727-9A66-9A2B9FC3B933}" presName="hierChild3" presStyleCnt="0"/>
      <dgm:spPr/>
    </dgm:pt>
    <dgm:pt modelId="{82F5D7D3-522F-4C80-9E4F-F59F8AC03C07}" type="pres">
      <dgm:prSet presAssocID="{A042A854-5F4D-4166-AFCC-A9FF29766F94}" presName="Name17" presStyleLbl="parChTrans1D3" presStyleIdx="0" presStyleCnt="6"/>
      <dgm:spPr/>
      <dgm:t>
        <a:bodyPr/>
        <a:lstStyle/>
        <a:p>
          <a:endParaRPr lang="es-EC"/>
        </a:p>
      </dgm:t>
    </dgm:pt>
    <dgm:pt modelId="{A6129862-B6C0-455A-AE1B-A8F02C7D5A62}" type="pres">
      <dgm:prSet presAssocID="{9350190E-B8D2-4145-90B8-079ED327848E}" presName="hierRoot3" presStyleCnt="0"/>
      <dgm:spPr/>
    </dgm:pt>
    <dgm:pt modelId="{80205F4D-E606-40C0-A331-14BB119E9964}" type="pres">
      <dgm:prSet presAssocID="{9350190E-B8D2-4145-90B8-079ED327848E}" presName="composite3" presStyleCnt="0"/>
      <dgm:spPr/>
    </dgm:pt>
    <dgm:pt modelId="{A8AA131A-E3EA-4358-95CB-30B1A549C77F}" type="pres">
      <dgm:prSet presAssocID="{9350190E-B8D2-4145-90B8-079ED327848E}" presName="background3" presStyleLbl="node3" presStyleIdx="0" presStyleCnt="6"/>
      <dgm:spPr/>
    </dgm:pt>
    <dgm:pt modelId="{42A1F173-C946-4229-8C45-5CDED82F4962}" type="pres">
      <dgm:prSet presAssocID="{9350190E-B8D2-4145-90B8-079ED327848E}" presName="text3" presStyleLbl="fgAcc3" presStyleIdx="0" presStyleCnt="6" custScaleX="131185" custScaleY="212721" custLinFactNeighborX="-13301" custLinFactNeighborY="-90476">
        <dgm:presLayoutVars>
          <dgm:chPref val="3"/>
        </dgm:presLayoutVars>
      </dgm:prSet>
      <dgm:spPr/>
      <dgm:t>
        <a:bodyPr/>
        <a:lstStyle/>
        <a:p>
          <a:endParaRPr lang="es-EC"/>
        </a:p>
      </dgm:t>
    </dgm:pt>
    <dgm:pt modelId="{7B031355-51DD-4A83-B6B7-A7C417EDCDFB}" type="pres">
      <dgm:prSet presAssocID="{9350190E-B8D2-4145-90B8-079ED327848E}" presName="hierChild4" presStyleCnt="0"/>
      <dgm:spPr/>
    </dgm:pt>
    <dgm:pt modelId="{FDE124B0-36B9-4C79-AAAF-1FCEFE41D426}" type="pres">
      <dgm:prSet presAssocID="{C4468BDC-D5FE-4DB7-85F3-26610B035FC7}" presName="Name10" presStyleLbl="parChTrans1D2" presStyleIdx="1" presStyleCnt="6"/>
      <dgm:spPr/>
      <dgm:t>
        <a:bodyPr/>
        <a:lstStyle/>
        <a:p>
          <a:endParaRPr lang="es-EC"/>
        </a:p>
      </dgm:t>
    </dgm:pt>
    <dgm:pt modelId="{9C503AA3-435E-42E7-A6BE-F74658A3CC5C}" type="pres">
      <dgm:prSet presAssocID="{E13B9192-5374-41CF-A99B-BD4655C514BE}" presName="hierRoot2" presStyleCnt="0"/>
      <dgm:spPr/>
    </dgm:pt>
    <dgm:pt modelId="{5D728A55-E0D9-47F3-9EB8-F5C7024E9845}" type="pres">
      <dgm:prSet presAssocID="{E13B9192-5374-41CF-A99B-BD4655C514BE}" presName="composite2" presStyleCnt="0"/>
      <dgm:spPr/>
    </dgm:pt>
    <dgm:pt modelId="{28B0208B-FAD6-418E-83CA-99982786E9FF}" type="pres">
      <dgm:prSet presAssocID="{E13B9192-5374-41CF-A99B-BD4655C514BE}" presName="background2" presStyleLbl="node2" presStyleIdx="1" presStyleCnt="6"/>
      <dgm:spPr/>
    </dgm:pt>
    <dgm:pt modelId="{164574FB-EE2C-4E01-A100-7EF0F4F64C1B}" type="pres">
      <dgm:prSet presAssocID="{E13B9192-5374-41CF-A99B-BD4655C514BE}" presName="text2" presStyleLbl="fgAcc2" presStyleIdx="1" presStyleCnt="6" custScaleX="107793" custLinFactNeighborX="13384" custLinFactNeighborY="-21462">
        <dgm:presLayoutVars>
          <dgm:chPref val="3"/>
        </dgm:presLayoutVars>
      </dgm:prSet>
      <dgm:spPr/>
      <dgm:t>
        <a:bodyPr/>
        <a:lstStyle/>
        <a:p>
          <a:endParaRPr lang="es-EC"/>
        </a:p>
      </dgm:t>
    </dgm:pt>
    <dgm:pt modelId="{F736E4A4-5F8E-4F5C-9507-63DD283BB3D5}" type="pres">
      <dgm:prSet presAssocID="{E13B9192-5374-41CF-A99B-BD4655C514BE}" presName="hierChild3" presStyleCnt="0"/>
      <dgm:spPr/>
    </dgm:pt>
    <dgm:pt modelId="{F7E2D61E-0E81-44EB-947E-480F22221D41}" type="pres">
      <dgm:prSet presAssocID="{A65E05AA-348F-4EE2-A2C4-812F8A2137F3}" presName="Name17" presStyleLbl="parChTrans1D3" presStyleIdx="1" presStyleCnt="6"/>
      <dgm:spPr/>
      <dgm:t>
        <a:bodyPr/>
        <a:lstStyle/>
        <a:p>
          <a:endParaRPr lang="es-EC"/>
        </a:p>
      </dgm:t>
    </dgm:pt>
    <dgm:pt modelId="{5BAD64E7-F1E9-484F-98EB-747727CFBA9A}" type="pres">
      <dgm:prSet presAssocID="{1E090720-5BA8-4129-A089-EE4EC357EA6E}" presName="hierRoot3" presStyleCnt="0"/>
      <dgm:spPr/>
    </dgm:pt>
    <dgm:pt modelId="{4348C6EF-E000-4239-9DC3-742F89C007C9}" type="pres">
      <dgm:prSet presAssocID="{1E090720-5BA8-4129-A089-EE4EC357EA6E}" presName="composite3" presStyleCnt="0"/>
      <dgm:spPr/>
    </dgm:pt>
    <dgm:pt modelId="{DAE85DB0-318D-4B72-B6F8-9A86915DFBA7}" type="pres">
      <dgm:prSet presAssocID="{1E090720-5BA8-4129-A089-EE4EC357EA6E}" presName="background3" presStyleLbl="node3" presStyleIdx="1" presStyleCnt="6"/>
      <dgm:spPr/>
    </dgm:pt>
    <dgm:pt modelId="{94D370AA-DE25-4635-BA15-10405F8D438B}" type="pres">
      <dgm:prSet presAssocID="{1E090720-5BA8-4129-A089-EE4EC357EA6E}" presName="text3" presStyleLbl="fgAcc3" presStyleIdx="1" presStyleCnt="6" custScaleX="153693" custScaleY="201544">
        <dgm:presLayoutVars>
          <dgm:chPref val="3"/>
        </dgm:presLayoutVars>
      </dgm:prSet>
      <dgm:spPr/>
      <dgm:t>
        <a:bodyPr/>
        <a:lstStyle/>
        <a:p>
          <a:endParaRPr lang="es-EC"/>
        </a:p>
      </dgm:t>
    </dgm:pt>
    <dgm:pt modelId="{89E943F7-2138-4C8D-B43C-F0B99A05F666}" type="pres">
      <dgm:prSet presAssocID="{1E090720-5BA8-4129-A089-EE4EC357EA6E}" presName="hierChild4" presStyleCnt="0"/>
      <dgm:spPr/>
    </dgm:pt>
    <dgm:pt modelId="{3F3FB34C-A391-4ED0-8C6F-07C604126122}" type="pres">
      <dgm:prSet presAssocID="{8A2C51E0-1502-4751-B1B2-7479C44DE5C5}" presName="Name10" presStyleLbl="parChTrans1D2" presStyleIdx="2" presStyleCnt="6"/>
      <dgm:spPr/>
      <dgm:t>
        <a:bodyPr/>
        <a:lstStyle/>
        <a:p>
          <a:endParaRPr lang="es-EC"/>
        </a:p>
      </dgm:t>
    </dgm:pt>
    <dgm:pt modelId="{6154C287-A932-40DE-8E84-12C26C0B3F18}" type="pres">
      <dgm:prSet presAssocID="{4A62BA2A-99BC-4479-BD87-4F5B4AF9C9F1}" presName="hierRoot2" presStyleCnt="0"/>
      <dgm:spPr/>
    </dgm:pt>
    <dgm:pt modelId="{54986817-20D7-4E40-9118-503515EA1295}" type="pres">
      <dgm:prSet presAssocID="{4A62BA2A-99BC-4479-BD87-4F5B4AF9C9F1}" presName="composite2" presStyleCnt="0"/>
      <dgm:spPr/>
    </dgm:pt>
    <dgm:pt modelId="{EA200790-0DFF-4413-987D-BAD9D62F248D}" type="pres">
      <dgm:prSet presAssocID="{4A62BA2A-99BC-4479-BD87-4F5B4AF9C9F1}" presName="background2" presStyleLbl="node2" presStyleIdx="2" presStyleCnt="6"/>
      <dgm:spPr/>
    </dgm:pt>
    <dgm:pt modelId="{3EEBD83A-B0FD-4DA3-AF39-D07F13F2DD26}" type="pres">
      <dgm:prSet presAssocID="{4A62BA2A-99BC-4479-BD87-4F5B4AF9C9F1}" presName="text2" presStyleLbl="fgAcc2" presStyleIdx="2" presStyleCnt="6" custScaleX="126206">
        <dgm:presLayoutVars>
          <dgm:chPref val="3"/>
        </dgm:presLayoutVars>
      </dgm:prSet>
      <dgm:spPr/>
      <dgm:t>
        <a:bodyPr/>
        <a:lstStyle/>
        <a:p>
          <a:endParaRPr lang="es-EC"/>
        </a:p>
      </dgm:t>
    </dgm:pt>
    <dgm:pt modelId="{EA86E7B3-33FB-4002-91F7-DD5B808E6000}" type="pres">
      <dgm:prSet presAssocID="{4A62BA2A-99BC-4479-BD87-4F5B4AF9C9F1}" presName="hierChild3" presStyleCnt="0"/>
      <dgm:spPr/>
    </dgm:pt>
    <dgm:pt modelId="{75B2D3CE-A658-4E3B-97F3-F08EEFB0D870}" type="pres">
      <dgm:prSet presAssocID="{5B0C292F-C8FD-4DA8-8B64-BB6119136E2B}" presName="Name17" presStyleLbl="parChTrans1D3" presStyleIdx="2" presStyleCnt="6"/>
      <dgm:spPr/>
      <dgm:t>
        <a:bodyPr/>
        <a:lstStyle/>
        <a:p>
          <a:endParaRPr lang="es-EC"/>
        </a:p>
      </dgm:t>
    </dgm:pt>
    <dgm:pt modelId="{9F352157-1E6E-4C54-A8B0-D36460922521}" type="pres">
      <dgm:prSet presAssocID="{9D7027DD-4737-4587-B26F-BCE597184F56}" presName="hierRoot3" presStyleCnt="0"/>
      <dgm:spPr/>
    </dgm:pt>
    <dgm:pt modelId="{91351080-068A-4EDF-B286-2C8395FEC162}" type="pres">
      <dgm:prSet presAssocID="{9D7027DD-4737-4587-B26F-BCE597184F56}" presName="composite3" presStyleCnt="0"/>
      <dgm:spPr/>
    </dgm:pt>
    <dgm:pt modelId="{06CEDD2E-9080-4A84-BE3F-4DC0D580A3F2}" type="pres">
      <dgm:prSet presAssocID="{9D7027DD-4737-4587-B26F-BCE597184F56}" presName="background3" presStyleLbl="node3" presStyleIdx="2" presStyleCnt="6"/>
      <dgm:spPr/>
    </dgm:pt>
    <dgm:pt modelId="{F03A617D-6D9D-4AC7-B575-A0AE40F515A4}" type="pres">
      <dgm:prSet presAssocID="{9D7027DD-4737-4587-B26F-BCE597184F56}" presName="text3" presStyleLbl="fgAcc3" presStyleIdx="2" presStyleCnt="6" custScaleX="169633" custScaleY="323400" custLinFactNeighborX="-3941" custLinFactNeighborY="-19823">
        <dgm:presLayoutVars>
          <dgm:chPref val="3"/>
        </dgm:presLayoutVars>
      </dgm:prSet>
      <dgm:spPr/>
      <dgm:t>
        <a:bodyPr/>
        <a:lstStyle/>
        <a:p>
          <a:endParaRPr lang="es-EC"/>
        </a:p>
      </dgm:t>
    </dgm:pt>
    <dgm:pt modelId="{D4C4B3F6-DB08-46E9-A6E9-8617C8E5F9BF}" type="pres">
      <dgm:prSet presAssocID="{9D7027DD-4737-4587-B26F-BCE597184F56}" presName="hierChild4" presStyleCnt="0"/>
      <dgm:spPr/>
    </dgm:pt>
    <dgm:pt modelId="{963BA8DC-B800-4B55-97A6-A7EF83384F80}" type="pres">
      <dgm:prSet presAssocID="{691CD8DA-B9C2-4976-9A6E-3D41BEC819C5}" presName="Name10" presStyleLbl="parChTrans1D2" presStyleIdx="3" presStyleCnt="6"/>
      <dgm:spPr/>
      <dgm:t>
        <a:bodyPr/>
        <a:lstStyle/>
        <a:p>
          <a:endParaRPr lang="es-EC"/>
        </a:p>
      </dgm:t>
    </dgm:pt>
    <dgm:pt modelId="{145ED5E3-B952-4C97-9E02-0CD4666F2560}" type="pres">
      <dgm:prSet presAssocID="{4E77F8EC-EA7E-433B-8811-05F0A57FB889}" presName="hierRoot2" presStyleCnt="0"/>
      <dgm:spPr/>
    </dgm:pt>
    <dgm:pt modelId="{E70BDC4C-06A9-4FB6-AA69-A76626B38513}" type="pres">
      <dgm:prSet presAssocID="{4E77F8EC-EA7E-433B-8811-05F0A57FB889}" presName="composite2" presStyleCnt="0"/>
      <dgm:spPr/>
    </dgm:pt>
    <dgm:pt modelId="{FD7718D9-A16A-4C82-9C6B-7B37DECA2ECC}" type="pres">
      <dgm:prSet presAssocID="{4E77F8EC-EA7E-433B-8811-05F0A57FB889}" presName="background2" presStyleLbl="node2" presStyleIdx="3" presStyleCnt="6"/>
      <dgm:spPr/>
    </dgm:pt>
    <dgm:pt modelId="{D735AF41-B1E4-4320-8813-3F12251CA598}" type="pres">
      <dgm:prSet presAssocID="{4E77F8EC-EA7E-433B-8811-05F0A57FB889}" presName="text2" presStyleLbl="fgAcc2" presStyleIdx="3" presStyleCnt="6" custScaleX="171663">
        <dgm:presLayoutVars>
          <dgm:chPref val="3"/>
        </dgm:presLayoutVars>
      </dgm:prSet>
      <dgm:spPr/>
      <dgm:t>
        <a:bodyPr/>
        <a:lstStyle/>
        <a:p>
          <a:endParaRPr lang="es-EC"/>
        </a:p>
      </dgm:t>
    </dgm:pt>
    <dgm:pt modelId="{C5F80E38-C0CA-474C-9F33-05E14BB1C258}" type="pres">
      <dgm:prSet presAssocID="{4E77F8EC-EA7E-433B-8811-05F0A57FB889}" presName="hierChild3" presStyleCnt="0"/>
      <dgm:spPr/>
    </dgm:pt>
    <dgm:pt modelId="{C19038BD-DBBF-4619-A516-13BB6C5A7747}" type="pres">
      <dgm:prSet presAssocID="{CC342A2E-A948-4F25-BE26-8799EFE3F373}" presName="Name17" presStyleLbl="parChTrans1D3" presStyleIdx="3" presStyleCnt="6"/>
      <dgm:spPr/>
      <dgm:t>
        <a:bodyPr/>
        <a:lstStyle/>
        <a:p>
          <a:endParaRPr lang="es-EC"/>
        </a:p>
      </dgm:t>
    </dgm:pt>
    <dgm:pt modelId="{E55A4C04-61EB-490B-BF59-4F7F79538E2A}" type="pres">
      <dgm:prSet presAssocID="{AEEFB965-6D44-4405-ADD0-9586B2512CB8}" presName="hierRoot3" presStyleCnt="0"/>
      <dgm:spPr/>
    </dgm:pt>
    <dgm:pt modelId="{DD3E7F43-863D-48B0-8269-2248A3C7F935}" type="pres">
      <dgm:prSet presAssocID="{AEEFB965-6D44-4405-ADD0-9586B2512CB8}" presName="composite3" presStyleCnt="0"/>
      <dgm:spPr/>
    </dgm:pt>
    <dgm:pt modelId="{CF120BE6-6760-4D94-A872-6113B64995E8}" type="pres">
      <dgm:prSet presAssocID="{AEEFB965-6D44-4405-ADD0-9586B2512CB8}" presName="background3" presStyleLbl="node3" presStyleIdx="3" presStyleCnt="6"/>
      <dgm:spPr/>
    </dgm:pt>
    <dgm:pt modelId="{263CEDE2-3A03-4E0A-A3A8-E2E12685D07B}" type="pres">
      <dgm:prSet presAssocID="{AEEFB965-6D44-4405-ADD0-9586B2512CB8}" presName="text3" presStyleLbl="fgAcc3" presStyleIdx="3" presStyleCnt="6" custScaleX="160710" custScaleY="186066">
        <dgm:presLayoutVars>
          <dgm:chPref val="3"/>
        </dgm:presLayoutVars>
      </dgm:prSet>
      <dgm:spPr/>
      <dgm:t>
        <a:bodyPr/>
        <a:lstStyle/>
        <a:p>
          <a:endParaRPr lang="es-EC"/>
        </a:p>
      </dgm:t>
    </dgm:pt>
    <dgm:pt modelId="{D4518B93-5F15-4367-9303-A026530A20BC}" type="pres">
      <dgm:prSet presAssocID="{AEEFB965-6D44-4405-ADD0-9586B2512CB8}" presName="hierChild4" presStyleCnt="0"/>
      <dgm:spPr/>
    </dgm:pt>
    <dgm:pt modelId="{ED04FA78-642D-43C6-AD49-C0F912E09A67}" type="pres">
      <dgm:prSet presAssocID="{33051BF0-5F4E-4158-A768-A8299F01B31F}" presName="Name10" presStyleLbl="parChTrans1D2" presStyleIdx="4" presStyleCnt="6"/>
      <dgm:spPr/>
      <dgm:t>
        <a:bodyPr/>
        <a:lstStyle/>
        <a:p>
          <a:endParaRPr lang="es-EC"/>
        </a:p>
      </dgm:t>
    </dgm:pt>
    <dgm:pt modelId="{FA116DDD-243B-4071-A8AE-F28CA06A8E06}" type="pres">
      <dgm:prSet presAssocID="{86A180E1-0E8B-4E83-ADAD-694DD53FD01C}" presName="hierRoot2" presStyleCnt="0"/>
      <dgm:spPr/>
    </dgm:pt>
    <dgm:pt modelId="{43CF01C1-9C38-4CE9-9FE5-0896838F02C1}" type="pres">
      <dgm:prSet presAssocID="{86A180E1-0E8B-4E83-ADAD-694DD53FD01C}" presName="composite2" presStyleCnt="0"/>
      <dgm:spPr/>
    </dgm:pt>
    <dgm:pt modelId="{F845E5C4-B953-4540-A1C5-E874B7C7BCC4}" type="pres">
      <dgm:prSet presAssocID="{86A180E1-0E8B-4E83-ADAD-694DD53FD01C}" presName="background2" presStyleLbl="node2" presStyleIdx="4" presStyleCnt="6"/>
      <dgm:spPr/>
    </dgm:pt>
    <dgm:pt modelId="{8F2F8DCF-6D4B-42DD-BAD4-E9555FC66F17}" type="pres">
      <dgm:prSet presAssocID="{86A180E1-0E8B-4E83-ADAD-694DD53FD01C}" presName="text2" presStyleLbl="fgAcc2" presStyleIdx="4" presStyleCnt="6" custScaleX="172646">
        <dgm:presLayoutVars>
          <dgm:chPref val="3"/>
        </dgm:presLayoutVars>
      </dgm:prSet>
      <dgm:spPr/>
      <dgm:t>
        <a:bodyPr/>
        <a:lstStyle/>
        <a:p>
          <a:endParaRPr lang="es-EC"/>
        </a:p>
      </dgm:t>
    </dgm:pt>
    <dgm:pt modelId="{123A2956-6499-4962-A2E8-DDA5B88C35A7}" type="pres">
      <dgm:prSet presAssocID="{86A180E1-0E8B-4E83-ADAD-694DD53FD01C}" presName="hierChild3" presStyleCnt="0"/>
      <dgm:spPr/>
    </dgm:pt>
    <dgm:pt modelId="{6FE48DA8-4B9E-4E69-B7D1-4A2610900905}" type="pres">
      <dgm:prSet presAssocID="{71597096-39DB-4D67-80DD-61A5E533B3E7}" presName="Name17" presStyleLbl="parChTrans1D3" presStyleIdx="4" presStyleCnt="6"/>
      <dgm:spPr/>
      <dgm:t>
        <a:bodyPr/>
        <a:lstStyle/>
        <a:p>
          <a:endParaRPr lang="es-EC"/>
        </a:p>
      </dgm:t>
    </dgm:pt>
    <dgm:pt modelId="{F3E956B7-E9BE-4FE2-848B-AC026A87CFF0}" type="pres">
      <dgm:prSet presAssocID="{67BF3A9E-F638-4AE6-86E1-CBF6C16846B3}" presName="hierRoot3" presStyleCnt="0"/>
      <dgm:spPr/>
    </dgm:pt>
    <dgm:pt modelId="{3F4803E1-AE3D-4C41-930B-042AFB6DA2DA}" type="pres">
      <dgm:prSet presAssocID="{67BF3A9E-F638-4AE6-86E1-CBF6C16846B3}" presName="composite3" presStyleCnt="0"/>
      <dgm:spPr/>
    </dgm:pt>
    <dgm:pt modelId="{5E1C2F61-C766-4034-B5C4-4CBCD782C075}" type="pres">
      <dgm:prSet presAssocID="{67BF3A9E-F638-4AE6-86E1-CBF6C16846B3}" presName="background3" presStyleLbl="node3" presStyleIdx="4" presStyleCnt="6"/>
      <dgm:spPr/>
    </dgm:pt>
    <dgm:pt modelId="{A6E72D2E-3F2F-4F7A-9B86-9D173A60EB10}" type="pres">
      <dgm:prSet presAssocID="{67BF3A9E-F638-4AE6-86E1-CBF6C16846B3}" presName="text3" presStyleLbl="fgAcc3" presStyleIdx="4" presStyleCnt="6" custScaleX="159395" custScaleY="209471">
        <dgm:presLayoutVars>
          <dgm:chPref val="3"/>
        </dgm:presLayoutVars>
      </dgm:prSet>
      <dgm:spPr/>
      <dgm:t>
        <a:bodyPr/>
        <a:lstStyle/>
        <a:p>
          <a:endParaRPr lang="es-EC"/>
        </a:p>
      </dgm:t>
    </dgm:pt>
    <dgm:pt modelId="{4803D514-CCA4-43FB-804D-180C2B69D93F}" type="pres">
      <dgm:prSet presAssocID="{67BF3A9E-F638-4AE6-86E1-CBF6C16846B3}" presName="hierChild4" presStyleCnt="0"/>
      <dgm:spPr/>
    </dgm:pt>
    <dgm:pt modelId="{0B2D3499-17B2-415D-838E-843122E4B7FA}" type="pres">
      <dgm:prSet presAssocID="{B684E6A3-121B-4CCF-878E-C15BBA57D4B0}" presName="Name10" presStyleLbl="parChTrans1D2" presStyleIdx="5" presStyleCnt="6"/>
      <dgm:spPr/>
      <dgm:t>
        <a:bodyPr/>
        <a:lstStyle/>
        <a:p>
          <a:endParaRPr lang="es-EC"/>
        </a:p>
      </dgm:t>
    </dgm:pt>
    <dgm:pt modelId="{ED8EF341-5C41-4A65-8D46-B5CF9246B264}" type="pres">
      <dgm:prSet presAssocID="{ABCFA18A-C571-4D3E-9E27-8FDA9E3259DD}" presName="hierRoot2" presStyleCnt="0"/>
      <dgm:spPr/>
    </dgm:pt>
    <dgm:pt modelId="{CE865ED6-119E-45B7-B743-62A82C635401}" type="pres">
      <dgm:prSet presAssocID="{ABCFA18A-C571-4D3E-9E27-8FDA9E3259DD}" presName="composite2" presStyleCnt="0"/>
      <dgm:spPr/>
    </dgm:pt>
    <dgm:pt modelId="{0B2379F4-2119-4414-BFD9-9B06048DD528}" type="pres">
      <dgm:prSet presAssocID="{ABCFA18A-C571-4D3E-9E27-8FDA9E3259DD}" presName="background2" presStyleLbl="node2" presStyleIdx="5" presStyleCnt="6"/>
      <dgm:spPr/>
    </dgm:pt>
    <dgm:pt modelId="{E95050C9-1F7A-41B8-BFDD-206D94A4EC7F}" type="pres">
      <dgm:prSet presAssocID="{ABCFA18A-C571-4D3E-9E27-8FDA9E3259DD}" presName="text2" presStyleLbl="fgAcc2" presStyleIdx="5" presStyleCnt="6">
        <dgm:presLayoutVars>
          <dgm:chPref val="3"/>
        </dgm:presLayoutVars>
      </dgm:prSet>
      <dgm:spPr/>
      <dgm:t>
        <a:bodyPr/>
        <a:lstStyle/>
        <a:p>
          <a:endParaRPr lang="es-EC"/>
        </a:p>
      </dgm:t>
    </dgm:pt>
    <dgm:pt modelId="{070DE40D-1FF6-45C5-91BF-E86E04D32D42}" type="pres">
      <dgm:prSet presAssocID="{ABCFA18A-C571-4D3E-9E27-8FDA9E3259DD}" presName="hierChild3" presStyleCnt="0"/>
      <dgm:spPr/>
    </dgm:pt>
    <dgm:pt modelId="{254C7CF0-48E1-4706-9C28-FF6CC7CA8E3D}" type="pres">
      <dgm:prSet presAssocID="{13D93BC5-589E-4A85-B6DB-EF5CFFE00FA1}" presName="Name17" presStyleLbl="parChTrans1D3" presStyleIdx="5" presStyleCnt="6"/>
      <dgm:spPr/>
      <dgm:t>
        <a:bodyPr/>
        <a:lstStyle/>
        <a:p>
          <a:endParaRPr lang="es-EC"/>
        </a:p>
      </dgm:t>
    </dgm:pt>
    <dgm:pt modelId="{7E6DE29C-0627-4858-994C-9EC03A02A9AF}" type="pres">
      <dgm:prSet presAssocID="{3ABE1089-C4C3-4564-8FEC-37CE003D810E}" presName="hierRoot3" presStyleCnt="0"/>
      <dgm:spPr/>
    </dgm:pt>
    <dgm:pt modelId="{61B0E4D7-8047-404F-8184-CD0DFEF0F046}" type="pres">
      <dgm:prSet presAssocID="{3ABE1089-C4C3-4564-8FEC-37CE003D810E}" presName="composite3" presStyleCnt="0"/>
      <dgm:spPr/>
    </dgm:pt>
    <dgm:pt modelId="{425BAD8A-966F-4E66-899C-CA67292A19C6}" type="pres">
      <dgm:prSet presAssocID="{3ABE1089-C4C3-4564-8FEC-37CE003D810E}" presName="background3" presStyleLbl="node3" presStyleIdx="5" presStyleCnt="6"/>
      <dgm:spPr/>
    </dgm:pt>
    <dgm:pt modelId="{EE1A2266-9C6F-4B33-87F8-9A26D9371F75}" type="pres">
      <dgm:prSet presAssocID="{3ABE1089-C4C3-4564-8FEC-37CE003D810E}" presName="text3" presStyleLbl="fgAcc3" presStyleIdx="5" presStyleCnt="6" custScaleX="161903" custScaleY="153344">
        <dgm:presLayoutVars>
          <dgm:chPref val="3"/>
        </dgm:presLayoutVars>
      </dgm:prSet>
      <dgm:spPr/>
      <dgm:t>
        <a:bodyPr/>
        <a:lstStyle/>
        <a:p>
          <a:endParaRPr lang="es-EC"/>
        </a:p>
      </dgm:t>
    </dgm:pt>
    <dgm:pt modelId="{9CFD026F-F3F3-4EF3-AFCA-207275049628}" type="pres">
      <dgm:prSet presAssocID="{3ABE1089-C4C3-4564-8FEC-37CE003D810E}" presName="hierChild4" presStyleCnt="0"/>
      <dgm:spPr/>
    </dgm:pt>
  </dgm:ptLst>
  <dgm:cxnLst>
    <dgm:cxn modelId="{7FCB0071-36BF-4DBD-BDF7-D48A5B2197F3}" srcId="{D631A31E-89DA-4A84-BA4A-9C030EFE8787}" destId="{617DBD0B-7A5F-4CAA-AF10-3F1E16B3B577}" srcOrd="0" destOrd="0" parTransId="{9E3364EE-CB1A-4775-A488-A4AB31B2A39E}" sibTransId="{B1DEBA17-4CD3-489B-8555-4B0BADEB5650}"/>
    <dgm:cxn modelId="{B09534AF-0768-49DE-9D87-0AE7436E1F4A}" srcId="{617DBD0B-7A5F-4CAA-AF10-3F1E16B3B577}" destId="{ABCFA18A-C571-4D3E-9E27-8FDA9E3259DD}" srcOrd="5" destOrd="0" parTransId="{B684E6A3-121B-4CCF-878E-C15BBA57D4B0}" sibTransId="{C692C2A8-683C-4553-A111-4484AC545CC1}"/>
    <dgm:cxn modelId="{C3106FDE-0C07-4290-8696-E5388750B525}" srcId="{DD21434D-4913-4727-9A66-9A2B9FC3B933}" destId="{9350190E-B8D2-4145-90B8-079ED327848E}" srcOrd="0" destOrd="0" parTransId="{A042A854-5F4D-4166-AFCC-A9FF29766F94}" sibTransId="{DA94206F-59E4-4131-9697-E0D47C8D09E7}"/>
    <dgm:cxn modelId="{D69D1447-29EC-4892-9276-ABBDB52CD52D}" type="presOf" srcId="{4E77F8EC-EA7E-433B-8811-05F0A57FB889}" destId="{D735AF41-B1E4-4320-8813-3F12251CA598}" srcOrd="0" destOrd="0" presId="urn:microsoft.com/office/officeart/2005/8/layout/hierarchy1"/>
    <dgm:cxn modelId="{DCA16154-EEEF-4412-B074-F86D8AC15817}" srcId="{617DBD0B-7A5F-4CAA-AF10-3F1E16B3B577}" destId="{86A180E1-0E8B-4E83-ADAD-694DD53FD01C}" srcOrd="4" destOrd="0" parTransId="{33051BF0-5F4E-4158-A768-A8299F01B31F}" sibTransId="{6EBCFB36-8A18-42F8-8D50-8EB96817C9C1}"/>
    <dgm:cxn modelId="{869C86E3-7607-48B9-85F7-71AB81F0F3B3}" srcId="{4A62BA2A-99BC-4479-BD87-4F5B4AF9C9F1}" destId="{9D7027DD-4737-4587-B26F-BCE597184F56}" srcOrd="0" destOrd="0" parTransId="{5B0C292F-C8FD-4DA8-8B64-BB6119136E2B}" sibTransId="{1DF6E5DB-2447-4EB1-A15A-76957E1CCCAA}"/>
    <dgm:cxn modelId="{0A80B7C8-67C5-49CF-98D8-5F20692D0497}" type="presOf" srcId="{3ABE1089-C4C3-4564-8FEC-37CE003D810E}" destId="{EE1A2266-9C6F-4B33-87F8-9A26D9371F75}" srcOrd="0" destOrd="0" presId="urn:microsoft.com/office/officeart/2005/8/layout/hierarchy1"/>
    <dgm:cxn modelId="{36883120-BABD-4144-AA6E-D45F9DD5E79B}" type="presOf" srcId="{9D7027DD-4737-4587-B26F-BCE597184F56}" destId="{F03A617D-6D9D-4AC7-B575-A0AE40F515A4}" srcOrd="0" destOrd="0" presId="urn:microsoft.com/office/officeart/2005/8/layout/hierarchy1"/>
    <dgm:cxn modelId="{F4919403-196F-4097-B1B8-2F1D2AECD6BF}" type="presOf" srcId="{5B0C292F-C8FD-4DA8-8B64-BB6119136E2B}" destId="{75B2D3CE-A658-4E3B-97F3-F08EEFB0D870}" srcOrd="0" destOrd="0" presId="urn:microsoft.com/office/officeart/2005/8/layout/hierarchy1"/>
    <dgm:cxn modelId="{2B63BA71-6A3D-4448-97EC-FE984CF946D8}" type="presOf" srcId="{86A180E1-0E8B-4E83-ADAD-694DD53FD01C}" destId="{8F2F8DCF-6D4B-42DD-BAD4-E9555FC66F17}" srcOrd="0" destOrd="0" presId="urn:microsoft.com/office/officeart/2005/8/layout/hierarchy1"/>
    <dgm:cxn modelId="{33FE5DBC-B5CE-4099-8371-FC25995027E8}" srcId="{E13B9192-5374-41CF-A99B-BD4655C514BE}" destId="{1E090720-5BA8-4129-A089-EE4EC357EA6E}" srcOrd="0" destOrd="0" parTransId="{A65E05AA-348F-4EE2-A2C4-812F8A2137F3}" sibTransId="{FDDD7B4C-CEDF-4BFB-8AC4-9325BCBA332A}"/>
    <dgm:cxn modelId="{B697D888-2254-425F-89DB-D54683515F25}" type="presOf" srcId="{C4468BDC-D5FE-4DB7-85F3-26610B035FC7}" destId="{FDE124B0-36B9-4C79-AAAF-1FCEFE41D426}" srcOrd="0" destOrd="0" presId="urn:microsoft.com/office/officeart/2005/8/layout/hierarchy1"/>
    <dgm:cxn modelId="{7ABD4B8B-2AB3-4BE2-AD3E-9F88F47DF6D0}" srcId="{86A180E1-0E8B-4E83-ADAD-694DD53FD01C}" destId="{67BF3A9E-F638-4AE6-86E1-CBF6C16846B3}" srcOrd="0" destOrd="0" parTransId="{71597096-39DB-4D67-80DD-61A5E533B3E7}" sibTransId="{814AEB96-E824-4EEC-83E1-D87C7BC3FAF0}"/>
    <dgm:cxn modelId="{94675DD5-E1D6-4CCA-829B-9D2289619CE1}" type="presOf" srcId="{33051BF0-5F4E-4158-A768-A8299F01B31F}" destId="{ED04FA78-642D-43C6-AD49-C0F912E09A67}" srcOrd="0" destOrd="0" presId="urn:microsoft.com/office/officeart/2005/8/layout/hierarchy1"/>
    <dgm:cxn modelId="{31CF074F-4B17-4230-AD18-244E9CB6248F}" srcId="{617DBD0B-7A5F-4CAA-AF10-3F1E16B3B577}" destId="{4E77F8EC-EA7E-433B-8811-05F0A57FB889}" srcOrd="3" destOrd="0" parTransId="{691CD8DA-B9C2-4976-9A6E-3D41BEC819C5}" sibTransId="{8CC13921-521E-4355-A433-C8F9C434353F}"/>
    <dgm:cxn modelId="{BAABEAFE-2ED2-4A29-9E12-5B4CF844ECE2}" srcId="{ABCFA18A-C571-4D3E-9E27-8FDA9E3259DD}" destId="{3ABE1089-C4C3-4564-8FEC-37CE003D810E}" srcOrd="0" destOrd="0" parTransId="{13D93BC5-589E-4A85-B6DB-EF5CFFE00FA1}" sibTransId="{AE0A54D3-D3AE-496D-A60A-6DE9DB261878}"/>
    <dgm:cxn modelId="{EC5A7BDA-780E-4FA4-B866-00447C6C6F8D}" srcId="{617DBD0B-7A5F-4CAA-AF10-3F1E16B3B577}" destId="{E13B9192-5374-41CF-A99B-BD4655C514BE}" srcOrd="1" destOrd="0" parTransId="{C4468BDC-D5FE-4DB7-85F3-26610B035FC7}" sibTransId="{8A659AEE-C506-4BBF-A7AD-0EE219F8F1F8}"/>
    <dgm:cxn modelId="{4ACBAFA6-02F9-4C7C-B8B5-7467532C6BF3}" type="presOf" srcId="{1E090720-5BA8-4129-A089-EE4EC357EA6E}" destId="{94D370AA-DE25-4635-BA15-10405F8D438B}" srcOrd="0" destOrd="0" presId="urn:microsoft.com/office/officeart/2005/8/layout/hierarchy1"/>
    <dgm:cxn modelId="{10EDA23A-686B-44C9-B4A2-23D6B81B3BC1}" type="presOf" srcId="{A65E05AA-348F-4EE2-A2C4-812F8A2137F3}" destId="{F7E2D61E-0E81-44EB-947E-480F22221D41}" srcOrd="0" destOrd="0" presId="urn:microsoft.com/office/officeart/2005/8/layout/hierarchy1"/>
    <dgm:cxn modelId="{366C011E-2DF0-4921-BC02-2229B404D78D}" type="presOf" srcId="{617DBD0B-7A5F-4CAA-AF10-3F1E16B3B577}" destId="{4E3B30D0-BC79-4EFA-97ED-F0C353B51B16}" srcOrd="0" destOrd="0" presId="urn:microsoft.com/office/officeart/2005/8/layout/hierarchy1"/>
    <dgm:cxn modelId="{A5E82482-1DC7-400F-8FBE-E3A71B3B4142}" type="presOf" srcId="{D631A31E-89DA-4A84-BA4A-9C030EFE8787}" destId="{A332EB8A-C811-4A6E-BF7F-4A21C53745C5}" srcOrd="0" destOrd="0" presId="urn:microsoft.com/office/officeart/2005/8/layout/hierarchy1"/>
    <dgm:cxn modelId="{2E8FA872-18ED-4EF1-BB40-389B75ADFDC8}" srcId="{4E77F8EC-EA7E-433B-8811-05F0A57FB889}" destId="{AEEFB965-6D44-4405-ADD0-9586B2512CB8}" srcOrd="0" destOrd="0" parTransId="{CC342A2E-A948-4F25-BE26-8799EFE3F373}" sibTransId="{0238B206-8772-4106-8610-B3154F9DAC17}"/>
    <dgm:cxn modelId="{9C47EBB3-678E-4610-85C7-BA86542FE9C4}" type="presOf" srcId="{67BF3A9E-F638-4AE6-86E1-CBF6C16846B3}" destId="{A6E72D2E-3F2F-4F7A-9B86-9D173A60EB10}" srcOrd="0" destOrd="0" presId="urn:microsoft.com/office/officeart/2005/8/layout/hierarchy1"/>
    <dgm:cxn modelId="{A5A1D611-B1F8-4812-AD1A-F1C93A861D9C}" type="presOf" srcId="{4A62BA2A-99BC-4479-BD87-4F5B4AF9C9F1}" destId="{3EEBD83A-B0FD-4DA3-AF39-D07F13F2DD26}" srcOrd="0" destOrd="0" presId="urn:microsoft.com/office/officeart/2005/8/layout/hierarchy1"/>
    <dgm:cxn modelId="{F4A2A8B9-7FC1-4568-B7E9-72ADB3347979}" type="presOf" srcId="{ABCFA18A-C571-4D3E-9E27-8FDA9E3259DD}" destId="{E95050C9-1F7A-41B8-BFDD-206D94A4EC7F}" srcOrd="0" destOrd="0" presId="urn:microsoft.com/office/officeart/2005/8/layout/hierarchy1"/>
    <dgm:cxn modelId="{A5370D2E-684A-4F9A-8120-A6B179760561}" type="presOf" srcId="{71597096-39DB-4D67-80DD-61A5E533B3E7}" destId="{6FE48DA8-4B9E-4E69-B7D1-4A2610900905}" srcOrd="0" destOrd="0" presId="urn:microsoft.com/office/officeart/2005/8/layout/hierarchy1"/>
    <dgm:cxn modelId="{B7C916A7-3B6B-4245-A71F-68FC869A2332}" type="presOf" srcId="{B684E6A3-121B-4CCF-878E-C15BBA57D4B0}" destId="{0B2D3499-17B2-415D-838E-843122E4B7FA}" srcOrd="0" destOrd="0" presId="urn:microsoft.com/office/officeart/2005/8/layout/hierarchy1"/>
    <dgm:cxn modelId="{12A621D8-7CA6-4C02-9BA2-95ACA585EB46}" type="presOf" srcId="{E13B9192-5374-41CF-A99B-BD4655C514BE}" destId="{164574FB-EE2C-4E01-A100-7EF0F4F64C1B}" srcOrd="0" destOrd="0" presId="urn:microsoft.com/office/officeart/2005/8/layout/hierarchy1"/>
    <dgm:cxn modelId="{A39A9F34-8E38-4CD2-9E2E-CC639894C115}" type="presOf" srcId="{9350190E-B8D2-4145-90B8-079ED327848E}" destId="{42A1F173-C946-4229-8C45-5CDED82F4962}" srcOrd="0" destOrd="0" presId="urn:microsoft.com/office/officeart/2005/8/layout/hierarchy1"/>
    <dgm:cxn modelId="{B5B72D27-0B91-41DC-ACBD-CB80592F70D5}" type="presOf" srcId="{AEEFB965-6D44-4405-ADD0-9586B2512CB8}" destId="{263CEDE2-3A03-4E0A-A3A8-E2E12685D07B}" srcOrd="0" destOrd="0" presId="urn:microsoft.com/office/officeart/2005/8/layout/hierarchy1"/>
    <dgm:cxn modelId="{B39C8198-944D-4E0F-BC4B-EE0CC1908567}" type="presOf" srcId="{13D93BC5-589E-4A85-B6DB-EF5CFFE00FA1}" destId="{254C7CF0-48E1-4706-9C28-FF6CC7CA8E3D}" srcOrd="0" destOrd="0" presId="urn:microsoft.com/office/officeart/2005/8/layout/hierarchy1"/>
    <dgm:cxn modelId="{984B312D-4CC7-4E52-8BF5-B673518CE495}" type="presOf" srcId="{9A2B6B53-85CA-43A8-93F0-E6954C3E3617}" destId="{28957A25-EEE7-4F21-AF86-55E4A9C91817}" srcOrd="0" destOrd="0" presId="urn:microsoft.com/office/officeart/2005/8/layout/hierarchy1"/>
    <dgm:cxn modelId="{43285EFF-1D80-4E3C-9D79-1622AEB48E49}" type="presOf" srcId="{8A2C51E0-1502-4751-B1B2-7479C44DE5C5}" destId="{3F3FB34C-A391-4ED0-8C6F-07C604126122}" srcOrd="0" destOrd="0" presId="urn:microsoft.com/office/officeart/2005/8/layout/hierarchy1"/>
    <dgm:cxn modelId="{92A0E66C-1AF9-4B8F-8557-FBC66A064549}" srcId="{617DBD0B-7A5F-4CAA-AF10-3F1E16B3B577}" destId="{4A62BA2A-99BC-4479-BD87-4F5B4AF9C9F1}" srcOrd="2" destOrd="0" parTransId="{8A2C51E0-1502-4751-B1B2-7479C44DE5C5}" sibTransId="{3BD50070-E046-46A6-8A93-A6E37B09DE97}"/>
    <dgm:cxn modelId="{1AC6908B-BAA1-4919-A326-45865330BFAC}" type="presOf" srcId="{691CD8DA-B9C2-4976-9A6E-3D41BEC819C5}" destId="{963BA8DC-B800-4B55-97A6-A7EF83384F80}" srcOrd="0" destOrd="0" presId="urn:microsoft.com/office/officeart/2005/8/layout/hierarchy1"/>
    <dgm:cxn modelId="{D0D5F839-9C72-424A-8C8F-286E4F6EE3B4}" type="presOf" srcId="{CC342A2E-A948-4F25-BE26-8799EFE3F373}" destId="{C19038BD-DBBF-4619-A516-13BB6C5A7747}" srcOrd="0" destOrd="0" presId="urn:microsoft.com/office/officeart/2005/8/layout/hierarchy1"/>
    <dgm:cxn modelId="{B0B17545-B27B-403C-B3E4-C6A6D133C5FC}" type="presOf" srcId="{DD21434D-4913-4727-9A66-9A2B9FC3B933}" destId="{5909E1AB-2B56-43B2-9721-CFB7F8BBA540}" srcOrd="0" destOrd="0" presId="urn:microsoft.com/office/officeart/2005/8/layout/hierarchy1"/>
    <dgm:cxn modelId="{FF53AFE6-AEE9-46EA-ACF5-C9CE487BCA59}" srcId="{617DBD0B-7A5F-4CAA-AF10-3F1E16B3B577}" destId="{DD21434D-4913-4727-9A66-9A2B9FC3B933}" srcOrd="0" destOrd="0" parTransId="{9A2B6B53-85CA-43A8-93F0-E6954C3E3617}" sibTransId="{26C32D68-DCCD-48D0-8B77-B0D810C76540}"/>
    <dgm:cxn modelId="{60373A3B-122A-4462-9407-DE7EDB9BCF8C}" type="presOf" srcId="{A042A854-5F4D-4166-AFCC-A9FF29766F94}" destId="{82F5D7D3-522F-4C80-9E4F-F59F8AC03C07}" srcOrd="0" destOrd="0" presId="urn:microsoft.com/office/officeart/2005/8/layout/hierarchy1"/>
    <dgm:cxn modelId="{4B7EF41C-2339-437B-8823-4B35E1E386F2}" type="presParOf" srcId="{A332EB8A-C811-4A6E-BF7F-4A21C53745C5}" destId="{00111034-F825-4C44-B10E-28A34BF028F6}" srcOrd="0" destOrd="0" presId="urn:microsoft.com/office/officeart/2005/8/layout/hierarchy1"/>
    <dgm:cxn modelId="{5D9B5345-EF1E-4CF6-BC73-3C508694887C}" type="presParOf" srcId="{00111034-F825-4C44-B10E-28A34BF028F6}" destId="{73CF5368-6913-473D-A6B1-CED7271AB843}" srcOrd="0" destOrd="0" presId="urn:microsoft.com/office/officeart/2005/8/layout/hierarchy1"/>
    <dgm:cxn modelId="{DD26CA1B-3C4F-4C40-9597-A0BE5B93A51C}" type="presParOf" srcId="{73CF5368-6913-473D-A6B1-CED7271AB843}" destId="{615D258D-05A4-4352-9EAB-F8F980608D44}" srcOrd="0" destOrd="0" presId="urn:microsoft.com/office/officeart/2005/8/layout/hierarchy1"/>
    <dgm:cxn modelId="{9D309E1C-CFB9-4069-AB2C-267605B66279}" type="presParOf" srcId="{73CF5368-6913-473D-A6B1-CED7271AB843}" destId="{4E3B30D0-BC79-4EFA-97ED-F0C353B51B16}" srcOrd="1" destOrd="0" presId="urn:microsoft.com/office/officeart/2005/8/layout/hierarchy1"/>
    <dgm:cxn modelId="{717059F7-6A7D-4DEC-8F31-A55BB603E186}" type="presParOf" srcId="{00111034-F825-4C44-B10E-28A34BF028F6}" destId="{E1142AA4-7947-4ED8-860B-BFFF66049216}" srcOrd="1" destOrd="0" presId="urn:microsoft.com/office/officeart/2005/8/layout/hierarchy1"/>
    <dgm:cxn modelId="{C36656A5-4297-4237-AF00-7CD29EBC4D9A}" type="presParOf" srcId="{E1142AA4-7947-4ED8-860B-BFFF66049216}" destId="{28957A25-EEE7-4F21-AF86-55E4A9C91817}" srcOrd="0" destOrd="0" presId="urn:microsoft.com/office/officeart/2005/8/layout/hierarchy1"/>
    <dgm:cxn modelId="{33EA67D1-904C-4877-95C7-62C57D48B139}" type="presParOf" srcId="{E1142AA4-7947-4ED8-860B-BFFF66049216}" destId="{CD9500F0-40D8-4CC2-9601-9A94AABBF675}" srcOrd="1" destOrd="0" presId="urn:microsoft.com/office/officeart/2005/8/layout/hierarchy1"/>
    <dgm:cxn modelId="{F3385603-A5D2-4E29-9832-775D19247714}" type="presParOf" srcId="{CD9500F0-40D8-4CC2-9601-9A94AABBF675}" destId="{DC10886B-3035-43DA-A28D-91CDA0F86911}" srcOrd="0" destOrd="0" presId="urn:microsoft.com/office/officeart/2005/8/layout/hierarchy1"/>
    <dgm:cxn modelId="{63072FF0-D072-4369-8719-985A533D72F1}" type="presParOf" srcId="{DC10886B-3035-43DA-A28D-91CDA0F86911}" destId="{3D8E957E-4EF7-42AC-B862-DC73C83CE710}" srcOrd="0" destOrd="0" presId="urn:microsoft.com/office/officeart/2005/8/layout/hierarchy1"/>
    <dgm:cxn modelId="{6C3C7E0F-E460-4154-B206-E6F43094E774}" type="presParOf" srcId="{DC10886B-3035-43DA-A28D-91CDA0F86911}" destId="{5909E1AB-2B56-43B2-9721-CFB7F8BBA540}" srcOrd="1" destOrd="0" presId="urn:microsoft.com/office/officeart/2005/8/layout/hierarchy1"/>
    <dgm:cxn modelId="{33F92839-5590-462E-A375-1318519DF3C3}" type="presParOf" srcId="{CD9500F0-40D8-4CC2-9601-9A94AABBF675}" destId="{8D8EE69E-1733-433B-91A7-EB227EAE0DE1}" srcOrd="1" destOrd="0" presId="urn:microsoft.com/office/officeart/2005/8/layout/hierarchy1"/>
    <dgm:cxn modelId="{65853DD2-55BF-4F9C-A773-41301693CA7F}" type="presParOf" srcId="{8D8EE69E-1733-433B-91A7-EB227EAE0DE1}" destId="{82F5D7D3-522F-4C80-9E4F-F59F8AC03C07}" srcOrd="0" destOrd="0" presId="urn:microsoft.com/office/officeart/2005/8/layout/hierarchy1"/>
    <dgm:cxn modelId="{00B80BB7-9864-45DB-BBC5-0D7B444A9E7E}" type="presParOf" srcId="{8D8EE69E-1733-433B-91A7-EB227EAE0DE1}" destId="{A6129862-B6C0-455A-AE1B-A8F02C7D5A62}" srcOrd="1" destOrd="0" presId="urn:microsoft.com/office/officeart/2005/8/layout/hierarchy1"/>
    <dgm:cxn modelId="{FCC8BB8A-F0B5-4CE1-82D1-65DD12B9129F}" type="presParOf" srcId="{A6129862-B6C0-455A-AE1B-A8F02C7D5A62}" destId="{80205F4D-E606-40C0-A331-14BB119E9964}" srcOrd="0" destOrd="0" presId="urn:microsoft.com/office/officeart/2005/8/layout/hierarchy1"/>
    <dgm:cxn modelId="{3B5838F2-E2E0-4049-AD34-B878E26EE50F}" type="presParOf" srcId="{80205F4D-E606-40C0-A331-14BB119E9964}" destId="{A8AA131A-E3EA-4358-95CB-30B1A549C77F}" srcOrd="0" destOrd="0" presId="urn:microsoft.com/office/officeart/2005/8/layout/hierarchy1"/>
    <dgm:cxn modelId="{C1FD83B0-2420-407A-BF49-A00FC6F369F5}" type="presParOf" srcId="{80205F4D-E606-40C0-A331-14BB119E9964}" destId="{42A1F173-C946-4229-8C45-5CDED82F4962}" srcOrd="1" destOrd="0" presId="urn:microsoft.com/office/officeart/2005/8/layout/hierarchy1"/>
    <dgm:cxn modelId="{3D2B1F10-C538-4EF3-B629-8BBD65C628E7}" type="presParOf" srcId="{A6129862-B6C0-455A-AE1B-A8F02C7D5A62}" destId="{7B031355-51DD-4A83-B6B7-A7C417EDCDFB}" srcOrd="1" destOrd="0" presId="urn:microsoft.com/office/officeart/2005/8/layout/hierarchy1"/>
    <dgm:cxn modelId="{B5E8683A-50E2-4948-9F62-5E3E695B63B5}" type="presParOf" srcId="{E1142AA4-7947-4ED8-860B-BFFF66049216}" destId="{FDE124B0-36B9-4C79-AAAF-1FCEFE41D426}" srcOrd="2" destOrd="0" presId="urn:microsoft.com/office/officeart/2005/8/layout/hierarchy1"/>
    <dgm:cxn modelId="{35ED4C9F-FCC7-470E-BAFD-35E6F7194FF8}" type="presParOf" srcId="{E1142AA4-7947-4ED8-860B-BFFF66049216}" destId="{9C503AA3-435E-42E7-A6BE-F74658A3CC5C}" srcOrd="3" destOrd="0" presId="urn:microsoft.com/office/officeart/2005/8/layout/hierarchy1"/>
    <dgm:cxn modelId="{2C3B9A44-5561-494C-9576-7016F479F849}" type="presParOf" srcId="{9C503AA3-435E-42E7-A6BE-F74658A3CC5C}" destId="{5D728A55-E0D9-47F3-9EB8-F5C7024E9845}" srcOrd="0" destOrd="0" presId="urn:microsoft.com/office/officeart/2005/8/layout/hierarchy1"/>
    <dgm:cxn modelId="{0BC82B5E-AABB-4CAE-82A5-ED52BA4A56A1}" type="presParOf" srcId="{5D728A55-E0D9-47F3-9EB8-F5C7024E9845}" destId="{28B0208B-FAD6-418E-83CA-99982786E9FF}" srcOrd="0" destOrd="0" presId="urn:microsoft.com/office/officeart/2005/8/layout/hierarchy1"/>
    <dgm:cxn modelId="{C8FF9190-2988-4014-86F2-0605666420F7}" type="presParOf" srcId="{5D728A55-E0D9-47F3-9EB8-F5C7024E9845}" destId="{164574FB-EE2C-4E01-A100-7EF0F4F64C1B}" srcOrd="1" destOrd="0" presId="urn:microsoft.com/office/officeart/2005/8/layout/hierarchy1"/>
    <dgm:cxn modelId="{175F7B34-6C24-4679-87A6-17C8FA52E571}" type="presParOf" srcId="{9C503AA3-435E-42E7-A6BE-F74658A3CC5C}" destId="{F736E4A4-5F8E-4F5C-9507-63DD283BB3D5}" srcOrd="1" destOrd="0" presId="urn:microsoft.com/office/officeart/2005/8/layout/hierarchy1"/>
    <dgm:cxn modelId="{F197FD5B-DE46-48AF-B5E6-0E23E112F0CD}" type="presParOf" srcId="{F736E4A4-5F8E-4F5C-9507-63DD283BB3D5}" destId="{F7E2D61E-0E81-44EB-947E-480F22221D41}" srcOrd="0" destOrd="0" presId="urn:microsoft.com/office/officeart/2005/8/layout/hierarchy1"/>
    <dgm:cxn modelId="{5122BF7C-C18D-40A5-95ED-E514892DE3E5}" type="presParOf" srcId="{F736E4A4-5F8E-4F5C-9507-63DD283BB3D5}" destId="{5BAD64E7-F1E9-484F-98EB-747727CFBA9A}" srcOrd="1" destOrd="0" presId="urn:microsoft.com/office/officeart/2005/8/layout/hierarchy1"/>
    <dgm:cxn modelId="{AAF79B8C-8FEC-4680-87B7-85725DA8B0B3}" type="presParOf" srcId="{5BAD64E7-F1E9-484F-98EB-747727CFBA9A}" destId="{4348C6EF-E000-4239-9DC3-742F89C007C9}" srcOrd="0" destOrd="0" presId="urn:microsoft.com/office/officeart/2005/8/layout/hierarchy1"/>
    <dgm:cxn modelId="{87ED31FB-CC1C-4288-ACED-A6FDDE353784}" type="presParOf" srcId="{4348C6EF-E000-4239-9DC3-742F89C007C9}" destId="{DAE85DB0-318D-4B72-B6F8-9A86915DFBA7}" srcOrd="0" destOrd="0" presId="urn:microsoft.com/office/officeart/2005/8/layout/hierarchy1"/>
    <dgm:cxn modelId="{9EE6BCEA-F964-4986-81EB-801233A21533}" type="presParOf" srcId="{4348C6EF-E000-4239-9DC3-742F89C007C9}" destId="{94D370AA-DE25-4635-BA15-10405F8D438B}" srcOrd="1" destOrd="0" presId="urn:microsoft.com/office/officeart/2005/8/layout/hierarchy1"/>
    <dgm:cxn modelId="{EC061085-A2FC-4B3B-BAAD-F99A2F9BA0E3}" type="presParOf" srcId="{5BAD64E7-F1E9-484F-98EB-747727CFBA9A}" destId="{89E943F7-2138-4C8D-B43C-F0B99A05F666}" srcOrd="1" destOrd="0" presId="urn:microsoft.com/office/officeart/2005/8/layout/hierarchy1"/>
    <dgm:cxn modelId="{9E6FB81A-7E15-4046-ABD2-15D894BA3151}" type="presParOf" srcId="{E1142AA4-7947-4ED8-860B-BFFF66049216}" destId="{3F3FB34C-A391-4ED0-8C6F-07C604126122}" srcOrd="4" destOrd="0" presId="urn:microsoft.com/office/officeart/2005/8/layout/hierarchy1"/>
    <dgm:cxn modelId="{5F985446-3B32-4FD8-A59C-AB55455B9D24}" type="presParOf" srcId="{E1142AA4-7947-4ED8-860B-BFFF66049216}" destId="{6154C287-A932-40DE-8E84-12C26C0B3F18}" srcOrd="5" destOrd="0" presId="urn:microsoft.com/office/officeart/2005/8/layout/hierarchy1"/>
    <dgm:cxn modelId="{716BB75B-1E1C-4B65-ACD3-A536815A1568}" type="presParOf" srcId="{6154C287-A932-40DE-8E84-12C26C0B3F18}" destId="{54986817-20D7-4E40-9118-503515EA1295}" srcOrd="0" destOrd="0" presId="urn:microsoft.com/office/officeart/2005/8/layout/hierarchy1"/>
    <dgm:cxn modelId="{D10314DC-8C69-4D89-8D7F-05C68315C249}" type="presParOf" srcId="{54986817-20D7-4E40-9118-503515EA1295}" destId="{EA200790-0DFF-4413-987D-BAD9D62F248D}" srcOrd="0" destOrd="0" presId="urn:microsoft.com/office/officeart/2005/8/layout/hierarchy1"/>
    <dgm:cxn modelId="{3FA2BA1C-D8BB-4237-8C8A-D9A7D4363605}" type="presParOf" srcId="{54986817-20D7-4E40-9118-503515EA1295}" destId="{3EEBD83A-B0FD-4DA3-AF39-D07F13F2DD26}" srcOrd="1" destOrd="0" presId="urn:microsoft.com/office/officeart/2005/8/layout/hierarchy1"/>
    <dgm:cxn modelId="{CCED725B-9EF4-4578-A0C2-D6A05BBE5412}" type="presParOf" srcId="{6154C287-A932-40DE-8E84-12C26C0B3F18}" destId="{EA86E7B3-33FB-4002-91F7-DD5B808E6000}" srcOrd="1" destOrd="0" presId="urn:microsoft.com/office/officeart/2005/8/layout/hierarchy1"/>
    <dgm:cxn modelId="{F7A26E41-D6A9-450A-AC6B-E7107B2C41DF}" type="presParOf" srcId="{EA86E7B3-33FB-4002-91F7-DD5B808E6000}" destId="{75B2D3CE-A658-4E3B-97F3-F08EEFB0D870}" srcOrd="0" destOrd="0" presId="urn:microsoft.com/office/officeart/2005/8/layout/hierarchy1"/>
    <dgm:cxn modelId="{08031865-C5DE-49B4-AADA-85C23AF277E2}" type="presParOf" srcId="{EA86E7B3-33FB-4002-91F7-DD5B808E6000}" destId="{9F352157-1E6E-4C54-A8B0-D36460922521}" srcOrd="1" destOrd="0" presId="urn:microsoft.com/office/officeart/2005/8/layout/hierarchy1"/>
    <dgm:cxn modelId="{76B498F5-93C7-4A15-853A-EF6C65D302F0}" type="presParOf" srcId="{9F352157-1E6E-4C54-A8B0-D36460922521}" destId="{91351080-068A-4EDF-B286-2C8395FEC162}" srcOrd="0" destOrd="0" presId="urn:microsoft.com/office/officeart/2005/8/layout/hierarchy1"/>
    <dgm:cxn modelId="{013FE970-73A4-43AE-92B5-77FD757317E6}" type="presParOf" srcId="{91351080-068A-4EDF-B286-2C8395FEC162}" destId="{06CEDD2E-9080-4A84-BE3F-4DC0D580A3F2}" srcOrd="0" destOrd="0" presId="urn:microsoft.com/office/officeart/2005/8/layout/hierarchy1"/>
    <dgm:cxn modelId="{085431F8-8BCB-4E24-938B-AFB6513118AC}" type="presParOf" srcId="{91351080-068A-4EDF-B286-2C8395FEC162}" destId="{F03A617D-6D9D-4AC7-B575-A0AE40F515A4}" srcOrd="1" destOrd="0" presId="urn:microsoft.com/office/officeart/2005/8/layout/hierarchy1"/>
    <dgm:cxn modelId="{CBE81D53-2055-4DF1-9745-C3A413BCC479}" type="presParOf" srcId="{9F352157-1E6E-4C54-A8B0-D36460922521}" destId="{D4C4B3F6-DB08-46E9-A6E9-8617C8E5F9BF}" srcOrd="1" destOrd="0" presId="urn:microsoft.com/office/officeart/2005/8/layout/hierarchy1"/>
    <dgm:cxn modelId="{26B559EB-212B-414D-816E-411E07D478E2}" type="presParOf" srcId="{E1142AA4-7947-4ED8-860B-BFFF66049216}" destId="{963BA8DC-B800-4B55-97A6-A7EF83384F80}" srcOrd="6" destOrd="0" presId="urn:microsoft.com/office/officeart/2005/8/layout/hierarchy1"/>
    <dgm:cxn modelId="{3130CE1F-4770-4022-B593-84CF2B9B71E5}" type="presParOf" srcId="{E1142AA4-7947-4ED8-860B-BFFF66049216}" destId="{145ED5E3-B952-4C97-9E02-0CD4666F2560}" srcOrd="7" destOrd="0" presId="urn:microsoft.com/office/officeart/2005/8/layout/hierarchy1"/>
    <dgm:cxn modelId="{FBC6F8B2-1B09-4566-8217-EA42E20C2F6D}" type="presParOf" srcId="{145ED5E3-B952-4C97-9E02-0CD4666F2560}" destId="{E70BDC4C-06A9-4FB6-AA69-A76626B38513}" srcOrd="0" destOrd="0" presId="urn:microsoft.com/office/officeart/2005/8/layout/hierarchy1"/>
    <dgm:cxn modelId="{F8D38F94-12F0-46DA-95DD-39E1E261585A}" type="presParOf" srcId="{E70BDC4C-06A9-4FB6-AA69-A76626B38513}" destId="{FD7718D9-A16A-4C82-9C6B-7B37DECA2ECC}" srcOrd="0" destOrd="0" presId="urn:microsoft.com/office/officeart/2005/8/layout/hierarchy1"/>
    <dgm:cxn modelId="{2D11121A-9D5D-4AEC-870F-F4D79E3F2797}" type="presParOf" srcId="{E70BDC4C-06A9-4FB6-AA69-A76626B38513}" destId="{D735AF41-B1E4-4320-8813-3F12251CA598}" srcOrd="1" destOrd="0" presId="urn:microsoft.com/office/officeart/2005/8/layout/hierarchy1"/>
    <dgm:cxn modelId="{77F2E272-A296-4966-9E8E-32E122466DA0}" type="presParOf" srcId="{145ED5E3-B952-4C97-9E02-0CD4666F2560}" destId="{C5F80E38-C0CA-474C-9F33-05E14BB1C258}" srcOrd="1" destOrd="0" presId="urn:microsoft.com/office/officeart/2005/8/layout/hierarchy1"/>
    <dgm:cxn modelId="{842DE977-F976-4965-A6ED-C7222E3CC4A7}" type="presParOf" srcId="{C5F80E38-C0CA-474C-9F33-05E14BB1C258}" destId="{C19038BD-DBBF-4619-A516-13BB6C5A7747}" srcOrd="0" destOrd="0" presId="urn:microsoft.com/office/officeart/2005/8/layout/hierarchy1"/>
    <dgm:cxn modelId="{71A82BB8-8E45-478E-A65C-482A960AB4FA}" type="presParOf" srcId="{C5F80E38-C0CA-474C-9F33-05E14BB1C258}" destId="{E55A4C04-61EB-490B-BF59-4F7F79538E2A}" srcOrd="1" destOrd="0" presId="urn:microsoft.com/office/officeart/2005/8/layout/hierarchy1"/>
    <dgm:cxn modelId="{5658D82F-FB43-432D-9877-D261D75860BD}" type="presParOf" srcId="{E55A4C04-61EB-490B-BF59-4F7F79538E2A}" destId="{DD3E7F43-863D-48B0-8269-2248A3C7F935}" srcOrd="0" destOrd="0" presId="urn:microsoft.com/office/officeart/2005/8/layout/hierarchy1"/>
    <dgm:cxn modelId="{EC171D8F-C9F9-4CDC-B1E7-8698A878FA4C}" type="presParOf" srcId="{DD3E7F43-863D-48B0-8269-2248A3C7F935}" destId="{CF120BE6-6760-4D94-A872-6113B64995E8}" srcOrd="0" destOrd="0" presId="urn:microsoft.com/office/officeart/2005/8/layout/hierarchy1"/>
    <dgm:cxn modelId="{996A3481-2F5C-47A6-8ADA-37A0B15D3807}" type="presParOf" srcId="{DD3E7F43-863D-48B0-8269-2248A3C7F935}" destId="{263CEDE2-3A03-4E0A-A3A8-E2E12685D07B}" srcOrd="1" destOrd="0" presId="urn:microsoft.com/office/officeart/2005/8/layout/hierarchy1"/>
    <dgm:cxn modelId="{394B2B4F-DD1C-4714-AA85-A0508DE6A63D}" type="presParOf" srcId="{E55A4C04-61EB-490B-BF59-4F7F79538E2A}" destId="{D4518B93-5F15-4367-9303-A026530A20BC}" srcOrd="1" destOrd="0" presId="urn:microsoft.com/office/officeart/2005/8/layout/hierarchy1"/>
    <dgm:cxn modelId="{FD46EF64-5736-4786-86DE-BB12D01FB6ED}" type="presParOf" srcId="{E1142AA4-7947-4ED8-860B-BFFF66049216}" destId="{ED04FA78-642D-43C6-AD49-C0F912E09A67}" srcOrd="8" destOrd="0" presId="urn:microsoft.com/office/officeart/2005/8/layout/hierarchy1"/>
    <dgm:cxn modelId="{17462646-5CF9-4C91-AED8-585B884F5B42}" type="presParOf" srcId="{E1142AA4-7947-4ED8-860B-BFFF66049216}" destId="{FA116DDD-243B-4071-A8AE-F28CA06A8E06}" srcOrd="9" destOrd="0" presId="urn:microsoft.com/office/officeart/2005/8/layout/hierarchy1"/>
    <dgm:cxn modelId="{963474BE-5187-4210-A02C-6C4C29D2CF1F}" type="presParOf" srcId="{FA116DDD-243B-4071-A8AE-F28CA06A8E06}" destId="{43CF01C1-9C38-4CE9-9FE5-0896838F02C1}" srcOrd="0" destOrd="0" presId="urn:microsoft.com/office/officeart/2005/8/layout/hierarchy1"/>
    <dgm:cxn modelId="{69932440-F76B-4E1B-84B7-9AD098EAE668}" type="presParOf" srcId="{43CF01C1-9C38-4CE9-9FE5-0896838F02C1}" destId="{F845E5C4-B953-4540-A1C5-E874B7C7BCC4}" srcOrd="0" destOrd="0" presId="urn:microsoft.com/office/officeart/2005/8/layout/hierarchy1"/>
    <dgm:cxn modelId="{DF77C260-82DE-4DD5-8F03-972D90899750}" type="presParOf" srcId="{43CF01C1-9C38-4CE9-9FE5-0896838F02C1}" destId="{8F2F8DCF-6D4B-42DD-BAD4-E9555FC66F17}" srcOrd="1" destOrd="0" presId="urn:microsoft.com/office/officeart/2005/8/layout/hierarchy1"/>
    <dgm:cxn modelId="{71F0897F-9FA4-49E3-910F-1CBCF71CB05D}" type="presParOf" srcId="{FA116DDD-243B-4071-A8AE-F28CA06A8E06}" destId="{123A2956-6499-4962-A2E8-DDA5B88C35A7}" srcOrd="1" destOrd="0" presId="urn:microsoft.com/office/officeart/2005/8/layout/hierarchy1"/>
    <dgm:cxn modelId="{0B28FAF9-A486-428A-A7C2-BC469E574BF7}" type="presParOf" srcId="{123A2956-6499-4962-A2E8-DDA5B88C35A7}" destId="{6FE48DA8-4B9E-4E69-B7D1-4A2610900905}" srcOrd="0" destOrd="0" presId="urn:microsoft.com/office/officeart/2005/8/layout/hierarchy1"/>
    <dgm:cxn modelId="{69B99335-5642-405F-9531-6913924B6C65}" type="presParOf" srcId="{123A2956-6499-4962-A2E8-DDA5B88C35A7}" destId="{F3E956B7-E9BE-4FE2-848B-AC026A87CFF0}" srcOrd="1" destOrd="0" presId="urn:microsoft.com/office/officeart/2005/8/layout/hierarchy1"/>
    <dgm:cxn modelId="{C136D6AB-8312-4D49-AD0D-7608FDE5BB48}" type="presParOf" srcId="{F3E956B7-E9BE-4FE2-848B-AC026A87CFF0}" destId="{3F4803E1-AE3D-4C41-930B-042AFB6DA2DA}" srcOrd="0" destOrd="0" presId="urn:microsoft.com/office/officeart/2005/8/layout/hierarchy1"/>
    <dgm:cxn modelId="{DEE41500-2161-4004-84CD-F98E6608A8F4}" type="presParOf" srcId="{3F4803E1-AE3D-4C41-930B-042AFB6DA2DA}" destId="{5E1C2F61-C766-4034-B5C4-4CBCD782C075}" srcOrd="0" destOrd="0" presId="urn:microsoft.com/office/officeart/2005/8/layout/hierarchy1"/>
    <dgm:cxn modelId="{87081130-0179-4A76-9A97-FC1D4A1FCEA2}" type="presParOf" srcId="{3F4803E1-AE3D-4C41-930B-042AFB6DA2DA}" destId="{A6E72D2E-3F2F-4F7A-9B86-9D173A60EB10}" srcOrd="1" destOrd="0" presId="urn:microsoft.com/office/officeart/2005/8/layout/hierarchy1"/>
    <dgm:cxn modelId="{CDFD4614-096A-46FF-86B7-5BB18B6FCE5D}" type="presParOf" srcId="{F3E956B7-E9BE-4FE2-848B-AC026A87CFF0}" destId="{4803D514-CCA4-43FB-804D-180C2B69D93F}" srcOrd="1" destOrd="0" presId="urn:microsoft.com/office/officeart/2005/8/layout/hierarchy1"/>
    <dgm:cxn modelId="{88EF5E3B-A421-4A17-89E6-CF2C59C7AE80}" type="presParOf" srcId="{E1142AA4-7947-4ED8-860B-BFFF66049216}" destId="{0B2D3499-17B2-415D-838E-843122E4B7FA}" srcOrd="10" destOrd="0" presId="urn:microsoft.com/office/officeart/2005/8/layout/hierarchy1"/>
    <dgm:cxn modelId="{9DBA45D3-53D5-4CAF-93FF-E1E1F2B7EB57}" type="presParOf" srcId="{E1142AA4-7947-4ED8-860B-BFFF66049216}" destId="{ED8EF341-5C41-4A65-8D46-B5CF9246B264}" srcOrd="11" destOrd="0" presId="urn:microsoft.com/office/officeart/2005/8/layout/hierarchy1"/>
    <dgm:cxn modelId="{E8DA7AE7-F246-460A-92C6-3DD6778F8C5B}" type="presParOf" srcId="{ED8EF341-5C41-4A65-8D46-B5CF9246B264}" destId="{CE865ED6-119E-45B7-B743-62A82C635401}" srcOrd="0" destOrd="0" presId="urn:microsoft.com/office/officeart/2005/8/layout/hierarchy1"/>
    <dgm:cxn modelId="{F2900652-CA67-4AD9-BF75-001AC740EFE1}" type="presParOf" srcId="{CE865ED6-119E-45B7-B743-62A82C635401}" destId="{0B2379F4-2119-4414-BFD9-9B06048DD528}" srcOrd="0" destOrd="0" presId="urn:microsoft.com/office/officeart/2005/8/layout/hierarchy1"/>
    <dgm:cxn modelId="{CA8ED1FE-8288-4E1E-A8C6-728E2A118E94}" type="presParOf" srcId="{CE865ED6-119E-45B7-B743-62A82C635401}" destId="{E95050C9-1F7A-41B8-BFDD-206D94A4EC7F}" srcOrd="1" destOrd="0" presId="urn:microsoft.com/office/officeart/2005/8/layout/hierarchy1"/>
    <dgm:cxn modelId="{A2F6A6AF-72AC-4C1C-B4EA-AD7301FA51F8}" type="presParOf" srcId="{ED8EF341-5C41-4A65-8D46-B5CF9246B264}" destId="{070DE40D-1FF6-45C5-91BF-E86E04D32D42}" srcOrd="1" destOrd="0" presId="urn:microsoft.com/office/officeart/2005/8/layout/hierarchy1"/>
    <dgm:cxn modelId="{5D4C4EF6-28A6-4299-B09E-6D6243467965}" type="presParOf" srcId="{070DE40D-1FF6-45C5-91BF-E86E04D32D42}" destId="{254C7CF0-48E1-4706-9C28-FF6CC7CA8E3D}" srcOrd="0" destOrd="0" presId="urn:microsoft.com/office/officeart/2005/8/layout/hierarchy1"/>
    <dgm:cxn modelId="{6005938C-C421-4920-A306-C867A477B3B6}" type="presParOf" srcId="{070DE40D-1FF6-45C5-91BF-E86E04D32D42}" destId="{7E6DE29C-0627-4858-994C-9EC03A02A9AF}" srcOrd="1" destOrd="0" presId="urn:microsoft.com/office/officeart/2005/8/layout/hierarchy1"/>
    <dgm:cxn modelId="{11CD4E8E-FBA3-4279-9D19-89769FBB1BA2}" type="presParOf" srcId="{7E6DE29C-0627-4858-994C-9EC03A02A9AF}" destId="{61B0E4D7-8047-404F-8184-CD0DFEF0F046}" srcOrd="0" destOrd="0" presId="urn:microsoft.com/office/officeart/2005/8/layout/hierarchy1"/>
    <dgm:cxn modelId="{3CC033CC-B91C-4F17-A2B4-56BCDE6D7622}" type="presParOf" srcId="{61B0E4D7-8047-404F-8184-CD0DFEF0F046}" destId="{425BAD8A-966F-4E66-899C-CA67292A19C6}" srcOrd="0" destOrd="0" presId="urn:microsoft.com/office/officeart/2005/8/layout/hierarchy1"/>
    <dgm:cxn modelId="{44566228-FD38-45AB-93BE-ACEA6EEB0FAD}" type="presParOf" srcId="{61B0E4D7-8047-404F-8184-CD0DFEF0F046}" destId="{EE1A2266-9C6F-4B33-87F8-9A26D9371F75}" srcOrd="1" destOrd="0" presId="urn:microsoft.com/office/officeart/2005/8/layout/hierarchy1"/>
    <dgm:cxn modelId="{7AA48528-693D-4D2A-B7B6-02C02A5A87B7}" type="presParOf" srcId="{7E6DE29C-0627-4858-994C-9EC03A02A9AF}" destId="{9CFD026F-F3F3-4EF3-AFCA-2072750496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AC89DC9-7141-462F-B3DB-45D41C65935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AE4F2A2F-F8AF-49F9-93EE-034140E71797}">
      <dgm:prSet phldrT="[Texto]" custT="1"/>
      <dgm:spPr/>
      <dgm:t>
        <a:bodyPr/>
        <a:lstStyle/>
        <a:p>
          <a:r>
            <a:rPr lang="es-EC" sz="1600" b="1" dirty="0" smtClean="0">
              <a:effectLst>
                <a:outerShdw blurRad="38100" dist="38100" dir="2700000" algn="tl">
                  <a:srgbClr val="000000">
                    <a:alpha val="43137"/>
                  </a:srgbClr>
                </a:outerShdw>
              </a:effectLst>
            </a:rPr>
            <a:t>HABILIDADES  MOTRICES BÁSICAS  </a:t>
          </a:r>
          <a:endParaRPr lang="es-EC" sz="1600" dirty="0"/>
        </a:p>
      </dgm:t>
    </dgm:pt>
    <dgm:pt modelId="{FAD95D7E-2EE9-405F-9A8F-18CC72A0FE0F}" type="parTrans" cxnId="{04C9C24F-1227-4013-9F46-B056D15A88F4}">
      <dgm:prSet/>
      <dgm:spPr/>
      <dgm:t>
        <a:bodyPr/>
        <a:lstStyle/>
        <a:p>
          <a:endParaRPr lang="es-EC"/>
        </a:p>
      </dgm:t>
    </dgm:pt>
    <dgm:pt modelId="{EA1E69C8-442D-423D-BB90-293BA8CF59A6}" type="sibTrans" cxnId="{04C9C24F-1227-4013-9F46-B056D15A88F4}">
      <dgm:prSet/>
      <dgm:spPr/>
      <dgm:t>
        <a:bodyPr/>
        <a:lstStyle/>
        <a:p>
          <a:endParaRPr lang="es-EC"/>
        </a:p>
      </dgm:t>
    </dgm:pt>
    <dgm:pt modelId="{6AD4C5D1-D5E8-4A82-A396-FFCD8FBEFDC6}">
      <dgm:prSet phldrT="[Texto]" custT="1"/>
      <dgm:spPr/>
      <dgm:t>
        <a:bodyPr/>
        <a:lstStyle/>
        <a:p>
          <a:r>
            <a:rPr lang="es-EC" sz="2000" b="1" dirty="0" smtClean="0"/>
            <a:t>SALTOS</a:t>
          </a:r>
          <a:endParaRPr lang="es-EC" sz="2000" b="1" dirty="0"/>
        </a:p>
      </dgm:t>
    </dgm:pt>
    <dgm:pt modelId="{6C89CC04-CCB2-484A-B1B2-01DFA6DB4015}" type="sibTrans" cxnId="{B0D9A519-6AC2-4B8C-9CC8-AE59D14792AF}">
      <dgm:prSet/>
      <dgm:spPr/>
      <dgm:t>
        <a:bodyPr/>
        <a:lstStyle/>
        <a:p>
          <a:endParaRPr lang="es-EC"/>
        </a:p>
      </dgm:t>
    </dgm:pt>
    <dgm:pt modelId="{B9900D11-7646-4F5F-927F-413E41DD57BF}" type="parTrans" cxnId="{B0D9A519-6AC2-4B8C-9CC8-AE59D14792AF}">
      <dgm:prSet/>
      <dgm:spPr/>
      <dgm:t>
        <a:bodyPr/>
        <a:lstStyle/>
        <a:p>
          <a:endParaRPr lang="es-EC"/>
        </a:p>
      </dgm:t>
    </dgm:pt>
    <dgm:pt modelId="{95D6A9E5-0790-4C11-B2E6-6FA7863C5AA3}">
      <dgm:prSet custT="1"/>
      <dgm:spPr/>
      <dgm:t>
        <a:bodyPr/>
        <a:lstStyle/>
        <a:p>
          <a:r>
            <a:rPr lang="es-ES" sz="1800" b="1" dirty="0" smtClean="0"/>
            <a:t>GIROS</a:t>
          </a:r>
          <a:endParaRPr lang="es-EC" sz="1800" dirty="0"/>
        </a:p>
      </dgm:t>
    </dgm:pt>
    <dgm:pt modelId="{AAB433A7-4C16-434E-91F7-1BD53651A134}" type="parTrans" cxnId="{3838F293-A7AA-4ADE-8246-197C3689101C}">
      <dgm:prSet/>
      <dgm:spPr/>
      <dgm:t>
        <a:bodyPr/>
        <a:lstStyle/>
        <a:p>
          <a:endParaRPr lang="es-EC"/>
        </a:p>
      </dgm:t>
    </dgm:pt>
    <dgm:pt modelId="{B9120423-569D-4D2B-A533-B21030DFD5BD}" type="sibTrans" cxnId="{3838F293-A7AA-4ADE-8246-197C3689101C}">
      <dgm:prSet/>
      <dgm:spPr/>
      <dgm:t>
        <a:bodyPr/>
        <a:lstStyle/>
        <a:p>
          <a:endParaRPr lang="es-EC"/>
        </a:p>
      </dgm:t>
    </dgm:pt>
    <dgm:pt modelId="{83FBED46-9877-4345-A5DA-F652414ACEC4}">
      <dgm:prSet custT="1"/>
      <dgm:spPr/>
      <dgm:t>
        <a:bodyPr/>
        <a:lstStyle/>
        <a:p>
          <a:r>
            <a:rPr lang="es-EC" sz="1600" b="1" dirty="0" smtClean="0"/>
            <a:t>LANZAMIENTO</a:t>
          </a:r>
          <a:endParaRPr lang="es-EC" sz="1600" b="1" dirty="0"/>
        </a:p>
      </dgm:t>
    </dgm:pt>
    <dgm:pt modelId="{14E1DFAF-F5A2-4791-B62D-9A31123D43A6}" type="parTrans" cxnId="{A999E4F3-6E7A-454A-9EBE-94CF74B0E9FE}">
      <dgm:prSet/>
      <dgm:spPr/>
      <dgm:t>
        <a:bodyPr/>
        <a:lstStyle/>
        <a:p>
          <a:endParaRPr lang="es-EC"/>
        </a:p>
      </dgm:t>
    </dgm:pt>
    <dgm:pt modelId="{4BA0016F-67BB-496E-81AE-B61A6236DB5E}" type="sibTrans" cxnId="{A999E4F3-6E7A-454A-9EBE-94CF74B0E9FE}">
      <dgm:prSet/>
      <dgm:spPr/>
      <dgm:t>
        <a:bodyPr/>
        <a:lstStyle/>
        <a:p>
          <a:endParaRPr lang="es-EC"/>
        </a:p>
      </dgm:t>
    </dgm:pt>
    <dgm:pt modelId="{2D8609E1-41F3-4E9A-B975-8185591DB070}">
      <dgm:prSet/>
      <dgm:spPr/>
      <dgm:t>
        <a:bodyPr/>
        <a:lstStyle/>
        <a:p>
          <a:r>
            <a:rPr lang="es-EC" b="1" dirty="0" smtClean="0"/>
            <a:t>El salto, implica un despegue del suelo, como consecuencia de la extensión violenta, de una o ambas piernas</a:t>
          </a:r>
          <a:endParaRPr lang="es-EC" b="1" dirty="0"/>
        </a:p>
      </dgm:t>
    </dgm:pt>
    <dgm:pt modelId="{5B2FCA38-313C-49C3-A822-C57448A1087D}" type="parTrans" cxnId="{D40EB19C-5978-4748-8E68-49E879156C77}">
      <dgm:prSet/>
      <dgm:spPr/>
      <dgm:t>
        <a:bodyPr/>
        <a:lstStyle/>
        <a:p>
          <a:endParaRPr lang="es-EC"/>
        </a:p>
      </dgm:t>
    </dgm:pt>
    <dgm:pt modelId="{33CB61DD-82AE-479F-BF01-3F9477609DCC}" type="sibTrans" cxnId="{D40EB19C-5978-4748-8E68-49E879156C77}">
      <dgm:prSet/>
      <dgm:spPr/>
      <dgm:t>
        <a:bodyPr/>
        <a:lstStyle/>
        <a:p>
          <a:endParaRPr lang="es-EC"/>
        </a:p>
      </dgm:t>
    </dgm:pt>
    <dgm:pt modelId="{6AB235D0-F86A-46AB-98BE-C5B8BA057575}">
      <dgm:prSet custT="1"/>
      <dgm:spPr/>
      <dgm:t>
        <a:bodyPr/>
        <a:lstStyle/>
        <a:p>
          <a:r>
            <a:rPr lang="es-EC" sz="1200" b="1" dirty="0" smtClean="0"/>
            <a:t>Rotación del cuerpo sobre un eje.</a:t>
          </a:r>
          <a:endParaRPr lang="es-EC" sz="1200" b="1" dirty="0"/>
        </a:p>
      </dgm:t>
    </dgm:pt>
    <dgm:pt modelId="{235835AF-A315-40BA-91CD-A894D3AB9F48}" type="parTrans" cxnId="{94B27D76-3D6F-43F4-92CF-BE0D2EB348B4}">
      <dgm:prSet/>
      <dgm:spPr/>
      <dgm:t>
        <a:bodyPr/>
        <a:lstStyle/>
        <a:p>
          <a:endParaRPr lang="es-EC"/>
        </a:p>
      </dgm:t>
    </dgm:pt>
    <dgm:pt modelId="{0A1B37A9-83A3-4C86-A1DB-3CF922B3FFC3}" type="sibTrans" cxnId="{94B27D76-3D6F-43F4-92CF-BE0D2EB348B4}">
      <dgm:prSet/>
      <dgm:spPr/>
      <dgm:t>
        <a:bodyPr/>
        <a:lstStyle/>
        <a:p>
          <a:endParaRPr lang="es-EC"/>
        </a:p>
      </dgm:t>
    </dgm:pt>
    <dgm:pt modelId="{A2D4FE71-03AF-44B8-9069-F956129943F0}">
      <dgm:prSet custT="1"/>
      <dgm:spPr/>
      <dgm:t>
        <a:bodyPr/>
        <a:lstStyle/>
        <a:p>
          <a:r>
            <a:rPr lang="es-EC" sz="1050" dirty="0" smtClean="0"/>
            <a:t>Secuencia de movimientos que impliquen arrojar un objeto al espacio</a:t>
          </a:r>
          <a:endParaRPr lang="es-EC" sz="1050" dirty="0"/>
        </a:p>
      </dgm:t>
    </dgm:pt>
    <dgm:pt modelId="{07F0CF1A-0150-451B-AF12-D8091C5A564F}" type="parTrans" cxnId="{57087064-48C0-49EE-B8A7-9499FE8578B4}">
      <dgm:prSet/>
      <dgm:spPr/>
      <dgm:t>
        <a:bodyPr/>
        <a:lstStyle/>
        <a:p>
          <a:endParaRPr lang="es-EC"/>
        </a:p>
      </dgm:t>
    </dgm:pt>
    <dgm:pt modelId="{B1B32B4A-B979-42A2-8BF2-C35A4C5AC69E}" type="sibTrans" cxnId="{57087064-48C0-49EE-B8A7-9499FE8578B4}">
      <dgm:prSet/>
      <dgm:spPr/>
      <dgm:t>
        <a:bodyPr/>
        <a:lstStyle/>
        <a:p>
          <a:endParaRPr lang="es-EC"/>
        </a:p>
      </dgm:t>
    </dgm:pt>
    <dgm:pt modelId="{046E2E8A-0BAD-4AC7-8944-0C19323AFB74}">
      <dgm:prSet custT="1"/>
      <dgm:spPr/>
      <dgm:t>
        <a:bodyPr/>
        <a:lstStyle/>
        <a:p>
          <a:r>
            <a:rPr lang="es-EC" sz="1400" b="1" dirty="0" smtClean="0"/>
            <a:t>RECEPCIONES</a:t>
          </a:r>
          <a:r>
            <a:rPr lang="es-EC" sz="900" b="1" dirty="0" smtClean="0"/>
            <a:t>:</a:t>
          </a:r>
          <a:endParaRPr lang="es-EC" sz="900" dirty="0"/>
        </a:p>
      </dgm:t>
    </dgm:pt>
    <dgm:pt modelId="{D3CD0E1B-F045-4F85-9DF6-FE3CD70AA7D8}" type="parTrans" cxnId="{23C94CDE-7667-4321-B5E7-AA9EA832171B}">
      <dgm:prSet/>
      <dgm:spPr/>
      <dgm:t>
        <a:bodyPr/>
        <a:lstStyle/>
        <a:p>
          <a:endParaRPr lang="es-EC"/>
        </a:p>
      </dgm:t>
    </dgm:pt>
    <dgm:pt modelId="{47ADA5D0-BEFB-491B-A663-4132A8050E5E}" type="sibTrans" cxnId="{23C94CDE-7667-4321-B5E7-AA9EA832171B}">
      <dgm:prSet/>
      <dgm:spPr/>
      <dgm:t>
        <a:bodyPr/>
        <a:lstStyle/>
        <a:p>
          <a:endParaRPr lang="es-EC"/>
        </a:p>
      </dgm:t>
    </dgm:pt>
    <dgm:pt modelId="{ACCCD6EC-64E5-4D45-80EF-9E667167D046}">
      <dgm:prSet custT="1"/>
      <dgm:spPr/>
      <dgm:t>
        <a:bodyPr/>
        <a:lstStyle/>
        <a:p>
          <a:pPr algn="ctr"/>
          <a:r>
            <a:rPr lang="es-EC" sz="1100" b="1" dirty="0" smtClean="0"/>
            <a:t>Consiste en detener el impulso de un objeto que ha sido arrojado utilizando brazos y manos”                   </a:t>
          </a:r>
          <a:r>
            <a:rPr lang="es-ES" sz="1100" b="1" dirty="0" err="1" smtClean="0"/>
            <a:t>Gallahue</a:t>
          </a:r>
          <a:r>
            <a:rPr lang="es-ES" sz="1100" b="1" dirty="0" smtClean="0"/>
            <a:t>, 1985, </a:t>
          </a:r>
          <a:endParaRPr lang="es-EC" sz="1100" b="1" dirty="0"/>
        </a:p>
      </dgm:t>
    </dgm:pt>
    <dgm:pt modelId="{065AF58C-15E3-41A9-AD23-9A43278C19DB}" type="sibTrans" cxnId="{6066410E-8987-42F2-A461-3C0AF7FE5997}">
      <dgm:prSet/>
      <dgm:spPr/>
      <dgm:t>
        <a:bodyPr/>
        <a:lstStyle/>
        <a:p>
          <a:endParaRPr lang="es-EC"/>
        </a:p>
      </dgm:t>
    </dgm:pt>
    <dgm:pt modelId="{2A5E0042-81CC-4DFD-9607-6C335BEB0AED}" type="parTrans" cxnId="{6066410E-8987-42F2-A461-3C0AF7FE5997}">
      <dgm:prSet/>
      <dgm:spPr/>
      <dgm:t>
        <a:bodyPr/>
        <a:lstStyle/>
        <a:p>
          <a:endParaRPr lang="es-EC"/>
        </a:p>
      </dgm:t>
    </dgm:pt>
    <dgm:pt modelId="{315A34A2-23AD-4536-AB53-B1AE4F51E33B}" type="pres">
      <dgm:prSet presAssocID="{1AC89DC9-7141-462F-B3DB-45D41C65935D}" presName="hierChild1" presStyleCnt="0">
        <dgm:presLayoutVars>
          <dgm:chPref val="1"/>
          <dgm:dir/>
          <dgm:animOne val="branch"/>
          <dgm:animLvl val="lvl"/>
          <dgm:resizeHandles/>
        </dgm:presLayoutVars>
      </dgm:prSet>
      <dgm:spPr/>
      <dgm:t>
        <a:bodyPr/>
        <a:lstStyle/>
        <a:p>
          <a:endParaRPr lang="es-EC"/>
        </a:p>
      </dgm:t>
    </dgm:pt>
    <dgm:pt modelId="{63572610-3318-4505-A1A5-451731E2D551}" type="pres">
      <dgm:prSet presAssocID="{AE4F2A2F-F8AF-49F9-93EE-034140E71797}" presName="hierRoot1" presStyleCnt="0"/>
      <dgm:spPr/>
    </dgm:pt>
    <dgm:pt modelId="{3D98319B-6484-4DD1-A84E-9203D58AC204}" type="pres">
      <dgm:prSet presAssocID="{AE4F2A2F-F8AF-49F9-93EE-034140E71797}" presName="composite" presStyleCnt="0"/>
      <dgm:spPr/>
    </dgm:pt>
    <dgm:pt modelId="{0623D59A-31D0-40A2-ACA5-B2EF5498086F}" type="pres">
      <dgm:prSet presAssocID="{AE4F2A2F-F8AF-49F9-93EE-034140E71797}" presName="background" presStyleLbl="node0" presStyleIdx="0" presStyleCnt="1"/>
      <dgm:spPr/>
    </dgm:pt>
    <dgm:pt modelId="{FC748C00-ABC9-425E-8612-0D05F7C6B6C4}" type="pres">
      <dgm:prSet presAssocID="{AE4F2A2F-F8AF-49F9-93EE-034140E71797}" presName="text" presStyleLbl="fgAcc0" presStyleIdx="0" presStyleCnt="1" custScaleX="181124">
        <dgm:presLayoutVars>
          <dgm:chPref val="3"/>
        </dgm:presLayoutVars>
      </dgm:prSet>
      <dgm:spPr/>
      <dgm:t>
        <a:bodyPr/>
        <a:lstStyle/>
        <a:p>
          <a:endParaRPr lang="es-EC"/>
        </a:p>
      </dgm:t>
    </dgm:pt>
    <dgm:pt modelId="{D021AE71-3EB8-401D-8FED-8771DF43D871}" type="pres">
      <dgm:prSet presAssocID="{AE4F2A2F-F8AF-49F9-93EE-034140E71797}" presName="hierChild2" presStyleCnt="0"/>
      <dgm:spPr/>
    </dgm:pt>
    <dgm:pt modelId="{7ED700F3-FA67-404E-981D-469C7E64CA51}" type="pres">
      <dgm:prSet presAssocID="{B9900D11-7646-4F5F-927F-413E41DD57BF}" presName="Name10" presStyleLbl="parChTrans1D2" presStyleIdx="0" presStyleCnt="4"/>
      <dgm:spPr/>
      <dgm:t>
        <a:bodyPr/>
        <a:lstStyle/>
        <a:p>
          <a:endParaRPr lang="es-EC"/>
        </a:p>
      </dgm:t>
    </dgm:pt>
    <dgm:pt modelId="{09AC76D6-9CC6-4B8C-8D28-C5ADBCBFB0D7}" type="pres">
      <dgm:prSet presAssocID="{6AD4C5D1-D5E8-4A82-A396-FFCD8FBEFDC6}" presName="hierRoot2" presStyleCnt="0"/>
      <dgm:spPr/>
    </dgm:pt>
    <dgm:pt modelId="{6D75EF06-FF6F-4AEE-B2AB-AD7CC0CDD437}" type="pres">
      <dgm:prSet presAssocID="{6AD4C5D1-D5E8-4A82-A396-FFCD8FBEFDC6}" presName="composite2" presStyleCnt="0"/>
      <dgm:spPr/>
    </dgm:pt>
    <dgm:pt modelId="{FD9E9EEE-C7AA-45E8-A4E6-1BE5E6DD9442}" type="pres">
      <dgm:prSet presAssocID="{6AD4C5D1-D5E8-4A82-A396-FFCD8FBEFDC6}" presName="background2" presStyleLbl="node2" presStyleIdx="0" presStyleCnt="4"/>
      <dgm:spPr/>
    </dgm:pt>
    <dgm:pt modelId="{9FDD9A13-90AC-4F09-80FB-977F8DCA42C8}" type="pres">
      <dgm:prSet presAssocID="{6AD4C5D1-D5E8-4A82-A396-FFCD8FBEFDC6}" presName="text2" presStyleLbl="fgAcc2" presStyleIdx="0" presStyleCnt="4">
        <dgm:presLayoutVars>
          <dgm:chPref val="3"/>
        </dgm:presLayoutVars>
      </dgm:prSet>
      <dgm:spPr/>
      <dgm:t>
        <a:bodyPr/>
        <a:lstStyle/>
        <a:p>
          <a:endParaRPr lang="es-EC"/>
        </a:p>
      </dgm:t>
    </dgm:pt>
    <dgm:pt modelId="{F320B566-AA26-4982-9AFF-A59D1D08C587}" type="pres">
      <dgm:prSet presAssocID="{6AD4C5D1-D5E8-4A82-A396-FFCD8FBEFDC6}" presName="hierChild3" presStyleCnt="0"/>
      <dgm:spPr/>
    </dgm:pt>
    <dgm:pt modelId="{8F351AD8-5DB0-42ED-B4EA-BED9E4717CFB}" type="pres">
      <dgm:prSet presAssocID="{5B2FCA38-313C-49C3-A822-C57448A1087D}" presName="Name17" presStyleLbl="parChTrans1D3" presStyleIdx="0" presStyleCnt="4"/>
      <dgm:spPr/>
      <dgm:t>
        <a:bodyPr/>
        <a:lstStyle/>
        <a:p>
          <a:endParaRPr lang="es-EC"/>
        </a:p>
      </dgm:t>
    </dgm:pt>
    <dgm:pt modelId="{DC2AC6D4-B2A6-45E7-BF82-A8D5DBC33465}" type="pres">
      <dgm:prSet presAssocID="{2D8609E1-41F3-4E9A-B975-8185591DB070}" presName="hierRoot3" presStyleCnt="0"/>
      <dgm:spPr/>
    </dgm:pt>
    <dgm:pt modelId="{2C6F4B05-2C98-4D83-9283-E97421B3CB89}" type="pres">
      <dgm:prSet presAssocID="{2D8609E1-41F3-4E9A-B975-8185591DB070}" presName="composite3" presStyleCnt="0"/>
      <dgm:spPr/>
    </dgm:pt>
    <dgm:pt modelId="{2CE0DA28-3718-4BD2-ACAF-E1E5A0DAAED4}" type="pres">
      <dgm:prSet presAssocID="{2D8609E1-41F3-4E9A-B975-8185591DB070}" presName="background3" presStyleLbl="node3" presStyleIdx="0" presStyleCnt="4"/>
      <dgm:spPr/>
    </dgm:pt>
    <dgm:pt modelId="{021E4445-FB1D-425E-BF4F-4852DFD344F8}" type="pres">
      <dgm:prSet presAssocID="{2D8609E1-41F3-4E9A-B975-8185591DB070}" presName="text3" presStyleLbl="fgAcc3" presStyleIdx="0" presStyleCnt="4">
        <dgm:presLayoutVars>
          <dgm:chPref val="3"/>
        </dgm:presLayoutVars>
      </dgm:prSet>
      <dgm:spPr/>
      <dgm:t>
        <a:bodyPr/>
        <a:lstStyle/>
        <a:p>
          <a:endParaRPr lang="es-EC"/>
        </a:p>
      </dgm:t>
    </dgm:pt>
    <dgm:pt modelId="{9F74EA0B-8918-432D-86A6-7606DF2A7672}" type="pres">
      <dgm:prSet presAssocID="{2D8609E1-41F3-4E9A-B975-8185591DB070}" presName="hierChild4" presStyleCnt="0"/>
      <dgm:spPr/>
    </dgm:pt>
    <dgm:pt modelId="{D0830366-F5C8-44FA-AD7E-F05F569DCEC7}" type="pres">
      <dgm:prSet presAssocID="{AAB433A7-4C16-434E-91F7-1BD53651A134}" presName="Name10" presStyleLbl="parChTrans1D2" presStyleIdx="1" presStyleCnt="4"/>
      <dgm:spPr/>
      <dgm:t>
        <a:bodyPr/>
        <a:lstStyle/>
        <a:p>
          <a:endParaRPr lang="es-EC"/>
        </a:p>
      </dgm:t>
    </dgm:pt>
    <dgm:pt modelId="{92A1F7F4-9B34-4917-9763-C019329D4984}" type="pres">
      <dgm:prSet presAssocID="{95D6A9E5-0790-4C11-B2E6-6FA7863C5AA3}" presName="hierRoot2" presStyleCnt="0"/>
      <dgm:spPr/>
    </dgm:pt>
    <dgm:pt modelId="{619D7679-FC88-4A79-A339-258A77B457D9}" type="pres">
      <dgm:prSet presAssocID="{95D6A9E5-0790-4C11-B2E6-6FA7863C5AA3}" presName="composite2" presStyleCnt="0"/>
      <dgm:spPr/>
    </dgm:pt>
    <dgm:pt modelId="{09024106-CA66-4AFC-AF6F-3D2E537A6651}" type="pres">
      <dgm:prSet presAssocID="{95D6A9E5-0790-4C11-B2E6-6FA7863C5AA3}" presName="background2" presStyleLbl="node2" presStyleIdx="1" presStyleCnt="4"/>
      <dgm:spPr/>
    </dgm:pt>
    <dgm:pt modelId="{B7BDC070-37D9-4B17-BC4B-4054BFF8DEE9}" type="pres">
      <dgm:prSet presAssocID="{95D6A9E5-0790-4C11-B2E6-6FA7863C5AA3}" presName="text2" presStyleLbl="fgAcc2" presStyleIdx="1" presStyleCnt="4" custLinFactNeighborX="-4153" custLinFactNeighborY="2166">
        <dgm:presLayoutVars>
          <dgm:chPref val="3"/>
        </dgm:presLayoutVars>
      </dgm:prSet>
      <dgm:spPr/>
      <dgm:t>
        <a:bodyPr/>
        <a:lstStyle/>
        <a:p>
          <a:endParaRPr lang="es-EC"/>
        </a:p>
      </dgm:t>
    </dgm:pt>
    <dgm:pt modelId="{5BA93940-C0DA-4F5A-AC11-CFA2BB6306E1}" type="pres">
      <dgm:prSet presAssocID="{95D6A9E5-0790-4C11-B2E6-6FA7863C5AA3}" presName="hierChild3" presStyleCnt="0"/>
      <dgm:spPr/>
    </dgm:pt>
    <dgm:pt modelId="{389F576E-6307-4D80-B3DE-4627D4DA30CE}" type="pres">
      <dgm:prSet presAssocID="{235835AF-A315-40BA-91CD-A894D3AB9F48}" presName="Name17" presStyleLbl="parChTrans1D3" presStyleIdx="1" presStyleCnt="4"/>
      <dgm:spPr/>
      <dgm:t>
        <a:bodyPr/>
        <a:lstStyle/>
        <a:p>
          <a:endParaRPr lang="es-EC"/>
        </a:p>
      </dgm:t>
    </dgm:pt>
    <dgm:pt modelId="{FC6322A0-859B-4D75-AF1F-5E03AC0C211B}" type="pres">
      <dgm:prSet presAssocID="{6AB235D0-F86A-46AB-98BE-C5B8BA057575}" presName="hierRoot3" presStyleCnt="0"/>
      <dgm:spPr/>
    </dgm:pt>
    <dgm:pt modelId="{A9A7007A-F14A-4D4B-B722-0A4E510BF431}" type="pres">
      <dgm:prSet presAssocID="{6AB235D0-F86A-46AB-98BE-C5B8BA057575}" presName="composite3" presStyleCnt="0"/>
      <dgm:spPr/>
    </dgm:pt>
    <dgm:pt modelId="{67FE9F38-0E7D-4BC9-89E9-86F6AFDC7605}" type="pres">
      <dgm:prSet presAssocID="{6AB235D0-F86A-46AB-98BE-C5B8BA057575}" presName="background3" presStyleLbl="node3" presStyleIdx="1" presStyleCnt="4"/>
      <dgm:spPr/>
    </dgm:pt>
    <dgm:pt modelId="{C95F4EA3-9826-4B2E-800E-80881B33CA88}" type="pres">
      <dgm:prSet presAssocID="{6AB235D0-F86A-46AB-98BE-C5B8BA057575}" presName="text3" presStyleLbl="fgAcc3" presStyleIdx="1" presStyleCnt="4" custLinFactNeighborX="-7411" custLinFactNeighborY="832">
        <dgm:presLayoutVars>
          <dgm:chPref val="3"/>
        </dgm:presLayoutVars>
      </dgm:prSet>
      <dgm:spPr/>
      <dgm:t>
        <a:bodyPr/>
        <a:lstStyle/>
        <a:p>
          <a:endParaRPr lang="es-EC"/>
        </a:p>
      </dgm:t>
    </dgm:pt>
    <dgm:pt modelId="{6A3A8A92-FBFB-4452-AB37-104044986B8D}" type="pres">
      <dgm:prSet presAssocID="{6AB235D0-F86A-46AB-98BE-C5B8BA057575}" presName="hierChild4" presStyleCnt="0"/>
      <dgm:spPr/>
    </dgm:pt>
    <dgm:pt modelId="{497809CE-68AE-4D3D-B6AC-BDD1B60E8D9C}" type="pres">
      <dgm:prSet presAssocID="{14E1DFAF-F5A2-4791-B62D-9A31123D43A6}" presName="Name10" presStyleLbl="parChTrans1D2" presStyleIdx="2" presStyleCnt="4"/>
      <dgm:spPr/>
      <dgm:t>
        <a:bodyPr/>
        <a:lstStyle/>
        <a:p>
          <a:endParaRPr lang="es-EC"/>
        </a:p>
      </dgm:t>
    </dgm:pt>
    <dgm:pt modelId="{A4E93DF0-84E8-4E07-A93E-A8991B241683}" type="pres">
      <dgm:prSet presAssocID="{83FBED46-9877-4345-A5DA-F652414ACEC4}" presName="hierRoot2" presStyleCnt="0"/>
      <dgm:spPr/>
    </dgm:pt>
    <dgm:pt modelId="{3549E0A7-1156-4E08-9F01-E20401C5F987}" type="pres">
      <dgm:prSet presAssocID="{83FBED46-9877-4345-A5DA-F652414ACEC4}" presName="composite2" presStyleCnt="0"/>
      <dgm:spPr/>
    </dgm:pt>
    <dgm:pt modelId="{DCEF7F7B-C2C8-4419-A3B5-DE2DE6AB505E}" type="pres">
      <dgm:prSet presAssocID="{83FBED46-9877-4345-A5DA-F652414ACEC4}" presName="background2" presStyleLbl="node2" presStyleIdx="2" presStyleCnt="4"/>
      <dgm:spPr/>
    </dgm:pt>
    <dgm:pt modelId="{B6B32016-783E-4E05-BB76-2AAC7D07455A}" type="pres">
      <dgm:prSet presAssocID="{83FBED46-9877-4345-A5DA-F652414ACEC4}" presName="text2" presStyleLbl="fgAcc2" presStyleIdx="2" presStyleCnt="4" custScaleX="123092">
        <dgm:presLayoutVars>
          <dgm:chPref val="3"/>
        </dgm:presLayoutVars>
      </dgm:prSet>
      <dgm:spPr/>
      <dgm:t>
        <a:bodyPr/>
        <a:lstStyle/>
        <a:p>
          <a:endParaRPr lang="es-EC"/>
        </a:p>
      </dgm:t>
    </dgm:pt>
    <dgm:pt modelId="{035EF798-8C74-4752-88CD-16F3F0147F80}" type="pres">
      <dgm:prSet presAssocID="{83FBED46-9877-4345-A5DA-F652414ACEC4}" presName="hierChild3" presStyleCnt="0"/>
      <dgm:spPr/>
    </dgm:pt>
    <dgm:pt modelId="{7613ABC3-FDA9-45D9-8B74-A243725DDDD5}" type="pres">
      <dgm:prSet presAssocID="{07F0CF1A-0150-451B-AF12-D8091C5A564F}" presName="Name17" presStyleLbl="parChTrans1D3" presStyleIdx="2" presStyleCnt="4"/>
      <dgm:spPr/>
      <dgm:t>
        <a:bodyPr/>
        <a:lstStyle/>
        <a:p>
          <a:endParaRPr lang="es-EC"/>
        </a:p>
      </dgm:t>
    </dgm:pt>
    <dgm:pt modelId="{5C93FE75-422B-4D4E-B5A6-A7FF65881711}" type="pres">
      <dgm:prSet presAssocID="{A2D4FE71-03AF-44B8-9069-F956129943F0}" presName="hierRoot3" presStyleCnt="0"/>
      <dgm:spPr/>
    </dgm:pt>
    <dgm:pt modelId="{1D366240-C27D-4D02-AE41-2A265444077F}" type="pres">
      <dgm:prSet presAssocID="{A2D4FE71-03AF-44B8-9069-F956129943F0}" presName="composite3" presStyleCnt="0"/>
      <dgm:spPr/>
    </dgm:pt>
    <dgm:pt modelId="{67A3F2EA-5EB7-4CA1-ABB9-0B0FC71AE82D}" type="pres">
      <dgm:prSet presAssocID="{A2D4FE71-03AF-44B8-9069-F956129943F0}" presName="background3" presStyleLbl="node3" presStyleIdx="2" presStyleCnt="4"/>
      <dgm:spPr/>
    </dgm:pt>
    <dgm:pt modelId="{62D14ABC-1530-48AB-858C-79F8879FDFB0}" type="pres">
      <dgm:prSet presAssocID="{A2D4FE71-03AF-44B8-9069-F956129943F0}" presName="text3" presStyleLbl="fgAcc3" presStyleIdx="2" presStyleCnt="4">
        <dgm:presLayoutVars>
          <dgm:chPref val="3"/>
        </dgm:presLayoutVars>
      </dgm:prSet>
      <dgm:spPr/>
      <dgm:t>
        <a:bodyPr/>
        <a:lstStyle/>
        <a:p>
          <a:endParaRPr lang="es-EC"/>
        </a:p>
      </dgm:t>
    </dgm:pt>
    <dgm:pt modelId="{7AD27198-9AF0-4423-8ED8-877E28737D44}" type="pres">
      <dgm:prSet presAssocID="{A2D4FE71-03AF-44B8-9069-F956129943F0}" presName="hierChild4" presStyleCnt="0"/>
      <dgm:spPr/>
    </dgm:pt>
    <dgm:pt modelId="{EA5AD695-21DC-4357-8741-4AB1D85C0C25}" type="pres">
      <dgm:prSet presAssocID="{D3CD0E1B-F045-4F85-9DF6-FE3CD70AA7D8}" presName="Name10" presStyleLbl="parChTrans1D2" presStyleIdx="3" presStyleCnt="4"/>
      <dgm:spPr/>
      <dgm:t>
        <a:bodyPr/>
        <a:lstStyle/>
        <a:p>
          <a:endParaRPr lang="es-EC"/>
        </a:p>
      </dgm:t>
    </dgm:pt>
    <dgm:pt modelId="{635B76D3-2A4D-4883-8710-3D25AC24877B}" type="pres">
      <dgm:prSet presAssocID="{046E2E8A-0BAD-4AC7-8944-0C19323AFB74}" presName="hierRoot2" presStyleCnt="0"/>
      <dgm:spPr/>
    </dgm:pt>
    <dgm:pt modelId="{600C4031-BBC1-4220-ADD6-75B2018CF3E9}" type="pres">
      <dgm:prSet presAssocID="{046E2E8A-0BAD-4AC7-8944-0C19323AFB74}" presName="composite2" presStyleCnt="0"/>
      <dgm:spPr/>
    </dgm:pt>
    <dgm:pt modelId="{85EFF299-5C03-4FCD-B2A4-5B089AEC542A}" type="pres">
      <dgm:prSet presAssocID="{046E2E8A-0BAD-4AC7-8944-0C19323AFB74}" presName="background2" presStyleLbl="node2" presStyleIdx="3" presStyleCnt="4"/>
      <dgm:spPr/>
    </dgm:pt>
    <dgm:pt modelId="{D9F8CF4A-2544-4501-A954-9D52FF3BB2D5}" type="pres">
      <dgm:prSet presAssocID="{046E2E8A-0BAD-4AC7-8944-0C19323AFB74}" presName="text2" presStyleLbl="fgAcc2" presStyleIdx="3" presStyleCnt="4">
        <dgm:presLayoutVars>
          <dgm:chPref val="3"/>
        </dgm:presLayoutVars>
      </dgm:prSet>
      <dgm:spPr/>
      <dgm:t>
        <a:bodyPr/>
        <a:lstStyle/>
        <a:p>
          <a:endParaRPr lang="es-EC"/>
        </a:p>
      </dgm:t>
    </dgm:pt>
    <dgm:pt modelId="{7B08F088-64F4-4B61-9C86-8F48DD2C2962}" type="pres">
      <dgm:prSet presAssocID="{046E2E8A-0BAD-4AC7-8944-0C19323AFB74}" presName="hierChild3" presStyleCnt="0"/>
      <dgm:spPr/>
    </dgm:pt>
    <dgm:pt modelId="{3B193B57-9740-42FE-BC34-E8F5DF5BCAA5}" type="pres">
      <dgm:prSet presAssocID="{2A5E0042-81CC-4DFD-9607-6C335BEB0AED}" presName="Name17" presStyleLbl="parChTrans1D3" presStyleIdx="3" presStyleCnt="4"/>
      <dgm:spPr/>
      <dgm:t>
        <a:bodyPr/>
        <a:lstStyle/>
        <a:p>
          <a:endParaRPr lang="es-EC"/>
        </a:p>
      </dgm:t>
    </dgm:pt>
    <dgm:pt modelId="{51DCF3E2-2F84-41F1-A715-1B574C110717}" type="pres">
      <dgm:prSet presAssocID="{ACCCD6EC-64E5-4D45-80EF-9E667167D046}" presName="hierRoot3" presStyleCnt="0"/>
      <dgm:spPr/>
    </dgm:pt>
    <dgm:pt modelId="{261993C1-6E0E-42BA-AECD-E519F30E737F}" type="pres">
      <dgm:prSet presAssocID="{ACCCD6EC-64E5-4D45-80EF-9E667167D046}" presName="composite3" presStyleCnt="0"/>
      <dgm:spPr/>
    </dgm:pt>
    <dgm:pt modelId="{E41EE6A0-7130-40E8-A3CF-35924E318F38}" type="pres">
      <dgm:prSet presAssocID="{ACCCD6EC-64E5-4D45-80EF-9E667167D046}" presName="background3" presStyleLbl="node3" presStyleIdx="3" presStyleCnt="4"/>
      <dgm:spPr/>
    </dgm:pt>
    <dgm:pt modelId="{A4B8627C-08D0-4EBB-80D6-B04F46CABF98}" type="pres">
      <dgm:prSet presAssocID="{ACCCD6EC-64E5-4D45-80EF-9E667167D046}" presName="text3" presStyleLbl="fgAcc3" presStyleIdx="3" presStyleCnt="4" custScaleY="131582">
        <dgm:presLayoutVars>
          <dgm:chPref val="3"/>
        </dgm:presLayoutVars>
      </dgm:prSet>
      <dgm:spPr/>
      <dgm:t>
        <a:bodyPr/>
        <a:lstStyle/>
        <a:p>
          <a:endParaRPr lang="es-EC"/>
        </a:p>
      </dgm:t>
    </dgm:pt>
    <dgm:pt modelId="{A3B44654-3C39-4D29-9E12-A7FA625293D1}" type="pres">
      <dgm:prSet presAssocID="{ACCCD6EC-64E5-4D45-80EF-9E667167D046}" presName="hierChild4" presStyleCnt="0"/>
      <dgm:spPr/>
    </dgm:pt>
  </dgm:ptLst>
  <dgm:cxnLst>
    <dgm:cxn modelId="{C047A150-A344-40AC-B243-49445377405F}" type="presOf" srcId="{2D8609E1-41F3-4E9A-B975-8185591DB070}" destId="{021E4445-FB1D-425E-BF4F-4852DFD344F8}" srcOrd="0" destOrd="0" presId="urn:microsoft.com/office/officeart/2005/8/layout/hierarchy1"/>
    <dgm:cxn modelId="{9BE99922-2245-4523-A769-9A07AF417971}" type="presOf" srcId="{95D6A9E5-0790-4C11-B2E6-6FA7863C5AA3}" destId="{B7BDC070-37D9-4B17-BC4B-4054BFF8DEE9}" srcOrd="0" destOrd="0" presId="urn:microsoft.com/office/officeart/2005/8/layout/hierarchy1"/>
    <dgm:cxn modelId="{3838F293-A7AA-4ADE-8246-197C3689101C}" srcId="{AE4F2A2F-F8AF-49F9-93EE-034140E71797}" destId="{95D6A9E5-0790-4C11-B2E6-6FA7863C5AA3}" srcOrd="1" destOrd="0" parTransId="{AAB433A7-4C16-434E-91F7-1BD53651A134}" sibTransId="{B9120423-569D-4D2B-A533-B21030DFD5BD}"/>
    <dgm:cxn modelId="{9A8A54FE-2290-4F5F-A225-E652ECB24FAD}" type="presOf" srcId="{B9900D11-7646-4F5F-927F-413E41DD57BF}" destId="{7ED700F3-FA67-404E-981D-469C7E64CA51}" srcOrd="0" destOrd="0" presId="urn:microsoft.com/office/officeart/2005/8/layout/hierarchy1"/>
    <dgm:cxn modelId="{F36F0F89-FC48-4098-A1DD-9E0F7DD79CD4}" type="presOf" srcId="{14E1DFAF-F5A2-4791-B62D-9A31123D43A6}" destId="{497809CE-68AE-4D3D-B6AC-BDD1B60E8D9C}" srcOrd="0" destOrd="0" presId="urn:microsoft.com/office/officeart/2005/8/layout/hierarchy1"/>
    <dgm:cxn modelId="{DB5AB734-A023-4FCC-8584-F6E6F2F586A5}" type="presOf" srcId="{046E2E8A-0BAD-4AC7-8944-0C19323AFB74}" destId="{D9F8CF4A-2544-4501-A954-9D52FF3BB2D5}" srcOrd="0" destOrd="0" presId="urn:microsoft.com/office/officeart/2005/8/layout/hierarchy1"/>
    <dgm:cxn modelId="{8F459504-A0BF-4AB4-9A7A-190D500C38E8}" type="presOf" srcId="{235835AF-A315-40BA-91CD-A894D3AB9F48}" destId="{389F576E-6307-4D80-B3DE-4627D4DA30CE}" srcOrd="0" destOrd="0" presId="urn:microsoft.com/office/officeart/2005/8/layout/hierarchy1"/>
    <dgm:cxn modelId="{0B6CAABD-15B2-4AE1-974E-88C894CC05AA}" type="presOf" srcId="{D3CD0E1B-F045-4F85-9DF6-FE3CD70AA7D8}" destId="{EA5AD695-21DC-4357-8741-4AB1D85C0C25}" srcOrd="0" destOrd="0" presId="urn:microsoft.com/office/officeart/2005/8/layout/hierarchy1"/>
    <dgm:cxn modelId="{9EEA5563-E5F9-4DFF-A32E-8F5A67A3E5A6}" type="presOf" srcId="{07F0CF1A-0150-451B-AF12-D8091C5A564F}" destId="{7613ABC3-FDA9-45D9-8B74-A243725DDDD5}" srcOrd="0" destOrd="0" presId="urn:microsoft.com/office/officeart/2005/8/layout/hierarchy1"/>
    <dgm:cxn modelId="{B00C74D8-A682-4760-ACC9-70EDE6DB575D}" type="presOf" srcId="{AAB433A7-4C16-434E-91F7-1BD53651A134}" destId="{D0830366-F5C8-44FA-AD7E-F05F569DCEC7}" srcOrd="0" destOrd="0" presId="urn:microsoft.com/office/officeart/2005/8/layout/hierarchy1"/>
    <dgm:cxn modelId="{B0D9A519-6AC2-4B8C-9CC8-AE59D14792AF}" srcId="{AE4F2A2F-F8AF-49F9-93EE-034140E71797}" destId="{6AD4C5D1-D5E8-4A82-A396-FFCD8FBEFDC6}" srcOrd="0" destOrd="0" parTransId="{B9900D11-7646-4F5F-927F-413E41DD57BF}" sibTransId="{6C89CC04-CCB2-484A-B1B2-01DFA6DB4015}"/>
    <dgm:cxn modelId="{5D73C818-A2AA-4C77-9AA1-BADB7CBE877D}" type="presOf" srcId="{ACCCD6EC-64E5-4D45-80EF-9E667167D046}" destId="{A4B8627C-08D0-4EBB-80D6-B04F46CABF98}" srcOrd="0" destOrd="0" presId="urn:microsoft.com/office/officeart/2005/8/layout/hierarchy1"/>
    <dgm:cxn modelId="{055ACA9C-F45E-4E7B-BBFA-C37E07D2A245}" type="presOf" srcId="{A2D4FE71-03AF-44B8-9069-F956129943F0}" destId="{62D14ABC-1530-48AB-858C-79F8879FDFB0}" srcOrd="0" destOrd="0" presId="urn:microsoft.com/office/officeart/2005/8/layout/hierarchy1"/>
    <dgm:cxn modelId="{87C75BCE-BDE7-4611-8784-4EFA37D96789}" type="presOf" srcId="{6AB235D0-F86A-46AB-98BE-C5B8BA057575}" destId="{C95F4EA3-9826-4B2E-800E-80881B33CA88}" srcOrd="0" destOrd="0" presId="urn:microsoft.com/office/officeart/2005/8/layout/hierarchy1"/>
    <dgm:cxn modelId="{AB957A06-99EA-4990-AF33-9E10B2BE420B}" type="presOf" srcId="{1AC89DC9-7141-462F-B3DB-45D41C65935D}" destId="{315A34A2-23AD-4536-AB53-B1AE4F51E33B}" srcOrd="0" destOrd="0" presId="urn:microsoft.com/office/officeart/2005/8/layout/hierarchy1"/>
    <dgm:cxn modelId="{96A8E181-C9CB-410E-99FC-20FEBC2F97FB}" type="presOf" srcId="{2A5E0042-81CC-4DFD-9607-6C335BEB0AED}" destId="{3B193B57-9740-42FE-BC34-E8F5DF5BCAA5}" srcOrd="0" destOrd="0" presId="urn:microsoft.com/office/officeart/2005/8/layout/hierarchy1"/>
    <dgm:cxn modelId="{D40EB19C-5978-4748-8E68-49E879156C77}" srcId="{6AD4C5D1-D5E8-4A82-A396-FFCD8FBEFDC6}" destId="{2D8609E1-41F3-4E9A-B975-8185591DB070}" srcOrd="0" destOrd="0" parTransId="{5B2FCA38-313C-49C3-A822-C57448A1087D}" sibTransId="{33CB61DD-82AE-479F-BF01-3F9477609DCC}"/>
    <dgm:cxn modelId="{CC0DAAC3-495F-45F5-959A-AAE25A1E103C}" type="presOf" srcId="{6AD4C5D1-D5E8-4A82-A396-FFCD8FBEFDC6}" destId="{9FDD9A13-90AC-4F09-80FB-977F8DCA42C8}" srcOrd="0" destOrd="0" presId="urn:microsoft.com/office/officeart/2005/8/layout/hierarchy1"/>
    <dgm:cxn modelId="{94B27D76-3D6F-43F4-92CF-BE0D2EB348B4}" srcId="{95D6A9E5-0790-4C11-B2E6-6FA7863C5AA3}" destId="{6AB235D0-F86A-46AB-98BE-C5B8BA057575}" srcOrd="0" destOrd="0" parTransId="{235835AF-A315-40BA-91CD-A894D3AB9F48}" sibTransId="{0A1B37A9-83A3-4C86-A1DB-3CF922B3FFC3}"/>
    <dgm:cxn modelId="{A999E4F3-6E7A-454A-9EBE-94CF74B0E9FE}" srcId="{AE4F2A2F-F8AF-49F9-93EE-034140E71797}" destId="{83FBED46-9877-4345-A5DA-F652414ACEC4}" srcOrd="2" destOrd="0" parTransId="{14E1DFAF-F5A2-4791-B62D-9A31123D43A6}" sibTransId="{4BA0016F-67BB-496E-81AE-B61A6236DB5E}"/>
    <dgm:cxn modelId="{6066410E-8987-42F2-A461-3C0AF7FE5997}" srcId="{046E2E8A-0BAD-4AC7-8944-0C19323AFB74}" destId="{ACCCD6EC-64E5-4D45-80EF-9E667167D046}" srcOrd="0" destOrd="0" parTransId="{2A5E0042-81CC-4DFD-9607-6C335BEB0AED}" sibTransId="{065AF58C-15E3-41A9-AD23-9A43278C19DB}"/>
    <dgm:cxn modelId="{04C9C24F-1227-4013-9F46-B056D15A88F4}" srcId="{1AC89DC9-7141-462F-B3DB-45D41C65935D}" destId="{AE4F2A2F-F8AF-49F9-93EE-034140E71797}" srcOrd="0" destOrd="0" parTransId="{FAD95D7E-2EE9-405F-9A8F-18CC72A0FE0F}" sibTransId="{EA1E69C8-442D-423D-BB90-293BA8CF59A6}"/>
    <dgm:cxn modelId="{23C94CDE-7667-4321-B5E7-AA9EA832171B}" srcId="{AE4F2A2F-F8AF-49F9-93EE-034140E71797}" destId="{046E2E8A-0BAD-4AC7-8944-0C19323AFB74}" srcOrd="3" destOrd="0" parTransId="{D3CD0E1B-F045-4F85-9DF6-FE3CD70AA7D8}" sibTransId="{47ADA5D0-BEFB-491B-A663-4132A8050E5E}"/>
    <dgm:cxn modelId="{F66115E0-4E1C-437E-8949-BEF78AB7333D}" type="presOf" srcId="{AE4F2A2F-F8AF-49F9-93EE-034140E71797}" destId="{FC748C00-ABC9-425E-8612-0D05F7C6B6C4}" srcOrd="0" destOrd="0" presId="urn:microsoft.com/office/officeart/2005/8/layout/hierarchy1"/>
    <dgm:cxn modelId="{1F0F5241-EE2C-493D-86D7-0FF22E1200FE}" type="presOf" srcId="{83FBED46-9877-4345-A5DA-F652414ACEC4}" destId="{B6B32016-783E-4E05-BB76-2AAC7D07455A}" srcOrd="0" destOrd="0" presId="urn:microsoft.com/office/officeart/2005/8/layout/hierarchy1"/>
    <dgm:cxn modelId="{57087064-48C0-49EE-B8A7-9499FE8578B4}" srcId="{83FBED46-9877-4345-A5DA-F652414ACEC4}" destId="{A2D4FE71-03AF-44B8-9069-F956129943F0}" srcOrd="0" destOrd="0" parTransId="{07F0CF1A-0150-451B-AF12-D8091C5A564F}" sibTransId="{B1B32B4A-B979-42A2-8BF2-C35A4C5AC69E}"/>
    <dgm:cxn modelId="{2BCBA8FA-C7B5-4978-8310-8C6A2ED9BF2C}" type="presOf" srcId="{5B2FCA38-313C-49C3-A822-C57448A1087D}" destId="{8F351AD8-5DB0-42ED-B4EA-BED9E4717CFB}" srcOrd="0" destOrd="0" presId="urn:microsoft.com/office/officeart/2005/8/layout/hierarchy1"/>
    <dgm:cxn modelId="{C7A3E37A-D74F-4D70-8FC1-1218541359B9}" type="presParOf" srcId="{315A34A2-23AD-4536-AB53-B1AE4F51E33B}" destId="{63572610-3318-4505-A1A5-451731E2D551}" srcOrd="0" destOrd="0" presId="urn:microsoft.com/office/officeart/2005/8/layout/hierarchy1"/>
    <dgm:cxn modelId="{120B6897-4052-4274-9646-8070AA272238}" type="presParOf" srcId="{63572610-3318-4505-A1A5-451731E2D551}" destId="{3D98319B-6484-4DD1-A84E-9203D58AC204}" srcOrd="0" destOrd="0" presId="urn:microsoft.com/office/officeart/2005/8/layout/hierarchy1"/>
    <dgm:cxn modelId="{0DB8706F-1D67-4012-9928-2924DB5D9B03}" type="presParOf" srcId="{3D98319B-6484-4DD1-A84E-9203D58AC204}" destId="{0623D59A-31D0-40A2-ACA5-B2EF5498086F}" srcOrd="0" destOrd="0" presId="urn:microsoft.com/office/officeart/2005/8/layout/hierarchy1"/>
    <dgm:cxn modelId="{FA996394-19CF-4016-8378-D3F1601EF9C4}" type="presParOf" srcId="{3D98319B-6484-4DD1-A84E-9203D58AC204}" destId="{FC748C00-ABC9-425E-8612-0D05F7C6B6C4}" srcOrd="1" destOrd="0" presId="urn:microsoft.com/office/officeart/2005/8/layout/hierarchy1"/>
    <dgm:cxn modelId="{62AA5196-6BEE-473C-A96F-4A4FB06FB19D}" type="presParOf" srcId="{63572610-3318-4505-A1A5-451731E2D551}" destId="{D021AE71-3EB8-401D-8FED-8771DF43D871}" srcOrd="1" destOrd="0" presId="urn:microsoft.com/office/officeart/2005/8/layout/hierarchy1"/>
    <dgm:cxn modelId="{65832F38-EB28-485B-B272-909A22C33565}" type="presParOf" srcId="{D021AE71-3EB8-401D-8FED-8771DF43D871}" destId="{7ED700F3-FA67-404E-981D-469C7E64CA51}" srcOrd="0" destOrd="0" presId="urn:microsoft.com/office/officeart/2005/8/layout/hierarchy1"/>
    <dgm:cxn modelId="{B8F1B868-F07C-4055-B799-7349B14B245A}" type="presParOf" srcId="{D021AE71-3EB8-401D-8FED-8771DF43D871}" destId="{09AC76D6-9CC6-4B8C-8D28-C5ADBCBFB0D7}" srcOrd="1" destOrd="0" presId="urn:microsoft.com/office/officeart/2005/8/layout/hierarchy1"/>
    <dgm:cxn modelId="{1A6A73E1-77D9-4C38-A38B-47011DC5192F}" type="presParOf" srcId="{09AC76D6-9CC6-4B8C-8D28-C5ADBCBFB0D7}" destId="{6D75EF06-FF6F-4AEE-B2AB-AD7CC0CDD437}" srcOrd="0" destOrd="0" presId="urn:microsoft.com/office/officeart/2005/8/layout/hierarchy1"/>
    <dgm:cxn modelId="{29764633-4624-44ED-8DCE-324C9ACF21D0}" type="presParOf" srcId="{6D75EF06-FF6F-4AEE-B2AB-AD7CC0CDD437}" destId="{FD9E9EEE-C7AA-45E8-A4E6-1BE5E6DD9442}" srcOrd="0" destOrd="0" presId="urn:microsoft.com/office/officeart/2005/8/layout/hierarchy1"/>
    <dgm:cxn modelId="{92F29024-6512-4CC8-9D19-4A14E4CCFE85}" type="presParOf" srcId="{6D75EF06-FF6F-4AEE-B2AB-AD7CC0CDD437}" destId="{9FDD9A13-90AC-4F09-80FB-977F8DCA42C8}" srcOrd="1" destOrd="0" presId="urn:microsoft.com/office/officeart/2005/8/layout/hierarchy1"/>
    <dgm:cxn modelId="{8C768507-F524-4807-8BC3-D0D9C89163F3}" type="presParOf" srcId="{09AC76D6-9CC6-4B8C-8D28-C5ADBCBFB0D7}" destId="{F320B566-AA26-4982-9AFF-A59D1D08C587}" srcOrd="1" destOrd="0" presId="urn:microsoft.com/office/officeart/2005/8/layout/hierarchy1"/>
    <dgm:cxn modelId="{6FB68DD8-CC04-4392-9376-BAAF88DE9DC2}" type="presParOf" srcId="{F320B566-AA26-4982-9AFF-A59D1D08C587}" destId="{8F351AD8-5DB0-42ED-B4EA-BED9E4717CFB}" srcOrd="0" destOrd="0" presId="urn:microsoft.com/office/officeart/2005/8/layout/hierarchy1"/>
    <dgm:cxn modelId="{00B48E30-4C19-40C8-97C4-CA3D9AACD017}" type="presParOf" srcId="{F320B566-AA26-4982-9AFF-A59D1D08C587}" destId="{DC2AC6D4-B2A6-45E7-BF82-A8D5DBC33465}" srcOrd="1" destOrd="0" presId="urn:microsoft.com/office/officeart/2005/8/layout/hierarchy1"/>
    <dgm:cxn modelId="{C66F9337-55CD-4149-9B86-285FCD5035A9}" type="presParOf" srcId="{DC2AC6D4-B2A6-45E7-BF82-A8D5DBC33465}" destId="{2C6F4B05-2C98-4D83-9283-E97421B3CB89}" srcOrd="0" destOrd="0" presId="urn:microsoft.com/office/officeart/2005/8/layout/hierarchy1"/>
    <dgm:cxn modelId="{7EB1FAF3-0612-4CCB-BDC6-00C68B7D0668}" type="presParOf" srcId="{2C6F4B05-2C98-4D83-9283-E97421B3CB89}" destId="{2CE0DA28-3718-4BD2-ACAF-E1E5A0DAAED4}" srcOrd="0" destOrd="0" presId="urn:microsoft.com/office/officeart/2005/8/layout/hierarchy1"/>
    <dgm:cxn modelId="{949331F2-DBAA-4D80-9947-035ABC55C1B9}" type="presParOf" srcId="{2C6F4B05-2C98-4D83-9283-E97421B3CB89}" destId="{021E4445-FB1D-425E-BF4F-4852DFD344F8}" srcOrd="1" destOrd="0" presId="urn:microsoft.com/office/officeart/2005/8/layout/hierarchy1"/>
    <dgm:cxn modelId="{EE95E4E0-B66B-4FCF-B4FC-CE7A7CB89282}" type="presParOf" srcId="{DC2AC6D4-B2A6-45E7-BF82-A8D5DBC33465}" destId="{9F74EA0B-8918-432D-86A6-7606DF2A7672}" srcOrd="1" destOrd="0" presId="urn:microsoft.com/office/officeart/2005/8/layout/hierarchy1"/>
    <dgm:cxn modelId="{35B2B02D-9EF3-41B2-8C6D-801A9BC4089B}" type="presParOf" srcId="{D021AE71-3EB8-401D-8FED-8771DF43D871}" destId="{D0830366-F5C8-44FA-AD7E-F05F569DCEC7}" srcOrd="2" destOrd="0" presId="urn:microsoft.com/office/officeart/2005/8/layout/hierarchy1"/>
    <dgm:cxn modelId="{9EB6B670-5066-491C-8F9B-A7AEC62C2026}" type="presParOf" srcId="{D021AE71-3EB8-401D-8FED-8771DF43D871}" destId="{92A1F7F4-9B34-4917-9763-C019329D4984}" srcOrd="3" destOrd="0" presId="urn:microsoft.com/office/officeart/2005/8/layout/hierarchy1"/>
    <dgm:cxn modelId="{5E561B0E-C88F-451F-A60E-1D373B54D537}" type="presParOf" srcId="{92A1F7F4-9B34-4917-9763-C019329D4984}" destId="{619D7679-FC88-4A79-A339-258A77B457D9}" srcOrd="0" destOrd="0" presId="urn:microsoft.com/office/officeart/2005/8/layout/hierarchy1"/>
    <dgm:cxn modelId="{1FD68A74-F30C-4EC5-8613-AE7D51C608EA}" type="presParOf" srcId="{619D7679-FC88-4A79-A339-258A77B457D9}" destId="{09024106-CA66-4AFC-AF6F-3D2E537A6651}" srcOrd="0" destOrd="0" presId="urn:microsoft.com/office/officeart/2005/8/layout/hierarchy1"/>
    <dgm:cxn modelId="{1F8CA7DD-9124-4C2E-9D5A-469493CF29FE}" type="presParOf" srcId="{619D7679-FC88-4A79-A339-258A77B457D9}" destId="{B7BDC070-37D9-4B17-BC4B-4054BFF8DEE9}" srcOrd="1" destOrd="0" presId="urn:microsoft.com/office/officeart/2005/8/layout/hierarchy1"/>
    <dgm:cxn modelId="{492EE434-2B36-4B8B-BEC5-C3A620A88295}" type="presParOf" srcId="{92A1F7F4-9B34-4917-9763-C019329D4984}" destId="{5BA93940-C0DA-4F5A-AC11-CFA2BB6306E1}" srcOrd="1" destOrd="0" presId="urn:microsoft.com/office/officeart/2005/8/layout/hierarchy1"/>
    <dgm:cxn modelId="{EAD50974-58E8-49D1-B747-AB81C70CF241}" type="presParOf" srcId="{5BA93940-C0DA-4F5A-AC11-CFA2BB6306E1}" destId="{389F576E-6307-4D80-B3DE-4627D4DA30CE}" srcOrd="0" destOrd="0" presId="urn:microsoft.com/office/officeart/2005/8/layout/hierarchy1"/>
    <dgm:cxn modelId="{61FD9137-D96F-42D1-A186-ED9159CC468C}" type="presParOf" srcId="{5BA93940-C0DA-4F5A-AC11-CFA2BB6306E1}" destId="{FC6322A0-859B-4D75-AF1F-5E03AC0C211B}" srcOrd="1" destOrd="0" presId="urn:microsoft.com/office/officeart/2005/8/layout/hierarchy1"/>
    <dgm:cxn modelId="{749D80DE-06F6-4E04-AC4B-8F0B4425144A}" type="presParOf" srcId="{FC6322A0-859B-4D75-AF1F-5E03AC0C211B}" destId="{A9A7007A-F14A-4D4B-B722-0A4E510BF431}" srcOrd="0" destOrd="0" presId="urn:microsoft.com/office/officeart/2005/8/layout/hierarchy1"/>
    <dgm:cxn modelId="{EC9ABB5F-0D42-4C37-95FB-08C0E771C03E}" type="presParOf" srcId="{A9A7007A-F14A-4D4B-B722-0A4E510BF431}" destId="{67FE9F38-0E7D-4BC9-89E9-86F6AFDC7605}" srcOrd="0" destOrd="0" presId="urn:microsoft.com/office/officeart/2005/8/layout/hierarchy1"/>
    <dgm:cxn modelId="{6D027AB2-1A4D-4E2E-A4F4-EA8594C7E024}" type="presParOf" srcId="{A9A7007A-F14A-4D4B-B722-0A4E510BF431}" destId="{C95F4EA3-9826-4B2E-800E-80881B33CA88}" srcOrd="1" destOrd="0" presId="urn:microsoft.com/office/officeart/2005/8/layout/hierarchy1"/>
    <dgm:cxn modelId="{73F00518-04BF-4F5D-8D7E-05FC63DBBBF1}" type="presParOf" srcId="{FC6322A0-859B-4D75-AF1F-5E03AC0C211B}" destId="{6A3A8A92-FBFB-4452-AB37-104044986B8D}" srcOrd="1" destOrd="0" presId="urn:microsoft.com/office/officeart/2005/8/layout/hierarchy1"/>
    <dgm:cxn modelId="{00F10F84-2554-4A1A-AE32-8504E0F56F55}" type="presParOf" srcId="{D021AE71-3EB8-401D-8FED-8771DF43D871}" destId="{497809CE-68AE-4D3D-B6AC-BDD1B60E8D9C}" srcOrd="4" destOrd="0" presId="urn:microsoft.com/office/officeart/2005/8/layout/hierarchy1"/>
    <dgm:cxn modelId="{C632C23E-8D53-4352-8F3A-BE2574A5E1F8}" type="presParOf" srcId="{D021AE71-3EB8-401D-8FED-8771DF43D871}" destId="{A4E93DF0-84E8-4E07-A93E-A8991B241683}" srcOrd="5" destOrd="0" presId="urn:microsoft.com/office/officeart/2005/8/layout/hierarchy1"/>
    <dgm:cxn modelId="{AAA96A96-CB6E-4CEA-8B54-ABAAFD7E7DD9}" type="presParOf" srcId="{A4E93DF0-84E8-4E07-A93E-A8991B241683}" destId="{3549E0A7-1156-4E08-9F01-E20401C5F987}" srcOrd="0" destOrd="0" presId="urn:microsoft.com/office/officeart/2005/8/layout/hierarchy1"/>
    <dgm:cxn modelId="{FE1AEA3B-FFF0-4013-98C8-4AF3583FD1DC}" type="presParOf" srcId="{3549E0A7-1156-4E08-9F01-E20401C5F987}" destId="{DCEF7F7B-C2C8-4419-A3B5-DE2DE6AB505E}" srcOrd="0" destOrd="0" presId="urn:microsoft.com/office/officeart/2005/8/layout/hierarchy1"/>
    <dgm:cxn modelId="{4E5FA7EB-F981-4B65-8B47-C5DCAF92DEDC}" type="presParOf" srcId="{3549E0A7-1156-4E08-9F01-E20401C5F987}" destId="{B6B32016-783E-4E05-BB76-2AAC7D07455A}" srcOrd="1" destOrd="0" presId="urn:microsoft.com/office/officeart/2005/8/layout/hierarchy1"/>
    <dgm:cxn modelId="{E8C61A9F-D308-4B11-ADE3-093E4C517162}" type="presParOf" srcId="{A4E93DF0-84E8-4E07-A93E-A8991B241683}" destId="{035EF798-8C74-4752-88CD-16F3F0147F80}" srcOrd="1" destOrd="0" presId="urn:microsoft.com/office/officeart/2005/8/layout/hierarchy1"/>
    <dgm:cxn modelId="{8A47A685-A0FE-4421-8213-E158BBBD47E5}" type="presParOf" srcId="{035EF798-8C74-4752-88CD-16F3F0147F80}" destId="{7613ABC3-FDA9-45D9-8B74-A243725DDDD5}" srcOrd="0" destOrd="0" presId="urn:microsoft.com/office/officeart/2005/8/layout/hierarchy1"/>
    <dgm:cxn modelId="{E4F62B63-081A-44ED-8697-2185D7A0E712}" type="presParOf" srcId="{035EF798-8C74-4752-88CD-16F3F0147F80}" destId="{5C93FE75-422B-4D4E-B5A6-A7FF65881711}" srcOrd="1" destOrd="0" presId="urn:microsoft.com/office/officeart/2005/8/layout/hierarchy1"/>
    <dgm:cxn modelId="{C64F894F-D7DD-4CCA-838A-0AB22DAB8024}" type="presParOf" srcId="{5C93FE75-422B-4D4E-B5A6-A7FF65881711}" destId="{1D366240-C27D-4D02-AE41-2A265444077F}" srcOrd="0" destOrd="0" presId="urn:microsoft.com/office/officeart/2005/8/layout/hierarchy1"/>
    <dgm:cxn modelId="{A9E6AC81-E6A1-4FE7-A8E5-6702B9E1B11A}" type="presParOf" srcId="{1D366240-C27D-4D02-AE41-2A265444077F}" destId="{67A3F2EA-5EB7-4CA1-ABB9-0B0FC71AE82D}" srcOrd="0" destOrd="0" presId="urn:microsoft.com/office/officeart/2005/8/layout/hierarchy1"/>
    <dgm:cxn modelId="{E0902CC7-63C3-4D1C-921A-1CE99C2DD333}" type="presParOf" srcId="{1D366240-C27D-4D02-AE41-2A265444077F}" destId="{62D14ABC-1530-48AB-858C-79F8879FDFB0}" srcOrd="1" destOrd="0" presId="urn:microsoft.com/office/officeart/2005/8/layout/hierarchy1"/>
    <dgm:cxn modelId="{87BFD7CB-54CE-408C-BFCD-198E54D02064}" type="presParOf" srcId="{5C93FE75-422B-4D4E-B5A6-A7FF65881711}" destId="{7AD27198-9AF0-4423-8ED8-877E28737D44}" srcOrd="1" destOrd="0" presId="urn:microsoft.com/office/officeart/2005/8/layout/hierarchy1"/>
    <dgm:cxn modelId="{A41BD885-6E1E-47B8-AF48-F65451CE276E}" type="presParOf" srcId="{D021AE71-3EB8-401D-8FED-8771DF43D871}" destId="{EA5AD695-21DC-4357-8741-4AB1D85C0C25}" srcOrd="6" destOrd="0" presId="urn:microsoft.com/office/officeart/2005/8/layout/hierarchy1"/>
    <dgm:cxn modelId="{DC5E5D97-98D3-4B01-8559-35883A91ECCA}" type="presParOf" srcId="{D021AE71-3EB8-401D-8FED-8771DF43D871}" destId="{635B76D3-2A4D-4883-8710-3D25AC24877B}" srcOrd="7" destOrd="0" presId="urn:microsoft.com/office/officeart/2005/8/layout/hierarchy1"/>
    <dgm:cxn modelId="{2F2FAD39-6F77-46E5-BF6F-51CDE835A363}" type="presParOf" srcId="{635B76D3-2A4D-4883-8710-3D25AC24877B}" destId="{600C4031-BBC1-4220-ADD6-75B2018CF3E9}" srcOrd="0" destOrd="0" presId="urn:microsoft.com/office/officeart/2005/8/layout/hierarchy1"/>
    <dgm:cxn modelId="{5B81AB06-D877-4BA1-A6AA-1C62652BC96D}" type="presParOf" srcId="{600C4031-BBC1-4220-ADD6-75B2018CF3E9}" destId="{85EFF299-5C03-4FCD-B2A4-5B089AEC542A}" srcOrd="0" destOrd="0" presId="urn:microsoft.com/office/officeart/2005/8/layout/hierarchy1"/>
    <dgm:cxn modelId="{F59353E4-C31D-4E15-B702-CD9C16F2CD18}" type="presParOf" srcId="{600C4031-BBC1-4220-ADD6-75B2018CF3E9}" destId="{D9F8CF4A-2544-4501-A954-9D52FF3BB2D5}" srcOrd="1" destOrd="0" presId="urn:microsoft.com/office/officeart/2005/8/layout/hierarchy1"/>
    <dgm:cxn modelId="{936573DC-5C46-434C-8DFC-FF941D2F37B7}" type="presParOf" srcId="{635B76D3-2A4D-4883-8710-3D25AC24877B}" destId="{7B08F088-64F4-4B61-9C86-8F48DD2C2962}" srcOrd="1" destOrd="0" presId="urn:microsoft.com/office/officeart/2005/8/layout/hierarchy1"/>
    <dgm:cxn modelId="{CC649F5A-B31D-439F-B63D-B279D71B9FB2}" type="presParOf" srcId="{7B08F088-64F4-4B61-9C86-8F48DD2C2962}" destId="{3B193B57-9740-42FE-BC34-E8F5DF5BCAA5}" srcOrd="0" destOrd="0" presId="urn:microsoft.com/office/officeart/2005/8/layout/hierarchy1"/>
    <dgm:cxn modelId="{1758D6AA-760E-44CA-998D-BFD67D3778B3}" type="presParOf" srcId="{7B08F088-64F4-4B61-9C86-8F48DD2C2962}" destId="{51DCF3E2-2F84-41F1-A715-1B574C110717}" srcOrd="1" destOrd="0" presId="urn:microsoft.com/office/officeart/2005/8/layout/hierarchy1"/>
    <dgm:cxn modelId="{7E7B9FCE-F0F1-458E-95DB-A5E333CA1A34}" type="presParOf" srcId="{51DCF3E2-2F84-41F1-A715-1B574C110717}" destId="{261993C1-6E0E-42BA-AECD-E519F30E737F}" srcOrd="0" destOrd="0" presId="urn:microsoft.com/office/officeart/2005/8/layout/hierarchy1"/>
    <dgm:cxn modelId="{B6DB8AB4-AADB-46AB-A045-F7764938599E}" type="presParOf" srcId="{261993C1-6E0E-42BA-AECD-E519F30E737F}" destId="{E41EE6A0-7130-40E8-A3CF-35924E318F38}" srcOrd="0" destOrd="0" presId="urn:microsoft.com/office/officeart/2005/8/layout/hierarchy1"/>
    <dgm:cxn modelId="{89D881E7-FB52-4EA8-9095-2A682BF38C70}" type="presParOf" srcId="{261993C1-6E0E-42BA-AECD-E519F30E737F}" destId="{A4B8627C-08D0-4EBB-80D6-B04F46CABF98}" srcOrd="1" destOrd="0" presId="urn:microsoft.com/office/officeart/2005/8/layout/hierarchy1"/>
    <dgm:cxn modelId="{43631D0F-41FA-4EB0-B359-3921A82D316E}" type="presParOf" srcId="{51DCF3E2-2F84-41F1-A715-1B574C110717}" destId="{A3B44654-3C39-4D29-9E12-A7FA625293D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F8A44-5F9E-434E-B98A-45F44D307430}"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s-EC"/>
        </a:p>
      </dgm:t>
    </dgm:pt>
    <dgm:pt modelId="{D4214ADD-DBE8-4FB6-B7C5-8107FE1D9C98}">
      <dgm:prSet phldrT="[Texto]" custT="1"/>
      <dgm:spPr>
        <a:solidFill>
          <a:srgbClr val="CCFF99"/>
        </a:solidFill>
      </dgm:spPr>
      <dgm:t>
        <a:bodyPr/>
        <a:lstStyle/>
        <a:p>
          <a:pPr algn="ctr"/>
          <a:r>
            <a:rPr lang="es-EC" sz="1200" b="1" dirty="0" smtClean="0">
              <a:solidFill>
                <a:schemeClr val="tx1"/>
              </a:solidFill>
            </a:rPr>
            <a:t>Remontar  al pasado aquellos juegos que son transmitidos de  generación a generación</a:t>
          </a:r>
          <a:endParaRPr lang="es-EC" sz="1200" b="1" dirty="0">
            <a:solidFill>
              <a:schemeClr val="tx1"/>
            </a:solidFill>
          </a:endParaRPr>
        </a:p>
      </dgm:t>
    </dgm:pt>
    <dgm:pt modelId="{BFA58630-AFCF-4640-9CA0-AA9495612E1B}" type="parTrans" cxnId="{8FCCC389-AEA5-4D0C-AC18-BDC78859C266}">
      <dgm:prSet/>
      <dgm:spPr/>
      <dgm:t>
        <a:bodyPr/>
        <a:lstStyle/>
        <a:p>
          <a:endParaRPr lang="es-EC"/>
        </a:p>
      </dgm:t>
    </dgm:pt>
    <dgm:pt modelId="{AB0CD3C1-16D9-40F8-BA65-02164BA1A680}" type="sibTrans" cxnId="{8FCCC389-AEA5-4D0C-AC18-BDC78859C266}">
      <dgm:prSet/>
      <dgm:spPr/>
      <dgm:t>
        <a:bodyPr/>
        <a:lstStyle/>
        <a:p>
          <a:endParaRPr lang="es-EC"/>
        </a:p>
      </dgm:t>
    </dgm:pt>
    <dgm:pt modelId="{C626695C-0C84-4B15-9C53-E18DFA95C054}">
      <dgm:prSet phldrT="[Texto]" custT="1"/>
      <dgm:spPr>
        <a:solidFill>
          <a:srgbClr val="FFCC66"/>
        </a:solidFill>
      </dgm:spPr>
      <dgm:t>
        <a:bodyPr/>
        <a:lstStyle/>
        <a:p>
          <a:r>
            <a:rPr lang="es-EC" sz="1050" b="1" dirty="0" smtClean="0">
              <a:solidFill>
                <a:schemeClr val="tx1"/>
              </a:solidFill>
            </a:rPr>
            <a:t>Son aquellos  que los   encontramos  en cualquier región, país, continente o raza, manteniendo viva la  </a:t>
          </a:r>
          <a:r>
            <a:rPr lang="es-EC" sz="1100" b="1" dirty="0" smtClean="0">
              <a:solidFill>
                <a:schemeClr val="tx1"/>
              </a:solidFill>
            </a:rPr>
            <a:t>memoria</a:t>
          </a:r>
          <a:r>
            <a:rPr lang="es-EC" sz="1050" b="1" dirty="0" smtClean="0">
              <a:solidFill>
                <a:schemeClr val="tx1"/>
              </a:solidFill>
            </a:rPr>
            <a:t>  lúdica de cada región</a:t>
          </a:r>
          <a:endParaRPr lang="es-EC" sz="1050" b="1" dirty="0">
            <a:solidFill>
              <a:schemeClr val="tx1"/>
            </a:solidFill>
          </a:endParaRPr>
        </a:p>
      </dgm:t>
    </dgm:pt>
    <dgm:pt modelId="{46802DD6-F286-492F-A3AA-53F2C50EE728}" type="parTrans" cxnId="{A28081EF-5178-46E4-92AB-85C39D022411}">
      <dgm:prSet/>
      <dgm:spPr/>
      <dgm:t>
        <a:bodyPr/>
        <a:lstStyle/>
        <a:p>
          <a:endParaRPr lang="es-EC"/>
        </a:p>
      </dgm:t>
    </dgm:pt>
    <dgm:pt modelId="{C023E46D-58B7-4597-B3C8-117F0CFD12DD}" type="sibTrans" cxnId="{A28081EF-5178-46E4-92AB-85C39D022411}">
      <dgm:prSet/>
      <dgm:spPr/>
      <dgm:t>
        <a:bodyPr/>
        <a:lstStyle/>
        <a:p>
          <a:endParaRPr lang="es-EC"/>
        </a:p>
      </dgm:t>
    </dgm:pt>
    <dgm:pt modelId="{FBD1631F-DFE4-4EBF-A3D2-BBD30EBCDA91}">
      <dgm:prSet phldrT="[Texto]"/>
      <dgm:spPr>
        <a:solidFill>
          <a:schemeClr val="tx2">
            <a:lumMod val="60000"/>
            <a:lumOff val="40000"/>
          </a:schemeClr>
        </a:solidFill>
      </dgm:spPr>
      <dgm:t>
        <a:bodyPr/>
        <a:lstStyle/>
        <a:p>
          <a:r>
            <a:rPr lang="es-EC" b="1" dirty="0" smtClean="0">
              <a:solidFill>
                <a:schemeClr val="tx1"/>
              </a:solidFill>
            </a:rPr>
            <a:t>Permiten un desarrollo motor grueso, permitiendo desenvolverse en su medio       aportando         en el proceso de enseñanza- aprendizaje. </a:t>
          </a:r>
          <a:endParaRPr lang="es-EC" b="1" dirty="0">
            <a:solidFill>
              <a:schemeClr val="tx1"/>
            </a:solidFill>
          </a:endParaRPr>
        </a:p>
      </dgm:t>
    </dgm:pt>
    <dgm:pt modelId="{DDD6058A-1F31-4142-BE81-CA42DB00F390}" type="parTrans" cxnId="{E7CC17CA-1957-4955-A737-07BEFB673B49}">
      <dgm:prSet/>
      <dgm:spPr/>
      <dgm:t>
        <a:bodyPr/>
        <a:lstStyle/>
        <a:p>
          <a:endParaRPr lang="es-EC"/>
        </a:p>
      </dgm:t>
    </dgm:pt>
    <dgm:pt modelId="{C60940FF-2E57-458E-BC20-EF50A0C01320}" type="sibTrans" cxnId="{E7CC17CA-1957-4955-A737-07BEFB673B49}">
      <dgm:prSet/>
      <dgm:spPr/>
      <dgm:t>
        <a:bodyPr/>
        <a:lstStyle/>
        <a:p>
          <a:endParaRPr lang="es-EC"/>
        </a:p>
      </dgm:t>
    </dgm:pt>
    <dgm:pt modelId="{0FA88C7F-799B-497B-A65A-80E696A30A0F}">
      <dgm:prSet phldrT="[Texto]" custT="1"/>
      <dgm:spPr>
        <a:solidFill>
          <a:srgbClr val="0070C0"/>
        </a:solidFill>
      </dgm:spPr>
      <dgm:t>
        <a:bodyPr/>
        <a:lstStyle/>
        <a:p>
          <a:r>
            <a:rPr lang="es-EC" sz="1200" b="1" dirty="0" smtClean="0">
              <a:solidFill>
                <a:schemeClr val="tx1"/>
              </a:solidFill>
            </a:rPr>
            <a:t>Aporta  en el desarrollo integral de los niños,  y al  al desarrollo  de las destrezas y habilidades .   </a:t>
          </a:r>
          <a:endParaRPr lang="es-EC" sz="1200" b="1" dirty="0">
            <a:solidFill>
              <a:schemeClr val="tx1"/>
            </a:solidFill>
          </a:endParaRPr>
        </a:p>
      </dgm:t>
    </dgm:pt>
    <dgm:pt modelId="{98DA13ED-AB9D-44A4-B824-79E932632328}" type="parTrans" cxnId="{9D0FFB63-9B0C-48AE-BBAF-F4C7BF75AFC5}">
      <dgm:prSet/>
      <dgm:spPr/>
      <dgm:t>
        <a:bodyPr/>
        <a:lstStyle/>
        <a:p>
          <a:endParaRPr lang="es-EC"/>
        </a:p>
      </dgm:t>
    </dgm:pt>
    <dgm:pt modelId="{ADBB3949-8655-4B1B-8AD8-21EC018D6A1F}" type="sibTrans" cxnId="{9D0FFB63-9B0C-48AE-BBAF-F4C7BF75AFC5}">
      <dgm:prSet/>
      <dgm:spPr/>
      <dgm:t>
        <a:bodyPr/>
        <a:lstStyle/>
        <a:p>
          <a:endParaRPr lang="es-EC"/>
        </a:p>
      </dgm:t>
    </dgm:pt>
    <dgm:pt modelId="{24C17EAD-42BB-482B-9708-E1191D65BD04}" type="pres">
      <dgm:prSet presAssocID="{630F8A44-5F9E-434E-B98A-45F44D307430}" presName="cycle" presStyleCnt="0">
        <dgm:presLayoutVars>
          <dgm:dir/>
          <dgm:resizeHandles val="exact"/>
        </dgm:presLayoutVars>
      </dgm:prSet>
      <dgm:spPr/>
      <dgm:t>
        <a:bodyPr/>
        <a:lstStyle/>
        <a:p>
          <a:endParaRPr lang="es-EC"/>
        </a:p>
      </dgm:t>
    </dgm:pt>
    <dgm:pt modelId="{B3107E53-0F7E-4711-9F06-5DE519F9E40E}" type="pres">
      <dgm:prSet presAssocID="{D4214ADD-DBE8-4FB6-B7C5-8107FE1D9C98}" presName="node" presStyleLbl="node1" presStyleIdx="0" presStyleCnt="4" custScaleX="148115" custScaleY="118206">
        <dgm:presLayoutVars>
          <dgm:bulletEnabled val="1"/>
        </dgm:presLayoutVars>
      </dgm:prSet>
      <dgm:spPr/>
      <dgm:t>
        <a:bodyPr/>
        <a:lstStyle/>
        <a:p>
          <a:endParaRPr lang="es-EC"/>
        </a:p>
      </dgm:t>
    </dgm:pt>
    <dgm:pt modelId="{85660C30-3C95-49F8-8673-EEF570878C93}" type="pres">
      <dgm:prSet presAssocID="{D4214ADD-DBE8-4FB6-B7C5-8107FE1D9C98}" presName="spNode" presStyleCnt="0"/>
      <dgm:spPr/>
    </dgm:pt>
    <dgm:pt modelId="{663744A6-4CBC-4276-A1AC-21EE73E1C177}" type="pres">
      <dgm:prSet presAssocID="{AB0CD3C1-16D9-40F8-BA65-02164BA1A680}" presName="sibTrans" presStyleLbl="sibTrans1D1" presStyleIdx="0" presStyleCnt="4"/>
      <dgm:spPr/>
      <dgm:t>
        <a:bodyPr/>
        <a:lstStyle/>
        <a:p>
          <a:endParaRPr lang="es-EC"/>
        </a:p>
      </dgm:t>
    </dgm:pt>
    <dgm:pt modelId="{2A8DC82C-8EE2-438E-BE95-792F9C2D3FF6}" type="pres">
      <dgm:prSet presAssocID="{C626695C-0C84-4B15-9C53-E18DFA95C054}" presName="node" presStyleLbl="node1" presStyleIdx="1" presStyleCnt="4" custScaleX="120360" custScaleY="116635" custRadScaleRad="124532" custRadScaleInc="5563">
        <dgm:presLayoutVars>
          <dgm:bulletEnabled val="1"/>
        </dgm:presLayoutVars>
      </dgm:prSet>
      <dgm:spPr/>
      <dgm:t>
        <a:bodyPr/>
        <a:lstStyle/>
        <a:p>
          <a:endParaRPr lang="es-EC"/>
        </a:p>
      </dgm:t>
    </dgm:pt>
    <dgm:pt modelId="{8F580BC8-911E-4DB4-B04C-568ADB9FB1F5}" type="pres">
      <dgm:prSet presAssocID="{C626695C-0C84-4B15-9C53-E18DFA95C054}" presName="spNode" presStyleCnt="0"/>
      <dgm:spPr/>
    </dgm:pt>
    <dgm:pt modelId="{7B118472-9FC8-42B5-B7C5-4E1975B43789}" type="pres">
      <dgm:prSet presAssocID="{C023E46D-58B7-4597-B3C8-117F0CFD12DD}" presName="sibTrans" presStyleLbl="sibTrans1D1" presStyleIdx="1" presStyleCnt="4"/>
      <dgm:spPr/>
      <dgm:t>
        <a:bodyPr/>
        <a:lstStyle/>
        <a:p>
          <a:endParaRPr lang="es-EC"/>
        </a:p>
      </dgm:t>
    </dgm:pt>
    <dgm:pt modelId="{FA6BEF06-D026-41EB-8117-58AA3AAE0737}" type="pres">
      <dgm:prSet presAssocID="{FBD1631F-DFE4-4EBF-A3D2-BBD30EBCDA91}" presName="node" presStyleLbl="node1" presStyleIdx="2" presStyleCnt="4" custScaleX="135259" custScaleY="120320">
        <dgm:presLayoutVars>
          <dgm:bulletEnabled val="1"/>
        </dgm:presLayoutVars>
      </dgm:prSet>
      <dgm:spPr/>
      <dgm:t>
        <a:bodyPr/>
        <a:lstStyle/>
        <a:p>
          <a:endParaRPr lang="es-EC"/>
        </a:p>
      </dgm:t>
    </dgm:pt>
    <dgm:pt modelId="{1D71BE5B-6CB6-49A7-82F0-4777B6A57872}" type="pres">
      <dgm:prSet presAssocID="{FBD1631F-DFE4-4EBF-A3D2-BBD30EBCDA91}" presName="spNode" presStyleCnt="0"/>
      <dgm:spPr/>
    </dgm:pt>
    <dgm:pt modelId="{C226134A-04DA-4E47-8A31-9D34D8FC6C7C}" type="pres">
      <dgm:prSet presAssocID="{C60940FF-2E57-458E-BC20-EF50A0C01320}" presName="sibTrans" presStyleLbl="sibTrans1D1" presStyleIdx="2" presStyleCnt="4"/>
      <dgm:spPr/>
      <dgm:t>
        <a:bodyPr/>
        <a:lstStyle/>
        <a:p>
          <a:endParaRPr lang="es-EC"/>
        </a:p>
      </dgm:t>
    </dgm:pt>
    <dgm:pt modelId="{AAAE6524-60C7-47EA-ADA8-67E91FE45412}" type="pres">
      <dgm:prSet presAssocID="{0FA88C7F-799B-497B-A65A-80E696A30A0F}" presName="node" presStyleLbl="node1" presStyleIdx="3" presStyleCnt="4" custScaleX="128339" custScaleY="124430">
        <dgm:presLayoutVars>
          <dgm:bulletEnabled val="1"/>
        </dgm:presLayoutVars>
      </dgm:prSet>
      <dgm:spPr/>
      <dgm:t>
        <a:bodyPr/>
        <a:lstStyle/>
        <a:p>
          <a:endParaRPr lang="es-EC"/>
        </a:p>
      </dgm:t>
    </dgm:pt>
    <dgm:pt modelId="{F46D0795-C24B-43C0-B7EA-3ADB642C247A}" type="pres">
      <dgm:prSet presAssocID="{0FA88C7F-799B-497B-A65A-80E696A30A0F}" presName="spNode" presStyleCnt="0"/>
      <dgm:spPr/>
    </dgm:pt>
    <dgm:pt modelId="{52F29A32-CCCF-4F0E-B919-4E764E2EC7B8}" type="pres">
      <dgm:prSet presAssocID="{ADBB3949-8655-4B1B-8AD8-21EC018D6A1F}" presName="sibTrans" presStyleLbl="sibTrans1D1" presStyleIdx="3" presStyleCnt="4"/>
      <dgm:spPr/>
      <dgm:t>
        <a:bodyPr/>
        <a:lstStyle/>
        <a:p>
          <a:endParaRPr lang="es-EC"/>
        </a:p>
      </dgm:t>
    </dgm:pt>
  </dgm:ptLst>
  <dgm:cxnLst>
    <dgm:cxn modelId="{4898BC58-10FC-4BFC-8666-EF0AD83F7D02}" type="presOf" srcId="{C60940FF-2E57-458E-BC20-EF50A0C01320}" destId="{C226134A-04DA-4E47-8A31-9D34D8FC6C7C}" srcOrd="0" destOrd="0" presId="urn:microsoft.com/office/officeart/2005/8/layout/cycle5"/>
    <dgm:cxn modelId="{A28081EF-5178-46E4-92AB-85C39D022411}" srcId="{630F8A44-5F9E-434E-B98A-45F44D307430}" destId="{C626695C-0C84-4B15-9C53-E18DFA95C054}" srcOrd="1" destOrd="0" parTransId="{46802DD6-F286-492F-A3AA-53F2C50EE728}" sibTransId="{C023E46D-58B7-4597-B3C8-117F0CFD12DD}"/>
    <dgm:cxn modelId="{75CB28AF-C497-40B2-A028-ACDA3BA2397A}" type="presOf" srcId="{C023E46D-58B7-4597-B3C8-117F0CFD12DD}" destId="{7B118472-9FC8-42B5-B7C5-4E1975B43789}" srcOrd="0" destOrd="0" presId="urn:microsoft.com/office/officeart/2005/8/layout/cycle5"/>
    <dgm:cxn modelId="{7E4D686B-AD2A-4DD8-AC8A-ACDFCB85D201}" type="presOf" srcId="{ADBB3949-8655-4B1B-8AD8-21EC018D6A1F}" destId="{52F29A32-CCCF-4F0E-B919-4E764E2EC7B8}" srcOrd="0" destOrd="0" presId="urn:microsoft.com/office/officeart/2005/8/layout/cycle5"/>
    <dgm:cxn modelId="{450F4936-2BB7-4A33-AF50-35097777342F}" type="presOf" srcId="{0FA88C7F-799B-497B-A65A-80E696A30A0F}" destId="{AAAE6524-60C7-47EA-ADA8-67E91FE45412}" srcOrd="0" destOrd="0" presId="urn:microsoft.com/office/officeart/2005/8/layout/cycle5"/>
    <dgm:cxn modelId="{8FCCC389-AEA5-4D0C-AC18-BDC78859C266}" srcId="{630F8A44-5F9E-434E-B98A-45F44D307430}" destId="{D4214ADD-DBE8-4FB6-B7C5-8107FE1D9C98}" srcOrd="0" destOrd="0" parTransId="{BFA58630-AFCF-4640-9CA0-AA9495612E1B}" sibTransId="{AB0CD3C1-16D9-40F8-BA65-02164BA1A680}"/>
    <dgm:cxn modelId="{9C6CCA51-0D03-49A0-9E50-56013F9FB62B}" type="presOf" srcId="{D4214ADD-DBE8-4FB6-B7C5-8107FE1D9C98}" destId="{B3107E53-0F7E-4711-9F06-5DE519F9E40E}" srcOrd="0" destOrd="0" presId="urn:microsoft.com/office/officeart/2005/8/layout/cycle5"/>
    <dgm:cxn modelId="{D256EFF7-0597-4A9B-AFB2-7317E07BFA88}" type="presOf" srcId="{C626695C-0C84-4B15-9C53-E18DFA95C054}" destId="{2A8DC82C-8EE2-438E-BE95-792F9C2D3FF6}" srcOrd="0" destOrd="0" presId="urn:microsoft.com/office/officeart/2005/8/layout/cycle5"/>
    <dgm:cxn modelId="{54ED07C0-702A-49D2-8490-C72BB8B127C1}" type="presOf" srcId="{FBD1631F-DFE4-4EBF-A3D2-BBD30EBCDA91}" destId="{FA6BEF06-D026-41EB-8117-58AA3AAE0737}" srcOrd="0" destOrd="0" presId="urn:microsoft.com/office/officeart/2005/8/layout/cycle5"/>
    <dgm:cxn modelId="{E7CC17CA-1957-4955-A737-07BEFB673B49}" srcId="{630F8A44-5F9E-434E-B98A-45F44D307430}" destId="{FBD1631F-DFE4-4EBF-A3D2-BBD30EBCDA91}" srcOrd="2" destOrd="0" parTransId="{DDD6058A-1F31-4142-BE81-CA42DB00F390}" sibTransId="{C60940FF-2E57-458E-BC20-EF50A0C01320}"/>
    <dgm:cxn modelId="{BF56FD2C-3B79-4781-8A52-0400FE571C2B}" type="presOf" srcId="{AB0CD3C1-16D9-40F8-BA65-02164BA1A680}" destId="{663744A6-4CBC-4276-A1AC-21EE73E1C177}" srcOrd="0" destOrd="0" presId="urn:microsoft.com/office/officeart/2005/8/layout/cycle5"/>
    <dgm:cxn modelId="{9D0FFB63-9B0C-48AE-BBAF-F4C7BF75AFC5}" srcId="{630F8A44-5F9E-434E-B98A-45F44D307430}" destId="{0FA88C7F-799B-497B-A65A-80E696A30A0F}" srcOrd="3" destOrd="0" parTransId="{98DA13ED-AB9D-44A4-B824-79E932632328}" sibTransId="{ADBB3949-8655-4B1B-8AD8-21EC018D6A1F}"/>
    <dgm:cxn modelId="{FD92EF97-94D0-4353-AE8E-FDDE69C6848E}" type="presOf" srcId="{630F8A44-5F9E-434E-B98A-45F44D307430}" destId="{24C17EAD-42BB-482B-9708-E1191D65BD04}" srcOrd="0" destOrd="0" presId="urn:microsoft.com/office/officeart/2005/8/layout/cycle5"/>
    <dgm:cxn modelId="{CE504DBD-9494-41BF-A269-21630B40EBCC}" type="presParOf" srcId="{24C17EAD-42BB-482B-9708-E1191D65BD04}" destId="{B3107E53-0F7E-4711-9F06-5DE519F9E40E}" srcOrd="0" destOrd="0" presId="urn:microsoft.com/office/officeart/2005/8/layout/cycle5"/>
    <dgm:cxn modelId="{2A8BC82F-3C56-4311-BF1E-946D6B85852A}" type="presParOf" srcId="{24C17EAD-42BB-482B-9708-E1191D65BD04}" destId="{85660C30-3C95-49F8-8673-EEF570878C93}" srcOrd="1" destOrd="0" presId="urn:microsoft.com/office/officeart/2005/8/layout/cycle5"/>
    <dgm:cxn modelId="{F6E2E9CD-0C2B-41C5-B042-6AA35C8CF6D1}" type="presParOf" srcId="{24C17EAD-42BB-482B-9708-E1191D65BD04}" destId="{663744A6-4CBC-4276-A1AC-21EE73E1C177}" srcOrd="2" destOrd="0" presId="urn:microsoft.com/office/officeart/2005/8/layout/cycle5"/>
    <dgm:cxn modelId="{5690E50F-2CD7-476D-928F-EF37EC40C210}" type="presParOf" srcId="{24C17EAD-42BB-482B-9708-E1191D65BD04}" destId="{2A8DC82C-8EE2-438E-BE95-792F9C2D3FF6}" srcOrd="3" destOrd="0" presId="urn:microsoft.com/office/officeart/2005/8/layout/cycle5"/>
    <dgm:cxn modelId="{F3E866C1-B919-4802-AC51-D24FF36E5C6B}" type="presParOf" srcId="{24C17EAD-42BB-482B-9708-E1191D65BD04}" destId="{8F580BC8-911E-4DB4-B04C-568ADB9FB1F5}" srcOrd="4" destOrd="0" presId="urn:microsoft.com/office/officeart/2005/8/layout/cycle5"/>
    <dgm:cxn modelId="{FF8E1A46-B2FB-4633-A372-B6FD5900DE9B}" type="presParOf" srcId="{24C17EAD-42BB-482B-9708-E1191D65BD04}" destId="{7B118472-9FC8-42B5-B7C5-4E1975B43789}" srcOrd="5" destOrd="0" presId="urn:microsoft.com/office/officeart/2005/8/layout/cycle5"/>
    <dgm:cxn modelId="{5DD72FE6-25AA-49DA-A4D5-3C462E8CD455}" type="presParOf" srcId="{24C17EAD-42BB-482B-9708-E1191D65BD04}" destId="{FA6BEF06-D026-41EB-8117-58AA3AAE0737}" srcOrd="6" destOrd="0" presId="urn:microsoft.com/office/officeart/2005/8/layout/cycle5"/>
    <dgm:cxn modelId="{26543261-6F1B-4925-B6C7-205F14BC39D0}" type="presParOf" srcId="{24C17EAD-42BB-482B-9708-E1191D65BD04}" destId="{1D71BE5B-6CB6-49A7-82F0-4777B6A57872}" srcOrd="7" destOrd="0" presId="urn:microsoft.com/office/officeart/2005/8/layout/cycle5"/>
    <dgm:cxn modelId="{CF77C75D-BAB9-4B5B-8D8E-D74C6807D8E9}" type="presParOf" srcId="{24C17EAD-42BB-482B-9708-E1191D65BD04}" destId="{C226134A-04DA-4E47-8A31-9D34D8FC6C7C}" srcOrd="8" destOrd="0" presId="urn:microsoft.com/office/officeart/2005/8/layout/cycle5"/>
    <dgm:cxn modelId="{4DAEDCBD-ED57-48F4-82EA-37D1335D7915}" type="presParOf" srcId="{24C17EAD-42BB-482B-9708-E1191D65BD04}" destId="{AAAE6524-60C7-47EA-ADA8-67E91FE45412}" srcOrd="9" destOrd="0" presId="urn:microsoft.com/office/officeart/2005/8/layout/cycle5"/>
    <dgm:cxn modelId="{6F3FBF01-3AEA-4E8B-A5C8-2A37CF90D3CE}" type="presParOf" srcId="{24C17EAD-42BB-482B-9708-E1191D65BD04}" destId="{F46D0795-C24B-43C0-B7EA-3ADB642C247A}" srcOrd="10" destOrd="0" presId="urn:microsoft.com/office/officeart/2005/8/layout/cycle5"/>
    <dgm:cxn modelId="{0CA50E91-031C-4A2A-A426-D96704D05918}" type="presParOf" srcId="{24C17EAD-42BB-482B-9708-E1191D65BD04}" destId="{52F29A32-CCCF-4F0E-B919-4E764E2EC7B8}"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09A6E4-F4A3-4FF6-8A80-BF9E6230AAC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A3DF1BDC-D481-4C0A-BA67-A89157825450}">
      <dgm:prSet phldrT="[Texto]" custT="1"/>
      <dgm:spPr>
        <a:solidFill>
          <a:schemeClr val="accent1"/>
        </a:solidFill>
      </dgm:spPr>
      <dgm:t>
        <a:bodyPr/>
        <a:lstStyle/>
        <a:p>
          <a:r>
            <a:rPr lang="es-EC" sz="2000" b="1" dirty="0" smtClean="0">
              <a:solidFill>
                <a:schemeClr val="tx1"/>
              </a:solidFill>
              <a:effectLst>
                <a:outerShdw blurRad="38100" dist="38100" dir="2700000" algn="tl">
                  <a:srgbClr val="000000">
                    <a:alpha val="43137"/>
                  </a:srgbClr>
                </a:outerShdw>
              </a:effectLst>
            </a:rPr>
            <a:t>EL JUEGO </a:t>
          </a:r>
          <a:endParaRPr lang="es-EC" sz="2000" b="1" dirty="0">
            <a:solidFill>
              <a:schemeClr val="tx1"/>
            </a:solidFill>
            <a:effectLst>
              <a:outerShdw blurRad="38100" dist="38100" dir="2700000" algn="tl">
                <a:srgbClr val="000000">
                  <a:alpha val="43137"/>
                </a:srgbClr>
              </a:outerShdw>
            </a:effectLst>
          </a:endParaRPr>
        </a:p>
      </dgm:t>
    </dgm:pt>
    <dgm:pt modelId="{E6B67999-DC6C-41BA-AF27-7F4E4B1611E5}" type="parTrans" cxnId="{AB581156-E8F0-4967-B28F-4C5A6159EE72}">
      <dgm:prSet/>
      <dgm:spPr/>
      <dgm:t>
        <a:bodyPr/>
        <a:lstStyle/>
        <a:p>
          <a:endParaRPr lang="es-EC"/>
        </a:p>
      </dgm:t>
    </dgm:pt>
    <dgm:pt modelId="{B7EF937D-0C98-47E3-A3BC-98E3F2993A64}" type="sibTrans" cxnId="{AB581156-E8F0-4967-B28F-4C5A6159EE72}">
      <dgm:prSet/>
      <dgm:spPr/>
      <dgm:t>
        <a:bodyPr/>
        <a:lstStyle/>
        <a:p>
          <a:endParaRPr lang="es-EC"/>
        </a:p>
      </dgm:t>
    </dgm:pt>
    <dgm:pt modelId="{7AC22A71-69D5-4BFD-96E0-226BBCFE0E2F}">
      <dgm:prSet phldrT="[Texto]" custT="1"/>
      <dgm:spPr/>
      <dgm:t>
        <a:bodyPr/>
        <a:lstStyle/>
        <a:p>
          <a:pPr algn="ctr"/>
          <a:r>
            <a:rPr lang="es-EC" sz="1100" b="1" dirty="0" smtClean="0">
              <a:solidFill>
                <a:schemeClr val="tx1"/>
              </a:solidFill>
              <a:effectLst/>
            </a:rPr>
            <a:t>Es considerado como un recurso educativo , en el proceso de                                  enseñanza – aprendizaje aportando  al  desarrollo integral del ser humano. </a:t>
          </a:r>
          <a:endParaRPr lang="es-EC" sz="1100" b="1" dirty="0">
            <a:solidFill>
              <a:schemeClr val="tx1"/>
            </a:solidFill>
            <a:effectLst/>
          </a:endParaRPr>
        </a:p>
      </dgm:t>
    </dgm:pt>
    <dgm:pt modelId="{35673351-F4F8-42BD-BDDD-30C288DBD12F}" type="parTrans" cxnId="{49C2C9EC-FE6D-4F55-867F-CCA61DC5AD64}">
      <dgm:prSet/>
      <dgm:spPr/>
      <dgm:t>
        <a:bodyPr/>
        <a:lstStyle/>
        <a:p>
          <a:endParaRPr lang="es-EC"/>
        </a:p>
      </dgm:t>
    </dgm:pt>
    <dgm:pt modelId="{A804FD65-20B4-46DD-A21E-2AC06EE0DF72}" type="sibTrans" cxnId="{49C2C9EC-FE6D-4F55-867F-CCA61DC5AD64}">
      <dgm:prSet/>
      <dgm:spPr/>
      <dgm:t>
        <a:bodyPr/>
        <a:lstStyle/>
        <a:p>
          <a:endParaRPr lang="es-EC"/>
        </a:p>
      </dgm:t>
    </dgm:pt>
    <dgm:pt modelId="{2ECF0ADF-D034-4F60-BDD2-8A8DBDA14EAB}">
      <dgm:prSet phldrT="[Texto]"/>
      <dgm:spPr>
        <a:solidFill>
          <a:srgbClr val="CCFF99"/>
        </a:solidFill>
      </dgm:spPr>
      <dgm:t>
        <a:bodyPr/>
        <a:lstStyle/>
        <a:p>
          <a:r>
            <a:rPr lang="es-EC" b="1" dirty="0" smtClean="0">
              <a:solidFill>
                <a:schemeClr val="tx1"/>
              </a:solidFill>
              <a:effectLst>
                <a:outerShdw blurRad="38100" dist="38100" dir="2700000" algn="tl">
                  <a:srgbClr val="000000">
                    <a:alpha val="43137"/>
                  </a:srgbClr>
                </a:outerShdw>
              </a:effectLst>
            </a:rPr>
            <a:t>Características </a:t>
          </a:r>
          <a:endParaRPr lang="es-EC" b="1" dirty="0">
            <a:solidFill>
              <a:schemeClr val="tx1"/>
            </a:solidFill>
            <a:effectLst>
              <a:outerShdw blurRad="38100" dist="38100" dir="2700000" algn="tl">
                <a:srgbClr val="000000">
                  <a:alpha val="43137"/>
                </a:srgbClr>
              </a:outerShdw>
            </a:effectLst>
          </a:endParaRPr>
        </a:p>
      </dgm:t>
    </dgm:pt>
    <dgm:pt modelId="{423FF82B-8CEF-4ABE-9657-43BF9FAAAB35}" type="parTrans" cxnId="{211EF5A0-A17D-4E05-898B-C4CAD68904F4}">
      <dgm:prSet/>
      <dgm:spPr/>
      <dgm:t>
        <a:bodyPr/>
        <a:lstStyle/>
        <a:p>
          <a:endParaRPr lang="es-EC"/>
        </a:p>
      </dgm:t>
    </dgm:pt>
    <dgm:pt modelId="{A6CCA5CC-A8FD-46AD-9DD3-A19051BE04FE}" type="sibTrans" cxnId="{211EF5A0-A17D-4E05-898B-C4CAD68904F4}">
      <dgm:prSet/>
      <dgm:spPr/>
      <dgm:t>
        <a:bodyPr/>
        <a:lstStyle/>
        <a:p>
          <a:endParaRPr lang="es-EC"/>
        </a:p>
      </dgm:t>
    </dgm:pt>
    <dgm:pt modelId="{EED14550-FB2D-44C3-B563-DC8BCA089CFD}">
      <dgm:prSet phldrT="[Texto]" custT="1"/>
      <dgm:spPr/>
      <dgm:t>
        <a:bodyPr/>
        <a:lstStyle/>
        <a:p>
          <a:r>
            <a:rPr lang="es-EC" sz="1100" b="1" strike="noStrike" dirty="0" smtClean="0">
              <a:solidFill>
                <a:schemeClr val="tx1"/>
              </a:solidFill>
              <a:effectLst/>
            </a:rPr>
            <a:t>Voluntaria </a:t>
          </a:r>
          <a:endParaRPr lang="es-EC" sz="1100" b="1" strike="noStrike" dirty="0">
            <a:solidFill>
              <a:schemeClr val="tx1"/>
            </a:solidFill>
            <a:effectLst/>
          </a:endParaRPr>
        </a:p>
      </dgm:t>
    </dgm:pt>
    <dgm:pt modelId="{92810955-88D3-4665-8444-F65973EB0868}" type="parTrans" cxnId="{994DF475-F2D0-41F8-B41D-F8B8402383F2}">
      <dgm:prSet/>
      <dgm:spPr/>
      <dgm:t>
        <a:bodyPr/>
        <a:lstStyle/>
        <a:p>
          <a:endParaRPr lang="es-EC"/>
        </a:p>
      </dgm:t>
    </dgm:pt>
    <dgm:pt modelId="{F5E7095D-1530-4F4F-97DD-51BBC5FC7063}" type="sibTrans" cxnId="{994DF475-F2D0-41F8-B41D-F8B8402383F2}">
      <dgm:prSet/>
      <dgm:spPr/>
      <dgm:t>
        <a:bodyPr/>
        <a:lstStyle/>
        <a:p>
          <a:endParaRPr lang="es-EC"/>
        </a:p>
      </dgm:t>
    </dgm:pt>
    <dgm:pt modelId="{45241BFF-E81B-406D-B34D-082D74A5AA52}">
      <dgm:prSet phldrT="[Texto]" custT="1"/>
      <dgm:spPr>
        <a:solidFill>
          <a:srgbClr val="CC99FF"/>
        </a:solidFill>
      </dgm:spPr>
      <dgm:t>
        <a:bodyPr/>
        <a:lstStyle/>
        <a:p>
          <a:r>
            <a:rPr lang="es-EC" sz="1400" b="1" dirty="0" smtClean="0">
              <a:solidFill>
                <a:schemeClr val="tx1"/>
              </a:solidFill>
              <a:effectLst>
                <a:outerShdw blurRad="38100" dist="38100" dir="2700000" algn="tl">
                  <a:srgbClr val="000000">
                    <a:alpha val="43137"/>
                  </a:srgbClr>
                </a:outerShdw>
              </a:effectLst>
            </a:rPr>
            <a:t>Teorías </a:t>
          </a:r>
          <a:endParaRPr lang="es-EC" sz="1400" b="1" dirty="0">
            <a:solidFill>
              <a:schemeClr val="tx1"/>
            </a:solidFill>
            <a:effectLst>
              <a:outerShdw blurRad="38100" dist="38100" dir="2700000" algn="tl">
                <a:srgbClr val="000000">
                  <a:alpha val="43137"/>
                </a:srgbClr>
              </a:outerShdw>
            </a:effectLst>
          </a:endParaRPr>
        </a:p>
      </dgm:t>
    </dgm:pt>
    <dgm:pt modelId="{25565AE2-E788-4180-8756-82B8D5168F3E}" type="parTrans" cxnId="{94A727DA-5322-46CA-B544-85E6F7A91599}">
      <dgm:prSet/>
      <dgm:spPr/>
      <dgm:t>
        <a:bodyPr/>
        <a:lstStyle/>
        <a:p>
          <a:endParaRPr lang="es-EC"/>
        </a:p>
      </dgm:t>
    </dgm:pt>
    <dgm:pt modelId="{95387A5E-792E-4992-AF62-F026DDF2EF3D}" type="sibTrans" cxnId="{94A727DA-5322-46CA-B544-85E6F7A91599}">
      <dgm:prSet/>
      <dgm:spPr/>
      <dgm:t>
        <a:bodyPr/>
        <a:lstStyle/>
        <a:p>
          <a:endParaRPr lang="es-EC"/>
        </a:p>
      </dgm:t>
    </dgm:pt>
    <dgm:pt modelId="{5C59C401-5F86-4C14-BA7A-C6B4CED96AF9}">
      <dgm:prSet phldrT="[Texto]" custT="1"/>
      <dgm:spPr/>
      <dgm:t>
        <a:bodyPr/>
        <a:lstStyle/>
        <a:p>
          <a:pPr algn="l"/>
          <a:endParaRPr lang="es-EC" sz="1200" b="1" dirty="0">
            <a:solidFill>
              <a:schemeClr val="tx1"/>
            </a:solidFill>
            <a:effectLst/>
          </a:endParaRPr>
        </a:p>
      </dgm:t>
    </dgm:pt>
    <dgm:pt modelId="{B2435EB6-9706-4AB2-8823-435F0A736A20}" type="parTrans" cxnId="{F2BA8D0A-2507-4843-9D78-E7BD6594251A}">
      <dgm:prSet/>
      <dgm:spPr/>
      <dgm:t>
        <a:bodyPr/>
        <a:lstStyle/>
        <a:p>
          <a:endParaRPr lang="es-EC"/>
        </a:p>
      </dgm:t>
    </dgm:pt>
    <dgm:pt modelId="{A0A9457B-9C26-4927-A0C5-306A1517D39B}" type="sibTrans" cxnId="{F2BA8D0A-2507-4843-9D78-E7BD6594251A}">
      <dgm:prSet/>
      <dgm:spPr/>
      <dgm:t>
        <a:bodyPr/>
        <a:lstStyle/>
        <a:p>
          <a:endParaRPr lang="es-EC"/>
        </a:p>
      </dgm:t>
    </dgm:pt>
    <dgm:pt modelId="{4EB97C69-DE82-4446-BB40-1E4DF7EA8EBF}">
      <dgm:prSet phldrT="[Texto]" custT="1"/>
      <dgm:spPr/>
      <dgm:t>
        <a:bodyPr/>
        <a:lstStyle/>
        <a:p>
          <a:r>
            <a:rPr lang="es-EC" sz="1100" b="1" strike="noStrike" dirty="0" smtClean="0">
              <a:effectLst/>
            </a:rPr>
            <a:t>Placentera</a:t>
          </a:r>
          <a:endParaRPr lang="es-EC" sz="1100" b="1" strike="noStrike" dirty="0">
            <a:solidFill>
              <a:schemeClr val="tx1"/>
            </a:solidFill>
            <a:effectLst/>
          </a:endParaRPr>
        </a:p>
      </dgm:t>
    </dgm:pt>
    <dgm:pt modelId="{20AB1A5D-49C8-4D3D-8CD9-596399E037F6}" type="parTrans" cxnId="{EAE9EE85-434A-497B-AD5B-78E6D0D44ECC}">
      <dgm:prSet/>
      <dgm:spPr/>
      <dgm:t>
        <a:bodyPr/>
        <a:lstStyle/>
        <a:p>
          <a:endParaRPr lang="es-EC"/>
        </a:p>
      </dgm:t>
    </dgm:pt>
    <dgm:pt modelId="{1ECF8611-AE6B-4578-96F6-D632718289E0}" type="sibTrans" cxnId="{EAE9EE85-434A-497B-AD5B-78E6D0D44ECC}">
      <dgm:prSet/>
      <dgm:spPr/>
      <dgm:t>
        <a:bodyPr/>
        <a:lstStyle/>
        <a:p>
          <a:endParaRPr lang="es-EC"/>
        </a:p>
      </dgm:t>
    </dgm:pt>
    <dgm:pt modelId="{86B1975B-6B9B-4670-B92F-4FB07CDAB69C}">
      <dgm:prSet phldrT="[Texto]" custT="1"/>
      <dgm:spPr/>
      <dgm:t>
        <a:bodyPr/>
        <a:lstStyle/>
        <a:p>
          <a:r>
            <a:rPr lang="es-EC" sz="1100" b="1" strike="noStrike" dirty="0" smtClean="0">
              <a:effectLst/>
            </a:rPr>
            <a:t>Innato e universal</a:t>
          </a:r>
          <a:endParaRPr lang="es-EC" sz="1100" b="1" strike="noStrike" dirty="0">
            <a:solidFill>
              <a:schemeClr val="tx1"/>
            </a:solidFill>
            <a:effectLst/>
          </a:endParaRPr>
        </a:p>
      </dgm:t>
    </dgm:pt>
    <dgm:pt modelId="{C30306BB-8D01-4550-82B7-4B29212C43C7}" type="parTrans" cxnId="{E12FABD1-629C-44E9-854C-6839AF1CADB4}">
      <dgm:prSet/>
      <dgm:spPr/>
      <dgm:t>
        <a:bodyPr/>
        <a:lstStyle/>
        <a:p>
          <a:endParaRPr lang="es-EC"/>
        </a:p>
      </dgm:t>
    </dgm:pt>
    <dgm:pt modelId="{AADBDD44-224D-46F5-B6CD-12106FC9DE96}" type="sibTrans" cxnId="{E12FABD1-629C-44E9-854C-6839AF1CADB4}">
      <dgm:prSet/>
      <dgm:spPr/>
      <dgm:t>
        <a:bodyPr/>
        <a:lstStyle/>
        <a:p>
          <a:endParaRPr lang="es-EC"/>
        </a:p>
      </dgm:t>
    </dgm:pt>
    <dgm:pt modelId="{BC6DBD4E-409C-446E-8732-61E666CCC942}">
      <dgm:prSet phldrT="[Texto]" custT="1"/>
      <dgm:spPr/>
      <dgm:t>
        <a:bodyPr/>
        <a:lstStyle/>
        <a:p>
          <a:endParaRPr lang="es-EC" sz="1100" b="1" strike="noStrike" dirty="0">
            <a:solidFill>
              <a:schemeClr val="tx1"/>
            </a:solidFill>
            <a:effectLst/>
          </a:endParaRPr>
        </a:p>
      </dgm:t>
    </dgm:pt>
    <dgm:pt modelId="{11D93438-C628-4E4A-95D8-B18FD935F6B4}" type="parTrans" cxnId="{115F9E6D-800D-4390-B8B5-A9C49F3502A1}">
      <dgm:prSet/>
      <dgm:spPr/>
      <dgm:t>
        <a:bodyPr/>
        <a:lstStyle/>
        <a:p>
          <a:endParaRPr lang="es-EC"/>
        </a:p>
      </dgm:t>
    </dgm:pt>
    <dgm:pt modelId="{A218BDFB-5CFC-47E2-8DDE-89130AD7BD82}" type="sibTrans" cxnId="{115F9E6D-800D-4390-B8B5-A9C49F3502A1}">
      <dgm:prSet/>
      <dgm:spPr/>
      <dgm:t>
        <a:bodyPr/>
        <a:lstStyle/>
        <a:p>
          <a:endParaRPr lang="es-EC"/>
        </a:p>
      </dgm:t>
    </dgm:pt>
    <dgm:pt modelId="{CEBF325A-DAD6-494F-B74B-B9EAF8272A3B}">
      <dgm:prSet phldrT="[Texto]" custT="1"/>
      <dgm:spPr/>
      <dgm:t>
        <a:bodyPr/>
        <a:lstStyle/>
        <a:p>
          <a:r>
            <a:rPr lang="es-EC" sz="1100" b="1" strike="noStrike" dirty="0" smtClean="0">
              <a:effectLst/>
            </a:rPr>
            <a:t>Pri</a:t>
          </a:r>
          <a:r>
            <a:rPr lang="es-EC" sz="1100" b="1" i="1" strike="noStrike" dirty="0" smtClean="0">
              <a:effectLst/>
            </a:rPr>
            <a:t>n</a:t>
          </a:r>
          <a:r>
            <a:rPr lang="es-EC" sz="1100" b="1" strike="noStrike" dirty="0" smtClean="0">
              <a:effectLst/>
            </a:rPr>
            <a:t>cipal motor de desarrollo</a:t>
          </a:r>
          <a:endParaRPr lang="es-EC" sz="1100" b="1" strike="noStrike" dirty="0">
            <a:solidFill>
              <a:schemeClr val="tx1"/>
            </a:solidFill>
            <a:effectLst/>
          </a:endParaRPr>
        </a:p>
      </dgm:t>
    </dgm:pt>
    <dgm:pt modelId="{D4648BC8-1C62-4259-9866-CE2AD58CDA11}" type="parTrans" cxnId="{A16807E5-8BA7-4C9A-B214-26AFB04EB64A}">
      <dgm:prSet/>
      <dgm:spPr/>
      <dgm:t>
        <a:bodyPr/>
        <a:lstStyle/>
        <a:p>
          <a:endParaRPr lang="es-EC"/>
        </a:p>
      </dgm:t>
    </dgm:pt>
    <dgm:pt modelId="{40933B89-6F5A-4F7A-922F-728CFE396B68}" type="sibTrans" cxnId="{A16807E5-8BA7-4C9A-B214-26AFB04EB64A}">
      <dgm:prSet/>
      <dgm:spPr/>
      <dgm:t>
        <a:bodyPr/>
        <a:lstStyle/>
        <a:p>
          <a:endParaRPr lang="es-EC"/>
        </a:p>
      </dgm:t>
    </dgm:pt>
    <dgm:pt modelId="{EC5F8AD7-41FB-462D-BEE1-155E69288B9F}">
      <dgm:prSet phldrT="[Texto]" custT="1"/>
      <dgm:spPr/>
      <dgm:t>
        <a:bodyPr/>
        <a:lstStyle/>
        <a:p>
          <a:endParaRPr lang="es-EC" sz="1100" b="1" strike="noStrike" dirty="0">
            <a:solidFill>
              <a:schemeClr val="tx1"/>
            </a:solidFill>
            <a:effectLst/>
          </a:endParaRPr>
        </a:p>
      </dgm:t>
    </dgm:pt>
    <dgm:pt modelId="{CBF1C6B9-1012-45DF-995B-9C860B425B04}" type="parTrans" cxnId="{87FD2F07-40B0-40E7-BB6E-33E8FE400BD7}">
      <dgm:prSet/>
      <dgm:spPr/>
      <dgm:t>
        <a:bodyPr/>
        <a:lstStyle/>
        <a:p>
          <a:endParaRPr lang="es-EC"/>
        </a:p>
      </dgm:t>
    </dgm:pt>
    <dgm:pt modelId="{98EF1D15-11A4-416E-A6BD-3077902F1987}" type="sibTrans" cxnId="{87FD2F07-40B0-40E7-BB6E-33E8FE400BD7}">
      <dgm:prSet/>
      <dgm:spPr/>
      <dgm:t>
        <a:bodyPr/>
        <a:lstStyle/>
        <a:p>
          <a:endParaRPr lang="es-EC"/>
        </a:p>
      </dgm:t>
    </dgm:pt>
    <dgm:pt modelId="{4D077246-4A4B-4C34-9C65-2AE5A24AF8A2}">
      <dgm:prSet phldrT="[Texto]" custT="1"/>
      <dgm:spPr/>
      <dgm:t>
        <a:bodyPr/>
        <a:lstStyle/>
        <a:p>
          <a:pPr algn="l"/>
          <a:endParaRPr lang="es-EC" sz="1200" b="1" dirty="0">
            <a:solidFill>
              <a:schemeClr val="tx1"/>
            </a:solidFill>
            <a:effectLst/>
          </a:endParaRPr>
        </a:p>
      </dgm:t>
    </dgm:pt>
    <dgm:pt modelId="{99FC9E52-56ED-47D0-90EF-98F325AB9B88}" type="parTrans" cxnId="{B4FE6FAA-F041-4174-B920-A3B8FA612964}">
      <dgm:prSet/>
      <dgm:spPr/>
      <dgm:t>
        <a:bodyPr/>
        <a:lstStyle/>
        <a:p>
          <a:endParaRPr lang="es-EC"/>
        </a:p>
      </dgm:t>
    </dgm:pt>
    <dgm:pt modelId="{5A112A5E-9665-467D-B1D6-59AFA7E90AA2}" type="sibTrans" cxnId="{B4FE6FAA-F041-4174-B920-A3B8FA612964}">
      <dgm:prSet/>
      <dgm:spPr/>
      <dgm:t>
        <a:bodyPr/>
        <a:lstStyle/>
        <a:p>
          <a:endParaRPr lang="es-EC"/>
        </a:p>
      </dgm:t>
    </dgm:pt>
    <dgm:pt modelId="{CC844B1D-FDF2-4C32-81CC-92079FD4AD96}">
      <dgm:prSet phldrT="[Texto]" custT="1"/>
      <dgm:spPr/>
      <dgm:t>
        <a:bodyPr/>
        <a:lstStyle/>
        <a:p>
          <a:pPr algn="l"/>
          <a:endParaRPr lang="es-EC" sz="1200" b="1" dirty="0">
            <a:solidFill>
              <a:schemeClr val="tx1"/>
            </a:solidFill>
            <a:effectLst/>
          </a:endParaRPr>
        </a:p>
      </dgm:t>
    </dgm:pt>
    <dgm:pt modelId="{7BD7E981-90BD-4301-A440-484164FE3DB7}" type="parTrans" cxnId="{69079EBD-8277-4254-9609-7A5C64665762}">
      <dgm:prSet/>
      <dgm:spPr/>
      <dgm:t>
        <a:bodyPr/>
        <a:lstStyle/>
        <a:p>
          <a:endParaRPr lang="es-EC"/>
        </a:p>
      </dgm:t>
    </dgm:pt>
    <dgm:pt modelId="{07D83843-D30A-418A-B2A3-C582E14BCFE4}" type="sibTrans" cxnId="{69079EBD-8277-4254-9609-7A5C64665762}">
      <dgm:prSet/>
      <dgm:spPr/>
      <dgm:t>
        <a:bodyPr/>
        <a:lstStyle/>
        <a:p>
          <a:endParaRPr lang="es-EC"/>
        </a:p>
      </dgm:t>
    </dgm:pt>
    <dgm:pt modelId="{7F151BC2-A6DE-44A8-AD7E-4A5C68B82935}">
      <dgm:prSet phldrT="[Texto]" custT="1"/>
      <dgm:spPr/>
      <dgm:t>
        <a:bodyPr/>
        <a:lstStyle/>
        <a:p>
          <a:pPr algn="l"/>
          <a:endParaRPr lang="es-EC" sz="1200" b="1" dirty="0">
            <a:solidFill>
              <a:schemeClr val="tx1"/>
            </a:solidFill>
            <a:effectLst/>
          </a:endParaRPr>
        </a:p>
      </dgm:t>
    </dgm:pt>
    <dgm:pt modelId="{58ED8FC1-0F81-4D7A-8A1E-7CE962C466B8}" type="parTrans" cxnId="{E1B2F75E-4B42-4045-9A33-8800F462259E}">
      <dgm:prSet/>
      <dgm:spPr/>
      <dgm:t>
        <a:bodyPr/>
        <a:lstStyle/>
        <a:p>
          <a:endParaRPr lang="es-EC"/>
        </a:p>
      </dgm:t>
    </dgm:pt>
    <dgm:pt modelId="{60E05FA8-91BF-4D97-9E5E-334975856BBF}" type="sibTrans" cxnId="{E1B2F75E-4B42-4045-9A33-8800F462259E}">
      <dgm:prSet/>
      <dgm:spPr/>
      <dgm:t>
        <a:bodyPr/>
        <a:lstStyle/>
        <a:p>
          <a:endParaRPr lang="es-EC"/>
        </a:p>
      </dgm:t>
    </dgm:pt>
    <dgm:pt modelId="{1F47287F-E23F-416A-901A-D3592E0D70C4}">
      <dgm:prSet/>
      <dgm:spPr/>
      <dgm:t>
        <a:bodyPr/>
        <a:lstStyle/>
        <a:p>
          <a:r>
            <a:rPr lang="es-EC" b="1" dirty="0" smtClean="0">
              <a:solidFill>
                <a:schemeClr val="tx1"/>
              </a:solidFill>
              <a:effectLst>
                <a:outerShdw blurRad="38100" dist="38100" dir="2700000" algn="tl">
                  <a:srgbClr val="000000">
                    <a:alpha val="43137"/>
                  </a:srgbClr>
                </a:outerShdw>
              </a:effectLst>
            </a:rPr>
            <a:t>Importancia del juego en el desarrollo del niño</a:t>
          </a:r>
          <a:endParaRPr lang="es-EC" b="1" dirty="0">
            <a:solidFill>
              <a:schemeClr val="tx1"/>
            </a:solidFill>
            <a:effectLst>
              <a:outerShdw blurRad="38100" dist="38100" dir="2700000" algn="tl">
                <a:srgbClr val="000000">
                  <a:alpha val="43137"/>
                </a:srgbClr>
              </a:outerShdw>
            </a:effectLst>
          </a:endParaRPr>
        </a:p>
      </dgm:t>
    </dgm:pt>
    <dgm:pt modelId="{66DF576E-7A56-49FC-853F-C621D15EF925}" type="parTrans" cxnId="{58554F89-043D-4518-94E4-59B1CDC665B5}">
      <dgm:prSet/>
      <dgm:spPr/>
      <dgm:t>
        <a:bodyPr/>
        <a:lstStyle/>
        <a:p>
          <a:endParaRPr lang="es-EC"/>
        </a:p>
      </dgm:t>
    </dgm:pt>
    <dgm:pt modelId="{E2F9CE39-66C3-48D2-849F-C8F994A5C7DB}" type="sibTrans" cxnId="{58554F89-043D-4518-94E4-59B1CDC665B5}">
      <dgm:prSet/>
      <dgm:spPr/>
      <dgm:t>
        <a:bodyPr/>
        <a:lstStyle/>
        <a:p>
          <a:endParaRPr lang="es-EC"/>
        </a:p>
      </dgm:t>
    </dgm:pt>
    <dgm:pt modelId="{25753BF1-8E02-4769-960F-C95A3027D2BB}" type="pres">
      <dgm:prSet presAssocID="{FB09A6E4-F4A3-4FF6-8A80-BF9E6230AACA}" presName="rootnode" presStyleCnt="0">
        <dgm:presLayoutVars>
          <dgm:chMax/>
          <dgm:chPref/>
          <dgm:dir/>
          <dgm:animLvl val="lvl"/>
        </dgm:presLayoutVars>
      </dgm:prSet>
      <dgm:spPr/>
      <dgm:t>
        <a:bodyPr/>
        <a:lstStyle/>
        <a:p>
          <a:endParaRPr lang="es-EC"/>
        </a:p>
      </dgm:t>
    </dgm:pt>
    <dgm:pt modelId="{C8A2552F-CDC0-4A1E-B6D7-0B9788EFBFB2}" type="pres">
      <dgm:prSet presAssocID="{A3DF1BDC-D481-4C0A-BA67-A89157825450}" presName="composite" presStyleCnt="0"/>
      <dgm:spPr/>
    </dgm:pt>
    <dgm:pt modelId="{B83ADBCB-19DF-4C67-AF9B-E8A5AE078419}" type="pres">
      <dgm:prSet presAssocID="{A3DF1BDC-D481-4C0A-BA67-A89157825450}" presName="bentUpArrow1" presStyleLbl="alignImgPlace1" presStyleIdx="0" presStyleCnt="3" custLinFactNeighborX="6264" custLinFactNeighborY="-20750"/>
      <dgm:spPr/>
    </dgm:pt>
    <dgm:pt modelId="{3053BF34-BF54-4EC7-8B69-8DE952426DD0}" type="pres">
      <dgm:prSet presAssocID="{A3DF1BDC-D481-4C0A-BA67-A89157825450}" presName="ParentText" presStyleLbl="node1" presStyleIdx="0" presStyleCnt="4" custScaleX="83095" custScaleY="64413">
        <dgm:presLayoutVars>
          <dgm:chMax val="1"/>
          <dgm:chPref val="1"/>
          <dgm:bulletEnabled val="1"/>
        </dgm:presLayoutVars>
      </dgm:prSet>
      <dgm:spPr/>
      <dgm:t>
        <a:bodyPr/>
        <a:lstStyle/>
        <a:p>
          <a:endParaRPr lang="es-EC"/>
        </a:p>
      </dgm:t>
    </dgm:pt>
    <dgm:pt modelId="{0A7A89BA-6F50-43BB-8B6C-E827586BE3E2}" type="pres">
      <dgm:prSet presAssocID="{A3DF1BDC-D481-4C0A-BA67-A89157825450}" presName="ChildText" presStyleLbl="revTx" presStyleIdx="0" presStyleCnt="4" custScaleX="120825" custLinFactNeighborX="18477" custLinFactNeighborY="-1148">
        <dgm:presLayoutVars>
          <dgm:chMax val="0"/>
          <dgm:chPref val="0"/>
          <dgm:bulletEnabled val="1"/>
        </dgm:presLayoutVars>
      </dgm:prSet>
      <dgm:spPr/>
      <dgm:t>
        <a:bodyPr/>
        <a:lstStyle/>
        <a:p>
          <a:endParaRPr lang="es-EC"/>
        </a:p>
      </dgm:t>
    </dgm:pt>
    <dgm:pt modelId="{CDF44FE0-F266-402E-B185-A0B83B2D1131}" type="pres">
      <dgm:prSet presAssocID="{B7EF937D-0C98-47E3-A3BC-98E3F2993A64}" presName="sibTrans" presStyleCnt="0"/>
      <dgm:spPr/>
    </dgm:pt>
    <dgm:pt modelId="{E24F0874-7DDE-44F9-9459-A255189574C3}" type="pres">
      <dgm:prSet presAssocID="{2ECF0ADF-D034-4F60-BDD2-8A8DBDA14EAB}" presName="composite" presStyleCnt="0"/>
      <dgm:spPr/>
    </dgm:pt>
    <dgm:pt modelId="{0BADC298-F6A7-41C1-8D69-268D5C7B0B98}" type="pres">
      <dgm:prSet presAssocID="{2ECF0ADF-D034-4F60-BDD2-8A8DBDA14EAB}" presName="bentUpArrow1" presStyleLbl="alignImgPlace1" presStyleIdx="1" presStyleCnt="3" custLinFactNeighborX="-3056" custLinFactNeighborY="-29211"/>
      <dgm:spPr/>
    </dgm:pt>
    <dgm:pt modelId="{367BC140-ACD1-42C0-BCBA-27CAA2ED4DC4}" type="pres">
      <dgm:prSet presAssocID="{2ECF0ADF-D034-4F60-BDD2-8A8DBDA14EAB}" presName="ParentText" presStyleLbl="node1" presStyleIdx="1" presStyleCnt="4" custScaleX="75976" custScaleY="59385" custLinFactNeighborX="-8538" custLinFactNeighborY="-5993">
        <dgm:presLayoutVars>
          <dgm:chMax val="1"/>
          <dgm:chPref val="1"/>
          <dgm:bulletEnabled val="1"/>
        </dgm:presLayoutVars>
      </dgm:prSet>
      <dgm:spPr/>
      <dgm:t>
        <a:bodyPr/>
        <a:lstStyle/>
        <a:p>
          <a:endParaRPr lang="es-EC"/>
        </a:p>
      </dgm:t>
    </dgm:pt>
    <dgm:pt modelId="{733C456E-0945-4C20-A59D-F4938644E4DF}" type="pres">
      <dgm:prSet presAssocID="{2ECF0ADF-D034-4F60-BDD2-8A8DBDA14EAB}" presName="ChildText" presStyleLbl="revTx" presStyleIdx="1" presStyleCnt="4" custScaleX="133180" custScaleY="140132" custLinFactNeighborX="1568" custLinFactNeighborY="18414">
        <dgm:presLayoutVars>
          <dgm:chMax val="0"/>
          <dgm:chPref val="0"/>
          <dgm:bulletEnabled val="1"/>
        </dgm:presLayoutVars>
      </dgm:prSet>
      <dgm:spPr/>
      <dgm:t>
        <a:bodyPr/>
        <a:lstStyle/>
        <a:p>
          <a:endParaRPr lang="es-EC"/>
        </a:p>
      </dgm:t>
    </dgm:pt>
    <dgm:pt modelId="{83171858-DC5B-44CA-8778-9AF396163ECE}" type="pres">
      <dgm:prSet presAssocID="{A6CCA5CC-A8FD-46AD-9DD3-A19051BE04FE}" presName="sibTrans" presStyleCnt="0"/>
      <dgm:spPr/>
    </dgm:pt>
    <dgm:pt modelId="{F8A6E08E-CFF9-45C4-9C97-AE2EEE65EFE1}" type="pres">
      <dgm:prSet presAssocID="{1F47287F-E23F-416A-901A-D3592E0D70C4}" presName="composite" presStyleCnt="0"/>
      <dgm:spPr/>
    </dgm:pt>
    <dgm:pt modelId="{98CF6036-5EF0-4EDF-A84C-217D262DF08D}" type="pres">
      <dgm:prSet presAssocID="{1F47287F-E23F-416A-901A-D3592E0D70C4}" presName="bentUpArrow1" presStyleLbl="alignImgPlace1" presStyleIdx="2" presStyleCnt="3"/>
      <dgm:spPr/>
    </dgm:pt>
    <dgm:pt modelId="{AF67E0EB-0F2B-40C9-A871-B0FF23599BC9}" type="pres">
      <dgm:prSet presAssocID="{1F47287F-E23F-416A-901A-D3592E0D70C4}" presName="ParentText" presStyleLbl="node1" presStyleIdx="2" presStyleCnt="4">
        <dgm:presLayoutVars>
          <dgm:chMax val="1"/>
          <dgm:chPref val="1"/>
          <dgm:bulletEnabled val="1"/>
        </dgm:presLayoutVars>
      </dgm:prSet>
      <dgm:spPr/>
      <dgm:t>
        <a:bodyPr/>
        <a:lstStyle/>
        <a:p>
          <a:endParaRPr lang="es-EC"/>
        </a:p>
      </dgm:t>
    </dgm:pt>
    <dgm:pt modelId="{912362DC-59FA-4239-8823-DEE650A070AF}" type="pres">
      <dgm:prSet presAssocID="{1F47287F-E23F-416A-901A-D3592E0D70C4}" presName="ChildText" presStyleLbl="revTx" presStyleIdx="2" presStyleCnt="4">
        <dgm:presLayoutVars>
          <dgm:chMax val="0"/>
          <dgm:chPref val="0"/>
          <dgm:bulletEnabled val="1"/>
        </dgm:presLayoutVars>
      </dgm:prSet>
      <dgm:spPr/>
    </dgm:pt>
    <dgm:pt modelId="{C058B211-A35F-4250-9687-571E6B7F53E3}" type="pres">
      <dgm:prSet presAssocID="{E2F9CE39-66C3-48D2-849F-C8F994A5C7DB}" presName="sibTrans" presStyleCnt="0"/>
      <dgm:spPr/>
    </dgm:pt>
    <dgm:pt modelId="{A9C0C058-ECE8-49DE-B72A-35A6F5EFF3FA}" type="pres">
      <dgm:prSet presAssocID="{45241BFF-E81B-406D-B34D-082D74A5AA52}" presName="composite" presStyleCnt="0"/>
      <dgm:spPr/>
    </dgm:pt>
    <dgm:pt modelId="{DC5CBFAA-8729-4B11-AF40-3A9EB5F70402}" type="pres">
      <dgm:prSet presAssocID="{45241BFF-E81B-406D-B34D-082D74A5AA52}" presName="ParentText" presStyleLbl="node1" presStyleIdx="3" presStyleCnt="4" custScaleX="79488" custScaleY="64707" custLinFactNeighborX="-17346" custLinFactNeighborY="13264">
        <dgm:presLayoutVars>
          <dgm:chMax val="1"/>
          <dgm:chPref val="1"/>
          <dgm:bulletEnabled val="1"/>
        </dgm:presLayoutVars>
      </dgm:prSet>
      <dgm:spPr/>
      <dgm:t>
        <a:bodyPr/>
        <a:lstStyle/>
        <a:p>
          <a:endParaRPr lang="es-EC"/>
        </a:p>
      </dgm:t>
    </dgm:pt>
    <dgm:pt modelId="{E0B23781-D952-4B1E-9BFF-2A67CBC1EEE9}" type="pres">
      <dgm:prSet presAssocID="{45241BFF-E81B-406D-B34D-082D74A5AA52}" presName="FinalChildText" presStyleLbl="revTx" presStyleIdx="3" presStyleCnt="4" custScaleX="173683" custLinFactNeighborX="2343" custLinFactNeighborY="5367">
        <dgm:presLayoutVars>
          <dgm:chMax val="0"/>
          <dgm:chPref val="0"/>
          <dgm:bulletEnabled val="1"/>
        </dgm:presLayoutVars>
      </dgm:prSet>
      <dgm:spPr/>
      <dgm:t>
        <a:bodyPr/>
        <a:lstStyle/>
        <a:p>
          <a:endParaRPr lang="es-EC"/>
        </a:p>
      </dgm:t>
    </dgm:pt>
  </dgm:ptLst>
  <dgm:cxnLst>
    <dgm:cxn modelId="{EAE9EE85-434A-497B-AD5B-78E6D0D44ECC}" srcId="{2ECF0ADF-D034-4F60-BDD2-8A8DBDA14EAB}" destId="{4EB97C69-DE82-4446-BB40-1E4DF7EA8EBF}" srcOrd="1" destOrd="0" parTransId="{20AB1A5D-49C8-4D3D-8CD9-596399E037F6}" sibTransId="{1ECF8611-AE6B-4578-96F6-D632718289E0}"/>
    <dgm:cxn modelId="{4366AA4A-127B-4A99-B593-5592522DA62D}" type="presOf" srcId="{86B1975B-6B9B-4670-B92F-4FB07CDAB69C}" destId="{733C456E-0945-4C20-A59D-F4938644E4DF}" srcOrd="0" destOrd="2" presId="urn:microsoft.com/office/officeart/2005/8/layout/StepDownProcess"/>
    <dgm:cxn modelId="{F2BA8D0A-2507-4843-9D78-E7BD6594251A}" srcId="{45241BFF-E81B-406D-B34D-082D74A5AA52}" destId="{5C59C401-5F86-4C14-BA7A-C6B4CED96AF9}" srcOrd="0" destOrd="0" parTransId="{B2435EB6-9706-4AB2-8823-435F0A736A20}" sibTransId="{A0A9457B-9C26-4927-A0C5-306A1517D39B}"/>
    <dgm:cxn modelId="{115F9E6D-800D-4390-B8B5-A9C49F3502A1}" srcId="{2ECF0ADF-D034-4F60-BDD2-8A8DBDA14EAB}" destId="{BC6DBD4E-409C-446E-8732-61E666CCC942}" srcOrd="5" destOrd="0" parTransId="{11D93438-C628-4E4A-95D8-B18FD935F6B4}" sibTransId="{A218BDFB-5CFC-47E2-8DDE-89130AD7BD82}"/>
    <dgm:cxn modelId="{708A5E40-419A-4187-B7EF-A5297F1CE4E1}" type="presOf" srcId="{2ECF0ADF-D034-4F60-BDD2-8A8DBDA14EAB}" destId="{367BC140-ACD1-42C0-BCBA-27CAA2ED4DC4}" srcOrd="0" destOrd="0" presId="urn:microsoft.com/office/officeart/2005/8/layout/StepDownProcess"/>
    <dgm:cxn modelId="{49C84793-C269-433C-9502-AD6FA9B65F6A}" type="presOf" srcId="{7AC22A71-69D5-4BFD-96E0-226BBCFE0E2F}" destId="{0A7A89BA-6F50-43BB-8B6C-E827586BE3E2}" srcOrd="0" destOrd="0" presId="urn:microsoft.com/office/officeart/2005/8/layout/StepDownProcess"/>
    <dgm:cxn modelId="{A46321DC-2AAC-4F4A-AD0C-06494252533A}" type="presOf" srcId="{4D077246-4A4B-4C34-9C65-2AE5A24AF8A2}" destId="{E0B23781-D952-4B1E-9BFF-2A67CBC1EEE9}" srcOrd="0" destOrd="3" presId="urn:microsoft.com/office/officeart/2005/8/layout/StepDownProcess"/>
    <dgm:cxn modelId="{E1B2F75E-4B42-4045-9A33-8800F462259E}" srcId="{45241BFF-E81B-406D-B34D-082D74A5AA52}" destId="{7F151BC2-A6DE-44A8-AD7E-4A5C68B82935}" srcOrd="1" destOrd="0" parTransId="{58ED8FC1-0F81-4D7A-8A1E-7CE962C466B8}" sibTransId="{60E05FA8-91BF-4D97-9E5E-334975856BBF}"/>
    <dgm:cxn modelId="{58554F89-043D-4518-94E4-59B1CDC665B5}" srcId="{FB09A6E4-F4A3-4FF6-8A80-BF9E6230AACA}" destId="{1F47287F-E23F-416A-901A-D3592E0D70C4}" srcOrd="2" destOrd="0" parTransId="{66DF576E-7A56-49FC-853F-C621D15EF925}" sibTransId="{E2F9CE39-66C3-48D2-849F-C8F994A5C7DB}"/>
    <dgm:cxn modelId="{E12FABD1-629C-44E9-854C-6839AF1CADB4}" srcId="{2ECF0ADF-D034-4F60-BDD2-8A8DBDA14EAB}" destId="{86B1975B-6B9B-4670-B92F-4FB07CDAB69C}" srcOrd="2" destOrd="0" parTransId="{C30306BB-8D01-4550-82B7-4B29212C43C7}" sibTransId="{AADBDD44-224D-46F5-B6CD-12106FC9DE96}"/>
    <dgm:cxn modelId="{1689E424-CE3D-47E1-A827-1BCFE6684C05}" type="presOf" srcId="{A3DF1BDC-D481-4C0A-BA67-A89157825450}" destId="{3053BF34-BF54-4EC7-8B69-8DE952426DD0}" srcOrd="0" destOrd="0" presId="urn:microsoft.com/office/officeart/2005/8/layout/StepDownProcess"/>
    <dgm:cxn modelId="{A16807E5-8BA7-4C9A-B214-26AFB04EB64A}" srcId="{2ECF0ADF-D034-4F60-BDD2-8A8DBDA14EAB}" destId="{CEBF325A-DAD6-494F-B74B-B9EAF8272A3B}" srcOrd="3" destOrd="0" parTransId="{D4648BC8-1C62-4259-9866-CE2AD58CDA11}" sibTransId="{40933B89-6F5A-4F7A-922F-728CFE396B68}"/>
    <dgm:cxn modelId="{B4FE6FAA-F041-4174-B920-A3B8FA612964}" srcId="{45241BFF-E81B-406D-B34D-082D74A5AA52}" destId="{4D077246-4A4B-4C34-9C65-2AE5A24AF8A2}" srcOrd="3" destOrd="0" parTransId="{99FC9E52-56ED-47D0-90EF-98F325AB9B88}" sibTransId="{5A112A5E-9665-467D-B1D6-59AFA7E90AA2}"/>
    <dgm:cxn modelId="{69079EBD-8277-4254-9609-7A5C64665762}" srcId="{45241BFF-E81B-406D-B34D-082D74A5AA52}" destId="{CC844B1D-FDF2-4C32-81CC-92079FD4AD96}" srcOrd="2" destOrd="0" parTransId="{7BD7E981-90BD-4301-A440-484164FE3DB7}" sibTransId="{07D83843-D30A-418A-B2A3-C582E14BCFE4}"/>
    <dgm:cxn modelId="{66661976-0F7C-447D-928F-AC36D72A6FD0}" type="presOf" srcId="{BC6DBD4E-409C-446E-8732-61E666CCC942}" destId="{733C456E-0945-4C20-A59D-F4938644E4DF}" srcOrd="0" destOrd="5" presId="urn:microsoft.com/office/officeart/2005/8/layout/StepDownProcess"/>
    <dgm:cxn modelId="{7239BF12-EDC3-4072-B192-B75B0578CEA5}" type="presOf" srcId="{4EB97C69-DE82-4446-BB40-1E4DF7EA8EBF}" destId="{733C456E-0945-4C20-A59D-F4938644E4DF}" srcOrd="0" destOrd="1" presId="urn:microsoft.com/office/officeart/2005/8/layout/StepDownProcess"/>
    <dgm:cxn modelId="{87FD2F07-40B0-40E7-BB6E-33E8FE400BD7}" srcId="{2ECF0ADF-D034-4F60-BDD2-8A8DBDA14EAB}" destId="{EC5F8AD7-41FB-462D-BEE1-155E69288B9F}" srcOrd="4" destOrd="0" parTransId="{CBF1C6B9-1012-45DF-995B-9C860B425B04}" sibTransId="{98EF1D15-11A4-416E-A6BD-3077902F1987}"/>
    <dgm:cxn modelId="{79E7D736-796C-43B1-9987-294793DD43BD}" type="presOf" srcId="{EED14550-FB2D-44C3-B563-DC8BCA089CFD}" destId="{733C456E-0945-4C20-A59D-F4938644E4DF}" srcOrd="0" destOrd="0" presId="urn:microsoft.com/office/officeart/2005/8/layout/StepDownProcess"/>
    <dgm:cxn modelId="{D0BF134D-7F2D-47B1-8F8F-20D3E9B69263}" type="presOf" srcId="{5C59C401-5F86-4C14-BA7A-C6B4CED96AF9}" destId="{E0B23781-D952-4B1E-9BFF-2A67CBC1EEE9}" srcOrd="0" destOrd="0" presId="urn:microsoft.com/office/officeart/2005/8/layout/StepDownProcess"/>
    <dgm:cxn modelId="{EB205E61-7393-477F-9E0F-732819BC8218}" type="presOf" srcId="{1F47287F-E23F-416A-901A-D3592E0D70C4}" destId="{AF67E0EB-0F2B-40C9-A871-B0FF23599BC9}" srcOrd="0" destOrd="0" presId="urn:microsoft.com/office/officeart/2005/8/layout/StepDownProcess"/>
    <dgm:cxn modelId="{94A727DA-5322-46CA-B544-85E6F7A91599}" srcId="{FB09A6E4-F4A3-4FF6-8A80-BF9E6230AACA}" destId="{45241BFF-E81B-406D-B34D-082D74A5AA52}" srcOrd="3" destOrd="0" parTransId="{25565AE2-E788-4180-8756-82B8D5168F3E}" sibTransId="{95387A5E-792E-4992-AF62-F026DDF2EF3D}"/>
    <dgm:cxn modelId="{994DF475-F2D0-41F8-B41D-F8B8402383F2}" srcId="{2ECF0ADF-D034-4F60-BDD2-8A8DBDA14EAB}" destId="{EED14550-FB2D-44C3-B563-DC8BCA089CFD}" srcOrd="0" destOrd="0" parTransId="{92810955-88D3-4665-8444-F65973EB0868}" sibTransId="{F5E7095D-1530-4F4F-97DD-51BBC5FC7063}"/>
    <dgm:cxn modelId="{8F89709E-CF54-4A7C-8C7D-66652E7B2DE8}" type="presOf" srcId="{EC5F8AD7-41FB-462D-BEE1-155E69288B9F}" destId="{733C456E-0945-4C20-A59D-F4938644E4DF}" srcOrd="0" destOrd="4" presId="urn:microsoft.com/office/officeart/2005/8/layout/StepDownProcess"/>
    <dgm:cxn modelId="{7748CF4E-F8E3-4AED-A1BD-AE82E6DC4949}" type="presOf" srcId="{CC844B1D-FDF2-4C32-81CC-92079FD4AD96}" destId="{E0B23781-D952-4B1E-9BFF-2A67CBC1EEE9}" srcOrd="0" destOrd="2" presId="urn:microsoft.com/office/officeart/2005/8/layout/StepDownProcess"/>
    <dgm:cxn modelId="{D55C2E48-0767-4F5A-BD41-93E6081B4419}" type="presOf" srcId="{45241BFF-E81B-406D-B34D-082D74A5AA52}" destId="{DC5CBFAA-8729-4B11-AF40-3A9EB5F70402}" srcOrd="0" destOrd="0" presId="urn:microsoft.com/office/officeart/2005/8/layout/StepDownProcess"/>
    <dgm:cxn modelId="{69FB966F-F53C-44DC-BBDD-662228304018}" type="presOf" srcId="{CEBF325A-DAD6-494F-B74B-B9EAF8272A3B}" destId="{733C456E-0945-4C20-A59D-F4938644E4DF}" srcOrd="0" destOrd="3" presId="urn:microsoft.com/office/officeart/2005/8/layout/StepDownProcess"/>
    <dgm:cxn modelId="{2E5E1AF9-CD2E-46D7-ACDC-D6AEDFDE9437}" type="presOf" srcId="{7F151BC2-A6DE-44A8-AD7E-4A5C68B82935}" destId="{E0B23781-D952-4B1E-9BFF-2A67CBC1EEE9}" srcOrd="0" destOrd="1" presId="urn:microsoft.com/office/officeart/2005/8/layout/StepDownProcess"/>
    <dgm:cxn modelId="{211EF5A0-A17D-4E05-898B-C4CAD68904F4}" srcId="{FB09A6E4-F4A3-4FF6-8A80-BF9E6230AACA}" destId="{2ECF0ADF-D034-4F60-BDD2-8A8DBDA14EAB}" srcOrd="1" destOrd="0" parTransId="{423FF82B-8CEF-4ABE-9657-43BF9FAAAB35}" sibTransId="{A6CCA5CC-A8FD-46AD-9DD3-A19051BE04FE}"/>
    <dgm:cxn modelId="{49C2C9EC-FE6D-4F55-867F-CCA61DC5AD64}" srcId="{A3DF1BDC-D481-4C0A-BA67-A89157825450}" destId="{7AC22A71-69D5-4BFD-96E0-226BBCFE0E2F}" srcOrd="0" destOrd="0" parTransId="{35673351-F4F8-42BD-BDDD-30C288DBD12F}" sibTransId="{A804FD65-20B4-46DD-A21E-2AC06EE0DF72}"/>
    <dgm:cxn modelId="{AB581156-E8F0-4967-B28F-4C5A6159EE72}" srcId="{FB09A6E4-F4A3-4FF6-8A80-BF9E6230AACA}" destId="{A3DF1BDC-D481-4C0A-BA67-A89157825450}" srcOrd="0" destOrd="0" parTransId="{E6B67999-DC6C-41BA-AF27-7F4E4B1611E5}" sibTransId="{B7EF937D-0C98-47E3-A3BC-98E3F2993A64}"/>
    <dgm:cxn modelId="{2F8FB588-E400-450C-806D-4BB9AAA3A69D}" type="presOf" srcId="{FB09A6E4-F4A3-4FF6-8A80-BF9E6230AACA}" destId="{25753BF1-8E02-4769-960F-C95A3027D2BB}" srcOrd="0" destOrd="0" presId="urn:microsoft.com/office/officeart/2005/8/layout/StepDownProcess"/>
    <dgm:cxn modelId="{520123F8-3916-4E27-94DC-6C990D91CC58}" type="presParOf" srcId="{25753BF1-8E02-4769-960F-C95A3027D2BB}" destId="{C8A2552F-CDC0-4A1E-B6D7-0B9788EFBFB2}" srcOrd="0" destOrd="0" presId="urn:microsoft.com/office/officeart/2005/8/layout/StepDownProcess"/>
    <dgm:cxn modelId="{8D51E9BD-2FD7-4DC6-94A6-6FFACF26C541}" type="presParOf" srcId="{C8A2552F-CDC0-4A1E-B6D7-0B9788EFBFB2}" destId="{B83ADBCB-19DF-4C67-AF9B-E8A5AE078419}" srcOrd="0" destOrd="0" presId="urn:microsoft.com/office/officeart/2005/8/layout/StepDownProcess"/>
    <dgm:cxn modelId="{DD85AB32-A195-46E2-9B78-0087B7571347}" type="presParOf" srcId="{C8A2552F-CDC0-4A1E-B6D7-0B9788EFBFB2}" destId="{3053BF34-BF54-4EC7-8B69-8DE952426DD0}" srcOrd="1" destOrd="0" presId="urn:microsoft.com/office/officeart/2005/8/layout/StepDownProcess"/>
    <dgm:cxn modelId="{C03E8BC6-FDC9-4739-B194-4E04A5FFA3B4}" type="presParOf" srcId="{C8A2552F-CDC0-4A1E-B6D7-0B9788EFBFB2}" destId="{0A7A89BA-6F50-43BB-8B6C-E827586BE3E2}" srcOrd="2" destOrd="0" presId="urn:microsoft.com/office/officeart/2005/8/layout/StepDownProcess"/>
    <dgm:cxn modelId="{F36C0AA9-50FB-4917-8FD0-BC0CA2CFEACA}" type="presParOf" srcId="{25753BF1-8E02-4769-960F-C95A3027D2BB}" destId="{CDF44FE0-F266-402E-B185-A0B83B2D1131}" srcOrd="1" destOrd="0" presId="urn:microsoft.com/office/officeart/2005/8/layout/StepDownProcess"/>
    <dgm:cxn modelId="{F5E89B72-33BF-4701-B287-14699B2A73BF}" type="presParOf" srcId="{25753BF1-8E02-4769-960F-C95A3027D2BB}" destId="{E24F0874-7DDE-44F9-9459-A255189574C3}" srcOrd="2" destOrd="0" presId="urn:microsoft.com/office/officeart/2005/8/layout/StepDownProcess"/>
    <dgm:cxn modelId="{1B571454-9FC1-4DA7-B626-BB84E83BCBE1}" type="presParOf" srcId="{E24F0874-7DDE-44F9-9459-A255189574C3}" destId="{0BADC298-F6A7-41C1-8D69-268D5C7B0B98}" srcOrd="0" destOrd="0" presId="urn:microsoft.com/office/officeart/2005/8/layout/StepDownProcess"/>
    <dgm:cxn modelId="{DDC7915F-F4A4-4DAB-8F53-5F921F68ACF1}" type="presParOf" srcId="{E24F0874-7DDE-44F9-9459-A255189574C3}" destId="{367BC140-ACD1-42C0-BCBA-27CAA2ED4DC4}" srcOrd="1" destOrd="0" presId="urn:microsoft.com/office/officeart/2005/8/layout/StepDownProcess"/>
    <dgm:cxn modelId="{A925C3F0-0233-4684-A600-E75508CD6063}" type="presParOf" srcId="{E24F0874-7DDE-44F9-9459-A255189574C3}" destId="{733C456E-0945-4C20-A59D-F4938644E4DF}" srcOrd="2" destOrd="0" presId="urn:microsoft.com/office/officeart/2005/8/layout/StepDownProcess"/>
    <dgm:cxn modelId="{F29DBFB3-5528-40F3-9CCD-D1D1E458DEF3}" type="presParOf" srcId="{25753BF1-8E02-4769-960F-C95A3027D2BB}" destId="{83171858-DC5B-44CA-8778-9AF396163ECE}" srcOrd="3" destOrd="0" presId="urn:microsoft.com/office/officeart/2005/8/layout/StepDownProcess"/>
    <dgm:cxn modelId="{CC0CBD81-3816-4D50-954D-8D1AFCBA7773}" type="presParOf" srcId="{25753BF1-8E02-4769-960F-C95A3027D2BB}" destId="{F8A6E08E-CFF9-45C4-9C97-AE2EEE65EFE1}" srcOrd="4" destOrd="0" presId="urn:microsoft.com/office/officeart/2005/8/layout/StepDownProcess"/>
    <dgm:cxn modelId="{DE24DB98-8734-487D-AAE0-FCCB109DC6AE}" type="presParOf" srcId="{F8A6E08E-CFF9-45C4-9C97-AE2EEE65EFE1}" destId="{98CF6036-5EF0-4EDF-A84C-217D262DF08D}" srcOrd="0" destOrd="0" presId="urn:microsoft.com/office/officeart/2005/8/layout/StepDownProcess"/>
    <dgm:cxn modelId="{C9E7EE19-BFD6-41D2-A6E0-44CB1CBBBFE4}" type="presParOf" srcId="{F8A6E08E-CFF9-45C4-9C97-AE2EEE65EFE1}" destId="{AF67E0EB-0F2B-40C9-A871-B0FF23599BC9}" srcOrd="1" destOrd="0" presId="urn:microsoft.com/office/officeart/2005/8/layout/StepDownProcess"/>
    <dgm:cxn modelId="{3A90EF30-0A31-43FF-B712-E8BEFDC5BA97}" type="presParOf" srcId="{F8A6E08E-CFF9-45C4-9C97-AE2EEE65EFE1}" destId="{912362DC-59FA-4239-8823-DEE650A070AF}" srcOrd="2" destOrd="0" presId="urn:microsoft.com/office/officeart/2005/8/layout/StepDownProcess"/>
    <dgm:cxn modelId="{2E6DB04E-4CF2-407D-8B66-425D52D6B254}" type="presParOf" srcId="{25753BF1-8E02-4769-960F-C95A3027D2BB}" destId="{C058B211-A35F-4250-9687-571E6B7F53E3}" srcOrd="5" destOrd="0" presId="urn:microsoft.com/office/officeart/2005/8/layout/StepDownProcess"/>
    <dgm:cxn modelId="{E294DCC3-6FDC-45E5-B06C-0DE934448997}" type="presParOf" srcId="{25753BF1-8E02-4769-960F-C95A3027D2BB}" destId="{A9C0C058-ECE8-49DE-B72A-35A6F5EFF3FA}" srcOrd="6" destOrd="0" presId="urn:microsoft.com/office/officeart/2005/8/layout/StepDownProcess"/>
    <dgm:cxn modelId="{20FDBA96-67CB-45BA-AFE0-61D549B26086}" type="presParOf" srcId="{A9C0C058-ECE8-49DE-B72A-35A6F5EFF3FA}" destId="{DC5CBFAA-8729-4B11-AF40-3A9EB5F70402}" srcOrd="0" destOrd="0" presId="urn:microsoft.com/office/officeart/2005/8/layout/StepDownProcess"/>
    <dgm:cxn modelId="{E260B0F0-489F-441D-880A-E80AEAD17A11}" type="presParOf" srcId="{A9C0C058-ECE8-49DE-B72A-35A6F5EFF3FA}" destId="{E0B23781-D952-4B1E-9BFF-2A67CBC1EEE9}"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11B2CAF-C54C-45C0-A1F5-51980338ED9E}" type="doc">
      <dgm:prSet loTypeId="urn:microsoft.com/office/officeart/2005/8/layout/arrow2" loCatId="process" qsTypeId="urn:microsoft.com/office/officeart/2005/8/quickstyle/simple1" qsCatId="simple" csTypeId="urn:microsoft.com/office/officeart/2005/8/colors/colorful4" csCatId="colorful" phldr="1"/>
      <dgm:spPr/>
    </dgm:pt>
    <dgm:pt modelId="{32414882-A8B0-4C32-A085-1CB632EADA4B}">
      <dgm:prSet phldrT="[Texto]"/>
      <dgm:spPr/>
      <dgm:t>
        <a:bodyPr/>
        <a:lstStyle/>
        <a:p>
          <a:pPr algn="ctr"/>
          <a:r>
            <a:rPr lang="es-EC" b="1" dirty="0" smtClean="0"/>
            <a:t>Juego como un elemento enriquecedor  para el desarrollo  y la formación</a:t>
          </a:r>
          <a:endParaRPr lang="es-EC" b="1" dirty="0"/>
        </a:p>
      </dgm:t>
    </dgm:pt>
    <dgm:pt modelId="{CE73505E-12D5-49B4-93BF-3DAAA5A47F68}" type="parTrans" cxnId="{58AB7E47-9381-4196-9A2F-1D1A78E16467}">
      <dgm:prSet/>
      <dgm:spPr/>
      <dgm:t>
        <a:bodyPr/>
        <a:lstStyle/>
        <a:p>
          <a:endParaRPr lang="es-EC"/>
        </a:p>
      </dgm:t>
    </dgm:pt>
    <dgm:pt modelId="{BC7360CC-475F-4171-BD4D-A6D79EF8105E}" type="sibTrans" cxnId="{58AB7E47-9381-4196-9A2F-1D1A78E16467}">
      <dgm:prSet/>
      <dgm:spPr/>
      <dgm:t>
        <a:bodyPr/>
        <a:lstStyle/>
        <a:p>
          <a:endParaRPr lang="es-EC"/>
        </a:p>
      </dgm:t>
    </dgm:pt>
    <dgm:pt modelId="{8BA72688-C052-45C8-B213-3D5241BABB25}">
      <dgm:prSet phldrT="[Texto]" custT="1"/>
      <dgm:spPr/>
      <dgm:t>
        <a:bodyPr/>
        <a:lstStyle/>
        <a:p>
          <a:pPr algn="l"/>
          <a:r>
            <a:rPr lang="es-EC" sz="1200" b="1" dirty="0" smtClean="0"/>
            <a:t>Dentro de la educación infantil, el juego permite un bagaje de conocimientos para lograr un desarrollo integral.</a:t>
          </a:r>
          <a:endParaRPr lang="es-EC" sz="1200" b="1" dirty="0"/>
        </a:p>
      </dgm:t>
    </dgm:pt>
    <dgm:pt modelId="{F0E3A37F-DC02-4130-958D-4A40F00F4FBB}" type="parTrans" cxnId="{0017E5C4-4652-47B6-B4DE-A1C86EB70815}">
      <dgm:prSet/>
      <dgm:spPr/>
      <dgm:t>
        <a:bodyPr/>
        <a:lstStyle/>
        <a:p>
          <a:endParaRPr lang="es-EC"/>
        </a:p>
      </dgm:t>
    </dgm:pt>
    <dgm:pt modelId="{C8AD2D3E-10A4-4F10-B86C-DA312E5F0925}" type="sibTrans" cxnId="{0017E5C4-4652-47B6-B4DE-A1C86EB70815}">
      <dgm:prSet/>
      <dgm:spPr/>
      <dgm:t>
        <a:bodyPr/>
        <a:lstStyle/>
        <a:p>
          <a:endParaRPr lang="es-EC"/>
        </a:p>
      </dgm:t>
    </dgm:pt>
    <dgm:pt modelId="{F087E25E-F0E9-4DAC-8AD0-5691F93B4C21}">
      <dgm:prSet phldrT="[Texto]" custT="1"/>
      <dgm:spPr/>
      <dgm:t>
        <a:bodyPr/>
        <a:lstStyle/>
        <a:p>
          <a:r>
            <a:rPr lang="es-EC" sz="1200" b="1" dirty="0" smtClean="0"/>
            <a:t>Logrando desarrollar en el niño </a:t>
          </a:r>
          <a:endParaRPr lang="es-EC" sz="1200" b="1" dirty="0"/>
        </a:p>
      </dgm:t>
    </dgm:pt>
    <dgm:pt modelId="{AD4C7C6C-9AA6-4D2C-AEF3-57732D7CE6FB}" type="parTrans" cxnId="{3B13A6EF-FFFC-41B8-9F63-42B83E6DBD11}">
      <dgm:prSet/>
      <dgm:spPr/>
      <dgm:t>
        <a:bodyPr/>
        <a:lstStyle/>
        <a:p>
          <a:endParaRPr lang="es-EC"/>
        </a:p>
      </dgm:t>
    </dgm:pt>
    <dgm:pt modelId="{C11DEBA8-90EF-4208-B5C6-939094BA3594}" type="sibTrans" cxnId="{3B13A6EF-FFFC-41B8-9F63-42B83E6DBD11}">
      <dgm:prSet/>
      <dgm:spPr/>
      <dgm:t>
        <a:bodyPr/>
        <a:lstStyle/>
        <a:p>
          <a:endParaRPr lang="es-EC"/>
        </a:p>
      </dgm:t>
    </dgm:pt>
    <dgm:pt modelId="{FE2BB081-926D-4C9A-81E6-442857456C1D}" type="pres">
      <dgm:prSet presAssocID="{611B2CAF-C54C-45C0-A1F5-51980338ED9E}" presName="arrowDiagram" presStyleCnt="0">
        <dgm:presLayoutVars>
          <dgm:chMax val="5"/>
          <dgm:dir/>
          <dgm:resizeHandles val="exact"/>
        </dgm:presLayoutVars>
      </dgm:prSet>
      <dgm:spPr/>
    </dgm:pt>
    <dgm:pt modelId="{833E1579-B2B6-48A3-BCB2-E9F06198BC84}" type="pres">
      <dgm:prSet presAssocID="{611B2CAF-C54C-45C0-A1F5-51980338ED9E}" presName="arrow" presStyleLbl="bgShp" presStyleIdx="0" presStyleCnt="1"/>
      <dgm:spPr/>
    </dgm:pt>
    <dgm:pt modelId="{D0C69826-4387-497B-834A-D427EE688DAC}" type="pres">
      <dgm:prSet presAssocID="{611B2CAF-C54C-45C0-A1F5-51980338ED9E}" presName="arrowDiagram3" presStyleCnt="0"/>
      <dgm:spPr/>
    </dgm:pt>
    <dgm:pt modelId="{E9791571-5E4B-426B-961B-307FDD516669}" type="pres">
      <dgm:prSet presAssocID="{32414882-A8B0-4C32-A085-1CB632EADA4B}" presName="bullet3a" presStyleLbl="node1" presStyleIdx="0" presStyleCnt="3"/>
      <dgm:spPr/>
    </dgm:pt>
    <dgm:pt modelId="{323894B1-A3B8-4170-9244-F3BC82B79525}" type="pres">
      <dgm:prSet presAssocID="{32414882-A8B0-4C32-A085-1CB632EADA4B}" presName="textBox3a" presStyleLbl="revTx" presStyleIdx="0" presStyleCnt="3">
        <dgm:presLayoutVars>
          <dgm:bulletEnabled val="1"/>
        </dgm:presLayoutVars>
      </dgm:prSet>
      <dgm:spPr/>
      <dgm:t>
        <a:bodyPr/>
        <a:lstStyle/>
        <a:p>
          <a:endParaRPr lang="es-EC"/>
        </a:p>
      </dgm:t>
    </dgm:pt>
    <dgm:pt modelId="{3EF5F430-D50C-482E-940B-2327298211F8}" type="pres">
      <dgm:prSet presAssocID="{8BA72688-C052-45C8-B213-3D5241BABB25}" presName="bullet3b" presStyleLbl="node1" presStyleIdx="1" presStyleCnt="3"/>
      <dgm:spPr/>
    </dgm:pt>
    <dgm:pt modelId="{40719F9C-9B18-479E-9C72-89F12475E815}" type="pres">
      <dgm:prSet presAssocID="{8BA72688-C052-45C8-B213-3D5241BABB25}" presName="textBox3b" presStyleLbl="revTx" presStyleIdx="1" presStyleCnt="3" custScaleX="88593" custScaleY="41248" custLinFactNeighborX="19687" custLinFactNeighborY="-28236">
        <dgm:presLayoutVars>
          <dgm:bulletEnabled val="1"/>
        </dgm:presLayoutVars>
      </dgm:prSet>
      <dgm:spPr/>
      <dgm:t>
        <a:bodyPr/>
        <a:lstStyle/>
        <a:p>
          <a:endParaRPr lang="es-EC"/>
        </a:p>
      </dgm:t>
    </dgm:pt>
    <dgm:pt modelId="{3EA7CCBC-2FDF-4A61-BD8D-B821C444EAF2}" type="pres">
      <dgm:prSet presAssocID="{F087E25E-F0E9-4DAC-8AD0-5691F93B4C21}" presName="bullet3c" presStyleLbl="node1" presStyleIdx="2" presStyleCnt="3"/>
      <dgm:spPr/>
    </dgm:pt>
    <dgm:pt modelId="{7B0B518E-EC0F-4917-B629-BD905D9781B5}" type="pres">
      <dgm:prSet presAssocID="{F087E25E-F0E9-4DAC-8AD0-5691F93B4C21}" presName="textBox3c" presStyleLbl="revTx" presStyleIdx="2" presStyleCnt="3">
        <dgm:presLayoutVars>
          <dgm:bulletEnabled val="1"/>
        </dgm:presLayoutVars>
      </dgm:prSet>
      <dgm:spPr/>
      <dgm:t>
        <a:bodyPr/>
        <a:lstStyle/>
        <a:p>
          <a:endParaRPr lang="es-EC"/>
        </a:p>
      </dgm:t>
    </dgm:pt>
  </dgm:ptLst>
  <dgm:cxnLst>
    <dgm:cxn modelId="{0017E5C4-4652-47B6-B4DE-A1C86EB70815}" srcId="{611B2CAF-C54C-45C0-A1F5-51980338ED9E}" destId="{8BA72688-C052-45C8-B213-3D5241BABB25}" srcOrd="1" destOrd="0" parTransId="{F0E3A37F-DC02-4130-958D-4A40F00F4FBB}" sibTransId="{C8AD2D3E-10A4-4F10-B86C-DA312E5F0925}"/>
    <dgm:cxn modelId="{B834C3CC-8725-475A-A4A3-0E854C8251F0}" type="presOf" srcId="{32414882-A8B0-4C32-A085-1CB632EADA4B}" destId="{323894B1-A3B8-4170-9244-F3BC82B79525}" srcOrd="0" destOrd="0" presId="urn:microsoft.com/office/officeart/2005/8/layout/arrow2"/>
    <dgm:cxn modelId="{FA779760-F8BB-4676-9525-0D7D451A15A2}" type="presOf" srcId="{8BA72688-C052-45C8-B213-3D5241BABB25}" destId="{40719F9C-9B18-479E-9C72-89F12475E815}" srcOrd="0" destOrd="0" presId="urn:microsoft.com/office/officeart/2005/8/layout/arrow2"/>
    <dgm:cxn modelId="{2A495422-B3BD-49DE-B486-94505CA744AA}" type="presOf" srcId="{611B2CAF-C54C-45C0-A1F5-51980338ED9E}" destId="{FE2BB081-926D-4C9A-81E6-442857456C1D}" srcOrd="0" destOrd="0" presId="urn:microsoft.com/office/officeart/2005/8/layout/arrow2"/>
    <dgm:cxn modelId="{3B13A6EF-FFFC-41B8-9F63-42B83E6DBD11}" srcId="{611B2CAF-C54C-45C0-A1F5-51980338ED9E}" destId="{F087E25E-F0E9-4DAC-8AD0-5691F93B4C21}" srcOrd="2" destOrd="0" parTransId="{AD4C7C6C-9AA6-4D2C-AEF3-57732D7CE6FB}" sibTransId="{C11DEBA8-90EF-4208-B5C6-939094BA3594}"/>
    <dgm:cxn modelId="{8C30D1E5-062B-4BEE-9D6A-D68DFF25804B}" type="presOf" srcId="{F087E25E-F0E9-4DAC-8AD0-5691F93B4C21}" destId="{7B0B518E-EC0F-4917-B629-BD905D9781B5}" srcOrd="0" destOrd="0" presId="urn:microsoft.com/office/officeart/2005/8/layout/arrow2"/>
    <dgm:cxn modelId="{58AB7E47-9381-4196-9A2F-1D1A78E16467}" srcId="{611B2CAF-C54C-45C0-A1F5-51980338ED9E}" destId="{32414882-A8B0-4C32-A085-1CB632EADA4B}" srcOrd="0" destOrd="0" parTransId="{CE73505E-12D5-49B4-93BF-3DAAA5A47F68}" sibTransId="{BC7360CC-475F-4171-BD4D-A6D79EF8105E}"/>
    <dgm:cxn modelId="{026C4553-0489-41B3-B708-0F2D7BB89104}" type="presParOf" srcId="{FE2BB081-926D-4C9A-81E6-442857456C1D}" destId="{833E1579-B2B6-48A3-BCB2-E9F06198BC84}" srcOrd="0" destOrd="0" presId="urn:microsoft.com/office/officeart/2005/8/layout/arrow2"/>
    <dgm:cxn modelId="{348B04AD-1055-42BD-A2FD-228907FD2114}" type="presParOf" srcId="{FE2BB081-926D-4C9A-81E6-442857456C1D}" destId="{D0C69826-4387-497B-834A-D427EE688DAC}" srcOrd="1" destOrd="0" presId="urn:microsoft.com/office/officeart/2005/8/layout/arrow2"/>
    <dgm:cxn modelId="{E0C85002-4EE6-4A42-A949-57C69C190F20}" type="presParOf" srcId="{D0C69826-4387-497B-834A-D427EE688DAC}" destId="{E9791571-5E4B-426B-961B-307FDD516669}" srcOrd="0" destOrd="0" presId="urn:microsoft.com/office/officeart/2005/8/layout/arrow2"/>
    <dgm:cxn modelId="{BC9F3F08-77C8-474A-BA59-ED80B62F56B1}" type="presParOf" srcId="{D0C69826-4387-497B-834A-D427EE688DAC}" destId="{323894B1-A3B8-4170-9244-F3BC82B79525}" srcOrd="1" destOrd="0" presId="urn:microsoft.com/office/officeart/2005/8/layout/arrow2"/>
    <dgm:cxn modelId="{379D7319-2202-4D34-89C8-62549DFF52A9}" type="presParOf" srcId="{D0C69826-4387-497B-834A-D427EE688DAC}" destId="{3EF5F430-D50C-482E-940B-2327298211F8}" srcOrd="2" destOrd="0" presId="urn:microsoft.com/office/officeart/2005/8/layout/arrow2"/>
    <dgm:cxn modelId="{B47183D8-2D99-4D9F-9773-26B47D738A50}" type="presParOf" srcId="{D0C69826-4387-497B-834A-D427EE688DAC}" destId="{40719F9C-9B18-479E-9C72-89F12475E815}" srcOrd="3" destOrd="0" presId="urn:microsoft.com/office/officeart/2005/8/layout/arrow2"/>
    <dgm:cxn modelId="{E9F7139B-2E87-4817-8F4D-4F86F7E7AF7C}" type="presParOf" srcId="{D0C69826-4387-497B-834A-D427EE688DAC}" destId="{3EA7CCBC-2FDF-4A61-BD8D-B821C444EAF2}" srcOrd="4" destOrd="0" presId="urn:microsoft.com/office/officeart/2005/8/layout/arrow2"/>
    <dgm:cxn modelId="{34936A9C-49AA-4F67-B7C2-5BBBE98196AE}" type="presParOf" srcId="{D0C69826-4387-497B-834A-D427EE688DAC}" destId="{7B0B518E-EC0F-4917-B629-BD905D9781B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9C2420-E187-4D83-97E4-F21D6FBBDC4E}"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es-EC"/>
        </a:p>
      </dgm:t>
    </dgm:pt>
    <dgm:pt modelId="{AB2D81AC-D2F4-46A4-921F-5E9A27877B83}">
      <dgm:prSet phldrT="[Texto]"/>
      <dgm:spPr/>
      <dgm:t>
        <a:bodyPr/>
        <a:lstStyle/>
        <a:p>
          <a:pPr algn="ctr"/>
          <a:r>
            <a:rPr lang="es-EC" b="1" dirty="0" smtClean="0">
              <a:solidFill>
                <a:schemeClr val="tx1"/>
              </a:solidFill>
            </a:rPr>
            <a:t>SOCIAL </a:t>
          </a:r>
          <a:endParaRPr lang="es-EC" b="1" dirty="0">
            <a:solidFill>
              <a:schemeClr val="tx1"/>
            </a:solidFill>
          </a:endParaRPr>
        </a:p>
      </dgm:t>
    </dgm:pt>
    <dgm:pt modelId="{FDA618E2-3714-4620-8717-45DECCBA2AA1}" type="parTrans" cxnId="{B76CDBC3-7A53-4405-B2A9-C629421705A1}">
      <dgm:prSet/>
      <dgm:spPr/>
      <dgm:t>
        <a:bodyPr/>
        <a:lstStyle/>
        <a:p>
          <a:endParaRPr lang="es-EC"/>
        </a:p>
      </dgm:t>
    </dgm:pt>
    <dgm:pt modelId="{F3F0D307-690C-42ED-A296-92E9A28F1807}" type="sibTrans" cxnId="{B76CDBC3-7A53-4405-B2A9-C629421705A1}">
      <dgm:prSet/>
      <dgm:spPr/>
      <dgm:t>
        <a:bodyPr/>
        <a:lstStyle/>
        <a:p>
          <a:endParaRPr lang="es-EC"/>
        </a:p>
      </dgm:t>
    </dgm:pt>
    <dgm:pt modelId="{02835B0E-03B9-41C9-8E17-68A42683A26A}">
      <dgm:prSet phldrT="[Texto]"/>
      <dgm:spPr/>
      <dgm:t>
        <a:bodyPr/>
        <a:lstStyle/>
        <a:p>
          <a:pPr algn="ctr"/>
          <a:r>
            <a:rPr lang="es-EC" b="1" dirty="0" smtClean="0"/>
            <a:t>AFECTIVO</a:t>
          </a:r>
          <a:endParaRPr lang="es-EC" b="1" dirty="0"/>
        </a:p>
      </dgm:t>
    </dgm:pt>
    <dgm:pt modelId="{713B14D4-32FF-4183-A366-31F487E4AC07}" type="parTrans" cxnId="{9EF46208-A8E4-47DA-9B56-3FA46A39C8A4}">
      <dgm:prSet/>
      <dgm:spPr/>
      <dgm:t>
        <a:bodyPr/>
        <a:lstStyle/>
        <a:p>
          <a:endParaRPr lang="es-EC"/>
        </a:p>
      </dgm:t>
    </dgm:pt>
    <dgm:pt modelId="{E71A8C00-2692-4978-818C-530BD1A97088}" type="sibTrans" cxnId="{9EF46208-A8E4-47DA-9B56-3FA46A39C8A4}">
      <dgm:prSet/>
      <dgm:spPr/>
      <dgm:t>
        <a:bodyPr/>
        <a:lstStyle/>
        <a:p>
          <a:endParaRPr lang="es-EC"/>
        </a:p>
      </dgm:t>
    </dgm:pt>
    <dgm:pt modelId="{99DA7B32-7613-4FA8-BECD-E28D0D9CD655}">
      <dgm:prSet phldrT="[Texto]"/>
      <dgm:spPr/>
      <dgm:t>
        <a:bodyPr/>
        <a:lstStyle/>
        <a:p>
          <a:pPr algn="ctr"/>
          <a:r>
            <a:rPr lang="es-EC" b="1" dirty="0" smtClean="0"/>
            <a:t>MOTOR </a:t>
          </a:r>
          <a:endParaRPr lang="es-EC" b="1" dirty="0"/>
        </a:p>
      </dgm:t>
    </dgm:pt>
    <dgm:pt modelId="{003D8B95-00A0-428F-82FA-A9B89EAEC616}" type="parTrans" cxnId="{094E1554-DE9C-49AB-9B70-D07C2FEFA95B}">
      <dgm:prSet/>
      <dgm:spPr/>
      <dgm:t>
        <a:bodyPr/>
        <a:lstStyle/>
        <a:p>
          <a:endParaRPr lang="es-EC"/>
        </a:p>
      </dgm:t>
    </dgm:pt>
    <dgm:pt modelId="{D6093565-BD89-4EFD-8CF1-E3DA20AE564E}" type="sibTrans" cxnId="{094E1554-DE9C-49AB-9B70-D07C2FEFA95B}">
      <dgm:prSet/>
      <dgm:spPr/>
      <dgm:t>
        <a:bodyPr/>
        <a:lstStyle/>
        <a:p>
          <a:endParaRPr lang="es-EC"/>
        </a:p>
      </dgm:t>
    </dgm:pt>
    <dgm:pt modelId="{B5045934-2972-4C0A-AD77-8E6D98A7899A}">
      <dgm:prSet/>
      <dgm:spPr/>
      <dgm:t>
        <a:bodyPr/>
        <a:lstStyle/>
        <a:p>
          <a:pPr algn="ctr"/>
          <a:r>
            <a:rPr lang="es-EC" b="1" dirty="0" smtClean="0"/>
            <a:t>CREATIVO</a:t>
          </a:r>
          <a:endParaRPr lang="es-EC" b="1" dirty="0"/>
        </a:p>
      </dgm:t>
    </dgm:pt>
    <dgm:pt modelId="{607B0BF6-0A53-4C9A-AC32-4E3A359A3192}" type="parTrans" cxnId="{7CB0EDB6-40E6-46C2-A4F5-C63375E539F4}">
      <dgm:prSet/>
      <dgm:spPr/>
      <dgm:t>
        <a:bodyPr/>
        <a:lstStyle/>
        <a:p>
          <a:endParaRPr lang="es-EC"/>
        </a:p>
      </dgm:t>
    </dgm:pt>
    <dgm:pt modelId="{4806DB8B-BEB6-45E5-A80D-9EE6C8A8A52B}" type="sibTrans" cxnId="{7CB0EDB6-40E6-46C2-A4F5-C63375E539F4}">
      <dgm:prSet/>
      <dgm:spPr/>
      <dgm:t>
        <a:bodyPr/>
        <a:lstStyle/>
        <a:p>
          <a:endParaRPr lang="es-EC"/>
        </a:p>
      </dgm:t>
    </dgm:pt>
    <dgm:pt modelId="{A334164F-5B15-441E-8C9E-7B436366A6DE}">
      <dgm:prSet/>
      <dgm:spPr/>
      <dgm:t>
        <a:bodyPr/>
        <a:lstStyle/>
        <a:p>
          <a:pPr algn="ctr"/>
          <a:r>
            <a:rPr lang="es-EC" b="1" dirty="0" smtClean="0"/>
            <a:t>MENTAL</a:t>
          </a:r>
          <a:endParaRPr lang="es-EC" b="1" dirty="0"/>
        </a:p>
      </dgm:t>
    </dgm:pt>
    <dgm:pt modelId="{93EEA667-F31E-442D-8B99-2F5323EA0363}" type="parTrans" cxnId="{D2A4FEB2-01FB-4AC2-9D42-32A72EFBBA22}">
      <dgm:prSet/>
      <dgm:spPr/>
      <dgm:t>
        <a:bodyPr/>
        <a:lstStyle/>
        <a:p>
          <a:endParaRPr lang="es-EC"/>
        </a:p>
      </dgm:t>
    </dgm:pt>
    <dgm:pt modelId="{E59195A3-69F5-459D-A64B-7800B461A4BD}" type="sibTrans" cxnId="{D2A4FEB2-01FB-4AC2-9D42-32A72EFBBA22}">
      <dgm:prSet/>
      <dgm:spPr/>
      <dgm:t>
        <a:bodyPr/>
        <a:lstStyle/>
        <a:p>
          <a:endParaRPr lang="es-EC"/>
        </a:p>
      </dgm:t>
    </dgm:pt>
    <dgm:pt modelId="{5DC7EB05-3357-4CD9-9A47-2B2C9D83324C}">
      <dgm:prSet/>
      <dgm:spPr/>
      <dgm:t>
        <a:bodyPr/>
        <a:lstStyle/>
        <a:p>
          <a:endParaRPr lang="es-EC"/>
        </a:p>
      </dgm:t>
    </dgm:pt>
    <dgm:pt modelId="{78157F02-AE35-45B8-A461-1AEB7DCAD8E3}" type="parTrans" cxnId="{429EB34B-177D-43D6-AEBC-8B2E4169147D}">
      <dgm:prSet/>
      <dgm:spPr/>
      <dgm:t>
        <a:bodyPr/>
        <a:lstStyle/>
        <a:p>
          <a:endParaRPr lang="es-EC"/>
        </a:p>
      </dgm:t>
    </dgm:pt>
    <dgm:pt modelId="{C7D4E891-0D4C-4E4E-85DA-7F986AFFA6C7}" type="sibTrans" cxnId="{429EB34B-177D-43D6-AEBC-8B2E4169147D}">
      <dgm:prSet/>
      <dgm:spPr/>
      <dgm:t>
        <a:bodyPr/>
        <a:lstStyle/>
        <a:p>
          <a:endParaRPr lang="es-EC"/>
        </a:p>
      </dgm:t>
    </dgm:pt>
    <dgm:pt modelId="{5983A994-AE0D-48DF-B174-9DF0576DBEDC}" type="pres">
      <dgm:prSet presAssocID="{3E9C2420-E187-4D83-97E4-F21D6FBBDC4E}" presName="Name0" presStyleCnt="0">
        <dgm:presLayoutVars>
          <dgm:dir/>
        </dgm:presLayoutVars>
      </dgm:prSet>
      <dgm:spPr/>
      <dgm:t>
        <a:bodyPr/>
        <a:lstStyle/>
        <a:p>
          <a:endParaRPr lang="es-EC"/>
        </a:p>
      </dgm:t>
    </dgm:pt>
    <dgm:pt modelId="{2827BB66-371E-4E88-BCDE-35858684B77A}" type="pres">
      <dgm:prSet presAssocID="{AB2D81AC-D2F4-46A4-921F-5E9A27877B83}" presName="composite" presStyleCnt="0"/>
      <dgm:spPr/>
    </dgm:pt>
    <dgm:pt modelId="{0D31C203-4095-4E1B-A8DA-5619F839A458}" type="pres">
      <dgm:prSet presAssocID="{AB2D81AC-D2F4-46A4-921F-5E9A27877B83}" presName="Image" presStyleLbl="alignNode1" presStyleIdx="0" presStyleCnt="6"/>
      <dgm:spPr>
        <a:blipFill rotWithShape="1">
          <a:blip xmlns:r="http://schemas.openxmlformats.org/officeDocument/2006/relationships" r:embed="rId1"/>
          <a:stretch>
            <a:fillRect/>
          </a:stretch>
        </a:blipFill>
      </dgm:spPr>
      <dgm:t>
        <a:bodyPr/>
        <a:lstStyle/>
        <a:p>
          <a:endParaRPr lang="es-EC"/>
        </a:p>
      </dgm:t>
    </dgm:pt>
    <dgm:pt modelId="{81E94091-303E-46EB-A34C-76199EEFA83D}" type="pres">
      <dgm:prSet presAssocID="{AB2D81AC-D2F4-46A4-921F-5E9A27877B83}" presName="Parent" presStyleLbl="revTx" presStyleIdx="0" presStyleCnt="6">
        <dgm:presLayoutVars>
          <dgm:bulletEnabled val="1"/>
        </dgm:presLayoutVars>
      </dgm:prSet>
      <dgm:spPr/>
      <dgm:t>
        <a:bodyPr/>
        <a:lstStyle/>
        <a:p>
          <a:endParaRPr lang="es-EC"/>
        </a:p>
      </dgm:t>
    </dgm:pt>
    <dgm:pt modelId="{BA48C428-3535-46B2-9F51-3808C5DAC5ED}" type="pres">
      <dgm:prSet presAssocID="{F3F0D307-690C-42ED-A296-92E9A28F1807}" presName="sibTrans" presStyleCnt="0"/>
      <dgm:spPr/>
    </dgm:pt>
    <dgm:pt modelId="{702E41A0-66ED-492D-AE36-C02AB46EAED8}" type="pres">
      <dgm:prSet presAssocID="{B5045934-2972-4C0A-AD77-8E6D98A7899A}" presName="composite" presStyleCnt="0"/>
      <dgm:spPr/>
    </dgm:pt>
    <dgm:pt modelId="{C5212A5D-AC55-419D-A5D8-47A4C0CBCF7C}" type="pres">
      <dgm:prSet presAssocID="{B5045934-2972-4C0A-AD77-8E6D98A7899A}" presName="Image" presStyleLbl="alignNode1" presStyleIdx="1" presStyleCnt="6"/>
      <dgm:spPr>
        <a:blipFill dpi="0" rotWithShape="1">
          <a:blip xmlns:r="http://schemas.openxmlformats.org/officeDocument/2006/relationships" r:embed="rId2"/>
          <a:srcRect/>
          <a:stretch>
            <a:fillRect t="-1044" b="1044"/>
          </a:stretch>
        </a:blipFill>
      </dgm:spPr>
      <dgm:t>
        <a:bodyPr/>
        <a:lstStyle/>
        <a:p>
          <a:endParaRPr lang="es-EC"/>
        </a:p>
      </dgm:t>
    </dgm:pt>
    <dgm:pt modelId="{472042DB-5934-4C43-B8BB-059C6169D68E}" type="pres">
      <dgm:prSet presAssocID="{B5045934-2972-4C0A-AD77-8E6D98A7899A}" presName="Parent" presStyleLbl="revTx" presStyleIdx="1" presStyleCnt="6">
        <dgm:presLayoutVars>
          <dgm:bulletEnabled val="1"/>
        </dgm:presLayoutVars>
      </dgm:prSet>
      <dgm:spPr/>
      <dgm:t>
        <a:bodyPr/>
        <a:lstStyle/>
        <a:p>
          <a:endParaRPr lang="es-EC"/>
        </a:p>
      </dgm:t>
    </dgm:pt>
    <dgm:pt modelId="{C6F3BA70-8CC6-44D5-86D6-335D93A5C3A0}" type="pres">
      <dgm:prSet presAssocID="{4806DB8B-BEB6-45E5-A80D-9EE6C8A8A52B}" presName="sibTrans" presStyleCnt="0"/>
      <dgm:spPr/>
    </dgm:pt>
    <dgm:pt modelId="{C021F960-1876-4B90-BD90-FE1612CE97F8}" type="pres">
      <dgm:prSet presAssocID="{02835B0E-03B9-41C9-8E17-68A42683A26A}" presName="composite" presStyleCnt="0"/>
      <dgm:spPr/>
    </dgm:pt>
    <dgm:pt modelId="{45C56B71-2057-4A74-974F-7E13195BF806}" type="pres">
      <dgm:prSet presAssocID="{02835B0E-03B9-41C9-8E17-68A42683A26A}" presName="Image" presStyleLbl="alignNode1" presStyleIdx="2" presStyleCnt="6"/>
      <dgm:spPr>
        <a:blipFill rotWithShape="1">
          <a:blip xmlns:r="http://schemas.openxmlformats.org/officeDocument/2006/relationships" r:embed="rId3"/>
          <a:stretch>
            <a:fillRect/>
          </a:stretch>
        </a:blipFill>
      </dgm:spPr>
      <dgm:t>
        <a:bodyPr/>
        <a:lstStyle/>
        <a:p>
          <a:endParaRPr lang="es-EC"/>
        </a:p>
      </dgm:t>
    </dgm:pt>
    <dgm:pt modelId="{17A7FDBE-4AD1-4C1A-9B7A-2B284F5E51E3}" type="pres">
      <dgm:prSet presAssocID="{02835B0E-03B9-41C9-8E17-68A42683A26A}" presName="Parent" presStyleLbl="revTx" presStyleIdx="2" presStyleCnt="6">
        <dgm:presLayoutVars>
          <dgm:bulletEnabled val="1"/>
        </dgm:presLayoutVars>
      </dgm:prSet>
      <dgm:spPr/>
      <dgm:t>
        <a:bodyPr/>
        <a:lstStyle/>
        <a:p>
          <a:endParaRPr lang="es-EC"/>
        </a:p>
      </dgm:t>
    </dgm:pt>
    <dgm:pt modelId="{FB77C54F-456D-4FAC-8B5B-99B6E72E649E}" type="pres">
      <dgm:prSet presAssocID="{E71A8C00-2692-4978-818C-530BD1A97088}" presName="sibTrans" presStyleCnt="0"/>
      <dgm:spPr/>
    </dgm:pt>
    <dgm:pt modelId="{1121DBFF-CB19-4233-9BAA-9797FEAA849A}" type="pres">
      <dgm:prSet presAssocID="{A334164F-5B15-441E-8C9E-7B436366A6DE}" presName="composite" presStyleCnt="0"/>
      <dgm:spPr/>
    </dgm:pt>
    <dgm:pt modelId="{CA17F3E9-46BC-41F1-A4A2-3CDF498FE769}" type="pres">
      <dgm:prSet presAssocID="{A334164F-5B15-441E-8C9E-7B436366A6DE}" presName="Image" presStyleLbl="alignNode1" presStyleIdx="3" presStyleCnt="6"/>
      <dgm:spPr>
        <a:blipFill rotWithShape="1">
          <a:blip xmlns:r="http://schemas.openxmlformats.org/officeDocument/2006/relationships" r:embed="rId4"/>
          <a:stretch>
            <a:fillRect/>
          </a:stretch>
        </a:blipFill>
      </dgm:spPr>
      <dgm:t>
        <a:bodyPr/>
        <a:lstStyle/>
        <a:p>
          <a:endParaRPr lang="es-EC"/>
        </a:p>
      </dgm:t>
    </dgm:pt>
    <dgm:pt modelId="{E43E933A-504A-4E27-9725-4E9B324B7EFC}" type="pres">
      <dgm:prSet presAssocID="{A334164F-5B15-441E-8C9E-7B436366A6DE}" presName="Parent" presStyleLbl="revTx" presStyleIdx="3" presStyleCnt="6">
        <dgm:presLayoutVars>
          <dgm:bulletEnabled val="1"/>
        </dgm:presLayoutVars>
      </dgm:prSet>
      <dgm:spPr/>
      <dgm:t>
        <a:bodyPr/>
        <a:lstStyle/>
        <a:p>
          <a:endParaRPr lang="es-EC"/>
        </a:p>
      </dgm:t>
    </dgm:pt>
    <dgm:pt modelId="{631DFC6B-56AC-4BE3-B7F8-50253519DF04}" type="pres">
      <dgm:prSet presAssocID="{E59195A3-69F5-459D-A64B-7800B461A4BD}" presName="sibTrans" presStyleCnt="0"/>
      <dgm:spPr/>
    </dgm:pt>
    <dgm:pt modelId="{7989A9F0-DD53-4FCF-8789-D579A15DFA65}" type="pres">
      <dgm:prSet presAssocID="{5DC7EB05-3357-4CD9-9A47-2B2C9D83324C}" presName="composite" presStyleCnt="0"/>
      <dgm:spPr/>
    </dgm:pt>
    <dgm:pt modelId="{601EE70C-D924-488D-8AA4-84F8B6C253BF}" type="pres">
      <dgm:prSet presAssocID="{5DC7EB05-3357-4CD9-9A47-2B2C9D83324C}" presName="Image" presStyleLbl="alignNode1" presStyleIdx="4" presStyleCnt="6"/>
      <dgm:spPr>
        <a:blipFill rotWithShape="1">
          <a:blip xmlns:r="http://schemas.openxmlformats.org/officeDocument/2006/relationships" r:embed="rId5"/>
          <a:stretch>
            <a:fillRect/>
          </a:stretch>
        </a:blipFill>
      </dgm:spPr>
      <dgm:t>
        <a:bodyPr/>
        <a:lstStyle/>
        <a:p>
          <a:endParaRPr lang="es-EC"/>
        </a:p>
      </dgm:t>
    </dgm:pt>
    <dgm:pt modelId="{C1A638E9-A3EB-48D4-8702-8E64FC8F6FD7}" type="pres">
      <dgm:prSet presAssocID="{5DC7EB05-3357-4CD9-9A47-2B2C9D83324C}" presName="Parent" presStyleLbl="revTx" presStyleIdx="4" presStyleCnt="6">
        <dgm:presLayoutVars>
          <dgm:bulletEnabled val="1"/>
        </dgm:presLayoutVars>
      </dgm:prSet>
      <dgm:spPr/>
      <dgm:t>
        <a:bodyPr/>
        <a:lstStyle/>
        <a:p>
          <a:endParaRPr lang="es-EC"/>
        </a:p>
      </dgm:t>
    </dgm:pt>
    <dgm:pt modelId="{11E4978F-65C8-4347-ACB0-648DCE458513}" type="pres">
      <dgm:prSet presAssocID="{C7D4E891-0D4C-4E4E-85DA-7F986AFFA6C7}" presName="sibTrans" presStyleCnt="0"/>
      <dgm:spPr/>
    </dgm:pt>
    <dgm:pt modelId="{5CAFFEA5-F1E9-43DB-B6A5-F59156CC25FC}" type="pres">
      <dgm:prSet presAssocID="{99DA7B32-7613-4FA8-BECD-E28D0D9CD655}" presName="composite" presStyleCnt="0"/>
      <dgm:spPr/>
    </dgm:pt>
    <dgm:pt modelId="{7ED0C562-1734-4AAE-8939-3324EF609F98}" type="pres">
      <dgm:prSet presAssocID="{99DA7B32-7613-4FA8-BECD-E28D0D9CD655}" presName="Image" presStyleLbl="alignNode1" presStyleIdx="5" presStyleCnt="6" custLinFactNeighborX="0" custLinFactNeighborY="5921"/>
      <dgm:spPr>
        <a:blipFill rotWithShape="1">
          <a:blip xmlns:r="http://schemas.openxmlformats.org/officeDocument/2006/relationships" r:embed="rId6"/>
          <a:stretch>
            <a:fillRect/>
          </a:stretch>
        </a:blipFill>
      </dgm:spPr>
      <dgm:t>
        <a:bodyPr/>
        <a:lstStyle/>
        <a:p>
          <a:endParaRPr lang="es-EC"/>
        </a:p>
      </dgm:t>
    </dgm:pt>
    <dgm:pt modelId="{B5049498-4A38-4C0B-9AA1-6D5508397A08}" type="pres">
      <dgm:prSet presAssocID="{99DA7B32-7613-4FA8-BECD-E28D0D9CD655}" presName="Parent" presStyleLbl="revTx" presStyleIdx="5" presStyleCnt="6">
        <dgm:presLayoutVars>
          <dgm:bulletEnabled val="1"/>
        </dgm:presLayoutVars>
      </dgm:prSet>
      <dgm:spPr/>
      <dgm:t>
        <a:bodyPr/>
        <a:lstStyle/>
        <a:p>
          <a:endParaRPr lang="es-EC"/>
        </a:p>
      </dgm:t>
    </dgm:pt>
  </dgm:ptLst>
  <dgm:cxnLst>
    <dgm:cxn modelId="{385D816D-337A-478F-828F-47FEF762BE6D}" type="presOf" srcId="{B5045934-2972-4C0A-AD77-8E6D98A7899A}" destId="{472042DB-5934-4C43-B8BB-059C6169D68E}" srcOrd="0" destOrd="0" presId="urn:microsoft.com/office/officeart/2008/layout/PictureAccentBlocks"/>
    <dgm:cxn modelId="{9EF46208-A8E4-47DA-9B56-3FA46A39C8A4}" srcId="{3E9C2420-E187-4D83-97E4-F21D6FBBDC4E}" destId="{02835B0E-03B9-41C9-8E17-68A42683A26A}" srcOrd="2" destOrd="0" parTransId="{713B14D4-32FF-4183-A366-31F487E4AC07}" sibTransId="{E71A8C00-2692-4978-818C-530BD1A97088}"/>
    <dgm:cxn modelId="{92CCCDB8-0C0E-45A7-A832-3D062A69CDDF}" type="presOf" srcId="{5DC7EB05-3357-4CD9-9A47-2B2C9D83324C}" destId="{C1A638E9-A3EB-48D4-8702-8E64FC8F6FD7}" srcOrd="0" destOrd="0" presId="urn:microsoft.com/office/officeart/2008/layout/PictureAccentBlocks"/>
    <dgm:cxn modelId="{F3DF8309-AFAC-4788-B411-D6A7D22080CB}" type="presOf" srcId="{02835B0E-03B9-41C9-8E17-68A42683A26A}" destId="{17A7FDBE-4AD1-4C1A-9B7A-2B284F5E51E3}" srcOrd="0" destOrd="0" presId="urn:microsoft.com/office/officeart/2008/layout/PictureAccentBlocks"/>
    <dgm:cxn modelId="{D2A4FEB2-01FB-4AC2-9D42-32A72EFBBA22}" srcId="{3E9C2420-E187-4D83-97E4-F21D6FBBDC4E}" destId="{A334164F-5B15-441E-8C9E-7B436366A6DE}" srcOrd="3" destOrd="0" parTransId="{93EEA667-F31E-442D-8B99-2F5323EA0363}" sibTransId="{E59195A3-69F5-459D-A64B-7800B461A4BD}"/>
    <dgm:cxn modelId="{4CE81BC9-B493-4FFA-A5A4-0065AADB78EA}" type="presOf" srcId="{3E9C2420-E187-4D83-97E4-F21D6FBBDC4E}" destId="{5983A994-AE0D-48DF-B174-9DF0576DBEDC}" srcOrd="0" destOrd="0" presId="urn:microsoft.com/office/officeart/2008/layout/PictureAccentBlocks"/>
    <dgm:cxn modelId="{B76CDBC3-7A53-4405-B2A9-C629421705A1}" srcId="{3E9C2420-E187-4D83-97E4-F21D6FBBDC4E}" destId="{AB2D81AC-D2F4-46A4-921F-5E9A27877B83}" srcOrd="0" destOrd="0" parTransId="{FDA618E2-3714-4620-8717-45DECCBA2AA1}" sibTransId="{F3F0D307-690C-42ED-A296-92E9A28F1807}"/>
    <dgm:cxn modelId="{094E1554-DE9C-49AB-9B70-D07C2FEFA95B}" srcId="{3E9C2420-E187-4D83-97E4-F21D6FBBDC4E}" destId="{99DA7B32-7613-4FA8-BECD-E28D0D9CD655}" srcOrd="5" destOrd="0" parTransId="{003D8B95-00A0-428F-82FA-A9B89EAEC616}" sibTransId="{D6093565-BD89-4EFD-8CF1-E3DA20AE564E}"/>
    <dgm:cxn modelId="{7CB0EDB6-40E6-46C2-A4F5-C63375E539F4}" srcId="{3E9C2420-E187-4D83-97E4-F21D6FBBDC4E}" destId="{B5045934-2972-4C0A-AD77-8E6D98A7899A}" srcOrd="1" destOrd="0" parTransId="{607B0BF6-0A53-4C9A-AC32-4E3A359A3192}" sibTransId="{4806DB8B-BEB6-45E5-A80D-9EE6C8A8A52B}"/>
    <dgm:cxn modelId="{35A724BC-07D9-4DC4-8852-0E17AC41C0B4}" type="presOf" srcId="{AB2D81AC-D2F4-46A4-921F-5E9A27877B83}" destId="{81E94091-303E-46EB-A34C-76199EEFA83D}" srcOrd="0" destOrd="0" presId="urn:microsoft.com/office/officeart/2008/layout/PictureAccentBlocks"/>
    <dgm:cxn modelId="{B746857F-CF8A-45E4-BD27-00CF2C2D3BBE}" type="presOf" srcId="{A334164F-5B15-441E-8C9E-7B436366A6DE}" destId="{E43E933A-504A-4E27-9725-4E9B324B7EFC}" srcOrd="0" destOrd="0" presId="urn:microsoft.com/office/officeart/2008/layout/PictureAccentBlocks"/>
    <dgm:cxn modelId="{429EB34B-177D-43D6-AEBC-8B2E4169147D}" srcId="{3E9C2420-E187-4D83-97E4-F21D6FBBDC4E}" destId="{5DC7EB05-3357-4CD9-9A47-2B2C9D83324C}" srcOrd="4" destOrd="0" parTransId="{78157F02-AE35-45B8-A461-1AEB7DCAD8E3}" sibTransId="{C7D4E891-0D4C-4E4E-85DA-7F986AFFA6C7}"/>
    <dgm:cxn modelId="{B671CEB5-737E-4FFB-9416-2B1DC03E60E3}" type="presOf" srcId="{99DA7B32-7613-4FA8-BECD-E28D0D9CD655}" destId="{B5049498-4A38-4C0B-9AA1-6D5508397A08}" srcOrd="0" destOrd="0" presId="urn:microsoft.com/office/officeart/2008/layout/PictureAccentBlocks"/>
    <dgm:cxn modelId="{618CF0E9-FA75-45AB-B7EA-73AE82CAD707}" type="presParOf" srcId="{5983A994-AE0D-48DF-B174-9DF0576DBEDC}" destId="{2827BB66-371E-4E88-BCDE-35858684B77A}" srcOrd="0" destOrd="0" presId="urn:microsoft.com/office/officeart/2008/layout/PictureAccentBlocks"/>
    <dgm:cxn modelId="{EA037B4A-B7F9-4992-92FA-CF8790FF0ED0}" type="presParOf" srcId="{2827BB66-371E-4E88-BCDE-35858684B77A}" destId="{0D31C203-4095-4E1B-A8DA-5619F839A458}" srcOrd="0" destOrd="0" presId="urn:microsoft.com/office/officeart/2008/layout/PictureAccentBlocks"/>
    <dgm:cxn modelId="{94FFC2E0-2748-43CE-B6BB-FB05F6D1F9A3}" type="presParOf" srcId="{2827BB66-371E-4E88-BCDE-35858684B77A}" destId="{81E94091-303E-46EB-A34C-76199EEFA83D}" srcOrd="1" destOrd="0" presId="urn:microsoft.com/office/officeart/2008/layout/PictureAccentBlocks"/>
    <dgm:cxn modelId="{0738533C-FCED-48DD-B02F-F2353B58D00F}" type="presParOf" srcId="{5983A994-AE0D-48DF-B174-9DF0576DBEDC}" destId="{BA48C428-3535-46B2-9F51-3808C5DAC5ED}" srcOrd="1" destOrd="0" presId="urn:microsoft.com/office/officeart/2008/layout/PictureAccentBlocks"/>
    <dgm:cxn modelId="{B50BC784-926C-4770-B1D3-0D01505C3121}" type="presParOf" srcId="{5983A994-AE0D-48DF-B174-9DF0576DBEDC}" destId="{702E41A0-66ED-492D-AE36-C02AB46EAED8}" srcOrd="2" destOrd="0" presId="urn:microsoft.com/office/officeart/2008/layout/PictureAccentBlocks"/>
    <dgm:cxn modelId="{1D287B2A-B5E6-4972-9006-16BCCE075AEE}" type="presParOf" srcId="{702E41A0-66ED-492D-AE36-C02AB46EAED8}" destId="{C5212A5D-AC55-419D-A5D8-47A4C0CBCF7C}" srcOrd="0" destOrd="0" presId="urn:microsoft.com/office/officeart/2008/layout/PictureAccentBlocks"/>
    <dgm:cxn modelId="{AA81535B-1D89-41B6-8696-8537FA8BB8F8}" type="presParOf" srcId="{702E41A0-66ED-492D-AE36-C02AB46EAED8}" destId="{472042DB-5934-4C43-B8BB-059C6169D68E}" srcOrd="1" destOrd="0" presId="urn:microsoft.com/office/officeart/2008/layout/PictureAccentBlocks"/>
    <dgm:cxn modelId="{DFBE198F-A221-4428-9BBA-8AC13F165AD2}" type="presParOf" srcId="{5983A994-AE0D-48DF-B174-9DF0576DBEDC}" destId="{C6F3BA70-8CC6-44D5-86D6-335D93A5C3A0}" srcOrd="3" destOrd="0" presId="urn:microsoft.com/office/officeart/2008/layout/PictureAccentBlocks"/>
    <dgm:cxn modelId="{00B1FAE3-A4FB-4665-9D98-99B4F3BAB789}" type="presParOf" srcId="{5983A994-AE0D-48DF-B174-9DF0576DBEDC}" destId="{C021F960-1876-4B90-BD90-FE1612CE97F8}" srcOrd="4" destOrd="0" presId="urn:microsoft.com/office/officeart/2008/layout/PictureAccentBlocks"/>
    <dgm:cxn modelId="{D4FAFFE3-C9CC-42F9-9E25-7DD9D3B8AE29}" type="presParOf" srcId="{C021F960-1876-4B90-BD90-FE1612CE97F8}" destId="{45C56B71-2057-4A74-974F-7E13195BF806}" srcOrd="0" destOrd="0" presId="urn:microsoft.com/office/officeart/2008/layout/PictureAccentBlocks"/>
    <dgm:cxn modelId="{B9335744-1982-4CF9-A0BC-9836FC5F691E}" type="presParOf" srcId="{C021F960-1876-4B90-BD90-FE1612CE97F8}" destId="{17A7FDBE-4AD1-4C1A-9B7A-2B284F5E51E3}" srcOrd="1" destOrd="0" presId="urn:microsoft.com/office/officeart/2008/layout/PictureAccentBlocks"/>
    <dgm:cxn modelId="{B6C09B5A-8561-4B66-827B-5AABC5F79335}" type="presParOf" srcId="{5983A994-AE0D-48DF-B174-9DF0576DBEDC}" destId="{FB77C54F-456D-4FAC-8B5B-99B6E72E649E}" srcOrd="5" destOrd="0" presId="urn:microsoft.com/office/officeart/2008/layout/PictureAccentBlocks"/>
    <dgm:cxn modelId="{7FCF8BF3-142D-499E-91D8-033F8159E75E}" type="presParOf" srcId="{5983A994-AE0D-48DF-B174-9DF0576DBEDC}" destId="{1121DBFF-CB19-4233-9BAA-9797FEAA849A}" srcOrd="6" destOrd="0" presId="urn:microsoft.com/office/officeart/2008/layout/PictureAccentBlocks"/>
    <dgm:cxn modelId="{C421496E-5CA8-4DC1-A92C-ACC5883D6E66}" type="presParOf" srcId="{1121DBFF-CB19-4233-9BAA-9797FEAA849A}" destId="{CA17F3E9-46BC-41F1-A4A2-3CDF498FE769}" srcOrd="0" destOrd="0" presId="urn:microsoft.com/office/officeart/2008/layout/PictureAccentBlocks"/>
    <dgm:cxn modelId="{4EA032C0-EA93-449E-85C2-D27A0508CA23}" type="presParOf" srcId="{1121DBFF-CB19-4233-9BAA-9797FEAA849A}" destId="{E43E933A-504A-4E27-9725-4E9B324B7EFC}" srcOrd="1" destOrd="0" presId="urn:microsoft.com/office/officeart/2008/layout/PictureAccentBlocks"/>
    <dgm:cxn modelId="{82899377-CB68-491D-A1F3-A5D9A399E224}" type="presParOf" srcId="{5983A994-AE0D-48DF-B174-9DF0576DBEDC}" destId="{631DFC6B-56AC-4BE3-B7F8-50253519DF04}" srcOrd="7" destOrd="0" presId="urn:microsoft.com/office/officeart/2008/layout/PictureAccentBlocks"/>
    <dgm:cxn modelId="{A4CAEF12-5838-45C8-9373-A66409D1FCA6}" type="presParOf" srcId="{5983A994-AE0D-48DF-B174-9DF0576DBEDC}" destId="{7989A9F0-DD53-4FCF-8789-D579A15DFA65}" srcOrd="8" destOrd="0" presId="urn:microsoft.com/office/officeart/2008/layout/PictureAccentBlocks"/>
    <dgm:cxn modelId="{4FDA5B22-80EA-44B3-BDCB-794A22E65FA1}" type="presParOf" srcId="{7989A9F0-DD53-4FCF-8789-D579A15DFA65}" destId="{601EE70C-D924-488D-8AA4-84F8B6C253BF}" srcOrd="0" destOrd="0" presId="urn:microsoft.com/office/officeart/2008/layout/PictureAccentBlocks"/>
    <dgm:cxn modelId="{4F674FC0-6A24-4C34-BBD4-6A21C8AA905F}" type="presParOf" srcId="{7989A9F0-DD53-4FCF-8789-D579A15DFA65}" destId="{C1A638E9-A3EB-48D4-8702-8E64FC8F6FD7}" srcOrd="1" destOrd="0" presId="urn:microsoft.com/office/officeart/2008/layout/PictureAccentBlocks"/>
    <dgm:cxn modelId="{5A41737C-0259-4F72-8821-A05A39213B68}" type="presParOf" srcId="{5983A994-AE0D-48DF-B174-9DF0576DBEDC}" destId="{11E4978F-65C8-4347-ACB0-648DCE458513}" srcOrd="9" destOrd="0" presId="urn:microsoft.com/office/officeart/2008/layout/PictureAccentBlocks"/>
    <dgm:cxn modelId="{892B3A46-7ABD-45DA-BE64-62B14CF176D4}" type="presParOf" srcId="{5983A994-AE0D-48DF-B174-9DF0576DBEDC}" destId="{5CAFFEA5-F1E9-43DB-B6A5-F59156CC25FC}" srcOrd="10" destOrd="0" presId="urn:microsoft.com/office/officeart/2008/layout/PictureAccentBlocks"/>
    <dgm:cxn modelId="{5E9DC332-589C-4AE9-BBA0-46FC3368DC64}" type="presParOf" srcId="{5CAFFEA5-F1E9-43DB-B6A5-F59156CC25FC}" destId="{7ED0C562-1734-4AAE-8939-3324EF609F98}" srcOrd="0" destOrd="0" presId="urn:microsoft.com/office/officeart/2008/layout/PictureAccentBlocks"/>
    <dgm:cxn modelId="{84C1C019-498E-4A16-A400-A88DB0E3300F}" type="presParOf" srcId="{5CAFFEA5-F1E9-43DB-B6A5-F59156CC25FC}" destId="{B5049498-4A38-4C0B-9AA1-6D5508397A08}" srcOrd="1" destOrd="0" presId="urn:microsoft.com/office/officeart/2008/layout/PictureAccent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C4F4CD-2A69-47E7-AE0C-2985603C7E9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EC"/>
        </a:p>
      </dgm:t>
    </dgm:pt>
    <dgm:pt modelId="{61D72B08-2BDE-4C77-ADE9-2C453EF0A5BD}">
      <dgm:prSet phldrT="[Texto]" custT="1"/>
      <dgm:spPr>
        <a:solidFill>
          <a:srgbClr val="FFCC66"/>
        </a:solidFill>
      </dgm:spPr>
      <dgm:t>
        <a:bodyPr/>
        <a:lstStyle/>
        <a:p>
          <a:pPr algn="ctr"/>
          <a:r>
            <a:rPr lang="es-EC" sz="1400" b="1" dirty="0" smtClean="0">
              <a:solidFill>
                <a:schemeClr val="tx1"/>
              </a:solidFill>
            </a:rPr>
            <a:t>Juego interior-exterior  </a:t>
          </a:r>
          <a:endParaRPr lang="es-EC" sz="1400" b="1" dirty="0">
            <a:solidFill>
              <a:schemeClr val="tx1"/>
            </a:solidFill>
          </a:endParaRPr>
        </a:p>
      </dgm:t>
    </dgm:pt>
    <dgm:pt modelId="{5D9FADA4-58AD-434A-996F-C674FA389B0E}" type="parTrans" cxnId="{94A94684-0072-425F-BB43-0B82D039B1C3}">
      <dgm:prSet/>
      <dgm:spPr/>
      <dgm:t>
        <a:bodyPr/>
        <a:lstStyle/>
        <a:p>
          <a:pPr algn="ctr"/>
          <a:endParaRPr lang="es-EC" sz="1400" b="1">
            <a:solidFill>
              <a:schemeClr val="tx1"/>
            </a:solidFill>
          </a:endParaRPr>
        </a:p>
      </dgm:t>
    </dgm:pt>
    <dgm:pt modelId="{26E4ED5B-E169-494C-B37E-0B2299DB14DB}" type="sibTrans" cxnId="{94A94684-0072-425F-BB43-0B82D039B1C3}">
      <dgm:prSet custT="1"/>
      <dgm:spPr>
        <a:solidFill>
          <a:schemeClr val="bg1">
            <a:lumMod val="75000"/>
          </a:schemeClr>
        </a:solidFill>
      </dgm:spPr>
      <dgm:t>
        <a:bodyPr/>
        <a:lstStyle/>
        <a:p>
          <a:pPr algn="ctr"/>
          <a:r>
            <a:rPr lang="es-EC" sz="1400" b="1" dirty="0" smtClean="0">
              <a:solidFill>
                <a:schemeClr val="tx1"/>
              </a:solidFill>
            </a:rPr>
            <a:t>Juego psicomotor</a:t>
          </a:r>
          <a:endParaRPr lang="es-EC" sz="1400" b="1" dirty="0">
            <a:solidFill>
              <a:schemeClr val="tx1"/>
            </a:solidFill>
          </a:endParaRPr>
        </a:p>
      </dgm:t>
    </dgm:pt>
    <dgm:pt modelId="{72D582B4-69D1-4E25-B9B2-EDB91DB8FB46}">
      <dgm:prSet phldrT="[Texto]" custT="1"/>
      <dgm:spPr>
        <a:solidFill>
          <a:srgbClr val="CCFFCC"/>
        </a:solidFill>
      </dgm:spPr>
      <dgm:t>
        <a:bodyPr/>
        <a:lstStyle/>
        <a:p>
          <a:pPr algn="ctr"/>
          <a:r>
            <a:rPr lang="es-EC" sz="1400" b="1" dirty="0" smtClean="0">
              <a:solidFill>
                <a:schemeClr val="tx1"/>
              </a:solidFill>
            </a:rPr>
            <a:t>Juego Heurístico</a:t>
          </a:r>
          <a:endParaRPr lang="es-EC" sz="1400" b="1" dirty="0">
            <a:solidFill>
              <a:schemeClr val="tx1"/>
            </a:solidFill>
          </a:endParaRPr>
        </a:p>
      </dgm:t>
    </dgm:pt>
    <dgm:pt modelId="{803DBE7C-2FA1-439F-9886-A3F8B9CB975B}" type="parTrans" cxnId="{9BBB0D4D-4024-4A9F-AD19-C848E05CC0CC}">
      <dgm:prSet/>
      <dgm:spPr/>
      <dgm:t>
        <a:bodyPr/>
        <a:lstStyle/>
        <a:p>
          <a:pPr algn="ctr"/>
          <a:endParaRPr lang="es-EC" sz="1400" b="1">
            <a:solidFill>
              <a:schemeClr val="tx1"/>
            </a:solidFill>
          </a:endParaRPr>
        </a:p>
      </dgm:t>
    </dgm:pt>
    <dgm:pt modelId="{F4C52FB8-76A1-4095-B935-166DABDA7F25}" type="sibTrans" cxnId="{9BBB0D4D-4024-4A9F-AD19-C848E05CC0CC}">
      <dgm:prSet custT="1"/>
      <dgm:spPr>
        <a:solidFill>
          <a:schemeClr val="accent2">
            <a:lumMod val="90000"/>
          </a:schemeClr>
        </a:solidFill>
      </dgm:spPr>
      <dgm:t>
        <a:bodyPr/>
        <a:lstStyle/>
        <a:p>
          <a:pPr algn="ctr"/>
          <a:r>
            <a:rPr lang="es-EC" sz="1400" b="1" dirty="0" smtClean="0">
              <a:solidFill>
                <a:schemeClr val="tx1"/>
              </a:solidFill>
            </a:rPr>
            <a:t>Juegos populares, tradicionales y multiculturales</a:t>
          </a:r>
          <a:endParaRPr lang="es-EC" sz="1400" b="1" dirty="0">
            <a:solidFill>
              <a:schemeClr val="tx1"/>
            </a:solidFill>
          </a:endParaRPr>
        </a:p>
      </dgm:t>
    </dgm:pt>
    <dgm:pt modelId="{8BF27E69-524F-4EF4-AC09-A7D0930A1BAE}">
      <dgm:prSet custT="1"/>
      <dgm:spPr>
        <a:solidFill>
          <a:srgbClr val="CCFF99"/>
        </a:solidFill>
      </dgm:spPr>
      <dgm:t>
        <a:bodyPr/>
        <a:lstStyle/>
        <a:p>
          <a:pPr algn="ctr"/>
          <a:r>
            <a:rPr lang="es-EC" sz="1400" b="1" dirty="0" smtClean="0">
              <a:solidFill>
                <a:schemeClr val="tx1"/>
              </a:solidFill>
            </a:rPr>
            <a:t>Juego didáctico</a:t>
          </a:r>
          <a:endParaRPr lang="es-EC" sz="1400" b="1" dirty="0">
            <a:solidFill>
              <a:schemeClr val="tx1"/>
            </a:solidFill>
          </a:endParaRPr>
        </a:p>
      </dgm:t>
    </dgm:pt>
    <dgm:pt modelId="{F81C2171-7E9E-4B0D-B972-E7FAC12F6976}" type="parTrans" cxnId="{3DC05D2D-2B1E-4C75-B429-4DA444891E59}">
      <dgm:prSet/>
      <dgm:spPr/>
      <dgm:t>
        <a:bodyPr/>
        <a:lstStyle/>
        <a:p>
          <a:pPr algn="ctr"/>
          <a:endParaRPr lang="es-EC" sz="1400" b="1">
            <a:solidFill>
              <a:schemeClr val="tx1"/>
            </a:solidFill>
          </a:endParaRPr>
        </a:p>
      </dgm:t>
    </dgm:pt>
    <dgm:pt modelId="{93980E21-B8CA-4BA2-B008-D30EE82DF29E}" type="sibTrans" cxnId="{3DC05D2D-2B1E-4C75-B429-4DA444891E59}">
      <dgm:prSet custT="1"/>
      <dgm:spPr/>
      <dgm:t>
        <a:bodyPr/>
        <a:lstStyle/>
        <a:p>
          <a:pPr algn="ctr"/>
          <a:r>
            <a:rPr lang="es-EC" sz="1400" b="1" dirty="0" smtClean="0">
              <a:solidFill>
                <a:schemeClr val="tx1"/>
              </a:solidFill>
            </a:rPr>
            <a:t>Juego libre y dirigido</a:t>
          </a:r>
          <a:endParaRPr lang="es-EC" sz="1400" b="1" dirty="0">
            <a:solidFill>
              <a:schemeClr val="tx1"/>
            </a:solidFill>
          </a:endParaRPr>
        </a:p>
      </dgm:t>
    </dgm:pt>
    <dgm:pt modelId="{85B70065-86B2-4DCD-AB9B-607526AB2FF0}" type="pres">
      <dgm:prSet presAssocID="{EBC4F4CD-2A69-47E7-AE0C-2985603C7E91}" presName="Name0" presStyleCnt="0">
        <dgm:presLayoutVars>
          <dgm:chMax/>
          <dgm:chPref/>
          <dgm:dir/>
          <dgm:animLvl val="lvl"/>
        </dgm:presLayoutVars>
      </dgm:prSet>
      <dgm:spPr/>
      <dgm:t>
        <a:bodyPr/>
        <a:lstStyle/>
        <a:p>
          <a:endParaRPr lang="es-EC"/>
        </a:p>
      </dgm:t>
    </dgm:pt>
    <dgm:pt modelId="{A06E680D-1C67-4104-8A7F-D7E7952CC932}" type="pres">
      <dgm:prSet presAssocID="{8BF27E69-524F-4EF4-AC09-A7D0930A1BAE}" presName="composite" presStyleCnt="0"/>
      <dgm:spPr/>
    </dgm:pt>
    <dgm:pt modelId="{BC31FD10-35F0-4F0F-A881-82B6B9DA5C42}" type="pres">
      <dgm:prSet presAssocID="{8BF27E69-524F-4EF4-AC09-A7D0930A1BAE}" presName="Parent1" presStyleLbl="node1" presStyleIdx="0" presStyleCnt="6">
        <dgm:presLayoutVars>
          <dgm:chMax val="1"/>
          <dgm:chPref val="1"/>
          <dgm:bulletEnabled val="1"/>
        </dgm:presLayoutVars>
      </dgm:prSet>
      <dgm:spPr/>
      <dgm:t>
        <a:bodyPr/>
        <a:lstStyle/>
        <a:p>
          <a:endParaRPr lang="es-EC"/>
        </a:p>
      </dgm:t>
    </dgm:pt>
    <dgm:pt modelId="{CDCA882D-F65D-4CBD-8C24-4918DBBD245F}" type="pres">
      <dgm:prSet presAssocID="{8BF27E69-524F-4EF4-AC09-A7D0930A1BAE}" presName="Childtext1" presStyleLbl="revTx" presStyleIdx="0" presStyleCnt="3">
        <dgm:presLayoutVars>
          <dgm:chMax val="0"/>
          <dgm:chPref val="0"/>
          <dgm:bulletEnabled val="1"/>
        </dgm:presLayoutVars>
      </dgm:prSet>
      <dgm:spPr/>
    </dgm:pt>
    <dgm:pt modelId="{B4F25ACA-DB67-4662-91BA-0A4109368C9B}" type="pres">
      <dgm:prSet presAssocID="{8BF27E69-524F-4EF4-AC09-A7D0930A1BAE}" presName="BalanceSpacing" presStyleCnt="0"/>
      <dgm:spPr/>
    </dgm:pt>
    <dgm:pt modelId="{114502C6-B627-40BD-B223-3B2B15FC49EF}" type="pres">
      <dgm:prSet presAssocID="{8BF27E69-524F-4EF4-AC09-A7D0930A1BAE}" presName="BalanceSpacing1" presStyleCnt="0"/>
      <dgm:spPr/>
    </dgm:pt>
    <dgm:pt modelId="{988AF484-3E48-4AA2-9D6F-6193DF25C031}" type="pres">
      <dgm:prSet presAssocID="{93980E21-B8CA-4BA2-B008-D30EE82DF29E}" presName="Accent1Text" presStyleLbl="node1" presStyleIdx="1" presStyleCnt="6"/>
      <dgm:spPr/>
      <dgm:t>
        <a:bodyPr/>
        <a:lstStyle/>
        <a:p>
          <a:endParaRPr lang="es-EC"/>
        </a:p>
      </dgm:t>
    </dgm:pt>
    <dgm:pt modelId="{09B7D5F7-0A30-4C10-9206-098E741C51EE}" type="pres">
      <dgm:prSet presAssocID="{93980E21-B8CA-4BA2-B008-D30EE82DF29E}" presName="spaceBetweenRectangles" presStyleCnt="0"/>
      <dgm:spPr/>
    </dgm:pt>
    <dgm:pt modelId="{B291AE02-1ADC-43F3-82E9-A7187AE02546}" type="pres">
      <dgm:prSet presAssocID="{61D72B08-2BDE-4C77-ADE9-2C453EF0A5BD}" presName="composite" presStyleCnt="0"/>
      <dgm:spPr/>
    </dgm:pt>
    <dgm:pt modelId="{EE934BC0-E565-4C9F-883F-36741331DD8D}" type="pres">
      <dgm:prSet presAssocID="{61D72B08-2BDE-4C77-ADE9-2C453EF0A5BD}" presName="Parent1" presStyleLbl="node1" presStyleIdx="2" presStyleCnt="6">
        <dgm:presLayoutVars>
          <dgm:chMax val="1"/>
          <dgm:chPref val="1"/>
          <dgm:bulletEnabled val="1"/>
        </dgm:presLayoutVars>
      </dgm:prSet>
      <dgm:spPr/>
      <dgm:t>
        <a:bodyPr/>
        <a:lstStyle/>
        <a:p>
          <a:endParaRPr lang="es-EC"/>
        </a:p>
      </dgm:t>
    </dgm:pt>
    <dgm:pt modelId="{D746C2DC-247A-4BF2-8DF6-C8BE4102FA45}" type="pres">
      <dgm:prSet presAssocID="{61D72B08-2BDE-4C77-ADE9-2C453EF0A5BD}" presName="Childtext1" presStyleLbl="revTx" presStyleIdx="1" presStyleCnt="3">
        <dgm:presLayoutVars>
          <dgm:chMax val="0"/>
          <dgm:chPref val="0"/>
          <dgm:bulletEnabled val="1"/>
        </dgm:presLayoutVars>
      </dgm:prSet>
      <dgm:spPr/>
      <dgm:t>
        <a:bodyPr/>
        <a:lstStyle/>
        <a:p>
          <a:endParaRPr lang="es-EC"/>
        </a:p>
      </dgm:t>
    </dgm:pt>
    <dgm:pt modelId="{30222FCF-4B80-4495-BE7D-6AE1EDAB1EDE}" type="pres">
      <dgm:prSet presAssocID="{61D72B08-2BDE-4C77-ADE9-2C453EF0A5BD}" presName="BalanceSpacing" presStyleCnt="0"/>
      <dgm:spPr/>
    </dgm:pt>
    <dgm:pt modelId="{1764136A-7350-4C01-B28C-6596F45C036F}" type="pres">
      <dgm:prSet presAssocID="{61D72B08-2BDE-4C77-ADE9-2C453EF0A5BD}" presName="BalanceSpacing1" presStyleCnt="0"/>
      <dgm:spPr/>
    </dgm:pt>
    <dgm:pt modelId="{2E695AD3-4FAA-4D2C-B94F-6B8C1A3521EB}" type="pres">
      <dgm:prSet presAssocID="{26E4ED5B-E169-494C-B37E-0B2299DB14DB}" presName="Accent1Text" presStyleLbl="node1" presStyleIdx="3" presStyleCnt="6" custScaleX="103170"/>
      <dgm:spPr/>
      <dgm:t>
        <a:bodyPr/>
        <a:lstStyle/>
        <a:p>
          <a:endParaRPr lang="es-EC"/>
        </a:p>
      </dgm:t>
    </dgm:pt>
    <dgm:pt modelId="{1F253CAC-FFDA-4DC1-83F5-148DF49682B2}" type="pres">
      <dgm:prSet presAssocID="{26E4ED5B-E169-494C-B37E-0B2299DB14DB}" presName="spaceBetweenRectangles" presStyleCnt="0"/>
      <dgm:spPr/>
    </dgm:pt>
    <dgm:pt modelId="{B8A4C449-9DCB-453C-8410-BB7CEAC378E2}" type="pres">
      <dgm:prSet presAssocID="{72D582B4-69D1-4E25-B9B2-EDB91DB8FB46}" presName="composite" presStyleCnt="0"/>
      <dgm:spPr/>
    </dgm:pt>
    <dgm:pt modelId="{F40B149B-62EA-406C-AB16-11A4AEBF0236}" type="pres">
      <dgm:prSet presAssocID="{72D582B4-69D1-4E25-B9B2-EDB91DB8FB46}" presName="Parent1" presStyleLbl="node1" presStyleIdx="4" presStyleCnt="6" custScaleX="108388" custLinFactNeighborX="-1036" custLinFactNeighborY="398">
        <dgm:presLayoutVars>
          <dgm:chMax val="1"/>
          <dgm:chPref val="1"/>
          <dgm:bulletEnabled val="1"/>
        </dgm:presLayoutVars>
      </dgm:prSet>
      <dgm:spPr/>
      <dgm:t>
        <a:bodyPr/>
        <a:lstStyle/>
        <a:p>
          <a:endParaRPr lang="es-EC"/>
        </a:p>
      </dgm:t>
    </dgm:pt>
    <dgm:pt modelId="{BDA16BEB-B2B9-4713-A5CE-6A31A1B17C0E}" type="pres">
      <dgm:prSet presAssocID="{72D582B4-69D1-4E25-B9B2-EDB91DB8FB46}" presName="Childtext1" presStyleLbl="revTx" presStyleIdx="2" presStyleCnt="3">
        <dgm:presLayoutVars>
          <dgm:chMax val="0"/>
          <dgm:chPref val="0"/>
          <dgm:bulletEnabled val="1"/>
        </dgm:presLayoutVars>
      </dgm:prSet>
      <dgm:spPr/>
      <dgm:t>
        <a:bodyPr/>
        <a:lstStyle/>
        <a:p>
          <a:endParaRPr lang="es-EC"/>
        </a:p>
      </dgm:t>
    </dgm:pt>
    <dgm:pt modelId="{C27F87A1-0EBF-4407-9437-91DD9548ED7B}" type="pres">
      <dgm:prSet presAssocID="{72D582B4-69D1-4E25-B9B2-EDB91DB8FB46}" presName="BalanceSpacing" presStyleCnt="0"/>
      <dgm:spPr/>
    </dgm:pt>
    <dgm:pt modelId="{A0056949-946B-41C6-AC33-B4D42613BA7B}" type="pres">
      <dgm:prSet presAssocID="{72D582B4-69D1-4E25-B9B2-EDB91DB8FB46}" presName="BalanceSpacing1" presStyleCnt="0"/>
      <dgm:spPr/>
    </dgm:pt>
    <dgm:pt modelId="{FD58A376-C9E5-4CE7-BE51-F343D8CDB420}" type="pres">
      <dgm:prSet presAssocID="{F4C52FB8-76A1-4095-B935-166DABDA7F25}" presName="Accent1Text" presStyleLbl="node1" presStyleIdx="5" presStyleCnt="6" custScaleX="126172" custLinFactNeighborX="-19082" custLinFactNeighborY="-3753"/>
      <dgm:spPr/>
      <dgm:t>
        <a:bodyPr/>
        <a:lstStyle/>
        <a:p>
          <a:endParaRPr lang="es-EC"/>
        </a:p>
      </dgm:t>
    </dgm:pt>
  </dgm:ptLst>
  <dgm:cxnLst>
    <dgm:cxn modelId="{94A94684-0072-425F-BB43-0B82D039B1C3}" srcId="{EBC4F4CD-2A69-47E7-AE0C-2985603C7E91}" destId="{61D72B08-2BDE-4C77-ADE9-2C453EF0A5BD}" srcOrd="1" destOrd="0" parTransId="{5D9FADA4-58AD-434A-996F-C674FA389B0E}" sibTransId="{26E4ED5B-E169-494C-B37E-0B2299DB14DB}"/>
    <dgm:cxn modelId="{709B9945-A81A-48A0-B5FF-87751357242A}" type="presOf" srcId="{26E4ED5B-E169-494C-B37E-0B2299DB14DB}" destId="{2E695AD3-4FAA-4D2C-B94F-6B8C1A3521EB}" srcOrd="0" destOrd="0" presId="urn:microsoft.com/office/officeart/2008/layout/AlternatingHexagons"/>
    <dgm:cxn modelId="{3DC05D2D-2B1E-4C75-B429-4DA444891E59}" srcId="{EBC4F4CD-2A69-47E7-AE0C-2985603C7E91}" destId="{8BF27E69-524F-4EF4-AC09-A7D0930A1BAE}" srcOrd="0" destOrd="0" parTransId="{F81C2171-7E9E-4B0D-B972-E7FAC12F6976}" sibTransId="{93980E21-B8CA-4BA2-B008-D30EE82DF29E}"/>
    <dgm:cxn modelId="{992DFDB9-9B24-4044-A181-04635E6EACD3}" type="presOf" srcId="{EBC4F4CD-2A69-47E7-AE0C-2985603C7E91}" destId="{85B70065-86B2-4DCD-AB9B-607526AB2FF0}" srcOrd="0" destOrd="0" presId="urn:microsoft.com/office/officeart/2008/layout/AlternatingHexagons"/>
    <dgm:cxn modelId="{7ECA7F2A-E40B-4130-B322-ED1633316749}" type="presOf" srcId="{F4C52FB8-76A1-4095-B935-166DABDA7F25}" destId="{FD58A376-C9E5-4CE7-BE51-F343D8CDB420}" srcOrd="0" destOrd="0" presId="urn:microsoft.com/office/officeart/2008/layout/AlternatingHexagons"/>
    <dgm:cxn modelId="{6E5DF299-7F25-47A1-9143-DCB5C8A41BC2}" type="presOf" srcId="{8BF27E69-524F-4EF4-AC09-A7D0930A1BAE}" destId="{BC31FD10-35F0-4F0F-A881-82B6B9DA5C42}" srcOrd="0" destOrd="0" presId="urn:microsoft.com/office/officeart/2008/layout/AlternatingHexagons"/>
    <dgm:cxn modelId="{5D9F0004-F052-4BA2-8520-E1355C3B9AB5}" type="presOf" srcId="{72D582B4-69D1-4E25-B9B2-EDB91DB8FB46}" destId="{F40B149B-62EA-406C-AB16-11A4AEBF0236}" srcOrd="0" destOrd="0" presId="urn:microsoft.com/office/officeart/2008/layout/AlternatingHexagons"/>
    <dgm:cxn modelId="{9BBB0D4D-4024-4A9F-AD19-C848E05CC0CC}" srcId="{EBC4F4CD-2A69-47E7-AE0C-2985603C7E91}" destId="{72D582B4-69D1-4E25-B9B2-EDB91DB8FB46}" srcOrd="2" destOrd="0" parTransId="{803DBE7C-2FA1-439F-9886-A3F8B9CB975B}" sibTransId="{F4C52FB8-76A1-4095-B935-166DABDA7F25}"/>
    <dgm:cxn modelId="{1BA0A77A-9575-4178-AC59-2757DB77C21A}" type="presOf" srcId="{93980E21-B8CA-4BA2-B008-D30EE82DF29E}" destId="{988AF484-3E48-4AA2-9D6F-6193DF25C031}" srcOrd="0" destOrd="0" presId="urn:microsoft.com/office/officeart/2008/layout/AlternatingHexagons"/>
    <dgm:cxn modelId="{5FE8A6F9-FD65-4B7C-9559-C1E000841F47}" type="presOf" srcId="{61D72B08-2BDE-4C77-ADE9-2C453EF0A5BD}" destId="{EE934BC0-E565-4C9F-883F-36741331DD8D}" srcOrd="0" destOrd="0" presId="urn:microsoft.com/office/officeart/2008/layout/AlternatingHexagons"/>
    <dgm:cxn modelId="{7FDF6EB3-7FF8-4994-89AA-294BBB0F39A4}" type="presParOf" srcId="{85B70065-86B2-4DCD-AB9B-607526AB2FF0}" destId="{A06E680D-1C67-4104-8A7F-D7E7952CC932}" srcOrd="0" destOrd="0" presId="urn:microsoft.com/office/officeart/2008/layout/AlternatingHexagons"/>
    <dgm:cxn modelId="{15DD4EF8-1366-4757-95EC-578F84E62FB2}" type="presParOf" srcId="{A06E680D-1C67-4104-8A7F-D7E7952CC932}" destId="{BC31FD10-35F0-4F0F-A881-82B6B9DA5C42}" srcOrd="0" destOrd="0" presId="urn:microsoft.com/office/officeart/2008/layout/AlternatingHexagons"/>
    <dgm:cxn modelId="{E00897DC-091B-4A20-8B17-2E1881520766}" type="presParOf" srcId="{A06E680D-1C67-4104-8A7F-D7E7952CC932}" destId="{CDCA882D-F65D-4CBD-8C24-4918DBBD245F}" srcOrd="1" destOrd="0" presId="urn:microsoft.com/office/officeart/2008/layout/AlternatingHexagons"/>
    <dgm:cxn modelId="{D94FE182-A2C1-4455-8A96-35B400BD8400}" type="presParOf" srcId="{A06E680D-1C67-4104-8A7F-D7E7952CC932}" destId="{B4F25ACA-DB67-4662-91BA-0A4109368C9B}" srcOrd="2" destOrd="0" presId="urn:microsoft.com/office/officeart/2008/layout/AlternatingHexagons"/>
    <dgm:cxn modelId="{B3EB3521-AB32-4584-ACD2-2FE6AE1A3348}" type="presParOf" srcId="{A06E680D-1C67-4104-8A7F-D7E7952CC932}" destId="{114502C6-B627-40BD-B223-3B2B15FC49EF}" srcOrd="3" destOrd="0" presId="urn:microsoft.com/office/officeart/2008/layout/AlternatingHexagons"/>
    <dgm:cxn modelId="{C0771B9F-FBF1-4145-B06B-4D5B4D14137A}" type="presParOf" srcId="{A06E680D-1C67-4104-8A7F-D7E7952CC932}" destId="{988AF484-3E48-4AA2-9D6F-6193DF25C031}" srcOrd="4" destOrd="0" presId="urn:microsoft.com/office/officeart/2008/layout/AlternatingHexagons"/>
    <dgm:cxn modelId="{D743382E-4D38-4000-9F4F-A0C88615A5B6}" type="presParOf" srcId="{85B70065-86B2-4DCD-AB9B-607526AB2FF0}" destId="{09B7D5F7-0A30-4C10-9206-098E741C51EE}" srcOrd="1" destOrd="0" presId="urn:microsoft.com/office/officeart/2008/layout/AlternatingHexagons"/>
    <dgm:cxn modelId="{3F451C77-8057-4408-8E6A-3B0C84A4F3F1}" type="presParOf" srcId="{85B70065-86B2-4DCD-AB9B-607526AB2FF0}" destId="{B291AE02-1ADC-43F3-82E9-A7187AE02546}" srcOrd="2" destOrd="0" presId="urn:microsoft.com/office/officeart/2008/layout/AlternatingHexagons"/>
    <dgm:cxn modelId="{AE07DD89-24DF-4976-A73D-67098D49DD85}" type="presParOf" srcId="{B291AE02-1ADC-43F3-82E9-A7187AE02546}" destId="{EE934BC0-E565-4C9F-883F-36741331DD8D}" srcOrd="0" destOrd="0" presId="urn:microsoft.com/office/officeart/2008/layout/AlternatingHexagons"/>
    <dgm:cxn modelId="{D3BED8FB-F5A1-4021-859F-464DF1C10A28}" type="presParOf" srcId="{B291AE02-1ADC-43F3-82E9-A7187AE02546}" destId="{D746C2DC-247A-4BF2-8DF6-C8BE4102FA45}" srcOrd="1" destOrd="0" presId="urn:microsoft.com/office/officeart/2008/layout/AlternatingHexagons"/>
    <dgm:cxn modelId="{E807BC8F-AD36-42EA-AD40-148A0A276B9E}" type="presParOf" srcId="{B291AE02-1ADC-43F3-82E9-A7187AE02546}" destId="{30222FCF-4B80-4495-BE7D-6AE1EDAB1EDE}" srcOrd="2" destOrd="0" presId="urn:microsoft.com/office/officeart/2008/layout/AlternatingHexagons"/>
    <dgm:cxn modelId="{2F9C378C-0657-44C6-9784-9790104B571B}" type="presParOf" srcId="{B291AE02-1ADC-43F3-82E9-A7187AE02546}" destId="{1764136A-7350-4C01-B28C-6596F45C036F}" srcOrd="3" destOrd="0" presId="urn:microsoft.com/office/officeart/2008/layout/AlternatingHexagons"/>
    <dgm:cxn modelId="{C770C74C-C632-4C6D-A4D2-3B1589174350}" type="presParOf" srcId="{B291AE02-1ADC-43F3-82E9-A7187AE02546}" destId="{2E695AD3-4FAA-4D2C-B94F-6B8C1A3521EB}" srcOrd="4" destOrd="0" presId="urn:microsoft.com/office/officeart/2008/layout/AlternatingHexagons"/>
    <dgm:cxn modelId="{74E08481-7465-4791-8310-DF0B452F7598}" type="presParOf" srcId="{85B70065-86B2-4DCD-AB9B-607526AB2FF0}" destId="{1F253CAC-FFDA-4DC1-83F5-148DF49682B2}" srcOrd="3" destOrd="0" presId="urn:microsoft.com/office/officeart/2008/layout/AlternatingHexagons"/>
    <dgm:cxn modelId="{F61CA2B3-8A75-4366-87E3-B140FF194AF6}" type="presParOf" srcId="{85B70065-86B2-4DCD-AB9B-607526AB2FF0}" destId="{B8A4C449-9DCB-453C-8410-BB7CEAC378E2}" srcOrd="4" destOrd="0" presId="urn:microsoft.com/office/officeart/2008/layout/AlternatingHexagons"/>
    <dgm:cxn modelId="{C954A79D-C4CF-4E21-9B8D-D1768D4586E5}" type="presParOf" srcId="{B8A4C449-9DCB-453C-8410-BB7CEAC378E2}" destId="{F40B149B-62EA-406C-AB16-11A4AEBF0236}" srcOrd="0" destOrd="0" presId="urn:microsoft.com/office/officeart/2008/layout/AlternatingHexagons"/>
    <dgm:cxn modelId="{25758893-20DE-4ABF-96C6-994B8F6BBCE6}" type="presParOf" srcId="{B8A4C449-9DCB-453C-8410-BB7CEAC378E2}" destId="{BDA16BEB-B2B9-4713-A5CE-6A31A1B17C0E}" srcOrd="1" destOrd="0" presId="urn:microsoft.com/office/officeart/2008/layout/AlternatingHexagons"/>
    <dgm:cxn modelId="{99B5D809-C4D0-4D14-9EBF-671CE3C042D4}" type="presParOf" srcId="{B8A4C449-9DCB-453C-8410-BB7CEAC378E2}" destId="{C27F87A1-0EBF-4407-9437-91DD9548ED7B}" srcOrd="2" destOrd="0" presId="urn:microsoft.com/office/officeart/2008/layout/AlternatingHexagons"/>
    <dgm:cxn modelId="{3AF7F208-9ECB-4632-A8D4-0956B7941498}" type="presParOf" srcId="{B8A4C449-9DCB-453C-8410-BB7CEAC378E2}" destId="{A0056949-946B-41C6-AC33-B4D42613BA7B}" srcOrd="3" destOrd="0" presId="urn:microsoft.com/office/officeart/2008/layout/AlternatingHexagons"/>
    <dgm:cxn modelId="{AB0506D3-764B-47E7-BA3E-28C5DBA6EA29}" type="presParOf" srcId="{B8A4C449-9DCB-453C-8410-BB7CEAC378E2}" destId="{FD58A376-C9E5-4CE7-BE51-F343D8CDB42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5773B2-494E-4B76-893C-4C00E5E7DFF5}" type="doc">
      <dgm:prSet loTypeId="urn:microsoft.com/office/officeart/2005/8/layout/pyramid2" loCatId="list" qsTypeId="urn:microsoft.com/office/officeart/2005/8/quickstyle/simple1" qsCatId="simple" csTypeId="urn:microsoft.com/office/officeart/2005/8/colors/accent1_2" csCatId="accent1" phldr="1"/>
      <dgm:spPr/>
    </dgm:pt>
    <dgm:pt modelId="{7803C730-D8E0-4D72-9623-AB711DE4D2F7}">
      <dgm:prSet phldrT="[Texto]" custT="1"/>
      <dgm:spPr/>
      <dgm:t>
        <a:bodyPr/>
        <a:lstStyle/>
        <a:p>
          <a:pPr algn="ctr"/>
          <a:endParaRPr lang="es-EC" sz="800" dirty="0" smtClean="0"/>
        </a:p>
        <a:p>
          <a:pPr algn="ctr"/>
          <a:endParaRPr lang="es-EC" sz="800" dirty="0" smtClean="0"/>
        </a:p>
        <a:p>
          <a:pPr algn="ctr"/>
          <a:r>
            <a:rPr lang="es-EC" sz="800" dirty="0" smtClean="0"/>
            <a:t>“</a:t>
          </a:r>
          <a:r>
            <a:rPr lang="es-EC" sz="1100" b="1" dirty="0" smtClean="0"/>
            <a:t>Aproximarse al juego tradicional es acercarse al folklore, a la ciencia de las tradiciones, costumbres, usos, creencias y leyendas de una región. Resulta difícil disociar el juego tradicional del comportamiento humano, el estudio del juego folclórico, de la etnografía o la etología” </a:t>
          </a:r>
        </a:p>
        <a:p>
          <a:pPr algn="r"/>
          <a:r>
            <a:rPr lang="es-EC" sz="1100" b="1" dirty="0" err="1" smtClean="0"/>
            <a:t>Lavega</a:t>
          </a:r>
          <a:endParaRPr lang="es-EC" sz="1100" b="1" dirty="0" smtClean="0"/>
        </a:p>
        <a:p>
          <a:pPr algn="ctr"/>
          <a:endParaRPr lang="es-EC" sz="1100" b="1" dirty="0"/>
        </a:p>
      </dgm:t>
    </dgm:pt>
    <dgm:pt modelId="{751A08CA-0B7D-4560-AFBC-AE9663CE3325}" type="parTrans" cxnId="{80DCD4A7-DCC9-47A9-8018-DCF9BC10A60C}">
      <dgm:prSet/>
      <dgm:spPr/>
      <dgm:t>
        <a:bodyPr/>
        <a:lstStyle/>
        <a:p>
          <a:endParaRPr lang="es-EC"/>
        </a:p>
      </dgm:t>
    </dgm:pt>
    <dgm:pt modelId="{2373B225-500B-4010-8E92-E3758A10A611}" type="sibTrans" cxnId="{80DCD4A7-DCC9-47A9-8018-DCF9BC10A60C}">
      <dgm:prSet/>
      <dgm:spPr/>
      <dgm:t>
        <a:bodyPr/>
        <a:lstStyle/>
        <a:p>
          <a:endParaRPr lang="es-EC"/>
        </a:p>
      </dgm:t>
    </dgm:pt>
    <dgm:pt modelId="{7A413C69-30FA-4654-B877-0B69EA809EC0}">
      <dgm:prSet custT="1"/>
      <dgm:spPr/>
      <dgm:t>
        <a:bodyPr/>
        <a:lstStyle/>
        <a:p>
          <a:r>
            <a:rPr lang="es-EC" sz="1100" b="1" dirty="0" smtClean="0"/>
            <a:t>“Herramienta de transmisión cultural que permite a los niños asimilar tradiciones, costumbres, patrones culturales, normas sociales, hábitos y representaciones del mundo” Huizinga - </a:t>
          </a:r>
          <a:r>
            <a:rPr lang="es-EC" sz="1100" b="1" dirty="0" err="1" smtClean="0"/>
            <a:t>Caillois</a:t>
          </a:r>
          <a:endParaRPr lang="es-EC" sz="1100" b="1" dirty="0"/>
        </a:p>
      </dgm:t>
    </dgm:pt>
    <dgm:pt modelId="{B7CE7FDD-B4F0-4DDD-B56F-292806071C2C}" type="parTrans" cxnId="{8720CDF1-594E-44C5-A58E-273FB32009F9}">
      <dgm:prSet/>
      <dgm:spPr/>
      <dgm:t>
        <a:bodyPr/>
        <a:lstStyle/>
        <a:p>
          <a:endParaRPr lang="es-EC"/>
        </a:p>
      </dgm:t>
    </dgm:pt>
    <dgm:pt modelId="{F462613C-8FE9-4801-9474-AEC12E1814F7}" type="sibTrans" cxnId="{8720CDF1-594E-44C5-A58E-273FB32009F9}">
      <dgm:prSet/>
      <dgm:spPr/>
      <dgm:t>
        <a:bodyPr/>
        <a:lstStyle/>
        <a:p>
          <a:endParaRPr lang="es-EC"/>
        </a:p>
      </dgm:t>
    </dgm:pt>
    <dgm:pt modelId="{9F3533B0-2877-4A09-8DC1-5A56D1095306}" type="pres">
      <dgm:prSet presAssocID="{D85773B2-494E-4B76-893C-4C00E5E7DFF5}" presName="compositeShape" presStyleCnt="0">
        <dgm:presLayoutVars>
          <dgm:dir/>
          <dgm:resizeHandles/>
        </dgm:presLayoutVars>
      </dgm:prSet>
      <dgm:spPr/>
    </dgm:pt>
    <dgm:pt modelId="{B03F059E-FC3B-4548-B969-065E907A5AD7}" type="pres">
      <dgm:prSet presAssocID="{D85773B2-494E-4B76-893C-4C00E5E7DFF5}" presName="pyramid" presStyleLbl="node1" presStyleIdx="0" presStyleCnt="1"/>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3500000" scaled="1"/>
          <a:tileRect/>
        </a:gradFill>
      </dgm:spPr>
    </dgm:pt>
    <dgm:pt modelId="{B969A597-9586-4620-9E54-6C81EAA3200B}" type="pres">
      <dgm:prSet presAssocID="{D85773B2-494E-4B76-893C-4C00E5E7DFF5}" presName="theList" presStyleCnt="0"/>
      <dgm:spPr/>
    </dgm:pt>
    <dgm:pt modelId="{B8C9AF70-58C5-45A4-BAC2-165C84A0BDA8}" type="pres">
      <dgm:prSet presAssocID="{7803C730-D8E0-4D72-9623-AB711DE4D2F7}" presName="aNode" presStyleLbl="fgAcc1" presStyleIdx="0" presStyleCnt="2" custScaleX="123602" custScaleY="144329" custLinFactNeighborX="15085" custLinFactNeighborY="13318">
        <dgm:presLayoutVars>
          <dgm:bulletEnabled val="1"/>
        </dgm:presLayoutVars>
      </dgm:prSet>
      <dgm:spPr/>
      <dgm:t>
        <a:bodyPr/>
        <a:lstStyle/>
        <a:p>
          <a:endParaRPr lang="es-EC"/>
        </a:p>
      </dgm:t>
    </dgm:pt>
    <dgm:pt modelId="{CB1700F2-BF31-402D-A15C-55A255F17518}" type="pres">
      <dgm:prSet presAssocID="{7803C730-D8E0-4D72-9623-AB711DE4D2F7}" presName="aSpace" presStyleCnt="0"/>
      <dgm:spPr/>
    </dgm:pt>
    <dgm:pt modelId="{B8B51777-2372-4DA4-B548-12869DDF555D}" type="pres">
      <dgm:prSet presAssocID="{7A413C69-30FA-4654-B877-0B69EA809EC0}" presName="aNode" presStyleLbl="fgAcc1" presStyleIdx="1" presStyleCnt="2" custScaleX="123602" custScaleY="144329" custLinFactNeighborX="15085" custLinFactNeighborY="13318">
        <dgm:presLayoutVars>
          <dgm:bulletEnabled val="1"/>
        </dgm:presLayoutVars>
      </dgm:prSet>
      <dgm:spPr/>
      <dgm:t>
        <a:bodyPr/>
        <a:lstStyle/>
        <a:p>
          <a:endParaRPr lang="es-EC"/>
        </a:p>
      </dgm:t>
    </dgm:pt>
    <dgm:pt modelId="{C217240D-A86F-4AD8-ACC7-8EBC9579DC9D}" type="pres">
      <dgm:prSet presAssocID="{7A413C69-30FA-4654-B877-0B69EA809EC0}" presName="aSpace" presStyleCnt="0"/>
      <dgm:spPr/>
    </dgm:pt>
  </dgm:ptLst>
  <dgm:cxnLst>
    <dgm:cxn modelId="{8720CDF1-594E-44C5-A58E-273FB32009F9}" srcId="{D85773B2-494E-4B76-893C-4C00E5E7DFF5}" destId="{7A413C69-30FA-4654-B877-0B69EA809EC0}" srcOrd="1" destOrd="0" parTransId="{B7CE7FDD-B4F0-4DDD-B56F-292806071C2C}" sibTransId="{F462613C-8FE9-4801-9474-AEC12E1814F7}"/>
    <dgm:cxn modelId="{80DCD4A7-DCC9-47A9-8018-DCF9BC10A60C}" srcId="{D85773B2-494E-4B76-893C-4C00E5E7DFF5}" destId="{7803C730-D8E0-4D72-9623-AB711DE4D2F7}" srcOrd="0" destOrd="0" parTransId="{751A08CA-0B7D-4560-AFBC-AE9663CE3325}" sibTransId="{2373B225-500B-4010-8E92-E3758A10A611}"/>
    <dgm:cxn modelId="{45C03947-0420-4305-A6FD-AE8708A90A6F}" type="presOf" srcId="{7803C730-D8E0-4D72-9623-AB711DE4D2F7}" destId="{B8C9AF70-58C5-45A4-BAC2-165C84A0BDA8}" srcOrd="0" destOrd="0" presId="urn:microsoft.com/office/officeart/2005/8/layout/pyramid2"/>
    <dgm:cxn modelId="{8ED535C7-ED9F-4BB3-AACD-352A96F89E7A}" type="presOf" srcId="{7A413C69-30FA-4654-B877-0B69EA809EC0}" destId="{B8B51777-2372-4DA4-B548-12869DDF555D}" srcOrd="0" destOrd="0" presId="urn:microsoft.com/office/officeart/2005/8/layout/pyramid2"/>
    <dgm:cxn modelId="{F3EB7A25-6B43-49BB-B0A6-21FAB1270434}" type="presOf" srcId="{D85773B2-494E-4B76-893C-4C00E5E7DFF5}" destId="{9F3533B0-2877-4A09-8DC1-5A56D1095306}" srcOrd="0" destOrd="0" presId="urn:microsoft.com/office/officeart/2005/8/layout/pyramid2"/>
    <dgm:cxn modelId="{80E43AD8-64A6-4C90-85A9-64118BCE9ED3}" type="presParOf" srcId="{9F3533B0-2877-4A09-8DC1-5A56D1095306}" destId="{B03F059E-FC3B-4548-B969-065E907A5AD7}" srcOrd="0" destOrd="0" presId="urn:microsoft.com/office/officeart/2005/8/layout/pyramid2"/>
    <dgm:cxn modelId="{81663FFA-511B-433E-B735-AF9D8023FB69}" type="presParOf" srcId="{9F3533B0-2877-4A09-8DC1-5A56D1095306}" destId="{B969A597-9586-4620-9E54-6C81EAA3200B}" srcOrd="1" destOrd="0" presId="urn:microsoft.com/office/officeart/2005/8/layout/pyramid2"/>
    <dgm:cxn modelId="{CC40B3BD-8CA4-4E9E-A9EB-8AF053DFD24E}" type="presParOf" srcId="{B969A597-9586-4620-9E54-6C81EAA3200B}" destId="{B8C9AF70-58C5-45A4-BAC2-165C84A0BDA8}" srcOrd="0" destOrd="0" presId="urn:microsoft.com/office/officeart/2005/8/layout/pyramid2"/>
    <dgm:cxn modelId="{7D54BD24-C54D-452A-AAC2-C9DE6D5076A5}" type="presParOf" srcId="{B969A597-9586-4620-9E54-6C81EAA3200B}" destId="{CB1700F2-BF31-402D-A15C-55A255F17518}" srcOrd="1" destOrd="0" presId="urn:microsoft.com/office/officeart/2005/8/layout/pyramid2"/>
    <dgm:cxn modelId="{AFD3C5A8-E529-4CD4-9955-00B6D5459120}" type="presParOf" srcId="{B969A597-9586-4620-9E54-6C81EAA3200B}" destId="{B8B51777-2372-4DA4-B548-12869DDF555D}" srcOrd="2" destOrd="0" presId="urn:microsoft.com/office/officeart/2005/8/layout/pyramid2"/>
    <dgm:cxn modelId="{50E75DBE-EC5A-4207-9219-FB187A7926D7}" type="presParOf" srcId="{B969A597-9586-4620-9E54-6C81EAA3200B}" destId="{C217240D-A86F-4AD8-ACC7-8EBC9579DC9D}"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E8075B-D7F0-4B8E-B37A-1F2ED8FE8884}" type="doc">
      <dgm:prSet loTypeId="urn:microsoft.com/office/officeart/2005/8/layout/process2" loCatId="process" qsTypeId="urn:microsoft.com/office/officeart/2005/8/quickstyle/simple1" qsCatId="simple" csTypeId="urn:microsoft.com/office/officeart/2005/8/colors/accent1_2" csCatId="accent1" phldr="1"/>
      <dgm:spPr/>
    </dgm:pt>
    <dgm:pt modelId="{E58F210C-E7B6-4266-94C6-F878FAB92B0E}">
      <dgm:prSet phldrT="[Texto]" custT="1"/>
      <dgm:spPr>
        <a:solidFill>
          <a:srgbClr val="CCFF99"/>
        </a:solidFill>
      </dgm:spPr>
      <dgm:t>
        <a:bodyPr/>
        <a:lstStyle/>
        <a:p>
          <a:r>
            <a:rPr lang="es-EC" sz="1200" b="1" dirty="0" smtClean="0">
              <a:solidFill>
                <a:schemeClr val="tx1"/>
              </a:solidFill>
              <a:effectLst>
                <a:outerShdw blurRad="38100" dist="38100" dir="2700000" algn="tl">
                  <a:srgbClr val="000000">
                    <a:alpha val="43137"/>
                  </a:srgbClr>
                </a:outerShdw>
              </a:effectLst>
            </a:rPr>
            <a:t> </a:t>
          </a:r>
          <a:r>
            <a:rPr lang="es-EC" sz="1400" b="1" dirty="0" smtClean="0">
              <a:solidFill>
                <a:schemeClr val="tx1"/>
              </a:solidFill>
              <a:effectLst>
                <a:outerShdw blurRad="38100" dist="38100" dir="2700000" algn="tl">
                  <a:srgbClr val="000000">
                    <a:alpha val="43137"/>
                  </a:srgbClr>
                </a:outerShdw>
              </a:effectLst>
            </a:rPr>
            <a:t>Juego popular</a:t>
          </a:r>
          <a:endParaRPr lang="es-EC" sz="1400" b="1" dirty="0">
            <a:solidFill>
              <a:schemeClr val="tx1"/>
            </a:solidFill>
            <a:effectLst>
              <a:outerShdw blurRad="38100" dist="38100" dir="2700000" algn="tl">
                <a:srgbClr val="000000">
                  <a:alpha val="43137"/>
                </a:srgbClr>
              </a:outerShdw>
            </a:effectLst>
          </a:endParaRPr>
        </a:p>
      </dgm:t>
    </dgm:pt>
    <dgm:pt modelId="{0D978F0D-2C78-404B-9A08-7140EE64B2BE}" type="parTrans" cxnId="{E52F676B-C959-4AEF-A3FC-420BF3B79657}">
      <dgm:prSet/>
      <dgm:spPr/>
      <dgm:t>
        <a:bodyPr/>
        <a:lstStyle/>
        <a:p>
          <a:endParaRPr lang="es-EC"/>
        </a:p>
      </dgm:t>
    </dgm:pt>
    <dgm:pt modelId="{95743FFC-D654-408A-A752-57E35FC19B30}" type="sibTrans" cxnId="{E52F676B-C959-4AEF-A3FC-420BF3B79657}">
      <dgm:prSet/>
      <dgm:spPr/>
      <dgm:t>
        <a:bodyPr/>
        <a:lstStyle/>
        <a:p>
          <a:endParaRPr lang="es-EC"/>
        </a:p>
      </dgm:t>
    </dgm:pt>
    <dgm:pt modelId="{2D09ACB7-1A8E-4795-A1B1-9A2420E318D0}">
      <dgm:prSet phldrT="[Texto]" custT="1"/>
      <dgm:spPr/>
      <dgm:t>
        <a:bodyPr/>
        <a:lstStyle/>
        <a:p>
          <a:r>
            <a:rPr lang="es-EC" sz="1400" b="1" dirty="0" smtClean="0">
              <a:solidFill>
                <a:schemeClr val="tx1"/>
              </a:solidFill>
              <a:effectLst>
                <a:outerShdw blurRad="38100" dist="38100" dir="2700000" algn="tl">
                  <a:srgbClr val="000000">
                    <a:alpha val="43137"/>
                  </a:srgbClr>
                </a:outerShdw>
              </a:effectLst>
            </a:rPr>
            <a:t>Juegos multiculturales</a:t>
          </a:r>
          <a:endParaRPr lang="es-EC" sz="1400" b="1" dirty="0">
            <a:solidFill>
              <a:schemeClr val="tx1"/>
            </a:solidFill>
            <a:effectLst>
              <a:outerShdw blurRad="38100" dist="38100" dir="2700000" algn="tl">
                <a:srgbClr val="000000">
                  <a:alpha val="43137"/>
                </a:srgbClr>
              </a:outerShdw>
            </a:effectLst>
          </a:endParaRPr>
        </a:p>
      </dgm:t>
    </dgm:pt>
    <dgm:pt modelId="{DE8D5281-C2B6-4D13-8EEC-6ADDF74E04AA}" type="parTrans" cxnId="{221BCBD9-470C-40F9-87A7-819DCD492EF5}">
      <dgm:prSet/>
      <dgm:spPr/>
      <dgm:t>
        <a:bodyPr/>
        <a:lstStyle/>
        <a:p>
          <a:endParaRPr lang="es-EC"/>
        </a:p>
      </dgm:t>
    </dgm:pt>
    <dgm:pt modelId="{BB4BE90B-810A-40D8-8DCE-781A9D26D332}" type="sibTrans" cxnId="{221BCBD9-470C-40F9-87A7-819DCD492EF5}">
      <dgm:prSet/>
      <dgm:spPr/>
      <dgm:t>
        <a:bodyPr/>
        <a:lstStyle/>
        <a:p>
          <a:endParaRPr lang="es-EC"/>
        </a:p>
      </dgm:t>
    </dgm:pt>
    <dgm:pt modelId="{D7AD5ED0-96B5-47BE-A418-7ECDB28227CC}">
      <dgm:prSet phldrT="[Texto]" custT="1"/>
      <dgm:spPr>
        <a:solidFill>
          <a:srgbClr val="FFCC66"/>
        </a:solidFill>
      </dgm:spPr>
      <dgm:t>
        <a:bodyPr/>
        <a:lstStyle/>
        <a:p>
          <a:r>
            <a:rPr lang="es-EC" sz="1400" b="1" dirty="0" smtClean="0">
              <a:solidFill>
                <a:schemeClr val="tx1"/>
              </a:solidFill>
              <a:effectLst>
                <a:outerShdw blurRad="38100" dist="38100" dir="2700000" algn="tl">
                  <a:srgbClr val="000000">
                    <a:alpha val="43137"/>
                  </a:srgbClr>
                </a:outerShdw>
              </a:effectLst>
            </a:rPr>
            <a:t>Juegos autóctonos</a:t>
          </a:r>
          <a:endParaRPr lang="es-EC" sz="1400" b="1" dirty="0">
            <a:solidFill>
              <a:schemeClr val="tx1"/>
            </a:solidFill>
            <a:effectLst>
              <a:outerShdw blurRad="38100" dist="38100" dir="2700000" algn="tl">
                <a:srgbClr val="000000">
                  <a:alpha val="43137"/>
                </a:srgbClr>
              </a:outerShdw>
            </a:effectLst>
          </a:endParaRPr>
        </a:p>
      </dgm:t>
    </dgm:pt>
    <dgm:pt modelId="{AF8CD7C3-94F9-4163-B215-BC9B5705D4C6}" type="parTrans" cxnId="{5D591B60-9636-4855-A211-21B4E3681563}">
      <dgm:prSet/>
      <dgm:spPr/>
      <dgm:t>
        <a:bodyPr/>
        <a:lstStyle/>
        <a:p>
          <a:endParaRPr lang="es-EC"/>
        </a:p>
      </dgm:t>
    </dgm:pt>
    <dgm:pt modelId="{A16644B6-F3DE-4CDE-B062-0BE5FFD52913}" type="sibTrans" cxnId="{5D591B60-9636-4855-A211-21B4E3681563}">
      <dgm:prSet/>
      <dgm:spPr/>
      <dgm:t>
        <a:bodyPr/>
        <a:lstStyle/>
        <a:p>
          <a:endParaRPr lang="es-EC"/>
        </a:p>
      </dgm:t>
    </dgm:pt>
    <dgm:pt modelId="{F9F130D0-0DDD-43BD-960C-B193313E7189}">
      <dgm:prSet custT="1"/>
      <dgm:spPr/>
      <dgm:t>
        <a:bodyPr/>
        <a:lstStyle/>
        <a:p>
          <a:r>
            <a:rPr lang="es-EC" sz="1400" b="1" dirty="0" smtClean="0">
              <a:solidFill>
                <a:schemeClr val="tx1"/>
              </a:solidFill>
              <a:effectLst>
                <a:outerShdw blurRad="38100" dist="38100" dir="2700000" algn="tl">
                  <a:srgbClr val="000000">
                    <a:alpha val="43137"/>
                  </a:srgbClr>
                </a:outerShdw>
              </a:effectLst>
            </a:rPr>
            <a:t>Deporte popular</a:t>
          </a:r>
          <a:endParaRPr lang="es-EC" sz="1400" dirty="0">
            <a:solidFill>
              <a:schemeClr val="tx1"/>
            </a:solidFill>
            <a:effectLst>
              <a:outerShdw blurRad="38100" dist="38100" dir="2700000" algn="tl">
                <a:srgbClr val="000000">
                  <a:alpha val="43137"/>
                </a:srgbClr>
              </a:outerShdw>
            </a:effectLst>
          </a:endParaRPr>
        </a:p>
      </dgm:t>
    </dgm:pt>
    <dgm:pt modelId="{24879E0F-162F-4A7D-9B69-0E312EC072C5}" type="parTrans" cxnId="{156DEB4C-0C12-46F5-B076-96EAF8A8C485}">
      <dgm:prSet/>
      <dgm:spPr/>
      <dgm:t>
        <a:bodyPr/>
        <a:lstStyle/>
        <a:p>
          <a:endParaRPr lang="es-EC"/>
        </a:p>
      </dgm:t>
    </dgm:pt>
    <dgm:pt modelId="{0E98591D-BB07-4120-8830-BA9234220C49}" type="sibTrans" cxnId="{156DEB4C-0C12-46F5-B076-96EAF8A8C485}">
      <dgm:prSet/>
      <dgm:spPr/>
      <dgm:t>
        <a:bodyPr/>
        <a:lstStyle/>
        <a:p>
          <a:endParaRPr lang="es-EC"/>
        </a:p>
      </dgm:t>
    </dgm:pt>
    <dgm:pt modelId="{3C1C70D4-72C9-4F71-B627-E61D079880D1}" type="pres">
      <dgm:prSet presAssocID="{58E8075B-D7F0-4B8E-B37A-1F2ED8FE8884}" presName="linearFlow" presStyleCnt="0">
        <dgm:presLayoutVars>
          <dgm:resizeHandles val="exact"/>
        </dgm:presLayoutVars>
      </dgm:prSet>
      <dgm:spPr/>
    </dgm:pt>
    <dgm:pt modelId="{3BCA8389-8AA1-4F38-959F-041EC0398CB3}" type="pres">
      <dgm:prSet presAssocID="{E58F210C-E7B6-4266-94C6-F878FAB92B0E}" presName="node" presStyleLbl="node1" presStyleIdx="0" presStyleCnt="4">
        <dgm:presLayoutVars>
          <dgm:bulletEnabled val="1"/>
        </dgm:presLayoutVars>
      </dgm:prSet>
      <dgm:spPr/>
      <dgm:t>
        <a:bodyPr/>
        <a:lstStyle/>
        <a:p>
          <a:endParaRPr lang="es-EC"/>
        </a:p>
      </dgm:t>
    </dgm:pt>
    <dgm:pt modelId="{3EE71C2B-1D35-4D8D-8FDC-1BA4AD6A2168}" type="pres">
      <dgm:prSet presAssocID="{95743FFC-D654-408A-A752-57E35FC19B30}" presName="sibTrans" presStyleLbl="sibTrans2D1" presStyleIdx="0" presStyleCnt="3"/>
      <dgm:spPr/>
      <dgm:t>
        <a:bodyPr/>
        <a:lstStyle/>
        <a:p>
          <a:endParaRPr lang="es-EC"/>
        </a:p>
      </dgm:t>
    </dgm:pt>
    <dgm:pt modelId="{F69E2BFE-ACE5-425D-BF17-A90FFB56E2AD}" type="pres">
      <dgm:prSet presAssocID="{95743FFC-D654-408A-A752-57E35FC19B30}" presName="connectorText" presStyleLbl="sibTrans2D1" presStyleIdx="0" presStyleCnt="3"/>
      <dgm:spPr/>
      <dgm:t>
        <a:bodyPr/>
        <a:lstStyle/>
        <a:p>
          <a:endParaRPr lang="es-EC"/>
        </a:p>
      </dgm:t>
    </dgm:pt>
    <dgm:pt modelId="{2F1B5FBA-A2AE-46AD-AD7C-4BABC2F34816}" type="pres">
      <dgm:prSet presAssocID="{2D09ACB7-1A8E-4795-A1B1-9A2420E318D0}" presName="node" presStyleLbl="node1" presStyleIdx="1" presStyleCnt="4">
        <dgm:presLayoutVars>
          <dgm:bulletEnabled val="1"/>
        </dgm:presLayoutVars>
      </dgm:prSet>
      <dgm:spPr/>
      <dgm:t>
        <a:bodyPr/>
        <a:lstStyle/>
        <a:p>
          <a:endParaRPr lang="es-EC"/>
        </a:p>
      </dgm:t>
    </dgm:pt>
    <dgm:pt modelId="{221EDE16-4032-4A31-AECE-7686CA12BA59}" type="pres">
      <dgm:prSet presAssocID="{BB4BE90B-810A-40D8-8DCE-781A9D26D332}" presName="sibTrans" presStyleLbl="sibTrans2D1" presStyleIdx="1" presStyleCnt="3"/>
      <dgm:spPr/>
      <dgm:t>
        <a:bodyPr/>
        <a:lstStyle/>
        <a:p>
          <a:endParaRPr lang="es-EC"/>
        </a:p>
      </dgm:t>
    </dgm:pt>
    <dgm:pt modelId="{E3755111-C7D8-4B70-B1DB-A3F7FA0D8AA8}" type="pres">
      <dgm:prSet presAssocID="{BB4BE90B-810A-40D8-8DCE-781A9D26D332}" presName="connectorText" presStyleLbl="sibTrans2D1" presStyleIdx="1" presStyleCnt="3"/>
      <dgm:spPr/>
      <dgm:t>
        <a:bodyPr/>
        <a:lstStyle/>
        <a:p>
          <a:endParaRPr lang="es-EC"/>
        </a:p>
      </dgm:t>
    </dgm:pt>
    <dgm:pt modelId="{EFDA3DF0-3C76-4960-A496-DAA7FC1B1831}" type="pres">
      <dgm:prSet presAssocID="{D7AD5ED0-96B5-47BE-A418-7ECDB28227CC}" presName="node" presStyleLbl="node1" presStyleIdx="2" presStyleCnt="4">
        <dgm:presLayoutVars>
          <dgm:bulletEnabled val="1"/>
        </dgm:presLayoutVars>
      </dgm:prSet>
      <dgm:spPr/>
      <dgm:t>
        <a:bodyPr/>
        <a:lstStyle/>
        <a:p>
          <a:endParaRPr lang="es-EC"/>
        </a:p>
      </dgm:t>
    </dgm:pt>
    <dgm:pt modelId="{FB97C9D4-5EF4-4B19-B9A4-95A7A80BE8BB}" type="pres">
      <dgm:prSet presAssocID="{A16644B6-F3DE-4CDE-B062-0BE5FFD52913}" presName="sibTrans" presStyleLbl="sibTrans2D1" presStyleIdx="2" presStyleCnt="3"/>
      <dgm:spPr/>
      <dgm:t>
        <a:bodyPr/>
        <a:lstStyle/>
        <a:p>
          <a:endParaRPr lang="es-EC"/>
        </a:p>
      </dgm:t>
    </dgm:pt>
    <dgm:pt modelId="{9A216733-7F13-46D2-B516-65EB524035D7}" type="pres">
      <dgm:prSet presAssocID="{A16644B6-F3DE-4CDE-B062-0BE5FFD52913}" presName="connectorText" presStyleLbl="sibTrans2D1" presStyleIdx="2" presStyleCnt="3"/>
      <dgm:spPr/>
      <dgm:t>
        <a:bodyPr/>
        <a:lstStyle/>
        <a:p>
          <a:endParaRPr lang="es-EC"/>
        </a:p>
      </dgm:t>
    </dgm:pt>
    <dgm:pt modelId="{A215B7FB-D32B-4BFE-AE7E-097891866A8C}" type="pres">
      <dgm:prSet presAssocID="{F9F130D0-0DDD-43BD-960C-B193313E7189}" presName="node" presStyleLbl="node1" presStyleIdx="3" presStyleCnt="4">
        <dgm:presLayoutVars>
          <dgm:bulletEnabled val="1"/>
        </dgm:presLayoutVars>
      </dgm:prSet>
      <dgm:spPr/>
      <dgm:t>
        <a:bodyPr/>
        <a:lstStyle/>
        <a:p>
          <a:endParaRPr lang="es-EC"/>
        </a:p>
      </dgm:t>
    </dgm:pt>
  </dgm:ptLst>
  <dgm:cxnLst>
    <dgm:cxn modelId="{5D591B60-9636-4855-A211-21B4E3681563}" srcId="{58E8075B-D7F0-4B8E-B37A-1F2ED8FE8884}" destId="{D7AD5ED0-96B5-47BE-A418-7ECDB28227CC}" srcOrd="2" destOrd="0" parTransId="{AF8CD7C3-94F9-4163-B215-BC9B5705D4C6}" sibTransId="{A16644B6-F3DE-4CDE-B062-0BE5FFD52913}"/>
    <dgm:cxn modelId="{480FA19A-C8E4-40CF-A632-349FE78A4C13}" type="presOf" srcId="{F9F130D0-0DDD-43BD-960C-B193313E7189}" destId="{A215B7FB-D32B-4BFE-AE7E-097891866A8C}" srcOrd="0" destOrd="0" presId="urn:microsoft.com/office/officeart/2005/8/layout/process2"/>
    <dgm:cxn modelId="{FACFE515-4932-4FEA-8204-6EF02AF543F7}" type="presOf" srcId="{D7AD5ED0-96B5-47BE-A418-7ECDB28227CC}" destId="{EFDA3DF0-3C76-4960-A496-DAA7FC1B1831}" srcOrd="0" destOrd="0" presId="urn:microsoft.com/office/officeart/2005/8/layout/process2"/>
    <dgm:cxn modelId="{221BCBD9-470C-40F9-87A7-819DCD492EF5}" srcId="{58E8075B-D7F0-4B8E-B37A-1F2ED8FE8884}" destId="{2D09ACB7-1A8E-4795-A1B1-9A2420E318D0}" srcOrd="1" destOrd="0" parTransId="{DE8D5281-C2B6-4D13-8EEC-6ADDF74E04AA}" sibTransId="{BB4BE90B-810A-40D8-8DCE-781A9D26D332}"/>
    <dgm:cxn modelId="{156DEB4C-0C12-46F5-B076-96EAF8A8C485}" srcId="{58E8075B-D7F0-4B8E-B37A-1F2ED8FE8884}" destId="{F9F130D0-0DDD-43BD-960C-B193313E7189}" srcOrd="3" destOrd="0" parTransId="{24879E0F-162F-4A7D-9B69-0E312EC072C5}" sibTransId="{0E98591D-BB07-4120-8830-BA9234220C49}"/>
    <dgm:cxn modelId="{5E9E1C54-F44E-443A-BDB5-4DB54499CB20}" type="presOf" srcId="{58E8075B-D7F0-4B8E-B37A-1F2ED8FE8884}" destId="{3C1C70D4-72C9-4F71-B627-E61D079880D1}" srcOrd="0" destOrd="0" presId="urn:microsoft.com/office/officeart/2005/8/layout/process2"/>
    <dgm:cxn modelId="{FC7AE569-9F3B-4F35-A425-C1E0FB90DD09}" type="presOf" srcId="{95743FFC-D654-408A-A752-57E35FC19B30}" destId="{F69E2BFE-ACE5-425D-BF17-A90FFB56E2AD}" srcOrd="1" destOrd="0" presId="urn:microsoft.com/office/officeart/2005/8/layout/process2"/>
    <dgm:cxn modelId="{E52F676B-C959-4AEF-A3FC-420BF3B79657}" srcId="{58E8075B-D7F0-4B8E-B37A-1F2ED8FE8884}" destId="{E58F210C-E7B6-4266-94C6-F878FAB92B0E}" srcOrd="0" destOrd="0" parTransId="{0D978F0D-2C78-404B-9A08-7140EE64B2BE}" sibTransId="{95743FFC-D654-408A-A752-57E35FC19B30}"/>
    <dgm:cxn modelId="{ADAE760E-6162-4D42-94DD-C9870D797B74}" type="presOf" srcId="{95743FFC-D654-408A-A752-57E35FC19B30}" destId="{3EE71C2B-1D35-4D8D-8FDC-1BA4AD6A2168}" srcOrd="0" destOrd="0" presId="urn:microsoft.com/office/officeart/2005/8/layout/process2"/>
    <dgm:cxn modelId="{D31A75D6-C2DB-422B-9555-AD3414005011}" type="presOf" srcId="{A16644B6-F3DE-4CDE-B062-0BE5FFD52913}" destId="{FB97C9D4-5EF4-4B19-B9A4-95A7A80BE8BB}" srcOrd="0" destOrd="0" presId="urn:microsoft.com/office/officeart/2005/8/layout/process2"/>
    <dgm:cxn modelId="{90C1E78B-B900-46B8-A414-E17F64946ECF}" type="presOf" srcId="{A16644B6-F3DE-4CDE-B062-0BE5FFD52913}" destId="{9A216733-7F13-46D2-B516-65EB524035D7}" srcOrd="1" destOrd="0" presId="urn:microsoft.com/office/officeart/2005/8/layout/process2"/>
    <dgm:cxn modelId="{29DE3C87-190A-4793-AD25-FFC6A206D555}" type="presOf" srcId="{BB4BE90B-810A-40D8-8DCE-781A9D26D332}" destId="{221EDE16-4032-4A31-AECE-7686CA12BA59}" srcOrd="0" destOrd="0" presId="urn:microsoft.com/office/officeart/2005/8/layout/process2"/>
    <dgm:cxn modelId="{702AF2E1-6EC6-4962-B9FB-9B370AB78E25}" type="presOf" srcId="{BB4BE90B-810A-40D8-8DCE-781A9D26D332}" destId="{E3755111-C7D8-4B70-B1DB-A3F7FA0D8AA8}" srcOrd="1" destOrd="0" presId="urn:microsoft.com/office/officeart/2005/8/layout/process2"/>
    <dgm:cxn modelId="{3D776362-3172-4C1E-A164-45135445DC0F}" type="presOf" srcId="{2D09ACB7-1A8E-4795-A1B1-9A2420E318D0}" destId="{2F1B5FBA-A2AE-46AD-AD7C-4BABC2F34816}" srcOrd="0" destOrd="0" presId="urn:microsoft.com/office/officeart/2005/8/layout/process2"/>
    <dgm:cxn modelId="{FE12EF91-7AAB-4A74-BC67-2481334BFE7B}" type="presOf" srcId="{E58F210C-E7B6-4266-94C6-F878FAB92B0E}" destId="{3BCA8389-8AA1-4F38-959F-041EC0398CB3}" srcOrd="0" destOrd="0" presId="urn:microsoft.com/office/officeart/2005/8/layout/process2"/>
    <dgm:cxn modelId="{93489D56-8A77-44E0-82C0-A179A47BA004}" type="presParOf" srcId="{3C1C70D4-72C9-4F71-B627-E61D079880D1}" destId="{3BCA8389-8AA1-4F38-959F-041EC0398CB3}" srcOrd="0" destOrd="0" presId="urn:microsoft.com/office/officeart/2005/8/layout/process2"/>
    <dgm:cxn modelId="{85F59299-9779-4945-B25E-B6B563AA49A3}" type="presParOf" srcId="{3C1C70D4-72C9-4F71-B627-E61D079880D1}" destId="{3EE71C2B-1D35-4D8D-8FDC-1BA4AD6A2168}" srcOrd="1" destOrd="0" presId="urn:microsoft.com/office/officeart/2005/8/layout/process2"/>
    <dgm:cxn modelId="{711642F3-0D8C-48EF-82FE-D068B8F5ED77}" type="presParOf" srcId="{3EE71C2B-1D35-4D8D-8FDC-1BA4AD6A2168}" destId="{F69E2BFE-ACE5-425D-BF17-A90FFB56E2AD}" srcOrd="0" destOrd="0" presId="urn:microsoft.com/office/officeart/2005/8/layout/process2"/>
    <dgm:cxn modelId="{E4F28645-3D8A-4A4D-89EA-9BAE2FFCC535}" type="presParOf" srcId="{3C1C70D4-72C9-4F71-B627-E61D079880D1}" destId="{2F1B5FBA-A2AE-46AD-AD7C-4BABC2F34816}" srcOrd="2" destOrd="0" presId="urn:microsoft.com/office/officeart/2005/8/layout/process2"/>
    <dgm:cxn modelId="{37DF98D4-EEBD-4E28-ADCD-051F1E21C061}" type="presParOf" srcId="{3C1C70D4-72C9-4F71-B627-E61D079880D1}" destId="{221EDE16-4032-4A31-AECE-7686CA12BA59}" srcOrd="3" destOrd="0" presId="urn:microsoft.com/office/officeart/2005/8/layout/process2"/>
    <dgm:cxn modelId="{B5F95068-E625-4B9E-A86A-CA8D332C1450}" type="presParOf" srcId="{221EDE16-4032-4A31-AECE-7686CA12BA59}" destId="{E3755111-C7D8-4B70-B1DB-A3F7FA0D8AA8}" srcOrd="0" destOrd="0" presId="urn:microsoft.com/office/officeart/2005/8/layout/process2"/>
    <dgm:cxn modelId="{3E911AC1-ED61-4B9F-A784-EED4EF0DEB0A}" type="presParOf" srcId="{3C1C70D4-72C9-4F71-B627-E61D079880D1}" destId="{EFDA3DF0-3C76-4960-A496-DAA7FC1B1831}" srcOrd="4" destOrd="0" presId="urn:microsoft.com/office/officeart/2005/8/layout/process2"/>
    <dgm:cxn modelId="{BEFF4B4E-CADF-4C5D-AC80-E6D1167E4359}" type="presParOf" srcId="{3C1C70D4-72C9-4F71-B627-E61D079880D1}" destId="{FB97C9D4-5EF4-4B19-B9A4-95A7A80BE8BB}" srcOrd="5" destOrd="0" presId="urn:microsoft.com/office/officeart/2005/8/layout/process2"/>
    <dgm:cxn modelId="{236C8308-DE18-4097-84D2-3E126B96E90E}" type="presParOf" srcId="{FB97C9D4-5EF4-4B19-B9A4-95A7A80BE8BB}" destId="{9A216733-7F13-46D2-B516-65EB524035D7}" srcOrd="0" destOrd="0" presId="urn:microsoft.com/office/officeart/2005/8/layout/process2"/>
    <dgm:cxn modelId="{E19E2B03-5044-4A30-9666-7FD1642457F1}" type="presParOf" srcId="{3C1C70D4-72C9-4F71-B627-E61D079880D1}" destId="{A215B7FB-D32B-4BFE-AE7E-097891866A8C}"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C9579-58A5-42F6-8898-C4FAA999C873}">
      <dsp:nvSpPr>
        <dsp:cNvPr id="0" name=""/>
        <dsp:cNvSpPr/>
      </dsp:nvSpPr>
      <dsp:spPr>
        <a:xfrm>
          <a:off x="0" y="93055"/>
          <a:ext cx="4672756" cy="2016000"/>
        </a:xfrm>
        <a:prstGeom prst="right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123F2-6880-4D4D-9B16-37C5CC6B3C39}">
      <dsp:nvSpPr>
        <dsp:cNvPr id="0" name=""/>
        <dsp:cNvSpPr/>
      </dsp:nvSpPr>
      <dsp:spPr>
        <a:xfrm>
          <a:off x="376923" y="554900"/>
          <a:ext cx="3828556" cy="1914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lvl="0" algn="just" defTabSz="488950">
            <a:lnSpc>
              <a:spcPct val="90000"/>
            </a:lnSpc>
            <a:spcBef>
              <a:spcPct val="0"/>
            </a:spcBef>
            <a:spcAft>
              <a:spcPct val="35000"/>
            </a:spcAft>
          </a:pPr>
          <a:r>
            <a:rPr lang="es-ES" sz="1100" b="1" i="1" kern="1200" dirty="0" smtClean="0">
              <a:solidFill>
                <a:schemeClr val="tx1"/>
              </a:solidFill>
              <a:latin typeface="Arial" pitchFamily="34" charset="0"/>
              <a:cs typeface="Arial" pitchFamily="34" charset="0"/>
            </a:rPr>
            <a:t>¿</a:t>
          </a:r>
          <a:r>
            <a:rPr lang="es-ES" sz="1400" b="1" i="1" kern="1200" dirty="0" smtClean="0">
              <a:solidFill>
                <a:schemeClr val="tx1"/>
              </a:solidFill>
              <a:latin typeface="Arial" pitchFamily="34" charset="0"/>
              <a:cs typeface="Arial" pitchFamily="34" charset="0"/>
            </a:rPr>
            <a:t>En qué medida los juegos  tradicionales ecuatorianos ayudarán al desarrollo de la motricidad gruesa en niños de 4 a 5 años?</a:t>
          </a:r>
        </a:p>
        <a:p>
          <a:pPr lvl="0" algn="just" defTabSz="488950">
            <a:lnSpc>
              <a:spcPct val="90000"/>
            </a:lnSpc>
            <a:spcBef>
              <a:spcPct val="0"/>
            </a:spcBef>
            <a:spcAft>
              <a:spcPct val="35000"/>
            </a:spcAft>
          </a:pPr>
          <a:endParaRPr lang="es-ES" sz="1400" b="1" i="1" kern="1200" dirty="0" smtClean="0">
            <a:solidFill>
              <a:schemeClr val="tx1"/>
            </a:solidFill>
            <a:latin typeface="Arial" pitchFamily="34" charset="0"/>
            <a:cs typeface="Arial" pitchFamily="34" charset="0"/>
          </a:endParaRPr>
        </a:p>
        <a:p>
          <a:pPr lvl="0" algn="just" defTabSz="488950">
            <a:lnSpc>
              <a:spcPct val="90000"/>
            </a:lnSpc>
            <a:spcBef>
              <a:spcPct val="0"/>
            </a:spcBef>
            <a:spcAft>
              <a:spcPct val="35000"/>
            </a:spcAft>
          </a:pPr>
          <a:endParaRPr lang="es-ES" sz="1100" i="1" kern="1200" dirty="0"/>
        </a:p>
      </dsp:txBody>
      <dsp:txXfrm>
        <a:off x="376923" y="554900"/>
        <a:ext cx="3828556" cy="19145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B13C7-6067-4304-AEFE-F03699BE8475}">
      <dsp:nvSpPr>
        <dsp:cNvPr id="0" name=""/>
        <dsp:cNvSpPr/>
      </dsp:nvSpPr>
      <dsp:spPr>
        <a:xfrm>
          <a:off x="586167" y="0"/>
          <a:ext cx="1654110" cy="767475"/>
        </a:xfrm>
        <a:prstGeom prst="roundRect">
          <a:avLst>
            <a:gd name="adj" fmla="val 10000"/>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i="1" kern="1200" dirty="0" smtClean="0">
              <a:solidFill>
                <a:schemeClr val="tx1"/>
              </a:solidFill>
            </a:rPr>
            <a:t>GENERAL </a:t>
          </a:r>
          <a:endParaRPr lang="es-ES" sz="2400" b="1" i="1" kern="1200" dirty="0">
            <a:solidFill>
              <a:schemeClr val="tx1"/>
            </a:solidFill>
          </a:endParaRPr>
        </a:p>
      </dsp:txBody>
      <dsp:txXfrm>
        <a:off x="608646" y="22479"/>
        <a:ext cx="1609152" cy="722517"/>
      </dsp:txXfrm>
    </dsp:sp>
    <dsp:sp modelId="{0284A93B-FADF-44CE-BE74-A293F1C21CDF}">
      <dsp:nvSpPr>
        <dsp:cNvPr id="0" name=""/>
        <dsp:cNvSpPr/>
      </dsp:nvSpPr>
      <dsp:spPr>
        <a:xfrm>
          <a:off x="751578" y="767475"/>
          <a:ext cx="242339" cy="1406213"/>
        </a:xfrm>
        <a:custGeom>
          <a:avLst/>
          <a:gdLst/>
          <a:ahLst/>
          <a:cxnLst/>
          <a:rect l="0" t="0" r="0" b="0"/>
          <a:pathLst>
            <a:path>
              <a:moveTo>
                <a:pt x="0" y="0"/>
              </a:moveTo>
              <a:lnTo>
                <a:pt x="0" y="1406213"/>
              </a:lnTo>
              <a:lnTo>
                <a:pt x="242339" y="14062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C51E8B-EC5C-410C-88CC-278039F2CC8D}">
      <dsp:nvSpPr>
        <dsp:cNvPr id="0" name=""/>
        <dsp:cNvSpPr/>
      </dsp:nvSpPr>
      <dsp:spPr>
        <a:xfrm>
          <a:off x="993918" y="1024743"/>
          <a:ext cx="1765047" cy="2297892"/>
        </a:xfrm>
        <a:prstGeom prst="roundRect">
          <a:avLst>
            <a:gd name="adj" fmla="val 10000"/>
          </a:avLst>
        </a:prstGeom>
        <a:solidFill>
          <a:schemeClr val="accent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Analizar los juegos tradicionales ecuatorianos como herramienta para   el desarrollo de la motricidad gruesa en los niños de 4 a 5 años de la Institución Educativa “Luis Pasteur”, en el periodo lectivo 2014-2015.</a:t>
          </a:r>
          <a:endParaRPr lang="es-ES" sz="1100" kern="1200" dirty="0"/>
        </a:p>
      </dsp:txBody>
      <dsp:txXfrm>
        <a:off x="1045614" y="1076439"/>
        <a:ext cx="1661655" cy="2194500"/>
      </dsp:txXfrm>
    </dsp:sp>
    <dsp:sp modelId="{BE865D71-F211-466F-85F5-E1F83A6BD05A}">
      <dsp:nvSpPr>
        <dsp:cNvPr id="0" name=""/>
        <dsp:cNvSpPr/>
      </dsp:nvSpPr>
      <dsp:spPr>
        <a:xfrm>
          <a:off x="3097057" y="354"/>
          <a:ext cx="2298237" cy="767475"/>
        </a:xfrm>
        <a:prstGeom prst="roundRect">
          <a:avLst>
            <a:gd name="adj" fmla="val 10000"/>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S" sz="2400" b="1" i="1" kern="1200" dirty="0" smtClean="0">
              <a:solidFill>
                <a:schemeClr val="tx1"/>
              </a:solidFill>
            </a:rPr>
            <a:t>ESPEC</a:t>
          </a:r>
          <a:r>
            <a:rPr lang="es-ES" sz="2400" b="1" kern="1200" dirty="0" smtClean="0">
              <a:solidFill>
                <a:schemeClr val="tx1"/>
              </a:solidFill>
            </a:rPr>
            <a:t>Í</a:t>
          </a:r>
          <a:r>
            <a:rPr lang="es-ES" sz="2400" b="1" i="1" kern="1200" dirty="0" smtClean="0">
              <a:solidFill>
                <a:schemeClr val="tx1"/>
              </a:solidFill>
            </a:rPr>
            <a:t>FICOS</a:t>
          </a:r>
          <a:endParaRPr lang="es-ES" sz="2400" b="1" i="1" kern="1200" dirty="0">
            <a:solidFill>
              <a:schemeClr val="tx1"/>
            </a:solidFill>
          </a:endParaRPr>
        </a:p>
      </dsp:txBody>
      <dsp:txXfrm>
        <a:off x="3119536" y="22833"/>
        <a:ext cx="2253279" cy="722517"/>
      </dsp:txXfrm>
    </dsp:sp>
    <dsp:sp modelId="{7F64D1F9-A44C-4C84-A78C-3FD7E777F37E}">
      <dsp:nvSpPr>
        <dsp:cNvPr id="0" name=""/>
        <dsp:cNvSpPr/>
      </dsp:nvSpPr>
      <dsp:spPr>
        <a:xfrm>
          <a:off x="3326880" y="767830"/>
          <a:ext cx="335136" cy="577080"/>
        </a:xfrm>
        <a:custGeom>
          <a:avLst/>
          <a:gdLst/>
          <a:ahLst/>
          <a:cxnLst/>
          <a:rect l="0" t="0" r="0" b="0"/>
          <a:pathLst>
            <a:path>
              <a:moveTo>
                <a:pt x="0" y="0"/>
              </a:moveTo>
              <a:lnTo>
                <a:pt x="0" y="577080"/>
              </a:lnTo>
              <a:lnTo>
                <a:pt x="335136" y="57708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B62AC8-91B3-4076-97F0-7A739EE5C532}">
      <dsp:nvSpPr>
        <dsp:cNvPr id="0" name=""/>
        <dsp:cNvSpPr/>
      </dsp:nvSpPr>
      <dsp:spPr>
        <a:xfrm>
          <a:off x="3662017" y="961173"/>
          <a:ext cx="2878317" cy="767475"/>
        </a:xfrm>
        <a:prstGeom prst="roundRect">
          <a:avLst>
            <a:gd name="adj" fmla="val 10000"/>
          </a:avLst>
        </a:prstGeom>
        <a:solidFill>
          <a:schemeClr val="accent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Medir el nivel de desarrollo de la motricidad gruesa de los niños de 4 a 5 años. </a:t>
          </a:r>
          <a:endParaRPr lang="es-ES" sz="1100" kern="1200" dirty="0"/>
        </a:p>
      </dsp:txBody>
      <dsp:txXfrm>
        <a:off x="3684496" y="983652"/>
        <a:ext cx="2833359" cy="722517"/>
      </dsp:txXfrm>
    </dsp:sp>
    <dsp:sp modelId="{FB1C35A7-9468-4537-BA17-22B4C6B3CD88}">
      <dsp:nvSpPr>
        <dsp:cNvPr id="0" name=""/>
        <dsp:cNvSpPr/>
      </dsp:nvSpPr>
      <dsp:spPr>
        <a:xfrm>
          <a:off x="3326880" y="767830"/>
          <a:ext cx="370060" cy="1580102"/>
        </a:xfrm>
        <a:custGeom>
          <a:avLst/>
          <a:gdLst/>
          <a:ahLst/>
          <a:cxnLst/>
          <a:rect l="0" t="0" r="0" b="0"/>
          <a:pathLst>
            <a:path>
              <a:moveTo>
                <a:pt x="0" y="0"/>
              </a:moveTo>
              <a:lnTo>
                <a:pt x="0" y="1580102"/>
              </a:lnTo>
              <a:lnTo>
                <a:pt x="370060" y="158010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6EBEB8-0578-4478-9F67-676F1967DAEF}">
      <dsp:nvSpPr>
        <dsp:cNvPr id="0" name=""/>
        <dsp:cNvSpPr/>
      </dsp:nvSpPr>
      <dsp:spPr>
        <a:xfrm>
          <a:off x="3696940" y="1964195"/>
          <a:ext cx="2767506" cy="767475"/>
        </a:xfrm>
        <a:prstGeom prst="roundRect">
          <a:avLst>
            <a:gd name="adj" fmla="val 10000"/>
          </a:avLst>
        </a:prstGeom>
        <a:solidFill>
          <a:schemeClr val="accent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Identificar los juegos tradicionales que desarrollan la motricidad gruesa en niños de 4 a 5 años.</a:t>
          </a:r>
          <a:endParaRPr lang="es-ES" sz="1100" kern="1200" dirty="0"/>
        </a:p>
      </dsp:txBody>
      <dsp:txXfrm>
        <a:off x="3719419" y="1986674"/>
        <a:ext cx="2722548" cy="722517"/>
      </dsp:txXfrm>
    </dsp:sp>
    <dsp:sp modelId="{34A3FFBD-C746-4F54-B1BA-DCB91604143B}">
      <dsp:nvSpPr>
        <dsp:cNvPr id="0" name=""/>
        <dsp:cNvSpPr/>
      </dsp:nvSpPr>
      <dsp:spPr>
        <a:xfrm>
          <a:off x="3326880" y="767830"/>
          <a:ext cx="335136" cy="2495770"/>
        </a:xfrm>
        <a:custGeom>
          <a:avLst/>
          <a:gdLst/>
          <a:ahLst/>
          <a:cxnLst/>
          <a:rect l="0" t="0" r="0" b="0"/>
          <a:pathLst>
            <a:path>
              <a:moveTo>
                <a:pt x="0" y="0"/>
              </a:moveTo>
              <a:lnTo>
                <a:pt x="0" y="2495770"/>
              </a:lnTo>
              <a:lnTo>
                <a:pt x="335136" y="249577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2A33B7-E0EB-4AE4-BDB5-38A11B2A9D3A}">
      <dsp:nvSpPr>
        <dsp:cNvPr id="0" name=""/>
        <dsp:cNvSpPr/>
      </dsp:nvSpPr>
      <dsp:spPr>
        <a:xfrm>
          <a:off x="3662017" y="2879862"/>
          <a:ext cx="2729721" cy="767475"/>
        </a:xfrm>
        <a:prstGeom prst="roundRect">
          <a:avLst>
            <a:gd name="adj" fmla="val 10000"/>
          </a:avLst>
        </a:prstGeom>
        <a:solidFill>
          <a:schemeClr val="accent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Determinar el conocimiento de las docentes sobre el juego tradicional en relación al  desarrollo de la motricidad gruesa.</a:t>
          </a:r>
          <a:endParaRPr lang="es-ES" sz="1100" kern="1200" dirty="0"/>
        </a:p>
      </dsp:txBody>
      <dsp:txXfrm>
        <a:off x="3684496" y="2902341"/>
        <a:ext cx="2684763" cy="722517"/>
      </dsp:txXfrm>
    </dsp:sp>
    <dsp:sp modelId="{1AF249B4-160E-497D-8F19-9358C421C110}">
      <dsp:nvSpPr>
        <dsp:cNvPr id="0" name=""/>
        <dsp:cNvSpPr/>
      </dsp:nvSpPr>
      <dsp:spPr>
        <a:xfrm>
          <a:off x="3326880" y="767830"/>
          <a:ext cx="335136" cy="3455115"/>
        </a:xfrm>
        <a:custGeom>
          <a:avLst/>
          <a:gdLst/>
          <a:ahLst/>
          <a:cxnLst/>
          <a:rect l="0" t="0" r="0" b="0"/>
          <a:pathLst>
            <a:path>
              <a:moveTo>
                <a:pt x="0" y="0"/>
              </a:moveTo>
              <a:lnTo>
                <a:pt x="0" y="3455115"/>
              </a:lnTo>
              <a:lnTo>
                <a:pt x="335136" y="345511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7DAF1-0A2E-467D-B830-2684CDEAA0FF}">
      <dsp:nvSpPr>
        <dsp:cNvPr id="0" name=""/>
        <dsp:cNvSpPr/>
      </dsp:nvSpPr>
      <dsp:spPr>
        <a:xfrm>
          <a:off x="3662017" y="3839207"/>
          <a:ext cx="2729721" cy="767475"/>
        </a:xfrm>
        <a:prstGeom prst="roundRect">
          <a:avLst>
            <a:gd name="adj" fmla="val 10000"/>
          </a:avLst>
        </a:prstGeom>
        <a:solidFill>
          <a:schemeClr val="accent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Diseñar una guía metodológica de actividades lúdicas tradicionales que desarrollen la motricidad gruesa. </a:t>
          </a:r>
          <a:endParaRPr lang="es-ES" sz="1100" kern="1200" dirty="0"/>
        </a:p>
      </dsp:txBody>
      <dsp:txXfrm>
        <a:off x="3684496" y="3861686"/>
        <a:ext cx="2684763" cy="72251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07E53-0F7E-4711-9F06-5DE519F9E40E}">
      <dsp:nvSpPr>
        <dsp:cNvPr id="0" name=""/>
        <dsp:cNvSpPr/>
      </dsp:nvSpPr>
      <dsp:spPr>
        <a:xfrm>
          <a:off x="3122020" y="-109680"/>
          <a:ext cx="2611267" cy="1354581"/>
        </a:xfrm>
        <a:prstGeom prst="roundRect">
          <a:avLst/>
        </a:prstGeom>
        <a:solidFill>
          <a:srgbClr val="CCFF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Remontar  al pasado aquellos juegos que son transmitidos de  generación a generación</a:t>
          </a:r>
          <a:endParaRPr lang="es-EC" sz="1200" b="1" kern="1200" dirty="0">
            <a:solidFill>
              <a:schemeClr val="tx1"/>
            </a:solidFill>
          </a:endParaRPr>
        </a:p>
      </dsp:txBody>
      <dsp:txXfrm>
        <a:off x="3188145" y="-43555"/>
        <a:ext cx="2479017" cy="1222331"/>
      </dsp:txXfrm>
    </dsp:sp>
    <dsp:sp modelId="{663744A6-4CBC-4276-A1AC-21EE73E1C177}">
      <dsp:nvSpPr>
        <dsp:cNvPr id="0" name=""/>
        <dsp:cNvSpPr/>
      </dsp:nvSpPr>
      <dsp:spPr>
        <a:xfrm>
          <a:off x="3216573" y="984249"/>
          <a:ext cx="3787894" cy="3787894"/>
        </a:xfrm>
        <a:custGeom>
          <a:avLst/>
          <a:gdLst/>
          <a:ahLst/>
          <a:cxnLst/>
          <a:rect l="0" t="0" r="0" b="0"/>
          <a:pathLst>
            <a:path>
              <a:moveTo>
                <a:pt x="2745678" y="202323"/>
              </a:moveTo>
              <a:arcTo wR="1893947" hR="1893947" stAng="17803513" swAng="139776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8DC82C-8EE2-438E-BE95-792F9C2D3FF6}">
      <dsp:nvSpPr>
        <dsp:cNvPr id="0" name=""/>
        <dsp:cNvSpPr/>
      </dsp:nvSpPr>
      <dsp:spPr>
        <a:xfrm>
          <a:off x="5724251" y="1861957"/>
          <a:ext cx="2121947" cy="1336579"/>
        </a:xfrm>
        <a:prstGeom prst="roundRect">
          <a:avLst/>
        </a:prstGeom>
        <a:solidFill>
          <a:srgbClr val="FFCC66"/>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s-EC" sz="1050" b="1" kern="1200" dirty="0" smtClean="0">
              <a:solidFill>
                <a:schemeClr val="tx1"/>
              </a:solidFill>
            </a:rPr>
            <a:t>Son aquellos  que los   encontramos  en cualquier región, país, continente o raza, manteniendo viva la  </a:t>
          </a:r>
          <a:r>
            <a:rPr lang="es-EC" sz="1100" b="1" kern="1200" dirty="0" smtClean="0">
              <a:solidFill>
                <a:schemeClr val="tx1"/>
              </a:solidFill>
            </a:rPr>
            <a:t>memoria</a:t>
          </a:r>
          <a:r>
            <a:rPr lang="es-EC" sz="1050" b="1" kern="1200" dirty="0" smtClean="0">
              <a:solidFill>
                <a:schemeClr val="tx1"/>
              </a:solidFill>
            </a:rPr>
            <a:t>  lúdica de cada región</a:t>
          </a:r>
          <a:endParaRPr lang="es-EC" sz="1050" b="1" kern="1200" dirty="0">
            <a:solidFill>
              <a:schemeClr val="tx1"/>
            </a:solidFill>
          </a:endParaRPr>
        </a:p>
      </dsp:txBody>
      <dsp:txXfrm>
        <a:off x="5789497" y="1927203"/>
        <a:ext cx="1991455" cy="1206087"/>
      </dsp:txXfrm>
    </dsp:sp>
    <dsp:sp modelId="{7B118472-9FC8-42B5-B7C5-4E1975B43789}">
      <dsp:nvSpPr>
        <dsp:cNvPr id="0" name=""/>
        <dsp:cNvSpPr/>
      </dsp:nvSpPr>
      <dsp:spPr>
        <a:xfrm>
          <a:off x="3227081" y="212105"/>
          <a:ext cx="3787894" cy="3787894"/>
        </a:xfrm>
        <a:custGeom>
          <a:avLst/>
          <a:gdLst/>
          <a:ahLst/>
          <a:cxnLst/>
          <a:rect l="0" t="0" r="0" b="0"/>
          <a:pathLst>
            <a:path>
              <a:moveTo>
                <a:pt x="3279724" y="3184937"/>
              </a:moveTo>
              <a:arcTo wR="1893947" hR="1893947" stAng="2578318" swAng="1440591"/>
            </a:path>
          </a:pathLst>
        </a:custGeom>
        <a:noFill/>
        <a:ln w="9525" cap="flat" cmpd="sng" algn="ctr">
          <a:solidFill>
            <a:schemeClr val="accent5">
              <a:hueOff val="0"/>
              <a:satOff val="0"/>
              <a:lumOff val="-235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A6BEF06-D026-41EB-8117-58AA3AAE0737}">
      <dsp:nvSpPr>
        <dsp:cNvPr id="0" name=""/>
        <dsp:cNvSpPr/>
      </dsp:nvSpPr>
      <dsp:spPr>
        <a:xfrm>
          <a:off x="3235346" y="3666100"/>
          <a:ext cx="2384616" cy="1378807"/>
        </a:xfrm>
        <a:prstGeom prst="roundRect">
          <a:avLst/>
        </a:prstGeom>
        <a:solidFill>
          <a:schemeClr val="tx2">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solidFill>
                <a:schemeClr val="tx1"/>
              </a:solidFill>
            </a:rPr>
            <a:t>Permiten un desarrollo motor grueso, permitiendo desenvolverse en su medio       aportando         en el proceso de enseñanza- aprendizaje. </a:t>
          </a:r>
          <a:endParaRPr lang="es-EC" sz="1300" b="1" kern="1200" dirty="0">
            <a:solidFill>
              <a:schemeClr val="tx1"/>
            </a:solidFill>
          </a:endParaRPr>
        </a:p>
      </dsp:txBody>
      <dsp:txXfrm>
        <a:off x="3302654" y="3733408"/>
        <a:ext cx="2250000" cy="1244191"/>
      </dsp:txXfrm>
    </dsp:sp>
    <dsp:sp modelId="{C226134A-04DA-4E47-8A31-9D34D8FC6C7C}">
      <dsp:nvSpPr>
        <dsp:cNvPr id="0" name=""/>
        <dsp:cNvSpPr/>
      </dsp:nvSpPr>
      <dsp:spPr>
        <a:xfrm>
          <a:off x="2533707" y="567610"/>
          <a:ext cx="3787894" cy="3787894"/>
        </a:xfrm>
        <a:custGeom>
          <a:avLst/>
          <a:gdLst/>
          <a:ahLst/>
          <a:cxnLst/>
          <a:rect l="0" t="0" r="0" b="0"/>
          <a:pathLst>
            <a:path>
              <a:moveTo>
                <a:pt x="561068" y="3239484"/>
              </a:moveTo>
              <a:arcTo wR="1893947" hR="1893947" stAng="8083752" swAng="1046659"/>
            </a:path>
          </a:pathLst>
        </a:custGeom>
        <a:noFill/>
        <a:ln w="9525" cap="flat" cmpd="sng" algn="ctr">
          <a:solidFill>
            <a:schemeClr val="accent5">
              <a:hueOff val="0"/>
              <a:satOff val="0"/>
              <a:lumOff val="-470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AAE6524-60C7-47EA-ADA8-67E91FE45412}">
      <dsp:nvSpPr>
        <dsp:cNvPr id="0" name=""/>
        <dsp:cNvSpPr/>
      </dsp:nvSpPr>
      <dsp:spPr>
        <a:xfrm>
          <a:off x="1402399" y="1748604"/>
          <a:ext cx="2262617" cy="1425905"/>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Aporta  en el desarrollo integral de los niños,  y al  al desarrollo  de las destrezas y habilidades .   </a:t>
          </a:r>
          <a:endParaRPr lang="es-EC" sz="1200" b="1" kern="1200" dirty="0">
            <a:solidFill>
              <a:schemeClr val="tx1"/>
            </a:solidFill>
          </a:endParaRPr>
        </a:p>
      </dsp:txBody>
      <dsp:txXfrm>
        <a:off x="1472006" y="1818211"/>
        <a:ext cx="2123403" cy="1286691"/>
      </dsp:txXfrm>
    </dsp:sp>
    <dsp:sp modelId="{52F29A32-CCCF-4F0E-B919-4E764E2EC7B8}">
      <dsp:nvSpPr>
        <dsp:cNvPr id="0" name=""/>
        <dsp:cNvSpPr/>
      </dsp:nvSpPr>
      <dsp:spPr>
        <a:xfrm>
          <a:off x="2533707" y="567610"/>
          <a:ext cx="3787894" cy="3787894"/>
        </a:xfrm>
        <a:custGeom>
          <a:avLst/>
          <a:gdLst/>
          <a:ahLst/>
          <a:cxnLst/>
          <a:rect l="0" t="0" r="0" b="0"/>
          <a:pathLst>
            <a:path>
              <a:moveTo>
                <a:pt x="205499" y="1035936"/>
              </a:moveTo>
              <a:arcTo wR="1893947" hR="1893947" stAng="12416286" swAng="879395"/>
            </a:path>
          </a:pathLst>
        </a:custGeom>
        <a:noFill/>
        <a:ln w="9525" cap="flat" cmpd="sng" algn="ctr">
          <a:solidFill>
            <a:schemeClr val="accent5">
              <a:hueOff val="0"/>
              <a:satOff val="0"/>
              <a:lumOff val="-7061"/>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ADBCB-19DF-4C67-AF9B-E8A5AE078419}">
      <dsp:nvSpPr>
        <dsp:cNvPr id="0" name=""/>
        <dsp:cNvSpPr/>
      </dsp:nvSpPr>
      <dsp:spPr>
        <a:xfrm rot="5400000">
          <a:off x="203834" y="892873"/>
          <a:ext cx="1047826" cy="119291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53BF34-BF54-4EC7-8B69-8DE952426DD0}">
      <dsp:nvSpPr>
        <dsp:cNvPr id="0" name=""/>
        <dsp:cNvSpPr/>
      </dsp:nvSpPr>
      <dsp:spPr>
        <a:xfrm>
          <a:off x="595" y="168455"/>
          <a:ext cx="1465731" cy="795299"/>
        </a:xfrm>
        <a:prstGeom prst="roundRect">
          <a:avLst>
            <a:gd name="adj" fmla="val 1667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effectLst>
                <a:outerShdw blurRad="38100" dist="38100" dir="2700000" algn="tl">
                  <a:srgbClr val="000000">
                    <a:alpha val="43137"/>
                  </a:srgbClr>
                </a:outerShdw>
              </a:effectLst>
            </a:rPr>
            <a:t>EL JUEGO </a:t>
          </a:r>
          <a:endParaRPr lang="es-EC" sz="2000" b="1" kern="1200" dirty="0">
            <a:solidFill>
              <a:schemeClr val="tx1"/>
            </a:solidFill>
            <a:effectLst>
              <a:outerShdw blurRad="38100" dist="38100" dir="2700000" algn="tl">
                <a:srgbClr val="000000">
                  <a:alpha val="43137"/>
                </a:srgbClr>
              </a:outerShdw>
            </a:effectLst>
          </a:endParaRPr>
        </a:p>
      </dsp:txBody>
      <dsp:txXfrm>
        <a:off x="39425" y="207285"/>
        <a:ext cx="1388071" cy="717639"/>
      </dsp:txXfrm>
    </dsp:sp>
    <dsp:sp modelId="{0A7A89BA-6F50-43BB-8B6C-E827586BE3E2}">
      <dsp:nvSpPr>
        <dsp:cNvPr id="0" name=""/>
        <dsp:cNvSpPr/>
      </dsp:nvSpPr>
      <dsp:spPr>
        <a:xfrm>
          <a:off x="1718882" y="55060"/>
          <a:ext cx="1550074" cy="99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ctr" defTabSz="488950">
            <a:lnSpc>
              <a:spcPct val="90000"/>
            </a:lnSpc>
            <a:spcBef>
              <a:spcPct val="0"/>
            </a:spcBef>
            <a:spcAft>
              <a:spcPct val="15000"/>
            </a:spcAft>
            <a:buChar char="••"/>
          </a:pPr>
          <a:r>
            <a:rPr lang="es-EC" sz="1100" b="1" kern="1200" dirty="0" smtClean="0">
              <a:solidFill>
                <a:schemeClr val="tx1"/>
              </a:solidFill>
              <a:effectLst/>
            </a:rPr>
            <a:t>Es considerado como un recurso educativo , en el proceso de                                  enseñanza – aprendizaje aportando  al  desarrollo integral del ser humano. </a:t>
          </a:r>
          <a:endParaRPr lang="es-EC" sz="1100" b="1" kern="1200" dirty="0">
            <a:solidFill>
              <a:schemeClr val="tx1"/>
            </a:solidFill>
            <a:effectLst/>
          </a:endParaRPr>
        </a:p>
      </dsp:txBody>
      <dsp:txXfrm>
        <a:off x="1718882" y="55060"/>
        <a:ext cx="1550074" cy="997929"/>
      </dsp:txXfrm>
    </dsp:sp>
    <dsp:sp modelId="{0BADC298-F6A7-41C1-8D69-268D5C7B0B98}">
      <dsp:nvSpPr>
        <dsp:cNvPr id="0" name=""/>
        <dsp:cNvSpPr/>
      </dsp:nvSpPr>
      <dsp:spPr>
        <a:xfrm rot="5400000">
          <a:off x="1491716" y="2273668"/>
          <a:ext cx="1047826" cy="119291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BC140-ACD1-42C0-BCBA-27CAA2ED4DC4}">
      <dsp:nvSpPr>
        <dsp:cNvPr id="0" name=""/>
        <dsp:cNvSpPr/>
      </dsp:nvSpPr>
      <dsp:spPr>
        <a:xfrm>
          <a:off x="1311840" y="1594951"/>
          <a:ext cx="1340157" cy="733219"/>
        </a:xfrm>
        <a:prstGeom prst="roundRect">
          <a:avLst>
            <a:gd name="adj" fmla="val 16670"/>
          </a:avLst>
        </a:prstGeom>
        <a:solidFill>
          <a:srgbClr val="CCFF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effectLst>
                <a:outerShdw blurRad="38100" dist="38100" dir="2700000" algn="tl">
                  <a:srgbClr val="000000">
                    <a:alpha val="43137"/>
                  </a:srgbClr>
                </a:outerShdw>
              </a:effectLst>
            </a:rPr>
            <a:t>Características </a:t>
          </a:r>
          <a:endParaRPr lang="es-EC" sz="1200" b="1" kern="1200" dirty="0">
            <a:solidFill>
              <a:schemeClr val="tx1"/>
            </a:solidFill>
            <a:effectLst>
              <a:outerShdw blurRad="38100" dist="38100" dir="2700000" algn="tl">
                <a:srgbClr val="000000">
                  <a:alpha val="43137"/>
                </a:srgbClr>
              </a:outerShdw>
            </a:effectLst>
          </a:endParaRPr>
        </a:p>
      </dsp:txBody>
      <dsp:txXfrm>
        <a:off x="1347639" y="1630750"/>
        <a:ext cx="1268559" cy="661621"/>
      </dsp:txXfrm>
    </dsp:sp>
    <dsp:sp modelId="{733C456E-0945-4C20-A59D-F4938644E4DF}">
      <dsp:nvSpPr>
        <dsp:cNvPr id="0" name=""/>
        <dsp:cNvSpPr/>
      </dsp:nvSpPr>
      <dsp:spPr>
        <a:xfrm>
          <a:off x="2821765" y="1519482"/>
          <a:ext cx="1708578" cy="1398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EC" sz="1100" b="1" strike="noStrike" kern="1200" dirty="0" smtClean="0">
              <a:solidFill>
                <a:schemeClr val="tx1"/>
              </a:solidFill>
              <a:effectLst/>
            </a:rPr>
            <a:t>Voluntaria </a:t>
          </a:r>
          <a:endParaRPr lang="es-EC" sz="1100" b="1" strike="noStrike" kern="1200" dirty="0">
            <a:solidFill>
              <a:schemeClr val="tx1"/>
            </a:solidFill>
            <a:effectLst/>
          </a:endParaRPr>
        </a:p>
        <a:p>
          <a:pPr marL="57150" lvl="1" indent="-57150" algn="l" defTabSz="488950">
            <a:lnSpc>
              <a:spcPct val="90000"/>
            </a:lnSpc>
            <a:spcBef>
              <a:spcPct val="0"/>
            </a:spcBef>
            <a:spcAft>
              <a:spcPct val="15000"/>
            </a:spcAft>
            <a:buChar char="••"/>
          </a:pPr>
          <a:r>
            <a:rPr lang="es-EC" sz="1100" b="1" strike="noStrike" kern="1200" dirty="0" smtClean="0">
              <a:effectLst/>
            </a:rPr>
            <a:t>Placentera</a:t>
          </a:r>
          <a:endParaRPr lang="es-EC" sz="1100" b="1" strike="noStrike" kern="1200" dirty="0">
            <a:solidFill>
              <a:schemeClr val="tx1"/>
            </a:solidFill>
            <a:effectLst/>
          </a:endParaRPr>
        </a:p>
        <a:p>
          <a:pPr marL="57150" lvl="1" indent="-57150" algn="l" defTabSz="488950">
            <a:lnSpc>
              <a:spcPct val="90000"/>
            </a:lnSpc>
            <a:spcBef>
              <a:spcPct val="0"/>
            </a:spcBef>
            <a:spcAft>
              <a:spcPct val="15000"/>
            </a:spcAft>
            <a:buChar char="••"/>
          </a:pPr>
          <a:r>
            <a:rPr lang="es-EC" sz="1100" b="1" strike="noStrike" kern="1200" dirty="0" smtClean="0">
              <a:effectLst/>
            </a:rPr>
            <a:t>Innato e universal</a:t>
          </a:r>
          <a:endParaRPr lang="es-EC" sz="1100" b="1" strike="noStrike" kern="1200" dirty="0">
            <a:solidFill>
              <a:schemeClr val="tx1"/>
            </a:solidFill>
            <a:effectLst/>
          </a:endParaRPr>
        </a:p>
        <a:p>
          <a:pPr marL="57150" lvl="1" indent="-57150" algn="l" defTabSz="488950">
            <a:lnSpc>
              <a:spcPct val="90000"/>
            </a:lnSpc>
            <a:spcBef>
              <a:spcPct val="0"/>
            </a:spcBef>
            <a:spcAft>
              <a:spcPct val="15000"/>
            </a:spcAft>
            <a:buChar char="••"/>
          </a:pPr>
          <a:r>
            <a:rPr lang="es-EC" sz="1100" b="1" strike="noStrike" kern="1200" dirty="0" smtClean="0">
              <a:effectLst/>
            </a:rPr>
            <a:t>Pri</a:t>
          </a:r>
          <a:r>
            <a:rPr lang="es-EC" sz="1100" b="1" i="1" strike="noStrike" kern="1200" dirty="0" smtClean="0">
              <a:effectLst/>
            </a:rPr>
            <a:t>n</a:t>
          </a:r>
          <a:r>
            <a:rPr lang="es-EC" sz="1100" b="1" strike="noStrike" kern="1200" dirty="0" smtClean="0">
              <a:effectLst/>
            </a:rPr>
            <a:t>cipal motor de desarrollo</a:t>
          </a:r>
          <a:endParaRPr lang="es-EC" sz="1100" b="1" strike="noStrike" kern="1200" dirty="0">
            <a:solidFill>
              <a:schemeClr val="tx1"/>
            </a:solidFill>
            <a:effectLst/>
          </a:endParaRPr>
        </a:p>
        <a:p>
          <a:pPr marL="57150" lvl="1" indent="-57150" algn="l" defTabSz="488950">
            <a:lnSpc>
              <a:spcPct val="90000"/>
            </a:lnSpc>
            <a:spcBef>
              <a:spcPct val="0"/>
            </a:spcBef>
            <a:spcAft>
              <a:spcPct val="15000"/>
            </a:spcAft>
            <a:buChar char="••"/>
          </a:pPr>
          <a:endParaRPr lang="es-EC" sz="1100" b="1" strike="noStrike" kern="1200" dirty="0">
            <a:solidFill>
              <a:schemeClr val="tx1"/>
            </a:solidFill>
            <a:effectLst/>
          </a:endParaRPr>
        </a:p>
        <a:p>
          <a:pPr marL="57150" lvl="1" indent="-57150" algn="l" defTabSz="488950">
            <a:lnSpc>
              <a:spcPct val="90000"/>
            </a:lnSpc>
            <a:spcBef>
              <a:spcPct val="0"/>
            </a:spcBef>
            <a:spcAft>
              <a:spcPct val="15000"/>
            </a:spcAft>
            <a:buChar char="••"/>
          </a:pPr>
          <a:endParaRPr lang="es-EC" sz="1100" b="1" strike="noStrike" kern="1200" dirty="0">
            <a:solidFill>
              <a:schemeClr val="tx1"/>
            </a:solidFill>
            <a:effectLst/>
          </a:endParaRPr>
        </a:p>
      </dsp:txBody>
      <dsp:txXfrm>
        <a:off x="2821765" y="1519482"/>
        <a:ext cx="1708578" cy="1398418"/>
      </dsp:txXfrm>
    </dsp:sp>
    <dsp:sp modelId="{98CF6036-5EF0-4EDF-A84C-217D262DF08D}">
      <dsp:nvSpPr>
        <dsp:cNvPr id="0" name=""/>
        <dsp:cNvSpPr/>
      </dsp:nvSpPr>
      <dsp:spPr>
        <a:xfrm rot="5400000">
          <a:off x="3188271" y="3966711"/>
          <a:ext cx="1047826" cy="1192912"/>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67E0EB-0F2B-40C9-A871-B0FF23599BC9}">
      <dsp:nvSpPr>
        <dsp:cNvPr id="0" name=""/>
        <dsp:cNvSpPr/>
      </dsp:nvSpPr>
      <dsp:spPr>
        <a:xfrm>
          <a:off x="2910661" y="2805175"/>
          <a:ext cx="1763922" cy="1234688"/>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effectLst>
                <a:outerShdw blurRad="38100" dist="38100" dir="2700000" algn="tl">
                  <a:srgbClr val="000000">
                    <a:alpha val="43137"/>
                  </a:srgbClr>
                </a:outerShdw>
              </a:effectLst>
            </a:rPr>
            <a:t>Importancia del juego en el desarrollo del niño</a:t>
          </a:r>
          <a:endParaRPr lang="es-EC" sz="1200" b="1" kern="1200" dirty="0">
            <a:solidFill>
              <a:schemeClr val="tx1"/>
            </a:solidFill>
            <a:effectLst>
              <a:outerShdw blurRad="38100" dist="38100" dir="2700000" algn="tl">
                <a:srgbClr val="000000">
                  <a:alpha val="43137"/>
                </a:srgbClr>
              </a:outerShdw>
            </a:effectLst>
          </a:endParaRPr>
        </a:p>
      </dsp:txBody>
      <dsp:txXfrm>
        <a:off x="2970944" y="2865458"/>
        <a:ext cx="1643356" cy="1114122"/>
      </dsp:txXfrm>
    </dsp:sp>
    <dsp:sp modelId="{912362DC-59FA-4239-8823-DEE650A070AF}">
      <dsp:nvSpPr>
        <dsp:cNvPr id="0" name=""/>
        <dsp:cNvSpPr/>
      </dsp:nvSpPr>
      <dsp:spPr>
        <a:xfrm>
          <a:off x="4674583" y="2922930"/>
          <a:ext cx="1282909" cy="997929"/>
        </a:xfrm>
        <a:prstGeom prst="rect">
          <a:avLst/>
        </a:prstGeom>
        <a:noFill/>
        <a:ln>
          <a:noFill/>
        </a:ln>
        <a:effectLst/>
      </dsp:spPr>
      <dsp:style>
        <a:lnRef idx="0">
          <a:scrgbClr r="0" g="0" b="0"/>
        </a:lnRef>
        <a:fillRef idx="0">
          <a:scrgbClr r="0" g="0" b="0"/>
        </a:fillRef>
        <a:effectRef idx="0">
          <a:scrgbClr r="0" g="0" b="0"/>
        </a:effectRef>
        <a:fontRef idx="minor"/>
      </dsp:style>
    </dsp:sp>
    <dsp:sp modelId="{DC5CBFAA-8729-4B11-AF40-3A9EB5F70402}">
      <dsp:nvSpPr>
        <dsp:cNvPr id="0" name=""/>
        <dsp:cNvSpPr/>
      </dsp:nvSpPr>
      <dsp:spPr>
        <a:xfrm>
          <a:off x="4059724" y="4456030"/>
          <a:ext cx="1402106" cy="798929"/>
        </a:xfrm>
        <a:prstGeom prst="roundRect">
          <a:avLst>
            <a:gd name="adj" fmla="val 16670"/>
          </a:avLst>
        </a:prstGeom>
        <a:solidFill>
          <a:srgbClr val="CC99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dirty="0" smtClean="0">
              <a:solidFill>
                <a:schemeClr val="tx1"/>
              </a:solidFill>
              <a:effectLst>
                <a:outerShdw blurRad="38100" dist="38100" dir="2700000" algn="tl">
                  <a:srgbClr val="000000">
                    <a:alpha val="43137"/>
                  </a:srgbClr>
                </a:outerShdw>
              </a:effectLst>
            </a:rPr>
            <a:t>Teorías </a:t>
          </a:r>
          <a:endParaRPr lang="es-EC" sz="1400" b="1" kern="1200" dirty="0">
            <a:solidFill>
              <a:schemeClr val="tx1"/>
            </a:solidFill>
            <a:effectLst>
              <a:outerShdw blurRad="38100" dist="38100" dir="2700000" algn="tl">
                <a:srgbClr val="000000">
                  <a:alpha val="43137"/>
                </a:srgbClr>
              </a:outerShdw>
            </a:effectLst>
          </a:endParaRPr>
        </a:p>
      </dsp:txBody>
      <dsp:txXfrm>
        <a:off x="4098732" y="4495038"/>
        <a:ext cx="1324090" cy="720913"/>
      </dsp:txXfrm>
    </dsp:sp>
    <dsp:sp modelId="{E0B23781-D952-4B1E-9BFF-2A67CBC1EEE9}">
      <dsp:nvSpPr>
        <dsp:cNvPr id="0" name=""/>
        <dsp:cNvSpPr/>
      </dsp:nvSpPr>
      <dsp:spPr>
        <a:xfrm>
          <a:off x="5476661" y="4245696"/>
          <a:ext cx="2228194" cy="997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endParaRPr lang="es-EC" sz="1200" b="1" kern="1200" dirty="0">
            <a:solidFill>
              <a:schemeClr val="tx1"/>
            </a:solidFill>
            <a:effectLst/>
          </a:endParaRPr>
        </a:p>
        <a:p>
          <a:pPr marL="114300" lvl="1" indent="-114300" algn="l" defTabSz="533400">
            <a:lnSpc>
              <a:spcPct val="90000"/>
            </a:lnSpc>
            <a:spcBef>
              <a:spcPct val="0"/>
            </a:spcBef>
            <a:spcAft>
              <a:spcPct val="15000"/>
            </a:spcAft>
            <a:buChar char="••"/>
          </a:pPr>
          <a:endParaRPr lang="es-EC" sz="1200" b="1" kern="1200" dirty="0">
            <a:solidFill>
              <a:schemeClr val="tx1"/>
            </a:solidFill>
            <a:effectLst/>
          </a:endParaRPr>
        </a:p>
        <a:p>
          <a:pPr marL="114300" lvl="1" indent="-114300" algn="l" defTabSz="533400">
            <a:lnSpc>
              <a:spcPct val="90000"/>
            </a:lnSpc>
            <a:spcBef>
              <a:spcPct val="0"/>
            </a:spcBef>
            <a:spcAft>
              <a:spcPct val="15000"/>
            </a:spcAft>
            <a:buChar char="••"/>
          </a:pPr>
          <a:endParaRPr lang="es-EC" sz="1200" b="1" kern="1200" dirty="0">
            <a:solidFill>
              <a:schemeClr val="tx1"/>
            </a:solidFill>
            <a:effectLst/>
          </a:endParaRPr>
        </a:p>
        <a:p>
          <a:pPr marL="114300" lvl="1" indent="-114300" algn="l" defTabSz="533400">
            <a:lnSpc>
              <a:spcPct val="90000"/>
            </a:lnSpc>
            <a:spcBef>
              <a:spcPct val="0"/>
            </a:spcBef>
            <a:spcAft>
              <a:spcPct val="15000"/>
            </a:spcAft>
            <a:buChar char="••"/>
          </a:pPr>
          <a:endParaRPr lang="es-EC" sz="1200" b="1" kern="1200" dirty="0">
            <a:solidFill>
              <a:schemeClr val="tx1"/>
            </a:solidFill>
            <a:effectLst/>
          </a:endParaRPr>
        </a:p>
      </dsp:txBody>
      <dsp:txXfrm>
        <a:off x="5476661" y="4245696"/>
        <a:ext cx="2228194" cy="997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0DFA5B-DB43-4669-B3A5-B16CB3160873}" type="datetimeFigureOut">
              <a:rPr lang="es-ES" smtClean="0"/>
              <a:t>18/11/2015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F22AD-F345-4E2B-948E-A0FF946A4618}" type="slidenum">
              <a:rPr lang="es-ES" smtClean="0"/>
              <a:t>‹Nº›</a:t>
            </a:fld>
            <a:endParaRPr lang="es-ES"/>
          </a:p>
        </p:txBody>
      </p:sp>
    </p:spTree>
    <p:extLst>
      <p:ext uri="{BB962C8B-B14F-4D97-AF65-F5344CB8AC3E}">
        <p14:creationId xmlns:p14="http://schemas.microsoft.com/office/powerpoint/2010/main" val="274194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2DF22AD-F345-4E2B-948E-A0FF946A4618}" type="slidenum">
              <a:rPr lang="es-ES" smtClean="0"/>
              <a:t>2</a:t>
            </a:fld>
            <a:endParaRPr lang="es-ES"/>
          </a:p>
        </p:txBody>
      </p:sp>
    </p:spTree>
    <p:extLst>
      <p:ext uri="{BB962C8B-B14F-4D97-AF65-F5344CB8AC3E}">
        <p14:creationId xmlns:p14="http://schemas.microsoft.com/office/powerpoint/2010/main" val="202158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62DF22AD-F345-4E2B-948E-A0FF946A4618}" type="slidenum">
              <a:rPr lang="es-ES" smtClean="0"/>
              <a:t>14</a:t>
            </a:fld>
            <a:endParaRPr lang="es-ES"/>
          </a:p>
        </p:txBody>
      </p:sp>
    </p:spTree>
    <p:extLst>
      <p:ext uri="{BB962C8B-B14F-4D97-AF65-F5344CB8AC3E}">
        <p14:creationId xmlns:p14="http://schemas.microsoft.com/office/powerpoint/2010/main" val="3180716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D019AE2-FB07-4955-9049-7ACEE0ABD64C}" type="datetimeFigureOut">
              <a:rPr lang="es-ES" smtClean="0"/>
              <a:t>18/11/2015</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A4DEB15-1246-4C89-88C6-3A7581F4F03A}"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019AE2-FB07-4955-9049-7ACEE0ABD64C}" type="datetimeFigureOut">
              <a:rPr lang="es-ES" smtClean="0"/>
              <a:t>18/11/2015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D019AE2-FB07-4955-9049-7ACEE0ABD64C}" type="datetimeFigureOut">
              <a:rPr lang="es-ES" smtClean="0"/>
              <a:t>18/11/2015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D019AE2-FB07-4955-9049-7ACEE0ABD64C}" type="datetimeFigureOut">
              <a:rPr lang="es-ES" smtClean="0"/>
              <a:t>18/11/2015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D019AE2-FB07-4955-9049-7ACEE0ABD64C}" type="datetimeFigureOut">
              <a:rPr lang="es-ES" smtClean="0"/>
              <a:t>18/11/2015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9D019AE2-FB07-4955-9049-7ACEE0ABD64C}" type="datetimeFigureOut">
              <a:rPr lang="es-ES" smtClean="0"/>
              <a:t>18/11/2015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A4DEB15-1246-4C89-88C6-3A7581F4F03A}"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D019AE2-FB07-4955-9049-7ACEE0ABD64C}" type="datetimeFigureOut">
              <a:rPr lang="es-ES" smtClean="0"/>
              <a:t>18/11/2015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9D019AE2-FB07-4955-9049-7ACEE0ABD64C}" type="datetimeFigureOut">
              <a:rPr lang="es-ES" smtClean="0"/>
              <a:t>18/11/2015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19AE2-FB07-4955-9049-7ACEE0ABD64C}" type="datetimeFigureOut">
              <a:rPr lang="es-ES" smtClean="0"/>
              <a:t>18/11/2015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D019AE2-FB07-4955-9049-7ACEE0ABD64C}" type="datetimeFigureOut">
              <a:rPr lang="es-ES" smtClean="0"/>
              <a:t>18/11/2015</a:t>
            </a:fld>
            <a:endParaRPr lang="es-ES"/>
          </a:p>
        </p:txBody>
      </p:sp>
      <p:sp>
        <p:nvSpPr>
          <p:cNvPr id="7" name="Slide Number Placeholder 6"/>
          <p:cNvSpPr>
            <a:spLocks noGrp="1"/>
          </p:cNvSpPr>
          <p:nvPr>
            <p:ph type="sldNum" sz="quarter" idx="12"/>
          </p:nvPr>
        </p:nvSpPr>
        <p:spPr/>
        <p:txBody>
          <a:bodyPr/>
          <a:lstStyle/>
          <a:p>
            <a:fld id="{3A4DEB15-1246-4C89-88C6-3A7581F4F03A}"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D019AE2-FB07-4955-9049-7ACEE0ABD64C}" type="datetimeFigureOut">
              <a:rPr lang="es-ES" smtClean="0"/>
              <a:t>18/11/2015</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3A4DEB15-1246-4C89-88C6-3A7581F4F03A}"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4000" b="-44000"/>
          </a:stretch>
        </a:blip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D019AE2-FB07-4955-9049-7ACEE0ABD64C}" type="datetimeFigureOut">
              <a:rPr lang="es-ES" smtClean="0"/>
              <a:t>18/11/2015</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A4DEB15-1246-4C89-88C6-3A7581F4F03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diagramLayout" Target="../diagrams/layout7.xml"/><Relationship Id="rId7" Type="http://schemas.openxmlformats.org/officeDocument/2006/relationships/image" Target="../media/image5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image" Target="../media/image58.png"/><Relationship Id="rId5" Type="http://schemas.openxmlformats.org/officeDocument/2006/relationships/diagramQuickStyle" Target="../diagrams/quickStyle9.xml"/><Relationship Id="rId10" Type="http://schemas.openxmlformats.org/officeDocument/2006/relationships/image" Target="../media/image57.png"/><Relationship Id="rId4" Type="http://schemas.openxmlformats.org/officeDocument/2006/relationships/diagramLayout" Target="../diagrams/layout9.xml"/><Relationship Id="rId9" Type="http://schemas.openxmlformats.org/officeDocument/2006/relationships/image" Target="../media/image56.png"/><Relationship Id="rId14"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13" Type="http://schemas.openxmlformats.org/officeDocument/2006/relationships/diagramColors" Target="../diagrams/colors11.xml"/><Relationship Id="rId3" Type="http://schemas.openxmlformats.org/officeDocument/2006/relationships/image" Target="../media/image63.png"/><Relationship Id="rId7" Type="http://schemas.openxmlformats.org/officeDocument/2006/relationships/diagramQuickStyle" Target="../diagrams/quickStyle10.xml"/><Relationship Id="rId12" Type="http://schemas.openxmlformats.org/officeDocument/2006/relationships/diagramQuickStyle" Target="../diagrams/quickStyle11.xml"/><Relationship Id="rId2" Type="http://schemas.openxmlformats.org/officeDocument/2006/relationships/image" Target="../media/image62.jpeg"/><Relationship Id="rId1" Type="http://schemas.openxmlformats.org/officeDocument/2006/relationships/slideLayout" Target="../slideLayouts/slideLayout2.xml"/><Relationship Id="rId6" Type="http://schemas.openxmlformats.org/officeDocument/2006/relationships/diagramLayout" Target="../diagrams/layout10.xml"/><Relationship Id="rId11" Type="http://schemas.openxmlformats.org/officeDocument/2006/relationships/diagramLayout" Target="../diagrams/layout11.xml"/><Relationship Id="rId5" Type="http://schemas.openxmlformats.org/officeDocument/2006/relationships/diagramData" Target="../diagrams/data10.xml"/><Relationship Id="rId15" Type="http://schemas.openxmlformats.org/officeDocument/2006/relationships/image" Target="../media/image64.png"/><Relationship Id="rId10" Type="http://schemas.openxmlformats.org/officeDocument/2006/relationships/diagramData" Target="../diagrams/data11.xml"/><Relationship Id="rId4" Type="http://schemas.microsoft.com/office/2007/relationships/hdphoto" Target="../media/hdphoto1.wdp"/><Relationship Id="rId9" Type="http://schemas.microsoft.com/office/2007/relationships/diagramDrawing" Target="../diagrams/drawing10.xml"/><Relationship Id="rId14" Type="http://schemas.microsoft.com/office/2007/relationships/diagramDrawing" Target="../diagrams/drawing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2.wdp"/><Relationship Id="rId7" Type="http://schemas.openxmlformats.org/officeDocument/2006/relationships/diagramColors" Target="../diagrams/colors13.xml"/><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microsoft.com/office/2007/relationships/hdphoto" Target="../media/hdphoto3.wdp"/><Relationship Id="rId4" Type="http://schemas.openxmlformats.org/officeDocument/2006/relationships/diagramData" Target="../diagrams/data13.xml"/><Relationship Id="rId9"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70.jpe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4.png"/><Relationship Id="rId11" Type="http://schemas.openxmlformats.org/officeDocument/2006/relationships/image" Target="../media/image78.png"/><Relationship Id="rId5" Type="http://schemas.microsoft.com/office/2007/relationships/hdphoto" Target="../media/hdphoto4.wdp"/><Relationship Id="rId10" Type="http://schemas.openxmlformats.org/officeDocument/2006/relationships/image" Target="../media/image77.jpeg"/><Relationship Id="rId4" Type="http://schemas.openxmlformats.org/officeDocument/2006/relationships/image" Target="../media/image73.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gif"/><Relationship Id="rId7" Type="http://schemas.openxmlformats.org/officeDocument/2006/relationships/image" Target="../media/image9.jp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image" Target="../media/image82.png"/><Relationship Id="rId3" Type="http://schemas.openxmlformats.org/officeDocument/2006/relationships/diagramLayout" Target="../diagrams/layout16.xml"/><Relationship Id="rId7" Type="http://schemas.openxmlformats.org/officeDocument/2006/relationships/diagramData" Target="../diagrams/data17.xml"/><Relationship Id="rId12" Type="http://schemas.openxmlformats.org/officeDocument/2006/relationships/image" Target="../media/image81.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9.jpeg"/><Relationship Id="rId11" Type="http://schemas.openxmlformats.org/officeDocument/2006/relationships/image" Target="../media/image94.png"/><Relationship Id="rId5" Type="http://schemas.openxmlformats.org/officeDocument/2006/relationships/image" Target="../media/image88.jpeg"/><Relationship Id="rId15" Type="http://schemas.openxmlformats.org/officeDocument/2006/relationships/image" Target="../media/image98.png"/><Relationship Id="rId10" Type="http://schemas.openxmlformats.org/officeDocument/2006/relationships/image" Target="../media/image93.png"/><Relationship Id="rId4" Type="http://schemas.openxmlformats.org/officeDocument/2006/relationships/image" Target="../media/image87.png"/><Relationship Id="rId9" Type="http://schemas.openxmlformats.org/officeDocument/2006/relationships/image" Target="../media/image92.png"/><Relationship Id="rId14" Type="http://schemas.openxmlformats.org/officeDocument/2006/relationships/image" Target="../media/image97.png"/></Relationships>
</file>

<file path=ppt/slides/_rels/slide2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diagramLayout" Target="../diagrams/layout20.xml"/><Relationship Id="rId7" Type="http://schemas.openxmlformats.org/officeDocument/2006/relationships/image" Target="../media/image99.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 Id="rId9" Type="http://schemas.openxmlformats.org/officeDocument/2006/relationships/image" Target="../media/image100.png"/></Relationships>
</file>

<file path=ppt/slides/_rels/slide26.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diagramLayout" Target="../diagrams/layout21.xml"/><Relationship Id="rId7" Type="http://schemas.openxmlformats.org/officeDocument/2006/relationships/image" Target="../media/image101.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image" Target="../media/image105.png"/><Relationship Id="rId5" Type="http://schemas.openxmlformats.org/officeDocument/2006/relationships/diagramColors" Target="../diagrams/colors21.xml"/><Relationship Id="rId10" Type="http://schemas.openxmlformats.org/officeDocument/2006/relationships/image" Target="../media/image104.png"/><Relationship Id="rId4" Type="http://schemas.openxmlformats.org/officeDocument/2006/relationships/diagramQuickStyle" Target="../diagrams/quickStyle21.xml"/><Relationship Id="rId9" Type="http://schemas.openxmlformats.org/officeDocument/2006/relationships/image" Target="../media/image103.png"/></Relationships>
</file>

<file path=ppt/slides/_rels/slide27.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diagramLayout" Target="../diagrams/layout22.xml"/><Relationship Id="rId7" Type="http://schemas.openxmlformats.org/officeDocument/2006/relationships/image" Target="../media/image106.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openxmlformats.org/officeDocument/2006/relationships/image" Target="../media/image110.png"/><Relationship Id="rId5" Type="http://schemas.openxmlformats.org/officeDocument/2006/relationships/diagramColors" Target="../diagrams/colors22.xml"/><Relationship Id="rId10" Type="http://schemas.openxmlformats.org/officeDocument/2006/relationships/image" Target="../media/image109.png"/><Relationship Id="rId4" Type="http://schemas.openxmlformats.org/officeDocument/2006/relationships/diagramQuickStyle" Target="../diagrams/quickStyle22.xml"/><Relationship Id="rId9" Type="http://schemas.openxmlformats.org/officeDocument/2006/relationships/image" Target="../media/image108.jpeg"/></Relationships>
</file>

<file path=ppt/slides/_rels/slide28.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diagramLayout" Target="../diagrams/layout23.xml"/><Relationship Id="rId7" Type="http://schemas.openxmlformats.org/officeDocument/2006/relationships/image" Target="../media/image105.pn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 Id="rId9" Type="http://schemas.openxmlformats.org/officeDocument/2006/relationships/image" Target="../media/image112.png"/></Relationships>
</file>

<file path=ppt/slides/_rels/slide2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gif"/></Relationships>
</file>

<file path=ppt/slides/_rels/slide40.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8.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diagramLayout" Target="../diagrams/layout2.xml"/><Relationship Id="rId7" Type="http://schemas.openxmlformats.org/officeDocument/2006/relationships/image" Target="../media/image2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3.xml"/><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4.jpeg"/><Relationship Id="rId4" Type="http://schemas.openxmlformats.org/officeDocument/2006/relationships/diagramData" Target="../diagrams/data3.xml"/><Relationship Id="rId9"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Layout" Target="../diagrams/layout4.xml"/><Relationship Id="rId7" Type="http://schemas.openxmlformats.org/officeDocument/2006/relationships/image" Target="../media/image3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Layout" Target="../diagrams/layout5.xml"/><Relationship Id="rId7" Type="http://schemas.openxmlformats.org/officeDocument/2006/relationships/image" Target="../media/image39.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43.jpeg"/><Relationship Id="rId5" Type="http://schemas.openxmlformats.org/officeDocument/2006/relationships/diagramColors" Target="../diagrams/colors5.xml"/><Relationship Id="rId10" Type="http://schemas.openxmlformats.org/officeDocument/2006/relationships/image" Target="../media/image42.png"/><Relationship Id="rId4" Type="http://schemas.openxmlformats.org/officeDocument/2006/relationships/diagramQuickStyle" Target="../diagrams/quickStyle5.xml"/><Relationship Id="rId9"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052736"/>
            <a:ext cx="7772400" cy="1470025"/>
          </a:xfrm>
        </p:spPr>
        <p:txBody>
          <a:bodyPr>
            <a:normAutofit/>
          </a:bodyPr>
          <a:lstStyle/>
          <a:p>
            <a:r>
              <a:rPr lang="es-ES" sz="3200" dirty="0" smtClean="0"/>
              <a:t>UNIVERSIDAD DE LAS FUERZAS ARMADAS ESPE</a:t>
            </a:r>
            <a:endParaRPr lang="es-ES" sz="3200" dirty="0"/>
          </a:p>
        </p:txBody>
      </p:sp>
      <p:sp>
        <p:nvSpPr>
          <p:cNvPr id="3" name="2 Subtítulo"/>
          <p:cNvSpPr>
            <a:spLocks noGrp="1"/>
          </p:cNvSpPr>
          <p:nvPr>
            <p:ph type="subTitle" idx="1"/>
          </p:nvPr>
        </p:nvSpPr>
        <p:spPr/>
        <p:txBody>
          <a:bodyPr/>
          <a:lstStyle/>
          <a:p>
            <a:endParaRPr lang="es-ES"/>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8" y="0"/>
            <a:ext cx="9144000" cy="6957392"/>
          </a:xfrm>
          <a:prstGeom prst="rect">
            <a:avLst/>
          </a:prstGeom>
        </p:spPr>
      </p:pic>
      <p:pic>
        <p:nvPicPr>
          <p:cNvPr id="7"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7764" y="100634"/>
            <a:ext cx="3564396" cy="1041862"/>
          </a:xfrm>
          <a:prstGeom prst="rect">
            <a:avLst/>
          </a:prstGeom>
        </p:spPr>
      </p:pic>
      <p:sp>
        <p:nvSpPr>
          <p:cNvPr id="8" name="7 CuadroTexto"/>
          <p:cNvSpPr txBox="1"/>
          <p:nvPr/>
        </p:nvSpPr>
        <p:spPr>
          <a:xfrm>
            <a:off x="1652402" y="2564904"/>
            <a:ext cx="6880037" cy="1261884"/>
          </a:xfrm>
          <a:prstGeom prst="rect">
            <a:avLst/>
          </a:prstGeom>
          <a:solidFill>
            <a:srgbClr val="CCFF99"/>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1400" b="1" i="1" dirty="0" smtClean="0">
                <a:latin typeface="Arial" pitchFamily="34" charset="0"/>
                <a:cs typeface="Arial" pitchFamily="34" charset="0"/>
              </a:rPr>
              <a:t>“ESTUDIO DE LOS JUEGOS TRADICIONALES ECUATORIANOS EN EL DESARROLLO DE LA MOTRICIDAD GRUESA DE LOS NIÑOS DE  4 A 5 AÑOS DE LA INSTITUCIÓN EDUCATIVA LUIS PASTEUR</a:t>
            </a:r>
            <a:r>
              <a:rPr lang="es-EC" sz="1600" dirty="0" smtClean="0"/>
              <a:t> </a:t>
            </a:r>
            <a:r>
              <a:rPr lang="es-EC" sz="1400" b="1" i="1" dirty="0">
                <a:latin typeface="Arial" panose="020B0604020202020204" pitchFamily="34" charset="0"/>
                <a:cs typeface="Arial" panose="020B0604020202020204" pitchFamily="34" charset="0"/>
              </a:rPr>
              <a:t>DE LA PARROQUIA DE </a:t>
            </a:r>
            <a:r>
              <a:rPr lang="es-EC" sz="1400" b="1" i="1" dirty="0" smtClean="0">
                <a:latin typeface="Arial" panose="020B0604020202020204" pitchFamily="34" charset="0"/>
                <a:cs typeface="Arial" panose="020B0604020202020204" pitchFamily="34" charset="0"/>
              </a:rPr>
              <a:t>GUAYLLABAMBA”</a:t>
            </a:r>
            <a:endParaRPr lang="es-ES" sz="1600" b="1" i="1" dirty="0">
              <a:latin typeface="Arial" panose="020B0604020202020204" pitchFamily="34" charset="0"/>
              <a:cs typeface="Arial" panose="020B0604020202020204" pitchFamily="34" charset="0"/>
            </a:endParaRPr>
          </a:p>
          <a:p>
            <a:pPr algn="ctr"/>
            <a:endParaRPr lang="es-ES" sz="1600" b="1" i="1" dirty="0">
              <a:latin typeface="Arial" panose="020B0604020202020204" pitchFamily="34" charset="0"/>
              <a:cs typeface="Arial" panose="020B0604020202020204" pitchFamily="34" charset="0"/>
            </a:endParaRPr>
          </a:p>
        </p:txBody>
      </p:sp>
      <p:sp>
        <p:nvSpPr>
          <p:cNvPr id="9" name="8 CuadroTexto"/>
          <p:cNvSpPr txBox="1"/>
          <p:nvPr/>
        </p:nvSpPr>
        <p:spPr>
          <a:xfrm>
            <a:off x="3095836" y="4716056"/>
            <a:ext cx="2952328" cy="369332"/>
          </a:xfrm>
          <a:prstGeom prst="rect">
            <a:avLst/>
          </a:prstGeom>
          <a:noFill/>
        </p:spPr>
        <p:txBody>
          <a:bodyPr wrap="square" rtlCol="0">
            <a:spAutoFit/>
          </a:bodyPr>
          <a:lstStyle/>
          <a:p>
            <a:endParaRPr lang="es-ES" dirty="0"/>
          </a:p>
        </p:txBody>
      </p:sp>
      <p:sp>
        <p:nvSpPr>
          <p:cNvPr id="10" name="9 CuadroTexto"/>
          <p:cNvSpPr txBox="1"/>
          <p:nvPr/>
        </p:nvSpPr>
        <p:spPr>
          <a:xfrm>
            <a:off x="2557295" y="4066212"/>
            <a:ext cx="4847526" cy="584775"/>
          </a:xfrm>
          <a:prstGeom prst="rect">
            <a:avLst/>
          </a:prstGeom>
          <a:noFill/>
        </p:spPr>
        <p:txBody>
          <a:bodyPr wrap="square" rtlCol="0">
            <a:spAutoFit/>
          </a:bodyPr>
          <a:lstStyle/>
          <a:p>
            <a:pPr algn="ctr"/>
            <a:r>
              <a:rPr lang="es-ES" sz="1600" b="1" i="1" dirty="0" smtClean="0">
                <a:latin typeface="Arial" pitchFamily="34" charset="0"/>
                <a:cs typeface="Arial" pitchFamily="34" charset="0"/>
              </a:rPr>
              <a:t>DIRECTORA: MSC. XIMENA </a:t>
            </a:r>
            <a:r>
              <a:rPr lang="es-ES" sz="1600" b="1" i="1" dirty="0">
                <a:latin typeface="Arial" pitchFamily="34" charset="0"/>
                <a:cs typeface="Arial" pitchFamily="34" charset="0"/>
              </a:rPr>
              <a:t>BALDEÓN</a:t>
            </a:r>
            <a:endParaRPr lang="es-ES" sz="1600" b="1" i="1" dirty="0" smtClean="0">
              <a:latin typeface="Arial" pitchFamily="34" charset="0"/>
              <a:cs typeface="Arial" pitchFamily="34" charset="0"/>
            </a:endParaRPr>
          </a:p>
          <a:p>
            <a:pPr algn="ctr"/>
            <a:r>
              <a:rPr lang="es-ES" sz="1600" b="1" i="1" dirty="0" smtClean="0">
                <a:latin typeface="Arial" pitchFamily="34" charset="0"/>
                <a:cs typeface="Arial" pitchFamily="34" charset="0"/>
              </a:rPr>
              <a:t>COODIRECTORA:  MSC. ISABEL DEL HIERRO</a:t>
            </a:r>
            <a:endParaRPr lang="es-ES" sz="1600" b="1" i="1" dirty="0">
              <a:latin typeface="Arial" pitchFamily="34" charset="0"/>
              <a:cs typeface="Arial" pitchFamily="34" charset="0"/>
            </a:endParaRPr>
          </a:p>
        </p:txBody>
      </p:sp>
      <p:sp>
        <p:nvSpPr>
          <p:cNvPr id="11" name="10 CuadroTexto"/>
          <p:cNvSpPr txBox="1"/>
          <p:nvPr/>
        </p:nvSpPr>
        <p:spPr>
          <a:xfrm>
            <a:off x="3085694" y="4912665"/>
            <a:ext cx="3348372" cy="1077218"/>
          </a:xfrm>
          <a:prstGeom prst="rect">
            <a:avLst/>
          </a:prstGeom>
          <a:noFill/>
        </p:spPr>
        <p:txBody>
          <a:bodyPr wrap="square" rtlCol="0">
            <a:spAutoFit/>
          </a:bodyPr>
          <a:lstStyle/>
          <a:p>
            <a:pPr algn="ctr"/>
            <a:r>
              <a:rPr lang="es-ES" sz="1600" b="1" i="1" dirty="0" smtClean="0">
                <a:latin typeface="Arial" pitchFamily="34" charset="0"/>
                <a:cs typeface="Arial" pitchFamily="34" charset="0"/>
              </a:rPr>
              <a:t>AUTORAS:</a:t>
            </a:r>
          </a:p>
          <a:p>
            <a:pPr algn="ctr"/>
            <a:r>
              <a:rPr lang="es-ES" sz="1600" b="1" dirty="0" smtClean="0">
                <a:latin typeface="Arial" pitchFamily="34" charset="0"/>
                <a:cs typeface="Arial" pitchFamily="34" charset="0"/>
              </a:rPr>
              <a:t>DIANA GUADALUPE</a:t>
            </a:r>
          </a:p>
          <a:p>
            <a:pPr algn="ctr"/>
            <a:r>
              <a:rPr lang="es-ES" sz="1600" b="1" i="1" dirty="0" smtClean="0">
                <a:latin typeface="Arial" pitchFamily="34" charset="0"/>
                <a:cs typeface="Arial" pitchFamily="34" charset="0"/>
              </a:rPr>
              <a:t>NATALI SANDOVAL</a:t>
            </a:r>
          </a:p>
          <a:p>
            <a:endParaRPr lang="es-ES" sz="1600" dirty="0">
              <a:latin typeface="Arial" pitchFamily="34" charset="0"/>
              <a:cs typeface="Arial" pitchFamily="34" charset="0"/>
            </a:endParaRPr>
          </a:p>
        </p:txBody>
      </p:sp>
      <p:sp>
        <p:nvSpPr>
          <p:cNvPr id="12" name="11 CuadroTexto"/>
          <p:cNvSpPr txBox="1"/>
          <p:nvPr/>
        </p:nvSpPr>
        <p:spPr>
          <a:xfrm>
            <a:off x="3036842" y="6285717"/>
            <a:ext cx="3888432" cy="338554"/>
          </a:xfrm>
          <a:prstGeom prst="rect">
            <a:avLst/>
          </a:prstGeom>
          <a:noFill/>
        </p:spPr>
        <p:txBody>
          <a:bodyPr wrap="square" rtlCol="0">
            <a:spAutoFit/>
          </a:bodyPr>
          <a:lstStyle/>
          <a:p>
            <a:pPr algn="ctr"/>
            <a:r>
              <a:rPr lang="es-ES" sz="1600" b="1" i="1" dirty="0" smtClean="0">
                <a:latin typeface="Arial" pitchFamily="34" charset="0"/>
                <a:cs typeface="Arial" pitchFamily="34" charset="0"/>
              </a:rPr>
              <a:t>SANGOLQUÌ- 2015</a:t>
            </a:r>
            <a:endParaRPr lang="es-ES" sz="1600" b="1" i="1" dirty="0">
              <a:latin typeface="Arial" pitchFamily="34" charset="0"/>
              <a:cs typeface="Arial" pitchFamily="34" charset="0"/>
            </a:endParaRPr>
          </a:p>
        </p:txBody>
      </p:sp>
      <p:sp>
        <p:nvSpPr>
          <p:cNvPr id="13" name="4 CuadroTexto"/>
          <p:cNvSpPr txBox="1"/>
          <p:nvPr/>
        </p:nvSpPr>
        <p:spPr>
          <a:xfrm>
            <a:off x="1376028" y="1366033"/>
            <a:ext cx="6696744" cy="1077218"/>
          </a:xfrm>
          <a:prstGeom prst="rect">
            <a:avLst/>
          </a:prstGeom>
          <a:noFill/>
        </p:spPr>
        <p:txBody>
          <a:bodyPr wrap="square" rtlCol="0">
            <a:spAutoFit/>
          </a:bodyPr>
          <a:lstStyle/>
          <a:p>
            <a:pPr algn="ctr"/>
            <a:r>
              <a:rPr lang="es-ES" sz="1600" b="1" i="1" dirty="0" smtClean="0">
                <a:latin typeface="Arial" pitchFamily="34" charset="0"/>
                <a:cs typeface="Arial" pitchFamily="34" charset="0"/>
              </a:rPr>
              <a:t>UNIVERSIDAD DE LAS FUERZAS ARMADAS ESPE</a:t>
            </a:r>
          </a:p>
          <a:p>
            <a:pPr algn="ctr"/>
            <a:r>
              <a:rPr lang="es-ES" sz="1600" b="1" i="1" dirty="0" smtClean="0">
                <a:latin typeface="Arial" pitchFamily="34" charset="0"/>
                <a:cs typeface="Arial" pitchFamily="34" charset="0"/>
              </a:rPr>
              <a:t>DEPARTAMENTO DE CIENCIAS HUMANAS Y SOCIALES </a:t>
            </a:r>
          </a:p>
          <a:p>
            <a:pPr algn="ctr"/>
            <a:r>
              <a:rPr lang="es-ES" sz="1600" b="1" i="1" dirty="0" smtClean="0">
                <a:latin typeface="Arial" pitchFamily="34" charset="0"/>
                <a:cs typeface="Arial" pitchFamily="34" charset="0"/>
              </a:rPr>
              <a:t>CARRERA: LICENCIATURA EN CIENCIAS DE LA EDUCACIÓN  MENCIÓN EDUCACIÓN INFANTIL</a:t>
            </a:r>
            <a:endParaRPr lang="es-ES" sz="1600" b="1" i="1" dirty="0">
              <a:latin typeface="Arial" pitchFamily="34" charset="0"/>
              <a:cs typeface="Arial" pitchFamily="34" charset="0"/>
            </a:endParaRPr>
          </a:p>
        </p:txBody>
      </p:sp>
    </p:spTree>
    <p:extLst>
      <p:ext uri="{BB962C8B-B14F-4D97-AF65-F5344CB8AC3E}">
        <p14:creationId xmlns:p14="http://schemas.microsoft.com/office/powerpoint/2010/main" val="297450819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975565958"/>
              </p:ext>
            </p:extLst>
          </p:nvPr>
        </p:nvGraphicFramePr>
        <p:xfrm>
          <a:off x="971600" y="1700808"/>
          <a:ext cx="7200800"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691680" y="1190704"/>
            <a:ext cx="3528392" cy="707886"/>
          </a:xfrm>
          <a:prstGeom prst="rect">
            <a:avLst/>
          </a:prstGeom>
          <a:noFill/>
        </p:spPr>
        <p:txBody>
          <a:bodyPr wrap="square" rtlCol="0">
            <a:spAutoFit/>
          </a:bodyPr>
          <a:lstStyle/>
          <a:p>
            <a:pPr algn="ctr"/>
            <a:r>
              <a:rPr lang="es-EC" sz="2000" b="1" dirty="0">
                <a:effectLst>
                  <a:outerShdw blurRad="38100" dist="38100" dir="2700000" algn="tl">
                    <a:srgbClr val="000000">
                      <a:alpha val="43137"/>
                    </a:srgbClr>
                  </a:outerShdw>
                </a:effectLst>
              </a:rPr>
              <a:t>Á</a:t>
            </a:r>
            <a:r>
              <a:rPr lang="es-EC" sz="2000" b="1" dirty="0" smtClean="0">
                <a:effectLst>
                  <a:outerShdw blurRad="38100" dist="38100" dir="2700000" algn="tl">
                    <a:srgbClr val="000000">
                      <a:alpha val="43137"/>
                    </a:srgbClr>
                  </a:outerShdw>
                </a:effectLst>
              </a:rPr>
              <a:t>MBITOS DE DESARROLLO  POR MEDIO DEL JUEGO </a:t>
            </a:r>
            <a:endParaRPr lang="es-EC" sz="20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925522"/>
            <a:ext cx="2808312"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rot="16200000">
            <a:off x="4084046" y="3196874"/>
            <a:ext cx="1345240" cy="369332"/>
          </a:xfrm>
          <a:prstGeom prst="rect">
            <a:avLst/>
          </a:prstGeom>
        </p:spPr>
        <p:txBody>
          <a:bodyPr wrap="none">
            <a:spAutoFit/>
          </a:bodyPr>
          <a:lstStyle/>
          <a:p>
            <a:r>
              <a:rPr lang="es-EC" b="1" dirty="0" smtClean="0"/>
              <a:t>LENGUAJE</a:t>
            </a:r>
            <a:endParaRPr lang="es-EC" b="1" dirty="0"/>
          </a:p>
        </p:txBody>
      </p:sp>
    </p:spTree>
    <p:extLst>
      <p:ext uri="{BB962C8B-B14F-4D97-AF65-F5344CB8AC3E}">
        <p14:creationId xmlns:p14="http://schemas.microsoft.com/office/powerpoint/2010/main" val="36696480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131840" y="833239"/>
            <a:ext cx="2808782" cy="461665"/>
          </a:xfrm>
          <a:prstGeom prst="rect">
            <a:avLst/>
          </a:prstGeom>
          <a:solidFill>
            <a:schemeClr val="accent1"/>
          </a:solidFill>
        </p:spPr>
        <p:txBody>
          <a:bodyPr wrap="none">
            <a:spAutoFit/>
          </a:bodyPr>
          <a:lstStyle/>
          <a:p>
            <a:pPr algn="ctr"/>
            <a:r>
              <a:rPr lang="es-EC" sz="2400" b="1" dirty="0" smtClean="0"/>
              <a:t>TIPOS DE JUEGOS </a:t>
            </a:r>
            <a:endParaRPr lang="es-EC" sz="2400" b="1" dirty="0"/>
          </a:p>
        </p:txBody>
      </p:sp>
      <p:graphicFrame>
        <p:nvGraphicFramePr>
          <p:cNvPr id="6" name="5 Diagrama"/>
          <p:cNvGraphicFramePr/>
          <p:nvPr>
            <p:extLst>
              <p:ext uri="{D42A27DB-BD31-4B8C-83A1-F6EECF244321}">
                <p14:modId xmlns:p14="http://schemas.microsoft.com/office/powerpoint/2010/main" val="3394376715"/>
              </p:ext>
            </p:extLst>
          </p:nvPr>
        </p:nvGraphicFramePr>
        <p:xfrm>
          <a:off x="1547664" y="1556792"/>
          <a:ext cx="6408712"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2996952"/>
            <a:ext cx="1872208" cy="130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1029295"/>
            <a:ext cx="1738724" cy="11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0289" y="4959424"/>
            <a:ext cx="2008667" cy="126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373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dia\AppData\Local\Temp\IMG_6167.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15" t="7138" r="10034" b="3922"/>
          <a:stretch/>
        </p:blipFill>
        <p:spPr bwMode="auto">
          <a:xfrm rot="5400000">
            <a:off x="2387598" y="1587503"/>
            <a:ext cx="4648203"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574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19808993"/>
              </p:ext>
            </p:extLst>
          </p:nvPr>
        </p:nvGraphicFramePr>
        <p:xfrm>
          <a:off x="899592" y="908720"/>
          <a:ext cx="736848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rot="17949717">
            <a:off x="903756" y="2679431"/>
            <a:ext cx="290942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smtClean="0">
                <a:solidFill>
                  <a:schemeClr val="tx1"/>
                </a:solidFill>
              </a:rPr>
              <a:t>AUTORES</a:t>
            </a:r>
            <a:endParaRPr lang="es-EC" sz="2000" b="1" dirty="0">
              <a:solidFill>
                <a:schemeClr val="tx1"/>
              </a:solidFill>
            </a:endParaRPr>
          </a:p>
        </p:txBody>
      </p:sp>
    </p:spTree>
    <p:extLst>
      <p:ext uri="{BB962C8B-B14F-4D97-AF65-F5344CB8AC3E}">
        <p14:creationId xmlns:p14="http://schemas.microsoft.com/office/powerpoint/2010/main" val="1949701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30622" y="766037"/>
            <a:ext cx="3384376" cy="646331"/>
          </a:xfrm>
          <a:prstGeom prst="rect">
            <a:avLst/>
          </a:prstGeom>
          <a:solidFill>
            <a:schemeClr val="accent2"/>
          </a:solidFill>
        </p:spPr>
        <p:txBody>
          <a:bodyPr wrap="square">
            <a:spAutoFit/>
          </a:bodyPr>
          <a:lstStyle/>
          <a:p>
            <a:pPr algn="ctr"/>
            <a:r>
              <a:rPr lang="es-EC" b="1" dirty="0" smtClean="0">
                <a:effectLst>
                  <a:outerShdw blurRad="38100" dist="38100" dir="2700000" algn="tl">
                    <a:srgbClr val="000000">
                      <a:alpha val="43137"/>
                    </a:srgbClr>
                  </a:outerShdw>
                </a:effectLst>
              </a:rPr>
              <a:t>TERMINOLOGÍA DEL JUEGO TRADICIONAL</a:t>
            </a:r>
            <a:endParaRPr lang="es-EC" b="1" dirty="0">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2196570530"/>
              </p:ext>
            </p:extLst>
          </p:nvPr>
        </p:nvGraphicFramePr>
        <p:xfrm>
          <a:off x="251520" y="1844824"/>
          <a:ext cx="341987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5 Imagen" descr="http://4.bp.blogspot.com/_4IT2WwvEW74/TFcDzkjs4ZI/AAAAAAAAACk/FWFWOSiU3KM/s1600/juegos+tradicionale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06285" y="1700808"/>
            <a:ext cx="939142" cy="1058415"/>
          </a:xfrm>
          <a:prstGeom prst="ellipse">
            <a:avLst/>
          </a:prstGeom>
          <a:ln>
            <a:noFill/>
          </a:ln>
          <a:effectLst>
            <a:softEdge rad="112500"/>
          </a:effectLst>
        </p:spPr>
      </p:pic>
      <p:pic>
        <p:nvPicPr>
          <p:cNvPr id="7" name="6 Imagen" descr="http://3.bp.blogspot.com/-j53iWJ0Wemc/VSjfEWy1NaI/AAAAAAAAAuI/fYr8SgV-STA/s1600/6.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06285" y="2924944"/>
            <a:ext cx="1082786" cy="834440"/>
          </a:xfrm>
          <a:prstGeom prst="rect">
            <a:avLst/>
          </a:prstGeom>
          <a:noFill/>
          <a:ln>
            <a:noFill/>
          </a:ln>
        </p:spPr>
      </p:pic>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43312" y="4005064"/>
            <a:ext cx="1113825" cy="829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81472" y="5131990"/>
            <a:ext cx="932411" cy="69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5292080" y="1196752"/>
            <a:ext cx="2915816" cy="584775"/>
          </a:xfrm>
          <a:prstGeom prst="rect">
            <a:avLst/>
          </a:prstGeom>
          <a:solidFill>
            <a:schemeClr val="bg1">
              <a:lumMod val="95000"/>
            </a:schemeClr>
          </a:solidFill>
        </p:spPr>
        <p:txBody>
          <a:bodyPr wrap="square">
            <a:spAutoFit/>
          </a:bodyPr>
          <a:lstStyle/>
          <a:p>
            <a:pPr algn="ctr"/>
            <a:r>
              <a:rPr lang="es-EC" sz="1600" b="1" dirty="0" smtClean="0">
                <a:effectLst>
                  <a:outerShdw blurRad="38100" dist="38100" dir="2700000" algn="tl">
                    <a:srgbClr val="000000">
                      <a:alpha val="43137"/>
                    </a:srgbClr>
                  </a:outerShdw>
                </a:effectLst>
              </a:rPr>
              <a:t>ORIGEN DE LOS JUEGOS TRADICIONALES </a:t>
            </a:r>
            <a:endParaRPr lang="es-EC" sz="1600" b="1" dirty="0">
              <a:effectLst>
                <a:outerShdw blurRad="38100" dist="38100" dir="2700000" algn="tl">
                  <a:srgbClr val="000000">
                    <a:alpha val="43137"/>
                  </a:srgbClr>
                </a:outerShdw>
              </a:effectLst>
            </a:endParaRPr>
          </a:p>
        </p:txBody>
      </p:sp>
      <p:sp>
        <p:nvSpPr>
          <p:cNvPr id="11" name="10 Flecha a la derecha con bandas"/>
          <p:cNvSpPr/>
          <p:nvPr/>
        </p:nvSpPr>
        <p:spPr>
          <a:xfrm>
            <a:off x="4427984" y="1196752"/>
            <a:ext cx="720080" cy="5040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p:cNvSpPr/>
          <p:nvPr/>
        </p:nvSpPr>
        <p:spPr>
          <a:xfrm>
            <a:off x="5302448" y="2430282"/>
            <a:ext cx="2624436" cy="369332"/>
          </a:xfrm>
          <a:prstGeom prst="rect">
            <a:avLst/>
          </a:prstGeom>
        </p:spPr>
        <p:txBody>
          <a:bodyPr wrap="none">
            <a:spAutoFit/>
          </a:bodyPr>
          <a:lstStyle/>
          <a:p>
            <a:r>
              <a:rPr lang="es-EC" b="1" dirty="0"/>
              <a:t>Natural y espontáneo</a:t>
            </a:r>
          </a:p>
        </p:txBody>
      </p:sp>
      <p:sp>
        <p:nvSpPr>
          <p:cNvPr id="13" name="12 Rectángulo"/>
          <p:cNvSpPr/>
          <p:nvPr/>
        </p:nvSpPr>
        <p:spPr>
          <a:xfrm>
            <a:off x="5205585" y="4762658"/>
            <a:ext cx="3150221" cy="369332"/>
          </a:xfrm>
          <a:prstGeom prst="rect">
            <a:avLst/>
          </a:prstGeom>
        </p:spPr>
        <p:txBody>
          <a:bodyPr wrap="none">
            <a:spAutoFit/>
          </a:bodyPr>
          <a:lstStyle/>
          <a:p>
            <a:r>
              <a:rPr lang="es-EC" b="1" dirty="0"/>
              <a:t>Manifestaciones culturales</a:t>
            </a:r>
          </a:p>
        </p:txBody>
      </p:sp>
      <p:sp>
        <p:nvSpPr>
          <p:cNvPr id="14" name="13 Flecha abajo"/>
          <p:cNvSpPr/>
          <p:nvPr/>
        </p:nvSpPr>
        <p:spPr>
          <a:xfrm>
            <a:off x="6516216" y="1916832"/>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10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4666" y="4305458"/>
            <a:ext cx="487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128186" y="2917892"/>
            <a:ext cx="1305018" cy="133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66445" y="5163070"/>
            <a:ext cx="1783804" cy="103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50353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043608" y="1268760"/>
            <a:ext cx="259228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effectLst>
                  <a:outerShdw blurRad="38100" dist="38100" dir="2700000" algn="tl">
                    <a:srgbClr val="000000">
                      <a:alpha val="43137"/>
                    </a:srgbClr>
                  </a:outerShdw>
                </a:effectLst>
              </a:rPr>
              <a:t>CARACTERÍSTICAS </a:t>
            </a:r>
            <a:endParaRPr lang="es-EC" b="1" dirty="0">
              <a:solidFill>
                <a:schemeClr val="tx1"/>
              </a:solidFill>
              <a:effectLst>
                <a:outerShdw blurRad="38100" dist="38100" dir="2700000" algn="tl">
                  <a:srgbClr val="000000">
                    <a:alpha val="43137"/>
                  </a:srgbClr>
                </a:outerShdw>
              </a:effectLst>
            </a:endParaRPr>
          </a:p>
        </p:txBody>
      </p:sp>
      <p:pic>
        <p:nvPicPr>
          <p:cNvPr id="5122" name="Picture 2" descr="Resultado de imagen de manifestaciones culturales dibujos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147" y="5157192"/>
            <a:ext cx="2009313" cy="14592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924364" y="569070"/>
            <a:ext cx="5832648" cy="5528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nvPr>
        </p:nvGraphicFramePr>
        <p:xfrm>
          <a:off x="1078406" y="1268760"/>
          <a:ext cx="2327920" cy="42484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7" name="6 Diagrama"/>
          <p:cNvGraphicFramePr/>
          <p:nvPr>
            <p:extLst/>
          </p:nvPr>
        </p:nvGraphicFramePr>
        <p:xfrm>
          <a:off x="3995936" y="1268760"/>
          <a:ext cx="4392488" cy="47525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7 Rectángulo"/>
          <p:cNvSpPr/>
          <p:nvPr/>
        </p:nvSpPr>
        <p:spPr>
          <a:xfrm>
            <a:off x="7020272" y="6097935"/>
            <a:ext cx="1473480" cy="307777"/>
          </a:xfrm>
          <a:prstGeom prst="rect">
            <a:avLst/>
          </a:prstGeom>
        </p:spPr>
        <p:txBody>
          <a:bodyPr wrap="none">
            <a:spAutoFit/>
          </a:bodyPr>
          <a:lstStyle/>
          <a:p>
            <a:r>
              <a:rPr lang="es-EC" sz="1400" b="1" dirty="0" err="1" smtClean="0"/>
              <a:t>Vallelado</a:t>
            </a:r>
            <a:r>
              <a:rPr lang="es-EC" sz="1400" b="1" dirty="0" smtClean="0"/>
              <a:t> </a:t>
            </a:r>
            <a:r>
              <a:rPr lang="es-EC" sz="1400" b="1" dirty="0"/>
              <a:t>1999</a:t>
            </a:r>
          </a:p>
        </p:txBody>
      </p:sp>
      <p:pic>
        <p:nvPicPr>
          <p:cNvPr id="5123"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80312" y="-124"/>
            <a:ext cx="127635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11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5" grpId="0">
        <p:bldAsOne/>
      </p:bldGraphic>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01214" y="1196752"/>
            <a:ext cx="4910320" cy="830997"/>
          </a:xfrm>
          <a:prstGeom prst="rect">
            <a:avLst/>
          </a:prstGeom>
        </p:spPr>
        <p:txBody>
          <a:bodyPr wrap="none">
            <a:spAutoFit/>
          </a:bodyPr>
          <a:lstStyle/>
          <a:p>
            <a:pPr algn="ctr"/>
            <a:endParaRPr lang="es-EC" sz="2400" b="1" dirty="0" smtClean="0">
              <a:effectLst>
                <a:outerShdw blurRad="38100" dist="38100" dir="2700000" algn="tl">
                  <a:srgbClr val="000000">
                    <a:alpha val="43137"/>
                  </a:srgbClr>
                </a:outerShdw>
              </a:effectLst>
            </a:endParaRPr>
          </a:p>
          <a:p>
            <a:pPr algn="ctr"/>
            <a:r>
              <a:rPr lang="es-EC" sz="2400" b="1" dirty="0" smtClean="0">
                <a:effectLst>
                  <a:outerShdw blurRad="38100" dist="38100" dir="2700000" algn="tl">
                    <a:srgbClr val="000000">
                      <a:alpha val="43137"/>
                    </a:srgbClr>
                  </a:outerShdw>
                </a:effectLst>
              </a:rPr>
              <a:t>ENFOQUE CULTURAL DEL JUEGO </a:t>
            </a:r>
            <a:endParaRPr lang="es-EC" sz="24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6673" y="2708920"/>
            <a:ext cx="1779402" cy="1219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376167652"/>
              </p:ext>
            </p:extLst>
          </p:nvPr>
        </p:nvGraphicFramePr>
        <p:xfrm>
          <a:off x="1524232" y="2492896"/>
          <a:ext cx="6989451" cy="2088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Rectángulo"/>
          <p:cNvSpPr/>
          <p:nvPr/>
        </p:nvSpPr>
        <p:spPr>
          <a:xfrm>
            <a:off x="2602880" y="5013176"/>
            <a:ext cx="4832157" cy="584775"/>
          </a:xfrm>
          <a:prstGeom prst="rect">
            <a:avLst/>
          </a:prstGeom>
        </p:spPr>
        <p:txBody>
          <a:bodyPr wrap="square">
            <a:spAutoFit/>
          </a:bodyPr>
          <a:lstStyle/>
          <a:p>
            <a:pPr algn="ctr"/>
            <a:r>
              <a:rPr lang="es-EC" sz="1600" b="1" dirty="0"/>
              <a:t>“La cultura nace del juego, aunque este último la procede”  </a:t>
            </a:r>
            <a:r>
              <a:rPr lang="es-EC" sz="1600" b="1" dirty="0" smtClean="0"/>
              <a:t>Huizinga</a:t>
            </a:r>
            <a:endParaRPr lang="es-EC" sz="1600" b="1" dirty="0"/>
          </a:p>
        </p:txBody>
      </p:sp>
    </p:spTree>
    <p:extLst>
      <p:ext uri="{BB962C8B-B14F-4D97-AF65-F5344CB8AC3E}">
        <p14:creationId xmlns:p14="http://schemas.microsoft.com/office/powerpoint/2010/main" val="210503570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475656" y="404664"/>
            <a:ext cx="6755432" cy="635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Diagrama"/>
          <p:cNvGraphicFramePr/>
          <p:nvPr>
            <p:extLst>
              <p:ext uri="{D42A27DB-BD31-4B8C-83A1-F6EECF244321}">
                <p14:modId xmlns:p14="http://schemas.microsoft.com/office/powerpoint/2010/main" val="2988197450"/>
              </p:ext>
            </p:extLst>
          </p:nvPr>
        </p:nvGraphicFramePr>
        <p:xfrm>
          <a:off x="395536" y="1052736"/>
          <a:ext cx="8496944"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1" name="Picture 3"/>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80312" y="186079"/>
            <a:ext cx="1595251" cy="1119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3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170"/>
                                        </p:tgtEl>
                                        <p:attrNameLst>
                                          <p:attrName>fillcolor</p:attrName>
                                        </p:attrNameLst>
                                      </p:cBhvr>
                                      <p:to>
                                        <a:schemeClr val="accent2"/>
                                      </p:to>
                                    </p:animClr>
                                    <p:set>
                                      <p:cBhvr>
                                        <p:cTn id="7" dur="2000" fill="hold"/>
                                        <p:tgtEl>
                                          <p:spTgt spid="7170"/>
                                        </p:tgtEl>
                                        <p:attrNameLst>
                                          <p:attrName>fill.type</p:attrName>
                                        </p:attrNameLst>
                                      </p:cBhvr>
                                      <p:to>
                                        <p:strVal val="solid"/>
                                      </p:to>
                                    </p:set>
                                    <p:set>
                                      <p:cBhvr>
                                        <p:cTn id="8" dur="2000" fill="hold"/>
                                        <p:tgtEl>
                                          <p:spTgt spid="717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25004" y="-26764"/>
            <a:ext cx="8136904" cy="6168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300785602"/>
              </p:ext>
            </p:extLst>
          </p:nvPr>
        </p:nvGraphicFramePr>
        <p:xfrm>
          <a:off x="1524000" y="1484784"/>
          <a:ext cx="6720408" cy="397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4005064"/>
            <a:ext cx="1584176" cy="18230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Resultado de imagen de reglas del juego para niñ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0192" y="4052686"/>
            <a:ext cx="2115716"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43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883118" y="692696"/>
            <a:ext cx="5018112" cy="923330"/>
          </a:xfrm>
          <a:prstGeom prst="rect">
            <a:avLst/>
          </a:prstGeom>
        </p:spPr>
        <p:txBody>
          <a:bodyPr wrap="square">
            <a:spAutoFit/>
          </a:bodyPr>
          <a:lstStyle/>
          <a:p>
            <a:pPr lvl="2" algn="ctr"/>
            <a:r>
              <a:rPr lang="es-EC" b="1" dirty="0" smtClean="0">
                <a:effectLst>
                  <a:outerShdw blurRad="38100" dist="38100" dir="2700000" algn="tl">
                    <a:srgbClr val="000000">
                      <a:alpha val="43137"/>
                    </a:srgbClr>
                  </a:outerShdw>
                </a:effectLst>
              </a:rPr>
              <a:t>IMPORTANCIA DE LOS JUEGOS TRADICIONALES ECUATORIANOS  EN LA MOTRICIDAD GRUESA</a:t>
            </a:r>
            <a:endParaRPr lang="es-EC" b="1" dirty="0">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503294"/>
            <a:ext cx="2286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752618" y="2295504"/>
            <a:ext cx="2579948" cy="276999"/>
          </a:xfrm>
          <a:prstGeom prst="rect">
            <a:avLst/>
          </a:prstGeom>
          <a:noFill/>
        </p:spPr>
        <p:txBody>
          <a:bodyPr wrap="square" rtlCol="0">
            <a:spAutoFit/>
          </a:bodyPr>
          <a:lstStyle/>
          <a:p>
            <a:pPr algn="ctr"/>
            <a:r>
              <a:rPr lang="es-EC" sz="1200" b="1" dirty="0" smtClean="0"/>
              <a:t>NUEVAS GENERACIONES </a:t>
            </a:r>
            <a:endParaRPr lang="es-EC" sz="1200" b="1" dirty="0"/>
          </a:p>
        </p:txBody>
      </p:sp>
      <p:sp>
        <p:nvSpPr>
          <p:cNvPr id="6" name="5 Flecha derecha"/>
          <p:cNvSpPr/>
          <p:nvPr/>
        </p:nvSpPr>
        <p:spPr>
          <a:xfrm>
            <a:off x="3455876" y="3121277"/>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931" y="1870700"/>
            <a:ext cx="1152128" cy="12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6156176" y="2292308"/>
            <a:ext cx="1512168" cy="276999"/>
          </a:xfrm>
          <a:prstGeom prst="rect">
            <a:avLst/>
          </a:prstGeom>
          <a:noFill/>
        </p:spPr>
        <p:txBody>
          <a:bodyPr wrap="square" rtlCol="0">
            <a:spAutoFit/>
          </a:bodyPr>
          <a:lstStyle/>
          <a:p>
            <a:pPr algn="ctr"/>
            <a:r>
              <a:rPr lang="es-EC" sz="1200" b="1" dirty="0" smtClean="0"/>
              <a:t>LIMITANDOSE</a:t>
            </a:r>
            <a:endParaRPr lang="es-EC" sz="1200" b="1" dirty="0"/>
          </a:p>
        </p:txBody>
      </p:sp>
      <p:sp>
        <p:nvSpPr>
          <p:cNvPr id="10" name="AutoShape 4" descr="Resultado de imagen de SILUETAS DE NIÑOS COLOR +JUEGO LIB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21" name="Picture 5"/>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396" b="89560" l="0" r="89892"/>
                    </a14:imgEffect>
                  </a14:imgLayer>
                </a14:imgProps>
              </a:ext>
              <a:ext uri="{28A0092B-C50C-407E-A947-70E740481C1C}">
                <a14:useLocalDpi xmlns:a14="http://schemas.microsoft.com/office/drawing/2010/main" val="0"/>
              </a:ext>
            </a:extLst>
          </a:blip>
          <a:srcRect/>
          <a:stretch>
            <a:fillRect/>
          </a:stretch>
        </p:blipFill>
        <p:spPr bwMode="auto">
          <a:xfrm>
            <a:off x="5630552" y="2160826"/>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Flecha derecha"/>
          <p:cNvSpPr/>
          <p:nvPr/>
        </p:nvSpPr>
        <p:spPr>
          <a:xfrm>
            <a:off x="5292080" y="3121277"/>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3608" y="4376978"/>
            <a:ext cx="2540260" cy="163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Flecha derecha"/>
          <p:cNvSpPr/>
          <p:nvPr/>
        </p:nvSpPr>
        <p:spPr>
          <a:xfrm>
            <a:off x="3697893" y="5193490"/>
            <a:ext cx="524077" cy="288032"/>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AutoShape 8" descr="Resultado de imagen de tecnolog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25" name="Picture 9"/>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3279" b="100000" l="0" r="100000"/>
                    </a14:imgEffect>
                  </a14:imgLayer>
                </a14:imgProps>
              </a:ext>
              <a:ext uri="{28A0092B-C50C-407E-A947-70E740481C1C}">
                <a14:useLocalDpi xmlns:a14="http://schemas.microsoft.com/office/drawing/2010/main" val="0"/>
              </a:ext>
            </a:extLst>
          </a:blip>
          <a:srcRect/>
          <a:stretch>
            <a:fillRect/>
          </a:stretch>
        </p:blipFill>
        <p:spPr bwMode="auto">
          <a:xfrm>
            <a:off x="3751990" y="2850507"/>
            <a:ext cx="1679458" cy="111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Multiplicar"/>
          <p:cNvSpPr/>
          <p:nvPr/>
        </p:nvSpPr>
        <p:spPr>
          <a:xfrm>
            <a:off x="4242655" y="2503293"/>
            <a:ext cx="609600" cy="978023"/>
          </a:xfrm>
          <a:prstGeom prst="mathMultipl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pic>
        <p:nvPicPr>
          <p:cNvPr id="922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4499" y="4612402"/>
            <a:ext cx="1087495" cy="103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8" name="Picture 12" descr="Resultado de imagen de habilidades basic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02956" y="5649696"/>
            <a:ext cx="1225712" cy="878813"/>
          </a:xfrm>
          <a:prstGeom prst="rect">
            <a:avLst/>
          </a:prstGeom>
          <a:noFill/>
          <a:extLst>
            <a:ext uri="{909E8E84-426E-40DD-AFC4-6F175D3DCCD1}">
              <a14:hiddenFill xmlns:a14="http://schemas.microsoft.com/office/drawing/2010/main">
                <a:solidFill>
                  <a:srgbClr val="FFFFFF"/>
                </a:solidFill>
              </a14:hiddenFill>
            </a:ext>
          </a:extLst>
        </p:spPr>
      </p:pic>
      <p:sp>
        <p:nvSpPr>
          <p:cNvPr id="20" name="19 Flecha derecha"/>
          <p:cNvSpPr/>
          <p:nvPr/>
        </p:nvSpPr>
        <p:spPr>
          <a:xfrm>
            <a:off x="5632099" y="5268491"/>
            <a:ext cx="524077" cy="288032"/>
          </a:xfrm>
          <a:prstGeom prst="rightArrow">
            <a:avLst/>
          </a:prstGeom>
          <a:solidFill>
            <a:srgbClr val="33CC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3824370" y="3968224"/>
            <a:ext cx="2232248" cy="600164"/>
          </a:xfrm>
          <a:prstGeom prst="rect">
            <a:avLst/>
          </a:prstGeom>
          <a:noFill/>
        </p:spPr>
        <p:txBody>
          <a:bodyPr wrap="square" rtlCol="0">
            <a:spAutoFit/>
          </a:bodyPr>
          <a:lstStyle/>
          <a:p>
            <a:pPr algn="ctr"/>
            <a:r>
              <a:rPr lang="es-EC" sz="1100" b="1" dirty="0" smtClean="0"/>
              <a:t>Actividades lúdicas, que ayudando a las actividades  físicas en la infancia   </a:t>
            </a:r>
            <a:endParaRPr lang="es-EC" sz="1100" b="1" dirty="0"/>
          </a:p>
        </p:txBody>
      </p:sp>
      <p:pic>
        <p:nvPicPr>
          <p:cNvPr id="9231"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29152" y="4719044"/>
            <a:ext cx="1236923" cy="1236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3 CuadroTexto"/>
          <p:cNvSpPr txBox="1"/>
          <p:nvPr/>
        </p:nvSpPr>
        <p:spPr>
          <a:xfrm>
            <a:off x="6302442" y="4904675"/>
            <a:ext cx="1294644" cy="1015663"/>
          </a:xfrm>
          <a:prstGeom prst="rect">
            <a:avLst/>
          </a:prstGeom>
          <a:noFill/>
        </p:spPr>
        <p:txBody>
          <a:bodyPr wrap="square" rtlCol="0">
            <a:spAutoFit/>
          </a:bodyPr>
          <a:lstStyle/>
          <a:p>
            <a:pPr algn="ctr"/>
            <a:r>
              <a:rPr lang="es-EC" sz="1200" dirty="0" smtClean="0"/>
              <a:t>Fortaleciendo las habilidades básicas y capacidades motrices.  </a:t>
            </a:r>
            <a:endParaRPr lang="es-EC" sz="1200" dirty="0"/>
          </a:p>
        </p:txBody>
      </p:sp>
      <p:sp>
        <p:nvSpPr>
          <p:cNvPr id="16" name="AutoShape 14" descr="Resultado de imagen de habilidades basica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val="15858033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18" descr="C:\Users\Nidia\Pictures\Bloggif   Crear un texto libre GIF_files\text.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0" descr="C:\Users\Nidia\Pictures\Bloggif   Crear un texto libre GIF_files\text.gif"/>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53" name="Picture 29" descr="http://es.bloggif.com/tmp/946d1b0987435e5295d1cc018eca641b/text.gif?144286233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55874" y="812799"/>
            <a:ext cx="68675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rbepeques.files.wordpress.com/2012/06/clase-1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756" y="2648097"/>
            <a:ext cx="2009637" cy="200503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391988" y="2162464"/>
            <a:ext cx="2879973" cy="369332"/>
          </a:xfrm>
          <a:prstGeom prst="rect">
            <a:avLst/>
          </a:prstGeom>
          <a:noFill/>
        </p:spPr>
        <p:txBody>
          <a:bodyPr wrap="square" rtlCol="0">
            <a:spAutoFit/>
          </a:bodyPr>
          <a:lstStyle/>
          <a:p>
            <a:pPr algn="ctr"/>
            <a:r>
              <a:rPr lang="es-ES" dirty="0" smtClean="0">
                <a:latin typeface="Arial" panose="020B0604020202020204" pitchFamily="34" charset="0"/>
                <a:cs typeface="Arial" panose="020B0604020202020204" pitchFamily="34" charset="0"/>
              </a:rPr>
              <a:t>Los juegos tradicionales </a:t>
            </a:r>
            <a:endParaRPr lang="es-ES" dirty="0">
              <a:latin typeface="Arial" panose="020B0604020202020204" pitchFamily="34" charset="0"/>
              <a:cs typeface="Arial" panose="020B0604020202020204" pitchFamily="34" charset="0"/>
            </a:endParaRPr>
          </a:p>
        </p:txBody>
      </p:sp>
      <p:cxnSp>
        <p:nvCxnSpPr>
          <p:cNvPr id="15" name="Conector recto de flecha 14"/>
          <p:cNvCxnSpPr/>
          <p:nvPr/>
        </p:nvCxnSpPr>
        <p:spPr>
          <a:xfrm flipV="1">
            <a:off x="2684393" y="2420888"/>
            <a:ext cx="1049759" cy="1008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AutoShape 6" descr="Resultado de imagen de niños jugando con articulos eelectricos animados"/>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9" name="Imagen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1632529"/>
            <a:ext cx="1248512" cy="948482"/>
          </a:xfrm>
          <a:prstGeom prst="rect">
            <a:avLst/>
          </a:prstGeom>
        </p:spPr>
      </p:pic>
      <p:sp>
        <p:nvSpPr>
          <p:cNvPr id="21" name="AutoShape 8" descr="data:image/jpeg;base64,/9j/4AAQSkZJRgABAQAAAQABAAD/2wCEAAkGBxQSEhUUEhQUFRUXGBgaGRUXFxwcFRwcGhcWFxsaFxgZHSggGBolHBcUITEiJSkrLi4uFx8zODMsNygtLisBCgoKDg0OGxAQGzQkHyYsLCwsLCwsLCwsLCwsLCwsLCwsLCwsLCwsLCwsLCwsLCwsLCwsLCwsLCwsLCwsLCwsLP/AABEIALwBDAMBIgACEQEDEQH/xAAcAAABBQEBAQAAAAAAAAAAAAAFAAMEBgcCAQj/xABLEAACAQIDBAUGCQsDBAEFAAABAgMAEQQSIQUGMUETIlFhcTKBkZKhsRYjQmNyc8HR4QcUFzM0UlRigpOyJEOiFcLS8FODo7O08f/EABoBAAIDAQEAAAAAAAAAAAAAAAMEAAECBQb/xAAsEQACAgEEAgEEAQQDAQAAAAABAgADEQQSITETQVEFIjJhcRSBkbEjocEW/9oADAMBAAIRAxEAPwDcaaEwJtrThpkC2Y1RknUk4XjTf54vfUOR8xpyaOwFY3GECj3BmO30w0UjxN0mZCA1l01RXFjfXRhQ+P8AKZgmZ1HTXQgN8XzIB7e+qRvT+3Yn6Uf/AOvDVSwo+PxX1i/4LQltYswPqbvrCVhhNp/SLg/nfU/Gl+kXB/O+p+NZFSq/K0R8hmu/pFwfzvqfjT8e/WFYAjpLH+T8axui+B/Vr4VRtaQ2maf8N8N856v4178N8N856v41m9Ks+ZpXlaaR8N8N856v40vhvhvnPV/Gs3pVPM0rytNI+G+G+c9X8aXw3w3znq/jWb0qnmaTytNI+G+G+c9X8aXw3w3znq/jWb0qnmaTytNGffnDAXtL5k/Go36RcH876n41Qqi4nBhtRYH3+NX5mli0zSP0i4P531PxpfpFwfzvqfjWSyRlTYixriteVpryGa7+kXB/O+p+NL9IuD+d9T8ayKlU8rSeQzXf0i4P531PxpfpFwfzvqfjWRUqnlaTyGa7+kXB/O+p+NL9IuD+d9T8ayKlU8rSeQzXf0i4P531Pxpuf8pWCRSx6awFz8X+NZNTGLW+UdskfscN/wBtX5TNIxZgJt2D31w0rlE6TMFzG6WFr2437am/CGLsb0fjWYboL8ZiW+pX0CRv+/2CrtszBFz3Cn6K1aoO042u1+oTWGikDA+RLPhMYJBcA+epIqGrqhCipgoLDnideliV+45Pue1DxcnKpZobKLufGht1GUAzHMHFzNe4uTlTxOVaru821/zWB5sudgVVI72Lu7BEQHvYjXkKwesTQ5OZm2+OLVMdicx1LxBVAJcn83h0VRqx8KGQbs7QDTSjAzlJGDD9WGsFC+QXDcjyrW90d3Fhd55ysuMksZJ7W5WCRj5MagBRzNrmrTlqLSASfmSy0uoX0J84rOM7RkMsieVG6lXXQHVW1tYjXhTlan+VXdxcThHlUWxMCl4pPlaatHxF1YAjXgSDWe7u7r4/HRpLHFHDE6hlkmfVri91jS5y95testVjqKtX8QdRfAfq18KlYv8AJ9tCIFs2ElsL2DNGT4FgQPPQzAYsq35vMjRTotzG9tRc9ZGFw6947Kw6MBBshxCNeV7Xist7G57QpsT2AN8m/NuQHMkAiUZMwBPFYG9iDY2NjwPGx7DXVeyTZ2J6ot1QqgBVA4KoHAC/ibknjXlT3KIipUqVSVFSpUqkkVKlSqS43JEGFiL/APvKhuJwhXUaj2jxotTc06p5bKv0iB76nM1AlKuNobWwgOkylv3UBe/qg2oa23F+RHI/my/5UUIxm9phWlQRtsyHhEo+k9z6FH20y2Mnb5ar9FLn/kT7q0KzNeMyw3r21ViQO3lSyH+rL/jansOWwwDjM0TC7qbll/mHaO2r8RxJ4jiWCmcSbZD2SJ7WC+8inI5AwBU3B1B5EU3i4yyMBobaHsI1B9IFDEyh2sDLluGmefEJ3QuP6ulU+jIPTWllhEoA41ju7O1+ixEE3BJQY2vyz2KE+Ei5P/qVrmBjzdd6e07ZqAPriK62rx6tio5bnPwJKwcPym40QWgMm0c0qKOGYUeFXYCCMwuisRlIT0cE/uKo0cfWJ76k0xiJLChGPrI2KkubVT98pLT7NUnqnFXI5XWGUi/n181Wk0B3y2TJiIAcOQMRC6zQluBdL9U9gZSy+ehA/dCkfbiHMBiwQGHA8R4cbjkaKCUHgRVF3f29hppGKyGCbQS4SU5XVrDk1iRbUFbg3vztVhOJXNkUhnOoUcfw101tRoCQ98JGlC4eF8ksuZUa1x5JLEjh1QM1jxtR3ZGzkw0EUEd8kSKi342UWF64wGDynM4Gc+fKOwG1+81Mc2BqSSNjZRbja+gJ4ezjWcb1btnFqYw4iljZXiktmswtmtzAIAB8Bccb2zaWKyvY3AvqfRmv6QeWnZzE89CDrpbTnpQbnKDiM6eoOSDM0xM2IWZsHiGEMoGfpYhfpEsTeMHge0a6A0YlwjKSjho30Ljqlj1dLkXFiLcPCpH5U41RcPikK/nGHlVljJ1dWYXGW97XAN/Gntp7bhxcpfD5yoRRnZSqt1pPJzam3A1kgGvdEtRXsbAkRUAueZtc+Gg9FdWoHvBtp4HjSNVJdWN2JsMpA4DjxoHJtfFNxmCd0cY/ya59FYWosMwQrLcy703PiUTy2VfFgPeaoUzu/wCsllbxcgehbCmIcImayopbsAu331sUfubFPyZcpt5cKunShj2IGf8AxBFRZN7Y/kRSv5go8+Y0KXZU1v1TqO1hlX0tYU2+GC/rJYI7fvSoT5lQsTW/Cs0KlEnPvRMfJhjT6Uhb3KKiS7axTf7qoOxIx73LU1B0DtlScyN2RQSu3oIWp67NIFxhca/YJBHh19LljVkVrwcQgqB4AguWSRx15pm/rIHoW1R1wcYOirftIufbRxMI2t8PhoyOBlxhf/jBx84ruzi1sRhIjz6LCFj6ZVrJvrHsRuvQah/xrP8AiB4VzHKgzHsUXPoFTo9kTkX6JwO1hlA8S1hXW0pmEL2xuLdgCQAqRJ5wjMbeFVzY2EGIztKzORbQsSdefGtJYrjKyPo7kcI4wTDxwWX9ZLh4/pTISfAIWqLJicKoN8WptewSGRrnxYIPbUbD4LDpiCLgWUEBjpfUEdh4X1PPnQzeTJnGTLcCxy8OOnntWgZl6Cq7if1DYophfIXwoXRTC+QvgK1ARnZ0XRzMi6IVz5eQOa2nZfsorQeXGLFOC9wGQANyBzE69lGAaXsHMXs7jCgKWjf9XLw5AMfKBI4ZjqD2+Iq7bH3zMcYhxbEEaLOR1HH85Gkb20N7A8e6qdJGGBDC4IsQeFcxSSR6L8YvIFrOB2BtQ39Vj31VdjVtuX/E1Ytepr8VpI+CJpezdtQHEQoJo2d3AVVYMT5lvYd5rRBWG7oYy+Mw46N0JkW9wtvOVYityWmTe13LDEFpdBXo1KI27POYjQ3FvdjRI0KxHlHxrDniO19zmlSpEUGGmY/lA2emJ2tgsM6hhKELXHyImlkcDsuBY91aTsnAxwKscMaRICSERQqi5udBz76oe1sYjbwbPysjfE4heqwNj0UpsbcPxrQ4m1B7/tpheou3cf2ztaLCxNNO4SNbXaxPE2AAAJYkkAAa1UNq/lGw0a/Gx4mEHyDJCwD6jQEXse5reNNb8y59p7OgY/FhcRMF5NIiAL6oLNUCRFnKpP8AGK8pJXgEMUhEbArYjVVU6m5bsBob2hTgwtdO9SZHO38TOAIcMxB/3J2EaL2WUXZx6OHfXkWxsTMf9Tiyosfi4FCD+4eseXKieKXoXQKD0chIsPkNxuP5TrpyPDQ1OwygmlHsJOY/XUAuJSt4dylkw8sWEgUMwB6eRmaRiGD2Qk6E2AvoNaZbeGXGxQSYbCyz5YY1kKkKquC+ZAWtmbQGwHMVoWIxCxqzyMERRdmPADtJqqfk8hYQPKAejmnmkjFrAIznLbsva9GWzCHMVt06uwEzjbmPSd8PJHexSXQ8QQ63B76j4hxHA82UOVdFCsWC9cPqchBJ6o52rzbcfR4+aIeSksxHdnMbW9JrzaIvg5frYfdLTKjAAieNvEGNvDPxRYoxw6kSn/lIGPoNaD+S3ZDbTSZsVicQBGygBJOjUgqSb5bX1Aqj7NxnSxLhXAUEm0ii7XLZuv2jlpbStJw+HXZOCJa3SuNPvB89VbUWXCnH7hXUBQ6nI9/owpiN1NhYd/jTEz/O4hmb1c9j6KnYnauxtnpcRwqW5JhySfPlrMN2sFnd8XNwGuvOq5vJtM4iUk+SDpSA+mkkl7GOf3A+X9TWZ/yx4JNI4sQw5ZVVV9BbSqbvL+UiPGMrNgyMgIF5+08wsY7O2qDlpZa1T9I01TbgOfkkzaaqyttyHBh997SD1MNAo/mMj/8AeB7KYbe3FX6rxp3JDEvtCX9JNB8tLLTo09Y6UTT669/ycn+5k7GbwYqYFZJ5WUixXMQp8VWwPnoapINwSD2inooSxAUXJ4AcanLlh7Hl7eKJ/wCTeyiBMdSk3P8Acx4+ZK2RDDCrNikuXAyAk5l1uWKjjcaa0AmAubcNbU/KSxJYkk8SeNcMtXiS28MoVRwP8n+ZaaKYXyF8B7qGUSwnkJ9Ee4ViVIG1Vu1iL9Xh5zT27OiSLrZZCAL8BlGgrjaY64+j9ppzdrhL9Yf8Vodg+2Ds6hilSpUvF4X3R/bcP9YtboKwvdH9tw/1i1uopirqGr6nJrKd5d4cWuIljSYRqrkArGha1+ZkDA+itWNYBvnBMcfibYhlXpWsiooI/qIJNVaGI4OIxXYiHLCT32niGBD4idr/AM+X/wDHa1C8UYr3lKkjnI1z/wAyaFPspW/WPK/0pGA9CkU7BsyFNVjQHttc+k0sUPtoU61B+KznE7ehilgnhZXfDyh8iC91PVcXUWBy39FbthccksaSRsGR1DKw5g1igAA5AeyoG7e90mBPxKO+Dd7lXU5V1sWjcAkC4JII5d9M0nAwIubTa2cTUvyg4aSWOCeAXxGGfPF2MGAV4yexhYXvxA7aBJttp3DQQtC4V2ZJwUYnQsBpZhcqb2N9eHEn8NtSLFDNFIki/wApvbl1gdb+Ne4rY0c+UuLFfJYWv4WIII7iDQLLAzYxHVodUJVo3g8f+cxG4sVe1xa1wFYEWJ7eHjw4VKkchWIbKbeVxt32OmlNYXAphwIkuqEDKWYk5tb5mbm1/wDiB2VIaLk63U6EciDoR9lLtw3EbrH/AB4Pcp+Kx/S4tYdpQp0QLMi5m6NSqsQwIIEo0t1hcEjQcKr+wsTjpIkmWWFGe5A6HKQLkDrIwuCNdRzFafNsxZE6KVRKrLlOYcTa17cib8azPcj9jjBJuC4IPIh209FvTTCn7SYjr7CuCnEA7bwciYhZJnEksvSO7KLLf4sCw5cK4xo/0cv1sP8AjLRPfD9fB9CT3x1xs7AmeJox8qaL/GWm6zkAxHJK5Mmfk23dDN08g6ia6+entu7VOPxPQkXhBsCOK947e8GjW9uNXBYVcNFbMRraq7sl1w+HaUnrtwow+Ziu01niNb5z9BGuHj8n94cDwv5+6qPlqwbNWXEzdEqGUyG5S/C3F78FsOfCj+zN3cCsbLjJJYnzEByyohANrJcEMwPHjVOyrGfB5V31dewfUoOSlkq1727txYVIJIJmmjnDkEgaZcltV0a+YnhyquZKtWBGYk4KNtM5wOz5JpFiiQu7eSo4n06Ad50oljt1MXA6pNCYy17dZWBA1PkMb+FX3Zars+EQwKDinF55CDlU3a0eY6WB6nV4kMdTU7AbGmuzrGzyMDmnYKhOp8lWsb8ACOwA6CqTk5bgf7m7SKwAo3MfQ6H8zLtpxiFmiiJvwkPPMPKW/CwN+HZQspWoflL3fiXDwYnDoFA6slha4YdQkdoII4X62vCs5yVaOHGRNXlkIRjI2SjWC3ceSFpbHKK73d2M2JmVFHOtV3xMWBwHQLbOR+NUZhD7mXXonhvIX6I9woXRWDyV+iPdQ4zIO0/LH0ftNTt0MMHSfWx6Y2P9K1B2n5Q8PtNFdxfIn+t/7Fodv4zFn4yXNEVNiKbo66AixFxQ3E4Irquo9o++lgYtJm6P7bh/rFrdRWFbo/tuH+sWt1pio8Q9XU8rC97v23EfWNW6Vgm/WLWPGYgseMrAKNWY9ijmauwZEtwSIPOlD22kXNoE6T+cm0Y/q+V5r1z+atNrPovKEHTxkI8o9w0ogotoBYVaU/M0tXzB5wDyfrpWI/cj6qjz8TU7CxLGAqAqALCxI+23pFd0qOAB1CgAdTj/AKXE7Z1zRyj/AHIzkceOXQ+ijOzN7cRgzbGfHwf/ADqoEqfWIB1hw1HZQmpinMmpPPgL8+Ysbio1auORCKxHUlv+UaN5gXR48H1gkuXNnPk3cWui8bC1zxPZVlw20YHUGLEKAdQUlFvVa49lZQsb4eRgkTPAxuVWxynmVFybH909lFdi4PB4hW+KjZgxzArlcdlxoaRtpAMg1jpwwzNDxe8MUAzS4mLKOObLmPhk5/0mqXsNw8mJljVlhlmLxhgQSCOsbHgCal4XZkMRvHFGh7Qov6bVMNDyAMCK6jU+UYxiVTfD9dB9CX3x0tj43oY3fslj/wAJaW+H62D6EvvjqGgvhpPrYv8AGSnKfxEwTirMjba2g08hdjTLO8llAJ7uXG2p5DvPCrBsndot1prqvJeDHx/dHtqyQ4CNAciKvgNTbh4+eltT9VqqO1eT/wBTjPrVRsdmH91t04sNAqg52cAyuvCTiQL8RGNbAEX53vUrae0+jbowitGF6wNgg4WBuMoB61r/ALpqt7r7zRwGWLEuI10ZRYk3JIYDKCddDYc79tc4HejCgO6ytHICSS2ciQfJ6pBy3AAFh9IVgb7BunqdLfU1YPUF74woYjAsbxZGV4IgucHNdZFDLcKlmUgE6EW5gUD3d2CZDnbqKD5WuZWDXGXXU2HLhm7qNYLHHGYsyhMkcceURjQdZgTfLexLC/V/dFHFXwAHZoNfb5uJ7q7ej02UBaea+rfUwtxWoc/M62Nj1gQBcMM+t3QA3tzuWuDrr3k1ZN3Np/nEXSG4vewPEWJXl3rVbHPjbgeRJ5Anl9EcKe2DJIk2WMAq2ZgGYjW/WAIB01U2NqBr9Etab1jP0f6w99vitA64/n9w3vTsoT4PERAaspZR/OpDqR/Ut/PWDwQ5yAut+FudbXtjeRkkMMYUSLYuT1st7EKBYBjYgknQXHE3sN3R3HVpVlOii5sRzubWAsAO6kKNSqt4z3GtddW9oRTyO5N3J2KmBwxxEoGa2lZlvltlsVKzEm2thV6/Klt0gjDqCAB5jw4VmMy6HwPuroJhhuizWDIVZIJorFwHgPcKEmi6DQeA91AnREH7T8oeH2mim43kz/Wj/BaF7T8seH2mim43kz/Wj/BaHd+BmLfxlnpVAxm0CrdHEhkfmOQ4cb6HiOY48eVDjt50ZkaMOwt5LWGvAE6i+h7OHPWlhWTF9hlr3ewy/nkDDQiRfA1sIrGd0MeHxkSkFHDrdW4+INbMKPTwDDVDiI1gW9WFttHFSMczGRgv8q6aDx4k1vtYVvh+24j6xqYXuGXuCKVqGSYh5JmiVigTLci2YlhfiQbACn8RngkQM3SRyHKGIAZWtcA20INUbVDbfcKEJG71JlKkRSokzEKkYecAEEaVHr0VYOJYhCOXNwoPtheixGHxC6HP0ch7VfQE+BophEsL9tC981/0cvdkI/uKPtNacZU5kcZWWelTaOxAJRhcA8ufgTUXaG0xHdQpZwMxU3UKvNpHYWRe88eQNcgfccCImiwdiA98B8bB9CX3xVJ3UlUB8xA66EXt+5KLi/jQDau0JsSUfIkYTMBdiQ2YrrqAR5PPtp3B7JTLeQK7XJYm+ndY8BamWr3V7DOjpvpdurU1DjjuXyTGRgauvmNz6BQrFbYYnJEvWNrduvDTgP8A+9lVTF7NhYfEqqsODAMCDyOgrzDiQmzOFBHXdLhj/LcgZQba27K56/S1U95nP/8AmDVaF3B/9ZknHg9IesrHhmsDrfWxOns7ajqT238VX/xrs7GRR1TKvYc+novUPDSMsnRSEkkjIxFr9xJsB567dOxVCmM636XrNIuSeP1LNsBJURniVSGOVk162WxuBytmPA+mjuz9oiUaGzAaqeI7wRYW5cu+o2wkyRZWHWzMbAE6aAWsCOVcbXGVlnTR1NiCbE30Gl9eNjpwI7BXRVgigg/2nmLkOptKWJg+mx/uGYT2Acuy9u4a2HgNe00F3tDCON0Z1sxBKsynUDjYg26tFUcMMy6g62Avoe0nidf5udRdswZsPIBxWzeqbn5I+Tm9FMW4dCJzNPuqvB6le2BiQjXa5I11JvrxN+J58a07C7xZYwirqRoLHNqL8AL1j4JGo4gHz6cKskeF6R3MkCzRvM8gZfzdwVOHMYBvIWuHCkdUW1N68xdogLC+cZnoKaRaxbODDu1dmNOCJI5db2PRtcHtGlZ/tjZzQllccjY2tfQejjwo3joY1DSR7PljY26qYeT+HKtlki6g+OCkdmpseFEMdh8+EtKGzCCAnNfOGGGhOt9b343oKZ0fTZBPUj0DTAHdkEylNwPgaMigsh0PgfdRun+52R1Bm0z1/N9pojubOFjxLcbPfj2INPPwodiUjkxGWZnWJUUnINTdiNSNQL9gPGjeaKVRBhQMlxnZRYAA34kanqj2d9hWfEG59SfsjDkR5r/GSdYse++X3385oZ0LmFsP0ZzMdWPDiDcm1vkgaGim0NqpCVSzM7eTEguxHhyHHUnlTEc+NmF44FiHLpCzMR22UBf+VDRHboTNdTuftENbIwv+uwbjisqgnuItc+e/rGtqWsT3UwmOGMgaUR5BIuaygG39029FbYtGRGUYML43r4YRVhO9rg47E2INpWvbl49lbqawTfVIHx+I6TDjMJGHSxyFZPPa1/OTVmzZyYSpdxxKk86riZHV0QjKGEgcKzAcQyqwSwtx417iNodNPCHKFLnL0eZhnA0zMyLfwFObLyriZkTNkDRkZzdusmt256g1O2+oeXCIc1jI56ps2i8jy40E2L5ASIwEbxnmS68objcKkWJw3QmSzpIXDuzXsLC9zxBvwokaaRw4yIFgVODFXle0xi8WkS5pGCj2+YDU1uVDQFVbezagkjfDxDOeLt8lcpDWvzJtXOO2vLiARGDDF2n9YwPZ+6Kew2zFVcqgW0uO8tlt6c/q1onImWsEseHxL4hMPDA2VpY1Z5BxjjFrtb95j1QO89lENobn7MBEUmWORhcZp2EjAHQnM1m4cx4UI3A2hFhdlS4ojNJGSrA3uWByxJ3L1xp3k0FxkBxIMktmlkIZ2KgjuUA8FAsB4VzkpOSBxOxptPZqwdoyQMzveTZf5jiMkMnSo0Wc5yCVOa3Ecb2HjamYUsg42Nh5gCTw4XOlMQ7OWLiF11stxfu5D03413+cqCwl6rLy1tawtYimhwOYWqs6PL3A5PGB2I6Yk10GosfDsvfSvNmbMaeXo8MuY6Z5GJMacxckm55gDXhRjcrZ640ytPmyRlVCA5cxILEuVsdBl0B51Zd5tsrs2CJMPHGHlZlRbWRQoBZyq2zWzDTnegvb92xRzA2lBhqzx/3KRtjBfmuIMGIPSkx51aNSCSbgZhfq6jttUERq6CJyCbDMLHidMy/1Wvbjeu8WWsJXlEks7dYtbMRb94aCwsbDQcK5MwVukcgBRoNeXAAHU3NuQ4UXaV7gtJYXcnOc956gfD4hMuSQrmUka9x040QXFEqQJDa3AObegaGhu9O7z4SPDPJmEk6O7o2mUh9Bb6JQ68zQjZcOeVF7WH3/AGGrBnOI+/Euq7RlXRXIAJA0BtY25g9lPYfbcy3uytfjdQPbGFJqj7QxLGV2BIux4EiuF2jKODn3++rDEdGCetCTkS7fnic4E/peQe9iK7gx0S3AicA6m0oOvcDH9tVjZmKlkzdcaEcVHO/ZbsqZDJIZMgyMbFr3I4EDvtxrLjeMNM+JD6lkgx0QbMpkRuR6NSfSH+yp2K28jROpN2Kkah7k2t+6Re1uLCqu0Mw/2wfouD7GC1yS44xSDzA+40BtLU3Ygm0dTdieycD4H3UbNV388RrqMxbhlyte55WtxqzjZkhUvM3QRjl5UpubDQaJckC3WOvKis4TuOpWz8CQsBs/psW4NiBEhKklb9Y21AJGtHpZSr9FdIEVc8kq9copYRqqRlAGkdiFF9BxNMbN2hhYF+LRkB4ubMW72bMSah4rGxzTzxJMiNiIYuike6qJYJelCMWHVzAEA8LkUurs9mCOIZ6KxWCeTCmE2Fh5GkxDTSzoqhAsi5MREwPWzFMtjwII5NXeCwBGYpjGiK2BiKiYMTcgK0bIToDz7ambIAjnlacxxvijGEg6RJG+KjKsW6MlRfNprwUVZcFsyORWhIsluVrghg19f/dTXSRcpnqNV1r48rBm7GExQmw8r4uF4jKFMeXK9wbFQLMc39WnnrXRVLwO78KvBkGUxuGuPla3ObgDc63tx4VdBQniN5JbmKsA30/b8T9a32Vv9YBvp+34n61vspe7qVR+UrWzv2qXwiHfre9rejwJohtPXF4QfXH/AO2Puofs/wDa5fCL3GiOI/bYe6KT32pdvy/tG0/E/wA/+xvaA/1cA7IHPpf8a7xeNjiF5HC+PHzAamh28AdsVH0b5P8ATrqBc2ZmNhfwHorjC7LRWvbMx+Uxued+PCntOM1iKXthzFNtWSXSBSoP+648PJXz869weyxmzyEyOQvWblca27B1h6KmrH3cuPt/8aeAtxPZ9n3Cj4ijWzuCHOPHhbj8g+Y2D0Thww4njr7Sx8/lGuMBbLw7r92pHvNSr1sdRdnzAq4R5MJjsLEpYwTw4hYx8pHF2A5m1ifPQ5drRZb9KlvDrDutfjRPG7VmwWJMsFh0kJDM0ZcDo2zXsGABsTx7KHYnoi4lmY4rEEAqqoqjXXVEAVePFqTc7Gnd+n62yhMoexzOIMK+IsxZoob3BvaRzwvf5IpzHbG6Nc5xRRV5yKr8/T5qS4DpTnxNnc/J+Qo5BRz8TTGM2RoMuZgvCMsSBr8kHz1PDYTnMDbrw5Ock/OZdfyYR3w8r5xJnmY5gLXAVVuRy8k6VasbgYplCzRxyqDcB1DAHtFxpWRbD2scHMsw8g9WVR8pOF7W4re4I7CK2a9J6lDW+fmNaS1bUxAnwQwH8JD6D99OrFs/A9dkw2H5hrKH/pHlHzUWrOvynbPjSGKLDwKZp2kdnAvIVhXO13brHiDx4KazSxdsEzVwWtcqBIW9u1E2liI3VD+bwqwUuLGQva5y8QosOPZQkbMiRwUUK2uoJ5grwvbm3oqtQbwTr8oMOwqLeyxolidvNGyhlDPa7AXABPADjwHvNdADHE5obJLGSpN2YTwLjwN/eKiS7qD5MvmK/aD9lOxb1J8qNh4EH7qkpvFAeLFfFT9l6kxImC3fdSQZAFP7o6x48zwotgtmRxaovWPFibk+mvBtSNhdGD9wv7bjSoWL2j+8bA/JGpPo1PmqSYhKfGKunlHsH2mheMx5OjG1+CrxPmGpqRg9jTSeV8SneAZCO5eC+ejK7OTDhREvXfTMTdzwHlHhqwGnb3UFr1BwO4xXpnb9CCNj4NVMkk7SQsciqqGzWANy9tBy0JBo/HgWmXKMT0kY1YEMGt/U3fxtU68ODVc/WkbQAKTI57I1GoHh5zXOH3fimlEuO6ODQgYZXs7Am/x7Kbcgco7deygLutJI4HzGWCUrt7Mdwc2IxJK4UrkuQ2IYfFLblGNOlI7uqLcaJSbv4HBQSTTx9Mbdd5AGdyxsFVbZVJOUAACrRCFyrky5bdXLbLYdltLeFUj8p2KYpHHEbujCS2l8yFSlx6xt+FMpWqDAilljOcmdy7jyjDpiYEjjxKMsseFjVVjA5o0hGeRyp4kgXsABxovulvbhpnIziKQAhopDlZSDqNdDqDwqdujvTFPApzWtYXPybfIkv5DAaXOhAuONA8RunicPmEUeHx+HLs4hmypKM7ZmAcgowJN7m1ND7eowpKD7ejNJwnlKeVxryo+KxrdbZBXGQt/0MYa0gJmGLDBP5hGNGt9tbKKG0VtbJiJrAN8x/r8T9a32Vv5r5136hxH/AFDFGNoiDK1lYG44cxQnQsOJmuxUOTAmzm/1Ux/dEV+PCxPLzDxIonP+3RfVP/kKFbEVunlL2DZowQDcaLccePEVL2pismMjNifiiNO9hx7BpSzL/wAm0d4jiNivd6zHcZgy0oe4usCKBbiRmbj31zhwMqvrqAbHvqVhoiTdjr7rcqcbDqgsNa6FKFUAM5WotDuSIyeFhpUYxa8anAUziEsL0WAknBiiIofs6XWx0v76I1oTJEhbUgDrlIuG0Yd3Z4X91RMJgQoyxoFHcAB59KMUr1REvdgYkM4HTytfDSnYcIANQCakGh2K25h4vLlQHsBzH0KDUkAJgTerDqhJuAHUnla40Oh7bjz1eN3d8ML+bQiXERpII0DqxIIYAA8RVFxePTFTwsiF44s+YsLK2ZRYANx1F6sOHxCsQLEAd1wPML+yubrLFPBE6+gRlGc4zD2J36wg0iMk7fuxIx17CxAHtoFj94MRiAcuC6KUxvGJnmDZFc9ayKupIFEIjENC/mN1rrF4lI0LqFJ4AA31PAaemklsAOFWdI1Fh9xlaXduENHEsal1ALPY3FtbtY8Toba8QKcxW40LEmzXPGz6/wDKrHsrCGNbtq76uTxvxt5rn01MrD6hwcAzQ09ZHImeYn8n4HkyOvcyhvaCPdQ2fcmYeS8beN1+w1qtIioNbYJg6GszLNk7s4gOVe0am130bhfyQDx1qyYDBwQHq6v8qQ3ZvTy8BRfbMguIkAztxPDKPx183jXUOz4AmVrMTxbW/wDTbyfN56M15Zcvx/EzXp1Q8SZhcOtgwIe+oPLzUJx0jNJPIh/URnIbXGbKddewl/VFc4XGyQqYlQubkqwBsbkm9rW53tccxTgw8iYeQFdWVy5uLklfHkKGq7GyffUO5G3iM7q7bjhVZmw+eaRQXnMp6Q3HABlIUa2sCBUvF46J2LRzTwEkkqYkljBOpOXMH1Nzo1teFVrZP6iL6C+6pddXE4R57lq2A4VDDhps5dmeTEOuTViRaOFiCPJPiV463otj9143jVQSjDXpCMxN7Xzai/mOlZ3ijlQta9gTbtsWP2miUWz5U8g5fouV91quTMcxe6WKilL4Usr6fGplytz6yMbG1d4bau0YTY4dWtochkiv4herXkeJxiaB5fXDe8mnk3jxkZ6zFu5oxb0qoPtqwxE0tjDowxuxvHj5MXAkmHljjaRQzF1ZQO+8QP8AyrY1rHt196ppMXBGwjszqDYEH/KthFQnMp2LHmKsI3v/AG7E/WtW7msH3xP+txP1rVqvuL29SuYOAq8rkWBcMDcagKo94NR8TjlOJzDUGEAeuTRDEPaJz3EVVIlLOAO4ealU5tLRx+KQst2Cmst+PZT7XbjTMTCNQCL6caTSk10BOYYnktXJJbQc66EBNSYYbGrmY7hsEFAOpIqUPupvPbnQ3am1zEAUXMSbWJtqdKuVyTCjuACSQAOJPD00Dxu8YFxAM/8AOdF8w4t7KCY3FZmBnlub6Rrw8Ao4+enUiktcQy27bf8Abx9lYLgcEwi1sehmQcYZZzeZ2Yfu3so8wrnDRGPyCPAop9uh9tS1xkV7E5T2OCp9tOSYcHVfw81TYp65k8jqficrtGQcQjelf/KiGD26iDro4ueIsRw4cRQio+JGYhe4m/hYfbS92nTZmNafVWb8Zlwh2/h2/wBy30gR9lq8WRZZc11IA0Nxr3+F/wDEVSngYVL2qn6s20yD8ffSIpAyROqtzEZIl+UkcC3rH767TFOPlX7iB7wAfbWaw4p08l2XuDED0cKmxbfxC/LzdzKD7hehHTk+5sagTQI8c/MKfSvp43rnE7ZyLcpY8tbgn0A283Z21UMHvJKxC9GjnuJH32pyXbcYkJcE2Fly6gGx7bXtf21ldP7I4hPNkZzLDsfJYySEl21N1Pb2qCOXb7hRdJY2HFD6KquC23BlAL5T2EHt8LURixUb+S6t4Ee6h2IScmbSwEQ+sYHAWryWMMpVhcEEEX4ggg0GEYA0FvDT3V2JWHB2Ht/yvQtpE3vzB026rL+okZFB0U2dbdlm19BqFNgsUnGOOTwbJ7GB99WT88ftU+K/iK7GPPNR32b7CPtpldTav7iz6Wpv1KhkxT3+IQKNMrvZje5uCLr2U4mPxCatBMv0XDj2GrcuNT90i/OwI9mvsrozxHiV17QR7wK3/Wv7WY/oE+ZUPhOV8tpF+nEbexftqTDvUhP6yI377e81aEgRvJt/SfupibY8bcQvnUGtjXD2IM6A+jOt0tsCTGYcZQbyLYhwfZlrbxWJ7tbtwpjcPIqICsikFRl9g0rbBTVVq2DIil1RrODEawTfG5x+JHzjVvdCp92sJI5d8PCzsbligLE9pNGBxFyMz50w0pkRkNrZnFx3Ow+wU1s+AB2IHCvomPdHArouEgA7BGOfmr1d0cCNRhIBf5sfdWK12sTCWHcoWYM92OvKnUJFbv8ABbB/wsHqCl8FsH/CweoKP5It4jMOWa3EGusbMI1zyMEHf/7rW4DdfBjhhofUFNNufgS+c4TDl/3jGpb0kVPJJ4eeZgaSzzfqIiVPy26q+OutEI91ekA/OZM1jfKgK+libnzWrdv+hYb/AOGP1RXv/QsP/wDDH6tJ2C9+mxH6jp07XMyHAbJhhFoo1Tw1PnPE13JiYwbCzEclANvPwHnrWZN3sKws0EZHYVFq5+DeEtb83i9QUr/SOeWaN/1qDhVmO4ybpRlZFy8OsA59BFh7ao+zkC9Ig4JIyjwr6Z+DeE/h4vVFRxubgBcjB4fU3Pxa6ntOlN6VDUTkxHWWC8cDmfNuJXrX7RUO13PcAPSSfsFfTzbmYA8cHhz4xr91cDcfZ38Fhv7S/dTNjb1wIrSmxgTPmoU6kwtlcXHIjiPvr6R+BGzv4LDf2l+6l8Cdn/wWG/tL91LCsx4XifNrwoflg+IINNnDx8yT3KLe02r6X+BOz/4LDf2l+6l8CNnfwWG/tL91Xsl+dfifNbydXKgyA9nE+JqEcL2EV9Q/AnZ38Fhv7S/dXnwI2d/BYb+0v3VNjfMybge58uGE1wyHmPZX1P8AAnZ/8Fhv7S/dS+BOz/4LDf2l+6qNZmfKJ8uRYp08l2XwY+4VNi29Ov8AuX+kFPvFfSh3G2d/A4X+0v3UvgLs3+Bwv9pfuqGoGX58dT54i3qkHlIjeFx9pqXFvUh8qNl8CCPsrfPgLs3+Bwv9pfurz4C7N/gcL/aX7qwdMphBq2ExGHeCA/LK+Kn7AamQ46N/JkQ+DCti+Auzf4HC/wBlfur34CbN/gcL/aX7qx/Rj0Zoa0jsTImjBsSAewkA+g12ptzb1j99a9BubgE8jCQL9GMD3U/8G8J/DxeqKwdIfRhBrR7Ey/daZ/zuAFyQZF0IX3gX9tbMtDIdg4ZGDJBGrKbhgouD2iia0xRV4wRFb7fIwM//2Q=="/>
          <p:cNvSpPr>
            <a:spLocks noChangeAspect="1" noChangeArrowheads="1"/>
          </p:cNvSpPr>
          <p:nvPr/>
        </p:nvSpPr>
        <p:spPr bwMode="auto">
          <a:xfrm>
            <a:off x="155575" y="-1279525"/>
            <a:ext cx="3810000"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60" name="Picture 12" descr="http://www.planetacurioso.com/wp-content/uploads/2012/12/nino-computador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6" y="1673879"/>
            <a:ext cx="1137402" cy="952574"/>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4152" y="1587087"/>
            <a:ext cx="1481649" cy="1039366"/>
          </a:xfrm>
          <a:prstGeom prst="ellipse">
            <a:avLst/>
          </a:prstGeom>
          <a:ln>
            <a:noFill/>
          </a:ln>
          <a:effectLst>
            <a:softEdge rad="112500"/>
          </a:effectLst>
        </p:spPr>
      </p:pic>
      <p:sp>
        <p:nvSpPr>
          <p:cNvPr id="26" name="Flecha derecha 25"/>
          <p:cNvSpPr/>
          <p:nvPr/>
        </p:nvSpPr>
        <p:spPr>
          <a:xfrm>
            <a:off x="5215801" y="2106770"/>
            <a:ext cx="29230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Flecha derecha 30"/>
          <p:cNvSpPr/>
          <p:nvPr/>
        </p:nvSpPr>
        <p:spPr>
          <a:xfrm>
            <a:off x="6850304" y="2106770"/>
            <a:ext cx="29230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4" name="Conector recto de flecha 33"/>
          <p:cNvCxnSpPr/>
          <p:nvPr/>
        </p:nvCxnSpPr>
        <p:spPr>
          <a:xfrm>
            <a:off x="2694384" y="3425989"/>
            <a:ext cx="1271191" cy="178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CuadroTexto 31"/>
          <p:cNvSpPr txBox="1"/>
          <p:nvPr/>
        </p:nvSpPr>
        <p:spPr>
          <a:xfrm>
            <a:off x="5165874" y="1330713"/>
            <a:ext cx="1780654" cy="307777"/>
          </a:xfrm>
          <a:prstGeom prst="rect">
            <a:avLst/>
          </a:prstGeom>
          <a:noFill/>
        </p:spPr>
        <p:txBody>
          <a:bodyPr wrap="square" rtlCol="0">
            <a:spAutoFit/>
          </a:bodyPr>
          <a:lstStyle/>
          <a:p>
            <a:pPr algn="ctr"/>
            <a:r>
              <a:rPr lang="es-ES" sz="1400" dirty="0" smtClean="0">
                <a:latin typeface="Arial" panose="020B0604020202020204" pitchFamily="34" charset="0"/>
                <a:cs typeface="Arial" panose="020B0604020202020204" pitchFamily="34" charset="0"/>
              </a:rPr>
              <a:t>Tecnología </a:t>
            </a:r>
            <a:endParaRPr lang="es-ES" sz="1400" dirty="0">
              <a:latin typeface="Arial" panose="020B0604020202020204" pitchFamily="34" charset="0"/>
              <a:cs typeface="Arial" panose="020B0604020202020204" pitchFamily="34" charset="0"/>
            </a:endParaRPr>
          </a:p>
        </p:txBody>
      </p:sp>
      <p:pic>
        <p:nvPicPr>
          <p:cNvPr id="2062" name="Picture 14" descr="http://www.mundodepapel.com/MUNDO_DE_PAPEL/Proyectos_Esp/Entries/2012/4/25_JURA_DE_LA_BANDERA_ECUATORIANA_files/shapeimage_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6510" y="3075458"/>
            <a:ext cx="1246788" cy="978171"/>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p:cNvSpPr txBox="1"/>
          <p:nvPr/>
        </p:nvSpPr>
        <p:spPr>
          <a:xfrm>
            <a:off x="4010333" y="2736757"/>
            <a:ext cx="2016224" cy="430887"/>
          </a:xfrm>
          <a:prstGeom prst="rect">
            <a:avLst/>
          </a:prstGeom>
          <a:noFill/>
        </p:spPr>
        <p:txBody>
          <a:bodyPr wrap="square" rtlCol="0">
            <a:spAutoFit/>
          </a:bodyPr>
          <a:lstStyle/>
          <a:p>
            <a:pPr algn="ctr"/>
            <a:r>
              <a:rPr lang="es-ES" sz="1100" dirty="0" smtClean="0"/>
              <a:t>Educación infantil en el Ecuador </a:t>
            </a:r>
            <a:endParaRPr lang="es-ES" sz="1100" dirty="0"/>
          </a:p>
        </p:txBody>
      </p:sp>
      <p:pic>
        <p:nvPicPr>
          <p:cNvPr id="2064" name="Picture 16" descr="https://scontent-sjc2-1.xx.fbcdn.net/hphotos-xta1/v/t34.0-12/12084101_890123291061838_338791965_n.jpg?oh=f6052fdc633f122c3b52318bbffd8289&amp;oe=5617FCA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5801" y="3119181"/>
            <a:ext cx="1488352" cy="89072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pixers.es/image/1/400/n8nLuIXMG6T1LZXYrlGFXZ0NZ6kejvWUWpGURlHiDMGKPR0Kf8TNJckeHcERfNDXw79QhoXQhoGRhEERh72MhF3FqzSKhZkaMR3KhRGKm5dRkRHT0NnasiGaho2F0Rni/70/82/02/0070820241/1/fotomural-los-ninos-y-las-ninas-estan-jugando-en-el-parque-vector-esc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38331" y="3029645"/>
            <a:ext cx="1207744" cy="871729"/>
          </a:xfrm>
          <a:prstGeom prst="rect">
            <a:avLst/>
          </a:prstGeom>
          <a:noFill/>
          <a:extLst>
            <a:ext uri="{909E8E84-426E-40DD-AFC4-6F175D3DCCD1}">
              <a14:hiddenFill xmlns:a14="http://schemas.microsoft.com/office/drawing/2010/main">
                <a:solidFill>
                  <a:srgbClr val="FFFFFF"/>
                </a:solidFill>
              </a14:hiddenFill>
            </a:ext>
          </a:extLst>
        </p:spPr>
      </p:pic>
      <p:sp>
        <p:nvSpPr>
          <p:cNvPr id="45" name="Flecha derecha 44"/>
          <p:cNvSpPr/>
          <p:nvPr/>
        </p:nvSpPr>
        <p:spPr>
          <a:xfrm>
            <a:off x="6721063" y="3395186"/>
            <a:ext cx="29230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68" name="Picture 20" descr="http://1.bp.blogspot.com/_ay8l2GzrWzA/TASIHg9kpZI/AAAAAAAAAEs/j0mpmdlnLrg/s1600/ladrones.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60595" y="4141946"/>
            <a:ext cx="885068" cy="936626"/>
          </a:xfrm>
          <a:prstGeom prst="rect">
            <a:avLst/>
          </a:prstGeom>
          <a:noFill/>
          <a:extLst>
            <a:ext uri="{909E8E84-426E-40DD-AFC4-6F175D3DCCD1}">
              <a14:hiddenFill xmlns:a14="http://schemas.microsoft.com/office/drawing/2010/main">
                <a:solidFill>
                  <a:srgbClr val="FFFFFF"/>
                </a:solidFill>
              </a14:hiddenFill>
            </a:ext>
          </a:extLst>
        </p:spPr>
      </p:pic>
      <p:sp>
        <p:nvSpPr>
          <p:cNvPr id="38" name="Flecha abajo 37"/>
          <p:cNvSpPr/>
          <p:nvPr/>
        </p:nvSpPr>
        <p:spPr>
          <a:xfrm>
            <a:off x="7882929" y="3897068"/>
            <a:ext cx="240400" cy="3048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9" name="Conector recto de flecha 48"/>
          <p:cNvCxnSpPr/>
          <p:nvPr/>
        </p:nvCxnSpPr>
        <p:spPr>
          <a:xfrm>
            <a:off x="2704107" y="3458161"/>
            <a:ext cx="1049759" cy="1242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1 CuadroTexto"/>
          <p:cNvSpPr txBox="1"/>
          <p:nvPr/>
        </p:nvSpPr>
        <p:spPr>
          <a:xfrm>
            <a:off x="7142607" y="5318956"/>
            <a:ext cx="1225748" cy="276999"/>
          </a:xfrm>
          <a:prstGeom prst="rect">
            <a:avLst/>
          </a:prstGeom>
          <a:noFill/>
        </p:spPr>
        <p:txBody>
          <a:bodyPr wrap="square" rtlCol="0">
            <a:spAutoFit/>
          </a:bodyPr>
          <a:lstStyle/>
          <a:p>
            <a:pPr algn="ctr"/>
            <a:r>
              <a:rPr lang="es-EC" sz="1200" dirty="0" smtClean="0"/>
              <a:t>Seres pasivos  </a:t>
            </a:r>
            <a:endParaRPr lang="es-EC" sz="1200" dirty="0"/>
          </a:p>
        </p:txBody>
      </p:sp>
      <p:pic>
        <p:nvPicPr>
          <p:cNvPr id="1035" name="Picture 11" descr="Resultado de imagen de niños con tecnologia animado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42607" y="5714629"/>
            <a:ext cx="525737" cy="567954"/>
          </a:xfrm>
          <a:prstGeom prst="rect">
            <a:avLst/>
          </a:prstGeom>
          <a:noFill/>
          <a:extLst>
            <a:ext uri="{909E8E84-426E-40DD-AFC4-6F175D3DCCD1}">
              <a14:hiddenFill xmlns:a14="http://schemas.microsoft.com/office/drawing/2010/main">
                <a:solidFill>
                  <a:srgbClr val="FFFFFF"/>
                </a:solidFill>
              </a14:hiddenFill>
            </a:ext>
          </a:extLst>
        </p:spPr>
      </p:pic>
      <p:pic>
        <p:nvPicPr>
          <p:cNvPr id="35" name="0 Imagen"/>
          <p:cNvPicPr/>
          <p:nvPr/>
        </p:nvPicPr>
        <p:blipFill>
          <a:blip r:embed="rId13">
            <a:extLst>
              <a:ext uri="{28A0092B-C50C-407E-A947-70E740481C1C}">
                <a14:useLocalDpi xmlns:a14="http://schemas.microsoft.com/office/drawing/2010/main" val="0"/>
              </a:ext>
            </a:extLst>
          </a:blip>
          <a:stretch>
            <a:fillRect/>
          </a:stretch>
        </p:blipFill>
        <p:spPr>
          <a:xfrm>
            <a:off x="3515091" y="5620432"/>
            <a:ext cx="900968" cy="825441"/>
          </a:xfrm>
          <a:prstGeom prst="rect">
            <a:avLst/>
          </a:prstGeom>
        </p:spPr>
      </p:pic>
      <p:pic>
        <p:nvPicPr>
          <p:cNvPr id="1037" name="Picture 13" descr="http://3.bp.blogspot.com/-gofsVc2P1gY/T3SV7OWxa9I/AAAAAAAAAtc/0avOP4lsu9w/s1600/Juegos_tradicionales.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62378" y="5553869"/>
            <a:ext cx="1036112" cy="1031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Multiplicar"/>
          <p:cNvSpPr/>
          <p:nvPr/>
        </p:nvSpPr>
        <p:spPr>
          <a:xfrm>
            <a:off x="4746099" y="5803042"/>
            <a:ext cx="839550" cy="604784"/>
          </a:xfrm>
          <a:prstGeom prst="mathMultiply">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6" name="Picture 2" descr="http://static6.depositphotos.com/1005091/645/v/950/depositphotos_6454092-Theme-with-boy-and-school-building.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782706" y="4537514"/>
            <a:ext cx="1006930" cy="8349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thumbs.dreamstime.com/z/funfair-playground-kids-29380904.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b="11040"/>
          <a:stretch/>
        </p:blipFill>
        <p:spPr bwMode="auto">
          <a:xfrm>
            <a:off x="5320323" y="4414481"/>
            <a:ext cx="1021557" cy="664091"/>
          </a:xfrm>
          <a:prstGeom prst="rect">
            <a:avLst/>
          </a:prstGeom>
          <a:noFill/>
          <a:extLst>
            <a:ext uri="{909E8E84-426E-40DD-AFC4-6F175D3DCCD1}">
              <a14:hiddenFill xmlns:a14="http://schemas.microsoft.com/office/drawing/2010/main">
                <a:solidFill>
                  <a:srgbClr val="FFFFFF"/>
                </a:solidFill>
              </a14:hiddenFill>
            </a:ext>
          </a:extLst>
        </p:spPr>
      </p:pic>
      <p:sp>
        <p:nvSpPr>
          <p:cNvPr id="37" name="Flecha derecha 44"/>
          <p:cNvSpPr/>
          <p:nvPr/>
        </p:nvSpPr>
        <p:spPr>
          <a:xfrm>
            <a:off x="4955958" y="4806934"/>
            <a:ext cx="29230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9" name="Conector recto de flecha 48"/>
          <p:cNvCxnSpPr/>
          <p:nvPr/>
        </p:nvCxnSpPr>
        <p:spPr>
          <a:xfrm>
            <a:off x="2694384" y="3458161"/>
            <a:ext cx="820707" cy="22294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40 CuadroTexto"/>
          <p:cNvSpPr txBox="1"/>
          <p:nvPr/>
        </p:nvSpPr>
        <p:spPr>
          <a:xfrm>
            <a:off x="3570501" y="4148594"/>
            <a:ext cx="1385457" cy="461665"/>
          </a:xfrm>
          <a:prstGeom prst="rect">
            <a:avLst/>
          </a:prstGeom>
          <a:noFill/>
        </p:spPr>
        <p:txBody>
          <a:bodyPr wrap="square" rtlCol="0">
            <a:spAutoFit/>
          </a:bodyPr>
          <a:lstStyle/>
          <a:p>
            <a:pPr algn="ctr"/>
            <a:r>
              <a:rPr lang="es-EC" sz="1200" dirty="0" smtClean="0"/>
              <a:t>Instituciones Educativas</a:t>
            </a:r>
            <a:endParaRPr lang="es-EC" sz="1200" dirty="0"/>
          </a:p>
        </p:txBody>
      </p:sp>
      <p:sp>
        <p:nvSpPr>
          <p:cNvPr id="42" name="Flecha derecha 44"/>
          <p:cNvSpPr/>
          <p:nvPr/>
        </p:nvSpPr>
        <p:spPr>
          <a:xfrm>
            <a:off x="4383752" y="5829341"/>
            <a:ext cx="29230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Flecha derecha 44"/>
          <p:cNvSpPr/>
          <p:nvPr/>
        </p:nvSpPr>
        <p:spPr>
          <a:xfrm rot="16856086">
            <a:off x="5419577" y="5261898"/>
            <a:ext cx="33214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Picture 7" descr="https://encrypted-tbn0.gstatic.com/images?q=tbn:ANd9GcQgDmB-Nuc0s_GgQwKU4PgwMcv_hartXVniVOw5NlPWjjCRLCbp_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7885" y="5329045"/>
            <a:ext cx="689261" cy="396881"/>
          </a:xfrm>
          <a:prstGeom prst="rect">
            <a:avLst/>
          </a:prstGeom>
          <a:noFill/>
          <a:extLst>
            <a:ext uri="{909E8E84-426E-40DD-AFC4-6F175D3DCCD1}">
              <a14:hiddenFill xmlns:a14="http://schemas.microsoft.com/office/drawing/2010/main">
                <a:solidFill>
                  <a:srgbClr val="FFFFFF"/>
                </a:solidFill>
              </a14:hiddenFill>
            </a:ext>
          </a:extLst>
        </p:spPr>
      </p:pic>
      <p:sp>
        <p:nvSpPr>
          <p:cNvPr id="46" name="45 CuadroTexto"/>
          <p:cNvSpPr txBox="1"/>
          <p:nvPr/>
        </p:nvSpPr>
        <p:spPr>
          <a:xfrm>
            <a:off x="3329979" y="5382078"/>
            <a:ext cx="1385457" cy="276999"/>
          </a:xfrm>
          <a:prstGeom prst="rect">
            <a:avLst/>
          </a:prstGeom>
          <a:noFill/>
        </p:spPr>
        <p:txBody>
          <a:bodyPr wrap="square" rtlCol="0">
            <a:spAutoFit/>
          </a:bodyPr>
          <a:lstStyle/>
          <a:p>
            <a:pPr algn="ctr"/>
            <a:r>
              <a:rPr lang="es-EC" sz="1200" dirty="0" smtClean="0"/>
              <a:t>Docentes</a:t>
            </a:r>
            <a:endParaRPr lang="es-EC" sz="1200" dirty="0"/>
          </a:p>
        </p:txBody>
      </p:sp>
      <p:pic>
        <p:nvPicPr>
          <p:cNvPr id="13" name="Picture 9" descr="http://4.bp.blogspot.com/-dCQ3N6a9IQE/UHXj3O-t7AI/AAAAAAAAAQ0/DS6WfSxNxE4/s1600/psicomotricidad_01_72.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28426" y="5733294"/>
            <a:ext cx="928180" cy="701190"/>
          </a:xfrm>
          <a:prstGeom prst="rect">
            <a:avLst/>
          </a:prstGeom>
          <a:noFill/>
          <a:extLst>
            <a:ext uri="{909E8E84-426E-40DD-AFC4-6F175D3DCCD1}">
              <a14:hiddenFill xmlns:a14="http://schemas.microsoft.com/office/drawing/2010/main">
                <a:solidFill>
                  <a:srgbClr val="FFFFFF"/>
                </a:solidFill>
              </a14:hiddenFill>
            </a:ext>
          </a:extLst>
        </p:spPr>
      </p:pic>
      <p:sp>
        <p:nvSpPr>
          <p:cNvPr id="50" name="Flecha derecha 44"/>
          <p:cNvSpPr/>
          <p:nvPr/>
        </p:nvSpPr>
        <p:spPr>
          <a:xfrm>
            <a:off x="6721063" y="5878426"/>
            <a:ext cx="292303" cy="2403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 name="Picture 5"/>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780051" y="5546084"/>
            <a:ext cx="886695" cy="90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42 Multiplicar"/>
          <p:cNvSpPr/>
          <p:nvPr/>
        </p:nvSpPr>
        <p:spPr>
          <a:xfrm>
            <a:off x="5934119" y="5803042"/>
            <a:ext cx="657568" cy="501086"/>
          </a:xfrm>
          <a:prstGeom prst="mathMultiply">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124556865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043608" y="1543966"/>
            <a:ext cx="6665717" cy="454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286000" y="1111096"/>
            <a:ext cx="4572000" cy="1323439"/>
          </a:xfrm>
          <a:prstGeom prst="rect">
            <a:avLst/>
          </a:prstGeom>
        </p:spPr>
        <p:txBody>
          <a:bodyPr>
            <a:spAutoFit/>
          </a:bodyPr>
          <a:lstStyle/>
          <a:p>
            <a:pPr algn="ctr"/>
            <a:r>
              <a:rPr lang="es-EC" sz="2000" b="1" dirty="0"/>
              <a:t>UNIDAD  II</a:t>
            </a:r>
          </a:p>
          <a:p>
            <a:pPr algn="ctr"/>
            <a:endParaRPr lang="es-EC" sz="2000" b="1" dirty="0" smtClean="0"/>
          </a:p>
          <a:p>
            <a:pPr algn="ctr"/>
            <a:endParaRPr lang="es-EC" sz="2000" b="1" dirty="0"/>
          </a:p>
          <a:p>
            <a:pPr algn="ctr"/>
            <a:r>
              <a:rPr lang="es-EC" sz="2000" b="1" dirty="0" smtClean="0"/>
              <a:t>PSICOMOTRICIDAD</a:t>
            </a:r>
            <a:endParaRPr lang="es-EC" sz="2000" b="1" dirty="0"/>
          </a:p>
        </p:txBody>
      </p:sp>
    </p:spTree>
    <p:extLst>
      <p:ext uri="{BB962C8B-B14F-4D97-AF65-F5344CB8AC3E}">
        <p14:creationId xmlns:p14="http://schemas.microsoft.com/office/powerpoint/2010/main" val="39863336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sites.google.com/site/neepsicomotricidad/_/rsrc/1363216745732/necesidades-educativas-especiales/trastorno-oposicionista-desafiante/ni%C3%B1os%20felices.jpg?height=280&amp;widt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48" y="836712"/>
            <a:ext cx="8280920" cy="58090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1530951316"/>
              </p:ext>
            </p:extLst>
          </p:nvPr>
        </p:nvGraphicFramePr>
        <p:xfrm>
          <a:off x="755576" y="764704"/>
          <a:ext cx="8136904" cy="5488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818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23799755"/>
              </p:ext>
            </p:extLst>
          </p:nvPr>
        </p:nvGraphicFramePr>
        <p:xfrm>
          <a:off x="1331640" y="692696"/>
          <a:ext cx="6696744"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extLst>
              <p:ext uri="{D42A27DB-BD31-4B8C-83A1-F6EECF244321}">
                <p14:modId xmlns:p14="http://schemas.microsoft.com/office/powerpoint/2010/main" val="2130020367"/>
              </p:ext>
            </p:extLst>
          </p:nvPr>
        </p:nvGraphicFramePr>
        <p:xfrm>
          <a:off x="755576" y="4437112"/>
          <a:ext cx="6960096" cy="18722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6 Rectángulo redondeado"/>
          <p:cNvSpPr/>
          <p:nvPr/>
        </p:nvSpPr>
        <p:spPr>
          <a:xfrm>
            <a:off x="2771800" y="3619996"/>
            <a:ext cx="2952328" cy="432048"/>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TIPOS DE MOTRICIDAD</a:t>
            </a:r>
            <a:endParaRPr lang="es-EC" dirty="0">
              <a:solidFill>
                <a:schemeClr val="tx1"/>
              </a:solidFill>
            </a:endParaRPr>
          </a:p>
        </p:txBody>
      </p:sp>
      <p:pic>
        <p:nvPicPr>
          <p:cNvPr id="1229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78861" y="4291375"/>
            <a:ext cx="1103161" cy="97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3573" y="5348188"/>
            <a:ext cx="1221110" cy="1040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2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images.clipartlogo.com/files/ss/original/983/98393066/cartoon-silhouettes-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60" y="116632"/>
            <a:ext cx="7259984" cy="62781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Diagrama"/>
          <p:cNvGraphicFramePr/>
          <p:nvPr>
            <p:extLst>
              <p:ext uri="{D42A27DB-BD31-4B8C-83A1-F6EECF244321}">
                <p14:modId xmlns:p14="http://schemas.microsoft.com/office/powerpoint/2010/main" val="3624134578"/>
              </p:ext>
            </p:extLst>
          </p:nvPr>
        </p:nvGraphicFramePr>
        <p:xfrm>
          <a:off x="971600" y="692696"/>
          <a:ext cx="7344816"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4 Diagrama"/>
          <p:cNvGraphicFramePr/>
          <p:nvPr>
            <p:extLst>
              <p:ext uri="{D42A27DB-BD31-4B8C-83A1-F6EECF244321}">
                <p14:modId xmlns:p14="http://schemas.microsoft.com/office/powerpoint/2010/main" val="64916841"/>
              </p:ext>
            </p:extLst>
          </p:nvPr>
        </p:nvGraphicFramePr>
        <p:xfrm>
          <a:off x="1491952" y="3243154"/>
          <a:ext cx="6464424" cy="3135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4497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ircle(in)">
                                      <p:cBhvr>
                                        <p:cTn id="7" dur="20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70088" y="764704"/>
            <a:ext cx="4572000" cy="646331"/>
          </a:xfrm>
          <a:prstGeom prst="rect">
            <a:avLst/>
          </a:prstGeom>
        </p:spPr>
        <p:txBody>
          <a:bodyPr>
            <a:spAutoFit/>
          </a:bodyPr>
          <a:lstStyle/>
          <a:p>
            <a:pPr algn="ctr"/>
            <a:r>
              <a:rPr lang="es-EC" b="1" dirty="0" smtClean="0">
                <a:effectLst>
                  <a:outerShdw blurRad="38100" dist="38100" dir="2700000" algn="tl">
                    <a:srgbClr val="000000">
                      <a:alpha val="43137"/>
                    </a:srgbClr>
                  </a:outerShdw>
                </a:effectLst>
              </a:rPr>
              <a:t>DESARROLLO DE LA MOTRICIDAD GRUESA EN LOS NIÑOS DE 4 A 5 AÑOS</a:t>
            </a:r>
            <a:endParaRPr lang="es-EC" b="1" dirty="0">
              <a:effectLst>
                <a:outerShdw blurRad="38100" dist="38100" dir="2700000" algn="tl">
                  <a:srgbClr val="000000">
                    <a:alpha val="43137"/>
                  </a:srgbClr>
                </a:outerShdw>
              </a:effectLst>
            </a:endParaRPr>
          </a:p>
        </p:txBody>
      </p:sp>
      <p:sp>
        <p:nvSpPr>
          <p:cNvPr id="6" name="5 Rectángulo"/>
          <p:cNvSpPr/>
          <p:nvPr/>
        </p:nvSpPr>
        <p:spPr>
          <a:xfrm>
            <a:off x="1416513" y="1741119"/>
            <a:ext cx="2409634" cy="307777"/>
          </a:xfrm>
          <a:prstGeom prst="rect">
            <a:avLst/>
          </a:prstGeom>
        </p:spPr>
        <p:txBody>
          <a:bodyPr wrap="none">
            <a:spAutoFit/>
          </a:bodyPr>
          <a:lstStyle/>
          <a:p>
            <a:pPr algn="ctr"/>
            <a:r>
              <a:rPr lang="es-EC" sz="1400" dirty="0" smtClean="0">
                <a:solidFill>
                  <a:srgbClr val="00B050"/>
                </a:solidFill>
                <a:effectLst>
                  <a:outerShdw blurRad="38100" dist="38100" dir="2700000" algn="tl">
                    <a:srgbClr val="000000">
                      <a:alpha val="43137"/>
                    </a:srgbClr>
                  </a:outerShdw>
                </a:effectLst>
              </a:rPr>
              <a:t>DESARROLLO PAULATINO </a:t>
            </a:r>
            <a:endParaRPr lang="es-EC" sz="1400" dirty="0">
              <a:solidFill>
                <a:srgbClr val="00B050"/>
              </a:solidFill>
              <a:effectLst>
                <a:outerShdw blurRad="38100" dist="38100" dir="2700000" algn="tl">
                  <a:srgbClr val="000000">
                    <a:alpha val="43137"/>
                  </a:srgbClr>
                </a:outerShdw>
              </a:effectLst>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29" y="2234666"/>
            <a:ext cx="118246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4" descr="Resultado de imagen de ALIMENT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762" y="2111993"/>
            <a:ext cx="1509142"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7" descr="Resultado de imagen de SALU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300" y="2048896"/>
            <a:ext cx="1342380" cy="855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descr="Resultado de imagen de ESTIMULAC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9367" y="3025245"/>
            <a:ext cx="1181933" cy="664096"/>
          </a:xfrm>
          <a:prstGeom prst="rect">
            <a:avLst/>
          </a:prstGeom>
          <a:noFill/>
          <a:extLst>
            <a:ext uri="{909E8E84-426E-40DD-AFC4-6F175D3DCCD1}">
              <a14:hiddenFill xmlns:a14="http://schemas.microsoft.com/office/drawing/2010/main">
                <a:solidFill>
                  <a:srgbClr val="FFFFFF"/>
                </a:solidFill>
              </a14:hiddenFill>
            </a:ext>
          </a:extLst>
        </p:spPr>
      </p:pic>
      <p:sp>
        <p:nvSpPr>
          <p:cNvPr id="10" name="9 Flecha abajo"/>
          <p:cNvSpPr/>
          <p:nvPr/>
        </p:nvSpPr>
        <p:spPr>
          <a:xfrm>
            <a:off x="2621330" y="3806428"/>
            <a:ext cx="58251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1785818" y="4256236"/>
            <a:ext cx="2296672" cy="646331"/>
          </a:xfrm>
          <a:prstGeom prst="rect">
            <a:avLst/>
          </a:prstGeom>
          <a:noFill/>
        </p:spPr>
        <p:txBody>
          <a:bodyPr wrap="square" rtlCol="0">
            <a:spAutoFit/>
          </a:bodyPr>
          <a:lstStyle/>
          <a:p>
            <a:pPr algn="ctr"/>
            <a:r>
              <a:rPr lang="es-EC" sz="1200" b="1" dirty="0" smtClean="0"/>
              <a:t>Realizando acciones fáciles hasta llegar a una complejidad.  </a:t>
            </a:r>
            <a:endParaRPr lang="es-EC" sz="1200" b="1" dirty="0"/>
          </a:p>
        </p:txBody>
      </p:sp>
      <p:sp>
        <p:nvSpPr>
          <p:cNvPr id="12" name="11 CuadroTexto"/>
          <p:cNvSpPr txBox="1"/>
          <p:nvPr/>
        </p:nvSpPr>
        <p:spPr>
          <a:xfrm>
            <a:off x="5530600" y="1525676"/>
            <a:ext cx="2304256" cy="523220"/>
          </a:xfrm>
          <a:prstGeom prst="rect">
            <a:avLst/>
          </a:prstGeom>
          <a:noFill/>
        </p:spPr>
        <p:txBody>
          <a:bodyPr wrap="square" rtlCol="0">
            <a:spAutoFit/>
          </a:bodyPr>
          <a:lstStyle/>
          <a:p>
            <a:pPr algn="ctr"/>
            <a:r>
              <a:rPr lang="es-EC" sz="1400" b="1" dirty="0" smtClean="0">
                <a:solidFill>
                  <a:srgbClr val="3333CC"/>
                </a:solidFill>
                <a:effectLst>
                  <a:outerShdw blurRad="38100" dist="38100" dir="2700000" algn="tl">
                    <a:srgbClr val="000000">
                      <a:alpha val="43137"/>
                    </a:srgbClr>
                  </a:outerShdw>
                </a:effectLst>
              </a:rPr>
              <a:t>COMPORTAMIENTOS MOTORES </a:t>
            </a:r>
            <a:endParaRPr lang="es-EC" sz="1400" b="1" dirty="0">
              <a:solidFill>
                <a:srgbClr val="3333CC"/>
              </a:solidFill>
              <a:effectLst>
                <a:outerShdw blurRad="38100" dist="38100" dir="2700000" algn="tl">
                  <a:srgbClr val="000000">
                    <a:alpha val="43137"/>
                  </a:srgbClr>
                </a:outerShdw>
              </a:effectLst>
            </a:endParaRPr>
          </a:p>
        </p:txBody>
      </p:sp>
      <p:pic>
        <p:nvPicPr>
          <p:cNvPr id="15372" name="Picture 12" descr="http://www.orientacionandujar.es/wp-content/uploads/2015/01/salta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189" t="9733" r="17926" b="32338"/>
          <a:stretch/>
        </p:blipFill>
        <p:spPr bwMode="auto">
          <a:xfrm>
            <a:off x="6256609" y="2042574"/>
            <a:ext cx="951261" cy="1106326"/>
          </a:xfrm>
          <a:prstGeom prst="rect">
            <a:avLst/>
          </a:prstGeom>
          <a:noFill/>
          <a:extLst>
            <a:ext uri="{909E8E84-426E-40DD-AFC4-6F175D3DCCD1}">
              <a14:hiddenFill xmlns:a14="http://schemas.microsoft.com/office/drawing/2010/main">
                <a:solidFill>
                  <a:srgbClr val="FFFFFF"/>
                </a:solidFill>
              </a14:hiddenFill>
            </a:ext>
          </a:extLst>
        </p:spPr>
      </p:pic>
      <p:pic>
        <p:nvPicPr>
          <p:cNvPr id="15373"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042693" y="2032334"/>
            <a:ext cx="975813"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914" y="2080943"/>
            <a:ext cx="895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5750" y="3291140"/>
            <a:ext cx="1327870" cy="132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8826" y="3394773"/>
            <a:ext cx="12287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05290" y="3535975"/>
            <a:ext cx="136207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3003444" y="4675013"/>
            <a:ext cx="3440088" cy="523220"/>
          </a:xfrm>
          <a:prstGeom prst="rect">
            <a:avLst/>
          </a:prstGeom>
        </p:spPr>
        <p:txBody>
          <a:bodyPr wrap="square">
            <a:spAutoFit/>
          </a:bodyPr>
          <a:lstStyle/>
          <a:p>
            <a:pPr algn="ctr"/>
            <a:r>
              <a:rPr lang="es-EC" sz="1400" b="1" dirty="0" smtClean="0">
                <a:solidFill>
                  <a:srgbClr val="CC66FF"/>
                </a:solidFill>
              </a:rPr>
              <a:t> </a:t>
            </a:r>
          </a:p>
          <a:p>
            <a:pPr algn="ctr"/>
            <a:r>
              <a:rPr lang="es-EC" sz="1400" b="1" dirty="0" smtClean="0">
                <a:solidFill>
                  <a:srgbClr val="CC66FF"/>
                </a:solidFill>
              </a:rPr>
              <a:t>LEYES DEL DESARROLLO MOTOR</a:t>
            </a:r>
            <a:endParaRPr lang="es-EC" sz="1400" b="1" dirty="0">
              <a:solidFill>
                <a:srgbClr val="CC66FF"/>
              </a:solidFill>
            </a:endParaRPr>
          </a:p>
        </p:txBody>
      </p:sp>
      <p:sp>
        <p:nvSpPr>
          <p:cNvPr id="14" name="13 Rectángulo"/>
          <p:cNvSpPr/>
          <p:nvPr/>
        </p:nvSpPr>
        <p:spPr>
          <a:xfrm>
            <a:off x="2531773" y="5594604"/>
            <a:ext cx="2555508" cy="276999"/>
          </a:xfrm>
          <a:prstGeom prst="rect">
            <a:avLst/>
          </a:prstGeom>
        </p:spPr>
        <p:txBody>
          <a:bodyPr wrap="none">
            <a:spAutoFit/>
          </a:bodyPr>
          <a:lstStyle/>
          <a:p>
            <a:r>
              <a:rPr lang="es-EC" sz="1200" b="1" dirty="0" smtClean="0"/>
              <a:t>Proceso de maduración motriz: </a:t>
            </a:r>
            <a:endParaRPr lang="es-EC" sz="1200" b="1" dirty="0"/>
          </a:p>
        </p:txBody>
      </p:sp>
      <p:pic>
        <p:nvPicPr>
          <p:cNvPr id="15378" name="Picture 1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85818" y="5371740"/>
            <a:ext cx="720059" cy="720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15 Conector recto de flecha"/>
          <p:cNvCxnSpPr>
            <a:stCxn id="14" idx="3"/>
          </p:cNvCxnSpPr>
          <p:nvPr/>
        </p:nvCxnSpPr>
        <p:spPr>
          <a:xfrm flipV="1">
            <a:off x="5087281" y="5373075"/>
            <a:ext cx="422614" cy="360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a:stCxn id="14" idx="3"/>
          </p:cNvCxnSpPr>
          <p:nvPr/>
        </p:nvCxnSpPr>
        <p:spPr>
          <a:xfrm flipV="1">
            <a:off x="5087281" y="5703251"/>
            <a:ext cx="452251" cy="29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5114389" y="5751393"/>
            <a:ext cx="398034" cy="262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5535796" y="5181477"/>
            <a:ext cx="1441625" cy="253916"/>
          </a:xfrm>
          <a:prstGeom prst="rect">
            <a:avLst/>
          </a:prstGeom>
          <a:noFill/>
        </p:spPr>
        <p:txBody>
          <a:bodyPr wrap="square" rtlCol="0">
            <a:spAutoFit/>
          </a:bodyPr>
          <a:lstStyle/>
          <a:p>
            <a:pPr algn="ctr"/>
            <a:r>
              <a:rPr lang="es-EC" sz="1050" b="1" dirty="0" smtClean="0"/>
              <a:t>Ley </a:t>
            </a:r>
            <a:r>
              <a:rPr lang="es-ES" sz="1050" b="1" dirty="0"/>
              <a:t>Céfalo-Caudal</a:t>
            </a:r>
            <a:endParaRPr lang="es-EC" sz="1050" b="1" dirty="0"/>
          </a:p>
        </p:txBody>
      </p:sp>
      <p:sp>
        <p:nvSpPr>
          <p:cNvPr id="31" name="30 CuadroTexto"/>
          <p:cNvSpPr txBox="1"/>
          <p:nvPr/>
        </p:nvSpPr>
        <p:spPr>
          <a:xfrm>
            <a:off x="5426803" y="5520850"/>
            <a:ext cx="1550618" cy="261610"/>
          </a:xfrm>
          <a:prstGeom prst="rect">
            <a:avLst/>
          </a:prstGeom>
          <a:noFill/>
        </p:spPr>
        <p:txBody>
          <a:bodyPr wrap="square" rtlCol="0">
            <a:spAutoFit/>
          </a:bodyPr>
          <a:lstStyle/>
          <a:p>
            <a:pPr algn="ctr"/>
            <a:r>
              <a:rPr lang="es-EC" sz="1100" b="1" dirty="0" smtClean="0"/>
              <a:t>Ley </a:t>
            </a:r>
            <a:r>
              <a:rPr lang="es-ES" sz="1100" b="1" dirty="0"/>
              <a:t>Próximo Distal</a:t>
            </a:r>
            <a:endParaRPr lang="es-EC" sz="1100" b="1" dirty="0"/>
          </a:p>
        </p:txBody>
      </p:sp>
      <p:sp>
        <p:nvSpPr>
          <p:cNvPr id="15360" name="15359 Rectángulo"/>
          <p:cNvSpPr/>
          <p:nvPr/>
        </p:nvSpPr>
        <p:spPr>
          <a:xfrm>
            <a:off x="5543914" y="5964841"/>
            <a:ext cx="1425390" cy="253916"/>
          </a:xfrm>
          <a:prstGeom prst="rect">
            <a:avLst/>
          </a:prstGeom>
        </p:spPr>
        <p:txBody>
          <a:bodyPr wrap="none">
            <a:spAutoFit/>
          </a:bodyPr>
          <a:lstStyle/>
          <a:p>
            <a:pPr algn="ctr"/>
            <a:r>
              <a:rPr lang="es-ES" sz="1050" b="1" dirty="0"/>
              <a:t>General-Especifico</a:t>
            </a:r>
            <a:endParaRPr lang="es-EC" sz="1050" b="1" dirty="0"/>
          </a:p>
        </p:txBody>
      </p:sp>
      <p:pic>
        <p:nvPicPr>
          <p:cNvPr id="15379" name="Picture 19"/>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09" t="2200" r="54596" b="30999"/>
          <a:stretch/>
        </p:blipFill>
        <p:spPr bwMode="auto">
          <a:xfrm>
            <a:off x="6958567" y="4791956"/>
            <a:ext cx="540793" cy="64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80" name="Picture 20"/>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46388" b="35888"/>
          <a:stretch/>
        </p:blipFill>
        <p:spPr bwMode="auto">
          <a:xfrm>
            <a:off x="7138503" y="5382127"/>
            <a:ext cx="444821" cy="53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AutoShape 22" descr="Resultado de imagen de niña animad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5383" name="Picture 2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26358" y="5871603"/>
            <a:ext cx="521593" cy="58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14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27784" y="648270"/>
            <a:ext cx="4032448" cy="461665"/>
          </a:xfrm>
          <a:prstGeom prst="rect">
            <a:avLst/>
          </a:prstGeom>
          <a:noFill/>
        </p:spPr>
        <p:txBody>
          <a:bodyPr wrap="square" rtlCol="0">
            <a:spAutoFit/>
          </a:bodyPr>
          <a:lstStyle/>
          <a:p>
            <a:pPr lvl="0" algn="ctr"/>
            <a:r>
              <a:rPr lang="es-EC" sz="2400" b="1" dirty="0" smtClean="0">
                <a:effectLst>
                  <a:outerShdw blurRad="38100" dist="38100" dir="2700000" algn="tl">
                    <a:srgbClr val="000000">
                      <a:alpha val="43137"/>
                    </a:srgbClr>
                  </a:outerShdw>
                </a:effectLst>
              </a:rPr>
              <a:t>ÁREAS DEL DESARROLLO </a:t>
            </a:r>
            <a:endParaRPr lang="es-EC" sz="2400" b="1" dirty="0">
              <a:effectLst>
                <a:outerShdw blurRad="38100" dist="38100" dir="2700000" algn="tl">
                  <a:srgbClr val="000000">
                    <a:alpha val="43137"/>
                  </a:srgbClr>
                </a:outerShdw>
              </a:effectLst>
            </a:endParaRPr>
          </a:p>
        </p:txBody>
      </p:sp>
      <p:graphicFrame>
        <p:nvGraphicFramePr>
          <p:cNvPr id="5" name="4 Diagrama"/>
          <p:cNvGraphicFramePr/>
          <p:nvPr>
            <p:extLst>
              <p:ext uri="{D42A27DB-BD31-4B8C-83A1-F6EECF244321}">
                <p14:modId xmlns:p14="http://schemas.microsoft.com/office/powerpoint/2010/main" val="1675350741"/>
              </p:ext>
            </p:extLst>
          </p:nvPr>
        </p:nvGraphicFramePr>
        <p:xfrm>
          <a:off x="179512" y="2277194"/>
          <a:ext cx="8640960" cy="4503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Flecha abajo"/>
          <p:cNvSpPr/>
          <p:nvPr/>
        </p:nvSpPr>
        <p:spPr>
          <a:xfrm>
            <a:off x="982068" y="4768304"/>
            <a:ext cx="360040" cy="288032"/>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lecha arriba"/>
          <p:cNvSpPr/>
          <p:nvPr/>
        </p:nvSpPr>
        <p:spPr>
          <a:xfrm>
            <a:off x="982068" y="3602732"/>
            <a:ext cx="360040" cy="288032"/>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1691680" y="1755150"/>
            <a:ext cx="2376264" cy="523220"/>
          </a:xfrm>
          <a:prstGeom prst="rect">
            <a:avLst/>
          </a:prstGeom>
          <a:solidFill>
            <a:schemeClr val="accent1"/>
          </a:solidFill>
        </p:spPr>
        <p:txBody>
          <a:bodyPr wrap="square" rtlCol="0">
            <a:spAutoFit/>
          </a:bodyPr>
          <a:lstStyle/>
          <a:p>
            <a:pPr lvl="0" algn="ctr"/>
            <a:r>
              <a:rPr lang="es-EC" sz="1400" b="1" dirty="0" smtClean="0">
                <a:effectLst>
                  <a:outerShdw blurRad="38100" dist="38100" dir="2700000" algn="tl">
                    <a:srgbClr val="000000">
                      <a:alpha val="43137"/>
                    </a:srgbClr>
                  </a:outerShdw>
                </a:effectLst>
              </a:rPr>
              <a:t>COORDINACIÓN GENERAL </a:t>
            </a:r>
            <a:endParaRPr lang="es-EC" sz="1400" b="1" dirty="0">
              <a:effectLst>
                <a:outerShdw blurRad="38100" dist="38100" dir="2700000" algn="tl">
                  <a:srgbClr val="000000">
                    <a:alpha val="43137"/>
                  </a:srgbClr>
                </a:outerShdw>
              </a:effectLst>
            </a:endParaRPr>
          </a:p>
        </p:txBody>
      </p:sp>
      <p:sp>
        <p:nvSpPr>
          <p:cNvPr id="9" name="8 CuadroTexto"/>
          <p:cNvSpPr txBox="1"/>
          <p:nvPr/>
        </p:nvSpPr>
        <p:spPr>
          <a:xfrm>
            <a:off x="4860032" y="1632039"/>
            <a:ext cx="2218556" cy="600164"/>
          </a:xfrm>
          <a:prstGeom prst="rect">
            <a:avLst/>
          </a:prstGeom>
          <a:solidFill>
            <a:srgbClr val="FFCC66"/>
          </a:solidFill>
        </p:spPr>
        <p:txBody>
          <a:bodyPr wrap="square" rtlCol="0">
            <a:spAutoFit/>
          </a:bodyPr>
          <a:lstStyle/>
          <a:p>
            <a:pPr algn="ctr"/>
            <a:r>
              <a:rPr lang="es-EC" sz="1100" b="1" dirty="0" smtClean="0"/>
              <a:t>Integración de todas las partes del cuerpo  de forma general </a:t>
            </a:r>
            <a:endParaRPr lang="es-EC" sz="1100" b="1" dirty="0"/>
          </a:p>
        </p:txBody>
      </p:sp>
      <p:sp>
        <p:nvSpPr>
          <p:cNvPr id="10" name="9 Flecha derecha"/>
          <p:cNvSpPr/>
          <p:nvPr/>
        </p:nvSpPr>
        <p:spPr>
          <a:xfrm>
            <a:off x="4253725" y="1863360"/>
            <a:ext cx="449870" cy="284842"/>
          </a:xfrm>
          <a:prstGeom prst="rightArrow">
            <a:avLst>
              <a:gd name="adj1" fmla="val 50000"/>
              <a:gd name="adj2" fmla="val 470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386" name="Picture 2"/>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67" b="96000" l="5778" r="96000">
                        <a14:foregroundMark x1="35556" y1="6667" x2="22222" y2="66222"/>
                        <a14:foregroundMark x1="44000" y1="72444" x2="43556" y2="90667"/>
                        <a14:foregroundMark x1="66667" y1="33778" x2="77333" y2="96000"/>
                        <a14:foregroundMark x1="96000" y1="80889" x2="71556" y2="68889"/>
                        <a14:foregroundMark x1="5778" y1="48444" x2="20444" y2="49778"/>
                      </a14:backgroundRemoval>
                    </a14:imgEffect>
                  </a14:imgLayer>
                </a14:imgProps>
              </a:ext>
              <a:ext uri="{28A0092B-C50C-407E-A947-70E740481C1C}">
                <a14:useLocalDpi xmlns:a14="http://schemas.microsoft.com/office/drawing/2010/main" val="0"/>
              </a:ext>
            </a:extLst>
          </a:blip>
          <a:srcRect/>
          <a:stretch>
            <a:fillRect/>
          </a:stretch>
        </p:blipFill>
        <p:spPr bwMode="auto">
          <a:xfrm>
            <a:off x="7078588" y="152858"/>
            <a:ext cx="1914153" cy="1914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60231" y="4053259"/>
            <a:ext cx="2149041" cy="143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76680"/>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858855754"/>
              </p:ext>
            </p:extLst>
          </p:nvPr>
        </p:nvGraphicFramePr>
        <p:xfrm>
          <a:off x="755576" y="764704"/>
          <a:ext cx="7872536"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84368" y="4915023"/>
            <a:ext cx="831726" cy="865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9167" t="26667" r="54443" b="16296"/>
          <a:stretch/>
        </p:blipFill>
        <p:spPr bwMode="auto">
          <a:xfrm>
            <a:off x="6716054" y="2227164"/>
            <a:ext cx="738081" cy="86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584" y="692696"/>
            <a:ext cx="1444274" cy="15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9628" y="665808"/>
            <a:ext cx="1693681"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931" y="4769712"/>
            <a:ext cx="1110927" cy="115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37351"/>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06155051"/>
              </p:ext>
            </p:extLst>
          </p:nvPr>
        </p:nvGraphicFramePr>
        <p:xfrm>
          <a:off x="539552" y="476672"/>
          <a:ext cx="8136904"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94296" y="5517232"/>
            <a:ext cx="8100392" cy="646331"/>
          </a:xfrm>
          <a:prstGeom prst="rect">
            <a:avLst/>
          </a:prstGeom>
          <a:solidFill>
            <a:srgbClr val="CCFFCC"/>
          </a:solidFill>
        </p:spPr>
        <p:txBody>
          <a:bodyPr wrap="square">
            <a:spAutoFit/>
          </a:bodyPr>
          <a:lstStyle/>
          <a:p>
            <a:pPr algn="ctr"/>
            <a:r>
              <a:rPr lang="es-EC" sz="1200" dirty="0">
                <a:latin typeface="+mj-lt"/>
              </a:rPr>
              <a:t>Son un conjunto de movimientos fundamentales y acciones motrices que surgen en la evolución humana de los patrones motrices, teniendo su fundamento en la dotación hereditaria. A su vez, se apoyan para el desarrollo y la mejora en las capacidades perceptivo –motrices evolucionando con ellas. </a:t>
            </a:r>
            <a:r>
              <a:rPr lang="es-EC" sz="1200" dirty="0" err="1" smtClean="0">
                <a:latin typeface="+mj-lt"/>
              </a:rPr>
              <a:t>Bascòn</a:t>
            </a:r>
            <a:endParaRPr lang="es-EC" sz="1200" dirty="0">
              <a:latin typeface="+mj-lt"/>
            </a:endParaRPr>
          </a:p>
        </p:txBody>
      </p:sp>
      <p:pic>
        <p:nvPicPr>
          <p:cNvPr id="7" name="6 Imagen" descr="Caminar clip ar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81808" y="4167285"/>
            <a:ext cx="1368152" cy="1031761"/>
          </a:xfrm>
          <a:prstGeom prst="rect">
            <a:avLst/>
          </a:prstGeom>
          <a:noFill/>
          <a:ln>
            <a:noFill/>
          </a:ln>
        </p:spPr>
      </p:pic>
      <p:pic>
        <p:nvPicPr>
          <p:cNvPr id="8" name="7 Imagen" descr="Imágenes de Niños Corriendo (2)"/>
          <p:cNvPicPr/>
          <p:nvPr/>
        </p:nvPicPr>
        <p:blipFill>
          <a:blip r:embed="rId8">
            <a:extLst>
              <a:ext uri="{28A0092B-C50C-407E-A947-70E740481C1C}">
                <a14:useLocalDpi xmlns:a14="http://schemas.microsoft.com/office/drawing/2010/main" val="0"/>
              </a:ext>
            </a:extLst>
          </a:blip>
          <a:srcRect/>
          <a:stretch>
            <a:fillRect/>
          </a:stretch>
        </p:blipFill>
        <p:spPr bwMode="auto">
          <a:xfrm>
            <a:off x="5924804" y="476672"/>
            <a:ext cx="1728192" cy="1152128"/>
          </a:xfrm>
          <a:prstGeom prst="rect">
            <a:avLst/>
          </a:prstGeom>
          <a:noFill/>
          <a:ln>
            <a:noFill/>
          </a:ln>
        </p:spPr>
      </p:pic>
      <p:pic>
        <p:nvPicPr>
          <p:cNvPr id="9" name="8 Imagen" descr="reptaciones.jpg"/>
          <p:cNvPicPr/>
          <p:nvPr/>
        </p:nvPicPr>
        <p:blipFill rotWithShape="1">
          <a:blip r:embed="rId9">
            <a:extLst>
              <a:ext uri="{28A0092B-C50C-407E-A947-70E740481C1C}">
                <a14:useLocalDpi xmlns:a14="http://schemas.microsoft.com/office/drawing/2010/main" val="0"/>
              </a:ext>
            </a:extLst>
          </a:blip>
          <a:srcRect r="50000" b="11111"/>
          <a:stretch/>
        </p:blipFill>
        <p:spPr bwMode="auto">
          <a:xfrm>
            <a:off x="4498156" y="4324299"/>
            <a:ext cx="1252736" cy="717734"/>
          </a:xfrm>
          <a:prstGeom prst="rect">
            <a:avLst/>
          </a:prstGeom>
          <a:noFill/>
          <a:ln>
            <a:noFill/>
          </a:ln>
          <a:extLst>
            <a:ext uri="{53640926-AAD7-44D8-BBD7-CCE9431645EC}">
              <a14:shadowObscured xmlns:a14="http://schemas.microsoft.com/office/drawing/2010/main"/>
            </a:ext>
          </a:extLst>
        </p:spPr>
      </p:pic>
      <p:pic>
        <p:nvPicPr>
          <p:cNvPr id="1843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4168" y="4324299"/>
            <a:ext cx="1409464" cy="98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35066" y="4012534"/>
            <a:ext cx="1330652" cy="715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428049"/>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523646908"/>
              </p:ext>
            </p:extLst>
          </p:nvPr>
        </p:nvGraphicFramePr>
        <p:xfrm>
          <a:off x="1524000" y="1124744"/>
          <a:ext cx="700844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907704" y="5157192"/>
            <a:ext cx="856325" cy="276999"/>
          </a:xfrm>
          <a:prstGeom prst="rect">
            <a:avLst/>
          </a:prstGeom>
        </p:spPr>
        <p:txBody>
          <a:bodyPr wrap="none">
            <a:spAutoFit/>
          </a:bodyPr>
          <a:lstStyle/>
          <a:p>
            <a:r>
              <a:rPr lang="es-ES" sz="1200" dirty="0"/>
              <a:t>Bañuelos</a:t>
            </a:r>
            <a:endParaRPr lang="es-EC" sz="1200" dirty="0"/>
          </a:p>
        </p:txBody>
      </p:sp>
      <p:pic>
        <p:nvPicPr>
          <p:cNvPr id="194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620688"/>
            <a:ext cx="1663452" cy="173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8" y="5157192"/>
            <a:ext cx="1512168" cy="1152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894" y="824864"/>
            <a:ext cx="1420708" cy="132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60676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7 Título"/>
          <p:cNvSpPr txBox="1">
            <a:spLocks/>
          </p:cNvSpPr>
          <p:nvPr/>
        </p:nvSpPr>
        <p:spPr>
          <a:xfrm>
            <a:off x="2818623" y="450007"/>
            <a:ext cx="3448000"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CAPITULO III</a:t>
            </a:r>
            <a:endParaRPr lang="es-ES"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sp>
        <p:nvSpPr>
          <p:cNvPr id="7" name="7 Título"/>
          <p:cNvSpPr txBox="1">
            <a:spLocks/>
          </p:cNvSpPr>
          <p:nvPr/>
        </p:nvSpPr>
        <p:spPr>
          <a:xfrm>
            <a:off x="1986339" y="1988840"/>
            <a:ext cx="5112568"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S" sz="3700" b="1" i="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rPr>
              <a:t>METODOLOGÌA DE LA INVESTIGACIÒN</a:t>
            </a:r>
            <a:endParaRPr lang="es-ES" sz="37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cs typeface="Arial" pitchFamily="34" charset="0"/>
            </a:endParaRPr>
          </a:p>
        </p:txBody>
      </p:sp>
      <p:pic>
        <p:nvPicPr>
          <p:cNvPr id="1026" name="Picture 2" descr="http://4.bp.blogspot.com/-ESBjDsSWvtQ/UHcO_6NfAnI/AAAAAAAABdA/MfAvRSD1a4A/s1600/imag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052" y="3951938"/>
            <a:ext cx="3321571" cy="210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25823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1043492" y="2323653"/>
            <a:ext cx="6777317" cy="1897436"/>
          </a:xfrm>
        </p:spPr>
        <p:txBody>
          <a:bodyPr>
            <a:noAutofit/>
          </a:bodyPr>
          <a:lstStyle/>
          <a:p>
            <a:pPr marL="68580" indent="0" algn="just">
              <a:buNone/>
            </a:pPr>
            <a:r>
              <a:rPr lang="es-ES" b="1" i="1" dirty="0">
                <a:solidFill>
                  <a:schemeClr val="tx1"/>
                </a:solidFill>
                <a:latin typeface="Arial" pitchFamily="34" charset="0"/>
                <a:cs typeface="Arial" pitchFamily="34" charset="0"/>
              </a:rPr>
              <a:t> </a:t>
            </a:r>
            <a:endParaRPr lang="es-EC" b="1" i="1" dirty="0">
              <a:solidFill>
                <a:schemeClr val="tx1"/>
              </a:solidFill>
              <a:latin typeface="Arial" pitchFamily="34" charset="0"/>
              <a:cs typeface="Arial" pitchFamily="34" charset="0"/>
            </a:endParaRPr>
          </a:p>
        </p:txBody>
      </p:sp>
      <p:pic>
        <p:nvPicPr>
          <p:cNvPr id="2052" name="Picture 4" descr="http://es.bloggif.com/tmp/946d1b0987435e5295d1cc018eca641b/text.gif?1442862287"/>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11412" y="1462483"/>
            <a:ext cx="6600825" cy="59055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1255761384"/>
              </p:ext>
            </p:extLst>
          </p:nvPr>
        </p:nvGraphicFramePr>
        <p:xfrm>
          <a:off x="971600" y="2708921"/>
          <a:ext cx="4672756"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https://akitoueu.files.wordpress.com/2010/01/brinca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47080" y="2708921"/>
            <a:ext cx="2516513" cy="230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7083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267744" y="1094126"/>
            <a:ext cx="4752528" cy="792088"/>
          </a:xfrm>
          <a:prstGeom prst="round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chemeClr val="tx1"/>
                </a:solidFill>
                <a:latin typeface="Arial" panose="020B0604020202020204" pitchFamily="34" charset="0"/>
                <a:cs typeface="Arial" panose="020B0604020202020204" pitchFamily="34" charset="0"/>
              </a:rPr>
              <a:t>DISEÑO METODOL</a:t>
            </a:r>
            <a:r>
              <a:rPr lang="es-ES" sz="2400" b="1" dirty="0">
                <a:solidFill>
                  <a:schemeClr val="tx1"/>
                </a:solidFill>
                <a:latin typeface="Arial" panose="020B0604020202020204" pitchFamily="34" charset="0"/>
                <a:ea typeface="Times New Roman" panose="02020603050405020304" pitchFamily="18" charset="0"/>
              </a:rPr>
              <a:t>Ó</a:t>
            </a:r>
            <a:r>
              <a:rPr lang="es-ES" sz="2400" b="1" dirty="0" smtClean="0">
                <a:solidFill>
                  <a:schemeClr val="tx1"/>
                </a:solidFill>
                <a:latin typeface="Arial" panose="020B0604020202020204" pitchFamily="34" charset="0"/>
                <a:cs typeface="Arial" panose="020B0604020202020204" pitchFamily="34" charset="0"/>
              </a:rPr>
              <a:t>GICO </a:t>
            </a:r>
            <a:endParaRPr lang="es-ES" sz="2400" b="1" dirty="0">
              <a:solidFill>
                <a:schemeClr val="tx1"/>
              </a:solidFill>
              <a:latin typeface="Arial" panose="020B0604020202020204" pitchFamily="34" charset="0"/>
              <a:cs typeface="Arial" panose="020B0604020202020204" pitchFamily="34" charset="0"/>
            </a:endParaRPr>
          </a:p>
        </p:txBody>
      </p:sp>
      <p:sp>
        <p:nvSpPr>
          <p:cNvPr id="5" name="Rectángulo redondeado 4"/>
          <p:cNvSpPr/>
          <p:nvPr/>
        </p:nvSpPr>
        <p:spPr>
          <a:xfrm>
            <a:off x="5549473" y="2348880"/>
            <a:ext cx="2592288" cy="7920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TIPO DE INVESTIGACI</a:t>
            </a:r>
            <a:r>
              <a:rPr lang="es-ES" b="1" dirty="0" smtClean="0">
                <a:solidFill>
                  <a:schemeClr val="tx1"/>
                </a:solidFill>
                <a:latin typeface="Arial" panose="020B0604020202020204" pitchFamily="34" charset="0"/>
                <a:ea typeface="Times New Roman" panose="02020603050405020304" pitchFamily="18" charset="0"/>
              </a:rPr>
              <a:t>Ó</a:t>
            </a:r>
            <a:r>
              <a:rPr lang="es-ES" b="1" dirty="0" smtClean="0">
                <a:solidFill>
                  <a:schemeClr val="tx1"/>
                </a:solidFill>
              </a:rPr>
              <a:t>N </a:t>
            </a:r>
            <a:endParaRPr lang="es-ES" b="1" dirty="0">
              <a:solidFill>
                <a:schemeClr val="tx1"/>
              </a:solidFill>
            </a:endParaRPr>
          </a:p>
        </p:txBody>
      </p:sp>
      <p:sp>
        <p:nvSpPr>
          <p:cNvPr id="6" name="Rectángulo redondeado 5"/>
          <p:cNvSpPr/>
          <p:nvPr/>
        </p:nvSpPr>
        <p:spPr>
          <a:xfrm>
            <a:off x="1475656" y="2348880"/>
            <a:ext cx="2088232" cy="86409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MODALIDADES</a:t>
            </a:r>
            <a:endParaRPr lang="es-ES" b="1" dirty="0">
              <a:solidFill>
                <a:schemeClr val="tx1"/>
              </a:solidFill>
            </a:endParaRPr>
          </a:p>
        </p:txBody>
      </p:sp>
      <p:sp>
        <p:nvSpPr>
          <p:cNvPr id="7" name="Rectángulo redondeado 6"/>
          <p:cNvSpPr/>
          <p:nvPr/>
        </p:nvSpPr>
        <p:spPr>
          <a:xfrm>
            <a:off x="1691680" y="3727455"/>
            <a:ext cx="1872208" cy="462666"/>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De campo  </a:t>
            </a:r>
            <a:endParaRPr lang="es-ES" dirty="0">
              <a:solidFill>
                <a:schemeClr val="tx1"/>
              </a:solidFill>
            </a:endParaRPr>
          </a:p>
        </p:txBody>
      </p:sp>
      <p:sp>
        <p:nvSpPr>
          <p:cNvPr id="9" name="Rectángulo redondeado 8"/>
          <p:cNvSpPr/>
          <p:nvPr/>
        </p:nvSpPr>
        <p:spPr>
          <a:xfrm>
            <a:off x="1529662" y="4797152"/>
            <a:ext cx="2196244" cy="675906"/>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solidFill>
                  <a:schemeClr val="tx1"/>
                </a:solidFill>
              </a:rPr>
              <a:t>Bibliografica</a:t>
            </a:r>
            <a:r>
              <a:rPr lang="es-ES" dirty="0" smtClean="0">
                <a:solidFill>
                  <a:schemeClr val="tx1"/>
                </a:solidFill>
              </a:rPr>
              <a:t> - documental</a:t>
            </a:r>
            <a:endParaRPr lang="es-ES" dirty="0">
              <a:solidFill>
                <a:schemeClr val="tx1"/>
              </a:solidFill>
            </a:endParaRPr>
          </a:p>
        </p:txBody>
      </p:sp>
      <p:sp>
        <p:nvSpPr>
          <p:cNvPr id="8" name="Rectángulo redondeado 7"/>
          <p:cNvSpPr/>
          <p:nvPr/>
        </p:nvSpPr>
        <p:spPr>
          <a:xfrm>
            <a:off x="5837505" y="3680746"/>
            <a:ext cx="2016224" cy="462666"/>
          </a:xfrm>
          <a:prstGeom prst="roundRect">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Descriptiva</a:t>
            </a:r>
            <a:endParaRPr lang="es-ES" dirty="0">
              <a:solidFill>
                <a:schemeClr val="tx1"/>
              </a:solidFill>
            </a:endParaRPr>
          </a:p>
        </p:txBody>
      </p:sp>
      <p:cxnSp>
        <p:nvCxnSpPr>
          <p:cNvPr id="11" name="Conector recto 10"/>
          <p:cNvCxnSpPr>
            <a:stCxn id="4" idx="2"/>
          </p:cNvCxnSpPr>
          <p:nvPr/>
        </p:nvCxnSpPr>
        <p:spPr>
          <a:xfrm>
            <a:off x="4644008" y="1886214"/>
            <a:ext cx="0" cy="916801"/>
          </a:xfrm>
          <a:prstGeom prst="line">
            <a:avLst/>
          </a:prstGeom>
        </p:spPr>
        <p:style>
          <a:lnRef idx="3">
            <a:schemeClr val="accent1"/>
          </a:lnRef>
          <a:fillRef idx="0">
            <a:schemeClr val="accent1"/>
          </a:fillRef>
          <a:effectRef idx="2">
            <a:schemeClr val="accent1"/>
          </a:effectRef>
          <a:fontRef idx="minor">
            <a:schemeClr val="tx1"/>
          </a:fontRef>
        </p:style>
      </p:cxnSp>
      <p:cxnSp>
        <p:nvCxnSpPr>
          <p:cNvPr id="13" name="Conector recto 12"/>
          <p:cNvCxnSpPr/>
          <p:nvPr/>
        </p:nvCxnSpPr>
        <p:spPr>
          <a:xfrm flipH="1">
            <a:off x="3563888" y="2803015"/>
            <a:ext cx="108012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Conector recto 14"/>
          <p:cNvCxnSpPr/>
          <p:nvPr/>
        </p:nvCxnSpPr>
        <p:spPr>
          <a:xfrm flipH="1">
            <a:off x="4644008" y="2803015"/>
            <a:ext cx="905465" cy="0"/>
          </a:xfrm>
          <a:prstGeom prst="line">
            <a:avLst/>
          </a:prstGeom>
        </p:spPr>
        <p:style>
          <a:lnRef idx="3">
            <a:schemeClr val="accent1"/>
          </a:lnRef>
          <a:fillRef idx="0">
            <a:schemeClr val="accent1"/>
          </a:fillRef>
          <a:effectRef idx="2">
            <a:schemeClr val="accent1"/>
          </a:effectRef>
          <a:fontRef idx="minor">
            <a:schemeClr val="tx1"/>
          </a:fontRef>
        </p:style>
      </p:cxnSp>
      <p:sp>
        <p:nvSpPr>
          <p:cNvPr id="17" name="Flecha abajo 16"/>
          <p:cNvSpPr/>
          <p:nvPr/>
        </p:nvSpPr>
        <p:spPr>
          <a:xfrm>
            <a:off x="2411760" y="3212976"/>
            <a:ext cx="360040" cy="39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abajo 19"/>
          <p:cNvSpPr/>
          <p:nvPr/>
        </p:nvSpPr>
        <p:spPr>
          <a:xfrm>
            <a:off x="2447764" y="4294494"/>
            <a:ext cx="360040" cy="39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abajo 20"/>
          <p:cNvSpPr/>
          <p:nvPr/>
        </p:nvSpPr>
        <p:spPr>
          <a:xfrm>
            <a:off x="6683525" y="3170047"/>
            <a:ext cx="324183" cy="3906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descr="http://dinerobits.com/wp-content/uploads/2014/01/Ganar-dinero-con-encuest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0259" y="2985044"/>
            <a:ext cx="1792842" cy="15084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k42.kn3.net/E2ABD561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7123" y="4685152"/>
            <a:ext cx="1535978" cy="113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3246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56464" y="1124744"/>
            <a:ext cx="4176464" cy="553998"/>
          </a:xfrm>
          <a:prstGeom prst="rect">
            <a:avLst/>
          </a:prstGeom>
          <a:solidFill>
            <a:srgbClr val="CCFFCC"/>
          </a:solidFill>
        </p:spPr>
        <p:txBody>
          <a:bodyPr wrap="square">
            <a:spAutoFit/>
          </a:bodyPr>
          <a:lstStyle/>
          <a:p>
            <a:pPr indent="252095" algn="ctr">
              <a:lnSpc>
                <a:spcPct val="150000"/>
              </a:lnSpc>
              <a:spcBef>
                <a:spcPts val="1800"/>
              </a:spcBef>
              <a:spcAft>
                <a:spcPts val="1800"/>
              </a:spcAft>
            </a:pPr>
            <a:r>
              <a:rPr lang="es-EC" sz="2000" b="1" dirty="0">
                <a:latin typeface="Arial" panose="020B0604020202020204" pitchFamily="34" charset="0"/>
                <a:ea typeface="Times New Roman" panose="02020603050405020304" pitchFamily="18" charset="0"/>
                <a:cs typeface="Arial" panose="020B0604020202020204" pitchFamily="34" charset="0"/>
              </a:rPr>
              <a:t>TÉCNICAS E INSTRUMENTOS</a:t>
            </a:r>
            <a:endParaRPr lang="es-ES" sz="2000" b="1" dirty="0">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484256209"/>
              </p:ext>
            </p:extLst>
          </p:nvPr>
        </p:nvGraphicFramePr>
        <p:xfrm>
          <a:off x="1187623" y="1981379"/>
          <a:ext cx="6714145" cy="2743200"/>
        </p:xfrm>
        <a:graphic>
          <a:graphicData uri="http://schemas.openxmlformats.org/drawingml/2006/table">
            <a:tbl>
              <a:tblPr firstRow="1" firstCol="1" bandRow="1">
                <a:tableStyleId>{5C22544A-7EE6-4342-B048-85BDC9FD1C3A}</a:tableStyleId>
              </a:tblPr>
              <a:tblGrid>
                <a:gridCol w="504056"/>
                <a:gridCol w="1368152"/>
                <a:gridCol w="1728192"/>
                <a:gridCol w="1429559"/>
                <a:gridCol w="1684186"/>
              </a:tblGrid>
              <a:tr h="815996">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r>
                        <a:rPr lang="es-AR" sz="1200" dirty="0" smtClean="0">
                          <a:solidFill>
                            <a:schemeClr val="tx1"/>
                          </a:solidFill>
                          <a:effectLst/>
                          <a:latin typeface="Arial" panose="020B0604020202020204" pitchFamily="34" charset="0"/>
                          <a:cs typeface="Arial" panose="020B0604020202020204" pitchFamily="34" charset="0"/>
                        </a:rPr>
                        <a:t>Nº</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TÉCNICA</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indent="2540"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INSTRUMENTO</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SUJETOS  DE INVESTIGACIÓN</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INSTRUMENTO DE REGISTRO</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r>
              <a:tr h="816138">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r>
                        <a:rPr lang="es-ES" sz="1200" baseline="0" dirty="0" smtClean="0">
                          <a:solidFill>
                            <a:schemeClr val="tx1"/>
                          </a:solidFill>
                          <a:effectLst/>
                          <a:latin typeface="Arial" panose="020B0604020202020204" pitchFamily="34" charset="0"/>
                          <a:cs typeface="Arial" panose="020B0604020202020204" pitchFamily="34" charset="0"/>
                        </a:rPr>
                        <a:t>       </a:t>
                      </a:r>
                      <a:r>
                        <a:rPr lang="es-AR" sz="1200" dirty="0" smtClean="0">
                          <a:solidFill>
                            <a:schemeClr val="tx1"/>
                          </a:solidFill>
                          <a:effectLst/>
                          <a:latin typeface="Arial" panose="020B0604020202020204" pitchFamily="34" charset="0"/>
                          <a:cs typeface="Arial" panose="020B0604020202020204" pitchFamily="34" charset="0"/>
                        </a:rPr>
                        <a:t>1</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endParaRPr lang="es-AR" sz="1200" dirty="0" smtClean="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smtClean="0">
                          <a:solidFill>
                            <a:schemeClr val="tx1"/>
                          </a:solidFill>
                          <a:effectLst/>
                          <a:latin typeface="Arial" panose="020B0604020202020204" pitchFamily="34" charset="0"/>
                          <a:cs typeface="Arial" panose="020B0604020202020204" pitchFamily="34" charset="0"/>
                        </a:rPr>
                        <a:t>Encuesta  </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just">
                        <a:lnSpc>
                          <a:spcPct val="150000"/>
                        </a:lnSpc>
                        <a:spcAft>
                          <a:spcPts val="0"/>
                        </a:spcAft>
                      </a:pPr>
                      <a:endParaRPr lang="es-AR" sz="1200" dirty="0" smtClean="0">
                        <a:solidFill>
                          <a:schemeClr val="tx1"/>
                        </a:solidFill>
                        <a:effectLst/>
                        <a:latin typeface="Arial" panose="020B0604020202020204" pitchFamily="34" charset="0"/>
                        <a:cs typeface="Arial" panose="020B0604020202020204" pitchFamily="34" charset="0"/>
                      </a:endParaRPr>
                    </a:p>
                    <a:p>
                      <a:pPr indent="252095" algn="just">
                        <a:lnSpc>
                          <a:spcPct val="150000"/>
                        </a:lnSpc>
                        <a:spcAft>
                          <a:spcPts val="0"/>
                        </a:spcAft>
                      </a:pPr>
                      <a:r>
                        <a:rPr lang="es-AR" sz="1200" dirty="0" smtClean="0">
                          <a:solidFill>
                            <a:schemeClr val="tx1"/>
                          </a:solidFill>
                          <a:effectLst/>
                          <a:latin typeface="Arial" panose="020B0604020202020204" pitchFamily="34" charset="0"/>
                          <a:cs typeface="Arial" panose="020B0604020202020204" pitchFamily="34" charset="0"/>
                        </a:rPr>
                        <a:t>Guía </a:t>
                      </a:r>
                      <a:r>
                        <a:rPr lang="es-AR" sz="1200" dirty="0">
                          <a:solidFill>
                            <a:schemeClr val="tx1"/>
                          </a:solidFill>
                          <a:effectLst/>
                          <a:latin typeface="Arial" panose="020B0604020202020204" pitchFamily="34" charset="0"/>
                          <a:cs typeface="Arial" panose="020B0604020202020204" pitchFamily="34" charset="0"/>
                        </a:rPr>
                        <a:t>de </a:t>
                      </a:r>
                      <a:r>
                        <a:rPr lang="es-AR" sz="1200" dirty="0" smtClean="0">
                          <a:solidFill>
                            <a:schemeClr val="tx1"/>
                          </a:solidFill>
                          <a:effectLst/>
                          <a:latin typeface="Arial" panose="020B0604020202020204" pitchFamily="34" charset="0"/>
                          <a:cs typeface="Arial" panose="020B0604020202020204" pitchFamily="34" charset="0"/>
                        </a:rPr>
                        <a:t>encuesta </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a:solidFill>
                            <a:schemeClr val="tx1"/>
                          </a:solidFill>
                          <a:effectLst/>
                          <a:latin typeface="Arial" panose="020B0604020202020204" pitchFamily="34" charset="0"/>
                          <a:cs typeface="Arial" panose="020B0604020202020204" pitchFamily="34" charset="0"/>
                        </a:rPr>
                        <a:t>Docentes </a:t>
                      </a:r>
                      <a:endParaRPr lang="es-E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endParaRPr lang="es-AR" sz="1200" dirty="0" smtClean="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smtClean="0">
                          <a:solidFill>
                            <a:schemeClr val="tx1"/>
                          </a:solidFill>
                          <a:effectLst/>
                          <a:latin typeface="Arial" panose="020B0604020202020204" pitchFamily="34" charset="0"/>
                          <a:cs typeface="Arial" panose="020B0604020202020204" pitchFamily="34" charset="0"/>
                        </a:rPr>
                        <a:t>Papel , lápiz </a:t>
                      </a:r>
                      <a:endParaRPr lang="es-ES" sz="1200" dirty="0" smtClean="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smtClean="0">
                          <a:solidFill>
                            <a:schemeClr val="tx1"/>
                          </a:solidFill>
                          <a:effectLst/>
                          <a:latin typeface="Arial" panose="020B0604020202020204" pitchFamily="34" charset="0"/>
                          <a:cs typeface="Arial" panose="020B0604020202020204" pitchFamily="34" charset="0"/>
                        </a:rPr>
                        <a:t>(Formato).</a:t>
                      </a:r>
                      <a:endParaRPr lang="es-ES" sz="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txBody>
                  <a:tcPr marL="68580" marR="68580" marT="0" marB="0">
                    <a:solidFill>
                      <a:srgbClr val="CCFFCC"/>
                    </a:solidFill>
                  </a:tcPr>
                </a:tc>
              </a:tr>
              <a:tr h="816138">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r>
                        <a:rPr lang="es-AR" sz="1200" dirty="0" smtClean="0">
                          <a:solidFill>
                            <a:schemeClr val="tx1"/>
                          </a:solidFill>
                          <a:effectLst/>
                          <a:latin typeface="Arial" panose="020B0604020202020204" pitchFamily="34" charset="0"/>
                          <a:cs typeface="Arial" panose="020B0604020202020204" pitchFamily="34" charset="0"/>
                        </a:rPr>
                        <a:t>2</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endParaRPr lang="es-AR" sz="1200" dirty="0" smtClean="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smtClean="0">
                          <a:solidFill>
                            <a:schemeClr val="tx1"/>
                          </a:solidFill>
                          <a:effectLst/>
                          <a:latin typeface="Arial" panose="020B0604020202020204" pitchFamily="34" charset="0"/>
                          <a:cs typeface="Arial" panose="020B0604020202020204" pitchFamily="34" charset="0"/>
                        </a:rPr>
                        <a:t>Observación </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0955" algn="ctr">
                        <a:lnSpc>
                          <a:spcPct val="150000"/>
                        </a:lnSpc>
                        <a:spcAft>
                          <a:spcPts val="0"/>
                        </a:spcAft>
                      </a:pPr>
                      <a:endParaRPr lang="es-AR" sz="1200" dirty="0" smtClean="0">
                        <a:solidFill>
                          <a:schemeClr val="tx1"/>
                        </a:solidFill>
                        <a:effectLst/>
                        <a:latin typeface="Arial" panose="020B0604020202020204" pitchFamily="34" charset="0"/>
                        <a:cs typeface="Arial" panose="020B0604020202020204" pitchFamily="34" charset="0"/>
                      </a:endParaRPr>
                    </a:p>
                    <a:p>
                      <a:pPr indent="20955" algn="ctr">
                        <a:lnSpc>
                          <a:spcPct val="150000"/>
                        </a:lnSpc>
                        <a:spcAft>
                          <a:spcPts val="0"/>
                        </a:spcAft>
                      </a:pPr>
                      <a:r>
                        <a:rPr lang="es-AR" sz="1200" dirty="0" smtClean="0">
                          <a:solidFill>
                            <a:schemeClr val="tx1"/>
                          </a:solidFill>
                          <a:effectLst/>
                          <a:latin typeface="Arial" panose="020B0604020202020204" pitchFamily="34" charset="0"/>
                          <a:cs typeface="Arial" panose="020B0604020202020204" pitchFamily="34" charset="0"/>
                        </a:rPr>
                        <a:t>Guía </a:t>
                      </a:r>
                      <a:r>
                        <a:rPr lang="es-AR" sz="1200" dirty="0">
                          <a:solidFill>
                            <a:schemeClr val="tx1"/>
                          </a:solidFill>
                          <a:effectLst/>
                          <a:latin typeface="Arial" panose="020B0604020202020204" pitchFamily="34" charset="0"/>
                          <a:cs typeface="Arial" panose="020B0604020202020204" pitchFamily="34" charset="0"/>
                        </a:rPr>
                        <a:t>de observación </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Niños/as </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c>
                  <a:txBody>
                    <a:bodyPr/>
                    <a:lstStyle/>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Papel , lápiz </a:t>
                      </a:r>
                      <a:endParaRPr lang="es-ES" sz="1200" dirty="0">
                        <a:solidFill>
                          <a:schemeClr val="tx1"/>
                        </a:solidFill>
                        <a:effectLst/>
                        <a:latin typeface="Arial" panose="020B0604020202020204" pitchFamily="34" charset="0"/>
                        <a:cs typeface="Arial" panose="020B0604020202020204" pitchFamily="34" charset="0"/>
                      </a:endParaRPr>
                    </a:p>
                    <a:p>
                      <a:pPr indent="252095" algn="ctr">
                        <a:lnSpc>
                          <a:spcPct val="150000"/>
                        </a:lnSpc>
                        <a:spcAft>
                          <a:spcPts val="0"/>
                        </a:spcAft>
                      </a:pPr>
                      <a:r>
                        <a:rPr lang="es-AR" sz="1200" dirty="0">
                          <a:solidFill>
                            <a:schemeClr val="tx1"/>
                          </a:solidFill>
                          <a:effectLst/>
                          <a:latin typeface="Arial" panose="020B0604020202020204" pitchFamily="34" charset="0"/>
                          <a:cs typeface="Arial" panose="020B0604020202020204" pitchFamily="34" charset="0"/>
                        </a:rPr>
                        <a:t>(Formato).</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CCFFCC"/>
                    </a:solidFill>
                  </a:tcPr>
                </a:tc>
              </a:tr>
            </a:tbl>
          </a:graphicData>
        </a:graphic>
      </p:graphicFrame>
      <p:pic>
        <p:nvPicPr>
          <p:cNvPr id="3074" name="Picture 2" descr="http://4.bp.blogspot.com/-UcrcWPJIsWk/Tb2-I9p4KzI/AAAAAAAAAAc/V6qAJEVSVPA/s1600/docen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5145" y="4581128"/>
            <a:ext cx="1759099" cy="175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9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03848" y="980728"/>
            <a:ext cx="3079689" cy="400110"/>
          </a:xfrm>
          <a:prstGeom prst="rect">
            <a:avLst/>
          </a:prstGeom>
        </p:spPr>
        <p:txBody>
          <a:bodyPr wrap="none">
            <a:spAutoFit/>
          </a:bodyPr>
          <a:lstStyle/>
          <a:p>
            <a:r>
              <a:rPr lang="es-EC" sz="2000" b="1" dirty="0" smtClean="0"/>
              <a:t>POBLACIÓN Y MUESTRA</a:t>
            </a:r>
            <a:endParaRPr lang="es-EC" sz="2000" b="1" dirty="0"/>
          </a:p>
        </p:txBody>
      </p:sp>
      <p:graphicFrame>
        <p:nvGraphicFramePr>
          <p:cNvPr id="5" name="4 Tabla"/>
          <p:cNvGraphicFramePr>
            <a:graphicFrameLocks noGrp="1"/>
          </p:cNvGraphicFramePr>
          <p:nvPr>
            <p:extLst>
              <p:ext uri="{D42A27DB-BD31-4B8C-83A1-F6EECF244321}">
                <p14:modId xmlns:p14="http://schemas.microsoft.com/office/powerpoint/2010/main" val="608358680"/>
              </p:ext>
            </p:extLst>
          </p:nvPr>
        </p:nvGraphicFramePr>
        <p:xfrm>
          <a:off x="1115616" y="1556792"/>
          <a:ext cx="3484060" cy="2743200"/>
        </p:xfrm>
        <a:graphic>
          <a:graphicData uri="http://schemas.openxmlformats.org/drawingml/2006/table">
            <a:tbl>
              <a:tblPr firstRow="1" firstCol="1" bandRow="1">
                <a:tableStyleId>{5C22544A-7EE6-4342-B048-85BDC9FD1C3A}</a:tableStyleId>
              </a:tblPr>
              <a:tblGrid>
                <a:gridCol w="1306431"/>
                <a:gridCol w="2177629"/>
              </a:tblGrid>
              <a:tr h="0">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endParaRPr>
                    </a:p>
                    <a:p>
                      <a:pPr indent="180340" algn="ctr">
                        <a:lnSpc>
                          <a:spcPct val="150000"/>
                        </a:lnSpc>
                        <a:spcAft>
                          <a:spcPts val="0"/>
                        </a:spcAft>
                      </a:pPr>
                      <a:r>
                        <a:rPr lang="es-ES" sz="1200" b="1" dirty="0">
                          <a:solidFill>
                            <a:schemeClr val="tx1"/>
                          </a:solidFill>
                          <a:effectLst/>
                        </a:rPr>
                        <a:t>NIÑOS(A)</a:t>
                      </a:r>
                      <a:endParaRPr lang="es-EC" sz="1200" b="1"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endParaRPr>
                    </a:p>
                    <a:p>
                      <a:pPr indent="180340" algn="ctr">
                        <a:lnSpc>
                          <a:spcPct val="150000"/>
                        </a:lnSpc>
                        <a:spcAft>
                          <a:spcPts val="0"/>
                        </a:spcAft>
                      </a:pPr>
                      <a:r>
                        <a:rPr lang="es-ES" sz="1200" b="1" dirty="0">
                          <a:solidFill>
                            <a:schemeClr val="tx1"/>
                          </a:solidFill>
                          <a:effectLst/>
                        </a:rPr>
                        <a:t>PARALELO</a:t>
                      </a:r>
                      <a:endParaRPr lang="es-EC" sz="1200" b="1" dirty="0">
                        <a:solidFill>
                          <a:schemeClr val="tx1"/>
                        </a:solidFill>
                        <a:effectLst/>
                        <a:latin typeface="Calibri"/>
                        <a:ea typeface="Calibri"/>
                        <a:cs typeface="Times New Roman"/>
                      </a:endParaRPr>
                    </a:p>
                  </a:txBody>
                  <a:tcPr marL="68580" marR="68580" marT="0" marB="0"/>
                </a:tc>
              </a:tr>
              <a:tr h="0">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27</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a:solidFill>
                            <a:schemeClr val="tx1"/>
                          </a:solidFill>
                          <a:effectLst/>
                        </a:rPr>
                        <a:t>“A”</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Jornada Matutina</a:t>
                      </a:r>
                      <a:endParaRPr lang="es-EC" sz="1200" b="1">
                        <a:solidFill>
                          <a:schemeClr val="tx1"/>
                        </a:solidFill>
                        <a:effectLst/>
                        <a:latin typeface="Calibri"/>
                        <a:ea typeface="Calibri"/>
                        <a:cs typeface="Times New Roman"/>
                      </a:endParaRPr>
                    </a:p>
                  </a:txBody>
                  <a:tcPr marL="68580" marR="68580" marT="0" marB="0"/>
                </a:tc>
              </a:tr>
              <a:tr h="0">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22</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a:solidFill>
                            <a:schemeClr val="tx1"/>
                          </a:solidFill>
                          <a:effectLst/>
                        </a:rPr>
                        <a:t>“B”</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Jornada Matutina</a:t>
                      </a:r>
                      <a:endParaRPr lang="es-EC" sz="1200" b="1">
                        <a:solidFill>
                          <a:schemeClr val="tx1"/>
                        </a:solidFill>
                        <a:effectLst/>
                        <a:latin typeface="Calibri"/>
                        <a:ea typeface="Calibri"/>
                        <a:cs typeface="Times New Roman"/>
                      </a:endParaRPr>
                    </a:p>
                  </a:txBody>
                  <a:tcPr marL="68580" marR="68580" marT="0" marB="0"/>
                </a:tc>
              </a:tr>
              <a:tr h="0">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21</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dirty="0">
                          <a:solidFill>
                            <a:schemeClr val="tx1"/>
                          </a:solidFill>
                          <a:effectLst/>
                        </a:rPr>
                        <a:t>“A”</a:t>
                      </a:r>
                      <a:endParaRPr lang="es-EC" sz="1200" b="1" dirty="0">
                        <a:solidFill>
                          <a:schemeClr val="tx1"/>
                        </a:solidFill>
                        <a:effectLst/>
                      </a:endParaRPr>
                    </a:p>
                    <a:p>
                      <a:pPr indent="180340" algn="ctr">
                        <a:lnSpc>
                          <a:spcPct val="150000"/>
                        </a:lnSpc>
                        <a:spcAft>
                          <a:spcPts val="0"/>
                        </a:spcAft>
                      </a:pPr>
                      <a:r>
                        <a:rPr lang="es-ES" sz="1200" b="1" dirty="0">
                          <a:solidFill>
                            <a:schemeClr val="tx1"/>
                          </a:solidFill>
                          <a:effectLst/>
                        </a:rPr>
                        <a:t>Jornada Vespertina</a:t>
                      </a:r>
                      <a:endParaRPr lang="es-EC" sz="1200" b="1" dirty="0">
                        <a:solidFill>
                          <a:schemeClr val="tx1"/>
                        </a:solidFill>
                        <a:effectLst/>
                        <a:latin typeface="Calibri"/>
                        <a:ea typeface="Calibri"/>
                        <a:cs typeface="Times New Roman"/>
                      </a:endParaRPr>
                    </a:p>
                  </a:txBody>
                  <a:tcPr marL="68580" marR="68580" marT="0" marB="0"/>
                </a:tc>
              </a:tr>
              <a:tr h="0">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latin typeface="Calibri"/>
                        <a:ea typeface="Calibri"/>
                        <a:cs typeface="Times New Roman"/>
                      </a:endParaRPr>
                    </a:p>
                  </a:txBody>
                  <a:tcPr marL="68580" marR="68580" marT="0" marB="0"/>
                </a:tc>
              </a:tr>
              <a:tr h="0">
                <a:tc>
                  <a:txBody>
                    <a:bodyPr/>
                    <a:lstStyle/>
                    <a:p>
                      <a:pPr indent="180340" algn="ctr">
                        <a:lnSpc>
                          <a:spcPct val="150000"/>
                        </a:lnSpc>
                        <a:spcAft>
                          <a:spcPts val="0"/>
                        </a:spcAft>
                      </a:pPr>
                      <a:r>
                        <a:rPr lang="es-ES" sz="1200" b="1" dirty="0">
                          <a:solidFill>
                            <a:schemeClr val="tx1"/>
                          </a:solidFill>
                          <a:effectLst/>
                        </a:rPr>
                        <a:t>Total 70</a:t>
                      </a:r>
                      <a:endParaRPr lang="es-EC" sz="1200" b="1"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latin typeface="Calibri"/>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874827975"/>
              </p:ext>
            </p:extLst>
          </p:nvPr>
        </p:nvGraphicFramePr>
        <p:xfrm>
          <a:off x="4932040" y="3717032"/>
          <a:ext cx="3384375" cy="2743200"/>
        </p:xfrm>
        <a:graphic>
          <a:graphicData uri="http://schemas.openxmlformats.org/drawingml/2006/table">
            <a:tbl>
              <a:tblPr firstRow="1" firstCol="1" bandRow="1">
                <a:tableStyleId>{5C22544A-7EE6-4342-B048-85BDC9FD1C3A}</a:tableStyleId>
              </a:tblPr>
              <a:tblGrid>
                <a:gridCol w="1594944"/>
                <a:gridCol w="1789431"/>
              </a:tblGrid>
              <a:tr h="456187">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endParaRPr>
                    </a:p>
                    <a:p>
                      <a:pPr indent="180340" algn="ctr">
                        <a:lnSpc>
                          <a:spcPct val="150000"/>
                        </a:lnSpc>
                        <a:spcAft>
                          <a:spcPts val="0"/>
                        </a:spcAft>
                      </a:pPr>
                      <a:r>
                        <a:rPr lang="es-ES" sz="1200" b="1" dirty="0">
                          <a:solidFill>
                            <a:schemeClr val="tx1"/>
                          </a:solidFill>
                          <a:effectLst/>
                        </a:rPr>
                        <a:t>DOCENTES</a:t>
                      </a:r>
                      <a:endParaRPr lang="es-EC" sz="1200" b="1" dirty="0">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NIVELES</a:t>
                      </a:r>
                      <a:endParaRPr lang="es-EC" sz="1200" b="1">
                        <a:solidFill>
                          <a:schemeClr val="tx1"/>
                        </a:solidFill>
                        <a:effectLst/>
                        <a:latin typeface="Calibri"/>
                        <a:ea typeface="Calibri"/>
                        <a:cs typeface="Times New Roman"/>
                      </a:endParaRPr>
                    </a:p>
                  </a:txBody>
                  <a:tcPr marL="68580" marR="68580" marT="0" marB="0"/>
                </a:tc>
              </a:tr>
              <a:tr h="456187">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4</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endParaRPr>
                    </a:p>
                    <a:p>
                      <a:pPr indent="180340" algn="ctr">
                        <a:lnSpc>
                          <a:spcPct val="150000"/>
                        </a:lnSpc>
                        <a:spcAft>
                          <a:spcPts val="0"/>
                        </a:spcAft>
                      </a:pPr>
                      <a:r>
                        <a:rPr lang="es-ES" sz="1200" b="1" dirty="0">
                          <a:solidFill>
                            <a:schemeClr val="tx1"/>
                          </a:solidFill>
                          <a:effectLst/>
                        </a:rPr>
                        <a:t>Inicial I</a:t>
                      </a:r>
                      <a:endParaRPr lang="es-EC" sz="1200" b="1" dirty="0">
                        <a:solidFill>
                          <a:schemeClr val="tx1"/>
                        </a:solidFill>
                        <a:effectLst/>
                        <a:latin typeface="Calibri"/>
                        <a:ea typeface="Calibri"/>
                        <a:cs typeface="Times New Roman"/>
                      </a:endParaRPr>
                    </a:p>
                  </a:txBody>
                  <a:tcPr marL="68580" marR="68580" marT="0" marB="0"/>
                </a:tc>
              </a:tr>
              <a:tr h="456187">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4</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Inicial II</a:t>
                      </a:r>
                      <a:endParaRPr lang="es-EC" sz="1200" b="1">
                        <a:solidFill>
                          <a:schemeClr val="tx1"/>
                        </a:solidFill>
                        <a:effectLst/>
                        <a:latin typeface="Calibri"/>
                        <a:ea typeface="Calibri"/>
                        <a:cs typeface="Times New Roman"/>
                      </a:endParaRPr>
                    </a:p>
                  </a:txBody>
                  <a:tcPr marL="68580" marR="68580" marT="0" marB="0"/>
                </a:tc>
              </a:tr>
              <a:tr h="456187">
                <a:tc>
                  <a:txBody>
                    <a:bodyPr/>
                    <a:lstStyle/>
                    <a:p>
                      <a:pPr indent="180340" algn="ctr">
                        <a:lnSpc>
                          <a:spcPct val="150000"/>
                        </a:lnSpc>
                        <a:spcAft>
                          <a:spcPts val="0"/>
                        </a:spcAft>
                      </a:pPr>
                      <a:r>
                        <a:rPr lang="es-ES" sz="1200" b="1">
                          <a:solidFill>
                            <a:schemeClr val="tx1"/>
                          </a:solidFill>
                          <a:effectLst/>
                        </a:rPr>
                        <a:t> </a:t>
                      </a:r>
                      <a:endParaRPr lang="es-EC" sz="1200" b="1">
                        <a:solidFill>
                          <a:schemeClr val="tx1"/>
                        </a:solidFill>
                        <a:effectLst/>
                      </a:endParaRPr>
                    </a:p>
                    <a:p>
                      <a:pPr indent="180340" algn="ctr">
                        <a:lnSpc>
                          <a:spcPct val="150000"/>
                        </a:lnSpc>
                        <a:spcAft>
                          <a:spcPts val="0"/>
                        </a:spcAft>
                      </a:pPr>
                      <a:r>
                        <a:rPr lang="es-ES" sz="1200" b="1">
                          <a:solidFill>
                            <a:schemeClr val="tx1"/>
                          </a:solidFill>
                          <a:effectLst/>
                        </a:rPr>
                        <a:t>4</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endParaRPr>
                    </a:p>
                    <a:p>
                      <a:pPr indent="180340" algn="ctr">
                        <a:lnSpc>
                          <a:spcPct val="150000"/>
                        </a:lnSpc>
                        <a:spcAft>
                          <a:spcPts val="0"/>
                        </a:spcAft>
                      </a:pPr>
                      <a:r>
                        <a:rPr lang="es-ES" sz="1200" b="1" dirty="0">
                          <a:solidFill>
                            <a:schemeClr val="tx1"/>
                          </a:solidFill>
                          <a:effectLst/>
                        </a:rPr>
                        <a:t>Primero de Básica</a:t>
                      </a:r>
                      <a:endParaRPr lang="es-EC" sz="1200" b="1" dirty="0">
                        <a:solidFill>
                          <a:schemeClr val="tx1"/>
                        </a:solidFill>
                        <a:effectLst/>
                        <a:latin typeface="Calibri"/>
                        <a:ea typeface="Calibri"/>
                        <a:cs typeface="Times New Roman"/>
                      </a:endParaRPr>
                    </a:p>
                  </a:txBody>
                  <a:tcPr marL="68580" marR="68580" marT="0" marB="0"/>
                </a:tc>
              </a:tr>
              <a:tr h="215002">
                <a:tc>
                  <a:txBody>
                    <a:bodyPr/>
                    <a:lstStyle/>
                    <a:p>
                      <a:pPr indent="180340" algn="ctr">
                        <a:lnSpc>
                          <a:spcPct val="150000"/>
                        </a:lnSpc>
                        <a:spcAft>
                          <a:spcPts val="0"/>
                        </a:spcAft>
                      </a:pPr>
                      <a:r>
                        <a:rPr lang="es-ES" sz="1200" b="1">
                          <a:solidFill>
                            <a:schemeClr val="tx1"/>
                          </a:solidFill>
                          <a:effectLst/>
                        </a:rPr>
                        <a:t>2</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a:solidFill>
                            <a:schemeClr val="tx1"/>
                          </a:solidFill>
                          <a:effectLst/>
                        </a:rPr>
                        <a:t>Educación Física</a:t>
                      </a:r>
                      <a:endParaRPr lang="es-EC" sz="1200" b="1">
                        <a:solidFill>
                          <a:schemeClr val="tx1"/>
                        </a:solidFill>
                        <a:effectLst/>
                        <a:latin typeface="Calibri"/>
                        <a:ea typeface="Calibri"/>
                        <a:cs typeface="Times New Roman"/>
                      </a:endParaRPr>
                    </a:p>
                  </a:txBody>
                  <a:tcPr marL="68580" marR="68580" marT="0" marB="0"/>
                </a:tc>
              </a:tr>
              <a:tr h="215002">
                <a:tc>
                  <a:txBody>
                    <a:bodyPr/>
                    <a:lstStyle/>
                    <a:p>
                      <a:pPr indent="180340" algn="ctr">
                        <a:lnSpc>
                          <a:spcPct val="150000"/>
                        </a:lnSpc>
                        <a:spcAft>
                          <a:spcPts val="0"/>
                        </a:spcAft>
                      </a:pPr>
                      <a:r>
                        <a:rPr lang="es-ES" sz="1200" b="1">
                          <a:solidFill>
                            <a:schemeClr val="tx1"/>
                          </a:solidFill>
                          <a:effectLst/>
                        </a:rPr>
                        <a:t>Total 14</a:t>
                      </a:r>
                      <a:endParaRPr lang="es-EC" sz="1200" b="1">
                        <a:solidFill>
                          <a:schemeClr val="tx1"/>
                        </a:solidFill>
                        <a:effectLst/>
                        <a:latin typeface="Calibri"/>
                        <a:ea typeface="Calibri"/>
                        <a:cs typeface="Times New Roman"/>
                      </a:endParaRPr>
                    </a:p>
                  </a:txBody>
                  <a:tcPr marL="68580" marR="68580" marT="0" marB="0"/>
                </a:tc>
                <a:tc>
                  <a:txBody>
                    <a:bodyPr/>
                    <a:lstStyle/>
                    <a:p>
                      <a:pPr indent="180340" algn="ctr">
                        <a:lnSpc>
                          <a:spcPct val="150000"/>
                        </a:lnSpc>
                        <a:spcAft>
                          <a:spcPts val="0"/>
                        </a:spcAft>
                      </a:pPr>
                      <a:r>
                        <a:rPr lang="es-ES" sz="1200" b="1" dirty="0">
                          <a:solidFill>
                            <a:schemeClr val="tx1"/>
                          </a:solidFill>
                          <a:effectLst/>
                        </a:rPr>
                        <a:t> </a:t>
                      </a:r>
                      <a:endParaRPr lang="es-EC" sz="1200" b="1" dirty="0">
                        <a:solidFill>
                          <a:schemeClr val="tx1"/>
                        </a:solidFill>
                        <a:effectLst/>
                        <a:latin typeface="Calibri"/>
                        <a:ea typeface="Calibri"/>
                        <a:cs typeface="Times New Roman"/>
                      </a:endParaRPr>
                    </a:p>
                  </a:txBody>
                  <a:tcPr marL="68580" marR="68580" marT="0" marB="0"/>
                </a:tc>
              </a:tr>
            </a:tbl>
          </a:graphicData>
        </a:graphic>
      </p:graphicFrame>
      <p:pic>
        <p:nvPicPr>
          <p:cNvPr id="2048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844824"/>
            <a:ext cx="1985342" cy="157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4509120"/>
            <a:ext cx="24669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133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988840"/>
            <a:ext cx="7024744" cy="1143000"/>
          </a:xfrm>
        </p:spPr>
        <p:txBody>
          <a:bodyPr>
            <a:normAutofit fontScale="90000"/>
          </a:bodyPr>
          <a:lstStyle/>
          <a:p>
            <a:pPr algn="ctr"/>
            <a:r>
              <a:rPr lang="es-ES" b="1" dirty="0" smtClean="0">
                <a:solidFill>
                  <a:schemeClr val="tx1"/>
                </a:solidFill>
              </a:rPr>
              <a:t>AN</a:t>
            </a:r>
            <a:r>
              <a:rPr lang="es-EC" b="1" dirty="0">
                <a:solidFill>
                  <a:schemeClr val="tx1"/>
                </a:solidFill>
              </a:rPr>
              <a:t>Á</a:t>
            </a:r>
            <a:r>
              <a:rPr lang="es-ES" b="1" dirty="0" smtClean="0">
                <a:solidFill>
                  <a:schemeClr val="tx1"/>
                </a:solidFill>
              </a:rPr>
              <a:t>LISIS E  INTERPRETACIONES  DE LOS INTRUMENTOS </a:t>
            </a:r>
            <a:endParaRPr lang="es-ES" b="1" dirty="0">
              <a:solidFill>
                <a:schemeClr val="tx1"/>
              </a:solidFill>
            </a:endParaRPr>
          </a:p>
        </p:txBody>
      </p:sp>
      <p:pic>
        <p:nvPicPr>
          <p:cNvPr id="4" name="Picture 2" descr="http://4.bp.blogspot.com/-UcrcWPJIsWk/Tb2-I9p4KzI/AAAAAAAAAAc/V6qAJEVSVPA/s1600/docen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429000"/>
            <a:ext cx="1759099" cy="1759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61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8857"/>
            <a:ext cx="388843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1683880195"/>
              </p:ext>
            </p:extLst>
          </p:nvPr>
        </p:nvGraphicFramePr>
        <p:xfrm>
          <a:off x="5004048" y="2204864"/>
          <a:ext cx="3481085" cy="914400"/>
        </p:xfrm>
        <a:graphic>
          <a:graphicData uri="http://schemas.openxmlformats.org/drawingml/2006/table">
            <a:tbl>
              <a:tblPr firstRow="1" firstCol="1" bandRow="1"/>
              <a:tblGrid>
                <a:gridCol w="1008112"/>
                <a:gridCol w="1129099"/>
                <a:gridCol w="1343874"/>
              </a:tblGrid>
              <a:tr h="143510">
                <a:tc>
                  <a:txBody>
                    <a:bodyPr/>
                    <a:lstStyle/>
                    <a:p>
                      <a:pPr indent="180340" algn="ctr">
                        <a:lnSpc>
                          <a:spcPct val="150000"/>
                        </a:lnSpc>
                        <a:spcAft>
                          <a:spcPts val="0"/>
                        </a:spcAft>
                      </a:pPr>
                      <a:r>
                        <a:rPr lang="es-EC" sz="1000" b="1" dirty="0">
                          <a:effectLst/>
                          <a:latin typeface="Arial"/>
                          <a:ea typeface="Times New Roman"/>
                          <a:cs typeface="Times New Roman"/>
                        </a:rPr>
                        <a:t>CRITERIOS</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b="1">
                          <a:effectLst/>
                          <a:latin typeface="Arial"/>
                          <a:ea typeface="Times New Roman"/>
                          <a:cs typeface="Times New Roman"/>
                        </a:rPr>
                        <a:t>FRECUENCIA</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b="1">
                          <a:effectLst/>
                          <a:latin typeface="Arial"/>
                          <a:ea typeface="Times New Roman"/>
                          <a:cs typeface="Times New Roman"/>
                        </a:rPr>
                        <a:t>PORCENTAJE</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indent="180340" algn="ctr">
                        <a:lnSpc>
                          <a:spcPct val="150000"/>
                        </a:lnSpc>
                        <a:spcAft>
                          <a:spcPts val="0"/>
                        </a:spcAft>
                      </a:pPr>
                      <a:r>
                        <a:rPr lang="es-EC" sz="1000" b="1">
                          <a:effectLst/>
                          <a:latin typeface="Arial"/>
                          <a:ea typeface="Times New Roman"/>
                          <a:cs typeface="Times New Roman"/>
                        </a:rPr>
                        <a:t>SI</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24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34%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indent="180340" algn="ctr">
                        <a:lnSpc>
                          <a:spcPct val="150000"/>
                        </a:lnSpc>
                        <a:spcAft>
                          <a:spcPts val="0"/>
                        </a:spcAft>
                      </a:pPr>
                      <a:r>
                        <a:rPr lang="es-EC" sz="1000" b="1">
                          <a:effectLst/>
                          <a:latin typeface="Arial"/>
                          <a:ea typeface="Times New Roman"/>
                          <a:cs typeface="Times New Roman"/>
                        </a:rPr>
                        <a:t>NO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46</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66%</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indent="180340" algn="ctr">
                        <a:lnSpc>
                          <a:spcPct val="150000"/>
                        </a:lnSpc>
                        <a:spcAft>
                          <a:spcPts val="0"/>
                        </a:spcAft>
                      </a:pPr>
                      <a:r>
                        <a:rPr lang="es-EC" sz="1000" b="1" dirty="0">
                          <a:effectLst/>
                          <a:latin typeface="Arial"/>
                          <a:ea typeface="Times New Roman"/>
                          <a:cs typeface="Times New Roman"/>
                        </a:rPr>
                        <a:t>TOTAL</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70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Rectángulo"/>
          <p:cNvSpPr/>
          <p:nvPr/>
        </p:nvSpPr>
        <p:spPr>
          <a:xfrm>
            <a:off x="1543720" y="4374108"/>
            <a:ext cx="6264696" cy="1169551"/>
          </a:xfrm>
          <a:prstGeom prst="rect">
            <a:avLst/>
          </a:prstGeom>
        </p:spPr>
        <p:txBody>
          <a:bodyPr wrap="square">
            <a:spAutoFit/>
          </a:bodyPr>
          <a:lstStyle/>
          <a:p>
            <a:pPr algn="just"/>
            <a:r>
              <a:rPr lang="es-EC" sz="1400" dirty="0"/>
              <a:t>De 70 niños observados que corresponden al 100%, el 66% de niños manifiestan dificultades al momento  de querer obtener un balance óptimo de equilibrio  en su control postural de manera autónoma al saltar en un pie, mientras que el 34% de infantes logra tener un equilibrio estable al realizar esta actividad  sin dificultad.</a:t>
            </a:r>
          </a:p>
        </p:txBody>
      </p:sp>
      <p:sp>
        <p:nvSpPr>
          <p:cNvPr id="9" name="8 CuadroTexto"/>
          <p:cNvSpPr txBox="1"/>
          <p:nvPr/>
        </p:nvSpPr>
        <p:spPr>
          <a:xfrm>
            <a:off x="1183680" y="789563"/>
            <a:ext cx="6624736" cy="646331"/>
          </a:xfrm>
          <a:prstGeom prst="rect">
            <a:avLst/>
          </a:prstGeom>
          <a:noFill/>
        </p:spPr>
        <p:txBody>
          <a:bodyPr wrap="square" rtlCol="0">
            <a:spAutoFit/>
          </a:bodyPr>
          <a:lstStyle/>
          <a:p>
            <a:pPr algn="ctr"/>
            <a:r>
              <a:rPr lang="es-EC" b="1" dirty="0"/>
              <a:t>ANÁLISIS</a:t>
            </a:r>
            <a:r>
              <a:rPr lang="es-EC" b="1" i="1" dirty="0"/>
              <a:t> </a:t>
            </a:r>
            <a:r>
              <a:rPr lang="es-EC" b="1" dirty="0"/>
              <a:t>E INTERPRETACIÓN DE LOS RESULTADOS </a:t>
            </a:r>
            <a:r>
              <a:rPr lang="es-EC" b="1" dirty="0" smtClean="0"/>
              <a:t>DE </a:t>
            </a:r>
            <a:r>
              <a:rPr lang="es-EC" b="1" dirty="0"/>
              <a:t>LA GU</a:t>
            </a:r>
            <a:r>
              <a:rPr lang="es-AR" b="1" dirty="0"/>
              <a:t>í</a:t>
            </a:r>
            <a:r>
              <a:rPr lang="es-EC" b="1" dirty="0"/>
              <a:t>A DE OBSERVACIÓN DIRIGIDA A LOS NIÑOS</a:t>
            </a:r>
            <a:endParaRPr lang="es-EC" dirty="0"/>
          </a:p>
        </p:txBody>
      </p:sp>
    </p:spTree>
    <p:extLst>
      <p:ext uri="{BB962C8B-B14F-4D97-AF65-F5344CB8AC3E}">
        <p14:creationId xmlns:p14="http://schemas.microsoft.com/office/powerpoint/2010/main" val="4255064626"/>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34293"/>
            <a:ext cx="4114800" cy="2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205450766"/>
              </p:ext>
            </p:extLst>
          </p:nvPr>
        </p:nvGraphicFramePr>
        <p:xfrm>
          <a:off x="4932040" y="1988840"/>
          <a:ext cx="3672407" cy="1005840"/>
        </p:xfrm>
        <a:graphic>
          <a:graphicData uri="http://schemas.openxmlformats.org/drawingml/2006/table">
            <a:tbl>
              <a:tblPr firstRow="1" firstCol="1" bandRow="1"/>
              <a:tblGrid>
                <a:gridCol w="1076087"/>
                <a:gridCol w="1273677"/>
                <a:gridCol w="1322643"/>
              </a:tblGrid>
              <a:tr h="238125">
                <a:tc>
                  <a:txBody>
                    <a:bodyPr/>
                    <a:lstStyle/>
                    <a:p>
                      <a:pPr indent="180340" algn="just">
                        <a:lnSpc>
                          <a:spcPct val="150000"/>
                        </a:lnSpc>
                        <a:spcAft>
                          <a:spcPts val="0"/>
                        </a:spcAft>
                      </a:pPr>
                      <a:r>
                        <a:rPr lang="es-EC" sz="1100" b="1" dirty="0">
                          <a:effectLst/>
                          <a:latin typeface="Arial"/>
                          <a:ea typeface="Times New Roman"/>
                          <a:cs typeface="Times New Roman"/>
                        </a:rPr>
                        <a:t>CRITERIOS </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C" sz="1100" b="1">
                          <a:effectLst/>
                          <a:latin typeface="Arial"/>
                          <a:ea typeface="Times New Roman"/>
                          <a:cs typeface="Times New Roman"/>
                        </a:rPr>
                        <a:t>FRECUENCIA</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C" sz="1100" b="1">
                          <a:effectLst/>
                          <a:latin typeface="Arial"/>
                          <a:ea typeface="Times New Roman"/>
                          <a:cs typeface="Times New Roman"/>
                        </a:rPr>
                        <a:t>PORCENTAJE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indent="180340" algn="ctr">
                        <a:lnSpc>
                          <a:spcPct val="150000"/>
                        </a:lnSpc>
                        <a:spcAft>
                          <a:spcPts val="0"/>
                        </a:spcAft>
                      </a:pPr>
                      <a:r>
                        <a:rPr lang="es-EC" sz="1100" b="1">
                          <a:effectLst/>
                          <a:latin typeface="Arial"/>
                          <a:ea typeface="Times New Roman"/>
                          <a:cs typeface="Times New Roman"/>
                        </a:rPr>
                        <a:t>SI</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20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29%</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indent="180340" algn="ctr">
                        <a:lnSpc>
                          <a:spcPct val="150000"/>
                        </a:lnSpc>
                        <a:spcAft>
                          <a:spcPts val="0"/>
                        </a:spcAft>
                      </a:pPr>
                      <a:r>
                        <a:rPr lang="es-EC" sz="1100" b="1">
                          <a:effectLst/>
                          <a:latin typeface="Arial"/>
                          <a:ea typeface="Times New Roman"/>
                          <a:cs typeface="Times New Roman"/>
                        </a:rPr>
                        <a:t>NO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50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71%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indent="180340" algn="ctr">
                        <a:lnSpc>
                          <a:spcPct val="150000"/>
                        </a:lnSpc>
                        <a:spcAft>
                          <a:spcPts val="0"/>
                        </a:spcAft>
                      </a:pPr>
                      <a:r>
                        <a:rPr lang="es-EC" sz="1100" b="1">
                          <a:effectLst/>
                          <a:latin typeface="Arial"/>
                          <a:ea typeface="Times New Roman"/>
                          <a:cs typeface="Times New Roman"/>
                        </a:rPr>
                        <a:t>TOTAL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70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043608" y="4221088"/>
            <a:ext cx="6840760" cy="1415772"/>
          </a:xfrm>
          <a:prstGeom prst="rect">
            <a:avLst/>
          </a:prstGeom>
        </p:spPr>
        <p:txBody>
          <a:bodyPr wrap="square">
            <a:spAutoFit/>
          </a:bodyPr>
          <a:lstStyle/>
          <a:p>
            <a:pPr algn="just"/>
            <a:r>
              <a:rPr lang="es-EC" sz="1400" dirty="0"/>
              <a:t>De 70 niños observados que corresponden al 100%, el 71% de los niños no pueden caminar y correr según el ritmo del sonajero por lo que no presentan una maduración motriz adecuada para sus edades y no logran interiorizar las principales nociones rítmicas, mientras el 29% de los niños son capaces de seguir las secuencias rítmicas al momento de realizar los distintos desplazamientos. </a:t>
            </a:r>
            <a:r>
              <a:rPr lang="es-EC" sz="1600" dirty="0"/>
              <a:t>   </a:t>
            </a:r>
          </a:p>
        </p:txBody>
      </p:sp>
    </p:spTree>
    <p:extLst>
      <p:ext uri="{BB962C8B-B14F-4D97-AF65-F5344CB8AC3E}">
        <p14:creationId xmlns:p14="http://schemas.microsoft.com/office/powerpoint/2010/main" val="7937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818" y="1268760"/>
            <a:ext cx="4024313"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368072314"/>
              </p:ext>
            </p:extLst>
          </p:nvPr>
        </p:nvGraphicFramePr>
        <p:xfrm>
          <a:off x="4788024" y="1988840"/>
          <a:ext cx="3600400" cy="1061610"/>
        </p:xfrm>
        <a:graphic>
          <a:graphicData uri="http://schemas.openxmlformats.org/drawingml/2006/table">
            <a:tbl>
              <a:tblPr firstRow="1" firstCol="1" bandRow="1"/>
              <a:tblGrid>
                <a:gridCol w="1055113"/>
                <a:gridCol w="1248599"/>
                <a:gridCol w="1296688"/>
              </a:tblGrid>
              <a:tr h="198042">
                <a:tc>
                  <a:txBody>
                    <a:bodyPr/>
                    <a:lstStyle/>
                    <a:p>
                      <a:pPr indent="180340" algn="ctr">
                        <a:lnSpc>
                          <a:spcPct val="150000"/>
                        </a:lnSpc>
                        <a:spcAft>
                          <a:spcPts val="0"/>
                        </a:spcAft>
                      </a:pPr>
                      <a:r>
                        <a:rPr lang="es-EC" sz="1100" b="1">
                          <a:effectLst/>
                          <a:latin typeface="Arial"/>
                          <a:ea typeface="Times New Roman"/>
                          <a:cs typeface="Times New Roman"/>
                        </a:rPr>
                        <a:t>CRITERIOS</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b="1">
                          <a:effectLst/>
                          <a:latin typeface="Arial"/>
                          <a:ea typeface="Times New Roman"/>
                          <a:cs typeface="Times New Roman"/>
                        </a:rPr>
                        <a:t>FRECUENCIA</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b="1">
                          <a:effectLst/>
                          <a:latin typeface="Arial"/>
                          <a:ea typeface="Times New Roman"/>
                          <a:cs typeface="Times New Roman"/>
                        </a:rPr>
                        <a:t>PORCENTAJE</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0">
                <a:tc>
                  <a:txBody>
                    <a:bodyPr/>
                    <a:lstStyle/>
                    <a:p>
                      <a:pPr indent="180340" algn="ctr">
                        <a:lnSpc>
                          <a:spcPct val="150000"/>
                        </a:lnSpc>
                        <a:spcAft>
                          <a:spcPts val="0"/>
                        </a:spcAft>
                      </a:pPr>
                      <a:r>
                        <a:rPr lang="es-EC" sz="1100" b="1">
                          <a:effectLst/>
                          <a:latin typeface="Arial"/>
                          <a:ea typeface="Times New Roman"/>
                          <a:cs typeface="Times New Roman"/>
                        </a:rPr>
                        <a:t>SI</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23</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33%</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0">
                <a:tc>
                  <a:txBody>
                    <a:bodyPr/>
                    <a:lstStyle/>
                    <a:p>
                      <a:pPr indent="180340" algn="ctr">
                        <a:lnSpc>
                          <a:spcPct val="150000"/>
                        </a:lnSpc>
                        <a:spcAft>
                          <a:spcPts val="0"/>
                        </a:spcAft>
                      </a:pPr>
                      <a:r>
                        <a:rPr lang="es-EC" sz="1100" b="1">
                          <a:effectLst/>
                          <a:latin typeface="Arial"/>
                          <a:ea typeface="Times New Roman"/>
                          <a:cs typeface="Times New Roman"/>
                        </a:rPr>
                        <a:t>NO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47</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67%</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0">
                <a:tc>
                  <a:txBody>
                    <a:bodyPr/>
                    <a:lstStyle/>
                    <a:p>
                      <a:pPr indent="180340" algn="ctr">
                        <a:lnSpc>
                          <a:spcPct val="150000"/>
                        </a:lnSpc>
                        <a:spcAft>
                          <a:spcPts val="0"/>
                        </a:spcAft>
                      </a:pPr>
                      <a:r>
                        <a:rPr lang="es-EC" sz="1100" b="1">
                          <a:effectLst/>
                          <a:latin typeface="Arial"/>
                          <a:ea typeface="Times New Roman"/>
                          <a:cs typeface="Times New Roman"/>
                        </a:rPr>
                        <a:t>TOTAL</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a:effectLst/>
                          <a:latin typeface="Arial"/>
                          <a:ea typeface="Times New Roman"/>
                          <a:cs typeface="Times New Roman"/>
                        </a:rPr>
                        <a:t>70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100"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1331640" y="4365104"/>
            <a:ext cx="6552728" cy="1384995"/>
          </a:xfrm>
          <a:prstGeom prst="rect">
            <a:avLst/>
          </a:prstGeom>
        </p:spPr>
        <p:txBody>
          <a:bodyPr wrap="square">
            <a:spAutoFit/>
          </a:bodyPr>
          <a:lstStyle/>
          <a:p>
            <a:pPr algn="just"/>
            <a:r>
              <a:rPr lang="es-EC" sz="1400" dirty="0"/>
              <a:t>De 70 niños observados que corresponden al 100%, el 67% de niños tienen dificultad al momento de ejecutar las actividades de lanzar, atrapar y patear objetos, porque  no logran  coordinar su fuerza y tonicidad muscular siendo la tensión del músculo en reposo o en acción, mientras que el 33% de infantes tienen sincronización en sus movimientos realizados con ayuda de su tonicidad muscular.</a:t>
            </a:r>
          </a:p>
        </p:txBody>
      </p:sp>
    </p:spTree>
    <p:extLst>
      <p:ext uri="{BB962C8B-B14F-4D97-AF65-F5344CB8AC3E}">
        <p14:creationId xmlns:p14="http://schemas.microsoft.com/office/powerpoint/2010/main" val="4138957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2004348034"/>
              </p:ext>
            </p:extLst>
          </p:nvPr>
        </p:nvGraphicFramePr>
        <p:xfrm>
          <a:off x="1115616" y="1196752"/>
          <a:ext cx="6931000" cy="39604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21175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8199" y="678989"/>
            <a:ext cx="5364088" cy="523220"/>
          </a:xfrm>
          <a:prstGeom prst="rect">
            <a:avLst/>
          </a:prstGeom>
        </p:spPr>
        <p:txBody>
          <a:bodyPr wrap="square">
            <a:spAutoFit/>
          </a:bodyPr>
          <a:lstStyle/>
          <a:p>
            <a:pPr algn="ctr"/>
            <a:r>
              <a:rPr lang="es-EC" sz="1400" b="1" dirty="0"/>
              <a:t>ANÁLISIS</a:t>
            </a:r>
            <a:r>
              <a:rPr lang="es-EC" sz="1400" b="1" i="1" dirty="0"/>
              <a:t> </a:t>
            </a:r>
            <a:r>
              <a:rPr lang="es-EC" sz="1400" b="1" dirty="0"/>
              <a:t>E INTERPRETACIÓN DE LOS RESULTADOS </a:t>
            </a:r>
            <a:r>
              <a:rPr lang="es-EC" sz="1400" b="1" dirty="0" smtClean="0"/>
              <a:t>DE </a:t>
            </a:r>
            <a:r>
              <a:rPr lang="es-EC" sz="1400" b="1" dirty="0"/>
              <a:t>LAS ENCUESTAS DIRIGIDAS A LAS DOCENTES  DE LA </a:t>
            </a:r>
            <a:r>
              <a:rPr lang="es-EC" sz="1400" b="1" dirty="0" smtClean="0"/>
              <a:t>INSTITUCIÓN</a:t>
            </a:r>
            <a:endParaRPr lang="es-EC"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80036"/>
            <a:ext cx="4651375" cy="263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986876495"/>
              </p:ext>
            </p:extLst>
          </p:nvPr>
        </p:nvGraphicFramePr>
        <p:xfrm>
          <a:off x="5436096" y="1895738"/>
          <a:ext cx="2916336" cy="1653540"/>
        </p:xfrm>
        <a:graphic>
          <a:graphicData uri="http://schemas.openxmlformats.org/drawingml/2006/table">
            <a:tbl>
              <a:tblPr firstRow="1" firstCol="1" bandRow="1"/>
              <a:tblGrid>
                <a:gridCol w="972120"/>
                <a:gridCol w="936104"/>
                <a:gridCol w="1008112"/>
              </a:tblGrid>
              <a:tr h="185420">
                <a:tc>
                  <a:txBody>
                    <a:bodyPr/>
                    <a:lstStyle/>
                    <a:p>
                      <a:pPr indent="180340" algn="ctr">
                        <a:lnSpc>
                          <a:spcPct val="150000"/>
                        </a:lnSpc>
                        <a:spcAft>
                          <a:spcPts val="0"/>
                        </a:spcAft>
                      </a:pPr>
                      <a:r>
                        <a:rPr lang="es-ES" sz="800" b="1" dirty="0">
                          <a:effectLst/>
                          <a:latin typeface="Arial"/>
                          <a:ea typeface="Times New Roman"/>
                          <a:cs typeface="Times New Roman"/>
                        </a:rPr>
                        <a:t>CRITERIOS </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800" b="1" dirty="0">
                          <a:effectLst/>
                          <a:latin typeface="Arial"/>
                          <a:ea typeface="Times New Roman"/>
                          <a:cs typeface="Times New Roman"/>
                        </a:rPr>
                        <a:t>FRECUENCIA</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800" b="1">
                          <a:effectLst/>
                          <a:latin typeface="Arial"/>
                          <a:ea typeface="Times New Roman"/>
                          <a:cs typeface="Times New Roman"/>
                        </a:rPr>
                        <a:t>PORCENTAJE </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0">
                <a:tc>
                  <a:txBody>
                    <a:bodyPr/>
                    <a:lstStyle/>
                    <a:p>
                      <a:pPr indent="180340" algn="ctr">
                        <a:lnSpc>
                          <a:spcPct val="150000"/>
                        </a:lnSpc>
                        <a:spcAft>
                          <a:spcPts val="0"/>
                        </a:spcAft>
                      </a:pPr>
                      <a:r>
                        <a:rPr lang="es-ES" sz="800" b="1">
                          <a:effectLst/>
                          <a:latin typeface="Arial"/>
                          <a:ea typeface="Times New Roman"/>
                          <a:cs typeface="Times New Roman"/>
                        </a:rPr>
                        <a:t>Totalmente de acuerdo</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dirty="0">
                          <a:effectLst/>
                          <a:latin typeface="Arial"/>
                          <a:ea typeface="Times New Roman"/>
                          <a:cs typeface="Times New Roman"/>
                        </a:rPr>
                        <a:t>4</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a:effectLst/>
                          <a:latin typeface="Arial"/>
                          <a:ea typeface="Times New Roman"/>
                          <a:cs typeface="Times New Roman"/>
                        </a:rPr>
                        <a:t>29%</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0">
                <a:tc>
                  <a:txBody>
                    <a:bodyPr/>
                    <a:lstStyle/>
                    <a:p>
                      <a:pPr indent="180340" algn="ctr">
                        <a:lnSpc>
                          <a:spcPct val="150000"/>
                        </a:lnSpc>
                        <a:spcAft>
                          <a:spcPts val="0"/>
                        </a:spcAft>
                      </a:pPr>
                      <a:r>
                        <a:rPr lang="es-ES" sz="800" b="1">
                          <a:effectLst/>
                          <a:latin typeface="Arial"/>
                          <a:ea typeface="Times New Roman"/>
                          <a:cs typeface="Times New Roman"/>
                        </a:rPr>
                        <a:t>De acuerdo</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a:effectLst/>
                          <a:latin typeface="Arial"/>
                          <a:ea typeface="Times New Roman"/>
                          <a:cs typeface="Times New Roman"/>
                        </a:rPr>
                        <a:t>10</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dirty="0">
                          <a:effectLst/>
                          <a:latin typeface="Arial"/>
                          <a:ea typeface="Times New Roman"/>
                          <a:cs typeface="Times New Roman"/>
                        </a:rPr>
                        <a:t>71%</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0">
                <a:tc>
                  <a:txBody>
                    <a:bodyPr/>
                    <a:lstStyle/>
                    <a:p>
                      <a:pPr indent="180340" algn="ctr">
                        <a:lnSpc>
                          <a:spcPct val="150000"/>
                        </a:lnSpc>
                        <a:spcAft>
                          <a:spcPts val="0"/>
                        </a:spcAft>
                      </a:pPr>
                      <a:r>
                        <a:rPr lang="es-ES" sz="800" b="1">
                          <a:effectLst/>
                          <a:latin typeface="Arial"/>
                          <a:ea typeface="Times New Roman"/>
                          <a:cs typeface="Times New Roman"/>
                        </a:rPr>
                        <a:t>En desacuerdo</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a:effectLst/>
                          <a:latin typeface="Arial"/>
                          <a:ea typeface="Times New Roman"/>
                          <a:cs typeface="Times New Roman"/>
                        </a:rPr>
                        <a:t>0</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dirty="0">
                          <a:effectLst/>
                          <a:latin typeface="Arial"/>
                          <a:ea typeface="Times New Roman"/>
                          <a:cs typeface="Times New Roman"/>
                        </a:rPr>
                        <a:t>0% </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0">
                <a:tc>
                  <a:txBody>
                    <a:bodyPr/>
                    <a:lstStyle/>
                    <a:p>
                      <a:pPr indent="180340" algn="ctr">
                        <a:lnSpc>
                          <a:spcPct val="150000"/>
                        </a:lnSpc>
                        <a:spcAft>
                          <a:spcPts val="0"/>
                        </a:spcAft>
                      </a:pPr>
                      <a:r>
                        <a:rPr lang="es-ES" sz="800" b="1" dirty="0">
                          <a:effectLst/>
                          <a:latin typeface="Arial"/>
                          <a:ea typeface="Times New Roman"/>
                          <a:cs typeface="Times New Roman"/>
                        </a:rPr>
                        <a:t>Totalmente en desacuerdo</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a:effectLst/>
                          <a:latin typeface="Arial"/>
                          <a:ea typeface="Times New Roman"/>
                          <a:cs typeface="Times New Roman"/>
                        </a:rPr>
                        <a:t>0</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dirty="0">
                          <a:effectLst/>
                          <a:latin typeface="Arial"/>
                          <a:ea typeface="Times New Roman"/>
                          <a:cs typeface="Times New Roman"/>
                        </a:rPr>
                        <a:t> 0%</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20">
                <a:tc>
                  <a:txBody>
                    <a:bodyPr/>
                    <a:lstStyle/>
                    <a:p>
                      <a:pPr indent="180340" algn="ctr">
                        <a:lnSpc>
                          <a:spcPct val="150000"/>
                        </a:lnSpc>
                        <a:spcAft>
                          <a:spcPts val="0"/>
                        </a:spcAft>
                      </a:pPr>
                      <a:r>
                        <a:rPr lang="es-ES" sz="800" b="1">
                          <a:effectLst/>
                          <a:latin typeface="Arial"/>
                          <a:ea typeface="Times New Roman"/>
                          <a:cs typeface="Times New Roman"/>
                        </a:rPr>
                        <a:t>Total </a:t>
                      </a:r>
                      <a:endParaRPr lang="es-EC" sz="10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dirty="0">
                          <a:effectLst/>
                          <a:latin typeface="Arial"/>
                          <a:ea typeface="Times New Roman"/>
                          <a:cs typeface="Times New Roman"/>
                        </a:rPr>
                        <a:t>14</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800" dirty="0">
                          <a:effectLst/>
                          <a:latin typeface="Arial"/>
                          <a:ea typeface="Times New Roman"/>
                          <a:cs typeface="Times New Roman"/>
                        </a:rPr>
                        <a:t>100%</a:t>
                      </a:r>
                      <a:endParaRPr lang="es-EC" sz="10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1002581" y="4653136"/>
            <a:ext cx="7175325" cy="1600438"/>
          </a:xfrm>
          <a:prstGeom prst="rect">
            <a:avLst/>
          </a:prstGeom>
        </p:spPr>
        <p:txBody>
          <a:bodyPr wrap="square">
            <a:spAutoFit/>
          </a:bodyPr>
          <a:lstStyle/>
          <a:p>
            <a:pPr algn="just"/>
            <a:r>
              <a:rPr lang="es-EC" sz="1400" dirty="0"/>
              <a:t>De 14 docentes que corresponden al 100%, el 29%  están totalmente de acuerdo que el juego es una actividad placentera, innata y voluntaria que ayuda a fortalecer la actividad motriz y la interacción de los niños, mientras que el 71% están de acuerdo.</a:t>
            </a:r>
          </a:p>
          <a:p>
            <a:pPr algn="just"/>
            <a:r>
              <a:rPr lang="es-EC" sz="1400" b="1" dirty="0"/>
              <a:t> </a:t>
            </a:r>
            <a:endParaRPr lang="es-EC" sz="1400" dirty="0"/>
          </a:p>
          <a:p>
            <a:pPr algn="just"/>
            <a:r>
              <a:rPr lang="es-EC" sz="1400" dirty="0"/>
              <a:t>En la institución no se pudo evidenciar la aplicación de juegos por parte de las docentes siendo que en la actualidad trabajan por rincones.</a:t>
            </a:r>
          </a:p>
        </p:txBody>
      </p:sp>
    </p:spTree>
    <p:extLst>
      <p:ext uri="{BB962C8B-B14F-4D97-AF65-F5344CB8AC3E}">
        <p14:creationId xmlns:p14="http://schemas.microsoft.com/office/powerpoint/2010/main" val="326301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4408487"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403648" y="4293096"/>
            <a:ext cx="6624736" cy="1169551"/>
          </a:xfrm>
          <a:prstGeom prst="rect">
            <a:avLst/>
          </a:prstGeom>
        </p:spPr>
        <p:txBody>
          <a:bodyPr wrap="square">
            <a:spAutoFit/>
          </a:bodyPr>
          <a:lstStyle/>
          <a:p>
            <a:pPr algn="just"/>
            <a:r>
              <a:rPr lang="es-EC" sz="1400" dirty="0"/>
              <a:t>De 14 docentes que corresponden al 100%, el</a:t>
            </a:r>
            <a:r>
              <a:rPr lang="es-AR" sz="1400" dirty="0"/>
              <a:t> 71% están de acuerdo que los juegos infantiles permiten desarrollar el ámbito emocional, social, mental, moral y creativo en la edad preescolar, mientras que el 29% de las docentes están totalmente de acuerdo pero nos manifestaron que existen otras actividades que permiten desarrollar estos ámbitos. </a:t>
            </a:r>
            <a:endParaRPr lang="es-EC" sz="1400" dirty="0"/>
          </a:p>
        </p:txBody>
      </p:sp>
      <p:graphicFrame>
        <p:nvGraphicFramePr>
          <p:cNvPr id="6" name="5 Tabla"/>
          <p:cNvGraphicFramePr>
            <a:graphicFrameLocks noGrp="1"/>
          </p:cNvGraphicFramePr>
          <p:nvPr>
            <p:extLst>
              <p:ext uri="{D42A27DB-BD31-4B8C-83A1-F6EECF244321}">
                <p14:modId xmlns:p14="http://schemas.microsoft.com/office/powerpoint/2010/main" val="32266297"/>
              </p:ext>
            </p:extLst>
          </p:nvPr>
        </p:nvGraphicFramePr>
        <p:xfrm>
          <a:off x="5076056" y="1470819"/>
          <a:ext cx="3486001" cy="2057400"/>
        </p:xfrm>
        <a:graphic>
          <a:graphicData uri="http://schemas.openxmlformats.org/drawingml/2006/table">
            <a:tbl>
              <a:tblPr firstRow="1" firstCol="1" bandRow="1"/>
              <a:tblGrid>
                <a:gridCol w="1013657"/>
                <a:gridCol w="1104192"/>
                <a:gridCol w="1368152"/>
              </a:tblGrid>
              <a:tr h="169545">
                <a:tc>
                  <a:txBody>
                    <a:bodyPr/>
                    <a:lstStyle/>
                    <a:p>
                      <a:pPr indent="180340" algn="ctr">
                        <a:lnSpc>
                          <a:spcPct val="150000"/>
                        </a:lnSpc>
                        <a:spcAft>
                          <a:spcPts val="0"/>
                        </a:spcAft>
                      </a:pPr>
                      <a:r>
                        <a:rPr lang="es-EC" sz="1000" b="1">
                          <a:effectLst/>
                          <a:latin typeface="Arial"/>
                          <a:ea typeface="Times New Roman"/>
                          <a:cs typeface="Times New Roman"/>
                        </a:rPr>
                        <a:t>CRITERIOS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C" sz="1000" b="1">
                          <a:effectLst/>
                          <a:latin typeface="Arial"/>
                          <a:ea typeface="Times New Roman"/>
                          <a:cs typeface="Times New Roman"/>
                        </a:rPr>
                        <a:t>FRECUENCIA</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C" sz="1000" b="1" dirty="0">
                          <a:effectLst/>
                          <a:latin typeface="Arial"/>
                          <a:ea typeface="Times New Roman"/>
                          <a:cs typeface="Times New Roman"/>
                        </a:rPr>
                        <a:t>PORCENTAJE </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indent="180340" algn="ctr">
                        <a:lnSpc>
                          <a:spcPct val="150000"/>
                        </a:lnSpc>
                        <a:spcAft>
                          <a:spcPts val="0"/>
                        </a:spcAft>
                      </a:pPr>
                      <a:r>
                        <a:rPr lang="es-EC" sz="1000" b="1">
                          <a:effectLst/>
                          <a:latin typeface="Arial"/>
                          <a:ea typeface="Times New Roman"/>
                          <a:cs typeface="Times New Roman"/>
                        </a:rPr>
                        <a:t>Totalmente 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29%</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indent="180340" algn="ctr">
                        <a:lnSpc>
                          <a:spcPct val="150000"/>
                        </a:lnSpc>
                        <a:spcAft>
                          <a:spcPts val="0"/>
                        </a:spcAft>
                      </a:pPr>
                      <a:r>
                        <a:rPr lang="es-EC" sz="1000" b="1">
                          <a:effectLst/>
                          <a:latin typeface="Arial"/>
                          <a:ea typeface="Times New Roman"/>
                          <a:cs typeface="Times New Roman"/>
                        </a:rPr>
                        <a:t>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10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71%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indent="180340" algn="ctr">
                        <a:lnSpc>
                          <a:spcPct val="150000"/>
                        </a:lnSpc>
                        <a:spcAft>
                          <a:spcPts val="0"/>
                        </a:spcAft>
                      </a:pPr>
                      <a:r>
                        <a:rPr lang="es-EC" sz="1000" b="1">
                          <a:effectLst/>
                          <a:latin typeface="Arial"/>
                          <a:ea typeface="Times New Roman"/>
                          <a:cs typeface="Times New Roman"/>
                        </a:rPr>
                        <a:t>En desacuerdo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indent="180340" algn="ctr">
                        <a:lnSpc>
                          <a:spcPct val="150000"/>
                        </a:lnSpc>
                        <a:spcAft>
                          <a:spcPts val="0"/>
                        </a:spcAft>
                      </a:pPr>
                      <a:r>
                        <a:rPr lang="es-EC" sz="1000" b="1" dirty="0">
                          <a:effectLst/>
                          <a:latin typeface="Arial"/>
                          <a:ea typeface="Times New Roman"/>
                          <a:cs typeface="Times New Roman"/>
                        </a:rPr>
                        <a:t>Totalmente en desacuerdo</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45">
                <a:tc>
                  <a:txBody>
                    <a:bodyPr/>
                    <a:lstStyle/>
                    <a:p>
                      <a:pPr indent="180340" algn="ctr">
                        <a:lnSpc>
                          <a:spcPct val="150000"/>
                        </a:lnSpc>
                        <a:spcAft>
                          <a:spcPts val="0"/>
                        </a:spcAft>
                      </a:pPr>
                      <a:r>
                        <a:rPr lang="es-EC" sz="1000" b="1">
                          <a:effectLst/>
                          <a:latin typeface="Arial"/>
                          <a:ea typeface="Times New Roman"/>
                          <a:cs typeface="Times New Roman"/>
                        </a:rPr>
                        <a:t>Total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14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02271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es.bloggif.com/tmp/946d1b0987435e5295d1cc018eca641b/text.gif?144286664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781925" cy="590551"/>
          </a:xfrm>
          <a:prstGeom prst="rect">
            <a:avLst/>
          </a:prstGeom>
          <a:noFill/>
          <a:extLst>
            <a:ext uri="{909E8E84-426E-40DD-AFC4-6F175D3DCCD1}">
              <a14:hiddenFill xmlns:a14="http://schemas.microsoft.com/office/drawing/2010/main">
                <a:solidFill>
                  <a:srgbClr val="FFFFFF"/>
                </a:solidFill>
              </a14:hiddenFill>
            </a:ext>
          </a:extLst>
        </p:spPr>
      </p:pic>
      <p:pic>
        <p:nvPicPr>
          <p:cNvPr id="8" name="0 Imagen"/>
          <p:cNvPicPr/>
          <p:nvPr/>
        </p:nvPicPr>
        <p:blipFill>
          <a:blip r:embed="rId3">
            <a:extLst>
              <a:ext uri="{28A0092B-C50C-407E-A947-70E740481C1C}">
                <a14:useLocalDpi xmlns:a14="http://schemas.microsoft.com/office/drawing/2010/main" val="0"/>
              </a:ext>
            </a:extLst>
          </a:blip>
          <a:stretch>
            <a:fillRect/>
          </a:stretch>
        </p:blipFill>
        <p:spPr>
          <a:xfrm>
            <a:off x="5977024" y="3432496"/>
            <a:ext cx="1512168" cy="1440160"/>
          </a:xfrm>
          <a:prstGeom prst="rect">
            <a:avLst/>
          </a:prstGeom>
        </p:spPr>
      </p:pic>
      <p:pic>
        <p:nvPicPr>
          <p:cNvPr id="3080" name="Picture 8" descr="http://es.bloggif.com/tmp/946d1b0987435e5295d1cc018eca641b/text.gif?144286838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476429"/>
            <a:ext cx="2808312" cy="38385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fbcdn-sphotos-a-a.akamaihd.net/hphotos-ak-xfa1/v/t1.0-9/1510629_843534159054085_3565853629704212232_n.jpg?oh=3467ac4b3c9f73cc318dc00c009721c2&amp;oe=569271E3&amp;__gda__=1452493491_5fd746a56545177f4822ef4d03cbd76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6816" y="3458796"/>
            <a:ext cx="2088232" cy="1228372"/>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izquierda, derecha y arriba"/>
          <p:cNvSpPr/>
          <p:nvPr/>
        </p:nvSpPr>
        <p:spPr>
          <a:xfrm>
            <a:off x="4031940" y="3310180"/>
            <a:ext cx="1728192" cy="1118519"/>
          </a:xfrm>
          <a:prstGeom prst="leftRightUpArrow">
            <a:avLst/>
          </a:prstGeom>
          <a:solidFill>
            <a:schemeClr val="accent1"/>
          </a:solidFill>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s-EC"/>
          </a:p>
        </p:txBody>
      </p:sp>
      <p:sp>
        <p:nvSpPr>
          <p:cNvPr id="2" name="CuadroTexto 1"/>
          <p:cNvSpPr txBox="1"/>
          <p:nvPr/>
        </p:nvSpPr>
        <p:spPr>
          <a:xfrm>
            <a:off x="5436096" y="2935576"/>
            <a:ext cx="2880320" cy="523220"/>
          </a:xfrm>
          <a:prstGeom prst="rect">
            <a:avLst/>
          </a:prstGeom>
          <a:noFill/>
        </p:spPr>
        <p:txBody>
          <a:bodyPr wrap="square" rtlCol="0">
            <a:spAutoFit/>
          </a:bodyPr>
          <a:lstStyle/>
          <a:p>
            <a:pPr algn="ctr"/>
            <a:r>
              <a:rPr lang="es-ES" sz="1400" b="1" i="1" dirty="0" smtClean="0">
                <a:latin typeface="Arial" panose="020B0604020202020204" pitchFamily="34" charset="0"/>
                <a:cs typeface="Arial" panose="020B0604020202020204" pitchFamily="34" charset="0"/>
              </a:rPr>
              <a:t>INSTITUCION EDUCATIVA “LUIS PASTEUR”</a:t>
            </a:r>
            <a:endParaRPr lang="es-ES" sz="1400" b="1" i="1"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1856" y="5620449"/>
            <a:ext cx="1092983" cy="641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9653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369605"/>
            <a:ext cx="4248472"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043608" y="4437112"/>
            <a:ext cx="6984776" cy="1169551"/>
          </a:xfrm>
          <a:prstGeom prst="rect">
            <a:avLst/>
          </a:prstGeom>
        </p:spPr>
        <p:txBody>
          <a:bodyPr wrap="square">
            <a:spAutoFit/>
          </a:bodyPr>
          <a:lstStyle/>
          <a:p>
            <a:pPr algn="just"/>
            <a:r>
              <a:rPr lang="es-EC" sz="1400" dirty="0"/>
              <a:t>De 14 docentes que corresponden al 100% el, 43%  están de acuerdo y </a:t>
            </a:r>
            <a:r>
              <a:rPr lang="es-AR" sz="1400" dirty="0"/>
              <a:t>consideran que los juegos tradicionales ecuatorianos son placenteros con  reglas y normas fáciles al momento de su aplicación, mientras que el 57% de las docentes están totalmente de acuerdo a pesar que en la mayoría del tiempo aplican solo rondas infantiles. </a:t>
            </a:r>
            <a:endParaRPr lang="es-EC" sz="1400" dirty="0"/>
          </a:p>
        </p:txBody>
      </p:sp>
      <p:graphicFrame>
        <p:nvGraphicFramePr>
          <p:cNvPr id="6" name="5 Tabla"/>
          <p:cNvGraphicFramePr>
            <a:graphicFrameLocks noGrp="1"/>
          </p:cNvGraphicFramePr>
          <p:nvPr>
            <p:extLst>
              <p:ext uri="{D42A27DB-BD31-4B8C-83A1-F6EECF244321}">
                <p14:modId xmlns:p14="http://schemas.microsoft.com/office/powerpoint/2010/main" val="633932384"/>
              </p:ext>
            </p:extLst>
          </p:nvPr>
        </p:nvGraphicFramePr>
        <p:xfrm>
          <a:off x="5076056" y="1718855"/>
          <a:ext cx="3384377" cy="2057400"/>
        </p:xfrm>
        <a:graphic>
          <a:graphicData uri="http://schemas.openxmlformats.org/drawingml/2006/table">
            <a:tbl>
              <a:tblPr firstRow="1" firstCol="1" bandRow="1"/>
              <a:tblGrid>
                <a:gridCol w="1080120"/>
                <a:gridCol w="1008112"/>
                <a:gridCol w="1296145"/>
              </a:tblGrid>
              <a:tr h="196850">
                <a:tc>
                  <a:txBody>
                    <a:bodyPr/>
                    <a:lstStyle/>
                    <a:p>
                      <a:pPr indent="180340" algn="ctr">
                        <a:lnSpc>
                          <a:spcPct val="150000"/>
                        </a:lnSpc>
                        <a:spcAft>
                          <a:spcPts val="0"/>
                        </a:spcAft>
                      </a:pPr>
                      <a:r>
                        <a:rPr lang="es-EC" sz="1000" b="1">
                          <a:effectLst/>
                          <a:latin typeface="Arial"/>
                          <a:ea typeface="Times New Roman"/>
                          <a:cs typeface="Times New Roman"/>
                        </a:rPr>
                        <a:t>CRITERIOS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just">
                        <a:lnSpc>
                          <a:spcPct val="150000"/>
                        </a:lnSpc>
                        <a:spcAft>
                          <a:spcPts val="0"/>
                        </a:spcAft>
                      </a:pPr>
                      <a:r>
                        <a:rPr lang="es-EC" sz="1000" b="1">
                          <a:effectLst/>
                          <a:latin typeface="Arial"/>
                          <a:ea typeface="Times New Roman"/>
                          <a:cs typeface="Times New Roman"/>
                        </a:rPr>
                        <a:t>FRECUENCIA</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C" sz="1000" b="1">
                          <a:effectLst/>
                          <a:latin typeface="Arial"/>
                          <a:ea typeface="Times New Roman"/>
                          <a:cs typeface="Times New Roman"/>
                        </a:rPr>
                        <a:t>PORCENTAJE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indent="180340" algn="just">
                        <a:lnSpc>
                          <a:spcPct val="150000"/>
                        </a:lnSpc>
                        <a:spcAft>
                          <a:spcPts val="0"/>
                        </a:spcAft>
                      </a:pPr>
                      <a:r>
                        <a:rPr lang="es-EC" sz="1000" b="1">
                          <a:effectLst/>
                          <a:latin typeface="Arial"/>
                          <a:ea typeface="Times New Roman"/>
                          <a:cs typeface="Times New Roman"/>
                        </a:rPr>
                        <a:t>Totalmente 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50000"/>
                        </a:lnSpc>
                        <a:spcAft>
                          <a:spcPts val="0"/>
                        </a:spcAft>
                      </a:pPr>
                      <a:r>
                        <a:rPr lang="es-EC" sz="1000">
                          <a:effectLst/>
                          <a:latin typeface="Arial"/>
                          <a:ea typeface="Times New Roman"/>
                          <a:cs typeface="Times New Roman"/>
                        </a:rPr>
                        <a:t>8</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57%</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indent="180340" algn="just">
                        <a:lnSpc>
                          <a:spcPct val="150000"/>
                        </a:lnSpc>
                        <a:spcAft>
                          <a:spcPts val="0"/>
                        </a:spcAft>
                      </a:pPr>
                      <a:r>
                        <a:rPr lang="es-EC" sz="1000" b="1">
                          <a:effectLst/>
                          <a:latin typeface="Arial"/>
                          <a:ea typeface="Times New Roman"/>
                          <a:cs typeface="Times New Roman"/>
                        </a:rPr>
                        <a:t>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50000"/>
                        </a:lnSpc>
                        <a:spcAft>
                          <a:spcPts val="0"/>
                        </a:spcAft>
                      </a:pPr>
                      <a:r>
                        <a:rPr lang="es-EC" sz="1000">
                          <a:effectLst/>
                          <a:latin typeface="Arial"/>
                          <a:ea typeface="Times New Roman"/>
                          <a:cs typeface="Times New Roman"/>
                        </a:rPr>
                        <a:t>6</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43%</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indent="180340" algn="just">
                        <a:lnSpc>
                          <a:spcPct val="150000"/>
                        </a:lnSpc>
                        <a:spcAft>
                          <a:spcPts val="0"/>
                        </a:spcAft>
                      </a:pPr>
                      <a:r>
                        <a:rPr lang="es-EC" sz="1000" b="1">
                          <a:effectLst/>
                          <a:latin typeface="Arial"/>
                          <a:ea typeface="Times New Roman"/>
                          <a:cs typeface="Times New Roman"/>
                        </a:rPr>
                        <a:t>En desacuerdo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indent="180340" algn="just">
                        <a:lnSpc>
                          <a:spcPct val="150000"/>
                        </a:lnSpc>
                        <a:spcAft>
                          <a:spcPts val="0"/>
                        </a:spcAft>
                      </a:pPr>
                      <a:r>
                        <a:rPr lang="es-EC" sz="1000" b="1">
                          <a:effectLst/>
                          <a:latin typeface="Arial"/>
                          <a:ea typeface="Times New Roman"/>
                          <a:cs typeface="Times New Roman"/>
                        </a:rPr>
                        <a:t>Totalmente en desacuerdo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850">
                <a:tc>
                  <a:txBody>
                    <a:bodyPr/>
                    <a:lstStyle/>
                    <a:p>
                      <a:pPr indent="180340" algn="ctr">
                        <a:lnSpc>
                          <a:spcPct val="150000"/>
                        </a:lnSpc>
                        <a:spcAft>
                          <a:spcPts val="0"/>
                        </a:spcAft>
                      </a:pPr>
                      <a:r>
                        <a:rPr lang="es-EC" sz="1000" b="1">
                          <a:effectLst/>
                          <a:latin typeface="Arial"/>
                          <a:ea typeface="Times New Roman"/>
                          <a:cs typeface="Times New Roman"/>
                        </a:rPr>
                        <a:t>Total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00" algn="ctr">
                        <a:lnSpc>
                          <a:spcPct val="150000"/>
                        </a:lnSpc>
                        <a:spcAft>
                          <a:spcPts val="0"/>
                        </a:spcAft>
                      </a:pPr>
                      <a:r>
                        <a:rPr lang="es-EC" sz="1000">
                          <a:effectLst/>
                          <a:latin typeface="Arial"/>
                          <a:ea typeface="Times New Roman"/>
                          <a:cs typeface="Times New Roman"/>
                        </a:rPr>
                        <a:t>14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C" sz="1000"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132603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90340"/>
            <a:ext cx="4392488"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9632" y="4437112"/>
            <a:ext cx="6768752" cy="1384995"/>
          </a:xfrm>
          <a:prstGeom prst="rect">
            <a:avLst/>
          </a:prstGeom>
        </p:spPr>
        <p:txBody>
          <a:bodyPr wrap="square">
            <a:spAutoFit/>
          </a:bodyPr>
          <a:lstStyle/>
          <a:p>
            <a:pPr algn="just"/>
            <a:r>
              <a:rPr lang="es-EC" sz="1400" dirty="0"/>
              <a:t>De 14 docentes que corresponden al 100%, el 36% </a:t>
            </a:r>
            <a:r>
              <a:rPr lang="es-AR" sz="1400" dirty="0"/>
              <a:t>están totalmente de acuerdo  que la aplicación de los juegos tradicionales ecuatorianos para el desarrollo de la motricidad gruesa de los niños, mientras que el 64% de las docentes  están de acuerdo, se pudo evidenciar  que las docentes aplican actividades libres  en cada uno de los rincones sin estar orientados a la motricidad gruesa de los niños.</a:t>
            </a:r>
            <a:endParaRPr lang="es-EC" sz="1400" dirty="0"/>
          </a:p>
        </p:txBody>
      </p:sp>
      <p:graphicFrame>
        <p:nvGraphicFramePr>
          <p:cNvPr id="6" name="5 Tabla"/>
          <p:cNvGraphicFramePr>
            <a:graphicFrameLocks noGrp="1"/>
          </p:cNvGraphicFramePr>
          <p:nvPr>
            <p:extLst>
              <p:ext uri="{D42A27DB-BD31-4B8C-83A1-F6EECF244321}">
                <p14:modId xmlns:p14="http://schemas.microsoft.com/office/powerpoint/2010/main" val="2430644163"/>
              </p:ext>
            </p:extLst>
          </p:nvPr>
        </p:nvGraphicFramePr>
        <p:xfrm>
          <a:off x="5220072" y="1525290"/>
          <a:ext cx="3384377" cy="2057400"/>
        </p:xfrm>
        <a:graphic>
          <a:graphicData uri="http://schemas.openxmlformats.org/drawingml/2006/table">
            <a:tbl>
              <a:tblPr firstRow="1" firstCol="1" bandRow="1"/>
              <a:tblGrid>
                <a:gridCol w="1081469"/>
                <a:gridCol w="1150779"/>
                <a:gridCol w="1152129"/>
              </a:tblGrid>
              <a:tr h="165100">
                <a:tc>
                  <a:txBody>
                    <a:bodyPr/>
                    <a:lstStyle/>
                    <a:p>
                      <a:pPr indent="180340" algn="ctr">
                        <a:lnSpc>
                          <a:spcPct val="150000"/>
                        </a:lnSpc>
                        <a:spcAft>
                          <a:spcPts val="0"/>
                        </a:spcAft>
                      </a:pPr>
                      <a:r>
                        <a:rPr lang="es-ES" sz="1000" b="1" dirty="0">
                          <a:effectLst/>
                          <a:latin typeface="Arial"/>
                          <a:ea typeface="Times New Roman"/>
                          <a:cs typeface="Times New Roman"/>
                        </a:rPr>
                        <a:t>CRITERIOS </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b="1" dirty="0">
                          <a:effectLst/>
                          <a:latin typeface="Arial"/>
                          <a:ea typeface="Times New Roman"/>
                          <a:cs typeface="Times New Roman"/>
                        </a:rPr>
                        <a:t>FRECUENCIA</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b="1" dirty="0">
                          <a:effectLst/>
                          <a:latin typeface="Arial"/>
                          <a:ea typeface="Times New Roman"/>
                          <a:cs typeface="Times New Roman"/>
                        </a:rPr>
                        <a:t>PORCENTAJE </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indent="180340" algn="ctr">
                        <a:lnSpc>
                          <a:spcPct val="150000"/>
                        </a:lnSpc>
                        <a:spcAft>
                          <a:spcPts val="0"/>
                        </a:spcAft>
                      </a:pPr>
                      <a:r>
                        <a:rPr lang="es-ES" sz="1000" b="1">
                          <a:effectLst/>
                          <a:latin typeface="Arial"/>
                          <a:ea typeface="Times New Roman"/>
                          <a:cs typeface="Times New Roman"/>
                        </a:rPr>
                        <a:t>Totalmente 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dirty="0">
                          <a:effectLst/>
                          <a:latin typeface="Arial"/>
                          <a:ea typeface="Times New Roman"/>
                          <a:cs typeface="Times New Roman"/>
                        </a:rPr>
                        <a:t>5</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36%</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indent="180340" algn="ctr">
                        <a:lnSpc>
                          <a:spcPct val="150000"/>
                        </a:lnSpc>
                        <a:spcAft>
                          <a:spcPts val="0"/>
                        </a:spcAft>
                      </a:pPr>
                      <a:r>
                        <a:rPr lang="es-ES" sz="1000" b="1">
                          <a:effectLst/>
                          <a:latin typeface="Arial"/>
                          <a:ea typeface="Times New Roman"/>
                          <a:cs typeface="Times New Roman"/>
                        </a:rPr>
                        <a:t>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dirty="0">
                          <a:effectLst/>
                          <a:latin typeface="Arial"/>
                          <a:ea typeface="Times New Roman"/>
                          <a:cs typeface="Times New Roman"/>
                        </a:rPr>
                        <a:t>9</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64%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indent="180340" algn="ctr">
                        <a:lnSpc>
                          <a:spcPct val="150000"/>
                        </a:lnSpc>
                        <a:spcAft>
                          <a:spcPts val="0"/>
                        </a:spcAft>
                      </a:pPr>
                      <a:r>
                        <a:rPr lang="es-ES" sz="1000" b="1" dirty="0">
                          <a:effectLst/>
                          <a:latin typeface="Arial"/>
                          <a:ea typeface="Times New Roman"/>
                          <a:cs typeface="Times New Roman"/>
                        </a:rPr>
                        <a:t>En desacuerdo</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dirty="0">
                          <a:effectLst/>
                          <a:latin typeface="Arial"/>
                          <a:ea typeface="Times New Roman"/>
                          <a:cs typeface="Times New Roman"/>
                        </a:rPr>
                        <a:t>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dirty="0">
                          <a:effectLst/>
                          <a:latin typeface="Arial"/>
                          <a:ea typeface="Times New Roman"/>
                          <a:cs typeface="Times New Roman"/>
                        </a:rPr>
                        <a:t>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indent="180340" algn="ctr">
                        <a:lnSpc>
                          <a:spcPct val="150000"/>
                        </a:lnSpc>
                        <a:spcAft>
                          <a:spcPts val="0"/>
                        </a:spcAft>
                      </a:pPr>
                      <a:r>
                        <a:rPr lang="es-ES" sz="1000" b="1">
                          <a:effectLst/>
                          <a:latin typeface="Arial"/>
                          <a:ea typeface="Times New Roman"/>
                          <a:cs typeface="Times New Roman"/>
                        </a:rPr>
                        <a:t>Totalmente en desacuerdo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dirty="0">
                          <a:effectLst/>
                          <a:latin typeface="Arial"/>
                          <a:ea typeface="Times New Roman"/>
                          <a:cs typeface="Times New Roman"/>
                        </a:rPr>
                        <a:t>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indent="180340" algn="ctr">
                        <a:lnSpc>
                          <a:spcPct val="150000"/>
                        </a:lnSpc>
                        <a:spcAft>
                          <a:spcPts val="0"/>
                        </a:spcAft>
                      </a:pPr>
                      <a:r>
                        <a:rPr lang="es-ES" sz="1000" b="1">
                          <a:effectLst/>
                          <a:latin typeface="Arial"/>
                          <a:ea typeface="Times New Roman"/>
                          <a:cs typeface="Times New Roman"/>
                        </a:rPr>
                        <a:t>Total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14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44576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59136"/>
            <a:ext cx="4295651"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55576" y="4221087"/>
            <a:ext cx="7416824" cy="2031325"/>
          </a:xfrm>
          <a:prstGeom prst="rect">
            <a:avLst/>
          </a:prstGeom>
        </p:spPr>
        <p:txBody>
          <a:bodyPr wrap="square">
            <a:spAutoFit/>
          </a:bodyPr>
          <a:lstStyle/>
          <a:p>
            <a:pPr indent="180340" algn="just">
              <a:lnSpc>
                <a:spcPct val="150000"/>
              </a:lnSpc>
              <a:spcAft>
                <a:spcPts val="0"/>
              </a:spcAft>
              <a:tabLst>
                <a:tab pos="1685925" algn="l"/>
              </a:tabLst>
            </a:pPr>
            <a:r>
              <a:rPr lang="es-EC" sz="1400" dirty="0">
                <a:latin typeface="Arial"/>
                <a:ea typeface="Calibri"/>
                <a:cs typeface="Times New Roman"/>
              </a:rPr>
              <a:t>De 14 docentes que corresponden al 100%, el</a:t>
            </a:r>
            <a:r>
              <a:rPr lang="es-AR" sz="1400" dirty="0">
                <a:latin typeface="Arial"/>
                <a:ea typeface="Calibri"/>
                <a:cs typeface="Times New Roman"/>
              </a:rPr>
              <a:t> 71% están totalmente de acuerdo que les sería útil  tener una guía metodológica  de juegos tradicionales ecuatorianos para desarrollar la motricidad gruesa de los niños para implementarlos  dentro de los rincones, mientras que el 29% de las docentes  están de acuerdo aunque nos manifestaron que ellas aplican las rondas infantiles y estos serían más aplicados en momentos libres  que para desarrollar la motricidad gruesa en los niños.</a:t>
            </a:r>
            <a:endParaRPr lang="es-EC" sz="1200" dirty="0">
              <a:effectLst/>
              <a:latin typeface="Calibri"/>
              <a:ea typeface="Calibri"/>
              <a:cs typeface="Times New Roman"/>
            </a:endParaRPr>
          </a:p>
        </p:txBody>
      </p:sp>
      <p:graphicFrame>
        <p:nvGraphicFramePr>
          <p:cNvPr id="5" name="4 Tabla"/>
          <p:cNvGraphicFramePr>
            <a:graphicFrameLocks noGrp="1"/>
          </p:cNvGraphicFramePr>
          <p:nvPr>
            <p:extLst>
              <p:ext uri="{D42A27DB-BD31-4B8C-83A1-F6EECF244321}">
                <p14:modId xmlns:p14="http://schemas.microsoft.com/office/powerpoint/2010/main" val="4096463641"/>
              </p:ext>
            </p:extLst>
          </p:nvPr>
        </p:nvGraphicFramePr>
        <p:xfrm>
          <a:off x="5220072" y="1400745"/>
          <a:ext cx="3384376" cy="2286000"/>
        </p:xfrm>
        <a:graphic>
          <a:graphicData uri="http://schemas.openxmlformats.org/drawingml/2006/table">
            <a:tbl>
              <a:tblPr firstRow="1" firstCol="1" bandRow="1"/>
              <a:tblGrid>
                <a:gridCol w="966965"/>
                <a:gridCol w="1105102"/>
                <a:gridCol w="1312309"/>
              </a:tblGrid>
              <a:tr h="206035">
                <a:tc>
                  <a:txBody>
                    <a:bodyPr/>
                    <a:lstStyle/>
                    <a:p>
                      <a:pPr indent="180340" algn="ctr">
                        <a:lnSpc>
                          <a:spcPct val="150000"/>
                        </a:lnSpc>
                        <a:spcAft>
                          <a:spcPts val="0"/>
                        </a:spcAft>
                      </a:pPr>
                      <a:r>
                        <a:rPr lang="es-ES" sz="1000" b="1">
                          <a:effectLst/>
                          <a:latin typeface="Arial"/>
                          <a:ea typeface="Times New Roman"/>
                          <a:cs typeface="Times New Roman"/>
                        </a:rPr>
                        <a:t>CRITERIOS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000" b="1">
                          <a:effectLst/>
                          <a:latin typeface="Arial"/>
                          <a:ea typeface="Times New Roman"/>
                          <a:cs typeface="Times New Roman"/>
                        </a:rPr>
                        <a:t>FRECUENCIA</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lnSpc>
                          <a:spcPct val="150000"/>
                        </a:lnSpc>
                        <a:spcAft>
                          <a:spcPts val="0"/>
                        </a:spcAft>
                      </a:pPr>
                      <a:r>
                        <a:rPr lang="es-ES" sz="1000" b="1">
                          <a:effectLst/>
                          <a:latin typeface="Arial"/>
                          <a:ea typeface="Times New Roman"/>
                          <a:cs typeface="Times New Roman"/>
                        </a:rPr>
                        <a:t>PORCENTAJE </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070">
                <a:tc>
                  <a:txBody>
                    <a:bodyPr/>
                    <a:lstStyle/>
                    <a:p>
                      <a:pPr indent="180340" algn="l">
                        <a:lnSpc>
                          <a:spcPct val="150000"/>
                        </a:lnSpc>
                        <a:spcAft>
                          <a:spcPts val="0"/>
                        </a:spcAft>
                      </a:pPr>
                      <a:r>
                        <a:rPr lang="es-ES" sz="1000" b="1">
                          <a:effectLst/>
                          <a:latin typeface="Arial"/>
                          <a:ea typeface="Times New Roman"/>
                          <a:cs typeface="Times New Roman"/>
                        </a:rPr>
                        <a:t>Totalmente 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10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71%</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035">
                <a:tc>
                  <a:txBody>
                    <a:bodyPr/>
                    <a:lstStyle/>
                    <a:p>
                      <a:pPr indent="180340" algn="l">
                        <a:lnSpc>
                          <a:spcPct val="150000"/>
                        </a:lnSpc>
                        <a:spcAft>
                          <a:spcPts val="0"/>
                        </a:spcAft>
                      </a:pPr>
                      <a:r>
                        <a:rPr lang="es-ES" sz="1000" b="1">
                          <a:effectLst/>
                          <a:latin typeface="Arial"/>
                          <a:ea typeface="Times New Roman"/>
                          <a:cs typeface="Times New Roman"/>
                        </a:rPr>
                        <a:t>De 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29%</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070">
                <a:tc>
                  <a:txBody>
                    <a:bodyPr/>
                    <a:lstStyle/>
                    <a:p>
                      <a:pPr indent="180340" algn="l">
                        <a:lnSpc>
                          <a:spcPct val="150000"/>
                        </a:lnSpc>
                        <a:spcAft>
                          <a:spcPts val="0"/>
                        </a:spcAft>
                      </a:pPr>
                      <a:r>
                        <a:rPr lang="es-ES" sz="1000" b="1">
                          <a:effectLst/>
                          <a:latin typeface="Arial"/>
                          <a:ea typeface="Times New Roman"/>
                          <a:cs typeface="Times New Roman"/>
                        </a:rPr>
                        <a:t>En desacuerdo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106">
                <a:tc>
                  <a:txBody>
                    <a:bodyPr/>
                    <a:lstStyle/>
                    <a:p>
                      <a:pPr indent="180340" algn="l">
                        <a:lnSpc>
                          <a:spcPct val="150000"/>
                        </a:lnSpc>
                        <a:spcAft>
                          <a:spcPts val="0"/>
                        </a:spcAft>
                      </a:pPr>
                      <a:r>
                        <a:rPr lang="es-ES" sz="1000" b="1">
                          <a:effectLst/>
                          <a:latin typeface="Arial"/>
                          <a:ea typeface="Times New Roman"/>
                          <a:cs typeface="Times New Roman"/>
                        </a:rPr>
                        <a:t>Totalmente en desacuerdo</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a:effectLst/>
                          <a:latin typeface="Arial"/>
                          <a:ea typeface="Times New Roman"/>
                          <a:cs typeface="Times New Roman"/>
                        </a:rPr>
                        <a:t>0%</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035">
                <a:tc>
                  <a:txBody>
                    <a:bodyPr/>
                    <a:lstStyle/>
                    <a:p>
                      <a:pPr indent="180340" algn="ctr">
                        <a:lnSpc>
                          <a:spcPct val="150000"/>
                        </a:lnSpc>
                        <a:spcAft>
                          <a:spcPts val="0"/>
                        </a:spcAft>
                      </a:pPr>
                      <a:r>
                        <a:rPr lang="es-ES" sz="1000" b="1" dirty="0">
                          <a:effectLst/>
                          <a:latin typeface="Arial"/>
                          <a:ea typeface="Times New Roman"/>
                          <a:cs typeface="Times New Roman"/>
                        </a:rPr>
                        <a:t>Total </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b="1">
                          <a:effectLst/>
                          <a:latin typeface="Arial"/>
                          <a:ea typeface="Times New Roman"/>
                          <a:cs typeface="Times New Roman"/>
                        </a:rPr>
                        <a:t>14</a:t>
                      </a:r>
                      <a:endParaRPr lang="es-EC" sz="110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ctr">
                        <a:lnSpc>
                          <a:spcPct val="150000"/>
                        </a:lnSpc>
                        <a:spcAft>
                          <a:spcPts val="0"/>
                        </a:spcAft>
                      </a:pPr>
                      <a:r>
                        <a:rPr lang="es-ES" sz="1000" b="1" dirty="0">
                          <a:effectLst/>
                          <a:latin typeface="Arial"/>
                          <a:ea typeface="Times New Roman"/>
                          <a:cs typeface="Times New Roman"/>
                        </a:rPr>
                        <a:t>100%</a:t>
                      </a:r>
                      <a:endParaRPr lang="es-EC" sz="1100" dirty="0">
                        <a:effectLst/>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15599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57648" y="1124744"/>
            <a:ext cx="5364088" cy="738664"/>
          </a:xfrm>
          <a:prstGeom prst="rect">
            <a:avLst/>
          </a:prstGeom>
        </p:spPr>
        <p:txBody>
          <a:bodyPr wrap="square">
            <a:spAutoFit/>
          </a:bodyPr>
          <a:lstStyle/>
          <a:p>
            <a:pPr algn="ctr"/>
            <a:r>
              <a:rPr lang="es-EC" sz="1400" b="1" dirty="0"/>
              <a:t>ANÁLISIS</a:t>
            </a:r>
            <a:r>
              <a:rPr lang="es-EC" sz="1400" b="1" i="1" dirty="0"/>
              <a:t> </a:t>
            </a:r>
            <a:r>
              <a:rPr lang="es-EC" sz="1400" b="1" dirty="0"/>
              <a:t>E INTERPRETACIÓN DE LOS RESULTADOS GENERALES  DE LAS ENCUESTAS DIRIGIDAS A LAS DOCENTES  DE LA </a:t>
            </a:r>
            <a:r>
              <a:rPr lang="es-EC" sz="1400" b="1" dirty="0" smtClean="0"/>
              <a:t>INSTITUCIÓN</a:t>
            </a:r>
            <a:endParaRPr lang="es-EC" sz="1400" dirty="0"/>
          </a:p>
        </p:txBody>
      </p:sp>
      <p:graphicFrame>
        <p:nvGraphicFramePr>
          <p:cNvPr id="6" name="5 Gráfico"/>
          <p:cNvGraphicFramePr/>
          <p:nvPr>
            <p:extLst>
              <p:ext uri="{D42A27DB-BD31-4B8C-83A1-F6EECF244321}">
                <p14:modId xmlns:p14="http://schemas.microsoft.com/office/powerpoint/2010/main" val="819105886"/>
              </p:ext>
            </p:extLst>
          </p:nvPr>
        </p:nvGraphicFramePr>
        <p:xfrm>
          <a:off x="1475656" y="2132856"/>
          <a:ext cx="5928072" cy="3024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51317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Resultado de imagen de Dibujos a anal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5 Rectángulo"/>
          <p:cNvSpPr/>
          <p:nvPr/>
        </p:nvSpPr>
        <p:spPr>
          <a:xfrm>
            <a:off x="822834" y="1867531"/>
            <a:ext cx="3672408" cy="1107996"/>
          </a:xfrm>
          <a:prstGeom prst="rect">
            <a:avLst/>
          </a:prstGeom>
        </p:spPr>
        <p:txBody>
          <a:bodyPr wrap="square">
            <a:spAutoFit/>
          </a:bodyPr>
          <a:lstStyle/>
          <a:p>
            <a:pPr algn="just"/>
            <a:r>
              <a:rPr lang="es-EC" sz="1100" b="1" dirty="0" smtClean="0"/>
              <a:t>1.- Los niños/as evidencian un nivel alto de dificultad en cuanto a su motricidad gruesa teniendo mayores problemas en: coordinación general, coordinación visomotora y en tonicidad muscular, por la falta de aplicación de actividades lúdicas.</a:t>
            </a:r>
            <a:endParaRPr lang="es-EC" sz="1100" b="1" dirty="0"/>
          </a:p>
        </p:txBody>
      </p:sp>
      <p:sp>
        <p:nvSpPr>
          <p:cNvPr id="9" name="8 Rectángulo"/>
          <p:cNvSpPr/>
          <p:nvPr/>
        </p:nvSpPr>
        <p:spPr>
          <a:xfrm>
            <a:off x="4626891" y="2593446"/>
            <a:ext cx="3762672" cy="1615827"/>
          </a:xfrm>
          <a:prstGeom prst="rect">
            <a:avLst/>
          </a:prstGeom>
        </p:spPr>
        <p:txBody>
          <a:bodyPr wrap="square">
            <a:spAutoFit/>
          </a:bodyPr>
          <a:lstStyle/>
          <a:p>
            <a:pPr algn="just"/>
            <a:r>
              <a:rPr lang="es-EC" sz="1100" b="1" dirty="0" smtClean="0"/>
              <a:t>2.- Las </a:t>
            </a:r>
            <a:r>
              <a:rPr lang="es-EC" sz="1100" b="1" dirty="0"/>
              <a:t>docentes de la Institución  están de acuerdo  que la aplicación de los juegos tradicionales ecuatorianos  son importantes para el desarrollo  de la motricidad  gruesa  en los niños de 4-5 </a:t>
            </a:r>
            <a:r>
              <a:rPr lang="es-EC" sz="1100" b="1" dirty="0" smtClean="0"/>
              <a:t>años; los </a:t>
            </a:r>
            <a:r>
              <a:rPr lang="es-EC" sz="1100" b="1" dirty="0"/>
              <a:t>siguientes juegos tradicionales ecuatorianos ayudan  a desarrollar  el área motora gruesa de los infantes: las cogidas, el gato y el ratón,  carrera de tres pies, ensacados, rayuela, baile del tomate, perinola, elástico, el lobo, la soga ,etc. </a:t>
            </a:r>
          </a:p>
        </p:txBody>
      </p:sp>
      <p:sp>
        <p:nvSpPr>
          <p:cNvPr id="10" name="9 Rectángulo"/>
          <p:cNvSpPr/>
          <p:nvPr/>
        </p:nvSpPr>
        <p:spPr>
          <a:xfrm>
            <a:off x="927261" y="4221088"/>
            <a:ext cx="3463553" cy="1107996"/>
          </a:xfrm>
          <a:prstGeom prst="rect">
            <a:avLst/>
          </a:prstGeom>
        </p:spPr>
        <p:txBody>
          <a:bodyPr wrap="square">
            <a:spAutoFit/>
          </a:bodyPr>
          <a:lstStyle/>
          <a:p>
            <a:pPr algn="just"/>
            <a:r>
              <a:rPr lang="es-EC" sz="1100" b="1" dirty="0" smtClean="0"/>
              <a:t>3.- Las </a:t>
            </a:r>
            <a:r>
              <a:rPr lang="es-EC" sz="1100" b="1" dirty="0"/>
              <a:t>docentes de la institución  están de acuerdo que los juegos tradicionales ecuatorianos, son aquellos que se transmiten de generación en generación  remontando la historia, la cultura, las costumbres y las tradiciones  de un pueblo o </a:t>
            </a:r>
            <a:r>
              <a:rPr lang="es-EC" sz="1100" b="1" dirty="0" smtClean="0"/>
              <a:t>región. </a:t>
            </a:r>
            <a:endParaRPr lang="es-EC" sz="1100" b="1" dirty="0"/>
          </a:p>
        </p:txBody>
      </p:sp>
      <p:sp>
        <p:nvSpPr>
          <p:cNvPr id="11" name="10 Rectángulo"/>
          <p:cNvSpPr/>
          <p:nvPr/>
        </p:nvSpPr>
        <p:spPr>
          <a:xfrm>
            <a:off x="4783030" y="5229200"/>
            <a:ext cx="3450394" cy="1107996"/>
          </a:xfrm>
          <a:prstGeom prst="rect">
            <a:avLst/>
          </a:prstGeom>
        </p:spPr>
        <p:txBody>
          <a:bodyPr wrap="square">
            <a:spAutoFit/>
          </a:bodyPr>
          <a:lstStyle/>
          <a:p>
            <a:pPr algn="just"/>
            <a:r>
              <a:rPr lang="es-EC" sz="1100" b="1" dirty="0" smtClean="0"/>
              <a:t>4.- Es </a:t>
            </a:r>
            <a:r>
              <a:rPr lang="es-EC" sz="1100" b="1" dirty="0"/>
              <a:t>necesario diseñar una guía de juegos tradicionales ecuatorianos para el desarrollo de la motricidad gruesa  de los niños de 4-5 años,  que serán de apoyo para las docentes dentro del proceso de enseñanza- aprendizaje de los infantes. </a:t>
            </a:r>
          </a:p>
        </p:txBody>
      </p:sp>
      <p:pic>
        <p:nvPicPr>
          <p:cNvPr id="8" name="Picture 4" descr="CONCLUSIO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54408"/>
            <a:ext cx="5714280" cy="112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564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54618" y="1720026"/>
            <a:ext cx="3257342" cy="1954381"/>
          </a:xfrm>
          <a:prstGeom prst="rect">
            <a:avLst/>
          </a:prstGeom>
        </p:spPr>
        <p:txBody>
          <a:bodyPr wrap="square">
            <a:spAutoFit/>
          </a:bodyPr>
          <a:lstStyle/>
          <a:p>
            <a:pPr algn="just"/>
            <a:r>
              <a:rPr lang="es-EC" sz="1100" b="1" dirty="0" smtClean="0"/>
              <a:t>1.- Las </a:t>
            </a:r>
            <a:r>
              <a:rPr lang="es-EC" sz="1100" b="1" dirty="0"/>
              <a:t>docentes de la Institución deben tomar en consideración a los juegos tradicionales ecuatorianos con el fin de desarrollar y fortalecer en los niños la coordinación general, coordinación </a:t>
            </a:r>
            <a:r>
              <a:rPr lang="es-EC" sz="1100" b="1" dirty="0" err="1"/>
              <a:t>visomotora</a:t>
            </a:r>
            <a:r>
              <a:rPr lang="es-EC" sz="1100" b="1" dirty="0"/>
              <a:t>, tonicidad muscular, equilibrio, autocontrol, lateralidad, esquema corporal, habilidades básicas, ritmo, para una adecuada motricidad gruesa de acuerdo a las características motrices de los niños de estas edades.</a:t>
            </a:r>
          </a:p>
        </p:txBody>
      </p:sp>
      <p:sp>
        <p:nvSpPr>
          <p:cNvPr id="4" name="3 Rectángulo"/>
          <p:cNvSpPr/>
          <p:nvPr/>
        </p:nvSpPr>
        <p:spPr>
          <a:xfrm>
            <a:off x="4380383" y="2833783"/>
            <a:ext cx="3936866" cy="1277273"/>
          </a:xfrm>
          <a:prstGeom prst="rect">
            <a:avLst/>
          </a:prstGeom>
        </p:spPr>
        <p:txBody>
          <a:bodyPr wrap="square">
            <a:spAutoFit/>
          </a:bodyPr>
          <a:lstStyle/>
          <a:p>
            <a:pPr algn="just"/>
            <a:r>
              <a:rPr lang="es-EC" sz="1100" b="1" dirty="0" smtClean="0"/>
              <a:t>2.- Las </a:t>
            </a:r>
            <a:r>
              <a:rPr lang="es-EC" sz="1100" b="1" dirty="0"/>
              <a:t>docentes de la institución  deben tomar en cuenta a los siguientes  juegos tradicionales ecuatorianos: las cogidas, el gato y el ratón,  carrera de tres pies, ensacados, rayuela, baile del tomate, perinola, elástico, el lobo, la soga, etc., que permitirán  fomentar y desarrollar la motricidad gruesa de los infantes.   </a:t>
            </a:r>
          </a:p>
        </p:txBody>
      </p:sp>
      <p:sp>
        <p:nvSpPr>
          <p:cNvPr id="5" name="4 Rectángulo"/>
          <p:cNvSpPr/>
          <p:nvPr/>
        </p:nvSpPr>
        <p:spPr>
          <a:xfrm>
            <a:off x="990408" y="4251679"/>
            <a:ext cx="3510136" cy="936104"/>
          </a:xfrm>
          <a:prstGeom prst="rect">
            <a:avLst/>
          </a:prstGeom>
        </p:spPr>
        <p:txBody>
          <a:bodyPr wrap="square">
            <a:spAutoFit/>
          </a:bodyPr>
          <a:lstStyle/>
          <a:p>
            <a:pPr algn="just"/>
            <a:r>
              <a:rPr lang="es-EC" sz="1100" b="1" dirty="0"/>
              <a:t>3.- Se recomienda a las docentes que al conocer la importancia de los juegos tradicionales ecuatorianos, fomentan su aplicación con un fin educativo fortaleciendo el área motora y el ámbito cultural de los infantes. </a:t>
            </a:r>
          </a:p>
        </p:txBody>
      </p:sp>
      <p:sp>
        <p:nvSpPr>
          <p:cNvPr id="6" name="5 Rectángulo"/>
          <p:cNvSpPr/>
          <p:nvPr/>
        </p:nvSpPr>
        <p:spPr>
          <a:xfrm>
            <a:off x="4495473" y="5126418"/>
            <a:ext cx="3347864" cy="1277273"/>
          </a:xfrm>
          <a:prstGeom prst="rect">
            <a:avLst/>
          </a:prstGeom>
        </p:spPr>
        <p:txBody>
          <a:bodyPr wrap="square">
            <a:spAutoFit/>
          </a:bodyPr>
          <a:lstStyle/>
          <a:p>
            <a:pPr algn="just"/>
            <a:r>
              <a:rPr lang="es-EC" sz="1100" b="1" dirty="0"/>
              <a:t> </a:t>
            </a:r>
          </a:p>
          <a:p>
            <a:pPr algn="just"/>
            <a:r>
              <a:rPr lang="es-EC" sz="1100" b="1" dirty="0" smtClean="0"/>
              <a:t>4.- Se </a:t>
            </a:r>
            <a:r>
              <a:rPr lang="es-EC" sz="1100" b="1" dirty="0"/>
              <a:t>recomienda la utilización de la guía de los juegos tradicionales ecuatorianos como una orientación pedagógica en que quehacer educativo, para desarrollar y fortalecer la motricidad gruesa  de los niños de 4-5 años. </a:t>
            </a:r>
          </a:p>
        </p:txBody>
      </p:sp>
      <p:pic>
        <p:nvPicPr>
          <p:cNvPr id="7" name="Picture 2" descr="RECOMENDACION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74264" y="374300"/>
            <a:ext cx="6591300" cy="125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ircle(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api.ning.com/files/Vf77AmMaeXvbet5AhDUR-7Uzg9UP5uyIDbTj4pV5cnZ4gS59BQBNBvzI*gbU7g1KS2NM4hdB9rPM0yfdpmI-dKE6ihXReZh*/muchasgracias014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632848"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970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80">
                                          <p:stCondLst>
                                            <p:cond delay="0"/>
                                          </p:stCondLst>
                                        </p:cTn>
                                        <p:tgtEl>
                                          <p:spTgt spid="9218"/>
                                        </p:tgtEl>
                                      </p:cBhvr>
                                    </p:animEffect>
                                    <p:anim calcmode="lin" valueType="num">
                                      <p:cBhvr>
                                        <p:cTn id="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8"/>
                                        </p:tgtEl>
                                      </p:cBhvr>
                                      <p:to x="100000" y="60000"/>
                                    </p:animScale>
                                    <p:animScale>
                                      <p:cBhvr>
                                        <p:cTn id="14" dur="166" decel="50000">
                                          <p:stCondLst>
                                            <p:cond delay="676"/>
                                          </p:stCondLst>
                                        </p:cTn>
                                        <p:tgtEl>
                                          <p:spTgt spid="9218"/>
                                        </p:tgtEl>
                                      </p:cBhvr>
                                      <p:to x="100000" y="100000"/>
                                    </p:animScale>
                                    <p:animScale>
                                      <p:cBhvr>
                                        <p:cTn id="15" dur="26">
                                          <p:stCondLst>
                                            <p:cond delay="1312"/>
                                          </p:stCondLst>
                                        </p:cTn>
                                        <p:tgtEl>
                                          <p:spTgt spid="9218"/>
                                        </p:tgtEl>
                                      </p:cBhvr>
                                      <p:to x="100000" y="80000"/>
                                    </p:animScale>
                                    <p:animScale>
                                      <p:cBhvr>
                                        <p:cTn id="16" dur="166" decel="50000">
                                          <p:stCondLst>
                                            <p:cond delay="1338"/>
                                          </p:stCondLst>
                                        </p:cTn>
                                        <p:tgtEl>
                                          <p:spTgt spid="9218"/>
                                        </p:tgtEl>
                                      </p:cBhvr>
                                      <p:to x="100000" y="100000"/>
                                    </p:animScale>
                                    <p:animScale>
                                      <p:cBhvr>
                                        <p:cTn id="17" dur="26">
                                          <p:stCondLst>
                                            <p:cond delay="1642"/>
                                          </p:stCondLst>
                                        </p:cTn>
                                        <p:tgtEl>
                                          <p:spTgt spid="9218"/>
                                        </p:tgtEl>
                                      </p:cBhvr>
                                      <p:to x="100000" y="90000"/>
                                    </p:animScale>
                                    <p:animScale>
                                      <p:cBhvr>
                                        <p:cTn id="18" dur="166" decel="50000">
                                          <p:stCondLst>
                                            <p:cond delay="1668"/>
                                          </p:stCondLst>
                                        </p:cTn>
                                        <p:tgtEl>
                                          <p:spTgt spid="9218"/>
                                        </p:tgtEl>
                                      </p:cBhvr>
                                      <p:to x="100000" y="100000"/>
                                    </p:animScale>
                                    <p:animScale>
                                      <p:cBhvr>
                                        <p:cTn id="19" dur="26">
                                          <p:stCondLst>
                                            <p:cond delay="1808"/>
                                          </p:stCondLst>
                                        </p:cTn>
                                        <p:tgtEl>
                                          <p:spTgt spid="9218"/>
                                        </p:tgtEl>
                                      </p:cBhvr>
                                      <p:to x="100000" y="95000"/>
                                    </p:animScale>
                                    <p:animScale>
                                      <p:cBhvr>
                                        <p:cTn id="20"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96823286"/>
              </p:ext>
            </p:extLst>
          </p:nvPr>
        </p:nvGraphicFramePr>
        <p:xfrm>
          <a:off x="899591" y="1700808"/>
          <a:ext cx="770485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OBJETIVOS IMAG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556090"/>
            <a:ext cx="2106935" cy="144318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es.bloggif.com/tmp/946d1b0987435e5295d1cc018eca641b/text.gif?1442862499"/>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203848" y="820484"/>
            <a:ext cx="2664296" cy="4572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5301918"/>
            <a:ext cx="2376264" cy="107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0029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s.bloggif.com/tmp/946d1b0987435e5295d1cc018eca641b/text.gif?144286903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76672"/>
            <a:ext cx="4032448" cy="7589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20" y="3284984"/>
            <a:ext cx="1864507" cy="122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1 Diagrama"/>
          <p:cNvGraphicFramePr/>
          <p:nvPr>
            <p:extLst>
              <p:ext uri="{D42A27DB-BD31-4B8C-83A1-F6EECF244321}">
                <p14:modId xmlns:p14="http://schemas.microsoft.com/office/powerpoint/2010/main" val="3447013426"/>
              </p:ext>
            </p:extLst>
          </p:nvPr>
        </p:nvGraphicFramePr>
        <p:xfrm>
          <a:off x="-108767" y="1432117"/>
          <a:ext cx="8784975" cy="4935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5" name="4 Conector recto de flecha"/>
          <p:cNvCxnSpPr/>
          <p:nvPr/>
        </p:nvCxnSpPr>
        <p:spPr>
          <a:xfrm>
            <a:off x="5444327" y="5871258"/>
            <a:ext cx="1800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p:cNvPicPr>
            <a:picLocks noChangeAspect="1" noChangeArrowheads="1"/>
          </p:cNvPicPr>
          <p:nvPr/>
        </p:nvPicPr>
        <p:blipFill rotWithShape="1">
          <a:blip r:embed="rId9">
            <a:extLst>
              <a:ext uri="{28A0092B-C50C-407E-A947-70E740481C1C}">
                <a14:useLocalDpi xmlns:a14="http://schemas.microsoft.com/office/drawing/2010/main" val="0"/>
              </a:ext>
            </a:extLst>
          </a:blip>
          <a:srcRect r="10880"/>
          <a:stretch/>
        </p:blipFill>
        <p:spPr bwMode="auto">
          <a:xfrm>
            <a:off x="525241" y="402087"/>
            <a:ext cx="1989359" cy="15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Resultado de imagen de juegos tradicionales del ecuador dibujos"/>
          <p:cNvPicPr>
            <a:picLocks noChangeAspect="1" noChangeArrowheads="1"/>
          </p:cNvPicPr>
          <p:nvPr/>
        </p:nvPicPr>
        <p:blipFill rotWithShape="1">
          <a:blip r:embed="rId10">
            <a:extLst>
              <a:ext uri="{28A0092B-C50C-407E-A947-70E740481C1C}">
                <a14:useLocalDpi xmlns:a14="http://schemas.microsoft.com/office/drawing/2010/main" val="0"/>
              </a:ext>
            </a:extLst>
          </a:blip>
          <a:srcRect r="37466"/>
          <a:stretch/>
        </p:blipFill>
        <p:spPr bwMode="auto">
          <a:xfrm>
            <a:off x="6876256" y="5291231"/>
            <a:ext cx="1799952" cy="115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474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35200" y="1340768"/>
            <a:ext cx="4680520" cy="1754326"/>
          </a:xfrm>
          <a:prstGeom prst="rect">
            <a:avLst/>
          </a:prstGeom>
        </p:spPr>
        <p:txBody>
          <a:bodyPr wrap="square">
            <a:spAutoFit/>
          </a:bodyPr>
          <a:lstStyle/>
          <a:p>
            <a:pPr algn="ctr"/>
            <a:r>
              <a:rPr lang="es-EC" sz="3600" b="1" dirty="0">
                <a:solidFill>
                  <a:schemeClr val="accent1">
                    <a:lumMod val="50000"/>
                  </a:schemeClr>
                </a:solidFill>
                <a:effectLst>
                  <a:outerShdw blurRad="38100" dist="38100" dir="2700000" algn="tl">
                    <a:srgbClr val="000000">
                      <a:alpha val="43137"/>
                    </a:srgbClr>
                  </a:outerShdw>
                </a:effectLst>
              </a:rPr>
              <a:t>CAPÍTULO </a:t>
            </a:r>
            <a:r>
              <a:rPr lang="es-EC" sz="3600" b="1" dirty="0" smtClean="0">
                <a:solidFill>
                  <a:schemeClr val="accent1">
                    <a:lumMod val="50000"/>
                  </a:schemeClr>
                </a:solidFill>
                <a:effectLst>
                  <a:outerShdw blurRad="38100" dist="38100" dir="2700000" algn="tl">
                    <a:srgbClr val="000000">
                      <a:alpha val="43137"/>
                    </a:srgbClr>
                  </a:outerShdw>
                </a:effectLst>
              </a:rPr>
              <a:t>II</a:t>
            </a:r>
          </a:p>
          <a:p>
            <a:pPr algn="ctr"/>
            <a:endParaRPr lang="es-EC" sz="3600" b="1" dirty="0">
              <a:solidFill>
                <a:schemeClr val="accent1">
                  <a:lumMod val="50000"/>
                </a:schemeClr>
              </a:solidFill>
              <a:effectLst>
                <a:outerShdw blurRad="38100" dist="38100" dir="2700000" algn="tl">
                  <a:srgbClr val="000000">
                    <a:alpha val="43137"/>
                  </a:srgbClr>
                </a:outerShdw>
              </a:effectLst>
            </a:endParaRPr>
          </a:p>
          <a:p>
            <a:pPr algn="ctr"/>
            <a:r>
              <a:rPr lang="es-EC" sz="3600" b="1" dirty="0" smtClean="0">
                <a:solidFill>
                  <a:schemeClr val="accent1">
                    <a:lumMod val="50000"/>
                  </a:schemeClr>
                </a:solidFill>
                <a:effectLst>
                  <a:outerShdw blurRad="38100" dist="38100" dir="2700000" algn="tl">
                    <a:srgbClr val="000000">
                      <a:alpha val="43137"/>
                    </a:srgbClr>
                  </a:outerShdw>
                </a:effectLst>
              </a:rPr>
              <a:t>MARCO </a:t>
            </a:r>
            <a:r>
              <a:rPr lang="es-EC" sz="3600" b="1" dirty="0">
                <a:solidFill>
                  <a:schemeClr val="accent1">
                    <a:lumMod val="50000"/>
                  </a:schemeClr>
                </a:solidFill>
                <a:effectLst>
                  <a:outerShdw blurRad="38100" dist="38100" dir="2700000" algn="tl">
                    <a:srgbClr val="000000">
                      <a:alpha val="43137"/>
                    </a:srgbClr>
                  </a:outerShdw>
                </a:effectLst>
              </a:rPr>
              <a:t>TEÓRICO</a:t>
            </a:r>
          </a:p>
        </p:txBody>
      </p:sp>
      <p:pic>
        <p:nvPicPr>
          <p:cNvPr id="4098" name="Picture 2" descr="http://www.abc.es/Media/201401/10/secreto-best-seller--644x3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8630" y="3284984"/>
            <a:ext cx="4293483" cy="2413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27216"/>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699016228"/>
              </p:ext>
            </p:extLst>
          </p:nvPr>
        </p:nvGraphicFramePr>
        <p:xfrm>
          <a:off x="611560" y="1700808"/>
          <a:ext cx="770485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117974" y="616679"/>
            <a:ext cx="3240360" cy="584775"/>
          </a:xfrm>
          <a:prstGeom prst="rect">
            <a:avLst/>
          </a:prstGeom>
          <a:noFill/>
        </p:spPr>
        <p:txBody>
          <a:bodyPr wrap="square" rtlCol="0">
            <a:spAutoFit/>
          </a:bodyPr>
          <a:lstStyle/>
          <a:p>
            <a:pPr algn="ctr"/>
            <a:r>
              <a:rPr lang="es-EC" sz="3200" b="1" dirty="0" smtClean="0">
                <a:solidFill>
                  <a:srgbClr val="3333CC"/>
                </a:solidFill>
                <a:effectLst>
                  <a:outerShdw blurRad="38100" dist="38100" dir="2700000" algn="tl">
                    <a:srgbClr val="000000">
                      <a:alpha val="43137"/>
                    </a:srgbClr>
                  </a:outerShdw>
                </a:effectLst>
              </a:rPr>
              <a:t>EL JUEGO</a:t>
            </a:r>
            <a:endParaRPr lang="es-EC" sz="3200" b="1" dirty="0">
              <a:solidFill>
                <a:srgbClr val="3333CC"/>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8736" y="20638"/>
            <a:ext cx="1507099" cy="137883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237342" y="1462396"/>
            <a:ext cx="2962788" cy="415498"/>
          </a:xfrm>
          <a:prstGeom prst="rect">
            <a:avLst/>
          </a:prstGeom>
          <a:noFill/>
        </p:spPr>
        <p:txBody>
          <a:bodyPr wrap="square" rtlCol="0">
            <a:spAutoFit/>
          </a:bodyPr>
          <a:lstStyle/>
          <a:p>
            <a:pPr algn="ctr"/>
            <a:r>
              <a:rPr lang="es-EC" sz="1050" b="1" dirty="0" smtClean="0"/>
              <a:t>Desarrollar  una educación integral y con la certeza de que el juego espontáneo</a:t>
            </a:r>
            <a:endParaRPr lang="es-EC" sz="1050" b="1" dirty="0"/>
          </a:p>
        </p:txBody>
      </p:sp>
      <p:sp>
        <p:nvSpPr>
          <p:cNvPr id="7" name="6 Rectángulo"/>
          <p:cNvSpPr/>
          <p:nvPr/>
        </p:nvSpPr>
        <p:spPr>
          <a:xfrm>
            <a:off x="5403670" y="2338588"/>
            <a:ext cx="1576073" cy="461665"/>
          </a:xfrm>
          <a:prstGeom prst="rect">
            <a:avLst/>
          </a:prstGeom>
        </p:spPr>
        <p:txBody>
          <a:bodyPr wrap="none">
            <a:spAutoFit/>
          </a:bodyPr>
          <a:lstStyle/>
          <a:p>
            <a:pPr algn="ctr"/>
            <a:r>
              <a:rPr lang="es-EC" sz="1200" b="1" dirty="0" smtClean="0">
                <a:solidFill>
                  <a:schemeClr val="bg2">
                    <a:lumMod val="50000"/>
                  </a:schemeClr>
                </a:solidFill>
              </a:rPr>
              <a:t>Froebel: </a:t>
            </a:r>
          </a:p>
          <a:p>
            <a:pPr algn="ctr"/>
            <a:r>
              <a:rPr lang="es-EC" sz="1200" b="1" dirty="0">
                <a:solidFill>
                  <a:schemeClr val="bg2">
                    <a:lumMod val="50000"/>
                  </a:schemeClr>
                </a:solidFill>
              </a:rPr>
              <a:t>D</a:t>
            </a:r>
            <a:r>
              <a:rPr lang="es-EC" sz="1200" b="1" dirty="0" smtClean="0">
                <a:solidFill>
                  <a:schemeClr val="bg2">
                    <a:lumMod val="50000"/>
                  </a:schemeClr>
                </a:solidFill>
              </a:rPr>
              <a:t>esarrollo integral </a:t>
            </a:r>
            <a:endParaRPr lang="es-EC" sz="1200" b="1" dirty="0">
              <a:solidFill>
                <a:schemeClr val="bg2">
                  <a:lumMod val="50000"/>
                </a:schemeClr>
              </a:solidFill>
            </a:endParaRPr>
          </a:p>
        </p:txBody>
      </p:sp>
      <p:sp>
        <p:nvSpPr>
          <p:cNvPr id="8" name="7 Rectángulo"/>
          <p:cNvSpPr/>
          <p:nvPr/>
        </p:nvSpPr>
        <p:spPr>
          <a:xfrm>
            <a:off x="6908265" y="2334966"/>
            <a:ext cx="1696183" cy="646331"/>
          </a:xfrm>
          <a:prstGeom prst="rect">
            <a:avLst/>
          </a:prstGeom>
        </p:spPr>
        <p:txBody>
          <a:bodyPr wrap="square">
            <a:spAutoFit/>
          </a:bodyPr>
          <a:lstStyle/>
          <a:p>
            <a:pPr algn="ctr"/>
            <a:r>
              <a:rPr lang="es-EC" sz="1200" b="1" dirty="0" smtClean="0">
                <a:solidFill>
                  <a:srgbClr val="00B050"/>
                </a:solidFill>
              </a:rPr>
              <a:t>Decroly</a:t>
            </a:r>
            <a:r>
              <a:rPr lang="es-EC" sz="1200" b="1" smtClean="0">
                <a:solidFill>
                  <a:srgbClr val="00B050"/>
                </a:solidFill>
              </a:rPr>
              <a:t>: Es </a:t>
            </a:r>
            <a:r>
              <a:rPr lang="es-EC" sz="1200" b="1" dirty="0" smtClean="0">
                <a:solidFill>
                  <a:srgbClr val="00B050"/>
                </a:solidFill>
              </a:rPr>
              <a:t>el mejor preparador para la vida </a:t>
            </a:r>
            <a:endParaRPr lang="es-EC" sz="1200" b="1" dirty="0">
              <a:solidFill>
                <a:srgbClr val="00B050"/>
              </a:solidFill>
            </a:endParaRPr>
          </a:p>
        </p:txBody>
      </p:sp>
      <p:sp>
        <p:nvSpPr>
          <p:cNvPr id="13" name="12 Flecha derecha"/>
          <p:cNvSpPr/>
          <p:nvPr/>
        </p:nvSpPr>
        <p:spPr>
          <a:xfrm>
            <a:off x="4287614" y="1670145"/>
            <a:ext cx="760884" cy="333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5" name="14 Conector recto de flecha"/>
          <p:cNvCxnSpPr/>
          <p:nvPr/>
        </p:nvCxnSpPr>
        <p:spPr>
          <a:xfrm>
            <a:off x="6718736" y="2003549"/>
            <a:ext cx="445552" cy="324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a:off x="6191706" y="2003549"/>
            <a:ext cx="527030" cy="324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4" name="Picture 4" descr="http://st2.depositphotos.com/3827765/5409/v/950/depositphotos_54091413-Kids-outdoor-games-and-activiti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63568" y="2960213"/>
            <a:ext cx="1462616" cy="1304450"/>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6" descr="Resultado de imagen de juegos de niños anim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3" name="AutoShape 8" descr="Resultado de imagen de juegos de niños animad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4" name="AutoShape 10" descr="Resultado de imagen de juegos de niños animad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5" name="AutoShape 12" descr="Resultado de imagen de juegos de niños animad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6" name="AutoShape 14" descr="Resultado de imagen de juegos de niños animad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5136" name="Picture 16" descr="Resultado de imagen de juegos de niños animad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447" y="5454106"/>
            <a:ext cx="2167408" cy="1033687"/>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5411892" y="4005064"/>
            <a:ext cx="1604480" cy="1546577"/>
          </a:xfrm>
          <a:prstGeom prst="rect">
            <a:avLst/>
          </a:prstGeom>
          <a:noFill/>
        </p:spPr>
        <p:txBody>
          <a:bodyPr wrap="square" rtlCol="0">
            <a:spAutoFit/>
          </a:bodyPr>
          <a:lstStyle/>
          <a:p>
            <a:pPr lvl="0"/>
            <a:endParaRPr lang="es-EC" sz="1050" b="1" dirty="0"/>
          </a:p>
          <a:p>
            <a:pPr lvl="0"/>
            <a:r>
              <a:rPr lang="es-EC" sz="1050" b="1" dirty="0"/>
              <a:t>Actividades lúdicas que permiten estimular y desarrollar  habilidades creativas:  cognitivo, motor, socio-afectivo, Lingüística</a:t>
            </a:r>
          </a:p>
          <a:p>
            <a:endParaRPr lang="es-EC" sz="1050" dirty="0"/>
          </a:p>
        </p:txBody>
      </p:sp>
      <p:sp>
        <p:nvSpPr>
          <p:cNvPr id="6" name="5 CuadroTexto"/>
          <p:cNvSpPr txBox="1"/>
          <p:nvPr/>
        </p:nvSpPr>
        <p:spPr>
          <a:xfrm>
            <a:off x="6172278" y="5697720"/>
            <a:ext cx="2592152" cy="1200329"/>
          </a:xfrm>
          <a:prstGeom prst="rect">
            <a:avLst/>
          </a:prstGeom>
          <a:noFill/>
        </p:spPr>
        <p:txBody>
          <a:bodyPr wrap="square" rtlCol="0">
            <a:spAutoFit/>
          </a:bodyPr>
          <a:lstStyle/>
          <a:p>
            <a:pPr marL="285750" indent="-285750">
              <a:buFont typeface="Arial" pitchFamily="34" charset="0"/>
              <a:buChar char="•"/>
            </a:pPr>
            <a:r>
              <a:rPr lang="es-EC" sz="1200" b="1" dirty="0" smtClean="0"/>
              <a:t>Piaget: Establece que el juego  es una vía de aprendizaje.</a:t>
            </a:r>
          </a:p>
          <a:p>
            <a:pPr marL="285750" indent="-285750">
              <a:buFont typeface="Arial" pitchFamily="34" charset="0"/>
              <a:buChar char="•"/>
            </a:pPr>
            <a:r>
              <a:rPr lang="es-EC" sz="1200" b="1" dirty="0" smtClean="0"/>
              <a:t>Vygotsky: Considera al </a:t>
            </a:r>
            <a:r>
              <a:rPr lang="es-EC" sz="1200" b="1" dirty="0"/>
              <a:t>juego es una actividad social</a:t>
            </a:r>
          </a:p>
        </p:txBody>
      </p:sp>
    </p:spTree>
    <p:extLst>
      <p:ext uri="{BB962C8B-B14F-4D97-AF65-F5344CB8AC3E}">
        <p14:creationId xmlns:p14="http://schemas.microsoft.com/office/powerpoint/2010/main" val="2974484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051720" y="908720"/>
            <a:ext cx="4814912" cy="646331"/>
          </a:xfrm>
          <a:prstGeom prst="rect">
            <a:avLst/>
          </a:prstGeom>
        </p:spPr>
        <p:txBody>
          <a:bodyPr wrap="square">
            <a:spAutoFit/>
          </a:bodyPr>
          <a:lstStyle/>
          <a:p>
            <a:pPr algn="ctr"/>
            <a:r>
              <a:rPr lang="es-EC" b="1" dirty="0" smtClean="0">
                <a:solidFill>
                  <a:srgbClr val="CC66FF"/>
                </a:solidFill>
                <a:effectLst>
                  <a:outerShdw blurRad="38100" dist="38100" dir="2700000" algn="tl">
                    <a:srgbClr val="000000">
                      <a:alpha val="43137"/>
                    </a:srgbClr>
                  </a:outerShdw>
                </a:effectLst>
              </a:rPr>
              <a:t>EL JUEGO EN LOS PROCESOS DE ENSEÑANZA - APRENDIZAJE </a:t>
            </a:r>
            <a:endParaRPr lang="es-EC" b="1" dirty="0">
              <a:solidFill>
                <a:srgbClr val="CC66FF"/>
              </a:solidFill>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3348682868"/>
              </p:ext>
            </p:extLst>
          </p:nvPr>
        </p:nvGraphicFramePr>
        <p:xfrm>
          <a:off x="1524000" y="1397000"/>
          <a:ext cx="63603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Resultado de imagen de niños creativ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Resultado de imagen de niños creativ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055" y="3501008"/>
            <a:ext cx="1100138"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0830" y="3501007"/>
            <a:ext cx="907554"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http://cuidadoinfantil.net/wp-content/uploads/ninos-mentirosos_-presen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5673" y="4255939"/>
            <a:ext cx="844551" cy="84455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763" y="410800"/>
            <a:ext cx="1571625" cy="157162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descr="Resultado de imagen de niños + desarrollo integr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9592" y="5332164"/>
            <a:ext cx="1740519" cy="99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5731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Personalizado 4">
      <a:dk1>
        <a:sysClr val="windowText" lastClr="000000"/>
      </a:dk1>
      <a:lt1>
        <a:srgbClr val="FFFFFF"/>
      </a:lt1>
      <a:dk2>
        <a:srgbClr val="A56FED"/>
      </a:dk2>
      <a:lt2>
        <a:srgbClr val="FF99FF"/>
      </a:lt2>
      <a:accent1>
        <a:srgbClr val="DBC5F7"/>
      </a:accent1>
      <a:accent2>
        <a:srgbClr val="FFFF99"/>
      </a:accent2>
      <a:accent3>
        <a:srgbClr val="969696"/>
      </a:accent3>
      <a:accent4>
        <a:srgbClr val="808080"/>
      </a:accent4>
      <a:accent5>
        <a:srgbClr val="5F5F5F"/>
      </a:accent5>
      <a:accent6>
        <a:srgbClr val="4D4D4D"/>
      </a:accent6>
      <a:hlink>
        <a:srgbClr val="5F5F5F"/>
      </a:hlink>
      <a:folHlink>
        <a:srgbClr val="91919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Austin</Template>
  <TotalTime>3178</TotalTime>
  <Words>2605</Words>
  <Application>Microsoft Office PowerPoint</Application>
  <PresentationFormat>Presentación en pantalla (4:3)</PresentationFormat>
  <Paragraphs>442</Paragraphs>
  <Slides>46</Slides>
  <Notes>2</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Austin</vt:lpstr>
      <vt:lpstr>UNIVERSIDAD DE LAS FUERZAS ARMADAS 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ANÁLISIS E  INTERPRETACIONES  DE LOS INTRUMENTOS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DEFENSA DEL TRABAJO DE TITULACIÓN</dc:title>
  <dc:subject>TRABAJO DE TITULACIÓN</dc:subject>
  <dc:creator>Diana Guadalupe;Natali Sandoval</dc:creator>
  <cp:lastModifiedBy>Equipo 2</cp:lastModifiedBy>
  <cp:revision>196</cp:revision>
  <dcterms:created xsi:type="dcterms:W3CDTF">2015-08-12T16:17:25Z</dcterms:created>
  <dcterms:modified xsi:type="dcterms:W3CDTF">2015-11-18T16:20:30Z</dcterms:modified>
</cp:coreProperties>
</file>