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46"/>
  </p:notesMasterIdLst>
  <p:sldIdLst>
    <p:sldId id="257" r:id="rId3"/>
    <p:sldId id="261" r:id="rId4"/>
    <p:sldId id="304" r:id="rId5"/>
    <p:sldId id="313" r:id="rId6"/>
    <p:sldId id="314" r:id="rId7"/>
    <p:sldId id="286" r:id="rId8"/>
    <p:sldId id="288" r:id="rId9"/>
    <p:sldId id="309" r:id="rId10"/>
    <p:sldId id="310" r:id="rId11"/>
    <p:sldId id="311" r:id="rId12"/>
    <p:sldId id="312" r:id="rId13"/>
    <p:sldId id="303" r:id="rId14"/>
    <p:sldId id="289" r:id="rId15"/>
    <p:sldId id="290" r:id="rId16"/>
    <p:sldId id="302" r:id="rId17"/>
    <p:sldId id="269" r:id="rId18"/>
    <p:sldId id="278" r:id="rId19"/>
    <p:sldId id="279" r:id="rId20"/>
    <p:sldId id="316" r:id="rId21"/>
    <p:sldId id="281" r:id="rId22"/>
    <p:sldId id="280" r:id="rId23"/>
    <p:sldId id="315" r:id="rId24"/>
    <p:sldId id="282" r:id="rId25"/>
    <p:sldId id="283" r:id="rId26"/>
    <p:sldId id="317" r:id="rId27"/>
    <p:sldId id="318" r:id="rId28"/>
    <p:sldId id="308" r:id="rId29"/>
    <p:sldId id="275" r:id="rId30"/>
    <p:sldId id="291" r:id="rId31"/>
    <p:sldId id="322" r:id="rId32"/>
    <p:sldId id="319" r:id="rId33"/>
    <p:sldId id="292" r:id="rId34"/>
    <p:sldId id="321" r:id="rId35"/>
    <p:sldId id="293" r:id="rId36"/>
    <p:sldId id="294" r:id="rId37"/>
    <p:sldId id="295" r:id="rId38"/>
    <p:sldId id="296" r:id="rId39"/>
    <p:sldId id="323" r:id="rId40"/>
    <p:sldId id="320" r:id="rId41"/>
    <p:sldId id="276" r:id="rId42"/>
    <p:sldId id="277" r:id="rId43"/>
    <p:sldId id="300" r:id="rId44"/>
    <p:sldId id="274" r:id="rId45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00FFCC"/>
    <a:srgbClr val="FFFF66"/>
    <a:srgbClr val="FF3399"/>
    <a:srgbClr val="FF66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G:\Tesis\Cuevas%20de%20Crecimiento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hp\Documents\Leslie\Tesis\Protecto%20Tomate%20(tesis)\Cuevas%20de%20Crecimiento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40"/>
    </mc:Choice>
    <mc:Fallback>
      <c:style val="40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47625">
              <a:noFill/>
            </a:ln>
          </c:spPr>
          <c:trendline>
            <c:trendlineType val="log"/>
            <c:dispRSqr val="0"/>
            <c:dispEq val="0"/>
          </c:trendline>
          <c:trendline>
            <c:trendlineType val="poly"/>
            <c:order val="3"/>
            <c:dispRSqr val="0"/>
            <c:dispEq val="1"/>
            <c:trendlineLbl>
              <c:layout>
                <c:manualLayout>
                  <c:x val="-7.3187542733628888E-2"/>
                  <c:y val="-0.11021799358413531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>
                      <a:latin typeface="Arial" panose="020B0604020202020204" pitchFamily="34" charset="0"/>
                      <a:cs typeface="Arial" panose="020B0604020202020204" pitchFamily="34" charset="0"/>
                    </a:defRPr>
                  </a:pPr>
                  <a:endParaRPr lang="es-EC"/>
                </a:p>
              </c:txPr>
            </c:trendlineLbl>
          </c:trendline>
          <c:xVal>
            <c:numRef>
              <c:f>'G:\Tesis\[Curva de Crecimiento B (Extendido).xlsx]Hoja1'!$C$4:$C$15</c:f>
              <c:numCache>
                <c:formatCode>General</c:formatCode>
                <c:ptCount val="12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  <c:pt idx="6">
                  <c:v>24</c:v>
                </c:pt>
                <c:pt idx="7">
                  <c:v>26</c:v>
                </c:pt>
                <c:pt idx="8">
                  <c:v>28</c:v>
                </c:pt>
                <c:pt idx="9">
                  <c:v>30</c:v>
                </c:pt>
                <c:pt idx="10">
                  <c:v>32</c:v>
                </c:pt>
                <c:pt idx="11">
                  <c:v>34</c:v>
                </c:pt>
              </c:numCache>
            </c:numRef>
          </c:xVal>
          <c:yVal>
            <c:numRef>
              <c:f>'G:\Tesis\[Curva de Crecimiento B (Extendido).xlsx]Hoja1'!$D$4:$D$15</c:f>
              <c:numCache>
                <c:formatCode>General</c:formatCode>
                <c:ptCount val="12"/>
                <c:pt idx="0">
                  <c:v>3.4000000000000002E-2</c:v>
                </c:pt>
                <c:pt idx="1">
                  <c:v>4.1000000000000002E-2</c:v>
                </c:pt>
                <c:pt idx="2">
                  <c:v>5.2999999999999999E-2</c:v>
                </c:pt>
                <c:pt idx="3">
                  <c:v>7.0000000000000007E-2</c:v>
                </c:pt>
                <c:pt idx="4">
                  <c:v>8.8999999999999996E-2</c:v>
                </c:pt>
                <c:pt idx="5">
                  <c:v>0.114</c:v>
                </c:pt>
                <c:pt idx="6">
                  <c:v>0.79900000000000004</c:v>
                </c:pt>
                <c:pt idx="7">
                  <c:v>0.81799999999999995</c:v>
                </c:pt>
                <c:pt idx="8">
                  <c:v>0.84099999999999997</c:v>
                </c:pt>
                <c:pt idx="9">
                  <c:v>0.85199999999999998</c:v>
                </c:pt>
                <c:pt idx="10">
                  <c:v>0.88</c:v>
                </c:pt>
                <c:pt idx="11">
                  <c:v>0.80300000000000005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9916928"/>
        <c:axId val="207275520"/>
      </c:scatterChart>
      <c:valAx>
        <c:axId val="1999169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s-EC">
                    <a:latin typeface="Arial" panose="020B0604020202020204" pitchFamily="34" charset="0"/>
                    <a:cs typeface="Arial" panose="020B0604020202020204" pitchFamily="34" charset="0"/>
                  </a:rPr>
                  <a:t>Tiempo (h)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07275520"/>
        <c:crosses val="autoZero"/>
        <c:crossBetween val="midCat"/>
      </c:valAx>
      <c:valAx>
        <c:axId val="20727552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s-EC">
                    <a:latin typeface="Arial" panose="020B0604020202020204" pitchFamily="34" charset="0"/>
                    <a:cs typeface="Arial" panose="020B0604020202020204" pitchFamily="34" charset="0"/>
                  </a:rPr>
                  <a:t>Absorbancia (UA)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99916928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39"/>
    </mc:Choice>
    <mc:Fallback>
      <c:style val="39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47625">
              <a:noFill/>
            </a:ln>
          </c:spPr>
          <c:trendline>
            <c:trendlineType val="poly"/>
            <c:order val="2"/>
            <c:dispRSqr val="0"/>
            <c:dispEq val="1"/>
            <c:trendlineLbl>
              <c:layout>
                <c:manualLayout>
                  <c:x val="-3.8532370953630797E-3"/>
                  <c:y val="-8.6346602508019829E-2"/>
                </c:manualLayout>
              </c:layout>
              <c:numFmt formatCode="General" sourceLinked="0"/>
            </c:trendlineLbl>
          </c:trendline>
          <c:xVal>
            <c:numRef>
              <c:f>'B (extendido)'!$C$4:$C$10</c:f>
              <c:numCache>
                <c:formatCode>General</c:formatCode>
                <c:ptCount val="7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  <c:pt idx="6">
                  <c:v>24</c:v>
                </c:pt>
              </c:numCache>
            </c:numRef>
          </c:xVal>
          <c:yVal>
            <c:numRef>
              <c:f>'B (extendido)'!$I$4:$I$10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1000000</c:v>
                </c:pt>
                <c:pt idx="3">
                  <c:v>4000000</c:v>
                </c:pt>
                <c:pt idx="4">
                  <c:v>1000000</c:v>
                </c:pt>
                <c:pt idx="5">
                  <c:v>4000000</c:v>
                </c:pt>
                <c:pt idx="6">
                  <c:v>24000000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7693696"/>
        <c:axId val="207704064"/>
      </c:scatterChart>
      <c:valAx>
        <c:axId val="20769369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EC"/>
                  <a:t>Tiempo (h)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07704064"/>
        <c:crosses val="autoZero"/>
        <c:crossBetween val="midCat"/>
      </c:valAx>
      <c:valAx>
        <c:axId val="20770406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s-EC"/>
                  <a:t>UFC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07693696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s-EC"/>
    </a:p>
  </c:txPr>
  <c:externalData r:id="rId1">
    <c:autoUpdate val="0"/>
  </c:externalData>
</c:chartSpace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7D65E5-48BE-4306-8672-894CE813AFD0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4F3F3782-0DF5-4554-A7E8-0360FB5823F2}">
      <dgm:prSet phldrT="[Texto]"/>
      <dgm:spPr/>
      <dgm:t>
        <a:bodyPr/>
        <a:lstStyle/>
        <a:p>
          <a:r>
            <a:rPr lang="es-EC" b="0" dirty="0" smtClean="0">
              <a:latin typeface="Times New Roman" pitchFamily="18" charset="0"/>
              <a:cs typeface="Times New Roman" pitchFamily="18" charset="0"/>
            </a:rPr>
            <a:t>Introducción</a:t>
          </a:r>
          <a:endParaRPr lang="es-EC" dirty="0"/>
        </a:p>
      </dgm:t>
    </dgm:pt>
    <dgm:pt modelId="{81070BF7-18CA-4BD7-B1F6-003818520DB1}" type="parTrans" cxnId="{AF9FF47A-F620-4B77-82C2-7BDCDDCE57C7}">
      <dgm:prSet/>
      <dgm:spPr/>
      <dgm:t>
        <a:bodyPr/>
        <a:lstStyle/>
        <a:p>
          <a:endParaRPr lang="es-EC"/>
        </a:p>
      </dgm:t>
    </dgm:pt>
    <dgm:pt modelId="{F50A22B8-D99E-4C34-AD3E-9B44FB9BA42F}" type="sibTrans" cxnId="{AF9FF47A-F620-4B77-82C2-7BDCDDCE57C7}">
      <dgm:prSet/>
      <dgm:spPr/>
      <dgm:t>
        <a:bodyPr/>
        <a:lstStyle/>
        <a:p>
          <a:endParaRPr lang="es-EC"/>
        </a:p>
      </dgm:t>
    </dgm:pt>
    <dgm:pt modelId="{A411F939-2EB8-4B86-B23F-1D66A8C4F554}">
      <dgm:prSet phldrT="[Texto]"/>
      <dgm:spPr/>
      <dgm:t>
        <a:bodyPr/>
        <a:lstStyle/>
        <a:p>
          <a:r>
            <a:rPr lang="es-EC" b="0" dirty="0" smtClean="0">
              <a:latin typeface="Times New Roman" pitchFamily="18" charset="0"/>
              <a:cs typeface="Times New Roman" pitchFamily="18" charset="0"/>
            </a:rPr>
            <a:t>Objetivos</a:t>
          </a:r>
          <a:endParaRPr lang="es-EC" b="0" dirty="0">
            <a:latin typeface="Times New Roman" pitchFamily="18" charset="0"/>
            <a:cs typeface="Times New Roman" pitchFamily="18" charset="0"/>
          </a:endParaRPr>
        </a:p>
      </dgm:t>
    </dgm:pt>
    <dgm:pt modelId="{5209DB4D-A873-4EBA-B142-84CBECFB8B96}" type="parTrans" cxnId="{028D34DF-0FA9-4A38-AB2F-4FFE0EA21CC7}">
      <dgm:prSet/>
      <dgm:spPr/>
      <dgm:t>
        <a:bodyPr/>
        <a:lstStyle/>
        <a:p>
          <a:endParaRPr lang="es-EC"/>
        </a:p>
      </dgm:t>
    </dgm:pt>
    <dgm:pt modelId="{570BAF38-47B8-4208-8CC8-C3E96BAFDCE6}" type="sibTrans" cxnId="{028D34DF-0FA9-4A38-AB2F-4FFE0EA21CC7}">
      <dgm:prSet/>
      <dgm:spPr/>
      <dgm:t>
        <a:bodyPr/>
        <a:lstStyle/>
        <a:p>
          <a:endParaRPr lang="es-EC"/>
        </a:p>
      </dgm:t>
    </dgm:pt>
    <dgm:pt modelId="{D6944E0F-DB25-4669-8FB6-6E22D71078FF}">
      <dgm:prSet phldrT="[Texto]"/>
      <dgm:spPr/>
      <dgm:t>
        <a:bodyPr/>
        <a:lstStyle/>
        <a:p>
          <a:r>
            <a:rPr lang="es-EC" b="0" dirty="0" smtClean="0">
              <a:latin typeface="Times New Roman" pitchFamily="18" charset="0"/>
              <a:cs typeface="Times New Roman" pitchFamily="18" charset="0"/>
            </a:rPr>
            <a:t>Materiales y métodos</a:t>
          </a:r>
          <a:endParaRPr lang="es-EC" b="0" dirty="0">
            <a:latin typeface="Times New Roman" pitchFamily="18" charset="0"/>
            <a:cs typeface="Times New Roman" pitchFamily="18" charset="0"/>
          </a:endParaRPr>
        </a:p>
      </dgm:t>
    </dgm:pt>
    <dgm:pt modelId="{8657611E-F2E9-4DEE-A8F0-92FF25FE3E92}" type="parTrans" cxnId="{8C1AB514-2CBE-4274-91B5-127E61461AF9}">
      <dgm:prSet/>
      <dgm:spPr/>
      <dgm:t>
        <a:bodyPr/>
        <a:lstStyle/>
        <a:p>
          <a:endParaRPr lang="es-EC"/>
        </a:p>
      </dgm:t>
    </dgm:pt>
    <dgm:pt modelId="{15C47B95-DA81-49EE-A969-B14D5678A084}" type="sibTrans" cxnId="{8C1AB514-2CBE-4274-91B5-127E61461AF9}">
      <dgm:prSet/>
      <dgm:spPr/>
      <dgm:t>
        <a:bodyPr/>
        <a:lstStyle/>
        <a:p>
          <a:endParaRPr lang="es-EC"/>
        </a:p>
      </dgm:t>
    </dgm:pt>
    <dgm:pt modelId="{83ABB3BC-50D6-4D2F-BF43-9768C5981A39}">
      <dgm:prSet phldrT="[Texto]"/>
      <dgm:spPr/>
      <dgm:t>
        <a:bodyPr/>
        <a:lstStyle/>
        <a:p>
          <a:r>
            <a:rPr lang="es-EC" b="0" dirty="0" smtClean="0">
              <a:latin typeface="Times New Roman" pitchFamily="18" charset="0"/>
              <a:cs typeface="Times New Roman" pitchFamily="18" charset="0"/>
            </a:rPr>
            <a:t>Resultados </a:t>
          </a:r>
        </a:p>
      </dgm:t>
    </dgm:pt>
    <dgm:pt modelId="{DB97B794-C67E-49E1-BAA3-0E216657F6F4}" type="parTrans" cxnId="{40AE1E16-D1EE-4CF4-AD60-061CBE7AB1DA}">
      <dgm:prSet/>
      <dgm:spPr/>
      <dgm:t>
        <a:bodyPr/>
        <a:lstStyle/>
        <a:p>
          <a:endParaRPr lang="es-EC"/>
        </a:p>
      </dgm:t>
    </dgm:pt>
    <dgm:pt modelId="{60502178-2E19-4D26-9386-268EA201CD11}" type="sibTrans" cxnId="{40AE1E16-D1EE-4CF4-AD60-061CBE7AB1DA}">
      <dgm:prSet/>
      <dgm:spPr/>
      <dgm:t>
        <a:bodyPr/>
        <a:lstStyle/>
        <a:p>
          <a:endParaRPr lang="es-EC"/>
        </a:p>
      </dgm:t>
    </dgm:pt>
    <dgm:pt modelId="{C231BBE1-D5BD-4377-875D-8F2CE4C121B6}">
      <dgm:prSet phldrT="[Texto]"/>
      <dgm:spPr/>
      <dgm:t>
        <a:bodyPr/>
        <a:lstStyle/>
        <a:p>
          <a:r>
            <a:rPr lang="es-ES" b="0" dirty="0" smtClean="0">
              <a:latin typeface="Times New Roman" pitchFamily="18" charset="0"/>
              <a:cs typeface="Times New Roman" pitchFamily="18" charset="0"/>
            </a:rPr>
            <a:t>Discusión </a:t>
          </a:r>
          <a:endParaRPr lang="es-EC" b="0" dirty="0" smtClean="0">
            <a:latin typeface="Times New Roman" pitchFamily="18" charset="0"/>
            <a:cs typeface="Times New Roman" pitchFamily="18" charset="0"/>
          </a:endParaRPr>
        </a:p>
      </dgm:t>
    </dgm:pt>
    <dgm:pt modelId="{14BD1073-B887-4D15-9025-CB4315A34280}" type="parTrans" cxnId="{42203DF0-E032-490C-89DC-CFD17615FEE6}">
      <dgm:prSet/>
      <dgm:spPr/>
      <dgm:t>
        <a:bodyPr/>
        <a:lstStyle/>
        <a:p>
          <a:endParaRPr lang="es-EC"/>
        </a:p>
      </dgm:t>
    </dgm:pt>
    <dgm:pt modelId="{23F86C35-281F-48BF-9B4D-0B978D5429C5}" type="sibTrans" cxnId="{42203DF0-E032-490C-89DC-CFD17615FEE6}">
      <dgm:prSet/>
      <dgm:spPr/>
      <dgm:t>
        <a:bodyPr/>
        <a:lstStyle/>
        <a:p>
          <a:endParaRPr lang="es-EC"/>
        </a:p>
      </dgm:t>
    </dgm:pt>
    <dgm:pt modelId="{E0A2AA9B-8DE3-407F-BD49-6EFEF2AE0242}">
      <dgm:prSet phldrT="[Texto]"/>
      <dgm:spPr/>
      <dgm:t>
        <a:bodyPr/>
        <a:lstStyle/>
        <a:p>
          <a:r>
            <a:rPr lang="es-EC" b="0" dirty="0" smtClean="0">
              <a:latin typeface="Times New Roman" pitchFamily="18" charset="0"/>
              <a:cs typeface="Times New Roman" pitchFamily="18" charset="0"/>
            </a:rPr>
            <a:t>Conclusiones</a:t>
          </a:r>
        </a:p>
      </dgm:t>
    </dgm:pt>
    <dgm:pt modelId="{7DF641E2-074E-4A6E-AB58-06F5A6E8FB55}" type="parTrans" cxnId="{45B308B8-7A1D-4B1C-9375-470C8261CEEB}">
      <dgm:prSet/>
      <dgm:spPr/>
      <dgm:t>
        <a:bodyPr/>
        <a:lstStyle/>
        <a:p>
          <a:endParaRPr lang="es-EC"/>
        </a:p>
      </dgm:t>
    </dgm:pt>
    <dgm:pt modelId="{125817EF-F6A1-44C1-B7F1-D4D1849E30C0}" type="sibTrans" cxnId="{45B308B8-7A1D-4B1C-9375-470C8261CEEB}">
      <dgm:prSet/>
      <dgm:spPr/>
      <dgm:t>
        <a:bodyPr/>
        <a:lstStyle/>
        <a:p>
          <a:endParaRPr lang="es-EC"/>
        </a:p>
      </dgm:t>
    </dgm:pt>
    <dgm:pt modelId="{E2FADC91-1164-458C-9024-41E11F6965C7}">
      <dgm:prSet phldrT="[Texto]"/>
      <dgm:spPr/>
      <dgm:t>
        <a:bodyPr/>
        <a:lstStyle/>
        <a:p>
          <a:r>
            <a:rPr lang="es-EC" b="0" dirty="0" smtClean="0">
              <a:latin typeface="Times New Roman" pitchFamily="18" charset="0"/>
              <a:cs typeface="Times New Roman" pitchFamily="18" charset="0"/>
            </a:rPr>
            <a:t>Recomendaciones</a:t>
          </a:r>
        </a:p>
      </dgm:t>
    </dgm:pt>
    <dgm:pt modelId="{15822722-747E-45B1-88E4-7A61DABFD707}" type="parTrans" cxnId="{D97F363F-C413-4656-9E28-5ACDC14ED7AE}">
      <dgm:prSet/>
      <dgm:spPr/>
      <dgm:t>
        <a:bodyPr/>
        <a:lstStyle/>
        <a:p>
          <a:endParaRPr lang="es-EC"/>
        </a:p>
      </dgm:t>
    </dgm:pt>
    <dgm:pt modelId="{C93C2D38-5217-4B3D-9DD8-3646B4BF2A8C}" type="sibTrans" cxnId="{D97F363F-C413-4656-9E28-5ACDC14ED7AE}">
      <dgm:prSet/>
      <dgm:spPr/>
      <dgm:t>
        <a:bodyPr/>
        <a:lstStyle/>
        <a:p>
          <a:endParaRPr lang="es-EC"/>
        </a:p>
      </dgm:t>
    </dgm:pt>
    <dgm:pt modelId="{35E6F36B-42E2-4EE2-830A-5BAD00FAC6E4}" type="pres">
      <dgm:prSet presAssocID="{B17D65E5-48BE-4306-8672-894CE813AFD0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05CFDECF-8503-46AD-B745-8EA3D801A74A}" type="pres">
      <dgm:prSet presAssocID="{4F3F3782-0DF5-4554-A7E8-0360FB5823F2}" presName="thickLine" presStyleLbl="alignNode1" presStyleIdx="0" presStyleCnt="7"/>
      <dgm:spPr/>
    </dgm:pt>
    <dgm:pt modelId="{24F3DA29-786C-4CD3-A1B1-440CB158BC53}" type="pres">
      <dgm:prSet presAssocID="{4F3F3782-0DF5-4554-A7E8-0360FB5823F2}" presName="horz1" presStyleCnt="0"/>
      <dgm:spPr/>
    </dgm:pt>
    <dgm:pt modelId="{BCDDF74D-E94D-4821-A5D8-6F9EBEF0586C}" type="pres">
      <dgm:prSet presAssocID="{4F3F3782-0DF5-4554-A7E8-0360FB5823F2}" presName="tx1" presStyleLbl="revTx" presStyleIdx="0" presStyleCnt="7"/>
      <dgm:spPr/>
      <dgm:t>
        <a:bodyPr/>
        <a:lstStyle/>
        <a:p>
          <a:endParaRPr lang="es-EC"/>
        </a:p>
      </dgm:t>
    </dgm:pt>
    <dgm:pt modelId="{28520D12-E63E-4F3D-800F-15515B1647AA}" type="pres">
      <dgm:prSet presAssocID="{4F3F3782-0DF5-4554-A7E8-0360FB5823F2}" presName="vert1" presStyleCnt="0"/>
      <dgm:spPr/>
    </dgm:pt>
    <dgm:pt modelId="{8C65E7BB-95F8-41B1-A58E-CBAF25492F83}" type="pres">
      <dgm:prSet presAssocID="{A411F939-2EB8-4B86-B23F-1D66A8C4F554}" presName="thickLine" presStyleLbl="alignNode1" presStyleIdx="1" presStyleCnt="7"/>
      <dgm:spPr/>
    </dgm:pt>
    <dgm:pt modelId="{509397A6-39E4-4EBE-8DAE-5C0D400C640A}" type="pres">
      <dgm:prSet presAssocID="{A411F939-2EB8-4B86-B23F-1D66A8C4F554}" presName="horz1" presStyleCnt="0"/>
      <dgm:spPr/>
    </dgm:pt>
    <dgm:pt modelId="{7AEDB353-0B5F-49F4-8389-D0EA8EA957DC}" type="pres">
      <dgm:prSet presAssocID="{A411F939-2EB8-4B86-B23F-1D66A8C4F554}" presName="tx1" presStyleLbl="revTx" presStyleIdx="1" presStyleCnt="7"/>
      <dgm:spPr/>
      <dgm:t>
        <a:bodyPr/>
        <a:lstStyle/>
        <a:p>
          <a:endParaRPr lang="es-EC"/>
        </a:p>
      </dgm:t>
    </dgm:pt>
    <dgm:pt modelId="{BE6D906B-5D73-45E5-878F-41364BC80A8F}" type="pres">
      <dgm:prSet presAssocID="{A411F939-2EB8-4B86-B23F-1D66A8C4F554}" presName="vert1" presStyleCnt="0"/>
      <dgm:spPr/>
    </dgm:pt>
    <dgm:pt modelId="{DE166BF1-9177-4399-844D-D52B2265AFBB}" type="pres">
      <dgm:prSet presAssocID="{D6944E0F-DB25-4669-8FB6-6E22D71078FF}" presName="thickLine" presStyleLbl="alignNode1" presStyleIdx="2" presStyleCnt="7"/>
      <dgm:spPr/>
    </dgm:pt>
    <dgm:pt modelId="{4A2CBBD8-50DA-4433-BE91-940C8761FBD8}" type="pres">
      <dgm:prSet presAssocID="{D6944E0F-DB25-4669-8FB6-6E22D71078FF}" presName="horz1" presStyleCnt="0"/>
      <dgm:spPr/>
    </dgm:pt>
    <dgm:pt modelId="{18414861-1103-4100-A88B-DA17BCA15FBC}" type="pres">
      <dgm:prSet presAssocID="{D6944E0F-DB25-4669-8FB6-6E22D71078FF}" presName="tx1" presStyleLbl="revTx" presStyleIdx="2" presStyleCnt="7"/>
      <dgm:spPr/>
      <dgm:t>
        <a:bodyPr/>
        <a:lstStyle/>
        <a:p>
          <a:endParaRPr lang="es-EC"/>
        </a:p>
      </dgm:t>
    </dgm:pt>
    <dgm:pt modelId="{A5CA3652-77AF-425D-A86B-638C4D987EC9}" type="pres">
      <dgm:prSet presAssocID="{D6944E0F-DB25-4669-8FB6-6E22D71078FF}" presName="vert1" presStyleCnt="0"/>
      <dgm:spPr/>
    </dgm:pt>
    <dgm:pt modelId="{CF6D07B2-F71B-4BB2-B4D7-DA0EEDDE12F9}" type="pres">
      <dgm:prSet presAssocID="{83ABB3BC-50D6-4D2F-BF43-9768C5981A39}" presName="thickLine" presStyleLbl="alignNode1" presStyleIdx="3" presStyleCnt="7"/>
      <dgm:spPr/>
    </dgm:pt>
    <dgm:pt modelId="{B7550749-EC19-4C3A-92AA-66CC5EEB3DBF}" type="pres">
      <dgm:prSet presAssocID="{83ABB3BC-50D6-4D2F-BF43-9768C5981A39}" presName="horz1" presStyleCnt="0"/>
      <dgm:spPr/>
    </dgm:pt>
    <dgm:pt modelId="{66CA3F7B-69E1-423F-B1B9-F00980BAC3C5}" type="pres">
      <dgm:prSet presAssocID="{83ABB3BC-50D6-4D2F-BF43-9768C5981A39}" presName="tx1" presStyleLbl="revTx" presStyleIdx="3" presStyleCnt="7"/>
      <dgm:spPr/>
      <dgm:t>
        <a:bodyPr/>
        <a:lstStyle/>
        <a:p>
          <a:endParaRPr lang="es-EC"/>
        </a:p>
      </dgm:t>
    </dgm:pt>
    <dgm:pt modelId="{7BEB88A1-40E0-436D-B4B5-5B3DB5477521}" type="pres">
      <dgm:prSet presAssocID="{83ABB3BC-50D6-4D2F-BF43-9768C5981A39}" presName="vert1" presStyleCnt="0"/>
      <dgm:spPr/>
    </dgm:pt>
    <dgm:pt modelId="{2B7F58E3-C495-4077-8BB5-5B1E05A31779}" type="pres">
      <dgm:prSet presAssocID="{C231BBE1-D5BD-4377-875D-8F2CE4C121B6}" presName="thickLine" presStyleLbl="alignNode1" presStyleIdx="4" presStyleCnt="7"/>
      <dgm:spPr/>
    </dgm:pt>
    <dgm:pt modelId="{1C640B23-6E37-4F25-BF7B-B14E440008F2}" type="pres">
      <dgm:prSet presAssocID="{C231BBE1-D5BD-4377-875D-8F2CE4C121B6}" presName="horz1" presStyleCnt="0"/>
      <dgm:spPr/>
    </dgm:pt>
    <dgm:pt modelId="{4CAC92C2-E450-4ABE-8767-9F306023E5BB}" type="pres">
      <dgm:prSet presAssocID="{C231BBE1-D5BD-4377-875D-8F2CE4C121B6}" presName="tx1" presStyleLbl="revTx" presStyleIdx="4" presStyleCnt="7"/>
      <dgm:spPr/>
      <dgm:t>
        <a:bodyPr/>
        <a:lstStyle/>
        <a:p>
          <a:endParaRPr lang="es-EC"/>
        </a:p>
      </dgm:t>
    </dgm:pt>
    <dgm:pt modelId="{0B4FA839-56FF-4ACC-8182-49839841B076}" type="pres">
      <dgm:prSet presAssocID="{C231BBE1-D5BD-4377-875D-8F2CE4C121B6}" presName="vert1" presStyleCnt="0"/>
      <dgm:spPr/>
    </dgm:pt>
    <dgm:pt modelId="{BFD0F8E8-BE61-4F06-8C7A-8FAF0417B82B}" type="pres">
      <dgm:prSet presAssocID="{E0A2AA9B-8DE3-407F-BD49-6EFEF2AE0242}" presName="thickLine" presStyleLbl="alignNode1" presStyleIdx="5" presStyleCnt="7"/>
      <dgm:spPr/>
    </dgm:pt>
    <dgm:pt modelId="{59B44D8B-18DE-48C2-AEC7-6A7726055433}" type="pres">
      <dgm:prSet presAssocID="{E0A2AA9B-8DE3-407F-BD49-6EFEF2AE0242}" presName="horz1" presStyleCnt="0"/>
      <dgm:spPr/>
    </dgm:pt>
    <dgm:pt modelId="{7B86FFFA-E816-4756-99E3-FFD30F718C51}" type="pres">
      <dgm:prSet presAssocID="{E0A2AA9B-8DE3-407F-BD49-6EFEF2AE0242}" presName="tx1" presStyleLbl="revTx" presStyleIdx="5" presStyleCnt="7"/>
      <dgm:spPr/>
      <dgm:t>
        <a:bodyPr/>
        <a:lstStyle/>
        <a:p>
          <a:endParaRPr lang="es-EC"/>
        </a:p>
      </dgm:t>
    </dgm:pt>
    <dgm:pt modelId="{1BBC2536-068C-4155-A622-27CF2A55DB66}" type="pres">
      <dgm:prSet presAssocID="{E0A2AA9B-8DE3-407F-BD49-6EFEF2AE0242}" presName="vert1" presStyleCnt="0"/>
      <dgm:spPr/>
    </dgm:pt>
    <dgm:pt modelId="{C3EFADB1-BA82-4A79-8FE1-F3701B62D477}" type="pres">
      <dgm:prSet presAssocID="{E2FADC91-1164-458C-9024-41E11F6965C7}" presName="thickLine" presStyleLbl="alignNode1" presStyleIdx="6" presStyleCnt="7"/>
      <dgm:spPr/>
    </dgm:pt>
    <dgm:pt modelId="{EEFA0D2C-E78D-47CF-A3D5-8FBF10BC0625}" type="pres">
      <dgm:prSet presAssocID="{E2FADC91-1164-458C-9024-41E11F6965C7}" presName="horz1" presStyleCnt="0"/>
      <dgm:spPr/>
    </dgm:pt>
    <dgm:pt modelId="{02A20461-1785-41AD-912C-E656D9B5AA3C}" type="pres">
      <dgm:prSet presAssocID="{E2FADC91-1164-458C-9024-41E11F6965C7}" presName="tx1" presStyleLbl="revTx" presStyleIdx="6" presStyleCnt="7"/>
      <dgm:spPr/>
      <dgm:t>
        <a:bodyPr/>
        <a:lstStyle/>
        <a:p>
          <a:endParaRPr lang="es-EC"/>
        </a:p>
      </dgm:t>
    </dgm:pt>
    <dgm:pt modelId="{B2152AEC-D923-4D67-8306-4F8CDD5638CB}" type="pres">
      <dgm:prSet presAssocID="{E2FADC91-1164-458C-9024-41E11F6965C7}" presName="vert1" presStyleCnt="0"/>
      <dgm:spPr/>
    </dgm:pt>
  </dgm:ptLst>
  <dgm:cxnLst>
    <dgm:cxn modelId="{2E9859DC-DEA1-4277-B2A0-34FA6992271B}" type="presOf" srcId="{E0A2AA9B-8DE3-407F-BD49-6EFEF2AE0242}" destId="{7B86FFFA-E816-4756-99E3-FFD30F718C51}" srcOrd="0" destOrd="0" presId="urn:microsoft.com/office/officeart/2008/layout/LinedList"/>
    <dgm:cxn modelId="{40AE1E16-D1EE-4CF4-AD60-061CBE7AB1DA}" srcId="{B17D65E5-48BE-4306-8672-894CE813AFD0}" destId="{83ABB3BC-50D6-4D2F-BF43-9768C5981A39}" srcOrd="3" destOrd="0" parTransId="{DB97B794-C67E-49E1-BAA3-0E216657F6F4}" sibTransId="{60502178-2E19-4D26-9386-268EA201CD11}"/>
    <dgm:cxn modelId="{4F509048-991C-4242-8846-6550897B376C}" type="presOf" srcId="{C231BBE1-D5BD-4377-875D-8F2CE4C121B6}" destId="{4CAC92C2-E450-4ABE-8767-9F306023E5BB}" srcOrd="0" destOrd="0" presId="urn:microsoft.com/office/officeart/2008/layout/LinedList"/>
    <dgm:cxn modelId="{AF9FF47A-F620-4B77-82C2-7BDCDDCE57C7}" srcId="{B17D65E5-48BE-4306-8672-894CE813AFD0}" destId="{4F3F3782-0DF5-4554-A7E8-0360FB5823F2}" srcOrd="0" destOrd="0" parTransId="{81070BF7-18CA-4BD7-B1F6-003818520DB1}" sibTransId="{F50A22B8-D99E-4C34-AD3E-9B44FB9BA42F}"/>
    <dgm:cxn modelId="{D97F363F-C413-4656-9E28-5ACDC14ED7AE}" srcId="{B17D65E5-48BE-4306-8672-894CE813AFD0}" destId="{E2FADC91-1164-458C-9024-41E11F6965C7}" srcOrd="6" destOrd="0" parTransId="{15822722-747E-45B1-88E4-7A61DABFD707}" sibTransId="{C93C2D38-5217-4B3D-9DD8-3646B4BF2A8C}"/>
    <dgm:cxn modelId="{028D34DF-0FA9-4A38-AB2F-4FFE0EA21CC7}" srcId="{B17D65E5-48BE-4306-8672-894CE813AFD0}" destId="{A411F939-2EB8-4B86-B23F-1D66A8C4F554}" srcOrd="1" destOrd="0" parTransId="{5209DB4D-A873-4EBA-B142-84CBECFB8B96}" sibTransId="{570BAF38-47B8-4208-8CC8-C3E96BAFDCE6}"/>
    <dgm:cxn modelId="{8D4F7617-704B-447E-A0DF-3E6E5EFFD2DD}" type="presOf" srcId="{4F3F3782-0DF5-4554-A7E8-0360FB5823F2}" destId="{BCDDF74D-E94D-4821-A5D8-6F9EBEF0586C}" srcOrd="0" destOrd="0" presId="urn:microsoft.com/office/officeart/2008/layout/LinedList"/>
    <dgm:cxn modelId="{8C1AB514-2CBE-4274-91B5-127E61461AF9}" srcId="{B17D65E5-48BE-4306-8672-894CE813AFD0}" destId="{D6944E0F-DB25-4669-8FB6-6E22D71078FF}" srcOrd="2" destOrd="0" parTransId="{8657611E-F2E9-4DEE-A8F0-92FF25FE3E92}" sibTransId="{15C47B95-DA81-49EE-A969-B14D5678A084}"/>
    <dgm:cxn modelId="{45B308B8-7A1D-4B1C-9375-470C8261CEEB}" srcId="{B17D65E5-48BE-4306-8672-894CE813AFD0}" destId="{E0A2AA9B-8DE3-407F-BD49-6EFEF2AE0242}" srcOrd="5" destOrd="0" parTransId="{7DF641E2-074E-4A6E-AB58-06F5A6E8FB55}" sibTransId="{125817EF-F6A1-44C1-B7F1-D4D1849E30C0}"/>
    <dgm:cxn modelId="{61B722C9-18B5-4D8E-AC80-E8BDEA3C44BE}" type="presOf" srcId="{D6944E0F-DB25-4669-8FB6-6E22D71078FF}" destId="{18414861-1103-4100-A88B-DA17BCA15FBC}" srcOrd="0" destOrd="0" presId="urn:microsoft.com/office/officeart/2008/layout/LinedList"/>
    <dgm:cxn modelId="{42203DF0-E032-490C-89DC-CFD17615FEE6}" srcId="{B17D65E5-48BE-4306-8672-894CE813AFD0}" destId="{C231BBE1-D5BD-4377-875D-8F2CE4C121B6}" srcOrd="4" destOrd="0" parTransId="{14BD1073-B887-4D15-9025-CB4315A34280}" sibTransId="{23F86C35-281F-48BF-9B4D-0B978D5429C5}"/>
    <dgm:cxn modelId="{92E99C52-EA45-4DF5-926E-F18B6FA67E67}" type="presOf" srcId="{B17D65E5-48BE-4306-8672-894CE813AFD0}" destId="{35E6F36B-42E2-4EE2-830A-5BAD00FAC6E4}" srcOrd="0" destOrd="0" presId="urn:microsoft.com/office/officeart/2008/layout/LinedList"/>
    <dgm:cxn modelId="{3300E568-BD2D-477D-A23C-86C1832F927B}" type="presOf" srcId="{A411F939-2EB8-4B86-B23F-1D66A8C4F554}" destId="{7AEDB353-0B5F-49F4-8389-D0EA8EA957DC}" srcOrd="0" destOrd="0" presId="urn:microsoft.com/office/officeart/2008/layout/LinedList"/>
    <dgm:cxn modelId="{C6128304-C1A2-47AF-B662-A46DBD3DAA9C}" type="presOf" srcId="{E2FADC91-1164-458C-9024-41E11F6965C7}" destId="{02A20461-1785-41AD-912C-E656D9B5AA3C}" srcOrd="0" destOrd="0" presId="urn:microsoft.com/office/officeart/2008/layout/LinedList"/>
    <dgm:cxn modelId="{6EE7F4B5-3F25-4368-9FBA-2EFA872B71D2}" type="presOf" srcId="{83ABB3BC-50D6-4D2F-BF43-9768C5981A39}" destId="{66CA3F7B-69E1-423F-B1B9-F00980BAC3C5}" srcOrd="0" destOrd="0" presId="urn:microsoft.com/office/officeart/2008/layout/LinedList"/>
    <dgm:cxn modelId="{2EE4C2AF-95B9-43E0-93D0-0F7478BF6104}" type="presParOf" srcId="{35E6F36B-42E2-4EE2-830A-5BAD00FAC6E4}" destId="{05CFDECF-8503-46AD-B745-8EA3D801A74A}" srcOrd="0" destOrd="0" presId="urn:microsoft.com/office/officeart/2008/layout/LinedList"/>
    <dgm:cxn modelId="{39B86A08-0EE3-4378-9559-DC317752A421}" type="presParOf" srcId="{35E6F36B-42E2-4EE2-830A-5BAD00FAC6E4}" destId="{24F3DA29-786C-4CD3-A1B1-440CB158BC53}" srcOrd="1" destOrd="0" presId="urn:microsoft.com/office/officeart/2008/layout/LinedList"/>
    <dgm:cxn modelId="{120F37A8-BF30-4FE2-815C-3A8F20C812E8}" type="presParOf" srcId="{24F3DA29-786C-4CD3-A1B1-440CB158BC53}" destId="{BCDDF74D-E94D-4821-A5D8-6F9EBEF0586C}" srcOrd="0" destOrd="0" presId="urn:microsoft.com/office/officeart/2008/layout/LinedList"/>
    <dgm:cxn modelId="{7D0FE9BD-1345-4FC6-91C0-6959108DAC54}" type="presParOf" srcId="{24F3DA29-786C-4CD3-A1B1-440CB158BC53}" destId="{28520D12-E63E-4F3D-800F-15515B1647AA}" srcOrd="1" destOrd="0" presId="urn:microsoft.com/office/officeart/2008/layout/LinedList"/>
    <dgm:cxn modelId="{33EC5378-FA2D-4F5A-B860-5AEC1E2932F3}" type="presParOf" srcId="{35E6F36B-42E2-4EE2-830A-5BAD00FAC6E4}" destId="{8C65E7BB-95F8-41B1-A58E-CBAF25492F83}" srcOrd="2" destOrd="0" presId="urn:microsoft.com/office/officeart/2008/layout/LinedList"/>
    <dgm:cxn modelId="{A897B2AA-FA86-4DF7-B9CB-8A4454B8EAEF}" type="presParOf" srcId="{35E6F36B-42E2-4EE2-830A-5BAD00FAC6E4}" destId="{509397A6-39E4-4EBE-8DAE-5C0D400C640A}" srcOrd="3" destOrd="0" presId="urn:microsoft.com/office/officeart/2008/layout/LinedList"/>
    <dgm:cxn modelId="{B231E161-A42F-451D-BB65-DAAB72158400}" type="presParOf" srcId="{509397A6-39E4-4EBE-8DAE-5C0D400C640A}" destId="{7AEDB353-0B5F-49F4-8389-D0EA8EA957DC}" srcOrd="0" destOrd="0" presId="urn:microsoft.com/office/officeart/2008/layout/LinedList"/>
    <dgm:cxn modelId="{66C36561-085A-4A89-B3D1-55D7652A490F}" type="presParOf" srcId="{509397A6-39E4-4EBE-8DAE-5C0D400C640A}" destId="{BE6D906B-5D73-45E5-878F-41364BC80A8F}" srcOrd="1" destOrd="0" presId="urn:microsoft.com/office/officeart/2008/layout/LinedList"/>
    <dgm:cxn modelId="{556F6EAD-B5CA-4229-BF3A-44AC457F5A7F}" type="presParOf" srcId="{35E6F36B-42E2-4EE2-830A-5BAD00FAC6E4}" destId="{DE166BF1-9177-4399-844D-D52B2265AFBB}" srcOrd="4" destOrd="0" presId="urn:microsoft.com/office/officeart/2008/layout/LinedList"/>
    <dgm:cxn modelId="{3C80870F-30F2-4BA6-89DF-1565E4977FFF}" type="presParOf" srcId="{35E6F36B-42E2-4EE2-830A-5BAD00FAC6E4}" destId="{4A2CBBD8-50DA-4433-BE91-940C8761FBD8}" srcOrd="5" destOrd="0" presId="urn:microsoft.com/office/officeart/2008/layout/LinedList"/>
    <dgm:cxn modelId="{9CA99207-C575-4640-BCF1-1EA2DD0181A3}" type="presParOf" srcId="{4A2CBBD8-50DA-4433-BE91-940C8761FBD8}" destId="{18414861-1103-4100-A88B-DA17BCA15FBC}" srcOrd="0" destOrd="0" presId="urn:microsoft.com/office/officeart/2008/layout/LinedList"/>
    <dgm:cxn modelId="{33BC897D-221E-4007-9B87-459C69A982FF}" type="presParOf" srcId="{4A2CBBD8-50DA-4433-BE91-940C8761FBD8}" destId="{A5CA3652-77AF-425D-A86B-638C4D987EC9}" srcOrd="1" destOrd="0" presId="urn:microsoft.com/office/officeart/2008/layout/LinedList"/>
    <dgm:cxn modelId="{ED357F8D-9F13-4231-A881-2F2A6302D1EE}" type="presParOf" srcId="{35E6F36B-42E2-4EE2-830A-5BAD00FAC6E4}" destId="{CF6D07B2-F71B-4BB2-B4D7-DA0EEDDE12F9}" srcOrd="6" destOrd="0" presId="urn:microsoft.com/office/officeart/2008/layout/LinedList"/>
    <dgm:cxn modelId="{43040952-73B3-4680-A36C-4BA5AF5A36F8}" type="presParOf" srcId="{35E6F36B-42E2-4EE2-830A-5BAD00FAC6E4}" destId="{B7550749-EC19-4C3A-92AA-66CC5EEB3DBF}" srcOrd="7" destOrd="0" presId="urn:microsoft.com/office/officeart/2008/layout/LinedList"/>
    <dgm:cxn modelId="{6B8A0AD5-58E5-4384-8B46-AB8CC96A5D1A}" type="presParOf" srcId="{B7550749-EC19-4C3A-92AA-66CC5EEB3DBF}" destId="{66CA3F7B-69E1-423F-B1B9-F00980BAC3C5}" srcOrd="0" destOrd="0" presId="urn:microsoft.com/office/officeart/2008/layout/LinedList"/>
    <dgm:cxn modelId="{0ADE8FD6-2CCA-4513-B364-5199B4CA0197}" type="presParOf" srcId="{B7550749-EC19-4C3A-92AA-66CC5EEB3DBF}" destId="{7BEB88A1-40E0-436D-B4B5-5B3DB5477521}" srcOrd="1" destOrd="0" presId="urn:microsoft.com/office/officeart/2008/layout/LinedList"/>
    <dgm:cxn modelId="{963C75A0-4D5C-4533-B2D9-606DF8B38EF9}" type="presParOf" srcId="{35E6F36B-42E2-4EE2-830A-5BAD00FAC6E4}" destId="{2B7F58E3-C495-4077-8BB5-5B1E05A31779}" srcOrd="8" destOrd="0" presId="urn:microsoft.com/office/officeart/2008/layout/LinedList"/>
    <dgm:cxn modelId="{EF371B11-0099-4B2E-A6DD-F32E07D3A8EA}" type="presParOf" srcId="{35E6F36B-42E2-4EE2-830A-5BAD00FAC6E4}" destId="{1C640B23-6E37-4F25-BF7B-B14E440008F2}" srcOrd="9" destOrd="0" presId="urn:microsoft.com/office/officeart/2008/layout/LinedList"/>
    <dgm:cxn modelId="{CB74577B-80FD-4F85-A1E9-EB6A74D77473}" type="presParOf" srcId="{1C640B23-6E37-4F25-BF7B-B14E440008F2}" destId="{4CAC92C2-E450-4ABE-8767-9F306023E5BB}" srcOrd="0" destOrd="0" presId="urn:microsoft.com/office/officeart/2008/layout/LinedList"/>
    <dgm:cxn modelId="{2021B84A-D112-41CE-9C66-21372B899CBF}" type="presParOf" srcId="{1C640B23-6E37-4F25-BF7B-B14E440008F2}" destId="{0B4FA839-56FF-4ACC-8182-49839841B076}" srcOrd="1" destOrd="0" presId="urn:microsoft.com/office/officeart/2008/layout/LinedList"/>
    <dgm:cxn modelId="{49FB1FD0-8558-46F3-9BDB-213E89DC5895}" type="presParOf" srcId="{35E6F36B-42E2-4EE2-830A-5BAD00FAC6E4}" destId="{BFD0F8E8-BE61-4F06-8C7A-8FAF0417B82B}" srcOrd="10" destOrd="0" presId="urn:microsoft.com/office/officeart/2008/layout/LinedList"/>
    <dgm:cxn modelId="{A32941BA-93DE-4EF6-BBA0-BECCF1D188EE}" type="presParOf" srcId="{35E6F36B-42E2-4EE2-830A-5BAD00FAC6E4}" destId="{59B44D8B-18DE-48C2-AEC7-6A7726055433}" srcOrd="11" destOrd="0" presId="urn:microsoft.com/office/officeart/2008/layout/LinedList"/>
    <dgm:cxn modelId="{EEE6A77F-B617-4CD1-9D8C-374FFFCC2635}" type="presParOf" srcId="{59B44D8B-18DE-48C2-AEC7-6A7726055433}" destId="{7B86FFFA-E816-4756-99E3-FFD30F718C51}" srcOrd="0" destOrd="0" presId="urn:microsoft.com/office/officeart/2008/layout/LinedList"/>
    <dgm:cxn modelId="{0F94933F-DB98-45FE-86E3-2CEB25F28134}" type="presParOf" srcId="{59B44D8B-18DE-48C2-AEC7-6A7726055433}" destId="{1BBC2536-068C-4155-A622-27CF2A55DB66}" srcOrd="1" destOrd="0" presId="urn:microsoft.com/office/officeart/2008/layout/LinedList"/>
    <dgm:cxn modelId="{C08D3A90-47B3-4CDF-B8C9-FC287C9D9ACE}" type="presParOf" srcId="{35E6F36B-42E2-4EE2-830A-5BAD00FAC6E4}" destId="{C3EFADB1-BA82-4A79-8FE1-F3701B62D477}" srcOrd="12" destOrd="0" presId="urn:microsoft.com/office/officeart/2008/layout/LinedList"/>
    <dgm:cxn modelId="{B20C2A18-CA15-4D1B-9E5D-D8CCDD858399}" type="presParOf" srcId="{35E6F36B-42E2-4EE2-830A-5BAD00FAC6E4}" destId="{EEFA0D2C-E78D-47CF-A3D5-8FBF10BC0625}" srcOrd="13" destOrd="0" presId="urn:microsoft.com/office/officeart/2008/layout/LinedList"/>
    <dgm:cxn modelId="{837D060F-96D0-4F5C-9DAD-0DC76E855094}" type="presParOf" srcId="{EEFA0D2C-E78D-47CF-A3D5-8FBF10BC0625}" destId="{02A20461-1785-41AD-912C-E656D9B5AA3C}" srcOrd="0" destOrd="0" presId="urn:microsoft.com/office/officeart/2008/layout/LinedList"/>
    <dgm:cxn modelId="{AAF3BB0C-B54E-458A-900C-B1816AD5B69D}" type="presParOf" srcId="{EEFA0D2C-E78D-47CF-A3D5-8FBF10BC0625}" destId="{B2152AEC-D923-4D67-8306-4F8CDD5638C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BDBF457-96C2-4E82-B495-47698A4EB475}" type="doc">
      <dgm:prSet loTypeId="urn:microsoft.com/office/officeart/2005/8/layout/hierarchy1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B435848B-BBBD-4A69-8DB8-E0BD3F812BE1}">
      <dgm:prSet phldrT="[Texto]"/>
      <dgm:spPr>
        <a:ln>
          <a:solidFill>
            <a:srgbClr val="FF3399"/>
          </a:solidFill>
        </a:ln>
      </dgm:spPr>
      <dgm:t>
        <a:bodyPr/>
        <a:lstStyle/>
        <a:p>
          <a:r>
            <a:rPr lang="es-EC" dirty="0" smtClean="0"/>
            <a:t>Inoculación</a:t>
          </a:r>
          <a:endParaRPr lang="es-EC" dirty="0"/>
        </a:p>
      </dgm:t>
    </dgm:pt>
    <dgm:pt modelId="{C0A6B49E-963D-4C52-9287-C7433D3BCEE0}" type="parTrans" cxnId="{FCE46506-1398-45E9-A52D-681A9E75EB84}">
      <dgm:prSet/>
      <dgm:spPr/>
      <dgm:t>
        <a:bodyPr/>
        <a:lstStyle/>
        <a:p>
          <a:endParaRPr lang="es-EC"/>
        </a:p>
      </dgm:t>
    </dgm:pt>
    <dgm:pt modelId="{10098DA2-B8A2-4CB1-820F-B17E362A5496}" type="sibTrans" cxnId="{FCE46506-1398-45E9-A52D-681A9E75EB84}">
      <dgm:prSet/>
      <dgm:spPr/>
      <dgm:t>
        <a:bodyPr/>
        <a:lstStyle/>
        <a:p>
          <a:endParaRPr lang="es-EC"/>
        </a:p>
      </dgm:t>
    </dgm:pt>
    <dgm:pt modelId="{45D2A9AD-33A2-44DB-820A-2B08904A309D}">
      <dgm:prSet phldrT="[Texto]"/>
      <dgm:spPr>
        <a:ln>
          <a:solidFill>
            <a:srgbClr val="FF3399"/>
          </a:solidFill>
        </a:ln>
      </dgm:spPr>
      <dgm:t>
        <a:bodyPr/>
        <a:lstStyle/>
        <a:p>
          <a:r>
            <a:rPr lang="es-EC" dirty="0" smtClean="0"/>
            <a:t>Inyección en tallo</a:t>
          </a:r>
          <a:endParaRPr lang="es-EC" dirty="0"/>
        </a:p>
      </dgm:t>
    </dgm:pt>
    <dgm:pt modelId="{69FF99DD-67C0-460C-8CD6-0FFBF5AD02D9}" type="parTrans" cxnId="{E4F1CBA4-03FF-41C4-B77B-E593D4BFE8FE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>
        <a:ln/>
      </dgm:spPr>
      <dgm:t>
        <a:bodyPr/>
        <a:lstStyle/>
        <a:p>
          <a:endParaRPr lang="es-EC"/>
        </a:p>
      </dgm:t>
    </dgm:pt>
    <dgm:pt modelId="{4874D0CF-6A43-41BE-B238-26F88FEA413F}" type="sibTrans" cxnId="{E4F1CBA4-03FF-41C4-B77B-E593D4BFE8FE}">
      <dgm:prSet/>
      <dgm:spPr/>
      <dgm:t>
        <a:bodyPr/>
        <a:lstStyle/>
        <a:p>
          <a:endParaRPr lang="es-EC"/>
        </a:p>
      </dgm:t>
    </dgm:pt>
    <dgm:pt modelId="{8DF6C1BE-AF2C-43D8-B23B-B4C125E90308}">
      <dgm:prSet phldrT="[Texto]"/>
      <dgm:spPr>
        <a:ln>
          <a:solidFill>
            <a:srgbClr val="FF3399"/>
          </a:solidFill>
        </a:ln>
      </dgm:spPr>
      <dgm:t>
        <a:bodyPr/>
        <a:lstStyle/>
        <a:p>
          <a:r>
            <a:rPr lang="es-EC" dirty="0" smtClean="0"/>
            <a:t>Punción en hoja</a:t>
          </a:r>
          <a:endParaRPr lang="es-EC" dirty="0"/>
        </a:p>
      </dgm:t>
    </dgm:pt>
    <dgm:pt modelId="{BF3AFE94-9EE8-4A85-BCDF-D7E8A1918CE8}" type="parTrans" cxnId="{3D921601-8D68-403A-9578-FAAB2470F20C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>
        <a:ln/>
      </dgm:spPr>
      <dgm:t>
        <a:bodyPr/>
        <a:lstStyle/>
        <a:p>
          <a:endParaRPr lang="es-EC"/>
        </a:p>
      </dgm:t>
    </dgm:pt>
    <dgm:pt modelId="{983DC558-298F-48C0-A525-D1212F57A781}" type="sibTrans" cxnId="{3D921601-8D68-403A-9578-FAAB2470F20C}">
      <dgm:prSet/>
      <dgm:spPr/>
      <dgm:t>
        <a:bodyPr/>
        <a:lstStyle/>
        <a:p>
          <a:endParaRPr lang="es-EC"/>
        </a:p>
      </dgm:t>
    </dgm:pt>
    <dgm:pt modelId="{22F643EF-F67B-42A3-9A21-4469910FC7E0}" type="pres">
      <dgm:prSet presAssocID="{5BDBF457-96C2-4E82-B495-47698A4EB47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FEDE7711-4DAB-474F-AA23-1374703A49AC}" type="pres">
      <dgm:prSet presAssocID="{B435848B-BBBD-4A69-8DB8-E0BD3F812BE1}" presName="hierRoot1" presStyleCnt="0"/>
      <dgm:spPr/>
    </dgm:pt>
    <dgm:pt modelId="{9E984C48-9450-4AA3-BEF5-6660A708E0B3}" type="pres">
      <dgm:prSet presAssocID="{B435848B-BBBD-4A69-8DB8-E0BD3F812BE1}" presName="composite" presStyleCnt="0"/>
      <dgm:spPr/>
    </dgm:pt>
    <dgm:pt modelId="{9DECEC61-9071-48F8-A241-AAE7709D9E0A}" type="pres">
      <dgm:prSet presAssocID="{B435848B-BBBD-4A69-8DB8-E0BD3F812BE1}" presName="background" presStyleLbl="node0" presStyleIdx="0" presStyleCnt="1"/>
      <dgm:spPr>
        <a:solidFill>
          <a:srgbClr val="FF3399"/>
        </a:solidFill>
      </dgm:spPr>
    </dgm:pt>
    <dgm:pt modelId="{191475D1-B481-444A-9CDE-5542D5BE8FB9}" type="pres">
      <dgm:prSet presAssocID="{B435848B-BBBD-4A69-8DB8-E0BD3F812BE1}" presName="text" presStyleLbl="fgAcc0" presStyleIdx="0" presStyleCnt="1" custScaleX="20172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80AF7C52-0967-4682-9A02-2553FF4AB214}" type="pres">
      <dgm:prSet presAssocID="{B435848B-BBBD-4A69-8DB8-E0BD3F812BE1}" presName="hierChild2" presStyleCnt="0"/>
      <dgm:spPr/>
    </dgm:pt>
    <dgm:pt modelId="{42320B89-FFD1-4862-AFDC-E68DFE59B926}" type="pres">
      <dgm:prSet presAssocID="{69FF99DD-67C0-460C-8CD6-0FFBF5AD02D9}" presName="Name10" presStyleLbl="parChTrans1D2" presStyleIdx="0" presStyleCnt="2"/>
      <dgm:spPr/>
      <dgm:t>
        <a:bodyPr/>
        <a:lstStyle/>
        <a:p>
          <a:endParaRPr lang="es-EC"/>
        </a:p>
      </dgm:t>
    </dgm:pt>
    <dgm:pt modelId="{54C88DB3-8C43-47DF-8619-0E141B62A4D8}" type="pres">
      <dgm:prSet presAssocID="{45D2A9AD-33A2-44DB-820A-2B08904A309D}" presName="hierRoot2" presStyleCnt="0"/>
      <dgm:spPr/>
    </dgm:pt>
    <dgm:pt modelId="{985F939A-432B-42A0-AB22-16F91563F329}" type="pres">
      <dgm:prSet presAssocID="{45D2A9AD-33A2-44DB-820A-2B08904A309D}" presName="composite2" presStyleCnt="0"/>
      <dgm:spPr/>
    </dgm:pt>
    <dgm:pt modelId="{78F9B805-FCF5-4E9D-B140-1F0BD2B1D8A4}" type="pres">
      <dgm:prSet presAssocID="{45D2A9AD-33A2-44DB-820A-2B08904A309D}" presName="background2" presStyleLbl="node2" presStyleIdx="0" presStyleCnt="2"/>
      <dgm:spPr>
        <a:solidFill>
          <a:srgbClr val="FF3399"/>
        </a:solidFill>
      </dgm:spPr>
    </dgm:pt>
    <dgm:pt modelId="{E1D43A15-D8FA-4EAB-9342-D75AC16FD941}" type="pres">
      <dgm:prSet presAssocID="{45D2A9AD-33A2-44DB-820A-2B08904A309D}" presName="text2" presStyleLbl="fgAcc2" presStyleIdx="0" presStyleCnt="2" custScaleX="20172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04BFC347-3952-46E2-A04C-D3B82F2C43BA}" type="pres">
      <dgm:prSet presAssocID="{45D2A9AD-33A2-44DB-820A-2B08904A309D}" presName="hierChild3" presStyleCnt="0"/>
      <dgm:spPr/>
    </dgm:pt>
    <dgm:pt modelId="{BD4E7B0E-A039-47EC-8772-D525851F94B8}" type="pres">
      <dgm:prSet presAssocID="{BF3AFE94-9EE8-4A85-BCDF-D7E8A1918CE8}" presName="Name10" presStyleLbl="parChTrans1D2" presStyleIdx="1" presStyleCnt="2"/>
      <dgm:spPr/>
      <dgm:t>
        <a:bodyPr/>
        <a:lstStyle/>
        <a:p>
          <a:endParaRPr lang="es-EC"/>
        </a:p>
      </dgm:t>
    </dgm:pt>
    <dgm:pt modelId="{CC68D373-CFCB-4782-AE29-8100A9764F93}" type="pres">
      <dgm:prSet presAssocID="{8DF6C1BE-AF2C-43D8-B23B-B4C125E90308}" presName="hierRoot2" presStyleCnt="0"/>
      <dgm:spPr/>
    </dgm:pt>
    <dgm:pt modelId="{8568B8AE-D607-4740-9007-AB078332D594}" type="pres">
      <dgm:prSet presAssocID="{8DF6C1BE-AF2C-43D8-B23B-B4C125E90308}" presName="composite2" presStyleCnt="0"/>
      <dgm:spPr/>
    </dgm:pt>
    <dgm:pt modelId="{88A55D2D-F496-49A7-8531-DE44EE1D90D5}" type="pres">
      <dgm:prSet presAssocID="{8DF6C1BE-AF2C-43D8-B23B-B4C125E90308}" presName="background2" presStyleLbl="node2" presStyleIdx="1" presStyleCnt="2"/>
      <dgm:spPr>
        <a:solidFill>
          <a:srgbClr val="FF3399"/>
        </a:solidFill>
      </dgm:spPr>
    </dgm:pt>
    <dgm:pt modelId="{529D71F7-557B-4DEE-B7F7-AC666C440548}" type="pres">
      <dgm:prSet presAssocID="{8DF6C1BE-AF2C-43D8-B23B-B4C125E90308}" presName="text2" presStyleLbl="fgAcc2" presStyleIdx="1" presStyleCnt="2" custScaleX="20172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3D8177DF-1A04-4D67-9C04-7C4CFB087A70}" type="pres">
      <dgm:prSet presAssocID="{8DF6C1BE-AF2C-43D8-B23B-B4C125E90308}" presName="hierChild3" presStyleCnt="0"/>
      <dgm:spPr/>
    </dgm:pt>
  </dgm:ptLst>
  <dgm:cxnLst>
    <dgm:cxn modelId="{BBC8DDEF-1737-471B-8CD2-1EBB92CD6AB6}" type="presOf" srcId="{45D2A9AD-33A2-44DB-820A-2B08904A309D}" destId="{E1D43A15-D8FA-4EAB-9342-D75AC16FD941}" srcOrd="0" destOrd="0" presId="urn:microsoft.com/office/officeart/2005/8/layout/hierarchy1"/>
    <dgm:cxn modelId="{4C15FD32-5394-4E15-B78A-A022ACDEE932}" type="presOf" srcId="{8DF6C1BE-AF2C-43D8-B23B-B4C125E90308}" destId="{529D71F7-557B-4DEE-B7F7-AC666C440548}" srcOrd="0" destOrd="0" presId="urn:microsoft.com/office/officeart/2005/8/layout/hierarchy1"/>
    <dgm:cxn modelId="{3D921601-8D68-403A-9578-FAAB2470F20C}" srcId="{B435848B-BBBD-4A69-8DB8-E0BD3F812BE1}" destId="{8DF6C1BE-AF2C-43D8-B23B-B4C125E90308}" srcOrd="1" destOrd="0" parTransId="{BF3AFE94-9EE8-4A85-BCDF-D7E8A1918CE8}" sibTransId="{983DC558-298F-48C0-A525-D1212F57A781}"/>
    <dgm:cxn modelId="{933F4B0B-61E4-448B-A4D1-5A76C6F775B9}" type="presOf" srcId="{69FF99DD-67C0-460C-8CD6-0FFBF5AD02D9}" destId="{42320B89-FFD1-4862-AFDC-E68DFE59B926}" srcOrd="0" destOrd="0" presId="urn:microsoft.com/office/officeart/2005/8/layout/hierarchy1"/>
    <dgm:cxn modelId="{E4F1CBA4-03FF-41C4-B77B-E593D4BFE8FE}" srcId="{B435848B-BBBD-4A69-8DB8-E0BD3F812BE1}" destId="{45D2A9AD-33A2-44DB-820A-2B08904A309D}" srcOrd="0" destOrd="0" parTransId="{69FF99DD-67C0-460C-8CD6-0FFBF5AD02D9}" sibTransId="{4874D0CF-6A43-41BE-B238-26F88FEA413F}"/>
    <dgm:cxn modelId="{630828FF-48B9-435B-B9E7-5224B34D9BB2}" type="presOf" srcId="{5BDBF457-96C2-4E82-B495-47698A4EB475}" destId="{22F643EF-F67B-42A3-9A21-4469910FC7E0}" srcOrd="0" destOrd="0" presId="urn:microsoft.com/office/officeart/2005/8/layout/hierarchy1"/>
    <dgm:cxn modelId="{1DBCBE8E-641D-400C-8F22-3E4EF2256805}" type="presOf" srcId="{B435848B-BBBD-4A69-8DB8-E0BD3F812BE1}" destId="{191475D1-B481-444A-9CDE-5542D5BE8FB9}" srcOrd="0" destOrd="0" presId="urn:microsoft.com/office/officeart/2005/8/layout/hierarchy1"/>
    <dgm:cxn modelId="{F19AB1E8-D685-4668-BBA4-33B220F3D6CE}" type="presOf" srcId="{BF3AFE94-9EE8-4A85-BCDF-D7E8A1918CE8}" destId="{BD4E7B0E-A039-47EC-8772-D525851F94B8}" srcOrd="0" destOrd="0" presId="urn:microsoft.com/office/officeart/2005/8/layout/hierarchy1"/>
    <dgm:cxn modelId="{FCE46506-1398-45E9-A52D-681A9E75EB84}" srcId="{5BDBF457-96C2-4E82-B495-47698A4EB475}" destId="{B435848B-BBBD-4A69-8DB8-E0BD3F812BE1}" srcOrd="0" destOrd="0" parTransId="{C0A6B49E-963D-4C52-9287-C7433D3BCEE0}" sibTransId="{10098DA2-B8A2-4CB1-820F-B17E362A5496}"/>
    <dgm:cxn modelId="{0D8F7678-B625-4D02-A9A2-BF954B9B2012}" type="presParOf" srcId="{22F643EF-F67B-42A3-9A21-4469910FC7E0}" destId="{FEDE7711-4DAB-474F-AA23-1374703A49AC}" srcOrd="0" destOrd="0" presId="urn:microsoft.com/office/officeart/2005/8/layout/hierarchy1"/>
    <dgm:cxn modelId="{5DBA28CF-6244-43B7-996F-CD70D9E52C87}" type="presParOf" srcId="{FEDE7711-4DAB-474F-AA23-1374703A49AC}" destId="{9E984C48-9450-4AA3-BEF5-6660A708E0B3}" srcOrd="0" destOrd="0" presId="urn:microsoft.com/office/officeart/2005/8/layout/hierarchy1"/>
    <dgm:cxn modelId="{8D52FF9B-5357-4070-87E6-0B816D7FC3F3}" type="presParOf" srcId="{9E984C48-9450-4AA3-BEF5-6660A708E0B3}" destId="{9DECEC61-9071-48F8-A241-AAE7709D9E0A}" srcOrd="0" destOrd="0" presId="urn:microsoft.com/office/officeart/2005/8/layout/hierarchy1"/>
    <dgm:cxn modelId="{2DF3F5D6-304B-4689-B324-14123DC78E64}" type="presParOf" srcId="{9E984C48-9450-4AA3-BEF5-6660A708E0B3}" destId="{191475D1-B481-444A-9CDE-5542D5BE8FB9}" srcOrd="1" destOrd="0" presId="urn:microsoft.com/office/officeart/2005/8/layout/hierarchy1"/>
    <dgm:cxn modelId="{AFADA06E-8766-4463-A8D7-08E6169D233E}" type="presParOf" srcId="{FEDE7711-4DAB-474F-AA23-1374703A49AC}" destId="{80AF7C52-0967-4682-9A02-2553FF4AB214}" srcOrd="1" destOrd="0" presId="urn:microsoft.com/office/officeart/2005/8/layout/hierarchy1"/>
    <dgm:cxn modelId="{1442A036-5F25-4E59-A3E0-66A8A9CAB571}" type="presParOf" srcId="{80AF7C52-0967-4682-9A02-2553FF4AB214}" destId="{42320B89-FFD1-4862-AFDC-E68DFE59B926}" srcOrd="0" destOrd="0" presId="urn:microsoft.com/office/officeart/2005/8/layout/hierarchy1"/>
    <dgm:cxn modelId="{2A067066-ED59-486E-90FE-A6BA9A361B8F}" type="presParOf" srcId="{80AF7C52-0967-4682-9A02-2553FF4AB214}" destId="{54C88DB3-8C43-47DF-8619-0E141B62A4D8}" srcOrd="1" destOrd="0" presId="urn:microsoft.com/office/officeart/2005/8/layout/hierarchy1"/>
    <dgm:cxn modelId="{009EC6E2-2C53-45E5-B95A-D7CD0DD757D0}" type="presParOf" srcId="{54C88DB3-8C43-47DF-8619-0E141B62A4D8}" destId="{985F939A-432B-42A0-AB22-16F91563F329}" srcOrd="0" destOrd="0" presId="urn:microsoft.com/office/officeart/2005/8/layout/hierarchy1"/>
    <dgm:cxn modelId="{E1F53C10-EC5F-4795-B14F-2EEDF373347E}" type="presParOf" srcId="{985F939A-432B-42A0-AB22-16F91563F329}" destId="{78F9B805-FCF5-4E9D-B140-1F0BD2B1D8A4}" srcOrd="0" destOrd="0" presId="urn:microsoft.com/office/officeart/2005/8/layout/hierarchy1"/>
    <dgm:cxn modelId="{BA7465AD-806A-461F-B7A3-50C1915A15B1}" type="presParOf" srcId="{985F939A-432B-42A0-AB22-16F91563F329}" destId="{E1D43A15-D8FA-4EAB-9342-D75AC16FD941}" srcOrd="1" destOrd="0" presId="urn:microsoft.com/office/officeart/2005/8/layout/hierarchy1"/>
    <dgm:cxn modelId="{898327C3-49AC-48AD-B3FD-D058A9EDD443}" type="presParOf" srcId="{54C88DB3-8C43-47DF-8619-0E141B62A4D8}" destId="{04BFC347-3952-46E2-A04C-D3B82F2C43BA}" srcOrd="1" destOrd="0" presId="urn:microsoft.com/office/officeart/2005/8/layout/hierarchy1"/>
    <dgm:cxn modelId="{287215EF-91D6-4CBF-9BBE-C8BF1B3A0E7D}" type="presParOf" srcId="{80AF7C52-0967-4682-9A02-2553FF4AB214}" destId="{BD4E7B0E-A039-47EC-8772-D525851F94B8}" srcOrd="2" destOrd="0" presId="urn:microsoft.com/office/officeart/2005/8/layout/hierarchy1"/>
    <dgm:cxn modelId="{09877D1E-E2B6-4047-893A-9ED4210CDACE}" type="presParOf" srcId="{80AF7C52-0967-4682-9A02-2553FF4AB214}" destId="{CC68D373-CFCB-4782-AE29-8100A9764F93}" srcOrd="3" destOrd="0" presId="urn:microsoft.com/office/officeart/2005/8/layout/hierarchy1"/>
    <dgm:cxn modelId="{2B9D8853-1D03-467B-85D6-A34C77E8196B}" type="presParOf" srcId="{CC68D373-CFCB-4782-AE29-8100A9764F93}" destId="{8568B8AE-D607-4740-9007-AB078332D594}" srcOrd="0" destOrd="0" presId="urn:microsoft.com/office/officeart/2005/8/layout/hierarchy1"/>
    <dgm:cxn modelId="{3CD92ACD-D930-463B-AC05-98388EE21058}" type="presParOf" srcId="{8568B8AE-D607-4740-9007-AB078332D594}" destId="{88A55D2D-F496-49A7-8531-DE44EE1D90D5}" srcOrd="0" destOrd="0" presId="urn:microsoft.com/office/officeart/2005/8/layout/hierarchy1"/>
    <dgm:cxn modelId="{C2D5BBC5-F470-406A-AD87-36C7AD515748}" type="presParOf" srcId="{8568B8AE-D607-4740-9007-AB078332D594}" destId="{529D71F7-557B-4DEE-B7F7-AC666C440548}" srcOrd="1" destOrd="0" presId="urn:microsoft.com/office/officeart/2005/8/layout/hierarchy1"/>
    <dgm:cxn modelId="{939DA962-9A7F-4919-9A1D-AC695087F15C}" type="presParOf" srcId="{CC68D373-CFCB-4782-AE29-8100A9764F93}" destId="{3D8177DF-1A04-4D67-9C04-7C4CFB087A7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1DBF055-7108-4EA3-9700-B6B10E7DE52C}" type="doc">
      <dgm:prSet loTypeId="urn:microsoft.com/office/officeart/2005/8/layout/arrow4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A02D496B-0874-4567-80EC-03C31185A89D}">
      <dgm:prSet phldrT="[Texto]"/>
      <dgm:spPr/>
      <dgm:t>
        <a:bodyPr/>
        <a:lstStyle/>
        <a:p>
          <a:r>
            <a:rPr lang="es-EC" dirty="0" smtClean="0"/>
            <a:t>Control</a:t>
          </a:r>
          <a:endParaRPr lang="es-EC" dirty="0"/>
        </a:p>
      </dgm:t>
    </dgm:pt>
    <dgm:pt modelId="{043BA19A-9997-4050-9C9B-41F4F21E9115}" type="parTrans" cxnId="{9DF4CA6E-44E8-4E4B-99DF-00AADF2624F6}">
      <dgm:prSet/>
      <dgm:spPr/>
      <dgm:t>
        <a:bodyPr/>
        <a:lstStyle/>
        <a:p>
          <a:endParaRPr lang="es-EC"/>
        </a:p>
      </dgm:t>
    </dgm:pt>
    <dgm:pt modelId="{27B4741C-BA9D-4365-B303-2DEE9E6EC9C1}" type="sibTrans" cxnId="{9DF4CA6E-44E8-4E4B-99DF-00AADF2624F6}">
      <dgm:prSet/>
      <dgm:spPr/>
      <dgm:t>
        <a:bodyPr/>
        <a:lstStyle/>
        <a:p>
          <a:endParaRPr lang="es-EC"/>
        </a:p>
      </dgm:t>
    </dgm:pt>
    <dgm:pt modelId="{4AE8736C-45B7-4F38-993D-C5D075E0F47A}">
      <dgm:prSet phldrT="[Texto]"/>
      <dgm:spPr/>
      <dgm:t>
        <a:bodyPr/>
        <a:lstStyle/>
        <a:p>
          <a:r>
            <a:rPr lang="es-EC" dirty="0" smtClean="0"/>
            <a:t>Filtrado</a:t>
          </a:r>
          <a:endParaRPr lang="es-EC" dirty="0"/>
        </a:p>
      </dgm:t>
    </dgm:pt>
    <dgm:pt modelId="{04019DD9-E0BF-40F5-BE2E-9039C68AEE1C}" type="parTrans" cxnId="{1430147F-D4D7-4AB3-B0B8-8A51809D23EA}">
      <dgm:prSet/>
      <dgm:spPr/>
      <dgm:t>
        <a:bodyPr/>
        <a:lstStyle/>
        <a:p>
          <a:endParaRPr lang="es-EC"/>
        </a:p>
      </dgm:t>
    </dgm:pt>
    <dgm:pt modelId="{93409B7F-9F1A-4221-9A15-5C72847A6209}" type="sibTrans" cxnId="{1430147F-D4D7-4AB3-B0B8-8A51809D23EA}">
      <dgm:prSet/>
      <dgm:spPr/>
      <dgm:t>
        <a:bodyPr/>
        <a:lstStyle/>
        <a:p>
          <a:endParaRPr lang="es-EC"/>
        </a:p>
      </dgm:t>
    </dgm:pt>
    <dgm:pt modelId="{19E8F7A1-A22C-457D-BDB5-3F8F612EF2A7}" type="pres">
      <dgm:prSet presAssocID="{C1DBF055-7108-4EA3-9700-B6B10E7DE52C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4AE88559-7A2A-483E-9685-78A4F7B0AE33}" type="pres">
      <dgm:prSet presAssocID="{A02D496B-0874-4567-80EC-03C31185A89D}" presName="upArrow" presStyleLbl="node1" presStyleIdx="0" presStyleCnt="2"/>
      <dgm:spPr/>
    </dgm:pt>
    <dgm:pt modelId="{03F060DC-7650-4524-9D03-9FAA3392A4AC}" type="pres">
      <dgm:prSet presAssocID="{A02D496B-0874-4567-80EC-03C31185A89D}" presName="upArrowText" presStyleLbl="revTx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4A70BD0-1C9B-4E1C-A446-F730B78AF9A0}" type="pres">
      <dgm:prSet presAssocID="{4AE8736C-45B7-4F38-993D-C5D075E0F47A}" presName="downArrow" presStyleLbl="node1" presStyleIdx="1" presStyleCnt="2"/>
      <dgm:spPr/>
    </dgm:pt>
    <dgm:pt modelId="{F9EC7134-05EA-4777-A51D-00935977FBD5}" type="pres">
      <dgm:prSet presAssocID="{4AE8736C-45B7-4F38-993D-C5D075E0F47A}" presName="downArrowText" presStyleLbl="revTx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1430147F-D4D7-4AB3-B0B8-8A51809D23EA}" srcId="{C1DBF055-7108-4EA3-9700-B6B10E7DE52C}" destId="{4AE8736C-45B7-4F38-993D-C5D075E0F47A}" srcOrd="1" destOrd="0" parTransId="{04019DD9-E0BF-40F5-BE2E-9039C68AEE1C}" sibTransId="{93409B7F-9F1A-4221-9A15-5C72847A6209}"/>
    <dgm:cxn modelId="{9DF4CA6E-44E8-4E4B-99DF-00AADF2624F6}" srcId="{C1DBF055-7108-4EA3-9700-B6B10E7DE52C}" destId="{A02D496B-0874-4567-80EC-03C31185A89D}" srcOrd="0" destOrd="0" parTransId="{043BA19A-9997-4050-9C9B-41F4F21E9115}" sibTransId="{27B4741C-BA9D-4365-B303-2DEE9E6EC9C1}"/>
    <dgm:cxn modelId="{26BD7C7E-D831-4A01-B2DE-A7DF43FDEFFC}" type="presOf" srcId="{4AE8736C-45B7-4F38-993D-C5D075E0F47A}" destId="{F9EC7134-05EA-4777-A51D-00935977FBD5}" srcOrd="0" destOrd="0" presId="urn:microsoft.com/office/officeart/2005/8/layout/arrow4"/>
    <dgm:cxn modelId="{7E903E01-3FBA-4A29-8488-CF8036792620}" type="presOf" srcId="{A02D496B-0874-4567-80EC-03C31185A89D}" destId="{03F060DC-7650-4524-9D03-9FAA3392A4AC}" srcOrd="0" destOrd="0" presId="urn:microsoft.com/office/officeart/2005/8/layout/arrow4"/>
    <dgm:cxn modelId="{501A9B26-DF53-45C8-9F3A-C776263A2643}" type="presOf" srcId="{C1DBF055-7108-4EA3-9700-B6B10E7DE52C}" destId="{19E8F7A1-A22C-457D-BDB5-3F8F612EF2A7}" srcOrd="0" destOrd="0" presId="urn:microsoft.com/office/officeart/2005/8/layout/arrow4"/>
    <dgm:cxn modelId="{07F5EFDE-7D60-4714-A21D-1486EFF747CA}" type="presParOf" srcId="{19E8F7A1-A22C-457D-BDB5-3F8F612EF2A7}" destId="{4AE88559-7A2A-483E-9685-78A4F7B0AE33}" srcOrd="0" destOrd="0" presId="urn:microsoft.com/office/officeart/2005/8/layout/arrow4"/>
    <dgm:cxn modelId="{DE790F92-6D2F-4951-9E3F-5775CD188BB0}" type="presParOf" srcId="{19E8F7A1-A22C-457D-BDB5-3F8F612EF2A7}" destId="{03F060DC-7650-4524-9D03-9FAA3392A4AC}" srcOrd="1" destOrd="0" presId="urn:microsoft.com/office/officeart/2005/8/layout/arrow4"/>
    <dgm:cxn modelId="{7ACAC00A-3997-4980-814D-94CD2894634D}" type="presParOf" srcId="{19E8F7A1-A22C-457D-BDB5-3F8F612EF2A7}" destId="{C4A70BD0-1C9B-4E1C-A446-F730B78AF9A0}" srcOrd="2" destOrd="0" presId="urn:microsoft.com/office/officeart/2005/8/layout/arrow4"/>
    <dgm:cxn modelId="{61B419A7-484E-4851-BD43-5B9C4854BEA9}" type="presParOf" srcId="{19E8F7A1-A22C-457D-BDB5-3F8F612EF2A7}" destId="{F9EC7134-05EA-4777-A51D-00935977FBD5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BD9454B-3348-41A5-A011-68738A420C16}" type="doc">
      <dgm:prSet loTypeId="urn:microsoft.com/office/officeart/2005/8/layout/hierarchy1" loCatId="hierarchy" qsTypeId="urn:microsoft.com/office/officeart/2005/8/quickstyle/simple1" qsCatId="simple" csTypeId="urn:microsoft.com/office/officeart/2005/8/colors/accent4_5" csCatId="accent4" phldr="1"/>
      <dgm:spPr/>
      <dgm:t>
        <a:bodyPr/>
        <a:lstStyle/>
        <a:p>
          <a:endParaRPr lang="es-EC"/>
        </a:p>
      </dgm:t>
    </dgm:pt>
    <dgm:pt modelId="{23D0E3CE-486C-4AF1-B8BC-FC4E3DB77859}">
      <dgm:prSet phldrT="[Texto]" custT="1"/>
      <dgm:spPr/>
      <dgm:t>
        <a:bodyPr/>
        <a:lstStyle/>
        <a:p>
          <a:r>
            <a:rPr lang="es-EC" sz="1400" dirty="0" smtClean="0"/>
            <a:t>Bacteriosis en tomate</a:t>
          </a:r>
          <a:endParaRPr lang="es-EC" sz="1400" dirty="0"/>
        </a:p>
      </dgm:t>
    </dgm:pt>
    <dgm:pt modelId="{9B3082C8-5A1B-4A3E-8284-1D7CAFF6DBD8}" type="parTrans" cxnId="{AE2B7134-A35F-438A-9703-48FE6D1E6103}">
      <dgm:prSet/>
      <dgm:spPr/>
      <dgm:t>
        <a:bodyPr/>
        <a:lstStyle/>
        <a:p>
          <a:endParaRPr lang="es-EC"/>
        </a:p>
      </dgm:t>
    </dgm:pt>
    <dgm:pt modelId="{9DF62D57-84DB-47C9-ABA4-E6FEB5607BE1}" type="sibTrans" cxnId="{AE2B7134-A35F-438A-9703-48FE6D1E6103}">
      <dgm:prSet/>
      <dgm:spPr/>
      <dgm:t>
        <a:bodyPr/>
        <a:lstStyle/>
        <a:p>
          <a:endParaRPr lang="es-EC"/>
        </a:p>
      </dgm:t>
    </dgm:pt>
    <dgm:pt modelId="{9473F08D-71BB-4A28-BF41-3D39D876983A}">
      <dgm:prSet phldrT="[Texto]" custT="1"/>
      <dgm:spPr/>
      <dgm:t>
        <a:bodyPr/>
        <a:lstStyle/>
        <a:p>
          <a:r>
            <a:rPr lang="es-EC" sz="1400" i="1" dirty="0" smtClean="0"/>
            <a:t>Pseudomonas </a:t>
          </a:r>
          <a:r>
            <a:rPr lang="es-EC" sz="1400" i="1" dirty="0" err="1" smtClean="0"/>
            <a:t>corrugata</a:t>
          </a:r>
          <a:endParaRPr lang="es-EC" sz="1400" dirty="0"/>
        </a:p>
      </dgm:t>
    </dgm:pt>
    <dgm:pt modelId="{2E317CC8-4A4B-4ED6-A154-33D48AABF63B}" type="parTrans" cxnId="{B45E0CEE-2939-492E-B3EB-113701563BC9}">
      <dgm:prSet/>
      <dgm:spPr/>
      <dgm:t>
        <a:bodyPr/>
        <a:lstStyle/>
        <a:p>
          <a:endParaRPr lang="es-EC"/>
        </a:p>
      </dgm:t>
    </dgm:pt>
    <dgm:pt modelId="{B33280B4-AB9D-44D3-A71F-961C4A1340A0}" type="sibTrans" cxnId="{B45E0CEE-2939-492E-B3EB-113701563BC9}">
      <dgm:prSet/>
      <dgm:spPr/>
      <dgm:t>
        <a:bodyPr/>
        <a:lstStyle/>
        <a:p>
          <a:endParaRPr lang="es-EC"/>
        </a:p>
      </dgm:t>
    </dgm:pt>
    <dgm:pt modelId="{8909428F-1520-4ECD-9D7E-CD30C0FEE26F}">
      <dgm:prSet phldrT="[Texto]" custT="1"/>
      <dgm:spPr/>
      <dgm:t>
        <a:bodyPr/>
        <a:lstStyle/>
        <a:p>
          <a:r>
            <a:rPr lang="es-EC" sz="1400" i="1" dirty="0" smtClean="0"/>
            <a:t>Pseudomonas syringae</a:t>
          </a:r>
          <a:endParaRPr lang="es-EC" sz="1400" dirty="0"/>
        </a:p>
      </dgm:t>
    </dgm:pt>
    <dgm:pt modelId="{6CF5C39A-FFCF-419E-8C91-0CABFB6AE909}" type="parTrans" cxnId="{4B5E4A82-1406-4D2D-A601-9B9B2D7C1073}">
      <dgm:prSet/>
      <dgm:spPr/>
      <dgm:t>
        <a:bodyPr/>
        <a:lstStyle/>
        <a:p>
          <a:endParaRPr lang="es-EC"/>
        </a:p>
      </dgm:t>
    </dgm:pt>
    <dgm:pt modelId="{36473AF3-C855-4FAE-8056-2ABD6C669947}" type="sibTrans" cxnId="{4B5E4A82-1406-4D2D-A601-9B9B2D7C1073}">
      <dgm:prSet/>
      <dgm:spPr/>
      <dgm:t>
        <a:bodyPr/>
        <a:lstStyle/>
        <a:p>
          <a:endParaRPr lang="es-EC"/>
        </a:p>
      </dgm:t>
    </dgm:pt>
    <dgm:pt modelId="{94E33D47-4153-4EF3-9C2B-BAF685D1CC91}">
      <dgm:prSet phldrT="[Texto]" custT="1"/>
      <dgm:spPr/>
      <dgm:t>
        <a:bodyPr/>
        <a:lstStyle/>
        <a:p>
          <a:r>
            <a:rPr lang="es-EC" sz="1400" i="1" dirty="0" smtClean="0"/>
            <a:t>P. syringae </a:t>
          </a:r>
          <a:r>
            <a:rPr lang="es-EC" sz="1400" i="0" dirty="0" err="1" smtClean="0"/>
            <a:t>pv</a:t>
          </a:r>
          <a:r>
            <a:rPr lang="es-EC" sz="1400" i="0" dirty="0" smtClean="0"/>
            <a:t>. </a:t>
          </a:r>
          <a:r>
            <a:rPr lang="es-EC" sz="1400" i="1" dirty="0" smtClean="0"/>
            <a:t>tomato</a:t>
          </a:r>
          <a:endParaRPr lang="es-EC" sz="1400" dirty="0"/>
        </a:p>
      </dgm:t>
    </dgm:pt>
    <dgm:pt modelId="{03BB9B17-E6F9-45AB-97B1-8EAD2212DD8C}" type="parTrans" cxnId="{8C7AD59B-D32D-4DD0-BEA3-4C56900E92F1}">
      <dgm:prSet/>
      <dgm:spPr/>
      <dgm:t>
        <a:bodyPr/>
        <a:lstStyle/>
        <a:p>
          <a:endParaRPr lang="es-EC"/>
        </a:p>
      </dgm:t>
    </dgm:pt>
    <dgm:pt modelId="{924C1E99-39FB-4A7F-9E14-B9EECB716259}" type="sibTrans" cxnId="{8C7AD59B-D32D-4DD0-BEA3-4C56900E92F1}">
      <dgm:prSet/>
      <dgm:spPr/>
      <dgm:t>
        <a:bodyPr/>
        <a:lstStyle/>
        <a:p>
          <a:endParaRPr lang="es-EC"/>
        </a:p>
      </dgm:t>
    </dgm:pt>
    <dgm:pt modelId="{87356595-3FF2-4EEB-8AEC-2E4AFF579706}">
      <dgm:prSet phldrT="[Texto]" custT="1"/>
      <dgm:spPr/>
      <dgm:t>
        <a:bodyPr/>
        <a:lstStyle/>
        <a:p>
          <a:r>
            <a:rPr lang="es-EC" sz="1400" i="1" dirty="0" smtClean="0"/>
            <a:t>P. syringae </a:t>
          </a:r>
          <a:r>
            <a:rPr lang="es-EC" sz="1400" i="0" dirty="0" err="1" smtClean="0"/>
            <a:t>pv</a:t>
          </a:r>
          <a:r>
            <a:rPr lang="es-EC" sz="1400" i="0" dirty="0" smtClean="0"/>
            <a:t>. </a:t>
          </a:r>
          <a:r>
            <a:rPr lang="es-EC" sz="1400" i="1" dirty="0" smtClean="0"/>
            <a:t>syringae</a:t>
          </a:r>
          <a:r>
            <a:rPr lang="es-EC" sz="1400" dirty="0" smtClean="0"/>
            <a:t>. </a:t>
          </a:r>
          <a:endParaRPr lang="es-EC" sz="1400" dirty="0"/>
        </a:p>
      </dgm:t>
    </dgm:pt>
    <dgm:pt modelId="{2DA65BD2-C8EF-46A3-93E5-32B3C10F4D26}" type="parTrans" cxnId="{308E0E51-39AA-41BB-BC09-68AA789F686F}">
      <dgm:prSet/>
      <dgm:spPr/>
      <dgm:t>
        <a:bodyPr/>
        <a:lstStyle/>
        <a:p>
          <a:endParaRPr lang="es-EC"/>
        </a:p>
      </dgm:t>
    </dgm:pt>
    <dgm:pt modelId="{5DFD9998-75F2-4238-88BA-A7CBDA80E5FA}" type="sibTrans" cxnId="{308E0E51-39AA-41BB-BC09-68AA789F686F}">
      <dgm:prSet/>
      <dgm:spPr/>
      <dgm:t>
        <a:bodyPr/>
        <a:lstStyle/>
        <a:p>
          <a:endParaRPr lang="es-EC"/>
        </a:p>
      </dgm:t>
    </dgm:pt>
    <dgm:pt modelId="{75BB1D2A-1E9C-446B-A6E6-407969F44AFE}" type="pres">
      <dgm:prSet presAssocID="{DBD9454B-3348-41A5-A011-68738A420C1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BCEE1A5D-F02D-4DDD-8ED1-A08FB1418260}" type="pres">
      <dgm:prSet presAssocID="{23D0E3CE-486C-4AF1-B8BC-FC4E3DB77859}" presName="hierRoot1" presStyleCnt="0"/>
      <dgm:spPr/>
    </dgm:pt>
    <dgm:pt modelId="{225506A2-ADB2-449C-BA12-91AD716CEC37}" type="pres">
      <dgm:prSet presAssocID="{23D0E3CE-486C-4AF1-B8BC-FC4E3DB77859}" presName="composite" presStyleCnt="0"/>
      <dgm:spPr/>
    </dgm:pt>
    <dgm:pt modelId="{93A82E41-7D2D-479B-8BFB-2A45C476CA40}" type="pres">
      <dgm:prSet presAssocID="{23D0E3CE-486C-4AF1-B8BC-FC4E3DB77859}" presName="background" presStyleLbl="node0" presStyleIdx="0" presStyleCnt="1"/>
      <dgm:spPr/>
    </dgm:pt>
    <dgm:pt modelId="{899E08F9-15D9-4D37-8912-41C2009F042E}" type="pres">
      <dgm:prSet presAssocID="{23D0E3CE-486C-4AF1-B8BC-FC4E3DB77859}" presName="text" presStyleLbl="fgAcc0" presStyleIdx="0" presStyleCnt="1" custScaleX="121260" custScaleY="66250" custLinFactNeighborY="-49117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F2710145-2779-4271-9997-C339396DBF6A}" type="pres">
      <dgm:prSet presAssocID="{23D0E3CE-486C-4AF1-B8BC-FC4E3DB77859}" presName="hierChild2" presStyleCnt="0"/>
      <dgm:spPr/>
    </dgm:pt>
    <dgm:pt modelId="{C9210E2E-C1EB-4413-A22F-FBF2F7739FAD}" type="pres">
      <dgm:prSet presAssocID="{2E317CC8-4A4B-4ED6-A154-33D48AABF63B}" presName="Name10" presStyleLbl="parChTrans1D2" presStyleIdx="0" presStyleCnt="2"/>
      <dgm:spPr/>
      <dgm:t>
        <a:bodyPr/>
        <a:lstStyle/>
        <a:p>
          <a:endParaRPr lang="es-ES"/>
        </a:p>
      </dgm:t>
    </dgm:pt>
    <dgm:pt modelId="{8A37E0C3-3BB0-4B02-8BF7-A513C1DE8830}" type="pres">
      <dgm:prSet presAssocID="{9473F08D-71BB-4A28-BF41-3D39D876983A}" presName="hierRoot2" presStyleCnt="0"/>
      <dgm:spPr/>
    </dgm:pt>
    <dgm:pt modelId="{C9E4EAAB-65A4-4EC8-8D2E-7147F33CC2B2}" type="pres">
      <dgm:prSet presAssocID="{9473F08D-71BB-4A28-BF41-3D39D876983A}" presName="composite2" presStyleCnt="0"/>
      <dgm:spPr/>
    </dgm:pt>
    <dgm:pt modelId="{5113ACCF-C5EC-403E-A876-40C5111C3DA3}" type="pres">
      <dgm:prSet presAssocID="{9473F08D-71BB-4A28-BF41-3D39D876983A}" presName="background2" presStyleLbl="node2" presStyleIdx="0" presStyleCnt="2"/>
      <dgm:spPr/>
      <dgm:t>
        <a:bodyPr/>
        <a:lstStyle/>
        <a:p>
          <a:endParaRPr lang="es-EC"/>
        </a:p>
      </dgm:t>
    </dgm:pt>
    <dgm:pt modelId="{5854DD25-A72F-4A3F-AE8F-2BAA7F2BF0CC}" type="pres">
      <dgm:prSet presAssocID="{9473F08D-71BB-4A28-BF41-3D39D876983A}" presName="text2" presStyleLbl="fgAcc2" presStyleIdx="0" presStyleCnt="2" custScaleX="121260" custScaleY="76056" custLinFactNeighborY="-5022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00C220B6-4197-49A8-B1B7-C256C4C9FBF0}" type="pres">
      <dgm:prSet presAssocID="{9473F08D-71BB-4A28-BF41-3D39D876983A}" presName="hierChild3" presStyleCnt="0"/>
      <dgm:spPr/>
    </dgm:pt>
    <dgm:pt modelId="{139CA49F-A33C-439F-99E6-A404EDE4769F}" type="pres">
      <dgm:prSet presAssocID="{6CF5C39A-FFCF-419E-8C91-0CABFB6AE909}" presName="Name10" presStyleLbl="parChTrans1D2" presStyleIdx="1" presStyleCnt="2"/>
      <dgm:spPr/>
      <dgm:t>
        <a:bodyPr/>
        <a:lstStyle/>
        <a:p>
          <a:endParaRPr lang="es-ES"/>
        </a:p>
      </dgm:t>
    </dgm:pt>
    <dgm:pt modelId="{F040A9B8-D8BE-413D-86F1-E3C9ED111A23}" type="pres">
      <dgm:prSet presAssocID="{8909428F-1520-4ECD-9D7E-CD30C0FEE26F}" presName="hierRoot2" presStyleCnt="0"/>
      <dgm:spPr/>
    </dgm:pt>
    <dgm:pt modelId="{CD090688-DE0E-4287-8C86-4CCC4FED28EA}" type="pres">
      <dgm:prSet presAssocID="{8909428F-1520-4ECD-9D7E-CD30C0FEE26F}" presName="composite2" presStyleCnt="0"/>
      <dgm:spPr/>
    </dgm:pt>
    <dgm:pt modelId="{4B3C7086-A861-4ADF-A30B-4F63DD2A12E4}" type="pres">
      <dgm:prSet presAssocID="{8909428F-1520-4ECD-9D7E-CD30C0FEE26F}" presName="background2" presStyleLbl="node2" presStyleIdx="1" presStyleCnt="2"/>
      <dgm:spPr/>
    </dgm:pt>
    <dgm:pt modelId="{97CEA4C1-14B8-48EA-AF56-A9BDC82FCBA0}" type="pres">
      <dgm:prSet presAssocID="{8909428F-1520-4ECD-9D7E-CD30C0FEE26F}" presName="text2" presStyleLbl="fgAcc2" presStyleIdx="1" presStyleCnt="2" custScaleX="121260" custScaleY="76056" custLinFactNeighborY="-5022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1AB6A3F1-9D8B-435F-830C-3430D18B743E}" type="pres">
      <dgm:prSet presAssocID="{8909428F-1520-4ECD-9D7E-CD30C0FEE26F}" presName="hierChild3" presStyleCnt="0"/>
      <dgm:spPr/>
    </dgm:pt>
    <dgm:pt modelId="{1E5F8EB0-7FF6-4A3A-B392-ABB69DC45292}" type="pres">
      <dgm:prSet presAssocID="{03BB9B17-E6F9-45AB-97B1-8EAD2212DD8C}" presName="Name17" presStyleLbl="parChTrans1D3" presStyleIdx="0" presStyleCnt="2"/>
      <dgm:spPr/>
      <dgm:t>
        <a:bodyPr/>
        <a:lstStyle/>
        <a:p>
          <a:endParaRPr lang="es-ES"/>
        </a:p>
      </dgm:t>
    </dgm:pt>
    <dgm:pt modelId="{28CA7FCA-705B-41D7-8322-47F555466B85}" type="pres">
      <dgm:prSet presAssocID="{94E33D47-4153-4EF3-9C2B-BAF685D1CC91}" presName="hierRoot3" presStyleCnt="0"/>
      <dgm:spPr/>
    </dgm:pt>
    <dgm:pt modelId="{76B0DF47-C7A1-4266-B587-460A4344D68E}" type="pres">
      <dgm:prSet presAssocID="{94E33D47-4153-4EF3-9C2B-BAF685D1CC91}" presName="composite3" presStyleCnt="0"/>
      <dgm:spPr/>
    </dgm:pt>
    <dgm:pt modelId="{9583A2AA-2F1D-4B75-8C49-89B96222DEE5}" type="pres">
      <dgm:prSet presAssocID="{94E33D47-4153-4EF3-9C2B-BAF685D1CC91}" presName="background3" presStyleLbl="node3" presStyleIdx="0" presStyleCnt="2"/>
      <dgm:spPr/>
    </dgm:pt>
    <dgm:pt modelId="{381EAFBF-E528-4BCA-9539-4EC4560DD1F2}" type="pres">
      <dgm:prSet presAssocID="{94E33D47-4153-4EF3-9C2B-BAF685D1CC91}" presName="text3" presStyleLbl="fgAcc3" presStyleIdx="0" presStyleCnt="2" custScaleX="121260" custScaleY="57627" custLinFactNeighborY="57399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30B62510-21C4-49AD-B4B9-57BE253B69E8}" type="pres">
      <dgm:prSet presAssocID="{94E33D47-4153-4EF3-9C2B-BAF685D1CC91}" presName="hierChild4" presStyleCnt="0"/>
      <dgm:spPr/>
    </dgm:pt>
    <dgm:pt modelId="{335388BC-F03D-4DE9-BF8B-DDECE43A251A}" type="pres">
      <dgm:prSet presAssocID="{2DA65BD2-C8EF-46A3-93E5-32B3C10F4D26}" presName="Name17" presStyleLbl="parChTrans1D3" presStyleIdx="1" presStyleCnt="2"/>
      <dgm:spPr/>
      <dgm:t>
        <a:bodyPr/>
        <a:lstStyle/>
        <a:p>
          <a:endParaRPr lang="es-ES"/>
        </a:p>
      </dgm:t>
    </dgm:pt>
    <dgm:pt modelId="{6ECB3907-FCB0-425C-BBC6-745F9944FE7F}" type="pres">
      <dgm:prSet presAssocID="{87356595-3FF2-4EEB-8AEC-2E4AFF579706}" presName="hierRoot3" presStyleCnt="0"/>
      <dgm:spPr/>
    </dgm:pt>
    <dgm:pt modelId="{BCBACA57-6D18-47DD-9712-C0F5189E8C4F}" type="pres">
      <dgm:prSet presAssocID="{87356595-3FF2-4EEB-8AEC-2E4AFF579706}" presName="composite3" presStyleCnt="0"/>
      <dgm:spPr/>
    </dgm:pt>
    <dgm:pt modelId="{F11FA199-91EA-404A-BA46-93C0F7D36E1F}" type="pres">
      <dgm:prSet presAssocID="{87356595-3FF2-4EEB-8AEC-2E4AFF579706}" presName="background3" presStyleLbl="node3" presStyleIdx="1" presStyleCnt="2"/>
      <dgm:spPr/>
    </dgm:pt>
    <dgm:pt modelId="{4F48B8DD-F33D-40E8-9E48-6A0047AA3C0C}" type="pres">
      <dgm:prSet presAssocID="{87356595-3FF2-4EEB-8AEC-2E4AFF579706}" presName="text3" presStyleLbl="fgAcc3" presStyleIdx="1" presStyleCnt="2" custScaleX="121260" custScaleY="57627" custLinFactNeighborY="57399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F9EE52DF-6F08-4687-9202-1621F81C93AC}" type="pres">
      <dgm:prSet presAssocID="{87356595-3FF2-4EEB-8AEC-2E4AFF579706}" presName="hierChild4" presStyleCnt="0"/>
      <dgm:spPr/>
    </dgm:pt>
  </dgm:ptLst>
  <dgm:cxnLst>
    <dgm:cxn modelId="{31C05C6D-0BD6-41B7-A8E8-06A4FFDCC4BB}" type="presOf" srcId="{23D0E3CE-486C-4AF1-B8BC-FC4E3DB77859}" destId="{899E08F9-15D9-4D37-8912-41C2009F042E}" srcOrd="0" destOrd="0" presId="urn:microsoft.com/office/officeart/2005/8/layout/hierarchy1"/>
    <dgm:cxn modelId="{8C7AD59B-D32D-4DD0-BEA3-4C56900E92F1}" srcId="{8909428F-1520-4ECD-9D7E-CD30C0FEE26F}" destId="{94E33D47-4153-4EF3-9C2B-BAF685D1CC91}" srcOrd="0" destOrd="0" parTransId="{03BB9B17-E6F9-45AB-97B1-8EAD2212DD8C}" sibTransId="{924C1E99-39FB-4A7F-9E14-B9EECB716259}"/>
    <dgm:cxn modelId="{DB85C112-D289-46FF-88AE-787FEC6D6B86}" type="presOf" srcId="{8909428F-1520-4ECD-9D7E-CD30C0FEE26F}" destId="{97CEA4C1-14B8-48EA-AF56-A9BDC82FCBA0}" srcOrd="0" destOrd="0" presId="urn:microsoft.com/office/officeart/2005/8/layout/hierarchy1"/>
    <dgm:cxn modelId="{889855B7-99C8-46B8-89DD-E077058CA2F4}" type="presOf" srcId="{03BB9B17-E6F9-45AB-97B1-8EAD2212DD8C}" destId="{1E5F8EB0-7FF6-4A3A-B392-ABB69DC45292}" srcOrd="0" destOrd="0" presId="urn:microsoft.com/office/officeart/2005/8/layout/hierarchy1"/>
    <dgm:cxn modelId="{15FA38C0-F9F9-493F-B2B9-E93762FC98C9}" type="presOf" srcId="{DBD9454B-3348-41A5-A011-68738A420C16}" destId="{75BB1D2A-1E9C-446B-A6E6-407969F44AFE}" srcOrd="0" destOrd="0" presId="urn:microsoft.com/office/officeart/2005/8/layout/hierarchy1"/>
    <dgm:cxn modelId="{B45E0CEE-2939-492E-B3EB-113701563BC9}" srcId="{23D0E3CE-486C-4AF1-B8BC-FC4E3DB77859}" destId="{9473F08D-71BB-4A28-BF41-3D39D876983A}" srcOrd="0" destOrd="0" parTransId="{2E317CC8-4A4B-4ED6-A154-33D48AABF63B}" sibTransId="{B33280B4-AB9D-44D3-A71F-961C4A1340A0}"/>
    <dgm:cxn modelId="{B86F71ED-9A67-4C0C-AA44-AA36D155AE5C}" type="presOf" srcId="{9473F08D-71BB-4A28-BF41-3D39D876983A}" destId="{5854DD25-A72F-4A3F-AE8F-2BAA7F2BF0CC}" srcOrd="0" destOrd="0" presId="urn:microsoft.com/office/officeart/2005/8/layout/hierarchy1"/>
    <dgm:cxn modelId="{4B5E4A82-1406-4D2D-A601-9B9B2D7C1073}" srcId="{23D0E3CE-486C-4AF1-B8BC-FC4E3DB77859}" destId="{8909428F-1520-4ECD-9D7E-CD30C0FEE26F}" srcOrd="1" destOrd="0" parTransId="{6CF5C39A-FFCF-419E-8C91-0CABFB6AE909}" sibTransId="{36473AF3-C855-4FAE-8056-2ABD6C669947}"/>
    <dgm:cxn modelId="{50142E1A-A389-454D-9BB4-E3DA37BE3EC8}" type="presOf" srcId="{94E33D47-4153-4EF3-9C2B-BAF685D1CC91}" destId="{381EAFBF-E528-4BCA-9539-4EC4560DD1F2}" srcOrd="0" destOrd="0" presId="urn:microsoft.com/office/officeart/2005/8/layout/hierarchy1"/>
    <dgm:cxn modelId="{308E0E51-39AA-41BB-BC09-68AA789F686F}" srcId="{8909428F-1520-4ECD-9D7E-CD30C0FEE26F}" destId="{87356595-3FF2-4EEB-8AEC-2E4AFF579706}" srcOrd="1" destOrd="0" parTransId="{2DA65BD2-C8EF-46A3-93E5-32B3C10F4D26}" sibTransId="{5DFD9998-75F2-4238-88BA-A7CBDA80E5FA}"/>
    <dgm:cxn modelId="{AE2B7134-A35F-438A-9703-48FE6D1E6103}" srcId="{DBD9454B-3348-41A5-A011-68738A420C16}" destId="{23D0E3CE-486C-4AF1-B8BC-FC4E3DB77859}" srcOrd="0" destOrd="0" parTransId="{9B3082C8-5A1B-4A3E-8284-1D7CAFF6DBD8}" sibTransId="{9DF62D57-84DB-47C9-ABA4-E6FEB5607BE1}"/>
    <dgm:cxn modelId="{DD77A8C0-006D-4BBE-8A5F-99837D4EAAB1}" type="presOf" srcId="{87356595-3FF2-4EEB-8AEC-2E4AFF579706}" destId="{4F48B8DD-F33D-40E8-9E48-6A0047AA3C0C}" srcOrd="0" destOrd="0" presId="urn:microsoft.com/office/officeart/2005/8/layout/hierarchy1"/>
    <dgm:cxn modelId="{75ADCCFD-2E7B-4D19-9ED7-1EC9D19C9E01}" type="presOf" srcId="{6CF5C39A-FFCF-419E-8C91-0CABFB6AE909}" destId="{139CA49F-A33C-439F-99E6-A404EDE4769F}" srcOrd="0" destOrd="0" presId="urn:microsoft.com/office/officeart/2005/8/layout/hierarchy1"/>
    <dgm:cxn modelId="{1E883029-D5F0-4DA4-BDB9-5D099D40DB16}" type="presOf" srcId="{2E317CC8-4A4B-4ED6-A154-33D48AABF63B}" destId="{C9210E2E-C1EB-4413-A22F-FBF2F7739FAD}" srcOrd="0" destOrd="0" presId="urn:microsoft.com/office/officeart/2005/8/layout/hierarchy1"/>
    <dgm:cxn modelId="{E9384537-3A65-4366-AE4A-2FC3ABC14607}" type="presOf" srcId="{2DA65BD2-C8EF-46A3-93E5-32B3C10F4D26}" destId="{335388BC-F03D-4DE9-BF8B-DDECE43A251A}" srcOrd="0" destOrd="0" presId="urn:microsoft.com/office/officeart/2005/8/layout/hierarchy1"/>
    <dgm:cxn modelId="{26E59E88-753A-4B31-8444-F10BE2851353}" type="presParOf" srcId="{75BB1D2A-1E9C-446B-A6E6-407969F44AFE}" destId="{BCEE1A5D-F02D-4DDD-8ED1-A08FB1418260}" srcOrd="0" destOrd="0" presId="urn:microsoft.com/office/officeart/2005/8/layout/hierarchy1"/>
    <dgm:cxn modelId="{3D882636-6385-4860-B304-DF58DC417C31}" type="presParOf" srcId="{BCEE1A5D-F02D-4DDD-8ED1-A08FB1418260}" destId="{225506A2-ADB2-449C-BA12-91AD716CEC37}" srcOrd="0" destOrd="0" presId="urn:microsoft.com/office/officeart/2005/8/layout/hierarchy1"/>
    <dgm:cxn modelId="{14D9D10C-FF9E-4E4C-921A-8946E2F8F31A}" type="presParOf" srcId="{225506A2-ADB2-449C-BA12-91AD716CEC37}" destId="{93A82E41-7D2D-479B-8BFB-2A45C476CA40}" srcOrd="0" destOrd="0" presId="urn:microsoft.com/office/officeart/2005/8/layout/hierarchy1"/>
    <dgm:cxn modelId="{1804DE10-783C-4A1B-AB97-47E748A493BC}" type="presParOf" srcId="{225506A2-ADB2-449C-BA12-91AD716CEC37}" destId="{899E08F9-15D9-4D37-8912-41C2009F042E}" srcOrd="1" destOrd="0" presId="urn:microsoft.com/office/officeart/2005/8/layout/hierarchy1"/>
    <dgm:cxn modelId="{5A602BB7-C313-4607-BFD6-17370703E0E4}" type="presParOf" srcId="{BCEE1A5D-F02D-4DDD-8ED1-A08FB1418260}" destId="{F2710145-2779-4271-9997-C339396DBF6A}" srcOrd="1" destOrd="0" presId="urn:microsoft.com/office/officeart/2005/8/layout/hierarchy1"/>
    <dgm:cxn modelId="{CAC158C6-A74B-414B-8683-5BBE31F64CC0}" type="presParOf" srcId="{F2710145-2779-4271-9997-C339396DBF6A}" destId="{C9210E2E-C1EB-4413-A22F-FBF2F7739FAD}" srcOrd="0" destOrd="0" presId="urn:microsoft.com/office/officeart/2005/8/layout/hierarchy1"/>
    <dgm:cxn modelId="{B1F70EB3-E28D-46A4-BA52-AF398A1B885E}" type="presParOf" srcId="{F2710145-2779-4271-9997-C339396DBF6A}" destId="{8A37E0C3-3BB0-4B02-8BF7-A513C1DE8830}" srcOrd="1" destOrd="0" presId="urn:microsoft.com/office/officeart/2005/8/layout/hierarchy1"/>
    <dgm:cxn modelId="{0ECB0227-D39B-4550-B5DD-0A7CBAA9F83A}" type="presParOf" srcId="{8A37E0C3-3BB0-4B02-8BF7-A513C1DE8830}" destId="{C9E4EAAB-65A4-4EC8-8D2E-7147F33CC2B2}" srcOrd="0" destOrd="0" presId="urn:microsoft.com/office/officeart/2005/8/layout/hierarchy1"/>
    <dgm:cxn modelId="{979AFBB1-8AC9-46FB-B76A-D04803526BB9}" type="presParOf" srcId="{C9E4EAAB-65A4-4EC8-8D2E-7147F33CC2B2}" destId="{5113ACCF-C5EC-403E-A876-40C5111C3DA3}" srcOrd="0" destOrd="0" presId="urn:microsoft.com/office/officeart/2005/8/layout/hierarchy1"/>
    <dgm:cxn modelId="{106C6988-7B1D-4AD5-B1B4-37A733BB4314}" type="presParOf" srcId="{C9E4EAAB-65A4-4EC8-8D2E-7147F33CC2B2}" destId="{5854DD25-A72F-4A3F-AE8F-2BAA7F2BF0CC}" srcOrd="1" destOrd="0" presId="urn:microsoft.com/office/officeart/2005/8/layout/hierarchy1"/>
    <dgm:cxn modelId="{45C7AEB9-3A8D-43E6-A7D7-B3E96B276CA8}" type="presParOf" srcId="{8A37E0C3-3BB0-4B02-8BF7-A513C1DE8830}" destId="{00C220B6-4197-49A8-B1B7-C256C4C9FBF0}" srcOrd="1" destOrd="0" presId="urn:microsoft.com/office/officeart/2005/8/layout/hierarchy1"/>
    <dgm:cxn modelId="{143AA421-6CE2-4DA1-89E3-C138602A3C49}" type="presParOf" srcId="{F2710145-2779-4271-9997-C339396DBF6A}" destId="{139CA49F-A33C-439F-99E6-A404EDE4769F}" srcOrd="2" destOrd="0" presId="urn:microsoft.com/office/officeart/2005/8/layout/hierarchy1"/>
    <dgm:cxn modelId="{84AE9CD3-B63D-4A75-B02D-62A54C20C8A4}" type="presParOf" srcId="{F2710145-2779-4271-9997-C339396DBF6A}" destId="{F040A9B8-D8BE-413D-86F1-E3C9ED111A23}" srcOrd="3" destOrd="0" presId="urn:microsoft.com/office/officeart/2005/8/layout/hierarchy1"/>
    <dgm:cxn modelId="{8191D373-6876-4152-B522-2A07834890EE}" type="presParOf" srcId="{F040A9B8-D8BE-413D-86F1-E3C9ED111A23}" destId="{CD090688-DE0E-4287-8C86-4CCC4FED28EA}" srcOrd="0" destOrd="0" presId="urn:microsoft.com/office/officeart/2005/8/layout/hierarchy1"/>
    <dgm:cxn modelId="{8B533717-9879-441B-8B9F-7D26DF1FBDB8}" type="presParOf" srcId="{CD090688-DE0E-4287-8C86-4CCC4FED28EA}" destId="{4B3C7086-A861-4ADF-A30B-4F63DD2A12E4}" srcOrd="0" destOrd="0" presId="urn:microsoft.com/office/officeart/2005/8/layout/hierarchy1"/>
    <dgm:cxn modelId="{30B89CF5-5F12-4409-BF79-3F2702C9E315}" type="presParOf" srcId="{CD090688-DE0E-4287-8C86-4CCC4FED28EA}" destId="{97CEA4C1-14B8-48EA-AF56-A9BDC82FCBA0}" srcOrd="1" destOrd="0" presId="urn:microsoft.com/office/officeart/2005/8/layout/hierarchy1"/>
    <dgm:cxn modelId="{F6B5B246-E4EA-4CFB-9F02-C57F9AAE329B}" type="presParOf" srcId="{F040A9B8-D8BE-413D-86F1-E3C9ED111A23}" destId="{1AB6A3F1-9D8B-435F-830C-3430D18B743E}" srcOrd="1" destOrd="0" presId="urn:microsoft.com/office/officeart/2005/8/layout/hierarchy1"/>
    <dgm:cxn modelId="{08D83EC6-B430-473E-B2DA-7D4FED4AF2A6}" type="presParOf" srcId="{1AB6A3F1-9D8B-435F-830C-3430D18B743E}" destId="{1E5F8EB0-7FF6-4A3A-B392-ABB69DC45292}" srcOrd="0" destOrd="0" presId="urn:microsoft.com/office/officeart/2005/8/layout/hierarchy1"/>
    <dgm:cxn modelId="{42C663BD-A7DD-4D86-A835-5FC9B1B78DFB}" type="presParOf" srcId="{1AB6A3F1-9D8B-435F-830C-3430D18B743E}" destId="{28CA7FCA-705B-41D7-8322-47F555466B85}" srcOrd="1" destOrd="0" presId="urn:microsoft.com/office/officeart/2005/8/layout/hierarchy1"/>
    <dgm:cxn modelId="{FE7B7396-07AF-4315-8D03-D633DE08A4DB}" type="presParOf" srcId="{28CA7FCA-705B-41D7-8322-47F555466B85}" destId="{76B0DF47-C7A1-4266-B587-460A4344D68E}" srcOrd="0" destOrd="0" presId="urn:microsoft.com/office/officeart/2005/8/layout/hierarchy1"/>
    <dgm:cxn modelId="{112E5202-53D6-480E-949B-955B5D22C596}" type="presParOf" srcId="{76B0DF47-C7A1-4266-B587-460A4344D68E}" destId="{9583A2AA-2F1D-4B75-8C49-89B96222DEE5}" srcOrd="0" destOrd="0" presId="urn:microsoft.com/office/officeart/2005/8/layout/hierarchy1"/>
    <dgm:cxn modelId="{67D864C1-7D0C-4AC0-A456-1B6435882C62}" type="presParOf" srcId="{76B0DF47-C7A1-4266-B587-460A4344D68E}" destId="{381EAFBF-E528-4BCA-9539-4EC4560DD1F2}" srcOrd="1" destOrd="0" presId="urn:microsoft.com/office/officeart/2005/8/layout/hierarchy1"/>
    <dgm:cxn modelId="{8C74295F-3C86-40DF-90A4-A48616D757FD}" type="presParOf" srcId="{28CA7FCA-705B-41D7-8322-47F555466B85}" destId="{30B62510-21C4-49AD-B4B9-57BE253B69E8}" srcOrd="1" destOrd="0" presId="urn:microsoft.com/office/officeart/2005/8/layout/hierarchy1"/>
    <dgm:cxn modelId="{E42E2B6D-3C3A-4639-8BBF-4A0880E31D9D}" type="presParOf" srcId="{1AB6A3F1-9D8B-435F-830C-3430D18B743E}" destId="{335388BC-F03D-4DE9-BF8B-DDECE43A251A}" srcOrd="2" destOrd="0" presId="urn:microsoft.com/office/officeart/2005/8/layout/hierarchy1"/>
    <dgm:cxn modelId="{5DCD2AC1-41ED-4332-BD3B-7660B636ED6E}" type="presParOf" srcId="{1AB6A3F1-9D8B-435F-830C-3430D18B743E}" destId="{6ECB3907-FCB0-425C-BBC6-745F9944FE7F}" srcOrd="3" destOrd="0" presId="urn:microsoft.com/office/officeart/2005/8/layout/hierarchy1"/>
    <dgm:cxn modelId="{6C7AC2A2-8352-4586-AD69-3A1CCA5A6258}" type="presParOf" srcId="{6ECB3907-FCB0-425C-BBC6-745F9944FE7F}" destId="{BCBACA57-6D18-47DD-9712-C0F5189E8C4F}" srcOrd="0" destOrd="0" presId="urn:microsoft.com/office/officeart/2005/8/layout/hierarchy1"/>
    <dgm:cxn modelId="{7B136DED-93FC-4EA6-BA9F-402F0E835520}" type="presParOf" srcId="{BCBACA57-6D18-47DD-9712-C0F5189E8C4F}" destId="{F11FA199-91EA-404A-BA46-93C0F7D36E1F}" srcOrd="0" destOrd="0" presId="urn:microsoft.com/office/officeart/2005/8/layout/hierarchy1"/>
    <dgm:cxn modelId="{8AB08FD1-9541-4FF1-BC93-5054A1B5DED9}" type="presParOf" srcId="{BCBACA57-6D18-47DD-9712-C0F5189E8C4F}" destId="{4F48B8DD-F33D-40E8-9E48-6A0047AA3C0C}" srcOrd="1" destOrd="0" presId="urn:microsoft.com/office/officeart/2005/8/layout/hierarchy1"/>
    <dgm:cxn modelId="{66BBC00E-E3C8-45CE-ACF8-DDA614AA64B3}" type="presParOf" srcId="{6ECB3907-FCB0-425C-BBC6-745F9944FE7F}" destId="{F9EE52DF-6F08-4687-9202-1621F81C93A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75D914-EB23-4751-BD47-0CAC6CCD0491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E6BCD2AB-237C-4A50-AF37-D62BEB44723F}">
      <dgm:prSet phldrT="[Texto]" custT="1"/>
      <dgm:spPr/>
      <dgm:t>
        <a:bodyPr/>
        <a:lstStyle/>
        <a:p>
          <a:r>
            <a:rPr lang="es-EC" sz="1400" dirty="0" smtClean="0">
              <a:solidFill>
                <a:schemeClr val="tx1"/>
              </a:solidFill>
            </a:rPr>
            <a:t>Identificación bacteriana y manifestación </a:t>
          </a:r>
          <a:endParaRPr lang="es-EC" sz="1400" dirty="0"/>
        </a:p>
      </dgm:t>
    </dgm:pt>
    <dgm:pt modelId="{A87F8BAF-9B87-4854-8D8E-FE141396CB2E}" type="parTrans" cxnId="{77998F95-75BF-4FD1-9DAA-4503B2D73629}">
      <dgm:prSet/>
      <dgm:spPr/>
      <dgm:t>
        <a:bodyPr/>
        <a:lstStyle/>
        <a:p>
          <a:endParaRPr lang="es-EC" sz="1600"/>
        </a:p>
      </dgm:t>
    </dgm:pt>
    <dgm:pt modelId="{2C786C8F-C214-4951-AC6A-A4C70571F5ED}" type="sibTrans" cxnId="{77998F95-75BF-4FD1-9DAA-4503B2D73629}">
      <dgm:prSet/>
      <dgm:spPr/>
      <dgm:t>
        <a:bodyPr/>
        <a:lstStyle/>
        <a:p>
          <a:endParaRPr lang="es-EC" sz="1600"/>
        </a:p>
      </dgm:t>
    </dgm:pt>
    <dgm:pt modelId="{7DE4EFA8-F54E-4FC3-BBEB-FAEE1291150E}">
      <dgm:prSet phldrT="[Texto]" custT="1"/>
      <dgm:spPr/>
      <dgm:t>
        <a:bodyPr/>
        <a:lstStyle/>
        <a:p>
          <a:r>
            <a:rPr lang="es-EC" sz="1400" dirty="0" smtClean="0">
              <a:solidFill>
                <a:schemeClr val="tx1"/>
              </a:solidFill>
            </a:rPr>
            <a:t>Factores ecológicos y patogénicos  </a:t>
          </a:r>
          <a:r>
            <a:rPr lang="es-EC" sz="1400" dirty="0" smtClean="0">
              <a:solidFill>
                <a:schemeClr val="tx1"/>
              </a:solidFill>
              <a:sym typeface="Wingdings" panose="05000000000000000000" pitchFamily="2" charset="2"/>
            </a:rPr>
            <a:t> </a:t>
          </a:r>
          <a:r>
            <a:rPr lang="es-EC" sz="1400" dirty="0" smtClean="0">
              <a:solidFill>
                <a:schemeClr val="tx1"/>
              </a:solidFill>
            </a:rPr>
            <a:t>sensibilidad y/o resistencia microorganismos</a:t>
          </a:r>
          <a:endParaRPr lang="es-EC" sz="1400" dirty="0"/>
        </a:p>
      </dgm:t>
    </dgm:pt>
    <dgm:pt modelId="{52A8D766-34B7-46FD-8F29-E414372D534C}" type="parTrans" cxnId="{CE84C1A3-D7BC-4714-8588-6F4617EA5833}">
      <dgm:prSet/>
      <dgm:spPr/>
      <dgm:t>
        <a:bodyPr/>
        <a:lstStyle/>
        <a:p>
          <a:endParaRPr lang="es-EC" sz="1600"/>
        </a:p>
      </dgm:t>
    </dgm:pt>
    <dgm:pt modelId="{B872B299-D81A-4940-894B-CBA34B905D15}" type="sibTrans" cxnId="{CE84C1A3-D7BC-4714-8588-6F4617EA5833}">
      <dgm:prSet/>
      <dgm:spPr/>
      <dgm:t>
        <a:bodyPr/>
        <a:lstStyle/>
        <a:p>
          <a:endParaRPr lang="es-EC" sz="1600"/>
        </a:p>
      </dgm:t>
    </dgm:pt>
    <dgm:pt modelId="{E40EF8FC-7803-4EE7-B74E-EC046877DBEE}">
      <dgm:prSet custT="1"/>
      <dgm:spPr/>
      <dgm:t>
        <a:bodyPr/>
        <a:lstStyle/>
        <a:p>
          <a:r>
            <a:rPr lang="es-EC" sz="1400" smtClean="0">
              <a:solidFill>
                <a:schemeClr val="tx1"/>
              </a:solidFill>
            </a:rPr>
            <a:t>Programas de mejoramiento </a:t>
          </a:r>
          <a:endParaRPr lang="es-EC" sz="1400"/>
        </a:p>
      </dgm:t>
    </dgm:pt>
    <dgm:pt modelId="{280FE40D-6EA4-4944-A663-E5F0D5F779B2}" type="parTrans" cxnId="{55A4993B-5D12-4759-BAA8-2B497D055CDC}">
      <dgm:prSet/>
      <dgm:spPr/>
      <dgm:t>
        <a:bodyPr/>
        <a:lstStyle/>
        <a:p>
          <a:endParaRPr lang="es-EC" sz="1600"/>
        </a:p>
      </dgm:t>
    </dgm:pt>
    <dgm:pt modelId="{7525B422-3DCA-478B-9FFF-AABF2EA9938E}" type="sibTrans" cxnId="{55A4993B-5D12-4759-BAA8-2B497D055CDC}">
      <dgm:prSet/>
      <dgm:spPr/>
      <dgm:t>
        <a:bodyPr/>
        <a:lstStyle/>
        <a:p>
          <a:endParaRPr lang="es-EC" sz="1600"/>
        </a:p>
      </dgm:t>
    </dgm:pt>
    <dgm:pt modelId="{F6CFA57A-C30F-4743-BD9E-882B7C050AB0}" type="pres">
      <dgm:prSet presAssocID="{1A75D914-EB23-4751-BD47-0CAC6CCD0491}" presName="Name0" presStyleCnt="0">
        <dgm:presLayoutVars>
          <dgm:dir/>
          <dgm:animLvl val="lvl"/>
          <dgm:resizeHandles val="exact"/>
        </dgm:presLayoutVars>
      </dgm:prSet>
      <dgm:spPr/>
    </dgm:pt>
    <dgm:pt modelId="{22DE93EF-C9B7-4D18-9C12-CB78631B76F1}" type="pres">
      <dgm:prSet presAssocID="{E6BCD2AB-237C-4A50-AF37-D62BEB44723F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2E361BA-1E73-433B-9F3A-883069885046}" type="pres">
      <dgm:prSet presAssocID="{2C786C8F-C214-4951-AC6A-A4C70571F5ED}" presName="parTxOnlySpace" presStyleCnt="0"/>
      <dgm:spPr/>
    </dgm:pt>
    <dgm:pt modelId="{BA0CE5D3-667F-4070-AC5E-90B9CDFE0DA4}" type="pres">
      <dgm:prSet presAssocID="{E40EF8FC-7803-4EE7-B74E-EC046877DBEE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73B9858-BC0A-4184-B37F-5C5BDADDEADF}" type="pres">
      <dgm:prSet presAssocID="{7525B422-3DCA-478B-9FFF-AABF2EA9938E}" presName="parTxOnlySpace" presStyleCnt="0"/>
      <dgm:spPr/>
    </dgm:pt>
    <dgm:pt modelId="{48192FA4-B494-41FC-AF05-6780348FB11A}" type="pres">
      <dgm:prSet presAssocID="{7DE4EFA8-F54E-4FC3-BBEB-FAEE1291150E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EDD9BB7-F367-4A9F-B43E-4A8AE94EFA20}" type="presOf" srcId="{E40EF8FC-7803-4EE7-B74E-EC046877DBEE}" destId="{BA0CE5D3-667F-4070-AC5E-90B9CDFE0DA4}" srcOrd="0" destOrd="0" presId="urn:microsoft.com/office/officeart/2005/8/layout/chevron1"/>
    <dgm:cxn modelId="{3E086620-51B4-4CFB-889D-0474C24459F3}" type="presOf" srcId="{1A75D914-EB23-4751-BD47-0CAC6CCD0491}" destId="{F6CFA57A-C30F-4743-BD9E-882B7C050AB0}" srcOrd="0" destOrd="0" presId="urn:microsoft.com/office/officeart/2005/8/layout/chevron1"/>
    <dgm:cxn modelId="{891401FA-E9FC-4F0D-B0BC-45CDE4CD9C34}" type="presOf" srcId="{E6BCD2AB-237C-4A50-AF37-D62BEB44723F}" destId="{22DE93EF-C9B7-4D18-9C12-CB78631B76F1}" srcOrd="0" destOrd="0" presId="urn:microsoft.com/office/officeart/2005/8/layout/chevron1"/>
    <dgm:cxn modelId="{CE84C1A3-D7BC-4714-8588-6F4617EA5833}" srcId="{1A75D914-EB23-4751-BD47-0CAC6CCD0491}" destId="{7DE4EFA8-F54E-4FC3-BBEB-FAEE1291150E}" srcOrd="2" destOrd="0" parTransId="{52A8D766-34B7-46FD-8F29-E414372D534C}" sibTransId="{B872B299-D81A-4940-894B-CBA34B905D15}"/>
    <dgm:cxn modelId="{77998F95-75BF-4FD1-9DAA-4503B2D73629}" srcId="{1A75D914-EB23-4751-BD47-0CAC6CCD0491}" destId="{E6BCD2AB-237C-4A50-AF37-D62BEB44723F}" srcOrd="0" destOrd="0" parTransId="{A87F8BAF-9B87-4854-8D8E-FE141396CB2E}" sibTransId="{2C786C8F-C214-4951-AC6A-A4C70571F5ED}"/>
    <dgm:cxn modelId="{19914B5E-8E3A-47BB-BE49-FBDB3D094B4D}" type="presOf" srcId="{7DE4EFA8-F54E-4FC3-BBEB-FAEE1291150E}" destId="{48192FA4-B494-41FC-AF05-6780348FB11A}" srcOrd="0" destOrd="0" presId="urn:microsoft.com/office/officeart/2005/8/layout/chevron1"/>
    <dgm:cxn modelId="{55A4993B-5D12-4759-BAA8-2B497D055CDC}" srcId="{1A75D914-EB23-4751-BD47-0CAC6CCD0491}" destId="{E40EF8FC-7803-4EE7-B74E-EC046877DBEE}" srcOrd="1" destOrd="0" parTransId="{280FE40D-6EA4-4944-A663-E5F0D5F779B2}" sibTransId="{7525B422-3DCA-478B-9FFF-AABF2EA9938E}"/>
    <dgm:cxn modelId="{D0D837F9-D39F-490D-83AC-31586FB3483D}" type="presParOf" srcId="{F6CFA57A-C30F-4743-BD9E-882B7C050AB0}" destId="{22DE93EF-C9B7-4D18-9C12-CB78631B76F1}" srcOrd="0" destOrd="0" presId="urn:microsoft.com/office/officeart/2005/8/layout/chevron1"/>
    <dgm:cxn modelId="{D574D8FB-3C65-43E0-854F-3CA3293AAAE2}" type="presParOf" srcId="{F6CFA57A-C30F-4743-BD9E-882B7C050AB0}" destId="{C2E361BA-1E73-433B-9F3A-883069885046}" srcOrd="1" destOrd="0" presId="urn:microsoft.com/office/officeart/2005/8/layout/chevron1"/>
    <dgm:cxn modelId="{95D39169-1C0F-47E8-B4BD-ACD48CBA88FA}" type="presParOf" srcId="{F6CFA57A-C30F-4743-BD9E-882B7C050AB0}" destId="{BA0CE5D3-667F-4070-AC5E-90B9CDFE0DA4}" srcOrd="2" destOrd="0" presId="urn:microsoft.com/office/officeart/2005/8/layout/chevron1"/>
    <dgm:cxn modelId="{B613B027-948D-4C44-98AA-D317C7D5DFED}" type="presParOf" srcId="{F6CFA57A-C30F-4743-BD9E-882B7C050AB0}" destId="{D73B9858-BC0A-4184-B37F-5C5BDADDEADF}" srcOrd="3" destOrd="0" presId="urn:microsoft.com/office/officeart/2005/8/layout/chevron1"/>
    <dgm:cxn modelId="{DD7B55C1-64CE-409C-B706-63987E4ADE43}" type="presParOf" srcId="{F6CFA57A-C30F-4743-BD9E-882B7C050AB0}" destId="{48192FA4-B494-41FC-AF05-6780348FB11A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E74DF9E-847A-4C22-BC72-F925BD28D0B3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141AB57F-E96F-483C-A8AB-99418B1AA5FE}">
      <dgm:prSet phldrT="[Texto]"/>
      <dgm:spPr/>
      <dgm:t>
        <a:bodyPr/>
        <a:lstStyle/>
        <a:p>
          <a:r>
            <a:rPr lang="es-EC" dirty="0" smtClean="0"/>
            <a:t>Temperatura</a:t>
          </a:r>
          <a:endParaRPr lang="es-EC" dirty="0"/>
        </a:p>
      </dgm:t>
    </dgm:pt>
    <dgm:pt modelId="{CD4DB6CA-526F-49E8-B673-11CC0DEB2EE0}" type="parTrans" cxnId="{ADA91E0C-58EF-4FDD-95AE-2901745AAE32}">
      <dgm:prSet/>
      <dgm:spPr/>
      <dgm:t>
        <a:bodyPr/>
        <a:lstStyle/>
        <a:p>
          <a:endParaRPr lang="es-EC"/>
        </a:p>
      </dgm:t>
    </dgm:pt>
    <dgm:pt modelId="{024DC84B-C912-4A21-90DA-B3B46A7D00FC}" type="sibTrans" cxnId="{ADA91E0C-58EF-4FDD-95AE-2901745AAE32}">
      <dgm:prSet/>
      <dgm:spPr/>
      <dgm:t>
        <a:bodyPr/>
        <a:lstStyle/>
        <a:p>
          <a:endParaRPr lang="es-EC"/>
        </a:p>
      </dgm:t>
    </dgm:pt>
    <dgm:pt modelId="{41F7808A-B05B-4A58-B58E-18F66A53B22B}">
      <dgm:prSet phldrT="[Texto]" custT="1"/>
      <dgm:spPr/>
      <dgm:t>
        <a:bodyPr/>
        <a:lstStyle/>
        <a:p>
          <a:r>
            <a:rPr lang="es-EC" sz="1400" dirty="0" smtClean="0"/>
            <a:t>21 - 24°C</a:t>
          </a:r>
          <a:endParaRPr lang="es-EC" sz="1400" dirty="0"/>
        </a:p>
      </dgm:t>
    </dgm:pt>
    <dgm:pt modelId="{61524B55-D454-49FF-B8B3-B189D1F4982C}" type="parTrans" cxnId="{58E03F9A-1D46-4032-BB20-D4E4865CC63D}">
      <dgm:prSet/>
      <dgm:spPr/>
      <dgm:t>
        <a:bodyPr/>
        <a:lstStyle/>
        <a:p>
          <a:endParaRPr lang="es-EC"/>
        </a:p>
      </dgm:t>
    </dgm:pt>
    <dgm:pt modelId="{F99F5DBE-15E7-4962-B43A-1AC18BCAB35E}" type="sibTrans" cxnId="{58E03F9A-1D46-4032-BB20-D4E4865CC63D}">
      <dgm:prSet/>
      <dgm:spPr/>
      <dgm:t>
        <a:bodyPr/>
        <a:lstStyle/>
        <a:p>
          <a:endParaRPr lang="es-EC"/>
        </a:p>
      </dgm:t>
    </dgm:pt>
    <dgm:pt modelId="{E64952D1-FB1F-470B-8D07-138FC788DD79}">
      <dgm:prSet phldrT="[Texto]"/>
      <dgm:spPr/>
      <dgm:t>
        <a:bodyPr/>
        <a:lstStyle/>
        <a:p>
          <a:r>
            <a:rPr lang="es-EC" dirty="0" smtClean="0"/>
            <a:t>Humedad</a:t>
          </a:r>
          <a:endParaRPr lang="es-EC" dirty="0"/>
        </a:p>
      </dgm:t>
    </dgm:pt>
    <dgm:pt modelId="{E0C10E0F-F314-4A54-A669-8FF50B566E82}" type="parTrans" cxnId="{0E167F31-87DA-4278-929C-D83C4728B08C}">
      <dgm:prSet/>
      <dgm:spPr/>
      <dgm:t>
        <a:bodyPr/>
        <a:lstStyle/>
        <a:p>
          <a:endParaRPr lang="es-EC"/>
        </a:p>
      </dgm:t>
    </dgm:pt>
    <dgm:pt modelId="{00309C38-5C2D-4B8D-8655-BEFF042E3EF0}" type="sibTrans" cxnId="{0E167F31-87DA-4278-929C-D83C4728B08C}">
      <dgm:prSet/>
      <dgm:spPr/>
      <dgm:t>
        <a:bodyPr/>
        <a:lstStyle/>
        <a:p>
          <a:endParaRPr lang="es-EC"/>
        </a:p>
      </dgm:t>
    </dgm:pt>
    <dgm:pt modelId="{B5205521-F670-4916-BF16-69EE089C7E14}">
      <dgm:prSet phldrT="[Texto]" custT="1"/>
      <dgm:spPr/>
      <dgm:t>
        <a:bodyPr/>
        <a:lstStyle/>
        <a:p>
          <a:r>
            <a:rPr lang="es-EC" sz="1400" dirty="0" smtClean="0"/>
            <a:t>65 y 70% de humedad relativa del ambiente</a:t>
          </a:r>
          <a:endParaRPr lang="es-EC" sz="1400" dirty="0"/>
        </a:p>
      </dgm:t>
    </dgm:pt>
    <dgm:pt modelId="{FBCF3D36-52C7-4F59-A6B9-F61F30ED80C6}" type="parTrans" cxnId="{01E676CF-42E7-40A6-98F1-0F7E61863CD4}">
      <dgm:prSet/>
      <dgm:spPr/>
      <dgm:t>
        <a:bodyPr/>
        <a:lstStyle/>
        <a:p>
          <a:endParaRPr lang="es-EC"/>
        </a:p>
      </dgm:t>
    </dgm:pt>
    <dgm:pt modelId="{1E0ED76D-7710-46BC-BC21-972A7F58B43A}" type="sibTrans" cxnId="{01E676CF-42E7-40A6-98F1-0F7E61863CD4}">
      <dgm:prSet/>
      <dgm:spPr/>
      <dgm:t>
        <a:bodyPr/>
        <a:lstStyle/>
        <a:p>
          <a:endParaRPr lang="es-EC"/>
        </a:p>
      </dgm:t>
    </dgm:pt>
    <dgm:pt modelId="{D4A36872-45D4-4624-B0D6-E9422409511B}">
      <dgm:prSet phldrT="[Texto]"/>
      <dgm:spPr/>
      <dgm:t>
        <a:bodyPr/>
        <a:lstStyle/>
        <a:p>
          <a:r>
            <a:rPr lang="es-EC" dirty="0" smtClean="0"/>
            <a:t>Luminosidad</a:t>
          </a:r>
          <a:endParaRPr lang="es-EC" dirty="0"/>
        </a:p>
      </dgm:t>
    </dgm:pt>
    <dgm:pt modelId="{F424EBF1-C688-47F3-B46E-5A0EABFF79D3}" type="parTrans" cxnId="{3C426590-D537-469D-BBF6-76EFE59F3321}">
      <dgm:prSet/>
      <dgm:spPr/>
      <dgm:t>
        <a:bodyPr/>
        <a:lstStyle/>
        <a:p>
          <a:endParaRPr lang="es-EC"/>
        </a:p>
      </dgm:t>
    </dgm:pt>
    <dgm:pt modelId="{2FA9E0A2-7CE5-4C59-90DF-E1154DB6302F}" type="sibTrans" cxnId="{3C426590-D537-469D-BBF6-76EFE59F3321}">
      <dgm:prSet/>
      <dgm:spPr/>
      <dgm:t>
        <a:bodyPr/>
        <a:lstStyle/>
        <a:p>
          <a:endParaRPr lang="es-EC"/>
        </a:p>
      </dgm:t>
    </dgm:pt>
    <dgm:pt modelId="{906913D8-30E1-451F-8D3F-A87CF1CD9B45}">
      <dgm:prSet phldrT="[Texto]" custT="1"/>
      <dgm:spPr/>
      <dgm:t>
        <a:bodyPr/>
        <a:lstStyle/>
        <a:p>
          <a:r>
            <a:rPr lang="es-EC" sz="1400" dirty="0" smtClean="0"/>
            <a:t>Arenosos o arcilloso con materia orgánica.</a:t>
          </a:r>
          <a:endParaRPr lang="es-EC" sz="1400" dirty="0"/>
        </a:p>
      </dgm:t>
    </dgm:pt>
    <dgm:pt modelId="{5D14328C-0D15-4E84-B915-04D859878060}" type="parTrans" cxnId="{EAB75CE0-6608-44B0-804B-F5B9C1D3BB9F}">
      <dgm:prSet/>
      <dgm:spPr/>
      <dgm:t>
        <a:bodyPr/>
        <a:lstStyle/>
        <a:p>
          <a:endParaRPr lang="es-EC"/>
        </a:p>
      </dgm:t>
    </dgm:pt>
    <dgm:pt modelId="{1DC75812-A1FD-4E6A-B1DB-31F322E4BEB8}" type="sibTrans" cxnId="{EAB75CE0-6608-44B0-804B-F5B9C1D3BB9F}">
      <dgm:prSet/>
      <dgm:spPr/>
      <dgm:t>
        <a:bodyPr/>
        <a:lstStyle/>
        <a:p>
          <a:endParaRPr lang="es-EC"/>
        </a:p>
      </dgm:t>
    </dgm:pt>
    <dgm:pt modelId="{5316A597-3A99-438C-BBA7-5037E7DC107A}">
      <dgm:prSet phldrT="[Texto]" custT="1"/>
      <dgm:spPr/>
      <dgm:t>
        <a:bodyPr/>
        <a:lstStyle/>
        <a:p>
          <a:r>
            <a:rPr lang="es-EC" sz="1400" dirty="0" smtClean="0"/>
            <a:t>pH 5,5 - 6,8</a:t>
          </a:r>
          <a:endParaRPr lang="es-EC" sz="1400" dirty="0"/>
        </a:p>
      </dgm:t>
    </dgm:pt>
    <dgm:pt modelId="{56D5680A-DCB5-4D4B-98D4-685A9EF16F69}" type="parTrans" cxnId="{0FC15FCB-E603-4AAE-BB59-F472CD89A27C}">
      <dgm:prSet/>
      <dgm:spPr/>
      <dgm:t>
        <a:bodyPr/>
        <a:lstStyle/>
        <a:p>
          <a:endParaRPr lang="es-EC"/>
        </a:p>
      </dgm:t>
    </dgm:pt>
    <dgm:pt modelId="{A61C1FEE-73E5-495E-AAA4-28AE3C925F09}" type="sibTrans" cxnId="{0FC15FCB-E603-4AAE-BB59-F472CD89A27C}">
      <dgm:prSet/>
      <dgm:spPr/>
      <dgm:t>
        <a:bodyPr/>
        <a:lstStyle/>
        <a:p>
          <a:endParaRPr lang="es-EC"/>
        </a:p>
      </dgm:t>
    </dgm:pt>
    <dgm:pt modelId="{C1A3DEC4-0747-4A97-8471-CEDE74F055CC}">
      <dgm:prSet phldrT="[Texto]"/>
      <dgm:spPr/>
      <dgm:t>
        <a:bodyPr/>
        <a:lstStyle/>
        <a:p>
          <a:r>
            <a:rPr lang="es-EC" dirty="0" smtClean="0"/>
            <a:t>Suelo</a:t>
          </a:r>
          <a:endParaRPr lang="es-EC" dirty="0"/>
        </a:p>
      </dgm:t>
    </dgm:pt>
    <dgm:pt modelId="{6E3F4FB7-8850-4F79-8B47-1E4021363CAA}" type="parTrans" cxnId="{1C91D2BD-E31D-4AC0-9FE4-2047104B4C68}">
      <dgm:prSet/>
      <dgm:spPr/>
      <dgm:t>
        <a:bodyPr/>
        <a:lstStyle/>
        <a:p>
          <a:endParaRPr lang="es-EC"/>
        </a:p>
      </dgm:t>
    </dgm:pt>
    <dgm:pt modelId="{C0575E90-4B04-4DD7-A2AA-07CB0F83148D}" type="sibTrans" cxnId="{1C91D2BD-E31D-4AC0-9FE4-2047104B4C68}">
      <dgm:prSet/>
      <dgm:spPr/>
      <dgm:t>
        <a:bodyPr/>
        <a:lstStyle/>
        <a:p>
          <a:endParaRPr lang="es-EC"/>
        </a:p>
      </dgm:t>
    </dgm:pt>
    <dgm:pt modelId="{6845FE06-DC18-4895-BBF8-3E0A5ED7262E}">
      <dgm:prSet phldrT="[Texto]" custT="1"/>
      <dgm:spPr/>
      <dgm:t>
        <a:bodyPr/>
        <a:lstStyle/>
        <a:p>
          <a:r>
            <a:rPr lang="es-EC" sz="1400" dirty="0" smtClean="0"/>
            <a:t>Normal</a:t>
          </a:r>
          <a:endParaRPr lang="es-EC" sz="1400" dirty="0"/>
        </a:p>
      </dgm:t>
    </dgm:pt>
    <dgm:pt modelId="{59F0BDFF-10BF-43B1-87AB-FDC326526020}" type="parTrans" cxnId="{A61274F0-6DC9-4C55-AA14-A4FAB5BA2CC2}">
      <dgm:prSet/>
      <dgm:spPr/>
      <dgm:t>
        <a:bodyPr/>
        <a:lstStyle/>
        <a:p>
          <a:endParaRPr lang="es-EC"/>
        </a:p>
      </dgm:t>
    </dgm:pt>
    <dgm:pt modelId="{3E2C7B66-6F9E-4DD9-86A4-4E1720D545E3}" type="sibTrans" cxnId="{A61274F0-6DC9-4C55-AA14-A4FAB5BA2CC2}">
      <dgm:prSet/>
      <dgm:spPr/>
      <dgm:t>
        <a:bodyPr/>
        <a:lstStyle/>
        <a:p>
          <a:endParaRPr lang="es-EC"/>
        </a:p>
      </dgm:t>
    </dgm:pt>
    <dgm:pt modelId="{39B268D1-D35D-468F-8E3B-9D9A6D89043C}" type="pres">
      <dgm:prSet presAssocID="{3E74DF9E-847A-4C22-BC72-F925BD28D0B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CCFA9E99-8997-4C24-8DE6-B093E2E56202}" type="pres">
      <dgm:prSet presAssocID="{141AB57F-E96F-483C-A8AB-99418B1AA5FE}" presName="linNode" presStyleCnt="0"/>
      <dgm:spPr/>
    </dgm:pt>
    <dgm:pt modelId="{15D3297F-BCEC-47EA-8135-4C29649CF419}" type="pres">
      <dgm:prSet presAssocID="{141AB57F-E96F-483C-A8AB-99418B1AA5FE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BEAD14B-7667-40D3-80B9-26B32BFE5B48}" type="pres">
      <dgm:prSet presAssocID="{141AB57F-E96F-483C-A8AB-99418B1AA5FE}" presName="descendantText" presStyleLbl="alignAccFollowNode1" presStyleIdx="0" presStyleCnt="4" custScaleX="8643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71A13AF-65FE-4D59-8A16-5BE445FCABD5}" type="pres">
      <dgm:prSet presAssocID="{024DC84B-C912-4A21-90DA-B3B46A7D00FC}" presName="sp" presStyleCnt="0"/>
      <dgm:spPr/>
    </dgm:pt>
    <dgm:pt modelId="{E1C2E198-1B94-4F28-A9A9-4140C71E0AD2}" type="pres">
      <dgm:prSet presAssocID="{E64952D1-FB1F-470B-8D07-138FC788DD79}" presName="linNode" presStyleCnt="0"/>
      <dgm:spPr/>
    </dgm:pt>
    <dgm:pt modelId="{BA2A8A08-50E5-40A5-AEEE-1928B84E7070}" type="pres">
      <dgm:prSet presAssocID="{E64952D1-FB1F-470B-8D07-138FC788DD79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6098263-6860-4261-B257-E8909993115F}" type="pres">
      <dgm:prSet presAssocID="{E64952D1-FB1F-470B-8D07-138FC788DD79}" presName="descendantText" presStyleLbl="alignAccFollowNode1" presStyleIdx="1" presStyleCnt="4" custScaleX="8643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2087A4B-54F5-445B-AEE1-B5970F18975B}" type="pres">
      <dgm:prSet presAssocID="{00309C38-5C2D-4B8D-8655-BEFF042E3EF0}" presName="sp" presStyleCnt="0"/>
      <dgm:spPr/>
    </dgm:pt>
    <dgm:pt modelId="{82C6C8B0-5653-41CF-AEBD-2CCEDB52E86F}" type="pres">
      <dgm:prSet presAssocID="{D4A36872-45D4-4624-B0D6-E9422409511B}" presName="linNode" presStyleCnt="0"/>
      <dgm:spPr/>
    </dgm:pt>
    <dgm:pt modelId="{69568293-DC30-4ED7-B478-BC43ECCB673E}" type="pres">
      <dgm:prSet presAssocID="{D4A36872-45D4-4624-B0D6-E9422409511B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662CB43-96D5-40B7-9088-477002298487}" type="pres">
      <dgm:prSet presAssocID="{D4A36872-45D4-4624-B0D6-E9422409511B}" presName="descendantText" presStyleLbl="alignAccFollowNode1" presStyleIdx="2" presStyleCnt="4" custScaleX="8643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B6C8E5A-A373-48AB-A05A-5BCD19D41B05}" type="pres">
      <dgm:prSet presAssocID="{2FA9E0A2-7CE5-4C59-90DF-E1154DB6302F}" presName="sp" presStyleCnt="0"/>
      <dgm:spPr/>
    </dgm:pt>
    <dgm:pt modelId="{A729ADCA-D1C9-412A-91DE-4BC004C6B557}" type="pres">
      <dgm:prSet presAssocID="{C1A3DEC4-0747-4A97-8471-CEDE74F055CC}" presName="linNode" presStyleCnt="0"/>
      <dgm:spPr/>
    </dgm:pt>
    <dgm:pt modelId="{EA70DC66-0281-420B-B8AA-B9B8A712905D}" type="pres">
      <dgm:prSet presAssocID="{C1A3DEC4-0747-4A97-8471-CEDE74F055CC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69BD207-9B16-4379-82AF-37E83C698F2B}" type="pres">
      <dgm:prSet presAssocID="{C1A3DEC4-0747-4A97-8471-CEDE74F055CC}" presName="descendantText" presStyleLbl="alignAccFollowNode1" presStyleIdx="3" presStyleCnt="4" custScaleX="8643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1484C5C8-C3FE-4B94-9C4E-0545CA5EF6FE}" type="presOf" srcId="{E64952D1-FB1F-470B-8D07-138FC788DD79}" destId="{BA2A8A08-50E5-40A5-AEEE-1928B84E7070}" srcOrd="0" destOrd="0" presId="urn:microsoft.com/office/officeart/2005/8/layout/vList5"/>
    <dgm:cxn modelId="{58E03F9A-1D46-4032-BB20-D4E4865CC63D}" srcId="{141AB57F-E96F-483C-A8AB-99418B1AA5FE}" destId="{41F7808A-B05B-4A58-B58E-18F66A53B22B}" srcOrd="0" destOrd="0" parTransId="{61524B55-D454-49FF-B8B3-B189D1F4982C}" sibTransId="{F99F5DBE-15E7-4962-B43A-1AC18BCAB35E}"/>
    <dgm:cxn modelId="{02E26737-456C-48FD-A9FB-7A4D4383FFD7}" type="presOf" srcId="{B5205521-F670-4916-BF16-69EE089C7E14}" destId="{D6098263-6860-4261-B257-E8909993115F}" srcOrd="0" destOrd="0" presId="urn:microsoft.com/office/officeart/2005/8/layout/vList5"/>
    <dgm:cxn modelId="{8D5914AD-C527-47ED-8C1F-0BF560ACCDCB}" type="presOf" srcId="{C1A3DEC4-0747-4A97-8471-CEDE74F055CC}" destId="{EA70DC66-0281-420B-B8AA-B9B8A712905D}" srcOrd="0" destOrd="0" presId="urn:microsoft.com/office/officeart/2005/8/layout/vList5"/>
    <dgm:cxn modelId="{FCD7580A-BAA2-412B-9A04-C1734ABCF671}" type="presOf" srcId="{6845FE06-DC18-4895-BBF8-3E0A5ED7262E}" destId="{3662CB43-96D5-40B7-9088-477002298487}" srcOrd="0" destOrd="0" presId="urn:microsoft.com/office/officeart/2005/8/layout/vList5"/>
    <dgm:cxn modelId="{EAB75CE0-6608-44B0-804B-F5B9C1D3BB9F}" srcId="{C1A3DEC4-0747-4A97-8471-CEDE74F055CC}" destId="{906913D8-30E1-451F-8D3F-A87CF1CD9B45}" srcOrd="0" destOrd="0" parTransId="{5D14328C-0D15-4E84-B915-04D859878060}" sibTransId="{1DC75812-A1FD-4E6A-B1DB-31F322E4BEB8}"/>
    <dgm:cxn modelId="{ADA91E0C-58EF-4FDD-95AE-2901745AAE32}" srcId="{3E74DF9E-847A-4C22-BC72-F925BD28D0B3}" destId="{141AB57F-E96F-483C-A8AB-99418B1AA5FE}" srcOrd="0" destOrd="0" parTransId="{CD4DB6CA-526F-49E8-B673-11CC0DEB2EE0}" sibTransId="{024DC84B-C912-4A21-90DA-B3B46A7D00FC}"/>
    <dgm:cxn modelId="{0FC15FCB-E603-4AAE-BB59-F472CD89A27C}" srcId="{C1A3DEC4-0747-4A97-8471-CEDE74F055CC}" destId="{5316A597-3A99-438C-BBA7-5037E7DC107A}" srcOrd="1" destOrd="0" parTransId="{56D5680A-DCB5-4D4B-98D4-685A9EF16F69}" sibTransId="{A61C1FEE-73E5-495E-AAA4-28AE3C925F09}"/>
    <dgm:cxn modelId="{06F49E36-2DF9-4FCC-8221-7C3A3C7629A0}" type="presOf" srcId="{906913D8-30E1-451F-8D3F-A87CF1CD9B45}" destId="{869BD207-9B16-4379-82AF-37E83C698F2B}" srcOrd="0" destOrd="0" presId="urn:microsoft.com/office/officeart/2005/8/layout/vList5"/>
    <dgm:cxn modelId="{01E676CF-42E7-40A6-98F1-0F7E61863CD4}" srcId="{E64952D1-FB1F-470B-8D07-138FC788DD79}" destId="{B5205521-F670-4916-BF16-69EE089C7E14}" srcOrd="0" destOrd="0" parTransId="{FBCF3D36-52C7-4F59-A6B9-F61F30ED80C6}" sibTransId="{1E0ED76D-7710-46BC-BC21-972A7F58B43A}"/>
    <dgm:cxn modelId="{561DBAC2-A5B4-4F52-BD58-6278334B5600}" type="presOf" srcId="{141AB57F-E96F-483C-A8AB-99418B1AA5FE}" destId="{15D3297F-BCEC-47EA-8135-4C29649CF419}" srcOrd="0" destOrd="0" presId="urn:microsoft.com/office/officeart/2005/8/layout/vList5"/>
    <dgm:cxn modelId="{3C426590-D537-469D-BBF6-76EFE59F3321}" srcId="{3E74DF9E-847A-4C22-BC72-F925BD28D0B3}" destId="{D4A36872-45D4-4624-B0D6-E9422409511B}" srcOrd="2" destOrd="0" parTransId="{F424EBF1-C688-47F3-B46E-5A0EABFF79D3}" sibTransId="{2FA9E0A2-7CE5-4C59-90DF-E1154DB6302F}"/>
    <dgm:cxn modelId="{C0765769-8178-4095-9265-5C845BE10D13}" type="presOf" srcId="{5316A597-3A99-438C-BBA7-5037E7DC107A}" destId="{869BD207-9B16-4379-82AF-37E83C698F2B}" srcOrd="0" destOrd="1" presId="urn:microsoft.com/office/officeart/2005/8/layout/vList5"/>
    <dgm:cxn modelId="{0A682748-D72F-4A61-ABBB-3995FC8CC50C}" type="presOf" srcId="{41F7808A-B05B-4A58-B58E-18F66A53B22B}" destId="{8BEAD14B-7667-40D3-80B9-26B32BFE5B48}" srcOrd="0" destOrd="0" presId="urn:microsoft.com/office/officeart/2005/8/layout/vList5"/>
    <dgm:cxn modelId="{0E167F31-87DA-4278-929C-D83C4728B08C}" srcId="{3E74DF9E-847A-4C22-BC72-F925BD28D0B3}" destId="{E64952D1-FB1F-470B-8D07-138FC788DD79}" srcOrd="1" destOrd="0" parTransId="{E0C10E0F-F314-4A54-A669-8FF50B566E82}" sibTransId="{00309C38-5C2D-4B8D-8655-BEFF042E3EF0}"/>
    <dgm:cxn modelId="{06558688-E0E8-4BFE-9138-AC9CCB85D387}" type="presOf" srcId="{D4A36872-45D4-4624-B0D6-E9422409511B}" destId="{69568293-DC30-4ED7-B478-BC43ECCB673E}" srcOrd="0" destOrd="0" presId="urn:microsoft.com/office/officeart/2005/8/layout/vList5"/>
    <dgm:cxn modelId="{2A966237-71D6-41B2-9D4E-33C03ACB53F6}" type="presOf" srcId="{3E74DF9E-847A-4C22-BC72-F925BD28D0B3}" destId="{39B268D1-D35D-468F-8E3B-9D9A6D89043C}" srcOrd="0" destOrd="0" presId="urn:microsoft.com/office/officeart/2005/8/layout/vList5"/>
    <dgm:cxn modelId="{1C91D2BD-E31D-4AC0-9FE4-2047104B4C68}" srcId="{3E74DF9E-847A-4C22-BC72-F925BD28D0B3}" destId="{C1A3DEC4-0747-4A97-8471-CEDE74F055CC}" srcOrd="3" destOrd="0" parTransId="{6E3F4FB7-8850-4F79-8B47-1E4021363CAA}" sibTransId="{C0575E90-4B04-4DD7-A2AA-07CB0F83148D}"/>
    <dgm:cxn modelId="{A61274F0-6DC9-4C55-AA14-A4FAB5BA2CC2}" srcId="{D4A36872-45D4-4624-B0D6-E9422409511B}" destId="{6845FE06-DC18-4895-BBF8-3E0A5ED7262E}" srcOrd="0" destOrd="0" parTransId="{59F0BDFF-10BF-43B1-87AB-FDC326526020}" sibTransId="{3E2C7B66-6F9E-4DD9-86A4-4E1720D545E3}"/>
    <dgm:cxn modelId="{75333BF3-87D5-46A9-854C-970CFFBB987F}" type="presParOf" srcId="{39B268D1-D35D-468F-8E3B-9D9A6D89043C}" destId="{CCFA9E99-8997-4C24-8DE6-B093E2E56202}" srcOrd="0" destOrd="0" presId="urn:microsoft.com/office/officeart/2005/8/layout/vList5"/>
    <dgm:cxn modelId="{0D406D41-FEA5-4292-974D-94D4EE0FDE22}" type="presParOf" srcId="{CCFA9E99-8997-4C24-8DE6-B093E2E56202}" destId="{15D3297F-BCEC-47EA-8135-4C29649CF419}" srcOrd="0" destOrd="0" presId="urn:microsoft.com/office/officeart/2005/8/layout/vList5"/>
    <dgm:cxn modelId="{F99837A5-6E4A-44B5-8D7F-6AA7F02F402F}" type="presParOf" srcId="{CCFA9E99-8997-4C24-8DE6-B093E2E56202}" destId="{8BEAD14B-7667-40D3-80B9-26B32BFE5B48}" srcOrd="1" destOrd="0" presId="urn:microsoft.com/office/officeart/2005/8/layout/vList5"/>
    <dgm:cxn modelId="{13FD1E65-A713-4F54-944C-1DB1E7FBF274}" type="presParOf" srcId="{39B268D1-D35D-468F-8E3B-9D9A6D89043C}" destId="{471A13AF-65FE-4D59-8A16-5BE445FCABD5}" srcOrd="1" destOrd="0" presId="urn:microsoft.com/office/officeart/2005/8/layout/vList5"/>
    <dgm:cxn modelId="{A40FC8A2-9D43-4AB9-A260-EE7E545A323B}" type="presParOf" srcId="{39B268D1-D35D-468F-8E3B-9D9A6D89043C}" destId="{E1C2E198-1B94-4F28-A9A9-4140C71E0AD2}" srcOrd="2" destOrd="0" presId="urn:microsoft.com/office/officeart/2005/8/layout/vList5"/>
    <dgm:cxn modelId="{B07105FE-F35B-4140-AAB0-835E18DDA888}" type="presParOf" srcId="{E1C2E198-1B94-4F28-A9A9-4140C71E0AD2}" destId="{BA2A8A08-50E5-40A5-AEEE-1928B84E7070}" srcOrd="0" destOrd="0" presId="urn:microsoft.com/office/officeart/2005/8/layout/vList5"/>
    <dgm:cxn modelId="{646CD04E-31FD-4B51-B0FA-4F04DA58917B}" type="presParOf" srcId="{E1C2E198-1B94-4F28-A9A9-4140C71E0AD2}" destId="{D6098263-6860-4261-B257-E8909993115F}" srcOrd="1" destOrd="0" presId="urn:microsoft.com/office/officeart/2005/8/layout/vList5"/>
    <dgm:cxn modelId="{44CEA464-6E0C-42E2-AE80-DC3E3113BDDD}" type="presParOf" srcId="{39B268D1-D35D-468F-8E3B-9D9A6D89043C}" destId="{32087A4B-54F5-445B-AEE1-B5970F18975B}" srcOrd="3" destOrd="0" presId="urn:microsoft.com/office/officeart/2005/8/layout/vList5"/>
    <dgm:cxn modelId="{77E7EDA4-9C8D-4292-9F44-10C75403F6F6}" type="presParOf" srcId="{39B268D1-D35D-468F-8E3B-9D9A6D89043C}" destId="{82C6C8B0-5653-41CF-AEBD-2CCEDB52E86F}" srcOrd="4" destOrd="0" presId="urn:microsoft.com/office/officeart/2005/8/layout/vList5"/>
    <dgm:cxn modelId="{CEA57A75-FE6F-4032-B724-4ECD4D08028C}" type="presParOf" srcId="{82C6C8B0-5653-41CF-AEBD-2CCEDB52E86F}" destId="{69568293-DC30-4ED7-B478-BC43ECCB673E}" srcOrd="0" destOrd="0" presId="urn:microsoft.com/office/officeart/2005/8/layout/vList5"/>
    <dgm:cxn modelId="{30377185-8C71-45AE-A82C-E10DF5F20DD5}" type="presParOf" srcId="{82C6C8B0-5653-41CF-AEBD-2CCEDB52E86F}" destId="{3662CB43-96D5-40B7-9088-477002298487}" srcOrd="1" destOrd="0" presId="urn:microsoft.com/office/officeart/2005/8/layout/vList5"/>
    <dgm:cxn modelId="{93527A79-4373-47D6-908C-F21F3C5F2992}" type="presParOf" srcId="{39B268D1-D35D-468F-8E3B-9D9A6D89043C}" destId="{5B6C8E5A-A373-48AB-A05A-5BCD19D41B05}" srcOrd="5" destOrd="0" presId="urn:microsoft.com/office/officeart/2005/8/layout/vList5"/>
    <dgm:cxn modelId="{86B158C3-A89F-45B1-B9E9-D9AC09C8F904}" type="presParOf" srcId="{39B268D1-D35D-468F-8E3B-9D9A6D89043C}" destId="{A729ADCA-D1C9-412A-91DE-4BC004C6B557}" srcOrd="6" destOrd="0" presId="urn:microsoft.com/office/officeart/2005/8/layout/vList5"/>
    <dgm:cxn modelId="{E70F3116-3FF6-47F1-A60D-052CA911314A}" type="presParOf" srcId="{A729ADCA-D1C9-412A-91DE-4BC004C6B557}" destId="{EA70DC66-0281-420B-B8AA-B9B8A712905D}" srcOrd="0" destOrd="0" presId="urn:microsoft.com/office/officeart/2005/8/layout/vList5"/>
    <dgm:cxn modelId="{71EDAF4F-A58B-4544-9FDF-F1579AC4F529}" type="presParOf" srcId="{A729ADCA-D1C9-412A-91DE-4BC004C6B557}" destId="{869BD207-9B16-4379-82AF-37E83C698F2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94D4A8B-35DB-4CCB-B045-6C86F9FB1485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746D1EB4-5020-4C4B-B1F4-EA4790CA949E}">
      <dgm:prSet phldrT="[Texto]"/>
      <dgm:spPr/>
      <dgm:t>
        <a:bodyPr/>
        <a:lstStyle/>
        <a:p>
          <a:r>
            <a:rPr lang="es-EC" dirty="0" smtClean="0"/>
            <a:t>Cáncer Bacteriano</a:t>
          </a:r>
          <a:endParaRPr lang="es-EC" dirty="0"/>
        </a:p>
      </dgm:t>
    </dgm:pt>
    <dgm:pt modelId="{E27E17DB-7377-48F6-87FF-C06262BCE357}" type="parTrans" cxnId="{03FB4BD3-93F0-47B3-B049-E3683A50369E}">
      <dgm:prSet/>
      <dgm:spPr/>
      <dgm:t>
        <a:bodyPr/>
        <a:lstStyle/>
        <a:p>
          <a:endParaRPr lang="es-EC"/>
        </a:p>
      </dgm:t>
    </dgm:pt>
    <dgm:pt modelId="{060DC015-8E78-4B2C-B5DE-739274E31504}" type="sibTrans" cxnId="{03FB4BD3-93F0-47B3-B049-E3683A50369E}">
      <dgm:prSet/>
      <dgm:spPr/>
      <dgm:t>
        <a:bodyPr/>
        <a:lstStyle/>
        <a:p>
          <a:endParaRPr lang="es-EC"/>
        </a:p>
      </dgm:t>
    </dgm:pt>
    <dgm:pt modelId="{3DD1FA25-0A44-4D2A-A538-0D60650C9FF0}">
      <dgm:prSet phldrT="[Texto]"/>
      <dgm:spPr/>
      <dgm:t>
        <a:bodyPr/>
        <a:lstStyle/>
        <a:p>
          <a:r>
            <a:rPr lang="es-EC" i="1" dirty="0" err="1" smtClean="0"/>
            <a:t>Clavibacter</a:t>
          </a:r>
          <a:r>
            <a:rPr lang="es-EC" i="1" dirty="0" smtClean="0"/>
            <a:t> </a:t>
          </a:r>
          <a:r>
            <a:rPr lang="es-EC" i="1" dirty="0" err="1" smtClean="0"/>
            <a:t>michiganensis</a:t>
          </a:r>
          <a:endParaRPr lang="es-EC" dirty="0"/>
        </a:p>
      </dgm:t>
    </dgm:pt>
    <dgm:pt modelId="{DFC08470-DB83-427F-A9EA-87C5E9A5F116}" type="parTrans" cxnId="{0AF6DDC8-74F4-4EC2-9A06-24AE9961A0B3}">
      <dgm:prSet/>
      <dgm:spPr/>
      <dgm:t>
        <a:bodyPr/>
        <a:lstStyle/>
        <a:p>
          <a:endParaRPr lang="es-EC"/>
        </a:p>
      </dgm:t>
    </dgm:pt>
    <dgm:pt modelId="{54962F58-FCFA-4DB8-8816-1D75DC694C8C}" type="sibTrans" cxnId="{0AF6DDC8-74F4-4EC2-9A06-24AE9961A0B3}">
      <dgm:prSet/>
      <dgm:spPr/>
      <dgm:t>
        <a:bodyPr/>
        <a:lstStyle/>
        <a:p>
          <a:endParaRPr lang="es-EC"/>
        </a:p>
      </dgm:t>
    </dgm:pt>
    <dgm:pt modelId="{F9A8E8D0-B1F8-4C9F-8BBB-2A95A9610DD3}">
      <dgm:prSet phldrT="[Texto]"/>
      <dgm:spPr/>
      <dgm:t>
        <a:bodyPr/>
        <a:lstStyle/>
        <a:p>
          <a:r>
            <a:rPr lang="es-EC" dirty="0" smtClean="0"/>
            <a:t>Decoloración marrón-rojiza del sistema vascular. </a:t>
          </a:r>
          <a:endParaRPr lang="es-EC" dirty="0"/>
        </a:p>
      </dgm:t>
    </dgm:pt>
    <dgm:pt modelId="{62277B14-1BBA-4884-8242-619F7B817B1E}" type="parTrans" cxnId="{D6FEEFA0-BBE2-4500-AA69-C6D51287C0F9}">
      <dgm:prSet/>
      <dgm:spPr/>
      <dgm:t>
        <a:bodyPr/>
        <a:lstStyle/>
        <a:p>
          <a:endParaRPr lang="es-EC"/>
        </a:p>
      </dgm:t>
    </dgm:pt>
    <dgm:pt modelId="{5844F454-A38F-4E2F-B8D3-24D966880B2A}" type="sibTrans" cxnId="{D6FEEFA0-BBE2-4500-AA69-C6D51287C0F9}">
      <dgm:prSet/>
      <dgm:spPr/>
      <dgm:t>
        <a:bodyPr/>
        <a:lstStyle/>
        <a:p>
          <a:endParaRPr lang="es-EC"/>
        </a:p>
      </dgm:t>
    </dgm:pt>
    <dgm:pt modelId="{C8BA54E8-26D7-4A01-8B0A-13951DD66B73}">
      <dgm:prSet phldrT="[Texto]"/>
      <dgm:spPr/>
      <dgm:t>
        <a:bodyPr/>
        <a:lstStyle/>
        <a:p>
          <a:r>
            <a:rPr lang="es-EC" dirty="0" smtClean="0"/>
            <a:t>Mancha Bacteriana</a:t>
          </a:r>
          <a:endParaRPr lang="es-EC" dirty="0"/>
        </a:p>
      </dgm:t>
    </dgm:pt>
    <dgm:pt modelId="{91D09302-BD33-4B3F-BC0F-8887997D4C7D}" type="parTrans" cxnId="{4C5CCE11-9A89-4A59-B476-C59B46044299}">
      <dgm:prSet/>
      <dgm:spPr/>
      <dgm:t>
        <a:bodyPr/>
        <a:lstStyle/>
        <a:p>
          <a:endParaRPr lang="es-EC"/>
        </a:p>
      </dgm:t>
    </dgm:pt>
    <dgm:pt modelId="{4C852BD8-921B-4140-AF2D-9A185A984DC3}" type="sibTrans" cxnId="{4C5CCE11-9A89-4A59-B476-C59B46044299}">
      <dgm:prSet/>
      <dgm:spPr/>
      <dgm:t>
        <a:bodyPr/>
        <a:lstStyle/>
        <a:p>
          <a:endParaRPr lang="es-EC"/>
        </a:p>
      </dgm:t>
    </dgm:pt>
    <dgm:pt modelId="{116543DE-D833-4F29-A9E6-CF1B9B6E256C}">
      <dgm:prSet phldrT="[Texto]"/>
      <dgm:spPr/>
      <dgm:t>
        <a:bodyPr/>
        <a:lstStyle/>
        <a:p>
          <a:r>
            <a:rPr lang="es-EC" i="1" dirty="0" smtClean="0"/>
            <a:t>Xanthomonas campestris</a:t>
          </a:r>
          <a:r>
            <a:rPr lang="es-EC" dirty="0" smtClean="0"/>
            <a:t> </a:t>
          </a:r>
          <a:endParaRPr lang="es-EC" dirty="0"/>
        </a:p>
      </dgm:t>
    </dgm:pt>
    <dgm:pt modelId="{DB9A2805-7B1F-42D7-825B-FA529D91E937}" type="parTrans" cxnId="{D4F4A45C-DC23-4BE0-84A6-DACDB17B6190}">
      <dgm:prSet/>
      <dgm:spPr/>
      <dgm:t>
        <a:bodyPr/>
        <a:lstStyle/>
        <a:p>
          <a:endParaRPr lang="es-EC"/>
        </a:p>
      </dgm:t>
    </dgm:pt>
    <dgm:pt modelId="{678C9774-02CB-43A4-B4DF-AE2BEBA98DAC}" type="sibTrans" cxnId="{D4F4A45C-DC23-4BE0-84A6-DACDB17B6190}">
      <dgm:prSet/>
      <dgm:spPr/>
      <dgm:t>
        <a:bodyPr/>
        <a:lstStyle/>
        <a:p>
          <a:endParaRPr lang="es-EC"/>
        </a:p>
      </dgm:t>
    </dgm:pt>
    <dgm:pt modelId="{4EE0F193-F9BE-4C59-B8DC-7DFC8BF59661}">
      <dgm:prSet phldrT="[Texto]"/>
      <dgm:spPr/>
      <dgm:t>
        <a:bodyPr/>
        <a:lstStyle/>
        <a:p>
          <a:r>
            <a:rPr lang="es-EC" dirty="0" smtClean="0"/>
            <a:t>En hoja manchas cloróticas rodeadas de halo amarillo.</a:t>
          </a:r>
          <a:endParaRPr lang="es-EC" dirty="0"/>
        </a:p>
      </dgm:t>
    </dgm:pt>
    <dgm:pt modelId="{59532C5E-EE5E-4B3B-9B1B-49C995F33128}" type="parTrans" cxnId="{58BD8361-461A-47D9-8F40-95CB830E3FDC}">
      <dgm:prSet/>
      <dgm:spPr/>
      <dgm:t>
        <a:bodyPr/>
        <a:lstStyle/>
        <a:p>
          <a:endParaRPr lang="es-EC"/>
        </a:p>
      </dgm:t>
    </dgm:pt>
    <dgm:pt modelId="{F6ECA2D9-C0E3-4A01-A148-795D2859BBF4}" type="sibTrans" cxnId="{58BD8361-461A-47D9-8F40-95CB830E3FDC}">
      <dgm:prSet/>
      <dgm:spPr/>
      <dgm:t>
        <a:bodyPr/>
        <a:lstStyle/>
        <a:p>
          <a:endParaRPr lang="es-EC"/>
        </a:p>
      </dgm:t>
    </dgm:pt>
    <dgm:pt modelId="{4A09890B-40EE-4F26-BB0F-BD8FB4F03DF8}">
      <dgm:prSet phldrT="[Texto]"/>
      <dgm:spPr/>
      <dgm:t>
        <a:bodyPr/>
        <a:lstStyle/>
        <a:p>
          <a:r>
            <a:rPr lang="es-EC" dirty="0" smtClean="0"/>
            <a:t>Mancha Negra del Tomate</a:t>
          </a:r>
          <a:endParaRPr lang="es-EC" dirty="0"/>
        </a:p>
      </dgm:t>
    </dgm:pt>
    <dgm:pt modelId="{95888733-E084-47B1-A083-3F43FFD392EA}" type="parTrans" cxnId="{EBBBF4DE-D54E-4C32-AFA4-CF19BB824E3D}">
      <dgm:prSet/>
      <dgm:spPr/>
      <dgm:t>
        <a:bodyPr/>
        <a:lstStyle/>
        <a:p>
          <a:endParaRPr lang="es-EC"/>
        </a:p>
      </dgm:t>
    </dgm:pt>
    <dgm:pt modelId="{A7BB5BDB-BCB3-4645-ADED-E00E63322AB4}" type="sibTrans" cxnId="{EBBBF4DE-D54E-4C32-AFA4-CF19BB824E3D}">
      <dgm:prSet/>
      <dgm:spPr/>
      <dgm:t>
        <a:bodyPr/>
        <a:lstStyle/>
        <a:p>
          <a:endParaRPr lang="es-EC"/>
        </a:p>
      </dgm:t>
    </dgm:pt>
    <dgm:pt modelId="{16E65303-92C3-4229-A4DB-3CA29B88482C}">
      <dgm:prSet phldrT="[Texto]"/>
      <dgm:spPr/>
      <dgm:t>
        <a:bodyPr/>
        <a:lstStyle/>
        <a:p>
          <a:r>
            <a:rPr lang="es-EC" i="1" dirty="0" smtClean="0"/>
            <a:t>Pseudomonas syringae</a:t>
          </a:r>
          <a:endParaRPr lang="es-EC" dirty="0"/>
        </a:p>
      </dgm:t>
    </dgm:pt>
    <dgm:pt modelId="{17B28EB3-A1BC-449D-A664-4336C7525F40}" type="parTrans" cxnId="{E1080861-FAEF-461E-AD76-8043756F5D03}">
      <dgm:prSet/>
      <dgm:spPr/>
      <dgm:t>
        <a:bodyPr/>
        <a:lstStyle/>
        <a:p>
          <a:endParaRPr lang="es-EC"/>
        </a:p>
      </dgm:t>
    </dgm:pt>
    <dgm:pt modelId="{F1C4AE48-C011-4756-B66B-5C06099CACD6}" type="sibTrans" cxnId="{E1080861-FAEF-461E-AD76-8043756F5D03}">
      <dgm:prSet/>
      <dgm:spPr/>
      <dgm:t>
        <a:bodyPr/>
        <a:lstStyle/>
        <a:p>
          <a:endParaRPr lang="es-EC"/>
        </a:p>
      </dgm:t>
    </dgm:pt>
    <dgm:pt modelId="{2BF53278-A471-4B18-B4B4-CE74326D7B8D}">
      <dgm:prSet phldrT="[Texto]"/>
      <dgm:spPr/>
      <dgm:t>
        <a:bodyPr/>
        <a:lstStyle/>
        <a:p>
          <a:r>
            <a:rPr lang="es-EC" dirty="0" smtClean="0"/>
            <a:t>Manchas de color negro en tallo y hoja rodeadas de un halo color amarillo.</a:t>
          </a:r>
          <a:endParaRPr lang="es-EC" dirty="0"/>
        </a:p>
      </dgm:t>
    </dgm:pt>
    <dgm:pt modelId="{BB47780C-3C28-4252-9F4C-CC3196E585B0}" type="parTrans" cxnId="{F8AD94B4-739E-46F8-9D89-DE593C5B6EFE}">
      <dgm:prSet/>
      <dgm:spPr/>
      <dgm:t>
        <a:bodyPr/>
        <a:lstStyle/>
        <a:p>
          <a:endParaRPr lang="es-EC"/>
        </a:p>
      </dgm:t>
    </dgm:pt>
    <dgm:pt modelId="{3DE4905E-5DB8-4528-B04B-07D0949B8149}" type="sibTrans" cxnId="{F8AD94B4-739E-46F8-9D89-DE593C5B6EFE}">
      <dgm:prSet/>
      <dgm:spPr/>
      <dgm:t>
        <a:bodyPr/>
        <a:lstStyle/>
        <a:p>
          <a:endParaRPr lang="es-EC"/>
        </a:p>
      </dgm:t>
    </dgm:pt>
    <dgm:pt modelId="{DA02857F-2FE6-481B-83B3-BAD5576C97C0}">
      <dgm:prSet phldrT="[Texto]"/>
      <dgm:spPr/>
      <dgm:t>
        <a:bodyPr/>
        <a:lstStyle/>
        <a:p>
          <a:r>
            <a:rPr lang="es-EC" dirty="0" smtClean="0"/>
            <a:t>Marchitez Bacteriana</a:t>
          </a:r>
          <a:endParaRPr lang="es-EC" dirty="0"/>
        </a:p>
      </dgm:t>
    </dgm:pt>
    <dgm:pt modelId="{10F5E7B7-C013-46DF-B32F-C2DA6FE8DE31}" type="parTrans" cxnId="{33363508-82AA-4329-87B1-B8FA78722F6E}">
      <dgm:prSet/>
      <dgm:spPr/>
      <dgm:t>
        <a:bodyPr/>
        <a:lstStyle/>
        <a:p>
          <a:endParaRPr lang="es-EC"/>
        </a:p>
      </dgm:t>
    </dgm:pt>
    <dgm:pt modelId="{335C62C8-0127-4B27-A739-EC82D2D7DADD}" type="sibTrans" cxnId="{33363508-82AA-4329-87B1-B8FA78722F6E}">
      <dgm:prSet/>
      <dgm:spPr/>
      <dgm:t>
        <a:bodyPr/>
        <a:lstStyle/>
        <a:p>
          <a:endParaRPr lang="es-EC"/>
        </a:p>
      </dgm:t>
    </dgm:pt>
    <dgm:pt modelId="{10F82D70-A4BF-4AA1-AA58-0E0398B57C75}">
      <dgm:prSet phldrT="[Texto]"/>
      <dgm:spPr/>
      <dgm:t>
        <a:bodyPr/>
        <a:lstStyle/>
        <a:p>
          <a:r>
            <a:rPr lang="es-EC" i="1" dirty="0" err="1" smtClean="0"/>
            <a:t>Ralstonia</a:t>
          </a:r>
          <a:r>
            <a:rPr lang="es-EC" i="1" dirty="0" smtClean="0"/>
            <a:t> </a:t>
          </a:r>
          <a:r>
            <a:rPr lang="es-EC" i="1" dirty="0" err="1" smtClean="0"/>
            <a:t>solanacearum</a:t>
          </a:r>
          <a:endParaRPr lang="es-EC" dirty="0"/>
        </a:p>
      </dgm:t>
    </dgm:pt>
    <dgm:pt modelId="{84C43982-5D8F-40A3-9F73-B103A0B9AD7F}" type="parTrans" cxnId="{B7C57257-0594-41CE-B755-3D39A0B3A218}">
      <dgm:prSet/>
      <dgm:spPr/>
      <dgm:t>
        <a:bodyPr/>
        <a:lstStyle/>
        <a:p>
          <a:endParaRPr lang="es-EC"/>
        </a:p>
      </dgm:t>
    </dgm:pt>
    <dgm:pt modelId="{0B5C29A6-F68C-44A7-ACC7-879A8BF1C605}" type="sibTrans" cxnId="{B7C57257-0594-41CE-B755-3D39A0B3A218}">
      <dgm:prSet/>
      <dgm:spPr/>
      <dgm:t>
        <a:bodyPr/>
        <a:lstStyle/>
        <a:p>
          <a:endParaRPr lang="es-EC"/>
        </a:p>
      </dgm:t>
    </dgm:pt>
    <dgm:pt modelId="{C2C1BAAF-0BC5-45D5-9A40-0A2E6D9C58F4}">
      <dgm:prSet phldrT="[Texto]"/>
      <dgm:spPr/>
      <dgm:t>
        <a:bodyPr/>
        <a:lstStyle/>
        <a:p>
          <a:r>
            <a:rPr lang="es-EC" dirty="0" smtClean="0"/>
            <a:t>Marchitez total.</a:t>
          </a:r>
          <a:endParaRPr lang="es-EC" dirty="0"/>
        </a:p>
      </dgm:t>
    </dgm:pt>
    <dgm:pt modelId="{21EFEBCF-EB67-4399-AE9C-F3D6CBEC2275}" type="parTrans" cxnId="{88AB46F7-6C21-4A7C-942F-34F11F1C9805}">
      <dgm:prSet/>
      <dgm:spPr/>
      <dgm:t>
        <a:bodyPr/>
        <a:lstStyle/>
        <a:p>
          <a:endParaRPr lang="es-EC"/>
        </a:p>
      </dgm:t>
    </dgm:pt>
    <dgm:pt modelId="{CEDD1914-28BE-48DA-922F-5BB507085BDE}" type="sibTrans" cxnId="{88AB46F7-6C21-4A7C-942F-34F11F1C9805}">
      <dgm:prSet/>
      <dgm:spPr/>
      <dgm:t>
        <a:bodyPr/>
        <a:lstStyle/>
        <a:p>
          <a:endParaRPr lang="es-EC"/>
        </a:p>
      </dgm:t>
    </dgm:pt>
    <dgm:pt modelId="{3B6D37A5-23DD-4CC9-8814-0FD58537B4EA}" type="pres">
      <dgm:prSet presAssocID="{C94D4A8B-35DB-4CCB-B045-6C86F9FB1485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4E79A41E-DFEB-4BA1-A420-7664FD046C8C}" type="pres">
      <dgm:prSet presAssocID="{746D1EB4-5020-4C4B-B1F4-EA4790CA949E}" presName="comp" presStyleCnt="0"/>
      <dgm:spPr/>
    </dgm:pt>
    <dgm:pt modelId="{E6FCE14F-B430-48D4-9A1B-37B2F0C14750}" type="pres">
      <dgm:prSet presAssocID="{746D1EB4-5020-4C4B-B1F4-EA4790CA949E}" presName="box" presStyleLbl="node1" presStyleIdx="0" presStyleCnt="4" custLinFactNeighborX="799"/>
      <dgm:spPr/>
      <dgm:t>
        <a:bodyPr/>
        <a:lstStyle/>
        <a:p>
          <a:endParaRPr lang="es-EC"/>
        </a:p>
      </dgm:t>
    </dgm:pt>
    <dgm:pt modelId="{71A777B3-4EF7-4048-A30C-59CACD52C76A}" type="pres">
      <dgm:prSet presAssocID="{746D1EB4-5020-4C4B-B1F4-EA4790CA949E}" presName="img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53DA4192-6FC2-4678-988E-A55532F1878E}" type="pres">
      <dgm:prSet presAssocID="{746D1EB4-5020-4C4B-B1F4-EA4790CA949E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34423F4-DA27-4CCE-9C4E-392DC6106776}" type="pres">
      <dgm:prSet presAssocID="{060DC015-8E78-4B2C-B5DE-739274E31504}" presName="spacer" presStyleCnt="0"/>
      <dgm:spPr/>
    </dgm:pt>
    <dgm:pt modelId="{C81C448E-9D91-4883-9F1A-EB57B5D8EE18}" type="pres">
      <dgm:prSet presAssocID="{C8BA54E8-26D7-4A01-8B0A-13951DD66B73}" presName="comp" presStyleCnt="0"/>
      <dgm:spPr/>
    </dgm:pt>
    <dgm:pt modelId="{71B8CAF6-AA85-4A93-B5A2-68262874BD7D}" type="pres">
      <dgm:prSet presAssocID="{C8BA54E8-26D7-4A01-8B0A-13951DD66B73}" presName="box" presStyleLbl="node1" presStyleIdx="1" presStyleCnt="4"/>
      <dgm:spPr/>
      <dgm:t>
        <a:bodyPr/>
        <a:lstStyle/>
        <a:p>
          <a:endParaRPr lang="es-EC"/>
        </a:p>
      </dgm:t>
    </dgm:pt>
    <dgm:pt modelId="{55E4B6B2-A86D-4F47-A878-AC5FF8855208}" type="pres">
      <dgm:prSet presAssocID="{C8BA54E8-26D7-4A01-8B0A-13951DD66B73}" presName="img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BB063F90-3E91-4B64-B8C2-F9572042B341}" type="pres">
      <dgm:prSet presAssocID="{C8BA54E8-26D7-4A01-8B0A-13951DD66B73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CED1B6E-47A1-4672-8F74-C45FA6A5FD1F}" type="pres">
      <dgm:prSet presAssocID="{4C852BD8-921B-4140-AF2D-9A185A984DC3}" presName="spacer" presStyleCnt="0"/>
      <dgm:spPr/>
    </dgm:pt>
    <dgm:pt modelId="{A7BEAE6F-B8B8-4BE0-B6BB-CF7ABCA51A3E}" type="pres">
      <dgm:prSet presAssocID="{4A09890B-40EE-4F26-BB0F-BD8FB4F03DF8}" presName="comp" presStyleCnt="0"/>
      <dgm:spPr/>
    </dgm:pt>
    <dgm:pt modelId="{7289C7C3-D188-4354-9F1E-B57DF8B39678}" type="pres">
      <dgm:prSet presAssocID="{4A09890B-40EE-4F26-BB0F-BD8FB4F03DF8}" presName="box" presStyleLbl="node1" presStyleIdx="2" presStyleCnt="4"/>
      <dgm:spPr/>
      <dgm:t>
        <a:bodyPr/>
        <a:lstStyle/>
        <a:p>
          <a:endParaRPr lang="es-EC"/>
        </a:p>
      </dgm:t>
    </dgm:pt>
    <dgm:pt modelId="{38149A0F-10E6-4E91-862D-7B4812D7BD8F}" type="pres">
      <dgm:prSet presAssocID="{4A09890B-40EE-4F26-BB0F-BD8FB4F03DF8}" presName="img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9E4EF1DF-EA70-4E33-AB3D-D82A977D8B8C}" type="pres">
      <dgm:prSet presAssocID="{4A09890B-40EE-4F26-BB0F-BD8FB4F03DF8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33CC86F-A68E-4941-85DF-4C6EAA95F145}" type="pres">
      <dgm:prSet presAssocID="{A7BB5BDB-BCB3-4645-ADED-E00E63322AB4}" presName="spacer" presStyleCnt="0"/>
      <dgm:spPr/>
    </dgm:pt>
    <dgm:pt modelId="{A638ABB3-E2D5-4A03-ABFD-A03A759DA2B1}" type="pres">
      <dgm:prSet presAssocID="{DA02857F-2FE6-481B-83B3-BAD5576C97C0}" presName="comp" presStyleCnt="0"/>
      <dgm:spPr/>
    </dgm:pt>
    <dgm:pt modelId="{201B9A78-08C5-40D7-A2ED-D4F1808B53B8}" type="pres">
      <dgm:prSet presAssocID="{DA02857F-2FE6-481B-83B3-BAD5576C97C0}" presName="box" presStyleLbl="node1" presStyleIdx="3" presStyleCnt="4"/>
      <dgm:spPr/>
      <dgm:t>
        <a:bodyPr/>
        <a:lstStyle/>
        <a:p>
          <a:endParaRPr lang="es-EC"/>
        </a:p>
      </dgm:t>
    </dgm:pt>
    <dgm:pt modelId="{801EC78D-80A3-4713-804A-D9299EE609E7}" type="pres">
      <dgm:prSet presAssocID="{DA02857F-2FE6-481B-83B3-BAD5576C97C0}" presName="img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7C50E19C-C0EE-4510-919B-D5B508576EA0}" type="pres">
      <dgm:prSet presAssocID="{DA02857F-2FE6-481B-83B3-BAD5576C97C0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4EDB23B-CD0F-4FBD-AD81-AE6340B113EB}" type="presOf" srcId="{3DD1FA25-0A44-4D2A-A538-0D60650C9FF0}" destId="{E6FCE14F-B430-48D4-9A1B-37B2F0C14750}" srcOrd="0" destOrd="1" presId="urn:microsoft.com/office/officeart/2005/8/layout/vList4"/>
    <dgm:cxn modelId="{14C0EB83-E52F-47D9-A817-840EF88EC884}" type="presOf" srcId="{DA02857F-2FE6-481B-83B3-BAD5576C97C0}" destId="{201B9A78-08C5-40D7-A2ED-D4F1808B53B8}" srcOrd="0" destOrd="0" presId="urn:microsoft.com/office/officeart/2005/8/layout/vList4"/>
    <dgm:cxn modelId="{0131023F-F47A-4938-9887-2033E7917CAB}" type="presOf" srcId="{4A09890B-40EE-4F26-BB0F-BD8FB4F03DF8}" destId="{9E4EF1DF-EA70-4E33-AB3D-D82A977D8B8C}" srcOrd="1" destOrd="0" presId="urn:microsoft.com/office/officeart/2005/8/layout/vList4"/>
    <dgm:cxn modelId="{2FC44FD5-4C2C-4101-8FCD-50593C301278}" type="presOf" srcId="{16E65303-92C3-4229-A4DB-3CA29B88482C}" destId="{7289C7C3-D188-4354-9F1E-B57DF8B39678}" srcOrd="0" destOrd="1" presId="urn:microsoft.com/office/officeart/2005/8/layout/vList4"/>
    <dgm:cxn modelId="{D4F4A45C-DC23-4BE0-84A6-DACDB17B6190}" srcId="{C8BA54E8-26D7-4A01-8B0A-13951DD66B73}" destId="{116543DE-D833-4F29-A9E6-CF1B9B6E256C}" srcOrd="0" destOrd="0" parTransId="{DB9A2805-7B1F-42D7-825B-FA529D91E937}" sibTransId="{678C9774-02CB-43A4-B4DF-AE2BEBA98DAC}"/>
    <dgm:cxn modelId="{0AF6DDC8-74F4-4EC2-9A06-24AE9961A0B3}" srcId="{746D1EB4-5020-4C4B-B1F4-EA4790CA949E}" destId="{3DD1FA25-0A44-4D2A-A538-0D60650C9FF0}" srcOrd="0" destOrd="0" parTransId="{DFC08470-DB83-427F-A9EA-87C5E9A5F116}" sibTransId="{54962F58-FCFA-4DB8-8816-1D75DC694C8C}"/>
    <dgm:cxn modelId="{8C0EE807-5F9B-422A-AAA8-F4A783FCCCED}" type="presOf" srcId="{116543DE-D833-4F29-A9E6-CF1B9B6E256C}" destId="{BB063F90-3E91-4B64-B8C2-F9572042B341}" srcOrd="1" destOrd="1" presId="urn:microsoft.com/office/officeart/2005/8/layout/vList4"/>
    <dgm:cxn modelId="{B4ACBFF2-6A79-40B9-9E81-515D51D3E262}" type="presOf" srcId="{3DD1FA25-0A44-4D2A-A538-0D60650C9FF0}" destId="{53DA4192-6FC2-4678-988E-A55532F1878E}" srcOrd="1" destOrd="1" presId="urn:microsoft.com/office/officeart/2005/8/layout/vList4"/>
    <dgm:cxn modelId="{03FB4BD3-93F0-47B3-B049-E3683A50369E}" srcId="{C94D4A8B-35DB-4CCB-B045-6C86F9FB1485}" destId="{746D1EB4-5020-4C4B-B1F4-EA4790CA949E}" srcOrd="0" destOrd="0" parTransId="{E27E17DB-7377-48F6-87FF-C06262BCE357}" sibTransId="{060DC015-8E78-4B2C-B5DE-739274E31504}"/>
    <dgm:cxn modelId="{994D3584-B462-4E38-9EEA-2B5AA5FB270B}" type="presOf" srcId="{10F82D70-A4BF-4AA1-AA58-0E0398B57C75}" destId="{7C50E19C-C0EE-4510-919B-D5B508576EA0}" srcOrd="1" destOrd="1" presId="urn:microsoft.com/office/officeart/2005/8/layout/vList4"/>
    <dgm:cxn modelId="{883A8E59-5C3E-4DE1-B2E6-163FCF938E7C}" type="presOf" srcId="{4A09890B-40EE-4F26-BB0F-BD8FB4F03DF8}" destId="{7289C7C3-D188-4354-9F1E-B57DF8B39678}" srcOrd="0" destOrd="0" presId="urn:microsoft.com/office/officeart/2005/8/layout/vList4"/>
    <dgm:cxn modelId="{6517F695-37CA-44DE-82B3-5C5A07DA3903}" type="presOf" srcId="{116543DE-D833-4F29-A9E6-CF1B9B6E256C}" destId="{71B8CAF6-AA85-4A93-B5A2-68262874BD7D}" srcOrd="0" destOrd="1" presId="urn:microsoft.com/office/officeart/2005/8/layout/vList4"/>
    <dgm:cxn modelId="{D6FEEFA0-BBE2-4500-AA69-C6D51287C0F9}" srcId="{746D1EB4-5020-4C4B-B1F4-EA4790CA949E}" destId="{F9A8E8D0-B1F8-4C9F-8BBB-2A95A9610DD3}" srcOrd="1" destOrd="0" parTransId="{62277B14-1BBA-4884-8242-619F7B817B1E}" sibTransId="{5844F454-A38F-4E2F-B8D3-24D966880B2A}"/>
    <dgm:cxn modelId="{88AB46F7-6C21-4A7C-942F-34F11F1C9805}" srcId="{DA02857F-2FE6-481B-83B3-BAD5576C97C0}" destId="{C2C1BAAF-0BC5-45D5-9A40-0A2E6D9C58F4}" srcOrd="1" destOrd="0" parTransId="{21EFEBCF-EB67-4399-AE9C-F3D6CBEC2275}" sibTransId="{CEDD1914-28BE-48DA-922F-5BB507085BDE}"/>
    <dgm:cxn modelId="{B7C57257-0594-41CE-B755-3D39A0B3A218}" srcId="{DA02857F-2FE6-481B-83B3-BAD5576C97C0}" destId="{10F82D70-A4BF-4AA1-AA58-0E0398B57C75}" srcOrd="0" destOrd="0" parTransId="{84C43982-5D8F-40A3-9F73-B103A0B9AD7F}" sibTransId="{0B5C29A6-F68C-44A7-ACC7-879A8BF1C605}"/>
    <dgm:cxn modelId="{EBBBF4DE-D54E-4C32-AFA4-CF19BB824E3D}" srcId="{C94D4A8B-35DB-4CCB-B045-6C86F9FB1485}" destId="{4A09890B-40EE-4F26-BB0F-BD8FB4F03DF8}" srcOrd="2" destOrd="0" parTransId="{95888733-E084-47B1-A083-3F43FFD392EA}" sibTransId="{A7BB5BDB-BCB3-4645-ADED-E00E63322AB4}"/>
    <dgm:cxn modelId="{2360B4D1-045D-437B-94B3-BAC1DDACB9BF}" type="presOf" srcId="{2BF53278-A471-4B18-B4B4-CE74326D7B8D}" destId="{9E4EF1DF-EA70-4E33-AB3D-D82A977D8B8C}" srcOrd="1" destOrd="2" presId="urn:microsoft.com/office/officeart/2005/8/layout/vList4"/>
    <dgm:cxn modelId="{F8AD94B4-739E-46F8-9D89-DE593C5B6EFE}" srcId="{4A09890B-40EE-4F26-BB0F-BD8FB4F03DF8}" destId="{2BF53278-A471-4B18-B4B4-CE74326D7B8D}" srcOrd="1" destOrd="0" parTransId="{BB47780C-3C28-4252-9F4C-CC3196E585B0}" sibTransId="{3DE4905E-5DB8-4528-B04B-07D0949B8149}"/>
    <dgm:cxn modelId="{0FF8D495-42DF-4718-8618-902E74D2D27C}" type="presOf" srcId="{4EE0F193-F9BE-4C59-B8DC-7DFC8BF59661}" destId="{BB063F90-3E91-4B64-B8C2-F9572042B341}" srcOrd="1" destOrd="2" presId="urn:microsoft.com/office/officeart/2005/8/layout/vList4"/>
    <dgm:cxn modelId="{5195BFF1-06D1-4A47-91F5-12ACADE68C84}" type="presOf" srcId="{C2C1BAAF-0BC5-45D5-9A40-0A2E6D9C58F4}" destId="{7C50E19C-C0EE-4510-919B-D5B508576EA0}" srcOrd="1" destOrd="2" presId="urn:microsoft.com/office/officeart/2005/8/layout/vList4"/>
    <dgm:cxn modelId="{33363508-82AA-4329-87B1-B8FA78722F6E}" srcId="{C94D4A8B-35DB-4CCB-B045-6C86F9FB1485}" destId="{DA02857F-2FE6-481B-83B3-BAD5576C97C0}" srcOrd="3" destOrd="0" parTransId="{10F5E7B7-C013-46DF-B32F-C2DA6FE8DE31}" sibTransId="{335C62C8-0127-4B27-A739-EC82D2D7DADD}"/>
    <dgm:cxn modelId="{55C9FCCA-B0F5-4F1A-AB26-6D45EDB3B15E}" type="presOf" srcId="{746D1EB4-5020-4C4B-B1F4-EA4790CA949E}" destId="{53DA4192-6FC2-4678-988E-A55532F1878E}" srcOrd="1" destOrd="0" presId="urn:microsoft.com/office/officeart/2005/8/layout/vList4"/>
    <dgm:cxn modelId="{62CB0646-4D7F-4357-8497-2A205C7141D8}" type="presOf" srcId="{C94D4A8B-35DB-4CCB-B045-6C86F9FB1485}" destId="{3B6D37A5-23DD-4CC9-8814-0FD58537B4EA}" srcOrd="0" destOrd="0" presId="urn:microsoft.com/office/officeart/2005/8/layout/vList4"/>
    <dgm:cxn modelId="{7801C4AD-EF66-428E-90E7-34F3025BA8C3}" type="presOf" srcId="{C8BA54E8-26D7-4A01-8B0A-13951DD66B73}" destId="{BB063F90-3E91-4B64-B8C2-F9572042B341}" srcOrd="1" destOrd="0" presId="urn:microsoft.com/office/officeart/2005/8/layout/vList4"/>
    <dgm:cxn modelId="{7CCA59F9-776E-419F-ADF0-53A2E58AD5FC}" type="presOf" srcId="{746D1EB4-5020-4C4B-B1F4-EA4790CA949E}" destId="{E6FCE14F-B430-48D4-9A1B-37B2F0C14750}" srcOrd="0" destOrd="0" presId="urn:microsoft.com/office/officeart/2005/8/layout/vList4"/>
    <dgm:cxn modelId="{24664880-BE97-4B0B-A10B-17E8A8313EDD}" type="presOf" srcId="{F9A8E8D0-B1F8-4C9F-8BBB-2A95A9610DD3}" destId="{E6FCE14F-B430-48D4-9A1B-37B2F0C14750}" srcOrd="0" destOrd="2" presId="urn:microsoft.com/office/officeart/2005/8/layout/vList4"/>
    <dgm:cxn modelId="{4C5CCE11-9A89-4A59-B476-C59B46044299}" srcId="{C94D4A8B-35DB-4CCB-B045-6C86F9FB1485}" destId="{C8BA54E8-26D7-4A01-8B0A-13951DD66B73}" srcOrd="1" destOrd="0" parTransId="{91D09302-BD33-4B3F-BC0F-8887997D4C7D}" sibTransId="{4C852BD8-921B-4140-AF2D-9A185A984DC3}"/>
    <dgm:cxn modelId="{9A27057D-15AB-4548-854E-37DB81208720}" type="presOf" srcId="{2BF53278-A471-4B18-B4B4-CE74326D7B8D}" destId="{7289C7C3-D188-4354-9F1E-B57DF8B39678}" srcOrd="0" destOrd="2" presId="urn:microsoft.com/office/officeart/2005/8/layout/vList4"/>
    <dgm:cxn modelId="{D00E958E-A0C3-4C04-9308-22D4DE38D432}" type="presOf" srcId="{C8BA54E8-26D7-4A01-8B0A-13951DD66B73}" destId="{71B8CAF6-AA85-4A93-B5A2-68262874BD7D}" srcOrd="0" destOrd="0" presId="urn:microsoft.com/office/officeart/2005/8/layout/vList4"/>
    <dgm:cxn modelId="{58BD8361-461A-47D9-8F40-95CB830E3FDC}" srcId="{C8BA54E8-26D7-4A01-8B0A-13951DD66B73}" destId="{4EE0F193-F9BE-4C59-B8DC-7DFC8BF59661}" srcOrd="1" destOrd="0" parTransId="{59532C5E-EE5E-4B3B-9B1B-49C995F33128}" sibTransId="{F6ECA2D9-C0E3-4A01-A148-795D2859BBF4}"/>
    <dgm:cxn modelId="{F5161E25-FDEF-46A2-B5BA-7C11981F162A}" type="presOf" srcId="{16E65303-92C3-4229-A4DB-3CA29B88482C}" destId="{9E4EF1DF-EA70-4E33-AB3D-D82A977D8B8C}" srcOrd="1" destOrd="1" presId="urn:microsoft.com/office/officeart/2005/8/layout/vList4"/>
    <dgm:cxn modelId="{B57C4536-C678-449F-9442-9382F0F12EF3}" type="presOf" srcId="{C2C1BAAF-0BC5-45D5-9A40-0A2E6D9C58F4}" destId="{201B9A78-08C5-40D7-A2ED-D4F1808B53B8}" srcOrd="0" destOrd="2" presId="urn:microsoft.com/office/officeart/2005/8/layout/vList4"/>
    <dgm:cxn modelId="{E1080861-FAEF-461E-AD76-8043756F5D03}" srcId="{4A09890B-40EE-4F26-BB0F-BD8FB4F03DF8}" destId="{16E65303-92C3-4229-A4DB-3CA29B88482C}" srcOrd="0" destOrd="0" parTransId="{17B28EB3-A1BC-449D-A664-4336C7525F40}" sibTransId="{F1C4AE48-C011-4756-B66B-5C06099CACD6}"/>
    <dgm:cxn modelId="{6A4E2E60-17AE-4D7B-B618-18B752D73484}" type="presOf" srcId="{4EE0F193-F9BE-4C59-B8DC-7DFC8BF59661}" destId="{71B8CAF6-AA85-4A93-B5A2-68262874BD7D}" srcOrd="0" destOrd="2" presId="urn:microsoft.com/office/officeart/2005/8/layout/vList4"/>
    <dgm:cxn modelId="{C96693F4-B35F-4AFA-84C4-F80B66BADDD2}" type="presOf" srcId="{F9A8E8D0-B1F8-4C9F-8BBB-2A95A9610DD3}" destId="{53DA4192-6FC2-4678-988E-A55532F1878E}" srcOrd="1" destOrd="2" presId="urn:microsoft.com/office/officeart/2005/8/layout/vList4"/>
    <dgm:cxn modelId="{FF9497C7-B23E-4958-BAB1-673BE757BC9A}" type="presOf" srcId="{10F82D70-A4BF-4AA1-AA58-0E0398B57C75}" destId="{201B9A78-08C5-40D7-A2ED-D4F1808B53B8}" srcOrd="0" destOrd="1" presId="urn:microsoft.com/office/officeart/2005/8/layout/vList4"/>
    <dgm:cxn modelId="{B3820BEC-C8B5-4190-800A-27004B51AE76}" type="presOf" srcId="{DA02857F-2FE6-481B-83B3-BAD5576C97C0}" destId="{7C50E19C-C0EE-4510-919B-D5B508576EA0}" srcOrd="1" destOrd="0" presId="urn:microsoft.com/office/officeart/2005/8/layout/vList4"/>
    <dgm:cxn modelId="{336AB380-5A9B-4F57-AE94-8AD868DCAFA2}" type="presParOf" srcId="{3B6D37A5-23DD-4CC9-8814-0FD58537B4EA}" destId="{4E79A41E-DFEB-4BA1-A420-7664FD046C8C}" srcOrd="0" destOrd="0" presId="urn:microsoft.com/office/officeart/2005/8/layout/vList4"/>
    <dgm:cxn modelId="{BAFBD12D-4073-42BF-BE3D-F268D909AF9A}" type="presParOf" srcId="{4E79A41E-DFEB-4BA1-A420-7664FD046C8C}" destId="{E6FCE14F-B430-48D4-9A1B-37B2F0C14750}" srcOrd="0" destOrd="0" presId="urn:microsoft.com/office/officeart/2005/8/layout/vList4"/>
    <dgm:cxn modelId="{E4ACA720-6B8C-4F27-BDD4-8C758ED0DA87}" type="presParOf" srcId="{4E79A41E-DFEB-4BA1-A420-7664FD046C8C}" destId="{71A777B3-4EF7-4048-A30C-59CACD52C76A}" srcOrd="1" destOrd="0" presId="urn:microsoft.com/office/officeart/2005/8/layout/vList4"/>
    <dgm:cxn modelId="{7F018D26-8B46-4B37-B0D5-17B7FCEFF965}" type="presParOf" srcId="{4E79A41E-DFEB-4BA1-A420-7664FD046C8C}" destId="{53DA4192-6FC2-4678-988E-A55532F1878E}" srcOrd="2" destOrd="0" presId="urn:microsoft.com/office/officeart/2005/8/layout/vList4"/>
    <dgm:cxn modelId="{764674B9-F2EB-4F7D-8994-3342C1FE81FD}" type="presParOf" srcId="{3B6D37A5-23DD-4CC9-8814-0FD58537B4EA}" destId="{F34423F4-DA27-4CCE-9C4E-392DC6106776}" srcOrd="1" destOrd="0" presId="urn:microsoft.com/office/officeart/2005/8/layout/vList4"/>
    <dgm:cxn modelId="{33C8C1FA-FF30-4AE6-BD33-C1D4BAC80E73}" type="presParOf" srcId="{3B6D37A5-23DD-4CC9-8814-0FD58537B4EA}" destId="{C81C448E-9D91-4883-9F1A-EB57B5D8EE18}" srcOrd="2" destOrd="0" presId="urn:microsoft.com/office/officeart/2005/8/layout/vList4"/>
    <dgm:cxn modelId="{7275DB24-CDD1-4C61-BADD-32C74B5C83F1}" type="presParOf" srcId="{C81C448E-9D91-4883-9F1A-EB57B5D8EE18}" destId="{71B8CAF6-AA85-4A93-B5A2-68262874BD7D}" srcOrd="0" destOrd="0" presId="urn:microsoft.com/office/officeart/2005/8/layout/vList4"/>
    <dgm:cxn modelId="{539F7E9D-0EE6-4F23-AE48-1A999571DB3F}" type="presParOf" srcId="{C81C448E-9D91-4883-9F1A-EB57B5D8EE18}" destId="{55E4B6B2-A86D-4F47-A878-AC5FF8855208}" srcOrd="1" destOrd="0" presId="urn:microsoft.com/office/officeart/2005/8/layout/vList4"/>
    <dgm:cxn modelId="{DABAF1F6-CDC7-463E-BCD3-B1921FB8552F}" type="presParOf" srcId="{C81C448E-9D91-4883-9F1A-EB57B5D8EE18}" destId="{BB063F90-3E91-4B64-B8C2-F9572042B341}" srcOrd="2" destOrd="0" presId="urn:microsoft.com/office/officeart/2005/8/layout/vList4"/>
    <dgm:cxn modelId="{A3BEF63A-58D9-4845-8F34-823A661D0476}" type="presParOf" srcId="{3B6D37A5-23DD-4CC9-8814-0FD58537B4EA}" destId="{0CED1B6E-47A1-4672-8F74-C45FA6A5FD1F}" srcOrd="3" destOrd="0" presId="urn:microsoft.com/office/officeart/2005/8/layout/vList4"/>
    <dgm:cxn modelId="{3F70EF94-CE4B-4B17-8FB7-22AB9389058B}" type="presParOf" srcId="{3B6D37A5-23DD-4CC9-8814-0FD58537B4EA}" destId="{A7BEAE6F-B8B8-4BE0-B6BB-CF7ABCA51A3E}" srcOrd="4" destOrd="0" presId="urn:microsoft.com/office/officeart/2005/8/layout/vList4"/>
    <dgm:cxn modelId="{7E53A2C8-638F-4BC8-BF03-803795CF5278}" type="presParOf" srcId="{A7BEAE6F-B8B8-4BE0-B6BB-CF7ABCA51A3E}" destId="{7289C7C3-D188-4354-9F1E-B57DF8B39678}" srcOrd="0" destOrd="0" presId="urn:microsoft.com/office/officeart/2005/8/layout/vList4"/>
    <dgm:cxn modelId="{BC2ED283-A19B-4F6C-BA67-E3DC58572DA1}" type="presParOf" srcId="{A7BEAE6F-B8B8-4BE0-B6BB-CF7ABCA51A3E}" destId="{38149A0F-10E6-4E91-862D-7B4812D7BD8F}" srcOrd="1" destOrd="0" presId="urn:microsoft.com/office/officeart/2005/8/layout/vList4"/>
    <dgm:cxn modelId="{AD421760-A413-4EFC-B42A-95FF7FAFA104}" type="presParOf" srcId="{A7BEAE6F-B8B8-4BE0-B6BB-CF7ABCA51A3E}" destId="{9E4EF1DF-EA70-4E33-AB3D-D82A977D8B8C}" srcOrd="2" destOrd="0" presId="urn:microsoft.com/office/officeart/2005/8/layout/vList4"/>
    <dgm:cxn modelId="{C2CD5743-09AE-4CE4-B0D5-97F9858C3568}" type="presParOf" srcId="{3B6D37A5-23DD-4CC9-8814-0FD58537B4EA}" destId="{233CC86F-A68E-4941-85DF-4C6EAA95F145}" srcOrd="5" destOrd="0" presId="urn:microsoft.com/office/officeart/2005/8/layout/vList4"/>
    <dgm:cxn modelId="{4D4807C3-7AC4-4AB1-B5DE-D75C1427A7F5}" type="presParOf" srcId="{3B6D37A5-23DD-4CC9-8814-0FD58537B4EA}" destId="{A638ABB3-E2D5-4A03-ABFD-A03A759DA2B1}" srcOrd="6" destOrd="0" presId="urn:microsoft.com/office/officeart/2005/8/layout/vList4"/>
    <dgm:cxn modelId="{71EE807F-BAA1-4457-94C4-1C40C1635C23}" type="presParOf" srcId="{A638ABB3-E2D5-4A03-ABFD-A03A759DA2B1}" destId="{201B9A78-08C5-40D7-A2ED-D4F1808B53B8}" srcOrd="0" destOrd="0" presId="urn:microsoft.com/office/officeart/2005/8/layout/vList4"/>
    <dgm:cxn modelId="{33761802-34E7-415C-9017-43730AD8DFD2}" type="presParOf" srcId="{A638ABB3-E2D5-4A03-ABFD-A03A759DA2B1}" destId="{801EC78D-80A3-4713-804A-D9299EE609E7}" srcOrd="1" destOrd="0" presId="urn:microsoft.com/office/officeart/2005/8/layout/vList4"/>
    <dgm:cxn modelId="{F2DBD635-FD83-45BC-9661-34FC9C1C1D44}" type="presParOf" srcId="{A638ABB3-E2D5-4A03-ABFD-A03A759DA2B1}" destId="{7C50E19C-C0EE-4510-919B-D5B508576EA0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F491C61-A62A-4674-9204-5DE7CA66FA5A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05C6CF08-90A4-496E-A001-894A1473F07F}">
      <dgm:prSet phldrT="[Texto]" custT="1"/>
      <dgm:spPr/>
      <dgm:t>
        <a:bodyPr/>
        <a:lstStyle/>
        <a:p>
          <a:r>
            <a:rPr lang="es-EC" sz="1400" dirty="0" smtClean="0">
              <a:solidFill>
                <a:schemeClr val="tx1"/>
              </a:solidFill>
            </a:rPr>
            <a:t>Vida media: 48 hrs</a:t>
          </a:r>
          <a:endParaRPr lang="es-EC" sz="1400" dirty="0"/>
        </a:p>
      </dgm:t>
    </dgm:pt>
    <dgm:pt modelId="{2AB0FF52-2363-4D60-BB6C-CD9466899CB0}" type="parTrans" cxnId="{1521A2E7-9F06-4180-A3D8-2AE4251CC129}">
      <dgm:prSet/>
      <dgm:spPr/>
      <dgm:t>
        <a:bodyPr/>
        <a:lstStyle/>
        <a:p>
          <a:endParaRPr lang="es-EC" sz="1400"/>
        </a:p>
      </dgm:t>
    </dgm:pt>
    <dgm:pt modelId="{FAC4BFC9-C92C-420E-8CF3-711848AFF8AA}" type="sibTrans" cxnId="{1521A2E7-9F06-4180-A3D8-2AE4251CC129}">
      <dgm:prSet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endParaRPr lang="es-EC" sz="1100"/>
        </a:p>
      </dgm:t>
    </dgm:pt>
    <dgm:pt modelId="{499AC428-2748-4288-8562-66932EB3F67F}">
      <dgm:prSet phldrT="[Texto]" custT="1"/>
      <dgm:spPr/>
      <dgm:t>
        <a:bodyPr/>
        <a:lstStyle/>
        <a:p>
          <a:r>
            <a:rPr lang="es-EC" sz="1400" dirty="0" smtClean="0">
              <a:solidFill>
                <a:schemeClr val="tx1"/>
              </a:solidFill>
            </a:rPr>
            <a:t>10</a:t>
          </a:r>
          <a:r>
            <a:rPr lang="es-EC" sz="1400" baseline="30000" dirty="0" smtClean="0">
              <a:solidFill>
                <a:schemeClr val="tx1"/>
              </a:solidFill>
            </a:rPr>
            <a:t>27</a:t>
          </a:r>
          <a:r>
            <a:rPr lang="es-EC" sz="1400" dirty="0" smtClean="0">
              <a:solidFill>
                <a:schemeClr val="tx1"/>
              </a:solidFill>
            </a:rPr>
            <a:t> partículas/minuto</a:t>
          </a:r>
          <a:endParaRPr lang="es-EC" sz="1400" dirty="0"/>
        </a:p>
      </dgm:t>
    </dgm:pt>
    <dgm:pt modelId="{6693F895-19C4-4442-8106-371BF88DC0B4}" type="parTrans" cxnId="{BB4752C4-3E79-40A0-A6C8-F5773F00605E}">
      <dgm:prSet/>
      <dgm:spPr/>
      <dgm:t>
        <a:bodyPr/>
        <a:lstStyle/>
        <a:p>
          <a:endParaRPr lang="es-EC" sz="1400"/>
        </a:p>
      </dgm:t>
    </dgm:pt>
    <dgm:pt modelId="{3BE4ECFF-F194-4D98-9985-4C9813089008}" type="sibTrans" cxnId="{BB4752C4-3E79-40A0-A6C8-F5773F00605E}">
      <dgm:prSet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endParaRPr lang="es-EC" sz="1100"/>
        </a:p>
      </dgm:t>
    </dgm:pt>
    <dgm:pt modelId="{FBE93CFD-2061-409B-BB1A-AB8A1E478938}">
      <dgm:prSet phldrT="[Texto]" custT="1"/>
      <dgm:spPr/>
      <dgm:t>
        <a:bodyPr/>
        <a:lstStyle/>
        <a:p>
          <a:r>
            <a:rPr lang="es-EC" sz="1400" smtClean="0">
              <a:solidFill>
                <a:schemeClr val="tx1"/>
              </a:solidFill>
            </a:rPr>
            <a:t>10</a:t>
          </a:r>
          <a:r>
            <a:rPr lang="es-EC" sz="1400" baseline="30000" smtClean="0">
              <a:solidFill>
                <a:schemeClr val="tx1"/>
              </a:solidFill>
            </a:rPr>
            <a:t>25</a:t>
          </a:r>
          <a:r>
            <a:rPr lang="es-EC" sz="1400" smtClean="0">
              <a:solidFill>
                <a:schemeClr val="tx1"/>
              </a:solidFill>
            </a:rPr>
            <a:t> bacterias lisadas </a:t>
          </a:r>
          <a:endParaRPr lang="es-EC" sz="1400"/>
        </a:p>
      </dgm:t>
    </dgm:pt>
    <dgm:pt modelId="{A244B312-C3AA-45C7-ABA6-851CD59D9404}" type="parTrans" cxnId="{FC131FBE-1EF2-4352-A7C3-D8A2E1826A96}">
      <dgm:prSet/>
      <dgm:spPr/>
      <dgm:t>
        <a:bodyPr/>
        <a:lstStyle/>
        <a:p>
          <a:endParaRPr lang="es-EC" sz="1400"/>
        </a:p>
      </dgm:t>
    </dgm:pt>
    <dgm:pt modelId="{25AF861D-E5B2-4F00-BE05-9FD6FB973088}" type="sibTrans" cxnId="{FC131FBE-1EF2-4352-A7C3-D8A2E1826A96}">
      <dgm:prSet/>
      <dgm:spPr/>
      <dgm:t>
        <a:bodyPr/>
        <a:lstStyle/>
        <a:p>
          <a:endParaRPr lang="es-EC" sz="1400"/>
        </a:p>
      </dgm:t>
    </dgm:pt>
    <dgm:pt modelId="{B1AC54BE-7368-43A3-9107-DF13467F76A9}" type="pres">
      <dgm:prSet presAssocID="{7F491C61-A62A-4674-9204-5DE7CA66FA5A}" presName="Name0" presStyleCnt="0">
        <dgm:presLayoutVars>
          <dgm:dir/>
          <dgm:resizeHandles val="exact"/>
        </dgm:presLayoutVars>
      </dgm:prSet>
      <dgm:spPr/>
    </dgm:pt>
    <dgm:pt modelId="{5AD1A73A-BEF8-4A56-9B44-AC1875BDC283}" type="pres">
      <dgm:prSet presAssocID="{05C6CF08-90A4-496E-A001-894A1473F07F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AA64A9C-7788-4175-9AA6-73D467E2EBAB}" type="pres">
      <dgm:prSet presAssocID="{FAC4BFC9-C92C-420E-8CF3-711848AFF8AA}" presName="sibTrans" presStyleLbl="sibTrans2D1" presStyleIdx="0" presStyleCnt="2"/>
      <dgm:spPr/>
      <dgm:t>
        <a:bodyPr/>
        <a:lstStyle/>
        <a:p>
          <a:endParaRPr lang="es-EC"/>
        </a:p>
      </dgm:t>
    </dgm:pt>
    <dgm:pt modelId="{E989822D-2E6D-4B98-AC1F-76A8ADF923EE}" type="pres">
      <dgm:prSet presAssocID="{FAC4BFC9-C92C-420E-8CF3-711848AFF8AA}" presName="connectorText" presStyleLbl="sibTrans2D1" presStyleIdx="0" presStyleCnt="2"/>
      <dgm:spPr/>
      <dgm:t>
        <a:bodyPr/>
        <a:lstStyle/>
        <a:p>
          <a:endParaRPr lang="es-EC"/>
        </a:p>
      </dgm:t>
    </dgm:pt>
    <dgm:pt modelId="{C6D14E66-C730-4BB6-B848-ED0F2EC2C9F0}" type="pres">
      <dgm:prSet presAssocID="{499AC428-2748-4288-8562-66932EB3F67F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8050E02-786E-4D1F-BF39-181133BDED30}" type="pres">
      <dgm:prSet presAssocID="{3BE4ECFF-F194-4D98-9985-4C9813089008}" presName="sibTrans" presStyleLbl="sibTrans2D1" presStyleIdx="1" presStyleCnt="2"/>
      <dgm:spPr/>
      <dgm:t>
        <a:bodyPr/>
        <a:lstStyle/>
        <a:p>
          <a:endParaRPr lang="es-EC"/>
        </a:p>
      </dgm:t>
    </dgm:pt>
    <dgm:pt modelId="{D8B6F1CD-BECE-408E-A110-4EE6A3555FC2}" type="pres">
      <dgm:prSet presAssocID="{3BE4ECFF-F194-4D98-9985-4C9813089008}" presName="connectorText" presStyleLbl="sibTrans2D1" presStyleIdx="1" presStyleCnt="2"/>
      <dgm:spPr/>
      <dgm:t>
        <a:bodyPr/>
        <a:lstStyle/>
        <a:p>
          <a:endParaRPr lang="es-EC"/>
        </a:p>
      </dgm:t>
    </dgm:pt>
    <dgm:pt modelId="{C61E419F-E276-42D7-80C2-E1A8C93D4D18}" type="pres">
      <dgm:prSet presAssocID="{FBE93CFD-2061-409B-BB1A-AB8A1E478938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1C9BF93E-15D0-408C-8337-31E0BD3BAB38}" type="presOf" srcId="{FAC4BFC9-C92C-420E-8CF3-711848AFF8AA}" destId="{E989822D-2E6D-4B98-AC1F-76A8ADF923EE}" srcOrd="1" destOrd="0" presId="urn:microsoft.com/office/officeart/2005/8/layout/process1"/>
    <dgm:cxn modelId="{7133FA80-C17B-4580-8108-CDBEB5C157D3}" type="presOf" srcId="{7F491C61-A62A-4674-9204-5DE7CA66FA5A}" destId="{B1AC54BE-7368-43A3-9107-DF13467F76A9}" srcOrd="0" destOrd="0" presId="urn:microsoft.com/office/officeart/2005/8/layout/process1"/>
    <dgm:cxn modelId="{FC131FBE-1EF2-4352-A7C3-D8A2E1826A96}" srcId="{7F491C61-A62A-4674-9204-5DE7CA66FA5A}" destId="{FBE93CFD-2061-409B-BB1A-AB8A1E478938}" srcOrd="2" destOrd="0" parTransId="{A244B312-C3AA-45C7-ABA6-851CD59D9404}" sibTransId="{25AF861D-E5B2-4F00-BE05-9FD6FB973088}"/>
    <dgm:cxn modelId="{CA8DBBC7-2C9D-4B92-8A84-91847082E321}" type="presOf" srcId="{FBE93CFD-2061-409B-BB1A-AB8A1E478938}" destId="{C61E419F-E276-42D7-80C2-E1A8C93D4D18}" srcOrd="0" destOrd="0" presId="urn:microsoft.com/office/officeart/2005/8/layout/process1"/>
    <dgm:cxn modelId="{85C321D7-C17D-4161-835B-99FD0CAB6E5B}" type="presOf" srcId="{3BE4ECFF-F194-4D98-9985-4C9813089008}" destId="{08050E02-786E-4D1F-BF39-181133BDED30}" srcOrd="0" destOrd="0" presId="urn:microsoft.com/office/officeart/2005/8/layout/process1"/>
    <dgm:cxn modelId="{AC1AD732-71FE-47BC-95F7-42F406AC2925}" type="presOf" srcId="{05C6CF08-90A4-496E-A001-894A1473F07F}" destId="{5AD1A73A-BEF8-4A56-9B44-AC1875BDC283}" srcOrd="0" destOrd="0" presId="urn:microsoft.com/office/officeart/2005/8/layout/process1"/>
    <dgm:cxn modelId="{E9267150-D698-487B-AE03-E84F9683216F}" type="presOf" srcId="{3BE4ECFF-F194-4D98-9985-4C9813089008}" destId="{D8B6F1CD-BECE-408E-A110-4EE6A3555FC2}" srcOrd="1" destOrd="0" presId="urn:microsoft.com/office/officeart/2005/8/layout/process1"/>
    <dgm:cxn modelId="{BB4752C4-3E79-40A0-A6C8-F5773F00605E}" srcId="{7F491C61-A62A-4674-9204-5DE7CA66FA5A}" destId="{499AC428-2748-4288-8562-66932EB3F67F}" srcOrd="1" destOrd="0" parTransId="{6693F895-19C4-4442-8106-371BF88DC0B4}" sibTransId="{3BE4ECFF-F194-4D98-9985-4C9813089008}"/>
    <dgm:cxn modelId="{21CC7EE6-558C-4BAD-9BDA-204CF8CC946E}" type="presOf" srcId="{499AC428-2748-4288-8562-66932EB3F67F}" destId="{C6D14E66-C730-4BB6-B848-ED0F2EC2C9F0}" srcOrd="0" destOrd="0" presId="urn:microsoft.com/office/officeart/2005/8/layout/process1"/>
    <dgm:cxn modelId="{6F22EE92-6E58-4895-BEAB-1392CCC3E27A}" type="presOf" srcId="{FAC4BFC9-C92C-420E-8CF3-711848AFF8AA}" destId="{4AA64A9C-7788-4175-9AA6-73D467E2EBAB}" srcOrd="0" destOrd="0" presId="urn:microsoft.com/office/officeart/2005/8/layout/process1"/>
    <dgm:cxn modelId="{1521A2E7-9F06-4180-A3D8-2AE4251CC129}" srcId="{7F491C61-A62A-4674-9204-5DE7CA66FA5A}" destId="{05C6CF08-90A4-496E-A001-894A1473F07F}" srcOrd="0" destOrd="0" parTransId="{2AB0FF52-2363-4D60-BB6C-CD9466899CB0}" sibTransId="{FAC4BFC9-C92C-420E-8CF3-711848AFF8AA}"/>
    <dgm:cxn modelId="{55AA3DD6-6A4E-47FD-AADB-F8A52F12DE26}" type="presParOf" srcId="{B1AC54BE-7368-43A3-9107-DF13467F76A9}" destId="{5AD1A73A-BEF8-4A56-9B44-AC1875BDC283}" srcOrd="0" destOrd="0" presId="urn:microsoft.com/office/officeart/2005/8/layout/process1"/>
    <dgm:cxn modelId="{9DAC4EB1-8766-461D-863F-8911B50E08DB}" type="presParOf" srcId="{B1AC54BE-7368-43A3-9107-DF13467F76A9}" destId="{4AA64A9C-7788-4175-9AA6-73D467E2EBAB}" srcOrd="1" destOrd="0" presId="urn:microsoft.com/office/officeart/2005/8/layout/process1"/>
    <dgm:cxn modelId="{A9BE5C68-47B4-445A-B55A-013459560E09}" type="presParOf" srcId="{4AA64A9C-7788-4175-9AA6-73D467E2EBAB}" destId="{E989822D-2E6D-4B98-AC1F-76A8ADF923EE}" srcOrd="0" destOrd="0" presId="urn:microsoft.com/office/officeart/2005/8/layout/process1"/>
    <dgm:cxn modelId="{496207A8-B236-4B2B-BEF9-64B1337BF877}" type="presParOf" srcId="{B1AC54BE-7368-43A3-9107-DF13467F76A9}" destId="{C6D14E66-C730-4BB6-B848-ED0F2EC2C9F0}" srcOrd="2" destOrd="0" presId="urn:microsoft.com/office/officeart/2005/8/layout/process1"/>
    <dgm:cxn modelId="{73DAD4D2-0892-4436-9AB0-282E933DDD0B}" type="presParOf" srcId="{B1AC54BE-7368-43A3-9107-DF13467F76A9}" destId="{08050E02-786E-4D1F-BF39-181133BDED30}" srcOrd="3" destOrd="0" presId="urn:microsoft.com/office/officeart/2005/8/layout/process1"/>
    <dgm:cxn modelId="{096CD4D9-6A5D-4A5F-B72E-D13D36183557}" type="presParOf" srcId="{08050E02-786E-4D1F-BF39-181133BDED30}" destId="{D8B6F1CD-BECE-408E-A110-4EE6A3555FC2}" srcOrd="0" destOrd="0" presId="urn:microsoft.com/office/officeart/2005/8/layout/process1"/>
    <dgm:cxn modelId="{E84BB2A7-38D2-4E62-AA38-6C207AD44161}" type="presParOf" srcId="{B1AC54BE-7368-43A3-9107-DF13467F76A9}" destId="{C61E419F-E276-42D7-80C2-E1A8C93D4D18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58FFC18-5A34-4E3C-BCDB-AA9B3152FD2D}" type="doc">
      <dgm:prSet loTypeId="urn:microsoft.com/office/officeart/2005/8/layout/hierarchy2" loCatId="hierarchy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es-EC"/>
        </a:p>
      </dgm:t>
    </dgm:pt>
    <dgm:pt modelId="{97438953-9607-4B57-9EE9-16D9C68C86D5}">
      <dgm:prSet phldrT="[Texto]" custT="1"/>
      <dgm:spPr/>
      <dgm:t>
        <a:bodyPr/>
        <a:lstStyle/>
        <a:p>
          <a:r>
            <a:rPr lang="es-EC" sz="1800" dirty="0" smtClean="0"/>
            <a:t>Zona de Estudio</a:t>
          </a:r>
          <a:endParaRPr lang="es-EC" sz="1800" dirty="0"/>
        </a:p>
      </dgm:t>
    </dgm:pt>
    <dgm:pt modelId="{118D4905-46B5-418D-98C6-C57E7F576B96}" type="parTrans" cxnId="{EA1C2CC1-3468-4A2B-9DC4-41CC3D9D9B9F}">
      <dgm:prSet/>
      <dgm:spPr/>
      <dgm:t>
        <a:bodyPr/>
        <a:lstStyle/>
        <a:p>
          <a:endParaRPr lang="es-EC"/>
        </a:p>
      </dgm:t>
    </dgm:pt>
    <dgm:pt modelId="{88A80D90-5BD6-4B5D-A707-4281B5B37FB8}" type="sibTrans" cxnId="{EA1C2CC1-3468-4A2B-9DC4-41CC3D9D9B9F}">
      <dgm:prSet/>
      <dgm:spPr/>
      <dgm:t>
        <a:bodyPr/>
        <a:lstStyle/>
        <a:p>
          <a:endParaRPr lang="es-EC"/>
        </a:p>
      </dgm:t>
    </dgm:pt>
    <dgm:pt modelId="{77A13D48-7592-4AA8-8350-7D8036267AAA}">
      <dgm:prSet phldrT="[Texto]" custT="1"/>
      <dgm:spPr/>
      <dgm:t>
        <a:bodyPr/>
        <a:lstStyle/>
        <a:p>
          <a:r>
            <a:rPr lang="es-EC" sz="1800" dirty="0" smtClean="0"/>
            <a:t>Campo</a:t>
          </a:r>
          <a:endParaRPr lang="es-EC" sz="1800" dirty="0"/>
        </a:p>
      </dgm:t>
    </dgm:pt>
    <dgm:pt modelId="{6EEA4EE5-6BEC-4BC6-8E5C-E7BA9E55DFB9}" type="parTrans" cxnId="{DF88D3F1-4196-4E48-9A42-C76FD19B6A74}">
      <dgm:prSet/>
      <dgm:spPr/>
      <dgm:t>
        <a:bodyPr/>
        <a:lstStyle/>
        <a:p>
          <a:endParaRPr lang="es-EC"/>
        </a:p>
      </dgm:t>
    </dgm:pt>
    <dgm:pt modelId="{5B7ED059-661F-405B-AA77-495EE6BC99E9}" type="sibTrans" cxnId="{DF88D3F1-4196-4E48-9A42-C76FD19B6A74}">
      <dgm:prSet/>
      <dgm:spPr/>
      <dgm:t>
        <a:bodyPr/>
        <a:lstStyle/>
        <a:p>
          <a:endParaRPr lang="es-EC"/>
        </a:p>
      </dgm:t>
    </dgm:pt>
    <dgm:pt modelId="{251043E0-0D9E-47CB-ABC7-2224657AAAC5}">
      <dgm:prSet phldrT="[Texto]" custT="1"/>
      <dgm:spPr/>
      <dgm:t>
        <a:bodyPr/>
        <a:lstStyle/>
        <a:p>
          <a:r>
            <a:rPr lang="es-EC" sz="1800" dirty="0" smtClean="0"/>
            <a:t>Laboratorio</a:t>
          </a:r>
          <a:endParaRPr lang="es-EC" sz="1800" dirty="0"/>
        </a:p>
      </dgm:t>
    </dgm:pt>
    <dgm:pt modelId="{4F9CBD2D-C70D-45C0-A9BA-5DB80C491E7A}" type="parTrans" cxnId="{9AB12F5A-BD52-449A-A6BE-9E80A232888F}">
      <dgm:prSet/>
      <dgm:spPr/>
      <dgm:t>
        <a:bodyPr/>
        <a:lstStyle/>
        <a:p>
          <a:endParaRPr lang="es-EC"/>
        </a:p>
      </dgm:t>
    </dgm:pt>
    <dgm:pt modelId="{C29EADC2-BBFF-4D3C-8D93-387623BC39D5}" type="sibTrans" cxnId="{9AB12F5A-BD52-449A-A6BE-9E80A232888F}">
      <dgm:prSet/>
      <dgm:spPr/>
      <dgm:t>
        <a:bodyPr/>
        <a:lstStyle/>
        <a:p>
          <a:endParaRPr lang="es-EC"/>
        </a:p>
      </dgm:t>
    </dgm:pt>
    <dgm:pt modelId="{71139896-1AC8-4FDE-BA70-9E77755911CF}">
      <dgm:prSet phldrT="[Texto]" custT="1"/>
      <dgm:spPr/>
      <dgm:t>
        <a:bodyPr/>
        <a:lstStyle/>
        <a:p>
          <a:r>
            <a:rPr lang="es-EC" sz="1600" dirty="0" smtClean="0"/>
            <a:t>Aislamiento Bacteriano</a:t>
          </a:r>
          <a:endParaRPr lang="es-EC" sz="1600" dirty="0"/>
        </a:p>
      </dgm:t>
    </dgm:pt>
    <dgm:pt modelId="{C3009254-F5BA-4BB1-9EAC-0C2A54FAEC69}" type="parTrans" cxnId="{8F70004F-63AC-4AB7-8993-59959C387C29}">
      <dgm:prSet/>
      <dgm:spPr/>
      <dgm:t>
        <a:bodyPr/>
        <a:lstStyle/>
        <a:p>
          <a:endParaRPr lang="es-EC"/>
        </a:p>
      </dgm:t>
    </dgm:pt>
    <dgm:pt modelId="{C6C8C1A7-2DAD-4142-864C-FAFE7F31149B}" type="sibTrans" cxnId="{8F70004F-63AC-4AB7-8993-59959C387C29}">
      <dgm:prSet/>
      <dgm:spPr/>
      <dgm:t>
        <a:bodyPr/>
        <a:lstStyle/>
        <a:p>
          <a:endParaRPr lang="es-EC"/>
        </a:p>
      </dgm:t>
    </dgm:pt>
    <dgm:pt modelId="{90BDA925-63D6-4558-8522-FDE64605DC49}">
      <dgm:prSet phldrT="[Texto]" custT="1"/>
      <dgm:spPr/>
      <dgm:t>
        <a:bodyPr/>
        <a:lstStyle/>
        <a:p>
          <a:r>
            <a:rPr lang="es-EC" sz="1600" dirty="0" smtClean="0"/>
            <a:t>Identificación Bioquímica</a:t>
          </a:r>
          <a:endParaRPr lang="es-EC" sz="1600" dirty="0"/>
        </a:p>
      </dgm:t>
    </dgm:pt>
    <dgm:pt modelId="{4389DFD6-F150-47E8-B13F-EEE0B8B3624B}" type="parTrans" cxnId="{D55D4BA7-D038-447A-A873-55E4664ECEB9}">
      <dgm:prSet/>
      <dgm:spPr/>
      <dgm:t>
        <a:bodyPr/>
        <a:lstStyle/>
        <a:p>
          <a:endParaRPr lang="es-EC"/>
        </a:p>
      </dgm:t>
    </dgm:pt>
    <dgm:pt modelId="{C9E2F97A-B554-4BB5-9643-FA79EDE16F5D}" type="sibTrans" cxnId="{D55D4BA7-D038-447A-A873-55E4664ECEB9}">
      <dgm:prSet/>
      <dgm:spPr/>
      <dgm:t>
        <a:bodyPr/>
        <a:lstStyle/>
        <a:p>
          <a:endParaRPr lang="es-EC"/>
        </a:p>
      </dgm:t>
    </dgm:pt>
    <dgm:pt modelId="{6ECA8C95-5EBF-47B1-A9A1-2DFF77B99FFC}">
      <dgm:prSet phldrT="[Texto]" custT="1"/>
      <dgm:spPr/>
      <dgm:t>
        <a:bodyPr/>
        <a:lstStyle/>
        <a:p>
          <a:r>
            <a:rPr lang="es-EC" sz="1600" dirty="0" smtClean="0"/>
            <a:t>Identificación Molecular</a:t>
          </a:r>
          <a:endParaRPr lang="es-EC" sz="1600" dirty="0"/>
        </a:p>
      </dgm:t>
    </dgm:pt>
    <dgm:pt modelId="{F659FB4F-A453-4505-A05F-DCEA6823D284}" type="parTrans" cxnId="{57422F80-7DA3-45DC-B245-6AA5E6AD7C45}">
      <dgm:prSet/>
      <dgm:spPr/>
      <dgm:t>
        <a:bodyPr/>
        <a:lstStyle/>
        <a:p>
          <a:endParaRPr lang="es-EC"/>
        </a:p>
      </dgm:t>
    </dgm:pt>
    <dgm:pt modelId="{93178909-AEAA-4051-8391-EF2853133A9C}" type="sibTrans" cxnId="{57422F80-7DA3-45DC-B245-6AA5E6AD7C45}">
      <dgm:prSet/>
      <dgm:spPr/>
      <dgm:t>
        <a:bodyPr/>
        <a:lstStyle/>
        <a:p>
          <a:endParaRPr lang="es-EC"/>
        </a:p>
      </dgm:t>
    </dgm:pt>
    <dgm:pt modelId="{BA884EEF-72BA-4B3D-82EA-E4C08EC4B4BD}">
      <dgm:prSet phldrT="[Texto]" custT="1"/>
      <dgm:spPr/>
      <dgm:t>
        <a:bodyPr/>
        <a:lstStyle/>
        <a:p>
          <a:r>
            <a:rPr lang="es-EC" sz="1600" dirty="0" smtClean="0"/>
            <a:t>Postulados de Koch</a:t>
          </a:r>
          <a:endParaRPr lang="es-EC" sz="1600" dirty="0"/>
        </a:p>
      </dgm:t>
    </dgm:pt>
    <dgm:pt modelId="{F39AC599-48BB-4C5B-98F6-014E277EB310}" type="parTrans" cxnId="{8E6CEF18-AD0A-4577-9C7A-5BCED2422C6E}">
      <dgm:prSet/>
      <dgm:spPr/>
      <dgm:t>
        <a:bodyPr/>
        <a:lstStyle/>
        <a:p>
          <a:endParaRPr lang="es-EC"/>
        </a:p>
      </dgm:t>
    </dgm:pt>
    <dgm:pt modelId="{FEABBC36-DED2-42DE-9EBB-E7CC016CC6F8}" type="sibTrans" cxnId="{8E6CEF18-AD0A-4577-9C7A-5BCED2422C6E}">
      <dgm:prSet/>
      <dgm:spPr/>
      <dgm:t>
        <a:bodyPr/>
        <a:lstStyle/>
        <a:p>
          <a:endParaRPr lang="es-EC"/>
        </a:p>
      </dgm:t>
    </dgm:pt>
    <dgm:pt modelId="{0EDAF812-9B64-4C69-947D-644B4437B532}">
      <dgm:prSet phldrT="[Texto]" custT="1"/>
      <dgm:spPr/>
      <dgm:t>
        <a:bodyPr/>
        <a:lstStyle/>
        <a:p>
          <a:r>
            <a:rPr lang="es-EC" sz="1600" dirty="0" smtClean="0"/>
            <a:t>Obtención Bacteriófagos</a:t>
          </a:r>
          <a:endParaRPr lang="es-EC" sz="1600" dirty="0"/>
        </a:p>
      </dgm:t>
    </dgm:pt>
    <dgm:pt modelId="{22CCDFE9-D138-4BA3-994B-03D4316E7113}" type="parTrans" cxnId="{D7F01301-3D94-4435-A40A-523426622F81}">
      <dgm:prSet/>
      <dgm:spPr/>
      <dgm:t>
        <a:bodyPr/>
        <a:lstStyle/>
        <a:p>
          <a:endParaRPr lang="es-EC"/>
        </a:p>
      </dgm:t>
    </dgm:pt>
    <dgm:pt modelId="{8E38D12A-63DE-4D71-9606-B3564C16ACE9}" type="sibTrans" cxnId="{D7F01301-3D94-4435-A40A-523426622F81}">
      <dgm:prSet/>
      <dgm:spPr/>
      <dgm:t>
        <a:bodyPr/>
        <a:lstStyle/>
        <a:p>
          <a:endParaRPr lang="es-EC"/>
        </a:p>
      </dgm:t>
    </dgm:pt>
    <dgm:pt modelId="{0B70A313-FB79-4482-AE1A-3CECA4CF181E}" type="pres">
      <dgm:prSet presAssocID="{058FFC18-5A34-4E3C-BCDB-AA9B3152FD2D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2CECEC47-A868-4293-A432-F3375F153491}" type="pres">
      <dgm:prSet presAssocID="{97438953-9607-4B57-9EE9-16D9C68C86D5}" presName="root1" presStyleCnt="0"/>
      <dgm:spPr/>
    </dgm:pt>
    <dgm:pt modelId="{1EFB403A-412E-4497-B4E8-BE1D7516FE77}" type="pres">
      <dgm:prSet presAssocID="{97438953-9607-4B57-9EE9-16D9C68C86D5}" presName="LevelOneTextNode" presStyleLbl="node0" presStyleIdx="0" presStyleCnt="1" custScaleX="91613" custScaleY="33593" custLinFactNeighborX="3071" custLinFactNeighborY="-494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F487C39E-3C40-446D-BB44-1B2A1A1FDCB2}" type="pres">
      <dgm:prSet presAssocID="{97438953-9607-4B57-9EE9-16D9C68C86D5}" presName="level2hierChild" presStyleCnt="0"/>
      <dgm:spPr/>
    </dgm:pt>
    <dgm:pt modelId="{D665D41A-F227-4E42-80FB-D543121836B1}" type="pres">
      <dgm:prSet presAssocID="{6EEA4EE5-6BEC-4BC6-8E5C-E7BA9E55DFB9}" presName="conn2-1" presStyleLbl="parChTrans1D2" presStyleIdx="0" presStyleCnt="2"/>
      <dgm:spPr/>
      <dgm:t>
        <a:bodyPr/>
        <a:lstStyle/>
        <a:p>
          <a:endParaRPr lang="es-EC"/>
        </a:p>
      </dgm:t>
    </dgm:pt>
    <dgm:pt modelId="{49A4B5B8-262A-40BF-93C6-22388728105F}" type="pres">
      <dgm:prSet presAssocID="{6EEA4EE5-6BEC-4BC6-8E5C-E7BA9E55DFB9}" presName="connTx" presStyleLbl="parChTrans1D2" presStyleIdx="0" presStyleCnt="2"/>
      <dgm:spPr/>
      <dgm:t>
        <a:bodyPr/>
        <a:lstStyle/>
        <a:p>
          <a:endParaRPr lang="es-EC"/>
        </a:p>
      </dgm:t>
    </dgm:pt>
    <dgm:pt modelId="{AAE44D69-9B98-4F44-8D87-CE0CA1DBB1EC}" type="pres">
      <dgm:prSet presAssocID="{77A13D48-7592-4AA8-8350-7D8036267AAA}" presName="root2" presStyleCnt="0"/>
      <dgm:spPr/>
    </dgm:pt>
    <dgm:pt modelId="{07384B75-87EC-4036-A0A2-A6A6AC4DA59D}" type="pres">
      <dgm:prSet presAssocID="{77A13D48-7592-4AA8-8350-7D8036267AAA}" presName="LevelTwoTextNode" presStyleLbl="node2" presStyleIdx="0" presStyleCnt="2" custScaleX="72310" custScaleY="33593" custLinFactNeighborX="-15302" custLinFactNeighborY="-2117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66227431-377D-4B9D-90EA-576B7F581840}" type="pres">
      <dgm:prSet presAssocID="{77A13D48-7592-4AA8-8350-7D8036267AAA}" presName="level3hierChild" presStyleCnt="0"/>
      <dgm:spPr/>
    </dgm:pt>
    <dgm:pt modelId="{2E927DF4-DC32-46AB-8C2E-4751DE55B37A}" type="pres">
      <dgm:prSet presAssocID="{4F9CBD2D-C70D-45C0-A9BA-5DB80C491E7A}" presName="conn2-1" presStyleLbl="parChTrans1D2" presStyleIdx="1" presStyleCnt="2"/>
      <dgm:spPr/>
      <dgm:t>
        <a:bodyPr/>
        <a:lstStyle/>
        <a:p>
          <a:endParaRPr lang="es-EC"/>
        </a:p>
      </dgm:t>
    </dgm:pt>
    <dgm:pt modelId="{D139D635-5CAD-4266-A824-AE1F5514A19A}" type="pres">
      <dgm:prSet presAssocID="{4F9CBD2D-C70D-45C0-A9BA-5DB80C491E7A}" presName="connTx" presStyleLbl="parChTrans1D2" presStyleIdx="1" presStyleCnt="2"/>
      <dgm:spPr/>
      <dgm:t>
        <a:bodyPr/>
        <a:lstStyle/>
        <a:p>
          <a:endParaRPr lang="es-EC"/>
        </a:p>
      </dgm:t>
    </dgm:pt>
    <dgm:pt modelId="{CB63F78B-9C2B-489D-A452-0CA37076EE33}" type="pres">
      <dgm:prSet presAssocID="{251043E0-0D9E-47CB-ABC7-2224657AAAC5}" presName="root2" presStyleCnt="0"/>
      <dgm:spPr/>
    </dgm:pt>
    <dgm:pt modelId="{7CF69A16-E62A-4804-821E-8E2704C2954B}" type="pres">
      <dgm:prSet presAssocID="{251043E0-0D9E-47CB-ABC7-2224657AAAC5}" presName="LevelTwoTextNode" presStyleLbl="node2" presStyleIdx="1" presStyleCnt="2" custScaleX="72310" custScaleY="33593" custLinFactNeighborX="-15302" custLinFactNeighborY="26909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EBE44BC5-B709-46CD-98B4-23331B8085D1}" type="pres">
      <dgm:prSet presAssocID="{251043E0-0D9E-47CB-ABC7-2224657AAAC5}" presName="level3hierChild" presStyleCnt="0"/>
      <dgm:spPr/>
    </dgm:pt>
    <dgm:pt modelId="{8AD7E7D3-C5C1-4FC6-8F0E-1FF032FC9BEA}" type="pres">
      <dgm:prSet presAssocID="{C3009254-F5BA-4BB1-9EAC-0C2A54FAEC69}" presName="conn2-1" presStyleLbl="parChTrans1D3" presStyleIdx="0" presStyleCnt="5"/>
      <dgm:spPr/>
      <dgm:t>
        <a:bodyPr/>
        <a:lstStyle/>
        <a:p>
          <a:endParaRPr lang="es-EC"/>
        </a:p>
      </dgm:t>
    </dgm:pt>
    <dgm:pt modelId="{B40B82DF-4BC9-4C1E-958C-F72B22E849E6}" type="pres">
      <dgm:prSet presAssocID="{C3009254-F5BA-4BB1-9EAC-0C2A54FAEC69}" presName="connTx" presStyleLbl="parChTrans1D3" presStyleIdx="0" presStyleCnt="5"/>
      <dgm:spPr/>
      <dgm:t>
        <a:bodyPr/>
        <a:lstStyle/>
        <a:p>
          <a:endParaRPr lang="es-EC"/>
        </a:p>
      </dgm:t>
    </dgm:pt>
    <dgm:pt modelId="{160ECA2A-E797-4216-8111-6BD09D44CEDA}" type="pres">
      <dgm:prSet presAssocID="{71139896-1AC8-4FDE-BA70-9E77755911CF}" presName="root2" presStyleCnt="0"/>
      <dgm:spPr/>
    </dgm:pt>
    <dgm:pt modelId="{C94B08D7-EC59-4364-9A6E-19587D78C081}" type="pres">
      <dgm:prSet presAssocID="{71139896-1AC8-4FDE-BA70-9E77755911CF}" presName="LevelTwoTextNode" presStyleLbl="node3" presStyleIdx="0" presStyleCnt="5" custScaleY="41012" custLinFactNeighborX="-4142" custLinFactNeighborY="26810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4C915C04-2E3D-4541-B1EE-7600974A61BA}" type="pres">
      <dgm:prSet presAssocID="{71139896-1AC8-4FDE-BA70-9E77755911CF}" presName="level3hierChild" presStyleCnt="0"/>
      <dgm:spPr/>
    </dgm:pt>
    <dgm:pt modelId="{9E57A7D6-03B3-477C-B203-8D5302066887}" type="pres">
      <dgm:prSet presAssocID="{4389DFD6-F150-47E8-B13F-EEE0B8B3624B}" presName="conn2-1" presStyleLbl="parChTrans1D3" presStyleIdx="1" presStyleCnt="5"/>
      <dgm:spPr/>
      <dgm:t>
        <a:bodyPr/>
        <a:lstStyle/>
        <a:p>
          <a:endParaRPr lang="es-EC"/>
        </a:p>
      </dgm:t>
    </dgm:pt>
    <dgm:pt modelId="{71646423-AAF9-43AB-A799-E6036517F00C}" type="pres">
      <dgm:prSet presAssocID="{4389DFD6-F150-47E8-B13F-EEE0B8B3624B}" presName="connTx" presStyleLbl="parChTrans1D3" presStyleIdx="1" presStyleCnt="5"/>
      <dgm:spPr/>
      <dgm:t>
        <a:bodyPr/>
        <a:lstStyle/>
        <a:p>
          <a:endParaRPr lang="es-EC"/>
        </a:p>
      </dgm:t>
    </dgm:pt>
    <dgm:pt modelId="{D3AF1818-1F9B-49EF-9FA2-D2CB7D952FA8}" type="pres">
      <dgm:prSet presAssocID="{90BDA925-63D6-4558-8522-FDE64605DC49}" presName="root2" presStyleCnt="0"/>
      <dgm:spPr/>
    </dgm:pt>
    <dgm:pt modelId="{D12D778A-FB41-4027-88B9-5D0B6E7BF23A}" type="pres">
      <dgm:prSet presAssocID="{90BDA925-63D6-4558-8522-FDE64605DC49}" presName="LevelTwoTextNode" presStyleLbl="node3" presStyleIdx="1" presStyleCnt="5" custScaleY="41012" custLinFactNeighborX="-4142" custLinFactNeighborY="20118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B0EE1D5F-9757-424A-A69B-73E9FC47CCA0}" type="pres">
      <dgm:prSet presAssocID="{90BDA925-63D6-4558-8522-FDE64605DC49}" presName="level3hierChild" presStyleCnt="0"/>
      <dgm:spPr/>
    </dgm:pt>
    <dgm:pt modelId="{7C881C7F-8031-4F7C-8442-959834B4A187}" type="pres">
      <dgm:prSet presAssocID="{F659FB4F-A453-4505-A05F-DCEA6823D284}" presName="conn2-1" presStyleLbl="parChTrans1D3" presStyleIdx="2" presStyleCnt="5"/>
      <dgm:spPr/>
      <dgm:t>
        <a:bodyPr/>
        <a:lstStyle/>
        <a:p>
          <a:endParaRPr lang="es-EC"/>
        </a:p>
      </dgm:t>
    </dgm:pt>
    <dgm:pt modelId="{EF89E9B6-4E0A-4A71-A934-BBF8A0B5DB3F}" type="pres">
      <dgm:prSet presAssocID="{F659FB4F-A453-4505-A05F-DCEA6823D284}" presName="connTx" presStyleLbl="parChTrans1D3" presStyleIdx="2" presStyleCnt="5"/>
      <dgm:spPr/>
      <dgm:t>
        <a:bodyPr/>
        <a:lstStyle/>
        <a:p>
          <a:endParaRPr lang="es-EC"/>
        </a:p>
      </dgm:t>
    </dgm:pt>
    <dgm:pt modelId="{5A75229C-3704-40F2-9AB7-FB9743EE39E4}" type="pres">
      <dgm:prSet presAssocID="{6ECA8C95-5EBF-47B1-A9A1-2DFF77B99FFC}" presName="root2" presStyleCnt="0"/>
      <dgm:spPr/>
    </dgm:pt>
    <dgm:pt modelId="{620D65BA-B8B7-4703-A728-F80E5E05F8F9}" type="pres">
      <dgm:prSet presAssocID="{6ECA8C95-5EBF-47B1-A9A1-2DFF77B99FFC}" presName="LevelTwoTextNode" presStyleLbl="node3" presStyleIdx="2" presStyleCnt="5" custScaleY="41012" custLinFactNeighborX="-4142" custLinFactNeighborY="1135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05EBB890-7F04-42A1-A144-D7565F961EC1}" type="pres">
      <dgm:prSet presAssocID="{6ECA8C95-5EBF-47B1-A9A1-2DFF77B99FFC}" presName="level3hierChild" presStyleCnt="0"/>
      <dgm:spPr/>
    </dgm:pt>
    <dgm:pt modelId="{E9BD20FF-8F28-42F1-8632-6550C2DCA763}" type="pres">
      <dgm:prSet presAssocID="{F39AC599-48BB-4C5B-98F6-014E277EB310}" presName="conn2-1" presStyleLbl="parChTrans1D3" presStyleIdx="3" presStyleCnt="5"/>
      <dgm:spPr/>
      <dgm:t>
        <a:bodyPr/>
        <a:lstStyle/>
        <a:p>
          <a:endParaRPr lang="es-EC"/>
        </a:p>
      </dgm:t>
    </dgm:pt>
    <dgm:pt modelId="{15CDAFC9-12FC-4F88-A4F6-540F85A79785}" type="pres">
      <dgm:prSet presAssocID="{F39AC599-48BB-4C5B-98F6-014E277EB310}" presName="connTx" presStyleLbl="parChTrans1D3" presStyleIdx="3" presStyleCnt="5"/>
      <dgm:spPr/>
      <dgm:t>
        <a:bodyPr/>
        <a:lstStyle/>
        <a:p>
          <a:endParaRPr lang="es-EC"/>
        </a:p>
      </dgm:t>
    </dgm:pt>
    <dgm:pt modelId="{ABF2BFFB-22B7-412F-90A4-3EE12248ED5D}" type="pres">
      <dgm:prSet presAssocID="{BA884EEF-72BA-4B3D-82EA-E4C08EC4B4BD}" presName="root2" presStyleCnt="0"/>
      <dgm:spPr/>
    </dgm:pt>
    <dgm:pt modelId="{1BAA4B83-CDBC-4CDD-BD11-2382A368A149}" type="pres">
      <dgm:prSet presAssocID="{BA884EEF-72BA-4B3D-82EA-E4C08EC4B4BD}" presName="LevelTwoTextNode" presStyleLbl="node3" presStyleIdx="3" presStyleCnt="5" custScaleY="41012" custLinFactNeighborX="-4142" custLinFactNeighborY="905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74620C1F-977C-4E5E-9C0B-D588A51E92F4}" type="pres">
      <dgm:prSet presAssocID="{BA884EEF-72BA-4B3D-82EA-E4C08EC4B4BD}" presName="level3hierChild" presStyleCnt="0"/>
      <dgm:spPr/>
    </dgm:pt>
    <dgm:pt modelId="{2CB8FCF0-D497-4104-BB80-2C5D212F7848}" type="pres">
      <dgm:prSet presAssocID="{22CCDFE9-D138-4BA3-994B-03D4316E7113}" presName="conn2-1" presStyleLbl="parChTrans1D3" presStyleIdx="4" presStyleCnt="5"/>
      <dgm:spPr/>
      <dgm:t>
        <a:bodyPr/>
        <a:lstStyle/>
        <a:p>
          <a:endParaRPr lang="es-EC"/>
        </a:p>
      </dgm:t>
    </dgm:pt>
    <dgm:pt modelId="{3BE6BDB2-AD05-4E84-9706-451CBFE5B6AC}" type="pres">
      <dgm:prSet presAssocID="{22CCDFE9-D138-4BA3-994B-03D4316E7113}" presName="connTx" presStyleLbl="parChTrans1D3" presStyleIdx="4" presStyleCnt="5"/>
      <dgm:spPr/>
      <dgm:t>
        <a:bodyPr/>
        <a:lstStyle/>
        <a:p>
          <a:endParaRPr lang="es-EC"/>
        </a:p>
      </dgm:t>
    </dgm:pt>
    <dgm:pt modelId="{7A14639D-A326-4487-879A-F9439358AD25}" type="pres">
      <dgm:prSet presAssocID="{0EDAF812-9B64-4C69-947D-644B4437B532}" presName="root2" presStyleCnt="0"/>
      <dgm:spPr/>
    </dgm:pt>
    <dgm:pt modelId="{5CB53FBE-7E2C-4BDD-9A5D-4FC1FA383022}" type="pres">
      <dgm:prSet presAssocID="{0EDAF812-9B64-4C69-947D-644B4437B532}" presName="LevelTwoTextNode" presStyleLbl="node3" presStyleIdx="4" presStyleCnt="5" custScaleY="41012" custLinFactNeighborX="-4142" custLinFactNeighborY="1752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133FCFF1-E1C0-4357-B7E6-C9CEFB4457F8}" type="pres">
      <dgm:prSet presAssocID="{0EDAF812-9B64-4C69-947D-644B4437B532}" presName="level3hierChild" presStyleCnt="0"/>
      <dgm:spPr/>
    </dgm:pt>
  </dgm:ptLst>
  <dgm:cxnLst>
    <dgm:cxn modelId="{3B4B2769-0A08-4580-9032-7B644F98CF8F}" type="presOf" srcId="{4389DFD6-F150-47E8-B13F-EEE0B8B3624B}" destId="{71646423-AAF9-43AB-A799-E6036517F00C}" srcOrd="1" destOrd="0" presId="urn:microsoft.com/office/officeart/2005/8/layout/hierarchy2"/>
    <dgm:cxn modelId="{2CFE89B9-FDE3-4D07-9E7C-CD1B59E4A18B}" type="presOf" srcId="{F39AC599-48BB-4C5B-98F6-014E277EB310}" destId="{15CDAFC9-12FC-4F88-A4F6-540F85A79785}" srcOrd="1" destOrd="0" presId="urn:microsoft.com/office/officeart/2005/8/layout/hierarchy2"/>
    <dgm:cxn modelId="{256B5FA4-0699-440C-B623-A51F044908D9}" type="presOf" srcId="{F659FB4F-A453-4505-A05F-DCEA6823D284}" destId="{7C881C7F-8031-4F7C-8442-959834B4A187}" srcOrd="0" destOrd="0" presId="urn:microsoft.com/office/officeart/2005/8/layout/hierarchy2"/>
    <dgm:cxn modelId="{7AF34122-671C-4BAA-B19A-51EDCFA2FA9D}" type="presOf" srcId="{77A13D48-7592-4AA8-8350-7D8036267AAA}" destId="{07384B75-87EC-4036-A0A2-A6A6AC4DA59D}" srcOrd="0" destOrd="0" presId="urn:microsoft.com/office/officeart/2005/8/layout/hierarchy2"/>
    <dgm:cxn modelId="{396AD4D4-ACE0-4ECB-B35A-5787AC12961B}" type="presOf" srcId="{6ECA8C95-5EBF-47B1-A9A1-2DFF77B99FFC}" destId="{620D65BA-B8B7-4703-A728-F80E5E05F8F9}" srcOrd="0" destOrd="0" presId="urn:microsoft.com/office/officeart/2005/8/layout/hierarchy2"/>
    <dgm:cxn modelId="{0D51A61F-56A2-4784-9E7E-F45B3AE7572D}" type="presOf" srcId="{90BDA925-63D6-4558-8522-FDE64605DC49}" destId="{D12D778A-FB41-4027-88B9-5D0B6E7BF23A}" srcOrd="0" destOrd="0" presId="urn:microsoft.com/office/officeart/2005/8/layout/hierarchy2"/>
    <dgm:cxn modelId="{ECB178D6-55DF-461F-8F22-B97CCDEB81D5}" type="presOf" srcId="{C3009254-F5BA-4BB1-9EAC-0C2A54FAEC69}" destId="{B40B82DF-4BC9-4C1E-958C-F72B22E849E6}" srcOrd="1" destOrd="0" presId="urn:microsoft.com/office/officeart/2005/8/layout/hierarchy2"/>
    <dgm:cxn modelId="{2553AFD1-0501-4C04-81E3-1D36EB512BC2}" type="presOf" srcId="{4389DFD6-F150-47E8-B13F-EEE0B8B3624B}" destId="{9E57A7D6-03B3-477C-B203-8D5302066887}" srcOrd="0" destOrd="0" presId="urn:microsoft.com/office/officeart/2005/8/layout/hierarchy2"/>
    <dgm:cxn modelId="{D924D5C8-8463-47D1-9257-DEC80A4D3EB7}" type="presOf" srcId="{6EEA4EE5-6BEC-4BC6-8E5C-E7BA9E55DFB9}" destId="{D665D41A-F227-4E42-80FB-D543121836B1}" srcOrd="0" destOrd="0" presId="urn:microsoft.com/office/officeart/2005/8/layout/hierarchy2"/>
    <dgm:cxn modelId="{280BCDDB-2E22-4DB4-9108-EC7CA69F1E90}" type="presOf" srcId="{6EEA4EE5-6BEC-4BC6-8E5C-E7BA9E55DFB9}" destId="{49A4B5B8-262A-40BF-93C6-22388728105F}" srcOrd="1" destOrd="0" presId="urn:microsoft.com/office/officeart/2005/8/layout/hierarchy2"/>
    <dgm:cxn modelId="{C0064602-A3C6-4987-9033-33E5A320ABBD}" type="presOf" srcId="{F39AC599-48BB-4C5B-98F6-014E277EB310}" destId="{E9BD20FF-8F28-42F1-8632-6550C2DCA763}" srcOrd="0" destOrd="0" presId="urn:microsoft.com/office/officeart/2005/8/layout/hierarchy2"/>
    <dgm:cxn modelId="{57422F80-7DA3-45DC-B245-6AA5E6AD7C45}" srcId="{251043E0-0D9E-47CB-ABC7-2224657AAAC5}" destId="{6ECA8C95-5EBF-47B1-A9A1-2DFF77B99FFC}" srcOrd="2" destOrd="0" parTransId="{F659FB4F-A453-4505-A05F-DCEA6823D284}" sibTransId="{93178909-AEAA-4051-8391-EF2853133A9C}"/>
    <dgm:cxn modelId="{D7F01301-3D94-4435-A40A-523426622F81}" srcId="{251043E0-0D9E-47CB-ABC7-2224657AAAC5}" destId="{0EDAF812-9B64-4C69-947D-644B4437B532}" srcOrd="4" destOrd="0" parTransId="{22CCDFE9-D138-4BA3-994B-03D4316E7113}" sibTransId="{8E38D12A-63DE-4D71-9606-B3564C16ACE9}"/>
    <dgm:cxn modelId="{B1D74940-36F7-43D0-BDEB-BEE285CE9C0C}" type="presOf" srcId="{BA884EEF-72BA-4B3D-82EA-E4C08EC4B4BD}" destId="{1BAA4B83-CDBC-4CDD-BD11-2382A368A149}" srcOrd="0" destOrd="0" presId="urn:microsoft.com/office/officeart/2005/8/layout/hierarchy2"/>
    <dgm:cxn modelId="{9106D028-E99C-4D36-984C-774BC9A0DD73}" type="presOf" srcId="{C3009254-F5BA-4BB1-9EAC-0C2A54FAEC69}" destId="{8AD7E7D3-C5C1-4FC6-8F0E-1FF032FC9BEA}" srcOrd="0" destOrd="0" presId="urn:microsoft.com/office/officeart/2005/8/layout/hierarchy2"/>
    <dgm:cxn modelId="{CA0AB394-D336-465A-B434-50DF39457D84}" type="presOf" srcId="{4F9CBD2D-C70D-45C0-A9BA-5DB80C491E7A}" destId="{2E927DF4-DC32-46AB-8C2E-4751DE55B37A}" srcOrd="0" destOrd="0" presId="urn:microsoft.com/office/officeart/2005/8/layout/hierarchy2"/>
    <dgm:cxn modelId="{9AB12F5A-BD52-449A-A6BE-9E80A232888F}" srcId="{97438953-9607-4B57-9EE9-16D9C68C86D5}" destId="{251043E0-0D9E-47CB-ABC7-2224657AAAC5}" srcOrd="1" destOrd="0" parTransId="{4F9CBD2D-C70D-45C0-A9BA-5DB80C491E7A}" sibTransId="{C29EADC2-BBFF-4D3C-8D93-387623BC39D5}"/>
    <dgm:cxn modelId="{7EB8AEE1-0661-4DE1-8670-5A970F9F2AF6}" type="presOf" srcId="{22CCDFE9-D138-4BA3-994B-03D4316E7113}" destId="{3BE6BDB2-AD05-4E84-9706-451CBFE5B6AC}" srcOrd="1" destOrd="0" presId="urn:microsoft.com/office/officeart/2005/8/layout/hierarchy2"/>
    <dgm:cxn modelId="{75D4227D-14BA-4673-8BA2-F7A613C445A4}" type="presOf" srcId="{0EDAF812-9B64-4C69-947D-644B4437B532}" destId="{5CB53FBE-7E2C-4BDD-9A5D-4FC1FA383022}" srcOrd="0" destOrd="0" presId="urn:microsoft.com/office/officeart/2005/8/layout/hierarchy2"/>
    <dgm:cxn modelId="{12A2BA3B-451C-48DD-A78A-366D5AF8D820}" type="presOf" srcId="{71139896-1AC8-4FDE-BA70-9E77755911CF}" destId="{C94B08D7-EC59-4364-9A6E-19587D78C081}" srcOrd="0" destOrd="0" presId="urn:microsoft.com/office/officeart/2005/8/layout/hierarchy2"/>
    <dgm:cxn modelId="{5652DE2A-BE2B-4D00-9E32-ACE5F5ADAB26}" type="presOf" srcId="{4F9CBD2D-C70D-45C0-A9BA-5DB80C491E7A}" destId="{D139D635-5CAD-4266-A824-AE1F5514A19A}" srcOrd="1" destOrd="0" presId="urn:microsoft.com/office/officeart/2005/8/layout/hierarchy2"/>
    <dgm:cxn modelId="{8F21897C-C114-497B-8F65-D8A185656455}" type="presOf" srcId="{251043E0-0D9E-47CB-ABC7-2224657AAAC5}" destId="{7CF69A16-E62A-4804-821E-8E2704C2954B}" srcOrd="0" destOrd="0" presId="urn:microsoft.com/office/officeart/2005/8/layout/hierarchy2"/>
    <dgm:cxn modelId="{D55D4BA7-D038-447A-A873-55E4664ECEB9}" srcId="{251043E0-0D9E-47CB-ABC7-2224657AAAC5}" destId="{90BDA925-63D6-4558-8522-FDE64605DC49}" srcOrd="1" destOrd="0" parTransId="{4389DFD6-F150-47E8-B13F-EEE0B8B3624B}" sibTransId="{C9E2F97A-B554-4BB5-9643-FA79EDE16F5D}"/>
    <dgm:cxn modelId="{4591AE4C-1F78-429E-A25F-83C3BAADEFEB}" type="presOf" srcId="{F659FB4F-A453-4505-A05F-DCEA6823D284}" destId="{EF89E9B6-4E0A-4A71-A934-BBF8A0B5DB3F}" srcOrd="1" destOrd="0" presId="urn:microsoft.com/office/officeart/2005/8/layout/hierarchy2"/>
    <dgm:cxn modelId="{2EC1471E-F30C-4DB3-9E02-F4EA0999670E}" type="presOf" srcId="{97438953-9607-4B57-9EE9-16D9C68C86D5}" destId="{1EFB403A-412E-4497-B4E8-BE1D7516FE77}" srcOrd="0" destOrd="0" presId="urn:microsoft.com/office/officeart/2005/8/layout/hierarchy2"/>
    <dgm:cxn modelId="{DF88D3F1-4196-4E48-9A42-C76FD19B6A74}" srcId="{97438953-9607-4B57-9EE9-16D9C68C86D5}" destId="{77A13D48-7592-4AA8-8350-7D8036267AAA}" srcOrd="0" destOrd="0" parTransId="{6EEA4EE5-6BEC-4BC6-8E5C-E7BA9E55DFB9}" sibTransId="{5B7ED059-661F-405B-AA77-495EE6BC99E9}"/>
    <dgm:cxn modelId="{EA1C2CC1-3468-4A2B-9DC4-41CC3D9D9B9F}" srcId="{058FFC18-5A34-4E3C-BCDB-AA9B3152FD2D}" destId="{97438953-9607-4B57-9EE9-16D9C68C86D5}" srcOrd="0" destOrd="0" parTransId="{118D4905-46B5-418D-98C6-C57E7F576B96}" sibTransId="{88A80D90-5BD6-4B5D-A707-4281B5B37FB8}"/>
    <dgm:cxn modelId="{79F02C1B-0BFE-4459-8A33-F65BB63EECF2}" type="presOf" srcId="{22CCDFE9-D138-4BA3-994B-03D4316E7113}" destId="{2CB8FCF0-D497-4104-BB80-2C5D212F7848}" srcOrd="0" destOrd="0" presId="urn:microsoft.com/office/officeart/2005/8/layout/hierarchy2"/>
    <dgm:cxn modelId="{8E6CEF18-AD0A-4577-9C7A-5BCED2422C6E}" srcId="{251043E0-0D9E-47CB-ABC7-2224657AAAC5}" destId="{BA884EEF-72BA-4B3D-82EA-E4C08EC4B4BD}" srcOrd="3" destOrd="0" parTransId="{F39AC599-48BB-4C5B-98F6-014E277EB310}" sibTransId="{FEABBC36-DED2-42DE-9EBB-E7CC016CC6F8}"/>
    <dgm:cxn modelId="{8F70004F-63AC-4AB7-8993-59959C387C29}" srcId="{251043E0-0D9E-47CB-ABC7-2224657AAAC5}" destId="{71139896-1AC8-4FDE-BA70-9E77755911CF}" srcOrd="0" destOrd="0" parTransId="{C3009254-F5BA-4BB1-9EAC-0C2A54FAEC69}" sibTransId="{C6C8C1A7-2DAD-4142-864C-FAFE7F31149B}"/>
    <dgm:cxn modelId="{D913D6A1-BD6C-462A-A3FF-2AFB65C423C0}" type="presOf" srcId="{058FFC18-5A34-4E3C-BCDB-AA9B3152FD2D}" destId="{0B70A313-FB79-4482-AE1A-3CECA4CF181E}" srcOrd="0" destOrd="0" presId="urn:microsoft.com/office/officeart/2005/8/layout/hierarchy2"/>
    <dgm:cxn modelId="{291C6F5C-4277-4D24-B276-9A1B4C2580FA}" type="presParOf" srcId="{0B70A313-FB79-4482-AE1A-3CECA4CF181E}" destId="{2CECEC47-A868-4293-A432-F3375F153491}" srcOrd="0" destOrd="0" presId="urn:microsoft.com/office/officeart/2005/8/layout/hierarchy2"/>
    <dgm:cxn modelId="{6028ABFC-9D17-4C13-A918-BDC48DF0F814}" type="presParOf" srcId="{2CECEC47-A868-4293-A432-F3375F153491}" destId="{1EFB403A-412E-4497-B4E8-BE1D7516FE77}" srcOrd="0" destOrd="0" presId="urn:microsoft.com/office/officeart/2005/8/layout/hierarchy2"/>
    <dgm:cxn modelId="{3D4D1302-D039-4A3F-8CFC-181782E5732D}" type="presParOf" srcId="{2CECEC47-A868-4293-A432-F3375F153491}" destId="{F487C39E-3C40-446D-BB44-1B2A1A1FDCB2}" srcOrd="1" destOrd="0" presId="urn:microsoft.com/office/officeart/2005/8/layout/hierarchy2"/>
    <dgm:cxn modelId="{135063B0-DEBF-4C43-A28B-5DFD58447F94}" type="presParOf" srcId="{F487C39E-3C40-446D-BB44-1B2A1A1FDCB2}" destId="{D665D41A-F227-4E42-80FB-D543121836B1}" srcOrd="0" destOrd="0" presId="urn:microsoft.com/office/officeart/2005/8/layout/hierarchy2"/>
    <dgm:cxn modelId="{63E3CCF7-809E-4601-8234-578C492CFE47}" type="presParOf" srcId="{D665D41A-F227-4E42-80FB-D543121836B1}" destId="{49A4B5B8-262A-40BF-93C6-22388728105F}" srcOrd="0" destOrd="0" presId="urn:microsoft.com/office/officeart/2005/8/layout/hierarchy2"/>
    <dgm:cxn modelId="{3B775779-F3DB-49B9-B577-D8A72B404C67}" type="presParOf" srcId="{F487C39E-3C40-446D-BB44-1B2A1A1FDCB2}" destId="{AAE44D69-9B98-4F44-8D87-CE0CA1DBB1EC}" srcOrd="1" destOrd="0" presId="urn:microsoft.com/office/officeart/2005/8/layout/hierarchy2"/>
    <dgm:cxn modelId="{8917F55C-B0B8-446D-91E3-B624C8EB6403}" type="presParOf" srcId="{AAE44D69-9B98-4F44-8D87-CE0CA1DBB1EC}" destId="{07384B75-87EC-4036-A0A2-A6A6AC4DA59D}" srcOrd="0" destOrd="0" presId="urn:microsoft.com/office/officeart/2005/8/layout/hierarchy2"/>
    <dgm:cxn modelId="{8F3439D3-BA7C-4EE9-9925-E19B1FFB6B4E}" type="presParOf" srcId="{AAE44D69-9B98-4F44-8D87-CE0CA1DBB1EC}" destId="{66227431-377D-4B9D-90EA-576B7F581840}" srcOrd="1" destOrd="0" presId="urn:microsoft.com/office/officeart/2005/8/layout/hierarchy2"/>
    <dgm:cxn modelId="{7D47FECB-00BE-4FCD-AFC3-9E3E37E4F941}" type="presParOf" srcId="{F487C39E-3C40-446D-BB44-1B2A1A1FDCB2}" destId="{2E927DF4-DC32-46AB-8C2E-4751DE55B37A}" srcOrd="2" destOrd="0" presId="urn:microsoft.com/office/officeart/2005/8/layout/hierarchy2"/>
    <dgm:cxn modelId="{0B2FAC97-4E24-42B7-B346-6E32D77B6C5C}" type="presParOf" srcId="{2E927DF4-DC32-46AB-8C2E-4751DE55B37A}" destId="{D139D635-5CAD-4266-A824-AE1F5514A19A}" srcOrd="0" destOrd="0" presId="urn:microsoft.com/office/officeart/2005/8/layout/hierarchy2"/>
    <dgm:cxn modelId="{893A2460-5FFB-4104-9C3D-86AF31B198F3}" type="presParOf" srcId="{F487C39E-3C40-446D-BB44-1B2A1A1FDCB2}" destId="{CB63F78B-9C2B-489D-A452-0CA37076EE33}" srcOrd="3" destOrd="0" presId="urn:microsoft.com/office/officeart/2005/8/layout/hierarchy2"/>
    <dgm:cxn modelId="{22E641C6-C46F-4553-A38E-022A5F2D8A10}" type="presParOf" srcId="{CB63F78B-9C2B-489D-A452-0CA37076EE33}" destId="{7CF69A16-E62A-4804-821E-8E2704C2954B}" srcOrd="0" destOrd="0" presId="urn:microsoft.com/office/officeart/2005/8/layout/hierarchy2"/>
    <dgm:cxn modelId="{F758CEBE-51DF-4E44-9EAE-C465156462E4}" type="presParOf" srcId="{CB63F78B-9C2B-489D-A452-0CA37076EE33}" destId="{EBE44BC5-B709-46CD-98B4-23331B8085D1}" srcOrd="1" destOrd="0" presId="urn:microsoft.com/office/officeart/2005/8/layout/hierarchy2"/>
    <dgm:cxn modelId="{F7AEE411-1419-4AC8-923C-D1F241BE3D89}" type="presParOf" srcId="{EBE44BC5-B709-46CD-98B4-23331B8085D1}" destId="{8AD7E7D3-C5C1-4FC6-8F0E-1FF032FC9BEA}" srcOrd="0" destOrd="0" presId="urn:microsoft.com/office/officeart/2005/8/layout/hierarchy2"/>
    <dgm:cxn modelId="{1815D1FF-6DF1-4DD1-91B8-56750837E8E4}" type="presParOf" srcId="{8AD7E7D3-C5C1-4FC6-8F0E-1FF032FC9BEA}" destId="{B40B82DF-4BC9-4C1E-958C-F72B22E849E6}" srcOrd="0" destOrd="0" presId="urn:microsoft.com/office/officeart/2005/8/layout/hierarchy2"/>
    <dgm:cxn modelId="{2341C113-DA3C-4B24-ACE2-49770EF3BD68}" type="presParOf" srcId="{EBE44BC5-B709-46CD-98B4-23331B8085D1}" destId="{160ECA2A-E797-4216-8111-6BD09D44CEDA}" srcOrd="1" destOrd="0" presId="urn:microsoft.com/office/officeart/2005/8/layout/hierarchy2"/>
    <dgm:cxn modelId="{06C73DE0-5B33-4A0C-B073-1FA91057BB37}" type="presParOf" srcId="{160ECA2A-E797-4216-8111-6BD09D44CEDA}" destId="{C94B08D7-EC59-4364-9A6E-19587D78C081}" srcOrd="0" destOrd="0" presId="urn:microsoft.com/office/officeart/2005/8/layout/hierarchy2"/>
    <dgm:cxn modelId="{1A83EA47-C46C-48C4-862D-249DBE53FB11}" type="presParOf" srcId="{160ECA2A-E797-4216-8111-6BD09D44CEDA}" destId="{4C915C04-2E3D-4541-B1EE-7600974A61BA}" srcOrd="1" destOrd="0" presId="urn:microsoft.com/office/officeart/2005/8/layout/hierarchy2"/>
    <dgm:cxn modelId="{9D029164-E9A6-43F0-8ACA-B048426F7F10}" type="presParOf" srcId="{EBE44BC5-B709-46CD-98B4-23331B8085D1}" destId="{9E57A7D6-03B3-477C-B203-8D5302066887}" srcOrd="2" destOrd="0" presId="urn:microsoft.com/office/officeart/2005/8/layout/hierarchy2"/>
    <dgm:cxn modelId="{F7DF88E3-ECE7-4D65-832D-5CC0DA5B55B8}" type="presParOf" srcId="{9E57A7D6-03B3-477C-B203-8D5302066887}" destId="{71646423-AAF9-43AB-A799-E6036517F00C}" srcOrd="0" destOrd="0" presId="urn:microsoft.com/office/officeart/2005/8/layout/hierarchy2"/>
    <dgm:cxn modelId="{CB0F4088-9965-46AB-8601-CA8F5C59ADC7}" type="presParOf" srcId="{EBE44BC5-B709-46CD-98B4-23331B8085D1}" destId="{D3AF1818-1F9B-49EF-9FA2-D2CB7D952FA8}" srcOrd="3" destOrd="0" presId="urn:microsoft.com/office/officeart/2005/8/layout/hierarchy2"/>
    <dgm:cxn modelId="{A3BDA90B-B1DE-4A2F-92CB-F1D43B982E29}" type="presParOf" srcId="{D3AF1818-1F9B-49EF-9FA2-D2CB7D952FA8}" destId="{D12D778A-FB41-4027-88B9-5D0B6E7BF23A}" srcOrd="0" destOrd="0" presId="urn:microsoft.com/office/officeart/2005/8/layout/hierarchy2"/>
    <dgm:cxn modelId="{92A9C83B-2D93-41C0-8AD9-ED7933C3BF68}" type="presParOf" srcId="{D3AF1818-1F9B-49EF-9FA2-D2CB7D952FA8}" destId="{B0EE1D5F-9757-424A-A69B-73E9FC47CCA0}" srcOrd="1" destOrd="0" presId="urn:microsoft.com/office/officeart/2005/8/layout/hierarchy2"/>
    <dgm:cxn modelId="{E16AB393-6FFC-4418-9538-6CEED72F967C}" type="presParOf" srcId="{EBE44BC5-B709-46CD-98B4-23331B8085D1}" destId="{7C881C7F-8031-4F7C-8442-959834B4A187}" srcOrd="4" destOrd="0" presId="urn:microsoft.com/office/officeart/2005/8/layout/hierarchy2"/>
    <dgm:cxn modelId="{0B79B322-5EEE-4FD5-84F3-0737EAA4BDE7}" type="presParOf" srcId="{7C881C7F-8031-4F7C-8442-959834B4A187}" destId="{EF89E9B6-4E0A-4A71-A934-BBF8A0B5DB3F}" srcOrd="0" destOrd="0" presId="urn:microsoft.com/office/officeart/2005/8/layout/hierarchy2"/>
    <dgm:cxn modelId="{77E7F21F-5787-49E2-9E47-B1EF12C36A25}" type="presParOf" srcId="{EBE44BC5-B709-46CD-98B4-23331B8085D1}" destId="{5A75229C-3704-40F2-9AB7-FB9743EE39E4}" srcOrd="5" destOrd="0" presId="urn:microsoft.com/office/officeart/2005/8/layout/hierarchy2"/>
    <dgm:cxn modelId="{8AF3DE98-0A3E-48E0-BDAB-1C8E108704E9}" type="presParOf" srcId="{5A75229C-3704-40F2-9AB7-FB9743EE39E4}" destId="{620D65BA-B8B7-4703-A728-F80E5E05F8F9}" srcOrd="0" destOrd="0" presId="urn:microsoft.com/office/officeart/2005/8/layout/hierarchy2"/>
    <dgm:cxn modelId="{5F6CF940-FDAB-4E67-A025-6A7D1C0E297A}" type="presParOf" srcId="{5A75229C-3704-40F2-9AB7-FB9743EE39E4}" destId="{05EBB890-7F04-42A1-A144-D7565F961EC1}" srcOrd="1" destOrd="0" presId="urn:microsoft.com/office/officeart/2005/8/layout/hierarchy2"/>
    <dgm:cxn modelId="{BBE16A5A-EF2D-4A83-A6C1-B601D4F081EC}" type="presParOf" srcId="{EBE44BC5-B709-46CD-98B4-23331B8085D1}" destId="{E9BD20FF-8F28-42F1-8632-6550C2DCA763}" srcOrd="6" destOrd="0" presId="urn:microsoft.com/office/officeart/2005/8/layout/hierarchy2"/>
    <dgm:cxn modelId="{57B730E2-EC5C-421C-8393-9D2C2C8874D4}" type="presParOf" srcId="{E9BD20FF-8F28-42F1-8632-6550C2DCA763}" destId="{15CDAFC9-12FC-4F88-A4F6-540F85A79785}" srcOrd="0" destOrd="0" presId="urn:microsoft.com/office/officeart/2005/8/layout/hierarchy2"/>
    <dgm:cxn modelId="{EF575BB6-540A-464E-90F4-AE8963A9D921}" type="presParOf" srcId="{EBE44BC5-B709-46CD-98B4-23331B8085D1}" destId="{ABF2BFFB-22B7-412F-90A4-3EE12248ED5D}" srcOrd="7" destOrd="0" presId="urn:microsoft.com/office/officeart/2005/8/layout/hierarchy2"/>
    <dgm:cxn modelId="{687F062F-49A4-4510-A701-842E0AAB3FB6}" type="presParOf" srcId="{ABF2BFFB-22B7-412F-90A4-3EE12248ED5D}" destId="{1BAA4B83-CDBC-4CDD-BD11-2382A368A149}" srcOrd="0" destOrd="0" presId="urn:microsoft.com/office/officeart/2005/8/layout/hierarchy2"/>
    <dgm:cxn modelId="{46241525-25E7-404E-8405-257131CD7656}" type="presParOf" srcId="{ABF2BFFB-22B7-412F-90A4-3EE12248ED5D}" destId="{74620C1F-977C-4E5E-9C0B-D588A51E92F4}" srcOrd="1" destOrd="0" presId="urn:microsoft.com/office/officeart/2005/8/layout/hierarchy2"/>
    <dgm:cxn modelId="{8C36657C-881E-44B2-82BC-77CB0B414309}" type="presParOf" srcId="{EBE44BC5-B709-46CD-98B4-23331B8085D1}" destId="{2CB8FCF0-D497-4104-BB80-2C5D212F7848}" srcOrd="8" destOrd="0" presId="urn:microsoft.com/office/officeart/2005/8/layout/hierarchy2"/>
    <dgm:cxn modelId="{72CF6BFB-D6A9-4B07-8817-8199793E1B08}" type="presParOf" srcId="{2CB8FCF0-D497-4104-BB80-2C5D212F7848}" destId="{3BE6BDB2-AD05-4E84-9706-451CBFE5B6AC}" srcOrd="0" destOrd="0" presId="urn:microsoft.com/office/officeart/2005/8/layout/hierarchy2"/>
    <dgm:cxn modelId="{A1B36BAF-059B-438C-9646-BDDF42ED4F7F}" type="presParOf" srcId="{EBE44BC5-B709-46CD-98B4-23331B8085D1}" destId="{7A14639D-A326-4487-879A-F9439358AD25}" srcOrd="9" destOrd="0" presId="urn:microsoft.com/office/officeart/2005/8/layout/hierarchy2"/>
    <dgm:cxn modelId="{F59558A1-1FA4-4360-A8FD-99C4DBBEE057}" type="presParOf" srcId="{7A14639D-A326-4487-879A-F9439358AD25}" destId="{5CB53FBE-7E2C-4BDD-9A5D-4FC1FA383022}" srcOrd="0" destOrd="0" presId="urn:microsoft.com/office/officeart/2005/8/layout/hierarchy2"/>
    <dgm:cxn modelId="{C3338923-7D3A-4DB4-9685-B29BFA290DA5}" type="presParOf" srcId="{7A14639D-A326-4487-879A-F9439358AD25}" destId="{133FCFF1-E1C0-4357-B7E6-C9CEFB4457F8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A124C40-517F-42B7-8FDC-B795832ECA81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es-EC"/>
        </a:p>
      </dgm:t>
    </dgm:pt>
    <dgm:pt modelId="{DEA6021D-DFAD-4D84-B806-60EA977684F9}">
      <dgm:prSet phldrT="[Texto]"/>
      <dgm:spPr/>
      <dgm:t>
        <a:bodyPr/>
        <a:lstStyle/>
        <a:p>
          <a:r>
            <a:rPr lang="es-EC" dirty="0" smtClean="0"/>
            <a:t>Máster Mix</a:t>
          </a:r>
          <a:endParaRPr lang="es-EC" dirty="0"/>
        </a:p>
      </dgm:t>
    </dgm:pt>
    <dgm:pt modelId="{26F4CA67-3578-4CDA-B544-7E0E75E71693}" type="parTrans" cxnId="{EA0AD896-7803-48B2-AF4D-78C671DD5995}">
      <dgm:prSet/>
      <dgm:spPr/>
      <dgm:t>
        <a:bodyPr/>
        <a:lstStyle/>
        <a:p>
          <a:endParaRPr lang="es-EC"/>
        </a:p>
      </dgm:t>
    </dgm:pt>
    <dgm:pt modelId="{E93BBC8F-C65B-4A08-92F3-5CFF8BC0259A}" type="sibTrans" cxnId="{EA0AD896-7803-48B2-AF4D-78C671DD5995}">
      <dgm:prSet/>
      <dgm:spPr/>
      <dgm:t>
        <a:bodyPr/>
        <a:lstStyle/>
        <a:p>
          <a:endParaRPr lang="es-EC"/>
        </a:p>
      </dgm:t>
    </dgm:pt>
    <dgm:pt modelId="{D8F89C5B-57B4-4C0D-BAD8-2B80FE471787}">
      <dgm:prSet phldrT="[Texto]" custT="1"/>
      <dgm:spPr/>
      <dgm:t>
        <a:bodyPr/>
        <a:lstStyle/>
        <a:p>
          <a:r>
            <a:rPr lang="es-EC" sz="1200" dirty="0" err="1" smtClean="0"/>
            <a:t>GoTaq</a:t>
          </a:r>
          <a:r>
            <a:rPr lang="es-EC" sz="1200" dirty="0" smtClean="0"/>
            <a:t> 1X, H</a:t>
          </a:r>
          <a:r>
            <a:rPr lang="es-EC" sz="1200" baseline="-25000" dirty="0" smtClean="0"/>
            <a:t>2</a:t>
          </a:r>
          <a:r>
            <a:rPr lang="es-EC" sz="1200" dirty="0" smtClean="0"/>
            <a:t>O ultrapura, Primers (F y R) 0.3uM / 0.4uM</a:t>
          </a:r>
          <a:endParaRPr lang="es-EC" sz="1200" dirty="0"/>
        </a:p>
      </dgm:t>
    </dgm:pt>
    <dgm:pt modelId="{B02C0E21-1719-4104-8AD3-806F4A60FBA1}" type="parTrans" cxnId="{4F08C635-71D8-47BB-8B5B-275B9ED5BF4B}">
      <dgm:prSet/>
      <dgm:spPr/>
      <dgm:t>
        <a:bodyPr/>
        <a:lstStyle/>
        <a:p>
          <a:endParaRPr lang="es-EC"/>
        </a:p>
      </dgm:t>
    </dgm:pt>
    <dgm:pt modelId="{F3DEDEA8-CDDD-4D5E-9CC6-41C30FD88E03}" type="sibTrans" cxnId="{4F08C635-71D8-47BB-8B5B-275B9ED5BF4B}">
      <dgm:prSet/>
      <dgm:spPr/>
      <dgm:t>
        <a:bodyPr/>
        <a:lstStyle/>
        <a:p>
          <a:endParaRPr lang="es-EC"/>
        </a:p>
      </dgm:t>
    </dgm:pt>
    <dgm:pt modelId="{8C6C65E1-0754-496A-850A-A0AAA893EDE3}">
      <dgm:prSet phldrT="[Texto]" custT="1"/>
      <dgm:spPr/>
      <dgm:t>
        <a:bodyPr/>
        <a:lstStyle/>
        <a:p>
          <a:r>
            <a:rPr lang="es-EC" sz="1100" b="1" dirty="0" smtClean="0"/>
            <a:t>95°C, 5 min; (94°C, </a:t>
          </a:r>
          <a:r>
            <a:rPr lang="es-EC" sz="1100" dirty="0" smtClean="0"/>
            <a:t>30 s; </a:t>
          </a:r>
          <a:r>
            <a:rPr lang="es-EC" sz="1100" b="1" dirty="0" smtClean="0"/>
            <a:t>57.5°C, </a:t>
          </a:r>
          <a:r>
            <a:rPr lang="es-EC" sz="1100" dirty="0" smtClean="0"/>
            <a:t>30 s; </a:t>
          </a:r>
          <a:r>
            <a:rPr lang="es-EC" sz="1100" b="1" dirty="0" smtClean="0"/>
            <a:t>72°C, </a:t>
          </a:r>
          <a:r>
            <a:rPr lang="es-EC" sz="1100" dirty="0" smtClean="0"/>
            <a:t>30 s) 35 X; </a:t>
          </a:r>
          <a:r>
            <a:rPr lang="es-EC" sz="1100" b="1" dirty="0" smtClean="0"/>
            <a:t>72°C, </a:t>
          </a:r>
          <a:r>
            <a:rPr lang="es-EC" sz="1100" dirty="0" smtClean="0"/>
            <a:t>5 min</a:t>
          </a:r>
          <a:endParaRPr lang="es-EC" sz="1100" dirty="0"/>
        </a:p>
      </dgm:t>
    </dgm:pt>
    <dgm:pt modelId="{F19C35A1-43D2-4BBC-BE1C-09D1E2365EFF}" type="parTrans" cxnId="{0554D2CC-408F-46B3-923C-0F4E45ECEE9E}">
      <dgm:prSet/>
      <dgm:spPr/>
      <dgm:t>
        <a:bodyPr/>
        <a:lstStyle/>
        <a:p>
          <a:endParaRPr lang="es-EC"/>
        </a:p>
      </dgm:t>
    </dgm:pt>
    <dgm:pt modelId="{ADBD4BA4-B2E1-4E58-9231-402299CBF4E7}" type="sibTrans" cxnId="{0554D2CC-408F-46B3-923C-0F4E45ECEE9E}">
      <dgm:prSet/>
      <dgm:spPr/>
      <dgm:t>
        <a:bodyPr/>
        <a:lstStyle/>
        <a:p>
          <a:endParaRPr lang="es-EC"/>
        </a:p>
      </dgm:t>
    </dgm:pt>
    <dgm:pt modelId="{626AFA71-7905-4B69-8AD9-9ACC87D596B3}">
      <dgm:prSet phldrT="[Texto]"/>
      <dgm:spPr/>
      <dgm:t>
        <a:bodyPr/>
        <a:lstStyle/>
        <a:p>
          <a:r>
            <a:rPr lang="es-EC" dirty="0" smtClean="0"/>
            <a:t>Electroforesis</a:t>
          </a:r>
          <a:endParaRPr lang="es-EC" dirty="0"/>
        </a:p>
      </dgm:t>
    </dgm:pt>
    <dgm:pt modelId="{E7BEC2EB-65E6-4A11-9D2E-EDB250872CA5}" type="parTrans" cxnId="{88DDCCAF-E078-432A-9C6C-5EBBF50D746F}">
      <dgm:prSet/>
      <dgm:spPr/>
      <dgm:t>
        <a:bodyPr/>
        <a:lstStyle/>
        <a:p>
          <a:endParaRPr lang="es-EC"/>
        </a:p>
      </dgm:t>
    </dgm:pt>
    <dgm:pt modelId="{62169DFF-697B-4310-955A-A2DAD0C28C8A}" type="sibTrans" cxnId="{88DDCCAF-E078-432A-9C6C-5EBBF50D746F}">
      <dgm:prSet/>
      <dgm:spPr/>
      <dgm:t>
        <a:bodyPr/>
        <a:lstStyle/>
        <a:p>
          <a:endParaRPr lang="es-EC"/>
        </a:p>
      </dgm:t>
    </dgm:pt>
    <dgm:pt modelId="{9340D957-FFCC-4C0A-9ADC-2234DB91ECB5}">
      <dgm:prSet phldrT="[Texto]" custT="1"/>
      <dgm:spPr/>
      <dgm:t>
        <a:bodyPr/>
        <a:lstStyle/>
        <a:p>
          <a:r>
            <a:rPr lang="es-EC" sz="1400" dirty="0" smtClean="0"/>
            <a:t>Gel agarosa 1,5%</a:t>
          </a:r>
          <a:endParaRPr lang="es-EC" sz="1400" dirty="0"/>
        </a:p>
      </dgm:t>
    </dgm:pt>
    <dgm:pt modelId="{9AA649C3-BB02-4C18-A7F2-CAB433FF7D5A}" type="parTrans" cxnId="{33C5D174-A549-4394-8D58-BD867E95E5C1}">
      <dgm:prSet/>
      <dgm:spPr/>
      <dgm:t>
        <a:bodyPr/>
        <a:lstStyle/>
        <a:p>
          <a:endParaRPr lang="es-EC"/>
        </a:p>
      </dgm:t>
    </dgm:pt>
    <dgm:pt modelId="{8AEE07DC-8BB5-4CD9-A099-3213555EF37B}" type="sibTrans" cxnId="{33C5D174-A549-4394-8D58-BD867E95E5C1}">
      <dgm:prSet/>
      <dgm:spPr/>
      <dgm:t>
        <a:bodyPr/>
        <a:lstStyle/>
        <a:p>
          <a:endParaRPr lang="es-EC"/>
        </a:p>
      </dgm:t>
    </dgm:pt>
    <dgm:pt modelId="{839DD5C9-B4F8-4B7E-938C-732CD811E529}">
      <dgm:prSet phldrT="[Texto]" custT="1" custLinFactNeighborX="54345"/>
      <dgm:spPr/>
      <dgm:t>
        <a:bodyPr/>
        <a:lstStyle/>
        <a:p>
          <a:r>
            <a:rPr lang="es-EC" sz="1100" b="1" dirty="0" smtClean="0"/>
            <a:t>94°C, 5 min; (94°C, </a:t>
          </a:r>
          <a:r>
            <a:rPr lang="es-EC" sz="1100" dirty="0" smtClean="0"/>
            <a:t>30 s; </a:t>
          </a:r>
          <a:r>
            <a:rPr lang="es-EC" sz="1100" b="1" dirty="0" smtClean="0"/>
            <a:t>58°C, 45</a:t>
          </a:r>
          <a:r>
            <a:rPr lang="es-EC" sz="1100" dirty="0" smtClean="0"/>
            <a:t> s; </a:t>
          </a:r>
          <a:r>
            <a:rPr lang="es-EC" sz="1100" b="1" dirty="0" smtClean="0"/>
            <a:t>72°C, 1</a:t>
          </a:r>
          <a:r>
            <a:rPr lang="es-EC" sz="1100" dirty="0" smtClean="0"/>
            <a:t> min) 35 X; </a:t>
          </a:r>
          <a:r>
            <a:rPr lang="es-EC" sz="1100" b="1" dirty="0" smtClean="0"/>
            <a:t>72°C, </a:t>
          </a:r>
          <a:r>
            <a:rPr lang="es-EC" sz="1100" dirty="0" smtClean="0"/>
            <a:t>5 min</a:t>
          </a:r>
          <a:endParaRPr lang="es-EC" sz="1100" dirty="0"/>
        </a:p>
      </dgm:t>
    </dgm:pt>
    <dgm:pt modelId="{641C757B-B290-4B2E-BA5F-71B2C5394893}" type="parTrans" cxnId="{E3F7459F-B515-4F47-97B6-2CA5C525AA89}">
      <dgm:prSet/>
      <dgm:spPr/>
      <dgm:t>
        <a:bodyPr/>
        <a:lstStyle/>
        <a:p>
          <a:endParaRPr lang="es-EC"/>
        </a:p>
      </dgm:t>
    </dgm:pt>
    <dgm:pt modelId="{A52EF79B-7731-4527-BC96-860662C31A54}" type="sibTrans" cxnId="{E3F7459F-B515-4F47-97B6-2CA5C525AA89}">
      <dgm:prSet/>
      <dgm:spPr/>
      <dgm:t>
        <a:bodyPr/>
        <a:lstStyle/>
        <a:p>
          <a:endParaRPr lang="es-EC"/>
        </a:p>
      </dgm:t>
    </dgm:pt>
    <dgm:pt modelId="{FE700318-1677-40BF-97EE-1B5F8856C691}">
      <dgm:prSet phldrT="[Texto]"/>
      <dgm:spPr/>
      <dgm:t>
        <a:bodyPr/>
        <a:lstStyle/>
        <a:p>
          <a:r>
            <a:rPr lang="es-EC" dirty="0" smtClean="0"/>
            <a:t>Perfil térmico</a:t>
          </a:r>
          <a:endParaRPr lang="es-EC" dirty="0"/>
        </a:p>
      </dgm:t>
    </dgm:pt>
    <dgm:pt modelId="{B7DEEDFA-94DF-4718-A130-1EBD24D1D23E}" type="sibTrans" cxnId="{966E096D-EBB8-4720-AA48-A23C0D1ABA1D}">
      <dgm:prSet/>
      <dgm:spPr/>
      <dgm:t>
        <a:bodyPr/>
        <a:lstStyle/>
        <a:p>
          <a:endParaRPr lang="es-EC"/>
        </a:p>
      </dgm:t>
    </dgm:pt>
    <dgm:pt modelId="{E5E9CE92-440B-427B-99FB-8E85C152D401}" type="parTrans" cxnId="{966E096D-EBB8-4720-AA48-A23C0D1ABA1D}">
      <dgm:prSet/>
      <dgm:spPr/>
      <dgm:t>
        <a:bodyPr/>
        <a:lstStyle/>
        <a:p>
          <a:endParaRPr lang="es-EC"/>
        </a:p>
      </dgm:t>
    </dgm:pt>
    <dgm:pt modelId="{37DCE57D-42D9-46C6-93D8-AEA06EF862CC}" type="pres">
      <dgm:prSet presAssocID="{3A124C40-517F-42B7-8FDC-B795832ECA81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FD5F815A-FC8D-44D3-8017-72E9B4058375}" type="pres">
      <dgm:prSet presAssocID="{DEA6021D-DFAD-4D84-B806-60EA977684F9}" presName="composite" presStyleCnt="0"/>
      <dgm:spPr/>
    </dgm:pt>
    <dgm:pt modelId="{EAEEF119-3561-4532-B48F-4AC38B3197C6}" type="pres">
      <dgm:prSet presAssocID="{DEA6021D-DFAD-4D84-B806-60EA977684F9}" presName="bentUpArrow1" presStyleLbl="alignImgPlace1" presStyleIdx="0" presStyleCnt="2" custLinFactNeighborX="-55491" custLinFactNeighborY="-18647"/>
      <dgm:spPr/>
    </dgm:pt>
    <dgm:pt modelId="{4347C6EF-8447-454F-9520-A8ADA88F16B2}" type="pres">
      <dgm:prSet presAssocID="{DEA6021D-DFAD-4D84-B806-60EA977684F9}" presName="ParentText" presStyleLbl="node1" presStyleIdx="0" presStyleCnt="3" custScaleX="178949" custScaleY="45936" custLinFactNeighborX="-4958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9972155-7662-44B3-87BB-D5E7A804ED09}" type="pres">
      <dgm:prSet presAssocID="{DEA6021D-DFAD-4D84-B806-60EA977684F9}" presName="ChildText" presStyleLbl="revTx" presStyleIdx="0" presStyleCnt="3" custScaleX="302503" custLinFactNeighborX="9406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9444CE4-B6EE-4CC3-8987-D289138E2F18}" type="pres">
      <dgm:prSet presAssocID="{E93BBC8F-C65B-4A08-92F3-5CFF8BC0259A}" presName="sibTrans" presStyleCnt="0"/>
      <dgm:spPr/>
    </dgm:pt>
    <dgm:pt modelId="{2173FE1D-02E6-45B7-8B5B-41B09AFD8B57}" type="pres">
      <dgm:prSet presAssocID="{FE700318-1677-40BF-97EE-1B5F8856C691}" presName="composite" presStyleCnt="0"/>
      <dgm:spPr/>
    </dgm:pt>
    <dgm:pt modelId="{9CD2E434-3F1F-4AC0-BB66-1553C2AFEDAE}" type="pres">
      <dgm:prSet presAssocID="{FE700318-1677-40BF-97EE-1B5F8856C691}" presName="bentUpArrow1" presStyleLbl="alignImgPlace1" presStyleIdx="1" presStyleCnt="2" custLinFactNeighborX="-68213" custLinFactNeighborY="-26915"/>
      <dgm:spPr/>
    </dgm:pt>
    <dgm:pt modelId="{624A8CDB-9D61-4AA0-ADC6-BED18A52DCA9}" type="pres">
      <dgm:prSet presAssocID="{FE700318-1677-40BF-97EE-1B5F8856C691}" presName="ParentText" presStyleLbl="node1" presStyleIdx="1" presStyleCnt="3" custScaleX="178949" custScaleY="45936" custLinFactNeighborX="-51594" custLinFactNeighborY="-1619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10DD7F5-FD28-4BF8-9E4D-9F90951B5FEB}" type="pres">
      <dgm:prSet presAssocID="{FE700318-1677-40BF-97EE-1B5F8856C691}" presName="ChildText" presStyleLbl="revTx" presStyleIdx="1" presStyleCnt="3" custScaleX="331388" custScaleY="144107" custLinFactX="13820" custLinFactNeighborX="100000" custLinFactNeighborY="-2673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65CBD57-B03D-40DA-AB44-A68BB7CCD8EE}" type="pres">
      <dgm:prSet presAssocID="{B7DEEDFA-94DF-4718-A130-1EBD24D1D23E}" presName="sibTrans" presStyleCnt="0"/>
      <dgm:spPr/>
    </dgm:pt>
    <dgm:pt modelId="{B80A3EEE-CBD6-4432-A59A-063EFC66FDCB}" type="pres">
      <dgm:prSet presAssocID="{626AFA71-7905-4B69-8AD9-9ACC87D596B3}" presName="composite" presStyleCnt="0"/>
      <dgm:spPr/>
    </dgm:pt>
    <dgm:pt modelId="{260EBCA1-E505-4605-A2AB-899B4A4673F2}" type="pres">
      <dgm:prSet presAssocID="{626AFA71-7905-4B69-8AD9-9ACC87D596B3}" presName="ParentText" presStyleLbl="node1" presStyleIdx="2" presStyleCnt="3" custScaleX="178949" custScaleY="45936" custLinFactNeighborX="-61463" custLinFactNeighborY="684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6C96A66-AF3B-4579-8783-4056CE4E15C2}" type="pres">
      <dgm:prSet presAssocID="{626AFA71-7905-4B69-8AD9-9ACC87D596B3}" presName="FinalChildText" presStyleLbl="revTx" presStyleIdx="2" presStyleCnt="3" custScaleX="233534" custScaleY="39775" custLinFactNeighborX="45526" custLinFactNeighborY="646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64119703-8C29-4D16-90EE-1B6FE9841FEA}" type="presOf" srcId="{DEA6021D-DFAD-4D84-B806-60EA977684F9}" destId="{4347C6EF-8447-454F-9520-A8ADA88F16B2}" srcOrd="0" destOrd="0" presId="urn:microsoft.com/office/officeart/2005/8/layout/StepDownProcess"/>
    <dgm:cxn modelId="{4F08C635-71D8-47BB-8B5B-275B9ED5BF4B}" srcId="{DEA6021D-DFAD-4D84-B806-60EA977684F9}" destId="{D8F89C5B-57B4-4C0D-BAD8-2B80FE471787}" srcOrd="0" destOrd="0" parTransId="{B02C0E21-1719-4104-8AD3-806F4A60FBA1}" sibTransId="{F3DEDEA8-CDDD-4D5E-9CC6-41C30FD88E03}"/>
    <dgm:cxn modelId="{2BACF7C7-4880-4EBA-A5F2-A2169F566514}" type="presOf" srcId="{3A124C40-517F-42B7-8FDC-B795832ECA81}" destId="{37DCE57D-42D9-46C6-93D8-AEA06EF862CC}" srcOrd="0" destOrd="0" presId="urn:microsoft.com/office/officeart/2005/8/layout/StepDownProcess"/>
    <dgm:cxn modelId="{E3F7459F-B515-4F47-97B6-2CA5C525AA89}" srcId="{FE700318-1677-40BF-97EE-1B5F8856C691}" destId="{839DD5C9-B4F8-4B7E-938C-732CD811E529}" srcOrd="1" destOrd="0" parTransId="{641C757B-B290-4B2E-BA5F-71B2C5394893}" sibTransId="{A52EF79B-7731-4527-BC96-860662C31A54}"/>
    <dgm:cxn modelId="{2FB87972-4FDD-456E-B060-A09EB5505821}" type="presOf" srcId="{8C6C65E1-0754-496A-850A-A0AAA893EDE3}" destId="{110DD7F5-FD28-4BF8-9E4D-9F90951B5FEB}" srcOrd="0" destOrd="0" presId="urn:microsoft.com/office/officeart/2005/8/layout/StepDownProcess"/>
    <dgm:cxn modelId="{966E096D-EBB8-4720-AA48-A23C0D1ABA1D}" srcId="{3A124C40-517F-42B7-8FDC-B795832ECA81}" destId="{FE700318-1677-40BF-97EE-1B5F8856C691}" srcOrd="1" destOrd="0" parTransId="{E5E9CE92-440B-427B-99FB-8E85C152D401}" sibTransId="{B7DEEDFA-94DF-4718-A130-1EBD24D1D23E}"/>
    <dgm:cxn modelId="{6603E376-8571-4A9C-99A5-84C08095CD36}" type="presOf" srcId="{FE700318-1677-40BF-97EE-1B5F8856C691}" destId="{624A8CDB-9D61-4AA0-ADC6-BED18A52DCA9}" srcOrd="0" destOrd="0" presId="urn:microsoft.com/office/officeart/2005/8/layout/StepDownProcess"/>
    <dgm:cxn modelId="{F19ECDE0-9074-4A69-99BD-FA9B1E4C8D5B}" type="presOf" srcId="{626AFA71-7905-4B69-8AD9-9ACC87D596B3}" destId="{260EBCA1-E505-4605-A2AB-899B4A4673F2}" srcOrd="0" destOrd="0" presId="urn:microsoft.com/office/officeart/2005/8/layout/StepDownProcess"/>
    <dgm:cxn modelId="{122EC82A-4BDF-48D7-A22F-5D201FE61534}" type="presOf" srcId="{839DD5C9-B4F8-4B7E-938C-732CD811E529}" destId="{110DD7F5-FD28-4BF8-9E4D-9F90951B5FEB}" srcOrd="0" destOrd="1" presId="urn:microsoft.com/office/officeart/2005/8/layout/StepDownProcess"/>
    <dgm:cxn modelId="{E04527F8-EAC0-4E01-B693-D36DF5A68A68}" type="presOf" srcId="{9340D957-FFCC-4C0A-9ADC-2234DB91ECB5}" destId="{B6C96A66-AF3B-4579-8783-4056CE4E15C2}" srcOrd="0" destOrd="0" presId="urn:microsoft.com/office/officeart/2005/8/layout/StepDownProcess"/>
    <dgm:cxn modelId="{33C5D174-A549-4394-8D58-BD867E95E5C1}" srcId="{626AFA71-7905-4B69-8AD9-9ACC87D596B3}" destId="{9340D957-FFCC-4C0A-9ADC-2234DB91ECB5}" srcOrd="0" destOrd="0" parTransId="{9AA649C3-BB02-4C18-A7F2-CAB433FF7D5A}" sibTransId="{8AEE07DC-8BB5-4CD9-A099-3213555EF37B}"/>
    <dgm:cxn modelId="{88DDCCAF-E078-432A-9C6C-5EBBF50D746F}" srcId="{3A124C40-517F-42B7-8FDC-B795832ECA81}" destId="{626AFA71-7905-4B69-8AD9-9ACC87D596B3}" srcOrd="2" destOrd="0" parTransId="{E7BEC2EB-65E6-4A11-9D2E-EDB250872CA5}" sibTransId="{62169DFF-697B-4310-955A-A2DAD0C28C8A}"/>
    <dgm:cxn modelId="{EA0AD896-7803-48B2-AF4D-78C671DD5995}" srcId="{3A124C40-517F-42B7-8FDC-B795832ECA81}" destId="{DEA6021D-DFAD-4D84-B806-60EA977684F9}" srcOrd="0" destOrd="0" parTransId="{26F4CA67-3578-4CDA-B544-7E0E75E71693}" sibTransId="{E93BBC8F-C65B-4A08-92F3-5CFF8BC0259A}"/>
    <dgm:cxn modelId="{0554D2CC-408F-46B3-923C-0F4E45ECEE9E}" srcId="{FE700318-1677-40BF-97EE-1B5F8856C691}" destId="{8C6C65E1-0754-496A-850A-A0AAA893EDE3}" srcOrd="0" destOrd="0" parTransId="{F19C35A1-43D2-4BBC-BE1C-09D1E2365EFF}" sibTransId="{ADBD4BA4-B2E1-4E58-9231-402299CBF4E7}"/>
    <dgm:cxn modelId="{9DF34447-6E0B-4461-8664-B8BC4F41879C}" type="presOf" srcId="{D8F89C5B-57B4-4C0D-BAD8-2B80FE471787}" destId="{B9972155-7662-44B3-87BB-D5E7A804ED09}" srcOrd="0" destOrd="0" presId="urn:microsoft.com/office/officeart/2005/8/layout/StepDownProcess"/>
    <dgm:cxn modelId="{E87BD655-40D0-49D4-974C-495435EAA297}" type="presParOf" srcId="{37DCE57D-42D9-46C6-93D8-AEA06EF862CC}" destId="{FD5F815A-FC8D-44D3-8017-72E9B4058375}" srcOrd="0" destOrd="0" presId="urn:microsoft.com/office/officeart/2005/8/layout/StepDownProcess"/>
    <dgm:cxn modelId="{58CF29F3-C445-43D1-A4AD-9C2D0F104B7F}" type="presParOf" srcId="{FD5F815A-FC8D-44D3-8017-72E9B4058375}" destId="{EAEEF119-3561-4532-B48F-4AC38B3197C6}" srcOrd="0" destOrd="0" presId="urn:microsoft.com/office/officeart/2005/8/layout/StepDownProcess"/>
    <dgm:cxn modelId="{12DA7A51-CEEE-4E89-900E-9B1356CB928D}" type="presParOf" srcId="{FD5F815A-FC8D-44D3-8017-72E9B4058375}" destId="{4347C6EF-8447-454F-9520-A8ADA88F16B2}" srcOrd="1" destOrd="0" presId="urn:microsoft.com/office/officeart/2005/8/layout/StepDownProcess"/>
    <dgm:cxn modelId="{FC6E6076-61EA-4373-8E76-E70AE54D1968}" type="presParOf" srcId="{FD5F815A-FC8D-44D3-8017-72E9B4058375}" destId="{B9972155-7662-44B3-87BB-D5E7A804ED09}" srcOrd="2" destOrd="0" presId="urn:microsoft.com/office/officeart/2005/8/layout/StepDownProcess"/>
    <dgm:cxn modelId="{84AD15A3-F1EB-404E-9F4A-3386CD8B2FA7}" type="presParOf" srcId="{37DCE57D-42D9-46C6-93D8-AEA06EF862CC}" destId="{69444CE4-B6EE-4CC3-8987-D289138E2F18}" srcOrd="1" destOrd="0" presId="urn:microsoft.com/office/officeart/2005/8/layout/StepDownProcess"/>
    <dgm:cxn modelId="{EDDF265A-5EE5-4704-A6A3-E2D5035B436A}" type="presParOf" srcId="{37DCE57D-42D9-46C6-93D8-AEA06EF862CC}" destId="{2173FE1D-02E6-45B7-8B5B-41B09AFD8B57}" srcOrd="2" destOrd="0" presId="urn:microsoft.com/office/officeart/2005/8/layout/StepDownProcess"/>
    <dgm:cxn modelId="{562B2897-14B1-4D5F-8B00-C96454F9D3C7}" type="presParOf" srcId="{2173FE1D-02E6-45B7-8B5B-41B09AFD8B57}" destId="{9CD2E434-3F1F-4AC0-BB66-1553C2AFEDAE}" srcOrd="0" destOrd="0" presId="urn:microsoft.com/office/officeart/2005/8/layout/StepDownProcess"/>
    <dgm:cxn modelId="{7E9D90E2-ADC9-4C78-ACFB-1BC43BE2E912}" type="presParOf" srcId="{2173FE1D-02E6-45B7-8B5B-41B09AFD8B57}" destId="{624A8CDB-9D61-4AA0-ADC6-BED18A52DCA9}" srcOrd="1" destOrd="0" presId="urn:microsoft.com/office/officeart/2005/8/layout/StepDownProcess"/>
    <dgm:cxn modelId="{05E633DC-E358-434C-A0F2-199BDBA6E140}" type="presParOf" srcId="{2173FE1D-02E6-45B7-8B5B-41B09AFD8B57}" destId="{110DD7F5-FD28-4BF8-9E4D-9F90951B5FEB}" srcOrd="2" destOrd="0" presId="urn:microsoft.com/office/officeart/2005/8/layout/StepDownProcess"/>
    <dgm:cxn modelId="{6981ADEC-9083-406C-81A5-2D343D338DC3}" type="presParOf" srcId="{37DCE57D-42D9-46C6-93D8-AEA06EF862CC}" destId="{565CBD57-B03D-40DA-AB44-A68BB7CCD8EE}" srcOrd="3" destOrd="0" presId="urn:microsoft.com/office/officeart/2005/8/layout/StepDownProcess"/>
    <dgm:cxn modelId="{21D3E886-EB2A-413C-8D78-AE85B8849EEC}" type="presParOf" srcId="{37DCE57D-42D9-46C6-93D8-AEA06EF862CC}" destId="{B80A3EEE-CBD6-4432-A59A-063EFC66FDCB}" srcOrd="4" destOrd="0" presId="urn:microsoft.com/office/officeart/2005/8/layout/StepDownProcess"/>
    <dgm:cxn modelId="{D1982298-EB48-48C6-902B-2EB95B2EEAF5}" type="presParOf" srcId="{B80A3EEE-CBD6-4432-A59A-063EFC66FDCB}" destId="{260EBCA1-E505-4605-A2AB-899B4A4673F2}" srcOrd="0" destOrd="0" presId="urn:microsoft.com/office/officeart/2005/8/layout/StepDownProcess"/>
    <dgm:cxn modelId="{736A67DF-5F54-4598-822D-D80BDBB1336B}" type="presParOf" srcId="{B80A3EEE-CBD6-4432-A59A-063EFC66FDCB}" destId="{B6C96A66-AF3B-4579-8783-4056CE4E15C2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2DF6123-1A1C-4E56-9B62-F2391316E3F9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2427BCFF-5D37-4506-92F3-C75FFE1D9E99}">
      <dgm:prSet phldrT="[Texto]" custT="1"/>
      <dgm:spPr/>
      <dgm:t>
        <a:bodyPr/>
        <a:lstStyle/>
        <a:p>
          <a:r>
            <a:rPr lang="es-EC" sz="1400" dirty="0" smtClean="0"/>
            <a:t>Germinación Semillas</a:t>
          </a:r>
          <a:endParaRPr lang="es-EC" sz="1400" dirty="0"/>
        </a:p>
      </dgm:t>
    </dgm:pt>
    <dgm:pt modelId="{5282BE23-8E9D-4A2A-8F55-A05AF5C38D7A}" type="parTrans" cxnId="{5C61774B-9B70-4818-BD0A-16722B4CDA2F}">
      <dgm:prSet/>
      <dgm:spPr/>
      <dgm:t>
        <a:bodyPr/>
        <a:lstStyle/>
        <a:p>
          <a:endParaRPr lang="es-EC" sz="1100"/>
        </a:p>
      </dgm:t>
    </dgm:pt>
    <dgm:pt modelId="{2797FF32-BDAE-4807-823A-F60FEB5CD8A2}" type="sibTrans" cxnId="{5C61774B-9B70-4818-BD0A-16722B4CDA2F}">
      <dgm:prSet custT="1"/>
      <dgm:spPr/>
      <dgm:t>
        <a:bodyPr/>
        <a:lstStyle/>
        <a:p>
          <a:endParaRPr lang="es-EC" sz="1100"/>
        </a:p>
      </dgm:t>
    </dgm:pt>
    <dgm:pt modelId="{DA4116B1-8422-41C5-B339-1BACC7B097F1}">
      <dgm:prSet phldrT="[Texto]" custT="1"/>
      <dgm:spPr/>
      <dgm:t>
        <a:bodyPr/>
        <a:lstStyle/>
        <a:p>
          <a:r>
            <a:rPr lang="es-EC" sz="1400" dirty="0" smtClean="0"/>
            <a:t>Curva de crecimiento bacteriano</a:t>
          </a:r>
          <a:endParaRPr lang="es-EC" sz="1400" dirty="0"/>
        </a:p>
      </dgm:t>
    </dgm:pt>
    <dgm:pt modelId="{65EB288B-052C-4291-B2BC-14EADAD08059}" type="parTrans" cxnId="{97D213AB-E749-41CA-8C8D-87AD4BDD9FB3}">
      <dgm:prSet/>
      <dgm:spPr/>
      <dgm:t>
        <a:bodyPr/>
        <a:lstStyle/>
        <a:p>
          <a:endParaRPr lang="es-EC" sz="1100"/>
        </a:p>
      </dgm:t>
    </dgm:pt>
    <dgm:pt modelId="{7A77ADD3-A93F-4791-8BED-8081A8B01E58}" type="sibTrans" cxnId="{97D213AB-E749-41CA-8C8D-87AD4BDD9FB3}">
      <dgm:prSet custT="1"/>
      <dgm:spPr/>
      <dgm:t>
        <a:bodyPr/>
        <a:lstStyle/>
        <a:p>
          <a:endParaRPr lang="es-EC" sz="1100"/>
        </a:p>
      </dgm:t>
    </dgm:pt>
    <dgm:pt modelId="{0A6C4E22-D491-4855-AE82-F3B81C88C9F3}">
      <dgm:prSet phldrT="[Texto]" custT="1"/>
      <dgm:spPr/>
      <dgm:t>
        <a:bodyPr/>
        <a:lstStyle/>
        <a:p>
          <a:r>
            <a:rPr lang="es-EC" sz="1400" dirty="0" smtClean="0"/>
            <a:t>Preparación Inóculo</a:t>
          </a:r>
          <a:endParaRPr lang="es-EC" sz="1400" dirty="0"/>
        </a:p>
      </dgm:t>
    </dgm:pt>
    <dgm:pt modelId="{A0C9260F-949E-4461-963B-C7ECA67A4E76}" type="parTrans" cxnId="{F2AFCCA2-9D3C-4F34-9702-A98B5799A782}">
      <dgm:prSet/>
      <dgm:spPr/>
      <dgm:t>
        <a:bodyPr/>
        <a:lstStyle/>
        <a:p>
          <a:endParaRPr lang="es-EC" sz="1100"/>
        </a:p>
      </dgm:t>
    </dgm:pt>
    <dgm:pt modelId="{B1688CCA-3200-413D-AD88-C749A0642D60}" type="sibTrans" cxnId="{F2AFCCA2-9D3C-4F34-9702-A98B5799A782}">
      <dgm:prSet/>
      <dgm:spPr/>
      <dgm:t>
        <a:bodyPr/>
        <a:lstStyle/>
        <a:p>
          <a:endParaRPr lang="es-EC" sz="1100"/>
        </a:p>
      </dgm:t>
    </dgm:pt>
    <dgm:pt modelId="{2682E44E-8592-4A85-B435-ABC2A10217E6}" type="pres">
      <dgm:prSet presAssocID="{F2DF6123-1A1C-4E56-9B62-F2391316E3F9}" presName="Name0" presStyleCnt="0">
        <dgm:presLayoutVars>
          <dgm:dir/>
          <dgm:resizeHandles val="exact"/>
        </dgm:presLayoutVars>
      </dgm:prSet>
      <dgm:spPr/>
    </dgm:pt>
    <dgm:pt modelId="{BDF5D715-91A2-4DFA-A3CB-F488D1A10DB5}" type="pres">
      <dgm:prSet presAssocID="{2427BCFF-5D37-4506-92F3-C75FFE1D9E99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8F7BD69-22DE-4F0D-B2F7-4D9473B499E8}" type="pres">
      <dgm:prSet presAssocID="{2797FF32-BDAE-4807-823A-F60FEB5CD8A2}" presName="sibTrans" presStyleLbl="sibTrans2D1" presStyleIdx="0" presStyleCnt="2"/>
      <dgm:spPr/>
      <dgm:t>
        <a:bodyPr/>
        <a:lstStyle/>
        <a:p>
          <a:endParaRPr lang="es-EC"/>
        </a:p>
      </dgm:t>
    </dgm:pt>
    <dgm:pt modelId="{35FF658B-E963-405D-A4FE-18F419305F75}" type="pres">
      <dgm:prSet presAssocID="{2797FF32-BDAE-4807-823A-F60FEB5CD8A2}" presName="connectorText" presStyleLbl="sibTrans2D1" presStyleIdx="0" presStyleCnt="2"/>
      <dgm:spPr/>
      <dgm:t>
        <a:bodyPr/>
        <a:lstStyle/>
        <a:p>
          <a:endParaRPr lang="es-EC"/>
        </a:p>
      </dgm:t>
    </dgm:pt>
    <dgm:pt modelId="{6854A028-23BD-4086-9CEF-9D16EB0227D0}" type="pres">
      <dgm:prSet presAssocID="{DA4116B1-8422-41C5-B339-1BACC7B097F1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09B3AD0-1902-46A7-B993-21C4DFAD4F55}" type="pres">
      <dgm:prSet presAssocID="{7A77ADD3-A93F-4791-8BED-8081A8B01E58}" presName="sibTrans" presStyleLbl="sibTrans2D1" presStyleIdx="1" presStyleCnt="2"/>
      <dgm:spPr/>
      <dgm:t>
        <a:bodyPr/>
        <a:lstStyle/>
        <a:p>
          <a:endParaRPr lang="es-EC"/>
        </a:p>
      </dgm:t>
    </dgm:pt>
    <dgm:pt modelId="{2548BA8A-B66E-48D6-BAAE-7A4538CC4A32}" type="pres">
      <dgm:prSet presAssocID="{7A77ADD3-A93F-4791-8BED-8081A8B01E58}" presName="connectorText" presStyleLbl="sibTrans2D1" presStyleIdx="1" presStyleCnt="2"/>
      <dgm:spPr/>
      <dgm:t>
        <a:bodyPr/>
        <a:lstStyle/>
        <a:p>
          <a:endParaRPr lang="es-EC"/>
        </a:p>
      </dgm:t>
    </dgm:pt>
    <dgm:pt modelId="{A8E6EB09-64EB-4F7B-9EF4-FEF174E87CFD}" type="pres">
      <dgm:prSet presAssocID="{0A6C4E22-D491-4855-AE82-F3B81C88C9F3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5881B89-3360-4A26-8AB5-988038A70718}" type="presOf" srcId="{F2DF6123-1A1C-4E56-9B62-F2391316E3F9}" destId="{2682E44E-8592-4A85-B435-ABC2A10217E6}" srcOrd="0" destOrd="0" presId="urn:microsoft.com/office/officeart/2005/8/layout/process1"/>
    <dgm:cxn modelId="{F616CF3E-7043-4B05-BB88-E4EC1F0C0054}" type="presOf" srcId="{0A6C4E22-D491-4855-AE82-F3B81C88C9F3}" destId="{A8E6EB09-64EB-4F7B-9EF4-FEF174E87CFD}" srcOrd="0" destOrd="0" presId="urn:microsoft.com/office/officeart/2005/8/layout/process1"/>
    <dgm:cxn modelId="{5C61774B-9B70-4818-BD0A-16722B4CDA2F}" srcId="{F2DF6123-1A1C-4E56-9B62-F2391316E3F9}" destId="{2427BCFF-5D37-4506-92F3-C75FFE1D9E99}" srcOrd="0" destOrd="0" parTransId="{5282BE23-8E9D-4A2A-8F55-A05AF5C38D7A}" sibTransId="{2797FF32-BDAE-4807-823A-F60FEB5CD8A2}"/>
    <dgm:cxn modelId="{F2AFCCA2-9D3C-4F34-9702-A98B5799A782}" srcId="{F2DF6123-1A1C-4E56-9B62-F2391316E3F9}" destId="{0A6C4E22-D491-4855-AE82-F3B81C88C9F3}" srcOrd="2" destOrd="0" parTransId="{A0C9260F-949E-4461-963B-C7ECA67A4E76}" sibTransId="{B1688CCA-3200-413D-AD88-C749A0642D60}"/>
    <dgm:cxn modelId="{E0FF48B8-D924-479C-88EB-BA3C0AF7819D}" type="presOf" srcId="{DA4116B1-8422-41C5-B339-1BACC7B097F1}" destId="{6854A028-23BD-4086-9CEF-9D16EB0227D0}" srcOrd="0" destOrd="0" presId="urn:microsoft.com/office/officeart/2005/8/layout/process1"/>
    <dgm:cxn modelId="{9BE58849-7717-49FD-B850-6D9BEB9D1BC2}" type="presOf" srcId="{7A77ADD3-A93F-4791-8BED-8081A8B01E58}" destId="{509B3AD0-1902-46A7-B993-21C4DFAD4F55}" srcOrd="0" destOrd="0" presId="urn:microsoft.com/office/officeart/2005/8/layout/process1"/>
    <dgm:cxn modelId="{CEDAE41E-6B7A-490C-8CEA-1E3F25EA4690}" type="presOf" srcId="{2427BCFF-5D37-4506-92F3-C75FFE1D9E99}" destId="{BDF5D715-91A2-4DFA-A3CB-F488D1A10DB5}" srcOrd="0" destOrd="0" presId="urn:microsoft.com/office/officeart/2005/8/layout/process1"/>
    <dgm:cxn modelId="{97D213AB-E749-41CA-8C8D-87AD4BDD9FB3}" srcId="{F2DF6123-1A1C-4E56-9B62-F2391316E3F9}" destId="{DA4116B1-8422-41C5-B339-1BACC7B097F1}" srcOrd="1" destOrd="0" parTransId="{65EB288B-052C-4291-B2BC-14EADAD08059}" sibTransId="{7A77ADD3-A93F-4791-8BED-8081A8B01E58}"/>
    <dgm:cxn modelId="{68D07434-F588-4A55-97F9-CF885F034D1C}" type="presOf" srcId="{2797FF32-BDAE-4807-823A-F60FEB5CD8A2}" destId="{35FF658B-E963-405D-A4FE-18F419305F75}" srcOrd="1" destOrd="0" presId="urn:microsoft.com/office/officeart/2005/8/layout/process1"/>
    <dgm:cxn modelId="{4462F5C3-7F04-4A0A-BED5-A02656BDBA6B}" type="presOf" srcId="{7A77ADD3-A93F-4791-8BED-8081A8B01E58}" destId="{2548BA8A-B66E-48D6-BAAE-7A4538CC4A32}" srcOrd="1" destOrd="0" presId="urn:microsoft.com/office/officeart/2005/8/layout/process1"/>
    <dgm:cxn modelId="{01F43709-6D32-4616-8C49-58AE19ADCDDE}" type="presOf" srcId="{2797FF32-BDAE-4807-823A-F60FEB5CD8A2}" destId="{B8F7BD69-22DE-4F0D-B2F7-4D9473B499E8}" srcOrd="0" destOrd="0" presId="urn:microsoft.com/office/officeart/2005/8/layout/process1"/>
    <dgm:cxn modelId="{F3659A79-6AC4-4936-8781-059DF6F1328D}" type="presParOf" srcId="{2682E44E-8592-4A85-B435-ABC2A10217E6}" destId="{BDF5D715-91A2-4DFA-A3CB-F488D1A10DB5}" srcOrd="0" destOrd="0" presId="urn:microsoft.com/office/officeart/2005/8/layout/process1"/>
    <dgm:cxn modelId="{B257902B-5BD8-4A13-96D6-BFC38118C2AC}" type="presParOf" srcId="{2682E44E-8592-4A85-B435-ABC2A10217E6}" destId="{B8F7BD69-22DE-4F0D-B2F7-4D9473B499E8}" srcOrd="1" destOrd="0" presId="urn:microsoft.com/office/officeart/2005/8/layout/process1"/>
    <dgm:cxn modelId="{86B25C17-0B94-4E57-899D-1496A5E7037A}" type="presParOf" srcId="{B8F7BD69-22DE-4F0D-B2F7-4D9473B499E8}" destId="{35FF658B-E963-405D-A4FE-18F419305F75}" srcOrd="0" destOrd="0" presId="urn:microsoft.com/office/officeart/2005/8/layout/process1"/>
    <dgm:cxn modelId="{42B7BEBB-1E2D-4B52-AC0F-6DD0D5204023}" type="presParOf" srcId="{2682E44E-8592-4A85-B435-ABC2A10217E6}" destId="{6854A028-23BD-4086-9CEF-9D16EB0227D0}" srcOrd="2" destOrd="0" presId="urn:microsoft.com/office/officeart/2005/8/layout/process1"/>
    <dgm:cxn modelId="{75AC28FD-F3E0-47BA-A04C-46F66D205063}" type="presParOf" srcId="{2682E44E-8592-4A85-B435-ABC2A10217E6}" destId="{509B3AD0-1902-46A7-B993-21C4DFAD4F55}" srcOrd="3" destOrd="0" presId="urn:microsoft.com/office/officeart/2005/8/layout/process1"/>
    <dgm:cxn modelId="{45F18736-365D-4CCA-95F2-2D4E51A5D691}" type="presParOf" srcId="{509B3AD0-1902-46A7-B993-21C4DFAD4F55}" destId="{2548BA8A-B66E-48D6-BAAE-7A4538CC4A32}" srcOrd="0" destOrd="0" presId="urn:microsoft.com/office/officeart/2005/8/layout/process1"/>
    <dgm:cxn modelId="{FC57F53C-842E-497B-AAD9-2AB81DC466FF}" type="presParOf" srcId="{2682E44E-8592-4A85-B435-ABC2A10217E6}" destId="{A8E6EB09-64EB-4F7B-9EF4-FEF174E87CFD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7FBE6A1-522E-46DE-AD51-E77DF53D1E08}" type="doc">
      <dgm:prSet loTypeId="urn:microsoft.com/office/officeart/2005/8/layout/process2" loCatId="process" qsTypeId="urn:microsoft.com/office/officeart/2005/8/quickstyle/simple1" qsCatId="simple" csTypeId="urn:microsoft.com/office/officeart/2005/8/colors/accent3_1" csCatId="accent3" phldr="1"/>
      <dgm:spPr/>
    </dgm:pt>
    <dgm:pt modelId="{96C6CEA4-0F07-4F62-A6C5-91B0D79941A5}">
      <dgm:prSet phldrT="[Texto]" custT="1"/>
      <dgm:spPr/>
      <dgm:t>
        <a:bodyPr/>
        <a:lstStyle/>
        <a:p>
          <a:r>
            <a:rPr lang="es-EC" sz="1600" dirty="0" smtClean="0"/>
            <a:t>Monitoreo</a:t>
          </a:r>
          <a:endParaRPr lang="es-EC" sz="1600" dirty="0"/>
        </a:p>
      </dgm:t>
    </dgm:pt>
    <dgm:pt modelId="{87F2AD1C-C383-4675-956C-584ADD367F48}" type="parTrans" cxnId="{211E6737-E0D0-48A1-A1BF-D56125AD2DBE}">
      <dgm:prSet/>
      <dgm:spPr/>
      <dgm:t>
        <a:bodyPr/>
        <a:lstStyle/>
        <a:p>
          <a:endParaRPr lang="es-EC" sz="1600"/>
        </a:p>
      </dgm:t>
    </dgm:pt>
    <dgm:pt modelId="{A97CAFE2-7D0E-46C5-9D58-3473C16D8895}" type="sibTrans" cxnId="{211E6737-E0D0-48A1-A1BF-D56125AD2DBE}">
      <dgm:prSet custT="1"/>
      <dgm:spPr/>
      <dgm:t>
        <a:bodyPr/>
        <a:lstStyle/>
        <a:p>
          <a:endParaRPr lang="es-EC" sz="1200"/>
        </a:p>
      </dgm:t>
    </dgm:pt>
    <dgm:pt modelId="{71B923A9-1878-4A7E-A8D2-02039C318C61}">
      <dgm:prSet phldrT="[Texto]" custT="1"/>
      <dgm:spPr/>
      <dgm:t>
        <a:bodyPr/>
        <a:lstStyle/>
        <a:p>
          <a:r>
            <a:rPr lang="es-EC" sz="1600" dirty="0" smtClean="0"/>
            <a:t>Reaislamiento fitopatógeno</a:t>
          </a:r>
          <a:endParaRPr lang="es-EC" sz="1600" dirty="0"/>
        </a:p>
      </dgm:t>
    </dgm:pt>
    <dgm:pt modelId="{79538F94-D439-4D57-846F-2B388F394885}" type="parTrans" cxnId="{801C209F-7AEA-47B5-B85B-D3E22A9F329E}">
      <dgm:prSet/>
      <dgm:spPr/>
      <dgm:t>
        <a:bodyPr/>
        <a:lstStyle/>
        <a:p>
          <a:endParaRPr lang="es-EC" sz="1600"/>
        </a:p>
      </dgm:t>
    </dgm:pt>
    <dgm:pt modelId="{E49F0616-5F82-4207-A91A-91C007CA8CC8}" type="sibTrans" cxnId="{801C209F-7AEA-47B5-B85B-D3E22A9F329E}">
      <dgm:prSet custT="1"/>
      <dgm:spPr/>
      <dgm:t>
        <a:bodyPr/>
        <a:lstStyle/>
        <a:p>
          <a:endParaRPr lang="es-EC" sz="1200"/>
        </a:p>
      </dgm:t>
    </dgm:pt>
    <dgm:pt modelId="{BB59BE11-9CE9-47E1-8C11-D5BA28BDBE80}">
      <dgm:prSet phldrT="[Texto]" custT="1"/>
      <dgm:spPr/>
      <dgm:t>
        <a:bodyPr/>
        <a:lstStyle/>
        <a:p>
          <a:r>
            <a:rPr lang="es-EC" sz="1600" dirty="0" smtClean="0"/>
            <a:t>Identificación</a:t>
          </a:r>
          <a:endParaRPr lang="es-EC" sz="1600" dirty="0"/>
        </a:p>
      </dgm:t>
    </dgm:pt>
    <dgm:pt modelId="{BB7BF9FC-A942-4EE2-BD9D-509BE65A16D1}" type="parTrans" cxnId="{2F90A65F-2FDF-43CB-A631-009D195516E7}">
      <dgm:prSet/>
      <dgm:spPr/>
      <dgm:t>
        <a:bodyPr/>
        <a:lstStyle/>
        <a:p>
          <a:endParaRPr lang="es-EC" sz="1600"/>
        </a:p>
      </dgm:t>
    </dgm:pt>
    <dgm:pt modelId="{3EDA429C-770B-49E4-8A14-E3488422C8C9}" type="sibTrans" cxnId="{2F90A65F-2FDF-43CB-A631-009D195516E7}">
      <dgm:prSet/>
      <dgm:spPr/>
      <dgm:t>
        <a:bodyPr/>
        <a:lstStyle/>
        <a:p>
          <a:endParaRPr lang="es-EC" sz="1600"/>
        </a:p>
      </dgm:t>
    </dgm:pt>
    <dgm:pt modelId="{DA424B34-31AC-45ED-94FE-50D536AB3B2F}" type="pres">
      <dgm:prSet presAssocID="{B7FBE6A1-522E-46DE-AD51-E77DF53D1E08}" presName="linearFlow" presStyleCnt="0">
        <dgm:presLayoutVars>
          <dgm:resizeHandles val="exact"/>
        </dgm:presLayoutVars>
      </dgm:prSet>
      <dgm:spPr/>
    </dgm:pt>
    <dgm:pt modelId="{0344024F-FC1F-4C57-882B-C0ACA1073267}" type="pres">
      <dgm:prSet presAssocID="{96C6CEA4-0F07-4F62-A6C5-91B0D79941A5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7CF19D9-AB79-4EF7-B93D-83ABBCAE2A19}" type="pres">
      <dgm:prSet presAssocID="{A97CAFE2-7D0E-46C5-9D58-3473C16D8895}" presName="sibTrans" presStyleLbl="sibTrans2D1" presStyleIdx="0" presStyleCnt="2"/>
      <dgm:spPr/>
      <dgm:t>
        <a:bodyPr/>
        <a:lstStyle/>
        <a:p>
          <a:endParaRPr lang="es-EC"/>
        </a:p>
      </dgm:t>
    </dgm:pt>
    <dgm:pt modelId="{3B2B7305-F6E4-4828-BE84-2ADE5615D143}" type="pres">
      <dgm:prSet presAssocID="{A97CAFE2-7D0E-46C5-9D58-3473C16D8895}" presName="connectorText" presStyleLbl="sibTrans2D1" presStyleIdx="0" presStyleCnt="2"/>
      <dgm:spPr/>
      <dgm:t>
        <a:bodyPr/>
        <a:lstStyle/>
        <a:p>
          <a:endParaRPr lang="es-EC"/>
        </a:p>
      </dgm:t>
    </dgm:pt>
    <dgm:pt modelId="{EA14A3C0-9B86-4710-A9C5-2A3ABD087156}" type="pres">
      <dgm:prSet presAssocID="{71B923A9-1878-4A7E-A8D2-02039C318C61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5482E40-42E4-4CD8-8FF9-8D915CF0C261}" type="pres">
      <dgm:prSet presAssocID="{E49F0616-5F82-4207-A91A-91C007CA8CC8}" presName="sibTrans" presStyleLbl="sibTrans2D1" presStyleIdx="1" presStyleCnt="2"/>
      <dgm:spPr/>
      <dgm:t>
        <a:bodyPr/>
        <a:lstStyle/>
        <a:p>
          <a:endParaRPr lang="es-EC"/>
        </a:p>
      </dgm:t>
    </dgm:pt>
    <dgm:pt modelId="{0741C0DD-9EC7-446C-8B9C-464985739ED8}" type="pres">
      <dgm:prSet presAssocID="{E49F0616-5F82-4207-A91A-91C007CA8CC8}" presName="connectorText" presStyleLbl="sibTrans2D1" presStyleIdx="1" presStyleCnt="2"/>
      <dgm:spPr/>
      <dgm:t>
        <a:bodyPr/>
        <a:lstStyle/>
        <a:p>
          <a:endParaRPr lang="es-EC"/>
        </a:p>
      </dgm:t>
    </dgm:pt>
    <dgm:pt modelId="{D7C9EB59-C73D-4C15-AEA3-AF67F99767B9}" type="pres">
      <dgm:prSet presAssocID="{BB59BE11-9CE9-47E1-8C11-D5BA28BDBE80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801C209F-7AEA-47B5-B85B-D3E22A9F329E}" srcId="{B7FBE6A1-522E-46DE-AD51-E77DF53D1E08}" destId="{71B923A9-1878-4A7E-A8D2-02039C318C61}" srcOrd="1" destOrd="0" parTransId="{79538F94-D439-4D57-846F-2B388F394885}" sibTransId="{E49F0616-5F82-4207-A91A-91C007CA8CC8}"/>
    <dgm:cxn modelId="{1D146C9B-9066-479B-ABEB-1C92A6C61BEA}" type="presOf" srcId="{E49F0616-5F82-4207-A91A-91C007CA8CC8}" destId="{0741C0DD-9EC7-446C-8B9C-464985739ED8}" srcOrd="1" destOrd="0" presId="urn:microsoft.com/office/officeart/2005/8/layout/process2"/>
    <dgm:cxn modelId="{2F90A65F-2FDF-43CB-A631-009D195516E7}" srcId="{B7FBE6A1-522E-46DE-AD51-E77DF53D1E08}" destId="{BB59BE11-9CE9-47E1-8C11-D5BA28BDBE80}" srcOrd="2" destOrd="0" parTransId="{BB7BF9FC-A942-4EE2-BD9D-509BE65A16D1}" sibTransId="{3EDA429C-770B-49E4-8A14-E3488422C8C9}"/>
    <dgm:cxn modelId="{211E6737-E0D0-48A1-A1BF-D56125AD2DBE}" srcId="{B7FBE6A1-522E-46DE-AD51-E77DF53D1E08}" destId="{96C6CEA4-0F07-4F62-A6C5-91B0D79941A5}" srcOrd="0" destOrd="0" parTransId="{87F2AD1C-C383-4675-956C-584ADD367F48}" sibTransId="{A97CAFE2-7D0E-46C5-9D58-3473C16D8895}"/>
    <dgm:cxn modelId="{A6FE39E0-F0E7-499C-9234-79A6684B4648}" type="presOf" srcId="{96C6CEA4-0F07-4F62-A6C5-91B0D79941A5}" destId="{0344024F-FC1F-4C57-882B-C0ACA1073267}" srcOrd="0" destOrd="0" presId="urn:microsoft.com/office/officeart/2005/8/layout/process2"/>
    <dgm:cxn modelId="{0E6D3E48-AF9E-4A61-946F-B113728BFDCA}" type="presOf" srcId="{71B923A9-1878-4A7E-A8D2-02039C318C61}" destId="{EA14A3C0-9B86-4710-A9C5-2A3ABD087156}" srcOrd="0" destOrd="0" presId="urn:microsoft.com/office/officeart/2005/8/layout/process2"/>
    <dgm:cxn modelId="{1E60CA13-DB4D-42B7-BC92-8144583004C9}" type="presOf" srcId="{BB59BE11-9CE9-47E1-8C11-D5BA28BDBE80}" destId="{D7C9EB59-C73D-4C15-AEA3-AF67F99767B9}" srcOrd="0" destOrd="0" presId="urn:microsoft.com/office/officeart/2005/8/layout/process2"/>
    <dgm:cxn modelId="{21BCE447-3FC5-4483-95D5-98308DE2F181}" type="presOf" srcId="{A97CAFE2-7D0E-46C5-9D58-3473C16D8895}" destId="{3B2B7305-F6E4-4828-BE84-2ADE5615D143}" srcOrd="1" destOrd="0" presId="urn:microsoft.com/office/officeart/2005/8/layout/process2"/>
    <dgm:cxn modelId="{F289885B-63EB-4A7E-9C31-A7783EE8DF7A}" type="presOf" srcId="{A97CAFE2-7D0E-46C5-9D58-3473C16D8895}" destId="{27CF19D9-AB79-4EF7-B93D-83ABBCAE2A19}" srcOrd="0" destOrd="0" presId="urn:microsoft.com/office/officeart/2005/8/layout/process2"/>
    <dgm:cxn modelId="{AD1BBA7C-C439-4940-891F-BE528AFE8372}" type="presOf" srcId="{B7FBE6A1-522E-46DE-AD51-E77DF53D1E08}" destId="{DA424B34-31AC-45ED-94FE-50D536AB3B2F}" srcOrd="0" destOrd="0" presId="urn:microsoft.com/office/officeart/2005/8/layout/process2"/>
    <dgm:cxn modelId="{4DAB9308-0CB8-4355-A12D-E24559BDE39B}" type="presOf" srcId="{E49F0616-5F82-4207-A91A-91C007CA8CC8}" destId="{B5482E40-42E4-4CD8-8FF9-8D915CF0C261}" srcOrd="0" destOrd="0" presId="urn:microsoft.com/office/officeart/2005/8/layout/process2"/>
    <dgm:cxn modelId="{97736402-A92D-44DE-AC24-E9E0EC599F0E}" type="presParOf" srcId="{DA424B34-31AC-45ED-94FE-50D536AB3B2F}" destId="{0344024F-FC1F-4C57-882B-C0ACA1073267}" srcOrd="0" destOrd="0" presId="urn:microsoft.com/office/officeart/2005/8/layout/process2"/>
    <dgm:cxn modelId="{0C5C17FD-024C-42FC-910B-52B5CBBAB60E}" type="presParOf" srcId="{DA424B34-31AC-45ED-94FE-50D536AB3B2F}" destId="{27CF19D9-AB79-4EF7-B93D-83ABBCAE2A19}" srcOrd="1" destOrd="0" presId="urn:microsoft.com/office/officeart/2005/8/layout/process2"/>
    <dgm:cxn modelId="{4068960B-FD2F-417E-AECD-43EFD84C6F4F}" type="presParOf" srcId="{27CF19D9-AB79-4EF7-B93D-83ABBCAE2A19}" destId="{3B2B7305-F6E4-4828-BE84-2ADE5615D143}" srcOrd="0" destOrd="0" presId="urn:microsoft.com/office/officeart/2005/8/layout/process2"/>
    <dgm:cxn modelId="{3D3D3570-16C7-4681-B3A5-D4ADA2C77311}" type="presParOf" srcId="{DA424B34-31AC-45ED-94FE-50D536AB3B2F}" destId="{EA14A3C0-9B86-4710-A9C5-2A3ABD087156}" srcOrd="2" destOrd="0" presId="urn:microsoft.com/office/officeart/2005/8/layout/process2"/>
    <dgm:cxn modelId="{6F542600-5901-47E3-8FF6-0020AB464758}" type="presParOf" srcId="{DA424B34-31AC-45ED-94FE-50D536AB3B2F}" destId="{B5482E40-42E4-4CD8-8FF9-8D915CF0C261}" srcOrd="3" destOrd="0" presId="urn:microsoft.com/office/officeart/2005/8/layout/process2"/>
    <dgm:cxn modelId="{358EC6AB-7687-4974-A043-3D9114C84781}" type="presParOf" srcId="{B5482E40-42E4-4CD8-8FF9-8D915CF0C261}" destId="{0741C0DD-9EC7-446C-8B9C-464985739ED8}" srcOrd="0" destOrd="0" presId="urn:microsoft.com/office/officeart/2005/8/layout/process2"/>
    <dgm:cxn modelId="{FCDE385D-7330-48A9-B809-EAA37BABD9F9}" type="presParOf" srcId="{DA424B34-31AC-45ED-94FE-50D536AB3B2F}" destId="{D7C9EB59-C73D-4C15-AEA3-AF67F99767B9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CFDECF-8503-46AD-B745-8EA3D801A74A}">
      <dsp:nvSpPr>
        <dsp:cNvPr id="0" name=""/>
        <dsp:cNvSpPr/>
      </dsp:nvSpPr>
      <dsp:spPr>
        <a:xfrm>
          <a:off x="0" y="552"/>
          <a:ext cx="57093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DDF74D-E94D-4821-A5D8-6F9EBEF0586C}">
      <dsp:nvSpPr>
        <dsp:cNvPr id="0" name=""/>
        <dsp:cNvSpPr/>
      </dsp:nvSpPr>
      <dsp:spPr>
        <a:xfrm>
          <a:off x="0" y="552"/>
          <a:ext cx="5709320" cy="6464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100" b="0" kern="1200" dirty="0" smtClean="0">
              <a:latin typeface="Times New Roman" pitchFamily="18" charset="0"/>
              <a:cs typeface="Times New Roman" pitchFamily="18" charset="0"/>
            </a:rPr>
            <a:t>Introducción</a:t>
          </a:r>
          <a:endParaRPr lang="es-EC" sz="3100" kern="1200" dirty="0"/>
        </a:p>
      </dsp:txBody>
      <dsp:txXfrm>
        <a:off x="0" y="552"/>
        <a:ext cx="5709320" cy="646408"/>
      </dsp:txXfrm>
    </dsp:sp>
    <dsp:sp modelId="{8C65E7BB-95F8-41B1-A58E-CBAF25492F83}">
      <dsp:nvSpPr>
        <dsp:cNvPr id="0" name=""/>
        <dsp:cNvSpPr/>
      </dsp:nvSpPr>
      <dsp:spPr>
        <a:xfrm>
          <a:off x="0" y="646960"/>
          <a:ext cx="57093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EDB353-0B5F-49F4-8389-D0EA8EA957DC}">
      <dsp:nvSpPr>
        <dsp:cNvPr id="0" name=""/>
        <dsp:cNvSpPr/>
      </dsp:nvSpPr>
      <dsp:spPr>
        <a:xfrm>
          <a:off x="0" y="646960"/>
          <a:ext cx="5709320" cy="6464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100" b="0" kern="1200" dirty="0" smtClean="0">
              <a:latin typeface="Times New Roman" pitchFamily="18" charset="0"/>
              <a:cs typeface="Times New Roman" pitchFamily="18" charset="0"/>
            </a:rPr>
            <a:t>Objetivos</a:t>
          </a:r>
          <a:endParaRPr lang="es-EC" sz="31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646960"/>
        <a:ext cx="5709320" cy="646408"/>
      </dsp:txXfrm>
    </dsp:sp>
    <dsp:sp modelId="{DE166BF1-9177-4399-844D-D52B2265AFBB}">
      <dsp:nvSpPr>
        <dsp:cNvPr id="0" name=""/>
        <dsp:cNvSpPr/>
      </dsp:nvSpPr>
      <dsp:spPr>
        <a:xfrm>
          <a:off x="0" y="1293369"/>
          <a:ext cx="57093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414861-1103-4100-A88B-DA17BCA15FBC}">
      <dsp:nvSpPr>
        <dsp:cNvPr id="0" name=""/>
        <dsp:cNvSpPr/>
      </dsp:nvSpPr>
      <dsp:spPr>
        <a:xfrm>
          <a:off x="0" y="1293369"/>
          <a:ext cx="5709320" cy="6464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100" b="0" kern="1200" dirty="0" smtClean="0">
              <a:latin typeface="Times New Roman" pitchFamily="18" charset="0"/>
              <a:cs typeface="Times New Roman" pitchFamily="18" charset="0"/>
            </a:rPr>
            <a:t>Materiales y métodos</a:t>
          </a:r>
          <a:endParaRPr lang="es-EC" sz="31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1293369"/>
        <a:ext cx="5709320" cy="646408"/>
      </dsp:txXfrm>
    </dsp:sp>
    <dsp:sp modelId="{CF6D07B2-F71B-4BB2-B4D7-DA0EEDDE12F9}">
      <dsp:nvSpPr>
        <dsp:cNvPr id="0" name=""/>
        <dsp:cNvSpPr/>
      </dsp:nvSpPr>
      <dsp:spPr>
        <a:xfrm>
          <a:off x="0" y="1939777"/>
          <a:ext cx="57093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CA3F7B-69E1-423F-B1B9-F00980BAC3C5}">
      <dsp:nvSpPr>
        <dsp:cNvPr id="0" name=""/>
        <dsp:cNvSpPr/>
      </dsp:nvSpPr>
      <dsp:spPr>
        <a:xfrm>
          <a:off x="0" y="1939777"/>
          <a:ext cx="5709320" cy="6464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100" b="0" kern="1200" dirty="0" smtClean="0">
              <a:latin typeface="Times New Roman" pitchFamily="18" charset="0"/>
              <a:cs typeface="Times New Roman" pitchFamily="18" charset="0"/>
            </a:rPr>
            <a:t>Resultados </a:t>
          </a:r>
        </a:p>
      </dsp:txBody>
      <dsp:txXfrm>
        <a:off x="0" y="1939777"/>
        <a:ext cx="5709320" cy="646408"/>
      </dsp:txXfrm>
    </dsp:sp>
    <dsp:sp modelId="{2B7F58E3-C495-4077-8BB5-5B1E05A31779}">
      <dsp:nvSpPr>
        <dsp:cNvPr id="0" name=""/>
        <dsp:cNvSpPr/>
      </dsp:nvSpPr>
      <dsp:spPr>
        <a:xfrm>
          <a:off x="0" y="2586185"/>
          <a:ext cx="57093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AC92C2-E450-4ABE-8767-9F306023E5BB}">
      <dsp:nvSpPr>
        <dsp:cNvPr id="0" name=""/>
        <dsp:cNvSpPr/>
      </dsp:nvSpPr>
      <dsp:spPr>
        <a:xfrm>
          <a:off x="0" y="2586185"/>
          <a:ext cx="5709320" cy="6464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100" b="0" kern="1200" dirty="0" smtClean="0">
              <a:latin typeface="Times New Roman" pitchFamily="18" charset="0"/>
              <a:cs typeface="Times New Roman" pitchFamily="18" charset="0"/>
            </a:rPr>
            <a:t>Discusión </a:t>
          </a:r>
          <a:endParaRPr lang="es-EC" sz="3100" b="0" kern="1200" dirty="0" smtClean="0">
            <a:latin typeface="Times New Roman" pitchFamily="18" charset="0"/>
            <a:cs typeface="Times New Roman" pitchFamily="18" charset="0"/>
          </a:endParaRPr>
        </a:p>
      </dsp:txBody>
      <dsp:txXfrm>
        <a:off x="0" y="2586185"/>
        <a:ext cx="5709320" cy="646408"/>
      </dsp:txXfrm>
    </dsp:sp>
    <dsp:sp modelId="{BFD0F8E8-BE61-4F06-8C7A-8FAF0417B82B}">
      <dsp:nvSpPr>
        <dsp:cNvPr id="0" name=""/>
        <dsp:cNvSpPr/>
      </dsp:nvSpPr>
      <dsp:spPr>
        <a:xfrm>
          <a:off x="0" y="3232593"/>
          <a:ext cx="57093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86FFFA-E816-4756-99E3-FFD30F718C51}">
      <dsp:nvSpPr>
        <dsp:cNvPr id="0" name=""/>
        <dsp:cNvSpPr/>
      </dsp:nvSpPr>
      <dsp:spPr>
        <a:xfrm>
          <a:off x="0" y="3232593"/>
          <a:ext cx="5709320" cy="6464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100" b="0" kern="1200" dirty="0" smtClean="0">
              <a:latin typeface="Times New Roman" pitchFamily="18" charset="0"/>
              <a:cs typeface="Times New Roman" pitchFamily="18" charset="0"/>
            </a:rPr>
            <a:t>Conclusiones</a:t>
          </a:r>
        </a:p>
      </dsp:txBody>
      <dsp:txXfrm>
        <a:off x="0" y="3232593"/>
        <a:ext cx="5709320" cy="646408"/>
      </dsp:txXfrm>
    </dsp:sp>
    <dsp:sp modelId="{C3EFADB1-BA82-4A79-8FE1-F3701B62D477}">
      <dsp:nvSpPr>
        <dsp:cNvPr id="0" name=""/>
        <dsp:cNvSpPr/>
      </dsp:nvSpPr>
      <dsp:spPr>
        <a:xfrm>
          <a:off x="0" y="3879002"/>
          <a:ext cx="57093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A20461-1785-41AD-912C-E656D9B5AA3C}">
      <dsp:nvSpPr>
        <dsp:cNvPr id="0" name=""/>
        <dsp:cNvSpPr/>
      </dsp:nvSpPr>
      <dsp:spPr>
        <a:xfrm>
          <a:off x="0" y="3879002"/>
          <a:ext cx="5709320" cy="6464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100" b="0" kern="1200" dirty="0" smtClean="0">
              <a:latin typeface="Times New Roman" pitchFamily="18" charset="0"/>
              <a:cs typeface="Times New Roman" pitchFamily="18" charset="0"/>
            </a:rPr>
            <a:t>Recomendaciones</a:t>
          </a:r>
        </a:p>
      </dsp:txBody>
      <dsp:txXfrm>
        <a:off x="0" y="3879002"/>
        <a:ext cx="5709320" cy="64640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4E7B0E-A039-47EC-8772-D525851F94B8}">
      <dsp:nvSpPr>
        <dsp:cNvPr id="0" name=""/>
        <dsp:cNvSpPr/>
      </dsp:nvSpPr>
      <dsp:spPr>
        <a:xfrm>
          <a:off x="1794677" y="506580"/>
          <a:ext cx="892216" cy="2317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7924"/>
              </a:lnTo>
              <a:lnTo>
                <a:pt x="892216" y="157924"/>
              </a:lnTo>
              <a:lnTo>
                <a:pt x="892216" y="231740"/>
              </a:lnTo>
            </a:path>
          </a:pathLst>
        </a:custGeom>
        <a:noFill/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42320B89-FFD1-4862-AFDC-E68DFE59B926}">
      <dsp:nvSpPr>
        <dsp:cNvPr id="0" name=""/>
        <dsp:cNvSpPr/>
      </dsp:nvSpPr>
      <dsp:spPr>
        <a:xfrm>
          <a:off x="902461" y="506580"/>
          <a:ext cx="892216" cy="231740"/>
        </a:xfrm>
        <a:custGeom>
          <a:avLst/>
          <a:gdLst/>
          <a:ahLst/>
          <a:cxnLst/>
          <a:rect l="0" t="0" r="0" b="0"/>
          <a:pathLst>
            <a:path>
              <a:moveTo>
                <a:pt x="892216" y="0"/>
              </a:moveTo>
              <a:lnTo>
                <a:pt x="892216" y="157924"/>
              </a:lnTo>
              <a:lnTo>
                <a:pt x="0" y="157924"/>
              </a:lnTo>
              <a:lnTo>
                <a:pt x="0" y="231740"/>
              </a:lnTo>
            </a:path>
          </a:pathLst>
        </a:custGeom>
        <a:noFill/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9DECEC61-9071-48F8-A241-AAE7709D9E0A}">
      <dsp:nvSpPr>
        <dsp:cNvPr id="0" name=""/>
        <dsp:cNvSpPr/>
      </dsp:nvSpPr>
      <dsp:spPr>
        <a:xfrm>
          <a:off x="990996" y="602"/>
          <a:ext cx="1607361" cy="505978"/>
        </a:xfrm>
        <a:prstGeom prst="roundRect">
          <a:avLst>
            <a:gd name="adj" fmla="val 10000"/>
          </a:avLst>
        </a:prstGeom>
        <a:solidFill>
          <a:srgbClr val="FF33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1475D1-B481-444A-9CDE-5542D5BE8FB9}">
      <dsp:nvSpPr>
        <dsp:cNvPr id="0" name=""/>
        <dsp:cNvSpPr/>
      </dsp:nvSpPr>
      <dsp:spPr>
        <a:xfrm>
          <a:off x="1079531" y="84710"/>
          <a:ext cx="1607361" cy="5059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33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Inoculación</a:t>
          </a:r>
          <a:endParaRPr lang="es-EC" sz="1400" kern="1200" dirty="0"/>
        </a:p>
      </dsp:txBody>
      <dsp:txXfrm>
        <a:off x="1094351" y="99530"/>
        <a:ext cx="1577721" cy="476338"/>
      </dsp:txXfrm>
    </dsp:sp>
    <dsp:sp modelId="{78F9B805-FCF5-4E9D-B140-1F0BD2B1D8A4}">
      <dsp:nvSpPr>
        <dsp:cNvPr id="0" name=""/>
        <dsp:cNvSpPr/>
      </dsp:nvSpPr>
      <dsp:spPr>
        <a:xfrm>
          <a:off x="98780" y="738321"/>
          <a:ext cx="1607361" cy="505978"/>
        </a:xfrm>
        <a:prstGeom prst="roundRect">
          <a:avLst>
            <a:gd name="adj" fmla="val 10000"/>
          </a:avLst>
        </a:prstGeom>
        <a:solidFill>
          <a:srgbClr val="FF33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D43A15-D8FA-4EAB-9342-D75AC16FD941}">
      <dsp:nvSpPr>
        <dsp:cNvPr id="0" name=""/>
        <dsp:cNvSpPr/>
      </dsp:nvSpPr>
      <dsp:spPr>
        <a:xfrm>
          <a:off x="187315" y="822430"/>
          <a:ext cx="1607361" cy="5059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33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Inyección en tallo</a:t>
          </a:r>
          <a:endParaRPr lang="es-EC" sz="1400" kern="1200" dirty="0"/>
        </a:p>
      </dsp:txBody>
      <dsp:txXfrm>
        <a:off x="202135" y="837250"/>
        <a:ext cx="1577721" cy="476338"/>
      </dsp:txXfrm>
    </dsp:sp>
    <dsp:sp modelId="{88A55D2D-F496-49A7-8531-DE44EE1D90D5}">
      <dsp:nvSpPr>
        <dsp:cNvPr id="0" name=""/>
        <dsp:cNvSpPr/>
      </dsp:nvSpPr>
      <dsp:spPr>
        <a:xfrm>
          <a:off x="1883212" y="738321"/>
          <a:ext cx="1607361" cy="505978"/>
        </a:xfrm>
        <a:prstGeom prst="roundRect">
          <a:avLst>
            <a:gd name="adj" fmla="val 10000"/>
          </a:avLst>
        </a:prstGeom>
        <a:solidFill>
          <a:srgbClr val="FF33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9D71F7-557B-4DEE-B7F7-AC666C440548}">
      <dsp:nvSpPr>
        <dsp:cNvPr id="0" name=""/>
        <dsp:cNvSpPr/>
      </dsp:nvSpPr>
      <dsp:spPr>
        <a:xfrm>
          <a:off x="1971747" y="822430"/>
          <a:ext cx="1607361" cy="5059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339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Punción en hoja</a:t>
          </a:r>
          <a:endParaRPr lang="es-EC" sz="1400" kern="1200" dirty="0"/>
        </a:p>
      </dsp:txBody>
      <dsp:txXfrm>
        <a:off x="1986567" y="837250"/>
        <a:ext cx="1577721" cy="47633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E88559-7A2A-483E-9685-78A4F7B0AE33}">
      <dsp:nvSpPr>
        <dsp:cNvPr id="0" name=""/>
        <dsp:cNvSpPr/>
      </dsp:nvSpPr>
      <dsp:spPr>
        <a:xfrm>
          <a:off x="814" y="0"/>
          <a:ext cx="488590" cy="560593"/>
        </a:xfrm>
        <a:prstGeom prst="upArrow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F060DC-7650-4524-9D03-9FAA3392A4AC}">
      <dsp:nvSpPr>
        <dsp:cNvPr id="0" name=""/>
        <dsp:cNvSpPr/>
      </dsp:nvSpPr>
      <dsp:spPr>
        <a:xfrm>
          <a:off x="504062" y="0"/>
          <a:ext cx="829123" cy="5605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0" rIns="99568" bIns="99568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Control</a:t>
          </a:r>
          <a:endParaRPr lang="es-EC" sz="1400" kern="1200" dirty="0"/>
        </a:p>
      </dsp:txBody>
      <dsp:txXfrm>
        <a:off x="504062" y="0"/>
        <a:ext cx="829123" cy="560593"/>
      </dsp:txXfrm>
    </dsp:sp>
    <dsp:sp modelId="{C4A70BD0-1C9B-4E1C-A446-F730B78AF9A0}">
      <dsp:nvSpPr>
        <dsp:cNvPr id="0" name=""/>
        <dsp:cNvSpPr/>
      </dsp:nvSpPr>
      <dsp:spPr>
        <a:xfrm>
          <a:off x="147391" y="607310"/>
          <a:ext cx="488590" cy="560593"/>
        </a:xfrm>
        <a:prstGeom prst="downArrow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EC7134-05EA-4777-A51D-00935977FBD5}">
      <dsp:nvSpPr>
        <dsp:cNvPr id="0" name=""/>
        <dsp:cNvSpPr/>
      </dsp:nvSpPr>
      <dsp:spPr>
        <a:xfrm>
          <a:off x="650640" y="607310"/>
          <a:ext cx="829123" cy="5605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0" rIns="99568" bIns="99568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Filtrado</a:t>
          </a:r>
          <a:endParaRPr lang="es-EC" sz="1400" kern="1200" dirty="0"/>
        </a:p>
      </dsp:txBody>
      <dsp:txXfrm>
        <a:off x="650640" y="607310"/>
        <a:ext cx="829123" cy="56059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5388BC-F03D-4DE9-BF8B-DDECE43A251A}">
      <dsp:nvSpPr>
        <dsp:cNvPr id="0" name=""/>
        <dsp:cNvSpPr/>
      </dsp:nvSpPr>
      <dsp:spPr>
        <a:xfrm>
          <a:off x="2923239" y="1861829"/>
          <a:ext cx="1026576" cy="13940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61495"/>
              </a:lnTo>
              <a:lnTo>
                <a:pt x="1026576" y="1261495"/>
              </a:lnTo>
              <a:lnTo>
                <a:pt x="1026576" y="1394057"/>
              </a:lnTo>
            </a:path>
          </a:pathLst>
        </a:custGeom>
        <a:noFill/>
        <a:ln w="25400" cap="flat" cmpd="sng" algn="ctr">
          <a:solidFill>
            <a:schemeClr val="accent4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5F8EB0-7FF6-4A3A-B392-ABB69DC45292}">
      <dsp:nvSpPr>
        <dsp:cNvPr id="0" name=""/>
        <dsp:cNvSpPr/>
      </dsp:nvSpPr>
      <dsp:spPr>
        <a:xfrm>
          <a:off x="1896662" y="1861829"/>
          <a:ext cx="1026576" cy="1394057"/>
        </a:xfrm>
        <a:custGeom>
          <a:avLst/>
          <a:gdLst/>
          <a:ahLst/>
          <a:cxnLst/>
          <a:rect l="0" t="0" r="0" b="0"/>
          <a:pathLst>
            <a:path>
              <a:moveTo>
                <a:pt x="1026576" y="0"/>
              </a:moveTo>
              <a:lnTo>
                <a:pt x="1026576" y="1261495"/>
              </a:lnTo>
              <a:lnTo>
                <a:pt x="0" y="1261495"/>
              </a:lnTo>
              <a:lnTo>
                <a:pt x="0" y="1394057"/>
              </a:lnTo>
            </a:path>
          </a:pathLst>
        </a:custGeom>
        <a:noFill/>
        <a:ln w="25400" cap="flat" cmpd="sng" algn="ctr">
          <a:solidFill>
            <a:schemeClr val="accent4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9CA49F-A33C-439F-99E6-A404EDE4769F}">
      <dsp:nvSpPr>
        <dsp:cNvPr id="0" name=""/>
        <dsp:cNvSpPr/>
      </dsp:nvSpPr>
      <dsp:spPr>
        <a:xfrm>
          <a:off x="1896662" y="764610"/>
          <a:ext cx="1026576" cy="4061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3574"/>
              </a:lnTo>
              <a:lnTo>
                <a:pt x="1026576" y="273574"/>
              </a:lnTo>
              <a:lnTo>
                <a:pt x="1026576" y="406135"/>
              </a:lnTo>
            </a:path>
          </a:pathLst>
        </a:custGeom>
        <a:noFill/>
        <a:ln w="254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210E2E-C1EB-4413-A22F-FBF2F7739FAD}">
      <dsp:nvSpPr>
        <dsp:cNvPr id="0" name=""/>
        <dsp:cNvSpPr/>
      </dsp:nvSpPr>
      <dsp:spPr>
        <a:xfrm>
          <a:off x="870085" y="764610"/>
          <a:ext cx="1026576" cy="406135"/>
        </a:xfrm>
        <a:custGeom>
          <a:avLst/>
          <a:gdLst/>
          <a:ahLst/>
          <a:cxnLst/>
          <a:rect l="0" t="0" r="0" b="0"/>
          <a:pathLst>
            <a:path>
              <a:moveTo>
                <a:pt x="1026576" y="0"/>
              </a:moveTo>
              <a:lnTo>
                <a:pt x="1026576" y="273574"/>
              </a:lnTo>
              <a:lnTo>
                <a:pt x="0" y="273574"/>
              </a:lnTo>
              <a:lnTo>
                <a:pt x="0" y="406135"/>
              </a:lnTo>
            </a:path>
          </a:pathLst>
        </a:custGeom>
        <a:noFill/>
        <a:ln w="254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A82E41-7D2D-479B-8BFB-2A45C476CA40}">
      <dsp:nvSpPr>
        <dsp:cNvPr id="0" name=""/>
        <dsp:cNvSpPr/>
      </dsp:nvSpPr>
      <dsp:spPr>
        <a:xfrm>
          <a:off x="1029079" y="162628"/>
          <a:ext cx="1735165" cy="601981"/>
        </a:xfrm>
        <a:prstGeom prst="roundRect">
          <a:avLst>
            <a:gd name="adj" fmla="val 10000"/>
          </a:avLst>
        </a:prstGeom>
        <a:solidFill>
          <a:schemeClr val="accent4">
            <a:alpha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9E08F9-15D9-4D37-8912-41C2009F042E}">
      <dsp:nvSpPr>
        <dsp:cNvPr id="0" name=""/>
        <dsp:cNvSpPr/>
      </dsp:nvSpPr>
      <dsp:spPr>
        <a:xfrm>
          <a:off x="1188073" y="313673"/>
          <a:ext cx="1735165" cy="6019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Bacteriosis en tomate</a:t>
          </a:r>
          <a:endParaRPr lang="es-EC" sz="1400" kern="1200" dirty="0"/>
        </a:p>
      </dsp:txBody>
      <dsp:txXfrm>
        <a:off x="1205704" y="331304"/>
        <a:ext cx="1699903" cy="566719"/>
      </dsp:txXfrm>
    </dsp:sp>
    <dsp:sp modelId="{5113ACCF-C5EC-403E-A876-40C5111C3DA3}">
      <dsp:nvSpPr>
        <dsp:cNvPr id="0" name=""/>
        <dsp:cNvSpPr/>
      </dsp:nvSpPr>
      <dsp:spPr>
        <a:xfrm>
          <a:off x="2502" y="1170745"/>
          <a:ext cx="1735165" cy="691083"/>
        </a:xfrm>
        <a:prstGeom prst="roundRect">
          <a:avLst>
            <a:gd name="adj" fmla="val 10000"/>
          </a:avLst>
        </a:prstGeom>
        <a:solidFill>
          <a:schemeClr val="accent4">
            <a:alpha val="7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54DD25-A72F-4A3F-AE8F-2BAA7F2BF0CC}">
      <dsp:nvSpPr>
        <dsp:cNvPr id="0" name=""/>
        <dsp:cNvSpPr/>
      </dsp:nvSpPr>
      <dsp:spPr>
        <a:xfrm>
          <a:off x="161496" y="1321789"/>
          <a:ext cx="1735165" cy="6910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i="1" kern="1200" dirty="0" smtClean="0"/>
            <a:t>Pseudomonas </a:t>
          </a:r>
          <a:r>
            <a:rPr lang="es-EC" sz="1400" i="1" kern="1200" dirty="0" err="1" smtClean="0"/>
            <a:t>corrugata</a:t>
          </a:r>
          <a:endParaRPr lang="es-EC" sz="1400" kern="1200" dirty="0"/>
        </a:p>
      </dsp:txBody>
      <dsp:txXfrm>
        <a:off x="181737" y="1342030"/>
        <a:ext cx="1694683" cy="650601"/>
      </dsp:txXfrm>
    </dsp:sp>
    <dsp:sp modelId="{4B3C7086-A861-4ADF-A30B-4F63DD2A12E4}">
      <dsp:nvSpPr>
        <dsp:cNvPr id="0" name=""/>
        <dsp:cNvSpPr/>
      </dsp:nvSpPr>
      <dsp:spPr>
        <a:xfrm>
          <a:off x="2055656" y="1170745"/>
          <a:ext cx="1735165" cy="691083"/>
        </a:xfrm>
        <a:prstGeom prst="roundRect">
          <a:avLst>
            <a:gd name="adj" fmla="val 10000"/>
          </a:avLst>
        </a:prstGeom>
        <a:solidFill>
          <a:schemeClr val="accent4">
            <a:alpha val="7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CEA4C1-14B8-48EA-AF56-A9BDC82FCBA0}">
      <dsp:nvSpPr>
        <dsp:cNvPr id="0" name=""/>
        <dsp:cNvSpPr/>
      </dsp:nvSpPr>
      <dsp:spPr>
        <a:xfrm>
          <a:off x="2214650" y="1321789"/>
          <a:ext cx="1735165" cy="6910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i="1" kern="1200" dirty="0" smtClean="0"/>
            <a:t>Pseudomonas syringae</a:t>
          </a:r>
          <a:endParaRPr lang="es-EC" sz="1400" kern="1200" dirty="0"/>
        </a:p>
      </dsp:txBody>
      <dsp:txXfrm>
        <a:off x="2234891" y="1342030"/>
        <a:ext cx="1694683" cy="650601"/>
      </dsp:txXfrm>
    </dsp:sp>
    <dsp:sp modelId="{9583A2AA-2F1D-4B75-8C49-89B96222DEE5}">
      <dsp:nvSpPr>
        <dsp:cNvPr id="0" name=""/>
        <dsp:cNvSpPr/>
      </dsp:nvSpPr>
      <dsp:spPr>
        <a:xfrm>
          <a:off x="1029079" y="3255886"/>
          <a:ext cx="1735165" cy="523628"/>
        </a:xfrm>
        <a:prstGeom prst="roundRect">
          <a:avLst>
            <a:gd name="adj" fmla="val 10000"/>
          </a:avLst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1EAFBF-E528-4BCA-9539-4EC4560DD1F2}">
      <dsp:nvSpPr>
        <dsp:cNvPr id="0" name=""/>
        <dsp:cNvSpPr/>
      </dsp:nvSpPr>
      <dsp:spPr>
        <a:xfrm>
          <a:off x="1188073" y="3406930"/>
          <a:ext cx="1735165" cy="5236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i="1" kern="1200" dirty="0" smtClean="0"/>
            <a:t>P. syringae </a:t>
          </a:r>
          <a:r>
            <a:rPr lang="es-EC" sz="1400" i="0" kern="1200" dirty="0" err="1" smtClean="0"/>
            <a:t>pv</a:t>
          </a:r>
          <a:r>
            <a:rPr lang="es-EC" sz="1400" i="0" kern="1200" dirty="0" smtClean="0"/>
            <a:t>. </a:t>
          </a:r>
          <a:r>
            <a:rPr lang="es-EC" sz="1400" i="1" kern="1200" dirty="0" smtClean="0"/>
            <a:t>tomato</a:t>
          </a:r>
          <a:endParaRPr lang="es-EC" sz="1400" kern="1200" dirty="0"/>
        </a:p>
      </dsp:txBody>
      <dsp:txXfrm>
        <a:off x="1203410" y="3422267"/>
        <a:ext cx="1704491" cy="492954"/>
      </dsp:txXfrm>
    </dsp:sp>
    <dsp:sp modelId="{F11FA199-91EA-404A-BA46-93C0F7D36E1F}">
      <dsp:nvSpPr>
        <dsp:cNvPr id="0" name=""/>
        <dsp:cNvSpPr/>
      </dsp:nvSpPr>
      <dsp:spPr>
        <a:xfrm>
          <a:off x="3082233" y="3255886"/>
          <a:ext cx="1735165" cy="523628"/>
        </a:xfrm>
        <a:prstGeom prst="roundRect">
          <a:avLst>
            <a:gd name="adj" fmla="val 10000"/>
          </a:avLst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48B8DD-F33D-40E8-9E48-6A0047AA3C0C}">
      <dsp:nvSpPr>
        <dsp:cNvPr id="0" name=""/>
        <dsp:cNvSpPr/>
      </dsp:nvSpPr>
      <dsp:spPr>
        <a:xfrm>
          <a:off x="3241227" y="3406930"/>
          <a:ext cx="1735165" cy="5236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i="1" kern="1200" dirty="0" smtClean="0"/>
            <a:t>P. syringae </a:t>
          </a:r>
          <a:r>
            <a:rPr lang="es-EC" sz="1400" i="0" kern="1200" dirty="0" err="1" smtClean="0"/>
            <a:t>pv</a:t>
          </a:r>
          <a:r>
            <a:rPr lang="es-EC" sz="1400" i="0" kern="1200" dirty="0" smtClean="0"/>
            <a:t>. </a:t>
          </a:r>
          <a:r>
            <a:rPr lang="es-EC" sz="1400" i="1" kern="1200" dirty="0" smtClean="0"/>
            <a:t>syringae</a:t>
          </a:r>
          <a:r>
            <a:rPr lang="es-EC" sz="1400" kern="1200" dirty="0" smtClean="0"/>
            <a:t>. </a:t>
          </a:r>
          <a:endParaRPr lang="es-EC" sz="1400" kern="1200" dirty="0"/>
        </a:p>
      </dsp:txBody>
      <dsp:txXfrm>
        <a:off x="3256564" y="3422267"/>
        <a:ext cx="1704491" cy="4929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DE93EF-C9B7-4D18-9C12-CB78631B76F1}">
      <dsp:nvSpPr>
        <dsp:cNvPr id="0" name=""/>
        <dsp:cNvSpPr/>
      </dsp:nvSpPr>
      <dsp:spPr>
        <a:xfrm>
          <a:off x="2445" y="168074"/>
          <a:ext cx="2979487" cy="119179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solidFill>
                <a:schemeClr val="tx1"/>
              </a:solidFill>
            </a:rPr>
            <a:t>Identificación bacteriana y manifestación </a:t>
          </a:r>
          <a:endParaRPr lang="es-EC" sz="1400" kern="1200" dirty="0"/>
        </a:p>
      </dsp:txBody>
      <dsp:txXfrm>
        <a:off x="598343" y="168074"/>
        <a:ext cx="1787692" cy="1191795"/>
      </dsp:txXfrm>
    </dsp:sp>
    <dsp:sp modelId="{BA0CE5D3-667F-4070-AC5E-90B9CDFE0DA4}">
      <dsp:nvSpPr>
        <dsp:cNvPr id="0" name=""/>
        <dsp:cNvSpPr/>
      </dsp:nvSpPr>
      <dsp:spPr>
        <a:xfrm>
          <a:off x="2683984" y="168074"/>
          <a:ext cx="2979487" cy="119179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smtClean="0">
              <a:solidFill>
                <a:schemeClr val="tx1"/>
              </a:solidFill>
            </a:rPr>
            <a:t>Programas de mejoramiento </a:t>
          </a:r>
          <a:endParaRPr lang="es-EC" sz="1400" kern="1200"/>
        </a:p>
      </dsp:txBody>
      <dsp:txXfrm>
        <a:off x="3279882" y="168074"/>
        <a:ext cx="1787692" cy="1191795"/>
      </dsp:txXfrm>
    </dsp:sp>
    <dsp:sp modelId="{48192FA4-B494-41FC-AF05-6780348FB11A}">
      <dsp:nvSpPr>
        <dsp:cNvPr id="0" name=""/>
        <dsp:cNvSpPr/>
      </dsp:nvSpPr>
      <dsp:spPr>
        <a:xfrm>
          <a:off x="5365523" y="168074"/>
          <a:ext cx="2979487" cy="119179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solidFill>
                <a:schemeClr val="tx1"/>
              </a:solidFill>
            </a:rPr>
            <a:t>Factores ecológicos y patogénicos  </a:t>
          </a:r>
          <a:r>
            <a:rPr lang="es-EC" sz="1400" kern="1200" dirty="0" smtClean="0">
              <a:solidFill>
                <a:schemeClr val="tx1"/>
              </a:solidFill>
              <a:sym typeface="Wingdings" panose="05000000000000000000" pitchFamily="2" charset="2"/>
            </a:rPr>
            <a:t> </a:t>
          </a:r>
          <a:r>
            <a:rPr lang="es-EC" sz="1400" kern="1200" dirty="0" smtClean="0">
              <a:solidFill>
                <a:schemeClr val="tx1"/>
              </a:solidFill>
            </a:rPr>
            <a:t>sensibilidad y/o resistencia microorganismos</a:t>
          </a:r>
          <a:endParaRPr lang="es-EC" sz="1400" kern="1200" dirty="0"/>
        </a:p>
      </dsp:txBody>
      <dsp:txXfrm>
        <a:off x="5961421" y="168074"/>
        <a:ext cx="1787692" cy="119179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EAD14B-7667-40D3-80B9-26B32BFE5B48}">
      <dsp:nvSpPr>
        <dsp:cNvPr id="0" name=""/>
        <dsp:cNvSpPr/>
      </dsp:nvSpPr>
      <dsp:spPr>
        <a:xfrm rot="5400000">
          <a:off x="2549387" y="-728381"/>
          <a:ext cx="727422" cy="236982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 smtClean="0"/>
            <a:t>21 - 24°C</a:t>
          </a:r>
          <a:endParaRPr lang="es-EC" sz="1400" kern="1200" dirty="0"/>
        </a:p>
      </dsp:txBody>
      <dsp:txXfrm rot="-5400000">
        <a:off x="1728187" y="128329"/>
        <a:ext cx="2334312" cy="656402"/>
      </dsp:txXfrm>
    </dsp:sp>
    <dsp:sp modelId="{15D3297F-BCEC-47EA-8135-4C29649CF419}">
      <dsp:nvSpPr>
        <dsp:cNvPr id="0" name=""/>
        <dsp:cNvSpPr/>
      </dsp:nvSpPr>
      <dsp:spPr>
        <a:xfrm>
          <a:off x="185958" y="1890"/>
          <a:ext cx="1542228" cy="90927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Temperatura</a:t>
          </a:r>
          <a:endParaRPr lang="es-EC" sz="1700" kern="1200" dirty="0"/>
        </a:p>
      </dsp:txBody>
      <dsp:txXfrm>
        <a:off x="230345" y="46277"/>
        <a:ext cx="1453454" cy="820503"/>
      </dsp:txXfrm>
    </dsp:sp>
    <dsp:sp modelId="{D6098263-6860-4261-B257-E8909993115F}">
      <dsp:nvSpPr>
        <dsp:cNvPr id="0" name=""/>
        <dsp:cNvSpPr/>
      </dsp:nvSpPr>
      <dsp:spPr>
        <a:xfrm rot="5400000">
          <a:off x="2549387" y="226359"/>
          <a:ext cx="727422" cy="236982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 smtClean="0"/>
            <a:t>65 y 70% de humedad relativa del ambiente</a:t>
          </a:r>
          <a:endParaRPr lang="es-EC" sz="1400" kern="1200" dirty="0"/>
        </a:p>
      </dsp:txBody>
      <dsp:txXfrm rot="-5400000">
        <a:off x="1728187" y="1083069"/>
        <a:ext cx="2334312" cy="656402"/>
      </dsp:txXfrm>
    </dsp:sp>
    <dsp:sp modelId="{BA2A8A08-50E5-40A5-AEEE-1928B84E7070}">
      <dsp:nvSpPr>
        <dsp:cNvPr id="0" name=""/>
        <dsp:cNvSpPr/>
      </dsp:nvSpPr>
      <dsp:spPr>
        <a:xfrm>
          <a:off x="185958" y="956631"/>
          <a:ext cx="1542228" cy="90927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Humedad</a:t>
          </a:r>
          <a:endParaRPr lang="es-EC" sz="1700" kern="1200" dirty="0"/>
        </a:p>
      </dsp:txBody>
      <dsp:txXfrm>
        <a:off x="230345" y="1001018"/>
        <a:ext cx="1453454" cy="820503"/>
      </dsp:txXfrm>
    </dsp:sp>
    <dsp:sp modelId="{3662CB43-96D5-40B7-9088-477002298487}">
      <dsp:nvSpPr>
        <dsp:cNvPr id="0" name=""/>
        <dsp:cNvSpPr/>
      </dsp:nvSpPr>
      <dsp:spPr>
        <a:xfrm rot="5400000">
          <a:off x="2549387" y="1181100"/>
          <a:ext cx="727422" cy="236982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 smtClean="0"/>
            <a:t>Normal</a:t>
          </a:r>
          <a:endParaRPr lang="es-EC" sz="1400" kern="1200" dirty="0"/>
        </a:p>
      </dsp:txBody>
      <dsp:txXfrm rot="-5400000">
        <a:off x="1728187" y="2037810"/>
        <a:ext cx="2334312" cy="656402"/>
      </dsp:txXfrm>
    </dsp:sp>
    <dsp:sp modelId="{69568293-DC30-4ED7-B478-BC43ECCB673E}">
      <dsp:nvSpPr>
        <dsp:cNvPr id="0" name=""/>
        <dsp:cNvSpPr/>
      </dsp:nvSpPr>
      <dsp:spPr>
        <a:xfrm>
          <a:off x="185958" y="1911373"/>
          <a:ext cx="1542228" cy="90927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Luminosidad</a:t>
          </a:r>
          <a:endParaRPr lang="es-EC" sz="1700" kern="1200" dirty="0"/>
        </a:p>
      </dsp:txBody>
      <dsp:txXfrm>
        <a:off x="230345" y="1955760"/>
        <a:ext cx="1453454" cy="820503"/>
      </dsp:txXfrm>
    </dsp:sp>
    <dsp:sp modelId="{869BD207-9B16-4379-82AF-37E83C698F2B}">
      <dsp:nvSpPr>
        <dsp:cNvPr id="0" name=""/>
        <dsp:cNvSpPr/>
      </dsp:nvSpPr>
      <dsp:spPr>
        <a:xfrm rot="5400000">
          <a:off x="2549387" y="2135842"/>
          <a:ext cx="727422" cy="236982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 smtClean="0"/>
            <a:t>Arenosos o arcilloso con materia orgánica.</a:t>
          </a:r>
          <a:endParaRPr lang="es-EC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 smtClean="0"/>
            <a:t>pH 5,5 - 6,8</a:t>
          </a:r>
          <a:endParaRPr lang="es-EC" sz="1400" kern="1200" dirty="0"/>
        </a:p>
      </dsp:txBody>
      <dsp:txXfrm rot="-5400000">
        <a:off x="1728187" y="2992552"/>
        <a:ext cx="2334312" cy="656402"/>
      </dsp:txXfrm>
    </dsp:sp>
    <dsp:sp modelId="{EA70DC66-0281-420B-B8AA-B9B8A712905D}">
      <dsp:nvSpPr>
        <dsp:cNvPr id="0" name=""/>
        <dsp:cNvSpPr/>
      </dsp:nvSpPr>
      <dsp:spPr>
        <a:xfrm>
          <a:off x="185958" y="2866114"/>
          <a:ext cx="1542228" cy="90927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Suelo</a:t>
          </a:r>
          <a:endParaRPr lang="es-EC" sz="1700" kern="1200" dirty="0"/>
        </a:p>
      </dsp:txBody>
      <dsp:txXfrm>
        <a:off x="230345" y="2910501"/>
        <a:ext cx="1453454" cy="82050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FCE14F-B430-48D4-9A1B-37B2F0C14750}">
      <dsp:nvSpPr>
        <dsp:cNvPr id="0" name=""/>
        <dsp:cNvSpPr/>
      </dsp:nvSpPr>
      <dsp:spPr>
        <a:xfrm>
          <a:off x="0" y="0"/>
          <a:ext cx="6408712" cy="10711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Cáncer Bacteriano</a:t>
          </a:r>
          <a:endParaRPr lang="es-EC" sz="18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i="1" kern="1200" dirty="0" err="1" smtClean="0"/>
            <a:t>Clavibacter</a:t>
          </a:r>
          <a:r>
            <a:rPr lang="es-EC" sz="1400" i="1" kern="1200" dirty="0" smtClean="0"/>
            <a:t> </a:t>
          </a:r>
          <a:r>
            <a:rPr lang="es-EC" sz="1400" i="1" kern="1200" dirty="0" err="1" smtClean="0"/>
            <a:t>michiganensis</a:t>
          </a:r>
          <a:endParaRPr lang="es-EC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 smtClean="0"/>
            <a:t>Decoloración marrón-rojiza del sistema vascular. </a:t>
          </a:r>
          <a:endParaRPr lang="es-EC" sz="1400" kern="1200" dirty="0"/>
        </a:p>
      </dsp:txBody>
      <dsp:txXfrm>
        <a:off x="1388854" y="0"/>
        <a:ext cx="5019857" cy="1071119"/>
      </dsp:txXfrm>
    </dsp:sp>
    <dsp:sp modelId="{71A777B3-4EF7-4048-A30C-59CACD52C76A}">
      <dsp:nvSpPr>
        <dsp:cNvPr id="0" name=""/>
        <dsp:cNvSpPr/>
      </dsp:nvSpPr>
      <dsp:spPr>
        <a:xfrm>
          <a:off x="107111" y="107111"/>
          <a:ext cx="1281742" cy="85689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B8CAF6-AA85-4A93-B5A2-68262874BD7D}">
      <dsp:nvSpPr>
        <dsp:cNvPr id="0" name=""/>
        <dsp:cNvSpPr/>
      </dsp:nvSpPr>
      <dsp:spPr>
        <a:xfrm>
          <a:off x="0" y="1178230"/>
          <a:ext cx="6408712" cy="10711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Mancha Bacteriana</a:t>
          </a:r>
          <a:endParaRPr lang="es-EC" sz="18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i="1" kern="1200" dirty="0" smtClean="0"/>
            <a:t>Xanthomonas campestris</a:t>
          </a:r>
          <a:r>
            <a:rPr lang="es-EC" sz="1400" kern="1200" dirty="0" smtClean="0"/>
            <a:t> </a:t>
          </a:r>
          <a:endParaRPr lang="es-EC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 smtClean="0"/>
            <a:t>En hoja manchas cloróticas rodeadas de halo amarillo.</a:t>
          </a:r>
          <a:endParaRPr lang="es-EC" sz="1400" kern="1200" dirty="0"/>
        </a:p>
      </dsp:txBody>
      <dsp:txXfrm>
        <a:off x="1388854" y="1178230"/>
        <a:ext cx="5019857" cy="1071119"/>
      </dsp:txXfrm>
    </dsp:sp>
    <dsp:sp modelId="{55E4B6B2-A86D-4F47-A878-AC5FF8855208}">
      <dsp:nvSpPr>
        <dsp:cNvPr id="0" name=""/>
        <dsp:cNvSpPr/>
      </dsp:nvSpPr>
      <dsp:spPr>
        <a:xfrm>
          <a:off x="107111" y="1285342"/>
          <a:ext cx="1281742" cy="85689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89C7C3-D188-4354-9F1E-B57DF8B39678}">
      <dsp:nvSpPr>
        <dsp:cNvPr id="0" name=""/>
        <dsp:cNvSpPr/>
      </dsp:nvSpPr>
      <dsp:spPr>
        <a:xfrm>
          <a:off x="0" y="2356461"/>
          <a:ext cx="6408712" cy="10711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Mancha Negra del Tomate</a:t>
          </a:r>
          <a:endParaRPr lang="es-EC" sz="18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i="1" kern="1200" dirty="0" smtClean="0"/>
            <a:t>Pseudomonas syringae</a:t>
          </a:r>
          <a:endParaRPr lang="es-EC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 smtClean="0"/>
            <a:t>Manchas de color negro en tallo y hoja rodeadas de un halo color amarillo.</a:t>
          </a:r>
          <a:endParaRPr lang="es-EC" sz="1400" kern="1200" dirty="0"/>
        </a:p>
      </dsp:txBody>
      <dsp:txXfrm>
        <a:off x="1388854" y="2356461"/>
        <a:ext cx="5019857" cy="1071119"/>
      </dsp:txXfrm>
    </dsp:sp>
    <dsp:sp modelId="{38149A0F-10E6-4E91-862D-7B4812D7BD8F}">
      <dsp:nvSpPr>
        <dsp:cNvPr id="0" name=""/>
        <dsp:cNvSpPr/>
      </dsp:nvSpPr>
      <dsp:spPr>
        <a:xfrm>
          <a:off x="107111" y="2463573"/>
          <a:ext cx="1281742" cy="85689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1B9A78-08C5-40D7-A2ED-D4F1808B53B8}">
      <dsp:nvSpPr>
        <dsp:cNvPr id="0" name=""/>
        <dsp:cNvSpPr/>
      </dsp:nvSpPr>
      <dsp:spPr>
        <a:xfrm>
          <a:off x="0" y="3534692"/>
          <a:ext cx="6408712" cy="10711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Marchitez Bacteriana</a:t>
          </a:r>
          <a:endParaRPr lang="es-EC" sz="18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i="1" kern="1200" dirty="0" err="1" smtClean="0"/>
            <a:t>Ralstonia</a:t>
          </a:r>
          <a:r>
            <a:rPr lang="es-EC" sz="1400" i="1" kern="1200" dirty="0" smtClean="0"/>
            <a:t> </a:t>
          </a:r>
          <a:r>
            <a:rPr lang="es-EC" sz="1400" i="1" kern="1200" dirty="0" err="1" smtClean="0"/>
            <a:t>solanacearum</a:t>
          </a:r>
          <a:endParaRPr lang="es-EC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 smtClean="0"/>
            <a:t>Marchitez total.</a:t>
          </a:r>
          <a:endParaRPr lang="es-EC" sz="1400" kern="1200" dirty="0"/>
        </a:p>
      </dsp:txBody>
      <dsp:txXfrm>
        <a:off x="1388854" y="3534692"/>
        <a:ext cx="5019857" cy="1071119"/>
      </dsp:txXfrm>
    </dsp:sp>
    <dsp:sp modelId="{801EC78D-80A3-4713-804A-D9299EE609E7}">
      <dsp:nvSpPr>
        <dsp:cNvPr id="0" name=""/>
        <dsp:cNvSpPr/>
      </dsp:nvSpPr>
      <dsp:spPr>
        <a:xfrm>
          <a:off x="107111" y="3641804"/>
          <a:ext cx="1281742" cy="85689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D1A73A-BEF8-4A56-9B44-AC1875BDC283}">
      <dsp:nvSpPr>
        <dsp:cNvPr id="0" name=""/>
        <dsp:cNvSpPr/>
      </dsp:nvSpPr>
      <dsp:spPr>
        <a:xfrm>
          <a:off x="7481" y="0"/>
          <a:ext cx="2235997" cy="3726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solidFill>
                <a:schemeClr val="tx1"/>
              </a:solidFill>
            </a:rPr>
            <a:t>Vida media: 48 hrs</a:t>
          </a:r>
          <a:endParaRPr lang="es-EC" sz="1400" kern="1200" dirty="0"/>
        </a:p>
      </dsp:txBody>
      <dsp:txXfrm>
        <a:off x="18395" y="10914"/>
        <a:ext cx="2214169" cy="350792"/>
      </dsp:txXfrm>
    </dsp:sp>
    <dsp:sp modelId="{4AA64A9C-7788-4175-9AA6-73D467E2EBAB}">
      <dsp:nvSpPr>
        <dsp:cNvPr id="0" name=""/>
        <dsp:cNvSpPr/>
      </dsp:nvSpPr>
      <dsp:spPr>
        <a:xfrm>
          <a:off x="2467078" y="0"/>
          <a:ext cx="474031" cy="372620"/>
        </a:xfrm>
        <a:prstGeom prst="rightArrow">
          <a:avLst>
            <a:gd name="adj1" fmla="val 60000"/>
            <a:gd name="adj2" fmla="val 50000"/>
          </a:avLst>
        </a:prstGeom>
        <a:solidFill>
          <a:schemeClr val="tx2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100" kern="1200"/>
        </a:p>
      </dsp:txBody>
      <dsp:txXfrm>
        <a:off x="2467078" y="74524"/>
        <a:ext cx="362245" cy="223572"/>
      </dsp:txXfrm>
    </dsp:sp>
    <dsp:sp modelId="{C6D14E66-C730-4BB6-B848-ED0F2EC2C9F0}">
      <dsp:nvSpPr>
        <dsp:cNvPr id="0" name=""/>
        <dsp:cNvSpPr/>
      </dsp:nvSpPr>
      <dsp:spPr>
        <a:xfrm>
          <a:off x="3137877" y="0"/>
          <a:ext cx="2235997" cy="3726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solidFill>
                <a:schemeClr val="tx1"/>
              </a:solidFill>
            </a:rPr>
            <a:t>10</a:t>
          </a:r>
          <a:r>
            <a:rPr lang="es-EC" sz="1400" kern="1200" baseline="30000" dirty="0" smtClean="0">
              <a:solidFill>
                <a:schemeClr val="tx1"/>
              </a:solidFill>
            </a:rPr>
            <a:t>27</a:t>
          </a:r>
          <a:r>
            <a:rPr lang="es-EC" sz="1400" kern="1200" dirty="0" smtClean="0">
              <a:solidFill>
                <a:schemeClr val="tx1"/>
              </a:solidFill>
            </a:rPr>
            <a:t> partículas/minuto</a:t>
          </a:r>
          <a:endParaRPr lang="es-EC" sz="1400" kern="1200" dirty="0"/>
        </a:p>
      </dsp:txBody>
      <dsp:txXfrm>
        <a:off x="3148791" y="10914"/>
        <a:ext cx="2214169" cy="350792"/>
      </dsp:txXfrm>
    </dsp:sp>
    <dsp:sp modelId="{08050E02-786E-4D1F-BF39-181133BDED30}">
      <dsp:nvSpPr>
        <dsp:cNvPr id="0" name=""/>
        <dsp:cNvSpPr/>
      </dsp:nvSpPr>
      <dsp:spPr>
        <a:xfrm>
          <a:off x="5597474" y="0"/>
          <a:ext cx="474031" cy="372620"/>
        </a:xfrm>
        <a:prstGeom prst="rightArrow">
          <a:avLst>
            <a:gd name="adj1" fmla="val 60000"/>
            <a:gd name="adj2" fmla="val 50000"/>
          </a:avLst>
        </a:prstGeom>
        <a:solidFill>
          <a:schemeClr val="tx2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100" kern="1200"/>
        </a:p>
      </dsp:txBody>
      <dsp:txXfrm>
        <a:off x="5597474" y="74524"/>
        <a:ext cx="362245" cy="223572"/>
      </dsp:txXfrm>
    </dsp:sp>
    <dsp:sp modelId="{C61E419F-E276-42D7-80C2-E1A8C93D4D18}">
      <dsp:nvSpPr>
        <dsp:cNvPr id="0" name=""/>
        <dsp:cNvSpPr/>
      </dsp:nvSpPr>
      <dsp:spPr>
        <a:xfrm>
          <a:off x="6268273" y="0"/>
          <a:ext cx="2235997" cy="3726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smtClean="0">
              <a:solidFill>
                <a:schemeClr val="tx1"/>
              </a:solidFill>
            </a:rPr>
            <a:t>10</a:t>
          </a:r>
          <a:r>
            <a:rPr lang="es-EC" sz="1400" kern="1200" baseline="30000" smtClean="0">
              <a:solidFill>
                <a:schemeClr val="tx1"/>
              </a:solidFill>
            </a:rPr>
            <a:t>25</a:t>
          </a:r>
          <a:r>
            <a:rPr lang="es-EC" sz="1400" kern="1200" smtClean="0">
              <a:solidFill>
                <a:schemeClr val="tx1"/>
              </a:solidFill>
            </a:rPr>
            <a:t> bacterias lisadas </a:t>
          </a:r>
          <a:endParaRPr lang="es-EC" sz="1400" kern="1200"/>
        </a:p>
      </dsp:txBody>
      <dsp:txXfrm>
        <a:off x="6279187" y="10914"/>
        <a:ext cx="2214169" cy="35079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FB403A-412E-4497-B4E8-BE1D7516FE77}">
      <dsp:nvSpPr>
        <dsp:cNvPr id="0" name=""/>
        <dsp:cNvSpPr/>
      </dsp:nvSpPr>
      <dsp:spPr>
        <a:xfrm>
          <a:off x="79593" y="1399765"/>
          <a:ext cx="2310192" cy="42355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Zona de Estudio</a:t>
          </a:r>
          <a:endParaRPr lang="es-EC" sz="1800" kern="1200" dirty="0"/>
        </a:p>
      </dsp:txBody>
      <dsp:txXfrm>
        <a:off x="91999" y="1412171"/>
        <a:ext cx="2285380" cy="398743"/>
      </dsp:txXfrm>
    </dsp:sp>
    <dsp:sp modelId="{D665D41A-F227-4E42-80FB-D543121836B1}">
      <dsp:nvSpPr>
        <dsp:cNvPr id="0" name=""/>
        <dsp:cNvSpPr/>
      </dsp:nvSpPr>
      <dsp:spPr>
        <a:xfrm rot="19012004">
          <a:off x="2288810" y="1327421"/>
          <a:ext cx="747315" cy="57304"/>
        </a:xfrm>
        <a:custGeom>
          <a:avLst/>
          <a:gdLst/>
          <a:ahLst/>
          <a:cxnLst/>
          <a:rect l="0" t="0" r="0" b="0"/>
          <a:pathLst>
            <a:path>
              <a:moveTo>
                <a:pt x="0" y="28652"/>
              </a:moveTo>
              <a:lnTo>
                <a:pt x="747315" y="28652"/>
              </a:lnTo>
            </a:path>
          </a:pathLst>
        </a:custGeom>
        <a:noFill/>
        <a:ln w="254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2643785" y="1337391"/>
        <a:ext cx="37365" cy="37365"/>
      </dsp:txXfrm>
    </dsp:sp>
    <dsp:sp modelId="{07384B75-87EC-4036-A0A2-A6A6AC4DA59D}">
      <dsp:nvSpPr>
        <dsp:cNvPr id="0" name=""/>
        <dsp:cNvSpPr/>
      </dsp:nvSpPr>
      <dsp:spPr>
        <a:xfrm>
          <a:off x="2935150" y="888827"/>
          <a:ext cx="1823431" cy="42355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Campo</a:t>
          </a:r>
          <a:endParaRPr lang="es-EC" sz="1800" kern="1200" dirty="0"/>
        </a:p>
      </dsp:txBody>
      <dsp:txXfrm>
        <a:off x="2947556" y="901233"/>
        <a:ext cx="1798619" cy="398743"/>
      </dsp:txXfrm>
    </dsp:sp>
    <dsp:sp modelId="{2E927DF4-DC32-46AB-8C2E-4751DE55B37A}">
      <dsp:nvSpPr>
        <dsp:cNvPr id="0" name=""/>
        <dsp:cNvSpPr/>
      </dsp:nvSpPr>
      <dsp:spPr>
        <a:xfrm rot="3143498">
          <a:off x="2215638" y="1936869"/>
          <a:ext cx="893659" cy="57304"/>
        </a:xfrm>
        <a:custGeom>
          <a:avLst/>
          <a:gdLst/>
          <a:ahLst/>
          <a:cxnLst/>
          <a:rect l="0" t="0" r="0" b="0"/>
          <a:pathLst>
            <a:path>
              <a:moveTo>
                <a:pt x="0" y="28652"/>
              </a:moveTo>
              <a:lnTo>
                <a:pt x="893659" y="28652"/>
              </a:lnTo>
            </a:path>
          </a:pathLst>
        </a:custGeom>
        <a:noFill/>
        <a:ln w="254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2640126" y="1943180"/>
        <a:ext cx="44682" cy="44682"/>
      </dsp:txXfrm>
    </dsp:sp>
    <dsp:sp modelId="{7CF69A16-E62A-4804-821E-8E2704C2954B}">
      <dsp:nvSpPr>
        <dsp:cNvPr id="0" name=""/>
        <dsp:cNvSpPr/>
      </dsp:nvSpPr>
      <dsp:spPr>
        <a:xfrm>
          <a:off x="2935150" y="2107722"/>
          <a:ext cx="1823431" cy="42355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Laboratorio</a:t>
          </a:r>
          <a:endParaRPr lang="es-EC" sz="1800" kern="1200" dirty="0"/>
        </a:p>
      </dsp:txBody>
      <dsp:txXfrm>
        <a:off x="2947556" y="2120128"/>
        <a:ext cx="1798619" cy="398743"/>
      </dsp:txXfrm>
    </dsp:sp>
    <dsp:sp modelId="{8AD7E7D3-C5C1-4FC6-8F0E-1FF032FC9BEA}">
      <dsp:nvSpPr>
        <dsp:cNvPr id="0" name=""/>
        <dsp:cNvSpPr/>
      </dsp:nvSpPr>
      <dsp:spPr>
        <a:xfrm rot="18742957">
          <a:off x="4446697" y="1584000"/>
          <a:ext cx="1913864" cy="57304"/>
        </a:xfrm>
        <a:custGeom>
          <a:avLst/>
          <a:gdLst/>
          <a:ahLst/>
          <a:cxnLst/>
          <a:rect l="0" t="0" r="0" b="0"/>
          <a:pathLst>
            <a:path>
              <a:moveTo>
                <a:pt x="0" y="28652"/>
              </a:moveTo>
              <a:lnTo>
                <a:pt x="1913864" y="28652"/>
              </a:lnTo>
            </a:path>
          </a:pathLst>
        </a:custGeom>
        <a:noFill/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700" kern="1200"/>
        </a:p>
      </dsp:txBody>
      <dsp:txXfrm>
        <a:off x="5355783" y="1564806"/>
        <a:ext cx="95693" cy="95693"/>
      </dsp:txXfrm>
    </dsp:sp>
    <dsp:sp modelId="{C94B08D7-EC59-4364-9A6E-19587D78C081}">
      <dsp:nvSpPr>
        <dsp:cNvPr id="0" name=""/>
        <dsp:cNvSpPr/>
      </dsp:nvSpPr>
      <dsp:spPr>
        <a:xfrm>
          <a:off x="6048677" y="647256"/>
          <a:ext cx="2521686" cy="51709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Aislamiento Bacteriano</a:t>
          </a:r>
          <a:endParaRPr lang="es-EC" sz="1600" kern="1200" dirty="0"/>
        </a:p>
      </dsp:txBody>
      <dsp:txXfrm>
        <a:off x="6063822" y="662401"/>
        <a:ext cx="2491396" cy="486807"/>
      </dsp:txXfrm>
    </dsp:sp>
    <dsp:sp modelId="{9E57A7D6-03B3-477C-B203-8D5302066887}">
      <dsp:nvSpPr>
        <dsp:cNvPr id="0" name=""/>
        <dsp:cNvSpPr/>
      </dsp:nvSpPr>
      <dsp:spPr>
        <a:xfrm rot="19707529">
          <a:off x="4646766" y="1894924"/>
          <a:ext cx="1513726" cy="57304"/>
        </a:xfrm>
        <a:custGeom>
          <a:avLst/>
          <a:gdLst/>
          <a:ahLst/>
          <a:cxnLst/>
          <a:rect l="0" t="0" r="0" b="0"/>
          <a:pathLst>
            <a:path>
              <a:moveTo>
                <a:pt x="0" y="28652"/>
              </a:moveTo>
              <a:lnTo>
                <a:pt x="1513726" y="28652"/>
              </a:lnTo>
            </a:path>
          </a:pathLst>
        </a:custGeom>
        <a:noFill/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5365786" y="1885733"/>
        <a:ext cx="75686" cy="75686"/>
      </dsp:txXfrm>
    </dsp:sp>
    <dsp:sp modelId="{D12D778A-FB41-4027-88B9-5D0B6E7BF23A}">
      <dsp:nvSpPr>
        <dsp:cNvPr id="0" name=""/>
        <dsp:cNvSpPr/>
      </dsp:nvSpPr>
      <dsp:spPr>
        <a:xfrm>
          <a:off x="6048677" y="1269104"/>
          <a:ext cx="2521686" cy="51709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Identificación Bioquímica</a:t>
          </a:r>
          <a:endParaRPr lang="es-EC" sz="1600" kern="1200" dirty="0"/>
        </a:p>
      </dsp:txBody>
      <dsp:txXfrm>
        <a:off x="6063822" y="1284249"/>
        <a:ext cx="2491396" cy="486807"/>
      </dsp:txXfrm>
    </dsp:sp>
    <dsp:sp modelId="{7C881C7F-8031-4F7C-8442-959834B4A187}">
      <dsp:nvSpPr>
        <dsp:cNvPr id="0" name=""/>
        <dsp:cNvSpPr/>
      </dsp:nvSpPr>
      <dsp:spPr>
        <a:xfrm rot="21081322">
          <a:off x="4751170" y="2192779"/>
          <a:ext cx="1304919" cy="57304"/>
        </a:xfrm>
        <a:custGeom>
          <a:avLst/>
          <a:gdLst/>
          <a:ahLst/>
          <a:cxnLst/>
          <a:rect l="0" t="0" r="0" b="0"/>
          <a:pathLst>
            <a:path>
              <a:moveTo>
                <a:pt x="0" y="28652"/>
              </a:moveTo>
              <a:lnTo>
                <a:pt x="1304919" y="28652"/>
              </a:lnTo>
            </a:path>
          </a:pathLst>
        </a:custGeom>
        <a:noFill/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5371006" y="2188808"/>
        <a:ext cx="65245" cy="65245"/>
      </dsp:txXfrm>
    </dsp:sp>
    <dsp:sp modelId="{620D65BA-B8B7-4703-A728-F80E5E05F8F9}">
      <dsp:nvSpPr>
        <dsp:cNvPr id="0" name=""/>
        <dsp:cNvSpPr/>
      </dsp:nvSpPr>
      <dsp:spPr>
        <a:xfrm>
          <a:off x="6048677" y="1864815"/>
          <a:ext cx="2521686" cy="51709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Identificación Molecular</a:t>
          </a:r>
          <a:endParaRPr lang="es-EC" sz="1600" kern="1200" dirty="0"/>
        </a:p>
      </dsp:txBody>
      <dsp:txXfrm>
        <a:off x="6063822" y="1879960"/>
        <a:ext cx="2491396" cy="486807"/>
      </dsp:txXfrm>
    </dsp:sp>
    <dsp:sp modelId="{E9BD20FF-8F28-42F1-8632-6550C2DCA763}">
      <dsp:nvSpPr>
        <dsp:cNvPr id="0" name=""/>
        <dsp:cNvSpPr/>
      </dsp:nvSpPr>
      <dsp:spPr>
        <a:xfrm rot="1227084">
          <a:off x="4715189" y="2531397"/>
          <a:ext cx="1376881" cy="57304"/>
        </a:xfrm>
        <a:custGeom>
          <a:avLst/>
          <a:gdLst/>
          <a:ahLst/>
          <a:cxnLst/>
          <a:rect l="0" t="0" r="0" b="0"/>
          <a:pathLst>
            <a:path>
              <a:moveTo>
                <a:pt x="0" y="28652"/>
              </a:moveTo>
              <a:lnTo>
                <a:pt x="1376881" y="28652"/>
              </a:lnTo>
            </a:path>
          </a:pathLst>
        </a:custGeom>
        <a:noFill/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5369207" y="2525628"/>
        <a:ext cx="68844" cy="68844"/>
      </dsp:txXfrm>
    </dsp:sp>
    <dsp:sp modelId="{1BAA4B83-CDBC-4CDD-BD11-2382A368A149}">
      <dsp:nvSpPr>
        <dsp:cNvPr id="0" name=""/>
        <dsp:cNvSpPr/>
      </dsp:nvSpPr>
      <dsp:spPr>
        <a:xfrm>
          <a:off x="6048677" y="2542051"/>
          <a:ext cx="2521686" cy="51709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Postulados de Koch</a:t>
          </a:r>
          <a:endParaRPr lang="es-EC" sz="1600" kern="1200" dirty="0"/>
        </a:p>
      </dsp:txBody>
      <dsp:txXfrm>
        <a:off x="6063822" y="2557196"/>
        <a:ext cx="2491396" cy="486807"/>
      </dsp:txXfrm>
    </dsp:sp>
    <dsp:sp modelId="{2CB8FCF0-D497-4104-BB80-2C5D212F7848}">
      <dsp:nvSpPr>
        <dsp:cNvPr id="0" name=""/>
        <dsp:cNvSpPr/>
      </dsp:nvSpPr>
      <dsp:spPr>
        <a:xfrm rot="2419823">
          <a:off x="4557471" y="2838476"/>
          <a:ext cx="1692315" cy="57304"/>
        </a:xfrm>
        <a:custGeom>
          <a:avLst/>
          <a:gdLst/>
          <a:ahLst/>
          <a:cxnLst/>
          <a:rect l="0" t="0" r="0" b="0"/>
          <a:pathLst>
            <a:path>
              <a:moveTo>
                <a:pt x="0" y="28652"/>
              </a:moveTo>
              <a:lnTo>
                <a:pt x="1692315" y="28652"/>
              </a:lnTo>
            </a:path>
          </a:pathLst>
        </a:custGeom>
        <a:noFill/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600" kern="1200"/>
        </a:p>
      </dsp:txBody>
      <dsp:txXfrm>
        <a:off x="5361321" y="2824820"/>
        <a:ext cx="84615" cy="84615"/>
      </dsp:txXfrm>
    </dsp:sp>
    <dsp:sp modelId="{5CB53FBE-7E2C-4BDD-9A5D-4FC1FA383022}">
      <dsp:nvSpPr>
        <dsp:cNvPr id="0" name=""/>
        <dsp:cNvSpPr/>
      </dsp:nvSpPr>
      <dsp:spPr>
        <a:xfrm>
          <a:off x="6048677" y="3156208"/>
          <a:ext cx="2521686" cy="51709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Obtención Bacteriófagos</a:t>
          </a:r>
          <a:endParaRPr lang="es-EC" sz="1600" kern="1200" dirty="0"/>
        </a:p>
      </dsp:txBody>
      <dsp:txXfrm>
        <a:off x="6063822" y="3171353"/>
        <a:ext cx="2491396" cy="48680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EEF119-3561-4532-B48F-4AC38B3197C6}">
      <dsp:nvSpPr>
        <dsp:cNvPr id="0" name=""/>
        <dsp:cNvSpPr/>
      </dsp:nvSpPr>
      <dsp:spPr>
        <a:xfrm rot="5400000">
          <a:off x="902353" y="555057"/>
          <a:ext cx="654115" cy="74468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47C6EF-8447-454F-9520-A8ADA88F16B2}">
      <dsp:nvSpPr>
        <dsp:cNvPr id="0" name=""/>
        <dsp:cNvSpPr/>
      </dsp:nvSpPr>
      <dsp:spPr>
        <a:xfrm>
          <a:off x="161591" y="160283"/>
          <a:ext cx="1970487" cy="354058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Máster Mix</a:t>
          </a:r>
          <a:endParaRPr lang="es-EC" sz="1500" kern="1200" dirty="0"/>
        </a:p>
      </dsp:txBody>
      <dsp:txXfrm>
        <a:off x="178878" y="177570"/>
        <a:ext cx="1935913" cy="319484"/>
      </dsp:txXfrm>
    </dsp:sp>
    <dsp:sp modelId="{B9972155-7662-44B3-87BB-D5E7A804ED09}">
      <dsp:nvSpPr>
        <dsp:cNvPr id="0" name=""/>
        <dsp:cNvSpPr/>
      </dsp:nvSpPr>
      <dsp:spPr>
        <a:xfrm>
          <a:off x="2185861" y="25440"/>
          <a:ext cx="2422649" cy="6229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kern="1200" dirty="0" err="1" smtClean="0"/>
            <a:t>GoTaq</a:t>
          </a:r>
          <a:r>
            <a:rPr lang="es-EC" sz="1200" kern="1200" dirty="0" smtClean="0"/>
            <a:t> 1X, H</a:t>
          </a:r>
          <a:r>
            <a:rPr lang="es-EC" sz="1200" kern="1200" baseline="-25000" dirty="0" smtClean="0"/>
            <a:t>2</a:t>
          </a:r>
          <a:r>
            <a:rPr lang="es-EC" sz="1200" kern="1200" dirty="0" smtClean="0"/>
            <a:t>O ultrapura, Primers (F y R) 0.3uM / 0.4uM</a:t>
          </a:r>
          <a:endParaRPr lang="es-EC" sz="1200" kern="1200" dirty="0"/>
        </a:p>
      </dsp:txBody>
      <dsp:txXfrm>
        <a:off x="2185861" y="25440"/>
        <a:ext cx="2422649" cy="622966"/>
      </dsp:txXfrm>
    </dsp:sp>
    <dsp:sp modelId="{9CD2E434-3F1F-4AC0-BB66-1553C2AFEDAE}">
      <dsp:nvSpPr>
        <dsp:cNvPr id="0" name=""/>
        <dsp:cNvSpPr/>
      </dsp:nvSpPr>
      <dsp:spPr>
        <a:xfrm rot="5400000">
          <a:off x="2318450" y="1430675"/>
          <a:ext cx="654115" cy="74468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4A8CDB-9D61-4AA0-ADC6-BED18A52DCA9}">
      <dsp:nvSpPr>
        <dsp:cNvPr id="0" name=""/>
        <dsp:cNvSpPr/>
      </dsp:nvSpPr>
      <dsp:spPr>
        <a:xfrm>
          <a:off x="1650327" y="965189"/>
          <a:ext cx="1970487" cy="354058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Perfil térmico</a:t>
          </a:r>
          <a:endParaRPr lang="es-EC" sz="1500" kern="1200" dirty="0"/>
        </a:p>
      </dsp:txBody>
      <dsp:txXfrm>
        <a:off x="1667614" y="982476"/>
        <a:ext cx="1935913" cy="319484"/>
      </dsp:txXfrm>
    </dsp:sp>
    <dsp:sp modelId="{110DD7F5-FD28-4BF8-9E4D-9F90951B5FEB}">
      <dsp:nvSpPr>
        <dsp:cNvPr id="0" name=""/>
        <dsp:cNvSpPr/>
      </dsp:nvSpPr>
      <dsp:spPr>
        <a:xfrm>
          <a:off x="3739260" y="651191"/>
          <a:ext cx="2653980" cy="8977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100" b="1" kern="1200" dirty="0" smtClean="0"/>
            <a:t>95°C, 5 min; (94°C, </a:t>
          </a:r>
          <a:r>
            <a:rPr lang="es-EC" sz="1100" kern="1200" dirty="0" smtClean="0"/>
            <a:t>30 s; </a:t>
          </a:r>
          <a:r>
            <a:rPr lang="es-EC" sz="1100" b="1" kern="1200" dirty="0" smtClean="0"/>
            <a:t>57.5°C, </a:t>
          </a:r>
          <a:r>
            <a:rPr lang="es-EC" sz="1100" kern="1200" dirty="0" smtClean="0"/>
            <a:t>30 s; </a:t>
          </a:r>
          <a:r>
            <a:rPr lang="es-EC" sz="1100" b="1" kern="1200" dirty="0" smtClean="0"/>
            <a:t>72°C, </a:t>
          </a:r>
          <a:r>
            <a:rPr lang="es-EC" sz="1100" kern="1200" dirty="0" smtClean="0"/>
            <a:t>30 s) 35 X; </a:t>
          </a:r>
          <a:r>
            <a:rPr lang="es-EC" sz="1100" b="1" kern="1200" dirty="0" smtClean="0"/>
            <a:t>72°C, </a:t>
          </a:r>
          <a:r>
            <a:rPr lang="es-EC" sz="1100" kern="1200" dirty="0" smtClean="0"/>
            <a:t>5 min</a:t>
          </a:r>
          <a:endParaRPr lang="es-EC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100" b="1" kern="1200" dirty="0" smtClean="0"/>
            <a:t>94°C, 5 min; (94°C, </a:t>
          </a:r>
          <a:r>
            <a:rPr lang="es-EC" sz="1100" kern="1200" dirty="0" smtClean="0"/>
            <a:t>30 s; </a:t>
          </a:r>
          <a:r>
            <a:rPr lang="es-EC" sz="1100" b="1" kern="1200" dirty="0" smtClean="0"/>
            <a:t>58°C, 45</a:t>
          </a:r>
          <a:r>
            <a:rPr lang="es-EC" sz="1100" kern="1200" dirty="0" smtClean="0"/>
            <a:t> s; </a:t>
          </a:r>
          <a:r>
            <a:rPr lang="es-EC" sz="1100" b="1" kern="1200" dirty="0" smtClean="0"/>
            <a:t>72°C, 1</a:t>
          </a:r>
          <a:r>
            <a:rPr lang="es-EC" sz="1100" kern="1200" dirty="0" smtClean="0"/>
            <a:t> min) 35 X; </a:t>
          </a:r>
          <a:r>
            <a:rPr lang="es-EC" sz="1100" b="1" kern="1200" dirty="0" smtClean="0"/>
            <a:t>72°C, </a:t>
          </a:r>
          <a:r>
            <a:rPr lang="es-EC" sz="1100" kern="1200" dirty="0" smtClean="0"/>
            <a:t>5 min</a:t>
          </a:r>
          <a:endParaRPr lang="es-EC" sz="1100" kern="1200" dirty="0"/>
        </a:p>
      </dsp:txBody>
      <dsp:txXfrm>
        <a:off x="3739260" y="651191"/>
        <a:ext cx="2653980" cy="897738"/>
      </dsp:txXfrm>
    </dsp:sp>
    <dsp:sp modelId="{260EBCA1-E505-4605-A2AB-899B4A4673F2}">
      <dsp:nvSpPr>
        <dsp:cNvPr id="0" name=""/>
        <dsp:cNvSpPr/>
      </dsp:nvSpPr>
      <dsp:spPr>
        <a:xfrm>
          <a:off x="3052491" y="1800198"/>
          <a:ext cx="1970487" cy="354058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Electroforesis</a:t>
          </a:r>
          <a:endParaRPr lang="es-EC" sz="1500" kern="1200" dirty="0"/>
        </a:p>
      </dsp:txBody>
      <dsp:txXfrm>
        <a:off x="3069778" y="1817485"/>
        <a:ext cx="1935913" cy="319484"/>
      </dsp:txXfrm>
    </dsp:sp>
    <dsp:sp modelId="{B6C96A66-AF3B-4579-8783-4056CE4E15C2}">
      <dsp:nvSpPr>
        <dsp:cNvPr id="0" name=""/>
        <dsp:cNvSpPr/>
      </dsp:nvSpPr>
      <dsp:spPr>
        <a:xfrm>
          <a:off x="5094992" y="1840446"/>
          <a:ext cx="1870298" cy="2477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 smtClean="0"/>
            <a:t>Gel agarosa 1,5%</a:t>
          </a:r>
          <a:endParaRPr lang="es-EC" sz="1400" kern="1200" dirty="0"/>
        </a:p>
      </dsp:txBody>
      <dsp:txXfrm>
        <a:off x="5094992" y="1840446"/>
        <a:ext cx="1870298" cy="24778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F5D715-91A2-4DFA-A3CB-F488D1A10DB5}">
      <dsp:nvSpPr>
        <dsp:cNvPr id="0" name=""/>
        <dsp:cNvSpPr/>
      </dsp:nvSpPr>
      <dsp:spPr>
        <a:xfrm>
          <a:off x="7404" y="0"/>
          <a:ext cx="2213191" cy="6667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Germinación Semillas</a:t>
          </a:r>
          <a:endParaRPr lang="es-EC" sz="1400" kern="1200" dirty="0"/>
        </a:p>
      </dsp:txBody>
      <dsp:txXfrm>
        <a:off x="26933" y="19529"/>
        <a:ext cx="2174133" cy="627717"/>
      </dsp:txXfrm>
    </dsp:sp>
    <dsp:sp modelId="{B8F7BD69-22DE-4F0D-B2F7-4D9473B499E8}">
      <dsp:nvSpPr>
        <dsp:cNvPr id="0" name=""/>
        <dsp:cNvSpPr/>
      </dsp:nvSpPr>
      <dsp:spPr>
        <a:xfrm>
          <a:off x="2441915" y="58951"/>
          <a:ext cx="469196" cy="54887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100" kern="1200"/>
        </a:p>
      </dsp:txBody>
      <dsp:txXfrm>
        <a:off x="2441915" y="168725"/>
        <a:ext cx="328437" cy="329323"/>
      </dsp:txXfrm>
    </dsp:sp>
    <dsp:sp modelId="{6854A028-23BD-4086-9CEF-9D16EB0227D0}">
      <dsp:nvSpPr>
        <dsp:cNvPr id="0" name=""/>
        <dsp:cNvSpPr/>
      </dsp:nvSpPr>
      <dsp:spPr>
        <a:xfrm>
          <a:off x="3105872" y="0"/>
          <a:ext cx="2213191" cy="6667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Curva de crecimiento bacteriano</a:t>
          </a:r>
          <a:endParaRPr lang="es-EC" sz="1400" kern="1200" dirty="0"/>
        </a:p>
      </dsp:txBody>
      <dsp:txXfrm>
        <a:off x="3125401" y="19529"/>
        <a:ext cx="2174133" cy="627717"/>
      </dsp:txXfrm>
    </dsp:sp>
    <dsp:sp modelId="{509B3AD0-1902-46A7-B993-21C4DFAD4F55}">
      <dsp:nvSpPr>
        <dsp:cNvPr id="0" name=""/>
        <dsp:cNvSpPr/>
      </dsp:nvSpPr>
      <dsp:spPr>
        <a:xfrm>
          <a:off x="5540382" y="58951"/>
          <a:ext cx="469196" cy="54887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100" kern="1200"/>
        </a:p>
      </dsp:txBody>
      <dsp:txXfrm>
        <a:off x="5540382" y="168725"/>
        <a:ext cx="328437" cy="329323"/>
      </dsp:txXfrm>
    </dsp:sp>
    <dsp:sp modelId="{A8E6EB09-64EB-4F7B-9EF4-FEF174E87CFD}">
      <dsp:nvSpPr>
        <dsp:cNvPr id="0" name=""/>
        <dsp:cNvSpPr/>
      </dsp:nvSpPr>
      <dsp:spPr>
        <a:xfrm>
          <a:off x="6204340" y="0"/>
          <a:ext cx="2213191" cy="6667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Preparación Inóculo</a:t>
          </a:r>
          <a:endParaRPr lang="es-EC" sz="1400" kern="1200" dirty="0"/>
        </a:p>
      </dsp:txBody>
      <dsp:txXfrm>
        <a:off x="6223869" y="19529"/>
        <a:ext cx="2174133" cy="62771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44024F-FC1F-4C57-882B-C0ACA1073267}">
      <dsp:nvSpPr>
        <dsp:cNvPr id="0" name=""/>
        <dsp:cNvSpPr/>
      </dsp:nvSpPr>
      <dsp:spPr>
        <a:xfrm>
          <a:off x="368283" y="0"/>
          <a:ext cx="1617101" cy="89838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Monitoreo</a:t>
          </a:r>
          <a:endParaRPr lang="es-EC" sz="1600" kern="1200" dirty="0"/>
        </a:p>
      </dsp:txBody>
      <dsp:txXfrm>
        <a:off x="394596" y="26313"/>
        <a:ext cx="1564475" cy="845763"/>
      </dsp:txXfrm>
    </dsp:sp>
    <dsp:sp modelId="{27CF19D9-AB79-4EF7-B93D-83ABBCAE2A19}">
      <dsp:nvSpPr>
        <dsp:cNvPr id="0" name=""/>
        <dsp:cNvSpPr/>
      </dsp:nvSpPr>
      <dsp:spPr>
        <a:xfrm rot="5400000">
          <a:off x="1008386" y="920849"/>
          <a:ext cx="336896" cy="4042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200" kern="1200"/>
        </a:p>
      </dsp:txBody>
      <dsp:txXfrm rot="-5400000">
        <a:off x="1055552" y="954539"/>
        <a:ext cx="242565" cy="235827"/>
      </dsp:txXfrm>
    </dsp:sp>
    <dsp:sp modelId="{EA14A3C0-9B86-4710-A9C5-2A3ABD087156}">
      <dsp:nvSpPr>
        <dsp:cNvPr id="0" name=""/>
        <dsp:cNvSpPr/>
      </dsp:nvSpPr>
      <dsp:spPr>
        <a:xfrm>
          <a:off x="368283" y="1347584"/>
          <a:ext cx="1617101" cy="89838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Reaislamiento fitopatógeno</a:t>
          </a:r>
          <a:endParaRPr lang="es-EC" sz="1600" kern="1200" dirty="0"/>
        </a:p>
      </dsp:txBody>
      <dsp:txXfrm>
        <a:off x="394596" y="1373897"/>
        <a:ext cx="1564475" cy="845763"/>
      </dsp:txXfrm>
    </dsp:sp>
    <dsp:sp modelId="{B5482E40-42E4-4CD8-8FF9-8D915CF0C261}">
      <dsp:nvSpPr>
        <dsp:cNvPr id="0" name=""/>
        <dsp:cNvSpPr/>
      </dsp:nvSpPr>
      <dsp:spPr>
        <a:xfrm rot="5400000">
          <a:off x="1008386" y="2268433"/>
          <a:ext cx="336896" cy="4042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200" kern="1200"/>
        </a:p>
      </dsp:txBody>
      <dsp:txXfrm rot="-5400000">
        <a:off x="1055552" y="2302123"/>
        <a:ext cx="242565" cy="235827"/>
      </dsp:txXfrm>
    </dsp:sp>
    <dsp:sp modelId="{D7C9EB59-C73D-4C15-AEA3-AF67F99767B9}">
      <dsp:nvSpPr>
        <dsp:cNvPr id="0" name=""/>
        <dsp:cNvSpPr/>
      </dsp:nvSpPr>
      <dsp:spPr>
        <a:xfrm>
          <a:off x="368283" y="2695168"/>
          <a:ext cx="1617101" cy="89838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Identificación</a:t>
          </a:r>
          <a:endParaRPr lang="es-EC" sz="1600" kern="1200" dirty="0"/>
        </a:p>
      </dsp:txBody>
      <dsp:txXfrm>
        <a:off x="394596" y="2721481"/>
        <a:ext cx="1564475" cy="8457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A81F9A-369D-4F99-B92A-47D2D98F8AEF}" type="datetimeFigureOut">
              <a:rPr lang="es-EC" smtClean="0"/>
              <a:t>16/11/2015</a:t>
            </a:fld>
            <a:endParaRPr lang="es-EC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B60075-1FF2-442B-A087-A857E214B6F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3610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7CE40-2D36-4ACE-B886-BCFA37BB8008}" type="datetimeFigureOut">
              <a:rPr lang="es-EC" smtClean="0"/>
              <a:t>16/11/2015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44ADE-3A39-4246-A168-9AE66B8297C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05904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7CE40-2D36-4ACE-B886-BCFA37BB8008}" type="datetimeFigureOut">
              <a:rPr lang="es-EC" smtClean="0"/>
              <a:t>16/11/2015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44ADE-3A39-4246-A168-9AE66B8297C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66353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7CE40-2D36-4ACE-B886-BCFA37BB8008}" type="datetimeFigureOut">
              <a:rPr lang="es-EC" smtClean="0"/>
              <a:t>16/11/2015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44ADE-3A39-4246-A168-9AE66B8297C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415940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6"/>
          <p:cNvGraphicFramePr>
            <a:graphicFrameLocks noChangeAspect="1"/>
          </p:cNvGraphicFramePr>
          <p:nvPr/>
        </p:nvGraphicFramePr>
        <p:xfrm>
          <a:off x="0" y="981075"/>
          <a:ext cx="9144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1" name="CorelDRAW" r:id="rId3" imgW="9169400" imgH="5638800" progId="">
                  <p:embed/>
                </p:oleObj>
              </mc:Choice>
              <mc:Fallback>
                <p:oleObj name="CorelDRAW" r:id="rId3" imgW="9169400" imgH="56388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9144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4"/>
          <p:cNvSpPr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eaLnBrk="1" hangingPunct="1"/>
            <a:endParaRPr lang="es-EC" altLang="es-EC" sz="1400">
              <a:solidFill>
                <a:srgbClr val="000000"/>
              </a:solidFill>
            </a:endParaRPr>
          </a:p>
        </p:txBody>
      </p:sp>
      <p:sp>
        <p:nvSpPr>
          <p:cNvPr id="4" name="Rectangle 25"/>
          <p:cNvSpPr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ctr" eaLnBrk="1" hangingPunct="1"/>
            <a:endParaRPr lang="es-EC" altLang="es-EC" sz="1400">
              <a:solidFill>
                <a:srgbClr val="000000"/>
              </a:solidFill>
            </a:endParaRPr>
          </a:p>
        </p:txBody>
      </p:sp>
      <p:sp>
        <p:nvSpPr>
          <p:cNvPr id="5" name="Rectangle 26"/>
          <p:cNvSpPr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eaLnBrk="1" hangingPunct="1"/>
            <a:endParaRPr lang="es-EC" altLang="es-EC" sz="1400">
              <a:solidFill>
                <a:srgbClr val="000000"/>
              </a:solidFill>
            </a:endParaRPr>
          </a:p>
        </p:txBody>
      </p:sp>
      <p:sp>
        <p:nvSpPr>
          <p:cNvPr id="6" name="Rectangle 27"/>
          <p:cNvSpPr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ctr" eaLnBrk="1" hangingPunct="1"/>
            <a:endParaRPr lang="es-EC" altLang="es-EC" sz="1400">
              <a:solidFill>
                <a:srgbClr val="000000"/>
              </a:solidFill>
            </a:endParaRPr>
          </a:p>
        </p:txBody>
      </p:sp>
      <p:pic>
        <p:nvPicPr>
          <p:cNvPr id="7" name="Picture 48" descr="bannner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91440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50"/>
          <p:cNvSpPr>
            <a:spLocks noChangeArrowheads="1"/>
          </p:cNvSpPr>
          <p:nvPr/>
        </p:nvSpPr>
        <p:spPr bwMode="auto">
          <a:xfrm>
            <a:off x="217488" y="260350"/>
            <a:ext cx="792162" cy="792163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eaLnBrk="1" hangingPunct="1"/>
            <a:endParaRPr lang="es-EC" altLang="es-EC" sz="1800">
              <a:solidFill>
                <a:srgbClr val="000000"/>
              </a:solidFill>
            </a:endParaRPr>
          </a:p>
        </p:txBody>
      </p:sp>
      <p:pic>
        <p:nvPicPr>
          <p:cNvPr id="9" name="Picture 49" descr="LOGO ESPE ORIGINAL copi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3313113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70210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4836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5546200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5580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5617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0715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64234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121505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7CE40-2D36-4ACE-B886-BCFA37BB8008}" type="datetimeFigureOut">
              <a:rPr lang="es-EC" smtClean="0"/>
              <a:t>16/11/2015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44ADE-3A39-4246-A168-9AE66B8297C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007127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8858444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9478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5271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6"/>
          <p:cNvGraphicFramePr>
            <a:graphicFrameLocks noChangeAspect="1"/>
          </p:cNvGraphicFramePr>
          <p:nvPr/>
        </p:nvGraphicFramePr>
        <p:xfrm>
          <a:off x="0" y="981075"/>
          <a:ext cx="9144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5" name="CorelDRAW" r:id="rId3" imgW="9169400" imgH="5638800" progId="">
                  <p:embed/>
                </p:oleObj>
              </mc:Choice>
              <mc:Fallback>
                <p:oleObj name="CorelDRAW" r:id="rId3" imgW="9169400" imgH="56388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9144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4"/>
          <p:cNvSpPr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400">
              <a:solidFill>
                <a:srgbClr val="000000"/>
              </a:solidFill>
            </a:endParaRPr>
          </a:p>
        </p:txBody>
      </p:sp>
      <p:sp>
        <p:nvSpPr>
          <p:cNvPr id="4" name="Rectangle 25"/>
          <p:cNvSpPr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400">
              <a:solidFill>
                <a:srgbClr val="000000"/>
              </a:solidFill>
            </a:endParaRPr>
          </a:p>
        </p:txBody>
      </p:sp>
      <p:sp>
        <p:nvSpPr>
          <p:cNvPr id="5" name="Rectangle 26"/>
          <p:cNvSpPr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400">
              <a:solidFill>
                <a:srgbClr val="000000"/>
              </a:solidFill>
            </a:endParaRPr>
          </a:p>
        </p:txBody>
      </p:sp>
      <p:sp>
        <p:nvSpPr>
          <p:cNvPr id="6" name="Rectangle 27"/>
          <p:cNvSpPr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400">
              <a:solidFill>
                <a:srgbClr val="000000"/>
              </a:solidFill>
            </a:endParaRPr>
          </a:p>
        </p:txBody>
      </p:sp>
      <p:pic>
        <p:nvPicPr>
          <p:cNvPr id="7" name="Picture 48" descr="bannner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91440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50"/>
          <p:cNvSpPr>
            <a:spLocks noChangeArrowheads="1"/>
          </p:cNvSpPr>
          <p:nvPr/>
        </p:nvSpPr>
        <p:spPr bwMode="auto">
          <a:xfrm>
            <a:off x="217488" y="260350"/>
            <a:ext cx="792162" cy="792163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800">
              <a:solidFill>
                <a:srgbClr val="000000"/>
              </a:solidFill>
            </a:endParaRPr>
          </a:p>
        </p:txBody>
      </p:sp>
      <p:pic>
        <p:nvPicPr>
          <p:cNvPr id="9" name="Picture 49" descr="LOGO ESPE ORIGINAL copi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3313113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8792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7CE40-2D36-4ACE-B886-BCFA37BB8008}" type="datetimeFigureOut">
              <a:rPr lang="es-EC" smtClean="0"/>
              <a:t>16/11/2015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44ADE-3A39-4246-A168-9AE66B8297C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89325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7CE40-2D36-4ACE-B886-BCFA37BB8008}" type="datetimeFigureOut">
              <a:rPr lang="es-EC" smtClean="0"/>
              <a:t>16/11/2015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44ADE-3A39-4246-A168-9AE66B8297C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89146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7CE40-2D36-4ACE-B886-BCFA37BB8008}" type="datetimeFigureOut">
              <a:rPr lang="es-EC" smtClean="0"/>
              <a:t>16/11/2015</a:t>
            </a:fld>
            <a:endParaRPr lang="es-EC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44ADE-3A39-4246-A168-9AE66B8297C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82203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7CE40-2D36-4ACE-B886-BCFA37BB8008}" type="datetimeFigureOut">
              <a:rPr lang="es-EC" smtClean="0"/>
              <a:t>16/11/2015</a:t>
            </a:fld>
            <a:endParaRPr lang="es-EC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44ADE-3A39-4246-A168-9AE66B8297C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24797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7CE40-2D36-4ACE-B886-BCFA37BB8008}" type="datetimeFigureOut">
              <a:rPr lang="es-EC" smtClean="0"/>
              <a:t>16/11/2015</a:t>
            </a:fld>
            <a:endParaRPr lang="es-EC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44ADE-3A39-4246-A168-9AE66B8297C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46273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7CE40-2D36-4ACE-B886-BCFA37BB8008}" type="datetimeFigureOut">
              <a:rPr lang="es-EC" smtClean="0"/>
              <a:t>16/11/2015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44ADE-3A39-4246-A168-9AE66B8297C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12449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7CE40-2D36-4ACE-B886-BCFA37BB8008}" type="datetimeFigureOut">
              <a:rPr lang="es-EC" smtClean="0"/>
              <a:t>16/11/2015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44ADE-3A39-4246-A168-9AE66B8297C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93034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7CE40-2D36-4ACE-B886-BCFA37BB8008}" type="datetimeFigureOut">
              <a:rPr lang="es-EC" smtClean="0"/>
              <a:t>16/11/2015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544ADE-3A39-4246-A168-9AE66B8297C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57636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0"/>
          <p:cNvSpPr>
            <a:spLocks noChangeArrowheads="1"/>
          </p:cNvSpPr>
          <p:nvPr userDrawn="1"/>
        </p:nvSpPr>
        <p:spPr bwMode="auto">
          <a:xfrm>
            <a:off x="0" y="0"/>
            <a:ext cx="9144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s-EC" dirty="0" smtClean="0">
              <a:solidFill>
                <a:prstClr val="black"/>
              </a:solidFill>
              <a:ea typeface="ＭＳ Ｐゴシック" charset="-128"/>
            </a:endParaRPr>
          </a:p>
        </p:txBody>
      </p:sp>
      <p:sp>
        <p:nvSpPr>
          <p:cNvPr id="1027" name="Rectangle 21"/>
          <p:cNvSpPr>
            <a:spLocks noChangeArrowheads="1"/>
          </p:cNvSpPr>
          <p:nvPr userDrawn="1"/>
        </p:nvSpPr>
        <p:spPr bwMode="auto">
          <a:xfrm rot="10800000">
            <a:off x="0" y="6308725"/>
            <a:ext cx="7885113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s-EC" dirty="0" smtClean="0">
              <a:solidFill>
                <a:prstClr val="black"/>
              </a:solidFill>
              <a:ea typeface="ＭＳ Ｐゴシック" charset="-128"/>
            </a:endParaRPr>
          </a:p>
        </p:txBody>
      </p:sp>
      <p:sp>
        <p:nvSpPr>
          <p:cNvPr id="1028" name="Line 23"/>
          <p:cNvSpPr>
            <a:spLocks noChangeShapeType="1"/>
          </p:cNvSpPr>
          <p:nvPr userDrawn="1"/>
        </p:nvSpPr>
        <p:spPr bwMode="auto">
          <a:xfrm rot="10800000" flipH="1">
            <a:off x="25400" y="6296025"/>
            <a:ext cx="66595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C">
              <a:solidFill>
                <a:prstClr val="black"/>
              </a:solidFill>
              <a:ea typeface="ＭＳ Ｐゴシック" charset="-128"/>
            </a:endParaRPr>
          </a:p>
        </p:txBody>
      </p:sp>
      <p:sp>
        <p:nvSpPr>
          <p:cNvPr id="1029" name="Line 24"/>
          <p:cNvSpPr>
            <a:spLocks noChangeShapeType="1"/>
          </p:cNvSpPr>
          <p:nvPr userDrawn="1"/>
        </p:nvSpPr>
        <p:spPr bwMode="auto">
          <a:xfrm rot="10800000" flipH="1">
            <a:off x="25400" y="6245225"/>
            <a:ext cx="6659563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C">
              <a:solidFill>
                <a:prstClr val="black"/>
              </a:solidFill>
              <a:ea typeface="ＭＳ Ｐゴシック" charset="-128"/>
            </a:endParaRPr>
          </a:p>
        </p:txBody>
      </p:sp>
      <p:pic>
        <p:nvPicPr>
          <p:cNvPr id="1030" name="Picture 26" descr="LOGO ESPE ORIGINAL copia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"/>
          <a:stretch>
            <a:fillRect/>
          </a:stretch>
        </p:blipFill>
        <p:spPr bwMode="auto">
          <a:xfrm>
            <a:off x="6732588" y="5949950"/>
            <a:ext cx="230505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0884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ＭＳ Ｐゴシック" charset="0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33.jpeg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32.png"/><Relationship Id="rId4" Type="http://schemas.openxmlformats.org/officeDocument/2006/relationships/diagramLayout" Target="../diagrams/layout5.xml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diagramLayout" Target="../diagrams/layout6.xml"/><Relationship Id="rId7" Type="http://schemas.openxmlformats.org/officeDocument/2006/relationships/image" Target="../media/image38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7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10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gif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8.xml"/><Relationship Id="rId11" Type="http://schemas.openxmlformats.org/officeDocument/2006/relationships/image" Target="../media/image520.png"/><Relationship Id="rId5" Type="http://schemas.openxmlformats.org/officeDocument/2006/relationships/diagramQuickStyle" Target="../diagrams/quickStyle8.xml"/><Relationship Id="rId10" Type="http://schemas.openxmlformats.org/officeDocument/2006/relationships/image" Target="../media/image56.png"/><Relationship Id="rId4" Type="http://schemas.openxmlformats.org/officeDocument/2006/relationships/diagramLayout" Target="../diagrams/layout8.xml"/><Relationship Id="rId9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0.xml"/><Relationship Id="rId13" Type="http://schemas.openxmlformats.org/officeDocument/2006/relationships/image" Target="../media/image58.jpeg"/><Relationship Id="rId3" Type="http://schemas.openxmlformats.org/officeDocument/2006/relationships/diagramLayout" Target="../diagrams/layout9.xml"/><Relationship Id="rId7" Type="http://schemas.openxmlformats.org/officeDocument/2006/relationships/image" Target="../media/image57.png"/><Relationship Id="rId12" Type="http://schemas.microsoft.com/office/2007/relationships/diagramDrawing" Target="../diagrams/drawing10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9.xml"/><Relationship Id="rId11" Type="http://schemas.openxmlformats.org/officeDocument/2006/relationships/diagramColors" Target="../diagrams/colors10.xml"/><Relationship Id="rId5" Type="http://schemas.openxmlformats.org/officeDocument/2006/relationships/diagramColors" Target="../diagrams/colors9.xml"/><Relationship Id="rId10" Type="http://schemas.openxmlformats.org/officeDocument/2006/relationships/diagramQuickStyle" Target="../diagrams/quickStyle10.xml"/><Relationship Id="rId4" Type="http://schemas.openxmlformats.org/officeDocument/2006/relationships/diagramQuickStyle" Target="../diagrams/quickStyle9.xml"/><Relationship Id="rId9" Type="http://schemas.openxmlformats.org/officeDocument/2006/relationships/diagramLayout" Target="../diagrams/layout10.xml"/><Relationship Id="rId14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61.jpeg"/><Relationship Id="rId7" Type="http://schemas.openxmlformats.org/officeDocument/2006/relationships/image" Target="../media/image45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jpeg"/><Relationship Id="rId5" Type="http://schemas.openxmlformats.org/officeDocument/2006/relationships/image" Target="../media/image49.png"/><Relationship Id="rId4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1.xml"/><Relationship Id="rId3" Type="http://schemas.openxmlformats.org/officeDocument/2006/relationships/image" Target="../media/image65.jpeg"/><Relationship Id="rId7" Type="http://schemas.openxmlformats.org/officeDocument/2006/relationships/image" Target="../media/image67.jpeg"/><Relationship Id="rId12" Type="http://schemas.microsoft.com/office/2007/relationships/diagramDrawing" Target="../diagrams/drawing11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jpeg"/><Relationship Id="rId11" Type="http://schemas.openxmlformats.org/officeDocument/2006/relationships/diagramColors" Target="../diagrams/colors11.xml"/><Relationship Id="rId5" Type="http://schemas.openxmlformats.org/officeDocument/2006/relationships/image" Target="../media/image49.png"/><Relationship Id="rId10" Type="http://schemas.openxmlformats.org/officeDocument/2006/relationships/diagramQuickStyle" Target="../diagrams/quickStyle11.xml"/><Relationship Id="rId4" Type="http://schemas.openxmlformats.org/officeDocument/2006/relationships/image" Target="../media/image66.png"/><Relationship Id="rId9" Type="http://schemas.openxmlformats.org/officeDocument/2006/relationships/diagramLayout" Target="../diagrams/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2.png"/><Relationship Id="rId5" Type="http://schemas.openxmlformats.org/officeDocument/2006/relationships/image" Target="../media/image70.png"/><Relationship Id="rId4" Type="http://schemas.openxmlformats.org/officeDocument/2006/relationships/image" Target="../media/image6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4.jpeg"/><Relationship Id="rId4" Type="http://schemas.openxmlformats.org/officeDocument/2006/relationships/image" Target="../media/image7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diagramLayout" Target="../diagrams/layout12.xml"/><Relationship Id="rId7" Type="http://schemas.openxmlformats.org/officeDocument/2006/relationships/image" Target="../media/image78.jpe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Relationship Id="rId9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2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00013"/>
            <a:ext cx="912813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63" y="188913"/>
            <a:ext cx="225583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6 CuadroTexto"/>
          <p:cNvSpPr txBox="1">
            <a:spLocks noChangeArrowheads="1"/>
          </p:cNvSpPr>
          <p:nvPr/>
        </p:nvSpPr>
        <p:spPr bwMode="auto">
          <a:xfrm>
            <a:off x="1648352" y="1125538"/>
            <a:ext cx="684424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s-EC" altLang="es-EC" sz="1600" b="1" dirty="0"/>
              <a:t>UNIVERSIDAD DE LAS FUERZAS ARMADAS </a:t>
            </a:r>
            <a:r>
              <a:rPr lang="es-EC" altLang="es-EC" sz="1600" b="1" dirty="0" smtClean="0"/>
              <a:t>– ESPE</a:t>
            </a:r>
          </a:p>
          <a:p>
            <a:pPr algn="ctr" eaLnBrk="1" hangingPunct="1"/>
            <a:endParaRPr lang="es-EC" altLang="es-EC" sz="1600" b="1" dirty="0"/>
          </a:p>
          <a:p>
            <a:pPr algn="ctr" eaLnBrk="1" hangingPunct="1"/>
            <a:r>
              <a:rPr lang="es-EC" altLang="es-EC" sz="1600" b="1" dirty="0"/>
              <a:t>DEPARTAMENTO DE CIENCIAS DE LA VIDA Y DE LA AGRICULTURA</a:t>
            </a:r>
          </a:p>
          <a:p>
            <a:pPr algn="ctr" eaLnBrk="1" hangingPunct="1"/>
            <a:r>
              <a:rPr lang="es-EC" altLang="es-EC" sz="1600" b="1" dirty="0"/>
              <a:t>CARRERA DE INGENIERÍA EN BIOTECNOLOGÍA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1439863" y="2444695"/>
            <a:ext cx="7294562" cy="1200329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ctr" eaLnBrk="1"/>
            <a:r>
              <a:rPr lang="es-EC" sz="1800" b="1" dirty="0"/>
              <a:t>OBTENCIÓN DE UN COCTEL DE BACTERIÓFAGOS LÍTICOS PARA EL CONTROL DE BACTERIOSIS EN CULTIVOS DE TOMATE (</a:t>
            </a:r>
            <a:r>
              <a:rPr lang="es-EC" sz="1800" b="1" i="1" dirty="0"/>
              <a:t>Solanum lycopersicum</a:t>
            </a:r>
            <a:r>
              <a:rPr lang="es-EC" sz="1800" b="1" dirty="0"/>
              <a:t>) DEL CANTÓN AMBATO, PROVINCIA DE TUNGURAHUA.</a:t>
            </a:r>
            <a:endParaRPr lang="es-EC" altLang="es-EC" sz="1700" dirty="0"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</p:txBody>
      </p:sp>
      <p:sp>
        <p:nvSpPr>
          <p:cNvPr id="4101" name="8 CuadroTexto"/>
          <p:cNvSpPr txBox="1">
            <a:spLocks noChangeArrowheads="1"/>
          </p:cNvSpPr>
          <p:nvPr/>
        </p:nvSpPr>
        <p:spPr bwMode="auto">
          <a:xfrm>
            <a:off x="1259632" y="3857625"/>
            <a:ext cx="76328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s-EC" altLang="es-EC" sz="1400" dirty="0"/>
              <a:t>PREVIA A LA OBTENCIÓN DE GRADO ACADÉMICO O TÍTULO DE:</a:t>
            </a:r>
          </a:p>
        </p:txBody>
      </p:sp>
      <p:sp>
        <p:nvSpPr>
          <p:cNvPr id="4102" name="9 CuadroTexto"/>
          <p:cNvSpPr txBox="1">
            <a:spLocks noChangeArrowheads="1"/>
          </p:cNvSpPr>
          <p:nvPr/>
        </p:nvSpPr>
        <p:spPr bwMode="auto">
          <a:xfrm>
            <a:off x="3500088" y="4286250"/>
            <a:ext cx="34471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s-EC" altLang="es-EC" sz="1600" b="1" dirty="0"/>
              <a:t>INGENIERA EN BIOTECNOLOGÍA</a:t>
            </a:r>
          </a:p>
        </p:txBody>
      </p:sp>
      <p:sp>
        <p:nvSpPr>
          <p:cNvPr id="4103" name="10 CuadroTexto"/>
          <p:cNvSpPr txBox="1">
            <a:spLocks noChangeArrowheads="1"/>
          </p:cNvSpPr>
          <p:nvPr/>
        </p:nvSpPr>
        <p:spPr bwMode="auto">
          <a:xfrm>
            <a:off x="3635896" y="4725144"/>
            <a:ext cx="32111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s-EC" altLang="es-EC" sz="1800" dirty="0" smtClean="0">
                <a:latin typeface="Century Gothic" pitchFamily="34" charset="0"/>
              </a:rPr>
              <a:t>Leslie Elizabeth Lara Ramos</a:t>
            </a:r>
            <a:endParaRPr lang="es-EC" altLang="es-EC" sz="1800" dirty="0"/>
          </a:p>
        </p:txBody>
      </p:sp>
      <p:sp>
        <p:nvSpPr>
          <p:cNvPr id="12" name="11 CuadroTexto"/>
          <p:cNvSpPr txBox="1"/>
          <p:nvPr/>
        </p:nvSpPr>
        <p:spPr>
          <a:xfrm>
            <a:off x="4258354" y="5214938"/>
            <a:ext cx="1671869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C" sz="1600" dirty="0" smtClean="0">
                <a:cs typeface="Raavi" pitchFamily="34" charset="0"/>
              </a:rPr>
              <a:t>Noviembre</a:t>
            </a:r>
            <a:r>
              <a:rPr lang="es-EC" sz="1600" dirty="0" smtClean="0">
                <a:latin typeface="+mn-lt"/>
                <a:ea typeface="+mn-ea"/>
                <a:cs typeface="Raavi" pitchFamily="34" charset="0"/>
              </a:rPr>
              <a:t>, 2015</a:t>
            </a:r>
            <a:endParaRPr lang="es-EC" sz="1600" dirty="0">
              <a:latin typeface="+mn-lt"/>
              <a:ea typeface="+mn-ea"/>
              <a:cs typeface="Raav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10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 txBox="1">
            <a:spLocks/>
          </p:cNvSpPr>
          <p:nvPr/>
        </p:nvSpPr>
        <p:spPr>
          <a:xfrm>
            <a:off x="827584" y="116632"/>
            <a:ext cx="8229600" cy="562074"/>
          </a:xfrm>
          <a:prstGeom prst="rect">
            <a:avLst/>
          </a:prstGeom>
        </p:spPr>
        <p:txBody>
          <a:bodyPr anchor="t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i="1" cap="all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ＭＳ Ｐゴシック" charset="0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r"/>
            <a:r>
              <a:rPr lang="es-EC" sz="2800" kern="0" smtClean="0">
                <a:solidFill>
                  <a:schemeClr val="tx1"/>
                </a:solidFill>
              </a:rPr>
              <a:t>INTRODUCCIÓN</a:t>
            </a:r>
            <a:endParaRPr lang="es-EC" sz="2800" kern="0" dirty="0">
              <a:solidFill>
                <a:schemeClr val="tx1"/>
              </a:solidFill>
            </a:endParaRPr>
          </a:p>
        </p:txBody>
      </p:sp>
      <p:pic>
        <p:nvPicPr>
          <p:cNvPr id="5" name="4 Imagen" descr="http://1.bp.blogspot.com/_PMVRCa6NLO4/TJBIJ-7jvYI/AAAAAAAAASc/ZzR7eetX6yo/s1600/ciclo_litico_virus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930275"/>
            <a:ext cx="5143500" cy="49974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" name="5 CuadroTexto"/>
          <p:cNvSpPr txBox="1"/>
          <p:nvPr/>
        </p:nvSpPr>
        <p:spPr>
          <a:xfrm>
            <a:off x="259369" y="397669"/>
            <a:ext cx="2808312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Mecanismo de Acción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54208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Marcador de contenido"/>
          <p:cNvSpPr>
            <a:spLocks noGrp="1"/>
          </p:cNvSpPr>
          <p:nvPr>
            <p:ph idx="1"/>
          </p:nvPr>
        </p:nvSpPr>
        <p:spPr>
          <a:xfrm>
            <a:off x="323528" y="5661248"/>
            <a:ext cx="5184576" cy="576064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s-EC" sz="1200" i="1" dirty="0" err="1">
                <a:solidFill>
                  <a:schemeClr val="tx1"/>
                </a:solidFill>
              </a:rPr>
              <a:t>Pectobacterium</a:t>
            </a:r>
            <a:r>
              <a:rPr lang="es-EC" sz="1200" i="1" dirty="0">
                <a:solidFill>
                  <a:schemeClr val="tx1"/>
                </a:solidFill>
              </a:rPr>
              <a:t> </a:t>
            </a:r>
            <a:r>
              <a:rPr lang="es-EC" sz="1200" i="1" dirty="0" err="1">
                <a:solidFill>
                  <a:schemeClr val="tx1"/>
                </a:solidFill>
              </a:rPr>
              <a:t>carotovorum</a:t>
            </a:r>
            <a:r>
              <a:rPr lang="es-EC" sz="1200" i="1" dirty="0">
                <a:solidFill>
                  <a:schemeClr val="tx1"/>
                </a:solidFill>
              </a:rPr>
              <a:t> </a:t>
            </a:r>
            <a:r>
              <a:rPr lang="es-EC" sz="1200" dirty="0">
                <a:solidFill>
                  <a:schemeClr val="tx1"/>
                </a:solidFill>
              </a:rPr>
              <a:t>(</a:t>
            </a:r>
            <a:r>
              <a:rPr lang="es-EC" sz="1200" dirty="0" err="1">
                <a:solidFill>
                  <a:schemeClr val="tx1"/>
                </a:solidFill>
              </a:rPr>
              <a:t>Lim</a:t>
            </a:r>
            <a:r>
              <a:rPr lang="es-EC" sz="1200" dirty="0">
                <a:solidFill>
                  <a:schemeClr val="tx1"/>
                </a:solidFill>
              </a:rPr>
              <a:t>, et al., 2013</a:t>
            </a:r>
            <a:r>
              <a:rPr lang="es-EC" sz="1200" dirty="0" smtClean="0">
                <a:solidFill>
                  <a:schemeClr val="tx1"/>
                </a:solidFill>
              </a:rPr>
              <a:t>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EC" sz="1200" i="1" dirty="0" smtClean="0">
                <a:solidFill>
                  <a:schemeClr val="tx1"/>
                </a:solidFill>
              </a:rPr>
              <a:t>Pseudomonas syringae </a:t>
            </a:r>
            <a:r>
              <a:rPr lang="es-EC" sz="1200" dirty="0" err="1">
                <a:solidFill>
                  <a:schemeClr val="tx1"/>
                </a:solidFill>
              </a:rPr>
              <a:t>pv</a:t>
            </a:r>
            <a:r>
              <a:rPr lang="es-EC" sz="1200" dirty="0">
                <a:solidFill>
                  <a:schemeClr val="tx1"/>
                </a:solidFill>
              </a:rPr>
              <a:t>. </a:t>
            </a:r>
            <a:r>
              <a:rPr lang="es-EC" sz="1200" i="1" dirty="0" err="1">
                <a:solidFill>
                  <a:schemeClr val="tx1"/>
                </a:solidFill>
              </a:rPr>
              <a:t>actinidiae</a:t>
            </a:r>
            <a:r>
              <a:rPr lang="es-EC" sz="1200" dirty="0" smtClean="0">
                <a:solidFill>
                  <a:schemeClr val="tx1"/>
                </a:solidFill>
              </a:rPr>
              <a:t> </a:t>
            </a:r>
            <a:r>
              <a:rPr lang="es-EC" sz="1200" dirty="0">
                <a:solidFill>
                  <a:schemeClr val="tx1"/>
                </a:solidFill>
              </a:rPr>
              <a:t>(</a:t>
            </a:r>
            <a:r>
              <a:rPr lang="es-EC" sz="1200" dirty="0" err="1">
                <a:solidFill>
                  <a:schemeClr val="tx1"/>
                </a:solidFill>
              </a:rPr>
              <a:t>Frampton</a:t>
            </a:r>
            <a:r>
              <a:rPr lang="es-EC" sz="1200" dirty="0">
                <a:solidFill>
                  <a:schemeClr val="tx1"/>
                </a:solidFill>
              </a:rPr>
              <a:t>, y otros, 2014</a:t>
            </a:r>
            <a:r>
              <a:rPr lang="es-EC" sz="1200" dirty="0" smtClean="0">
                <a:solidFill>
                  <a:schemeClr val="tx1"/>
                </a:solidFill>
              </a:rPr>
              <a:t>)</a:t>
            </a:r>
            <a:endParaRPr lang="es-EC" sz="1200" dirty="0">
              <a:solidFill>
                <a:schemeClr val="tx1"/>
              </a:solidFill>
            </a:endParaRPr>
          </a:p>
        </p:txBody>
      </p:sp>
      <p:sp>
        <p:nvSpPr>
          <p:cNvPr id="4" name="3 Título"/>
          <p:cNvSpPr txBox="1">
            <a:spLocks/>
          </p:cNvSpPr>
          <p:nvPr/>
        </p:nvSpPr>
        <p:spPr>
          <a:xfrm>
            <a:off x="827584" y="116632"/>
            <a:ext cx="8229600" cy="562074"/>
          </a:xfrm>
          <a:prstGeom prst="rect">
            <a:avLst/>
          </a:prstGeom>
        </p:spPr>
        <p:txBody>
          <a:bodyPr anchor="t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i="1" cap="all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ＭＳ Ｐゴシック" charset="0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r"/>
            <a:r>
              <a:rPr lang="es-EC" sz="2800" kern="0" smtClean="0">
                <a:solidFill>
                  <a:schemeClr val="tx1"/>
                </a:solidFill>
              </a:rPr>
              <a:t>INTRODUCCIÓN</a:t>
            </a:r>
            <a:endParaRPr lang="es-EC" sz="2800" kern="0" dirty="0">
              <a:solidFill>
                <a:schemeClr val="tx1"/>
              </a:solidFill>
            </a:endParaRPr>
          </a:p>
        </p:txBody>
      </p:sp>
      <p:pic>
        <p:nvPicPr>
          <p:cNvPr id="6146" name="Picture 2" descr="http://i1.wp.com/hipertextual.com/files/2015/05/bacteriofago.jpg?resize=610%2C37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441" y="1124744"/>
            <a:ext cx="4363815" cy="2654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3203848" y="692696"/>
            <a:ext cx="3096344" cy="36004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Fagoterapia</a:t>
            </a:r>
            <a:endParaRPr lang="es-EC" dirty="0"/>
          </a:p>
        </p:txBody>
      </p:sp>
      <p:graphicFrame>
        <p:nvGraphicFramePr>
          <p:cNvPr id="8" name="7 Diagrama"/>
          <p:cNvGraphicFramePr/>
          <p:nvPr>
            <p:extLst>
              <p:ext uri="{D42A27DB-BD31-4B8C-83A1-F6EECF244321}">
                <p14:modId xmlns:p14="http://schemas.microsoft.com/office/powerpoint/2010/main" val="790490631"/>
              </p:ext>
            </p:extLst>
          </p:nvPr>
        </p:nvGraphicFramePr>
        <p:xfrm>
          <a:off x="438472" y="3845272"/>
          <a:ext cx="8511752" cy="3726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8 Rectángulo"/>
          <p:cNvSpPr/>
          <p:nvPr/>
        </p:nvSpPr>
        <p:spPr>
          <a:xfrm>
            <a:off x="7740352" y="3584049"/>
            <a:ext cx="12186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/>
              <a:t>(</a:t>
            </a:r>
            <a:r>
              <a:rPr lang="es-EC" sz="1200" dirty="0" smtClean="0"/>
              <a:t>García, </a:t>
            </a:r>
            <a:r>
              <a:rPr lang="es-EC" sz="1200" dirty="0"/>
              <a:t>2014</a:t>
            </a:r>
            <a:r>
              <a:rPr lang="es-EC" sz="1200" dirty="0" smtClean="0"/>
              <a:t>) </a:t>
            </a:r>
            <a:endParaRPr lang="es-EC" sz="1200" dirty="0"/>
          </a:p>
        </p:txBody>
      </p:sp>
      <p:pic>
        <p:nvPicPr>
          <p:cNvPr id="6148" name="Picture 4" descr="http://www.animalsrubby.xyz/wp-content/uploads/2015/07/equis-iecru34oh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165" y="2736878"/>
            <a:ext cx="1361219" cy="104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463499" y="5373216"/>
            <a:ext cx="2736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 smtClean="0"/>
              <a:t>BACTERIÓFAGOS PLANTAS</a:t>
            </a:r>
            <a:endParaRPr lang="es-EC" sz="1400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837393" y="1249596"/>
            <a:ext cx="1525069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400" dirty="0" smtClean="0"/>
              <a:t>Condición: </a:t>
            </a:r>
          </a:p>
          <a:p>
            <a:pPr algn="ctr"/>
            <a:r>
              <a:rPr lang="es-EC" sz="1400" dirty="0" smtClean="0"/>
              <a:t>Infección lítica.</a:t>
            </a:r>
            <a:endParaRPr lang="es-EC" sz="1400" dirty="0"/>
          </a:p>
        </p:txBody>
      </p:sp>
      <p:sp>
        <p:nvSpPr>
          <p:cNvPr id="2" name="AutoShape 2" descr="data:image/jpeg;base64,/9j/4AAQSkZJRgABAQAAAQABAAD/2wCEAAkGBxQTEhQUEhQUFRUUFxQXFBQUFBQUFBcVFRUWFhUVFBUYHCggGBolHRUUITEhJSkrLi4uFx8zODMsNygtLiwBCgoKDg0OGxAQGy0kHyUtLCwsLCwsLCwsLywsLC4sLCwsLCwsLCwsLCwsLCwsLCwsLCwsLCwsLCwsLCwsLCwsLP/AABEIALEBHAMBIgACEQEDEQH/xAAbAAACAwEBAQAAAAAAAAAAAAADBAECBQAGB//EAD0QAAEDAgQDBQcCBQMEAwAAAAEAAhEDIQQSMUFRYXEFIoGRoQYTMkKxwfAU0QczUnLhYrLxI4KSojRDc//EABkBAAMBAQEAAAAAAAAAAAAAAAABAgMEBf/EACoRAAICAgIBAwMDBQAAAAAAAAABAhEDIRIxQQQiMlFhcRNCgRShwdHw/9oADAMBAAIRAxEAPwD5g1FBVA1XhczOcJTRCFWm1XUpUIsxXahtRmhJiCMV8qGCisUpCZGRTlV4XQk3sDmBFACoGq7WotCKOah+5TTaaM2kEcqGmJtooraSZFNSWKXkFYACFxeiOQ3NKV2IGaiI2oh5FdtNMYUOXFQ1q4hZtCKwphUlSE0h2cQqPCuSqlNABcEMlGcEJ7VVjQMuVCV0KCFYzpVHKxCqqGBcFEIzmIZKAA1AgEJl6CQmMmk5GASVOxTtNUwDMYpLFLCrkKRFGNRQFBChpUgTCYpMQg2U/QFgjwOMeQB9NXaxOFgUZFm/qTJUxfIqhGeEBygkuHIjHpZerrew2JbS943JUtLmU3Fz2g3uIE+CqMJS6KijGaoeF9J7M9jcG6nkOf3oADn5zZ8XLW6QvKe0vsrWwveMPpkwKjZsdg4fKVcvTyStlTxtHnYVsq4NRFFUYgDTUgIhCqoXYzoVKiuShvVtpCAkIjGqpCIxA0ijmoZCYKEQiwBkKrmohC6FIxRzFGVMOahOCvooE4KhYruUZla6AGUF4RnFBeVaGCKoQilCKaArkRGrmo1JqBl6CMBdcxllemLpS0hBDTQwy6bAshuCzlkS0FkBqLRdCGFLEuVoFKh8OsqkoYCK1qh9CkVDZXGijNCs5CeiRP3a+m4PEPY8OBMlrCY/tC+e+7XvMA+W0j/VTZ5gAfYrXH8XR2eirm0/oemw1ZtaHCGVeI0ceB52WlSc2qwsqNBkZXscNfBeSpVCx86TE8OUdV6ilVzNDx8Tfi4kfl11YcjktnX6jCo1XTPmHth7Pfpavdn3T70zrHFp5hYRavsHtbgvf4R4GrBnba/duQOolfJ3MXNnjxkeVkjxkKEIZCbcxVLVzeSBUBWLETIpAWjAD7tVhMqXMU2kWtCaqQjupoT2piYMqjirBVeEr2JlZUPC4Kr3Jy7AA8IRVnuVCVoikDc5CK5xupJWiAE56oXKKwQgmhjYCZpBULYR6JCQwrCpzKrlAahu4gNsKo9VY6ys1c0o2xEAI1NCRAUWJh2hEDkAOXMulbJGmlSRKo1HaFN7AtSC9h7NvzUQN2OI8Hd4fV3kvIArU7B7U9y85hNN8B4Akxs5vMfutMWRQlvo1w5OE02evxNCeq3OxXkGHcAstpziWkOBGZjhdrgLRPFbeDIcGu0kX6/kr0McabPUzzuCNOnSjp+WXzrtz2NrNqPNJudhLnNDYGUTZsHe/ovpFN6ICnkxqa2cE4qfZ8IxVBzHFr2lrhqCIKE5q+2dr9iUcSIqsBMEB4s8W2P2XkO2PYUta59FxcZnKRfLFwOcrkl6aS6OeWJro8K2mqVKdkd4LSWuEEGCDsRqhvdIXI5NOjMSDlJqK5YgvaqWwssXoNZyq4FAeSqehhaStWbZDpFTVfKVbsBbMhlyu4ID1r2NEPaqOCvmQK7oKpIZQtuoLFeldWqK4sGAexDNNMg2VAEmMis66vSBkKvu5RCYFkSsYwCiO0StJ8pk3WbtaDwVaZTbGWVadOAiMQ99CbKBq5oRnBMYHs6pWcG0mlx5JJWSxZrEzQoE2aCTyXtew/4e1XQ6uQxvDV3QjZe27M9lMPRIc1suAiTeRzGk81tHBKXei1jbPlOA9nsRV/l0nGPDjx6FOv8AZHFt1pHS0QZ5W/LL7IAArLT+lgafpfc+PD2Nxd/+noJ1Hos/G9mVKLi2o0tI478wdwvuKXxeCp1RFRjXDS4211UT9HFrTE8P0Pnf8P2FxrNkxlBA+XNMTHFeph7QAP8AC0ezuyKeHDhTEBxJ4xOw5JrIF04YcIKLNIJqNMzsPjCNbIPaXtTh8OJrVGtnQauPQDVadbBtdqF4b22/h2cUWvoVGscAQ4OzQbyCHCfKFq6NMcU3Umeu7C9oqGKaXUX5oMEEEEHmCtcOXzr2H9jMRgnudUqMdmABDSTYaXIC9/TcpHkUVKou0fKv4gYH3WKJAOWoA8HaSSHAeXqvOMv9zsvrftv2Z+owroAz0+80xeB8QHh9F8pqUoF7AaDc83bA8j/k8ObFUrOHJHjIG6NkNwUOrDl5z9FR1Rc04tdGZIaEtWYrioh1bqU7GgdR0BCabouSVZlNbRaoYAhBqpmq1Bc1K9jQqzVRiqSZbS3Va+icmUKtbAQ6jkV3BQGSqiwYCkVZTUpwoarjsAmZFFPyQhT9Eak7UHZXdLYzvcQQUyqMqK4cuabtiDhwhXotulAYWj2fSL3AAF1xYXKqL0SzV7C9namKfAsBqV9d7D7Ep4ZgDAM0XfEE9Ut7NYEUaLQBBIBM69Fre9XoQxqCN8cEtsPmXZkuXqRVVmlh8y7Mg51IckMNKmUPMuzoAl5SzsQAjucs7EsB2TExpuLRTWCwK9d7ebeG9lm1e2CNPIzKHSI5nqjjW6SEGpjWjfTw+q8hVxk3BueBv1QanaQFidLc7BCaF+oeixftE9tajTZQdUZVcGmoHDK0n+oRYReeq+eds4FwrVQBLQ94EQ6AHGBqYtFrLQwuLcKjXlzgwOkMmAYuAQNp4pHF0wXl2hJJnY7k8QuT1Mo12TmyRkkkjHfhr3+kKhYtKu8xB9bpJ5suHHktbOcQy3Vym8IwEkpbGEZiBomo3IqihchipdWYJVazYWihsAj2yEq8I9KtNkCqk1sCx0Sj0UvUEWVFJiGe6l1TRdUpaoTAtFVDDOqAoTnqYlVc0K1FDoabUEXUVBaRolaNSdU7SANpsVHG1QPRLW2CoTDxGhRKctMG44opYNd0obKTrYWpTIuvefw17Gkms7QaDn5LyHZtMveGRJ819d7JHu6TWDYXi1+i6PT4vc5EqmzYfUVA7olxUlW94uujWxsOXAoDayuih2HzKTUASZehPqpUFmkKkqHOWU7FEBGpVeKVByHHVkCvUQ3PlLV6qaRLYLGXFlhYzDzqNFsvMgILqQNik42Zs8/heyXVHRJbuT6WHIT5rLxfdcQ3Sb84t+y9tUinTe/l0Xz+viCXE8brg9X7UoozkHEkOvwPl/yl/wBTsV36gpSu06hce2iBqp6JeqJVffSICVdVOZTGDoZD5BVskhWc2VDXQYUOVO0MEwoWKNkxkiSgupzddUHqxiNIGVeq6SisZdBdqqcrGi3ut0vWqQnKxsAFnYxsQnDfYIh7pCXe+EeoIalDcBXduiwlS0FIVsVeyfq0iWpCnhRutFSEPU2STa8XXYar34TLfhtqDDuP5oq0afeIA7x0J0UKaZcUm9jVJ9iDcIbqktEWIugvqkGwnimhBsB3iD9JCOgetGt7L4oOqNzTII01PlsvqFLEWF18n7Je0VGtIJNj3YBPIkr3QxoEAWXd6V3Ajpm9+tI0n7JqjirTuvMVcblLP9ToN9sjz9QE83FSQtyrN9uK3RBihxWA7EW/CqtxOiVBZt1MVCE6ta5E8JWYaxG/7pWtWM253+yQWbJxeXmqDHX5fmiw3VjpKoMSpA9LTxBcfoiBtwOqxaGNAA4p+ljRGl4uqAPXED1Q2vlCdWzIjLNJ4CZUslsz/avFD3fuw4ZpBcOS8UHyRKf7Ux2d5JPhwSVKCJC8PPn5zbX4M27YN4JKKWmFRriTCM6APqsYtx14EKe7goRaJT1R0pYMGayvnUbY+2S74Us5m6u6oS6BsuccwVRiuhgqrswhc2nDCCpw1GLlS+pccwr+L/IhVr0N/HiVWtLXRHREqCQCNkMpIE8EkQhVLm+ydowL7lJV6gByjUlaQd7Gl4B1hZJ1HAALQLbFIYhgNuCryNIhlXu8ioFdgsUTEOGRjRqFmfp8/eMjbyVKFt7KNmm+xi8XJG43RXYzu5YEjcDZZ3vSWuJMFwjqeJR6NYOIG4vIj67pte2gTCAhwzRxBj09FNGsWFoNyTbgJRw5rgYJgevQrPxlUNOYETLRe+XSAev5urSVaBvk6G3do+7fD23kw4GJAW9he1s2UAzPkBz/ADZeZq0i43gzv6G3r4q+Arw52zRZo3gWk+W60xZHGXES2euq4qwI2cw/+wB9CVpMxB4/svK4bEZpHEeuxWthsb32t2c0keEfZdMZp7Gbf60xsfFWbjdJMfnO6xaWLlxA3ks5gGD6ifFWqPMpqdoEbbcZOpQqtY8bLLbiAAoq44QnYUN1MbG6C3E5jY6Lz/aPaEXG8+aH2Z2jrff8CzctlUe1wtW6fwTr330/48lhYN5cwkb2HRP4Sq4XdYTEnbgen5xWjJZ6CiZcRHyg+ZM/QLM7X7VgOpjUjzn/AAi1cV7t9Nx0cKjPHuuH+0ryGNxfvK7nT8J7oHATI/OK4/V5eMGk9mbF3P70nSTPLmmAdYsdY5Kcwaw6EOI2BMKtJzW3HTwH4F5abaaJLe+jQCdyqPqWbPOUvjcUW943ESfFL0K5feDbQfb0UvFLl9gRp1tPJVoaEkxrdRSdIAdE38Ysl61fvFuw0/dKUfZyGWDZIA6odV8Oj12hLV3Ovl6SqmqbNi5stsXxX9wYzUcTbbboh1CMw5R5qjKkG5ktsUtWxEEWu791XctCSY9XAIvchI1HGQ0DmTsn2VYBPKPHRIVKpNuO/wDlOEd0WiL5jGw9EMUO9PHTkjCrlEd0neOGyGK2abck5RcXor7BKkAC6zqomY3RKx+XYITaBcYAsBJKtJoaWwJaSfzooNSLcFd9gSN/skqjjKvwK2i9dhcRyOh0NoCI2nDZhojXMASLwCI2uFVhJkHeDe+tt79VZ9FoFr76wBO3FwtyWnXZSDgG+UaR0H+ofZAo1IdUdAMcdTFvNTTkwQ6OJBI04jdSyqLgQYkHNcSZN/zUJNh9w1Jvec6TezRygSfsifpczwTME3vyt6wokRaNOltAAhe9cHACYIk2tHGTqs43ybJ/BoUxDjeY2vPFdUxhJGQ7OaDpq63ol6lRpY4kkG+0j4bk3HBL0qgyjKIBgtAmSI48eSpTdNL6gj0VOqB7sjRrwwHlAYfWVo16pA7rXO6ArBae7pwI5XnzkLXo4+X0y4xTY6kXxoSajA4njE+i0hnUUNNCOLNdgk0asbnKTERMxpqFlYntIkxp1ttJXv8AAdtOrsc1gAqF76mc/wD1snu2+ZxFsuhvK8N2jSDnVGvJBaZY6QGXaQ8uGgnbhmK1eTSa6KsLSwzW0qlSocxa0ljBu4yGjzCQw7m+7ZlPwtmq82DqjzIpsGpP+UhiiWCm0kxq6DwdYTymyZovh+Zt3MvHKJlo2JG+qhzUvwB7XsbEkAGdNRwEL0vZX/VY02h7QTwEt35QV8u7H7VzMfBgyZHI/wCJ8l7LsjtZ1NtGAe7lJneGG35wW/6y8ksb7arZGNZOZrXh1N2vdAc19N/+oSOoXk6YLWEuPecXG3PaVudu4trnudTjLUDXvYPgFSLtaf6tdOMbLGxTjla7wjaYIK4MrubM0Nv77cswbRx2P2VcM5xYDxMEHiNQeFvspLw0ySBPnx14fm6mk/4i0ZgfiEWcBuef5usONOn0Hgiu3PaxOgOu+nVdRblIbEWkcAL/APPiFcVRUbmZoXEBsAZMtibaiTrzGiC0jMHalwMyZiD9L/kKaafFhWhxpaO9B4Da26DjMR3Q4ZQCLGLHgJKJia0g/KWwItoeKBWoNdSADu9nlgiYERppwWq9un0JfcTfTqVTmNTK0xAjzyjdWrUSS1rdALn5tbkngn6dDI0udJsW3F97k9OHFJhxLS7TSYE9ByEqXLxEuqF61MkugwC6fAa+K5gLo01I+oHqiCb3iHON9NJbHnPgrUKfcaRM2J5XU4rSELYl5AdOguerSCfp6o7qILRsRMHjxUUDLsuod3Sbbgm/ojuZkZVm/eYQBzDh52aVblUq/wC+g/GjOe0sgkAtOpU4ZwEuI7p0kxAO91bF0iYBBgjMCf29fBXw7WnOHbjuze8HQ+C0cWwu+xfE0f6Rm1NoP5qhVauSGu+bUD1lS14zFuaLENdwmD+6VxdAkH+rRx1MaeenmnFN7YEOqhwOwECdrm10pVaQSEw/Bg0w0gkbwDsPzyTeHpjK3MJIHzGT4lbQWhsyG/JbQRz2T2IfmpgWJmAfKfBJUXAix/wRYwtKlHuR1138wm1bZYjTY8awII04c09gsKBIyiDc3nxkoRAHdnVBpjIDqb2upi7VomWzQ/StJOltCdR02WXi6pa5wBdMQJNrnZaFGp/pBEGx56qrG03d1zQGjrPmml4JBsIhpGlrcDpBHCZTLabZm5HDbxV8rRDWxyKHXBpgkX6c1nJb0D0MVKji2WxYgy0a/wB0pitiGWZMOMW2nUAeiVwTKlUAzEGwG/Xim6waLPbmNpBAHS+3gplVgkV7Kx9SmTLYJNiIsNCDxB4K3bdXO4mAN3ADW0x5oYmo42DRG1vwqcVQDocc1hfKfI8xqj3NJLorujJ7Twb6xblhrIJM84vzNloswTA+WHPDYNXLBdY2a03FyfyEDFhpLMznAtIIAsCRcW4o+DblkQbmZt9p4BLkuND/AGi/ZuEa+paWz8RPwkHS3GY33K2XOczuG4mC7SPyUNtNl5LuNnGBHBunPxS+NxGdsw9zmmYF/RDbvRm7bGMSx7ZkEsBa5jgTlgmHQPK/JX993NxxHI3I8wqdl9oPY3K8S2IAJBAE3HqmMbgWuZ7ynpuAfMJtXsTVOmUrbSYka7wdQOdlR9bLkIbBuSQTAEaQR3iZCphsVLSbAglumYRaJB1CsK7T8oy8Bx6FTNBoM2q17Q9oLbk7jvXBcOIPrKCx0OLnAgAiRaRMASurlwnumNBHPXRTW71N9jmBH9xIdbXpCze5DKvrSAIvLs+oBGx6prDVWNIbmg2uRoLaSIJ28lkYuqZiItwMk6QOabxBhkCAWwcxJEZtvT6KnB8UD2w2Mx73Zmkxm0bJDRlkwZ3hExeHFMMAdIc1r7gjX6idxYrOx9JzqTnsYSd4Gk2N+CD2c5waGvuGgxrLSSczem8I4+x0Oh6s7NE7RA1g8BHX1Qab6hDzUAAzGCBDRfui1hEBcx8HhciCIvYgjiIlAZinsuIzQWnU6ak233UxVaBINgDDyb2m+lxITuJlzXHRzsjm8gHAiD4JZ1TM9pgNtePmPIeCo/HCzWyILtdgLx5/RRKLcroKK/rsgeZ+LukxxOgHCwv1QS6xv3bE9eKpVcOmggD1A2RJgeFpEgnmunk1JCEWtO4jxnx+iZZju8TBJMeWlvBCZXztlxidbfDFrDhyVWUyM5iCLCRvseitLaK7OqVTlLRqD3jOs6/ZJPDzp433TBJi5kze3jx62QHXuXZeUJ76GmCw38r/AMvonMH/ACKfUKVy28s0n2DrfF5Ij9T4/RcuUojyGwmh6IdDdcuUS7J8i4/nhOV9H+H0ClcqFLs0uxvgb1V+1PjH5uuXLnl0xLszMT8DvFaXY3wDouXLZdIqfxQnjf5jfzimOzvhPVSuWE+g/aRR+bp+6jA6u6BcuSj8hfUFX+MdCtbsf/47urvquXLR+CJdGSfgd/2fQJgfCFy5GT4lM1uzfgS+I0f4/RcuXDj+T/j/ACEPkIU/k6tV6vxj+x65cu1dMqHyRpdk/wAqt/8Ai/7LHr7+P+0LlyyfQMritKXUfdRjPhPUf7guXKo/IuP+ia+o8Et8x6BQuWj6M0c/4h1KJX+IdD9QuXKH81/ICe/mj1tB4/ZcuXRAYrW+b+8/RUd+/wBSuXKMnY0f/9k="/>
          <p:cNvSpPr>
            <a:spLocks noChangeAspect="1" noChangeArrowheads="1"/>
          </p:cNvSpPr>
          <p:nvPr/>
        </p:nvSpPr>
        <p:spPr bwMode="auto">
          <a:xfrm>
            <a:off x="155575" y="-2239963"/>
            <a:ext cx="7486650" cy="467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27"/>
          <a:stretch/>
        </p:blipFill>
        <p:spPr bwMode="auto">
          <a:xfrm>
            <a:off x="3483754" y="4290129"/>
            <a:ext cx="1219510" cy="955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266093"/>
            <a:ext cx="1312909" cy="1003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611560" y="4438853"/>
            <a:ext cx="1043608" cy="646331"/>
          </a:xfrm>
          <a:prstGeom prst="rect">
            <a:avLst/>
          </a:prstGeom>
          <a:solidFill>
            <a:srgbClr val="66FF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1200" dirty="0" smtClean="0"/>
              <a:t>Inocuo para hospedero bacteriano</a:t>
            </a:r>
            <a:endParaRPr lang="es-EC" sz="1200" dirty="0"/>
          </a:p>
        </p:txBody>
      </p:sp>
      <p:pic>
        <p:nvPicPr>
          <p:cNvPr id="3078" name="Picture 6" descr="http://static.imujer.com/sites/default/files/styles/primera/public/otramedicina/Abona-tus-plantas-con-cafe-4.jpg?itok=AFlJzlrp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754" y="4299935"/>
            <a:ext cx="680610" cy="102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infozona.com.ar/wp-content/uploads/2014/08/medioambiente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6" t="8906" r="11515" b="10755"/>
          <a:stretch/>
        </p:blipFill>
        <p:spPr bwMode="auto">
          <a:xfrm>
            <a:off x="5480467" y="4217892"/>
            <a:ext cx="1316749" cy="108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tierrafertil.com.mx/wp-content/uploads/2015/04/Alimentos-copia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352" y="4290129"/>
            <a:ext cx="1514080" cy="100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Abrir llave"/>
          <p:cNvSpPr/>
          <p:nvPr/>
        </p:nvSpPr>
        <p:spPr>
          <a:xfrm>
            <a:off x="1763688" y="4266093"/>
            <a:ext cx="144016" cy="979194"/>
          </a:xfrm>
          <a:prstGeom prst="leftBrace">
            <a:avLst/>
          </a:prstGeom>
          <a:ln w="28575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 b="1" dirty="0"/>
          </a:p>
        </p:txBody>
      </p:sp>
    </p:spTree>
    <p:extLst>
      <p:ext uri="{BB962C8B-B14F-4D97-AF65-F5344CB8AC3E}">
        <p14:creationId xmlns:p14="http://schemas.microsoft.com/office/powerpoint/2010/main" val="198003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789484" y="4509120"/>
            <a:ext cx="7810500" cy="864096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anchor="t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i="1" cap="all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ＭＳ Ｐゴシック" charset="0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/>
            <a:r>
              <a:rPr lang="es-EC" sz="4400" kern="0" dirty="0" smtClean="0">
                <a:solidFill>
                  <a:schemeClr val="bg1"/>
                </a:solidFill>
              </a:rPr>
              <a:t>OBJETIVOS</a:t>
            </a:r>
            <a:endParaRPr lang="es-EC" sz="4400" kern="0" dirty="0">
              <a:solidFill>
                <a:schemeClr val="bg1"/>
              </a:solidFill>
            </a:endParaRPr>
          </a:p>
        </p:txBody>
      </p:sp>
      <p:pic>
        <p:nvPicPr>
          <p:cNvPr id="38914" name="Picture 2" descr="http://nosinmiscookies.com/wp-content/uploads/2014/01/objetivos-google-analytic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84" y="908353"/>
            <a:ext cx="7810500" cy="359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20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539552" y="2492896"/>
            <a:ext cx="8229600" cy="2304256"/>
          </a:xfrm>
        </p:spPr>
        <p:txBody>
          <a:bodyPr/>
          <a:lstStyle/>
          <a:p>
            <a:pPr marL="0" indent="0" algn="just">
              <a:lnSpc>
                <a:spcPct val="200000"/>
              </a:lnSpc>
              <a:buNone/>
            </a:pPr>
            <a:r>
              <a:rPr lang="es-EC" sz="2000" dirty="0" smtClean="0">
                <a:solidFill>
                  <a:schemeClr val="tx1"/>
                </a:solidFill>
              </a:rPr>
              <a:t>Obtener un coctel de bacteriófagos líticos para el control de bacteriosis en cultivos de tomate (</a:t>
            </a:r>
            <a:r>
              <a:rPr lang="es-EC" sz="2000" i="1" dirty="0" smtClean="0">
                <a:solidFill>
                  <a:schemeClr val="tx1"/>
                </a:solidFill>
              </a:rPr>
              <a:t>Solanum lycopersicum</a:t>
            </a:r>
            <a:r>
              <a:rPr lang="es-EC" sz="2000" dirty="0" smtClean="0">
                <a:solidFill>
                  <a:schemeClr val="tx1"/>
                </a:solidFill>
              </a:rPr>
              <a:t>) del cantón Ambato, provincia de Tungurahua.</a:t>
            </a:r>
            <a:endParaRPr lang="es-EC" sz="2000" dirty="0">
              <a:solidFill>
                <a:schemeClr val="tx1"/>
              </a:solidFill>
            </a:endParaRPr>
          </a:p>
        </p:txBody>
      </p:sp>
      <p:sp>
        <p:nvSpPr>
          <p:cNvPr id="6" name="3 Título"/>
          <p:cNvSpPr>
            <a:spLocks noGrp="1"/>
          </p:cNvSpPr>
          <p:nvPr>
            <p:ph type="title"/>
          </p:nvPr>
        </p:nvSpPr>
        <p:spPr>
          <a:xfrm>
            <a:off x="827584" y="116632"/>
            <a:ext cx="8229600" cy="562074"/>
          </a:xfrm>
        </p:spPr>
        <p:txBody>
          <a:bodyPr/>
          <a:lstStyle/>
          <a:p>
            <a:r>
              <a:rPr lang="es-EC" sz="2800" dirty="0" smtClean="0">
                <a:solidFill>
                  <a:schemeClr val="tx1"/>
                </a:solidFill>
              </a:rPr>
              <a:t>OBJETIVO GENERAL</a:t>
            </a:r>
            <a:endParaRPr lang="es-EC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30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176464"/>
          </a:xfrm>
        </p:spPr>
        <p:txBody>
          <a:bodyPr/>
          <a:lstStyle/>
          <a:p>
            <a:pPr lvl="0" algn="just">
              <a:lnSpc>
                <a:spcPct val="150000"/>
              </a:lnSpc>
            </a:pPr>
            <a:r>
              <a:rPr lang="es-EC" sz="1800" dirty="0">
                <a:solidFill>
                  <a:schemeClr val="tx1"/>
                </a:solidFill>
              </a:rPr>
              <a:t>Aislar y caracterizar, mediante pruebas bioquímicas y moleculares, los agentes causales de bacteriosis en cultivos de tomate (</a:t>
            </a:r>
            <a:r>
              <a:rPr lang="es-EC" sz="1800" i="1" dirty="0">
                <a:solidFill>
                  <a:schemeClr val="tx1"/>
                </a:solidFill>
              </a:rPr>
              <a:t>Solanum lycopersicum</a:t>
            </a:r>
            <a:r>
              <a:rPr lang="es-EC" sz="1800" dirty="0">
                <a:solidFill>
                  <a:schemeClr val="tx1"/>
                </a:solidFill>
              </a:rPr>
              <a:t>) del cantón Ambato, Provincia de Tungurahua.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es-EC" sz="1800" dirty="0">
              <a:solidFill>
                <a:schemeClr val="tx1"/>
              </a:solidFill>
            </a:endParaRPr>
          </a:p>
          <a:p>
            <a:pPr lvl="0" algn="just">
              <a:lnSpc>
                <a:spcPct val="150000"/>
              </a:lnSpc>
            </a:pPr>
            <a:r>
              <a:rPr lang="es-EC" sz="1800" dirty="0">
                <a:solidFill>
                  <a:schemeClr val="tx1"/>
                </a:solidFill>
              </a:rPr>
              <a:t>Reproducir los postulados de Koch en plantas sanas de </a:t>
            </a:r>
            <a:r>
              <a:rPr lang="es-EC" sz="1800" i="1" dirty="0">
                <a:solidFill>
                  <a:schemeClr val="tx1"/>
                </a:solidFill>
              </a:rPr>
              <a:t>Solanum lycopersicum</a:t>
            </a:r>
            <a:r>
              <a:rPr lang="es-EC" sz="1800" dirty="0">
                <a:solidFill>
                  <a:schemeClr val="tx1"/>
                </a:solidFill>
              </a:rPr>
              <a:t> para comprobar la patogenicidad de las bacterias aisladas.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es-EC" sz="1800" dirty="0">
              <a:solidFill>
                <a:schemeClr val="tx1"/>
              </a:solidFill>
            </a:endParaRPr>
          </a:p>
          <a:p>
            <a:pPr lvl="0" algn="just">
              <a:lnSpc>
                <a:spcPct val="150000"/>
              </a:lnSpc>
            </a:pPr>
            <a:r>
              <a:rPr lang="es-EC" sz="1800" dirty="0">
                <a:solidFill>
                  <a:schemeClr val="tx1"/>
                </a:solidFill>
              </a:rPr>
              <a:t>Aislar un coctel de bacteriófagos líticos a partir de suelo agrícola y comprobar su funcionalidad mediante ensayos de doble capa</a:t>
            </a:r>
            <a:r>
              <a:rPr lang="es-EC" sz="1800" dirty="0" smtClean="0">
                <a:solidFill>
                  <a:schemeClr val="tx1"/>
                </a:solidFill>
              </a:rPr>
              <a:t>.</a:t>
            </a:r>
            <a:endParaRPr lang="es-EC" sz="1800" dirty="0"/>
          </a:p>
        </p:txBody>
      </p:sp>
      <p:sp>
        <p:nvSpPr>
          <p:cNvPr id="6" name="3 Título"/>
          <p:cNvSpPr>
            <a:spLocks noGrp="1"/>
          </p:cNvSpPr>
          <p:nvPr>
            <p:ph type="title"/>
          </p:nvPr>
        </p:nvSpPr>
        <p:spPr>
          <a:xfrm>
            <a:off x="827584" y="116632"/>
            <a:ext cx="8229600" cy="562074"/>
          </a:xfrm>
        </p:spPr>
        <p:txBody>
          <a:bodyPr/>
          <a:lstStyle/>
          <a:p>
            <a:r>
              <a:rPr lang="es-EC" sz="2800" dirty="0" smtClean="0">
                <a:solidFill>
                  <a:schemeClr val="tx1"/>
                </a:solidFill>
              </a:rPr>
              <a:t>OBJETIVOS ESPECÍFICOS</a:t>
            </a:r>
            <a:endParaRPr lang="es-EC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03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319724" y="4725144"/>
            <a:ext cx="8494068" cy="90010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anchor="t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i="1" cap="all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ＭＳ Ｐゴシック" charset="0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/>
            <a:r>
              <a:rPr lang="es-EC" sz="4400" dirty="0">
                <a:solidFill>
                  <a:schemeClr val="bg1"/>
                </a:solidFill>
              </a:rPr>
              <a:t>MATERIALES Y MÉTODOS</a:t>
            </a:r>
            <a:endParaRPr lang="es-EC" sz="4400" kern="0" dirty="0">
              <a:solidFill>
                <a:schemeClr val="bg1"/>
              </a:solidFill>
            </a:endParaRPr>
          </a:p>
        </p:txBody>
      </p:sp>
      <p:pic>
        <p:nvPicPr>
          <p:cNvPr id="4098" name="Picture 2" descr="http://3.bp.blogspot.com/-ZUg5STzAmA0/UAWmetDs0sI/AAAAAAAAAKE/eMb6zeUgCsU/s1600/hombresito+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963473"/>
            <a:ext cx="5472608" cy="3721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239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42646667"/>
              </p:ext>
            </p:extLst>
          </p:nvPr>
        </p:nvGraphicFramePr>
        <p:xfrm>
          <a:off x="179512" y="1952836"/>
          <a:ext cx="8676964" cy="396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3 Título"/>
          <p:cNvSpPr>
            <a:spLocks noGrp="1"/>
          </p:cNvSpPr>
          <p:nvPr>
            <p:ph type="title"/>
          </p:nvPr>
        </p:nvSpPr>
        <p:spPr>
          <a:xfrm>
            <a:off x="827584" y="116632"/>
            <a:ext cx="8229600" cy="562074"/>
          </a:xfrm>
        </p:spPr>
        <p:txBody>
          <a:bodyPr/>
          <a:lstStyle/>
          <a:p>
            <a:r>
              <a:rPr lang="es-EC" sz="2800" dirty="0" smtClean="0">
                <a:solidFill>
                  <a:schemeClr val="tx1"/>
                </a:solidFill>
              </a:rPr>
              <a:t>MATERIALES Y MÉTODOS</a:t>
            </a:r>
            <a:endParaRPr lang="es-EC" sz="2800" dirty="0">
              <a:solidFill>
                <a:schemeClr val="tx1"/>
              </a:solidFill>
            </a:endParaRPr>
          </a:p>
        </p:txBody>
      </p:sp>
      <p:pic>
        <p:nvPicPr>
          <p:cNvPr id="3074" name="Picture 2" descr="C:\Users\hp\Documents\Leslie\Tesis\Protecto Tomate (tesis)\Fotos Tomate\DSC0878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799418"/>
            <a:ext cx="2353982" cy="1765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hp\Documents\Leslie\Tesis\Protecto Tomate (tesis)\Fotos Tomate\DSC0879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799417"/>
            <a:ext cx="1305942" cy="1741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Flecha doblada"/>
          <p:cNvSpPr/>
          <p:nvPr/>
        </p:nvSpPr>
        <p:spPr>
          <a:xfrm rot="5400000">
            <a:off x="6156176" y="1052736"/>
            <a:ext cx="1224136" cy="1656184"/>
          </a:xfrm>
          <a:prstGeom prst="bentArrow">
            <a:avLst>
              <a:gd name="adj1" fmla="val 17078"/>
              <a:gd name="adj2" fmla="val 15380"/>
              <a:gd name="adj3" fmla="val 25000"/>
              <a:gd name="adj4" fmla="val 34696"/>
            </a:avLst>
          </a:prstGeom>
          <a:solidFill>
            <a:srgbClr val="00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56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3 Título"/>
          <p:cNvSpPr>
            <a:spLocks noGrp="1"/>
          </p:cNvSpPr>
          <p:nvPr>
            <p:ph type="title"/>
          </p:nvPr>
        </p:nvSpPr>
        <p:spPr>
          <a:xfrm>
            <a:off x="827584" y="116632"/>
            <a:ext cx="8229600" cy="562074"/>
          </a:xfrm>
        </p:spPr>
        <p:txBody>
          <a:bodyPr/>
          <a:lstStyle/>
          <a:p>
            <a:r>
              <a:rPr lang="es-EC" sz="2800" dirty="0" smtClean="0">
                <a:solidFill>
                  <a:schemeClr val="tx1"/>
                </a:solidFill>
              </a:rPr>
              <a:t>MATERIALES Y MÉTODOS</a:t>
            </a:r>
            <a:endParaRPr lang="es-EC" sz="2800" dirty="0">
              <a:solidFill>
                <a:schemeClr val="tx1"/>
              </a:solidFill>
            </a:endParaRPr>
          </a:p>
        </p:txBody>
      </p:sp>
      <p:sp>
        <p:nvSpPr>
          <p:cNvPr id="2" name="1 Rectángulo redondeado"/>
          <p:cNvSpPr/>
          <p:nvPr/>
        </p:nvSpPr>
        <p:spPr>
          <a:xfrm>
            <a:off x="2843808" y="764704"/>
            <a:ext cx="3816424" cy="435446"/>
          </a:xfrm>
          <a:prstGeom prst="roundRect">
            <a:avLst/>
          </a:prstGeom>
          <a:solidFill>
            <a:srgbClr val="FF3399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chemeClr val="tx1"/>
                </a:solidFill>
              </a:rPr>
              <a:t>Aislamiento Bacteriano</a:t>
            </a:r>
            <a:endParaRPr lang="es-EC" b="1" dirty="0">
              <a:solidFill>
                <a:schemeClr val="tx1"/>
              </a:solidFill>
            </a:endParaRPr>
          </a:p>
        </p:txBody>
      </p:sp>
      <p:pic>
        <p:nvPicPr>
          <p:cNvPr id="4098" name="Picture 2" descr="C:\Users\hp\Documents\Leslie\Tesis\Protecto Tomate (tesis)\Fotos Tomate\CAM019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09" y="1412777"/>
            <a:ext cx="2300540" cy="1725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467544" y="3266400"/>
            <a:ext cx="23042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400" dirty="0" smtClean="0"/>
              <a:t>Selección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400" dirty="0" smtClean="0"/>
              <a:t>Desinfección: </a:t>
            </a:r>
            <a:r>
              <a:rPr lang="es-EC" sz="1400" dirty="0" err="1"/>
              <a:t>NaClO</a:t>
            </a:r>
            <a:r>
              <a:rPr lang="es-EC" sz="1400" dirty="0"/>
              <a:t> (1%), Etanol (70%) </a:t>
            </a:r>
          </a:p>
        </p:txBody>
      </p:sp>
      <p:pic>
        <p:nvPicPr>
          <p:cNvPr id="4100" name="Picture 4" descr="http://3.bp.blogspot.com/-NjwEoNDCnEk/VFAhWYEi8WI/AAAAAAAAAN0/x3pWtv81-V4/s1600/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2" t="8189"/>
          <a:stretch/>
        </p:blipFill>
        <p:spPr bwMode="auto">
          <a:xfrm>
            <a:off x="4427984" y="4108275"/>
            <a:ext cx="3456384" cy="1408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content.cdninstagram.com/hphotos-xaf1/t51.2885-15/s320x320/e35/11350777_901981499878276_337264492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248" y="1412776"/>
            <a:ext cx="1714283" cy="171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Flecha derecha"/>
          <p:cNvSpPr/>
          <p:nvPr/>
        </p:nvSpPr>
        <p:spPr>
          <a:xfrm>
            <a:off x="2771800" y="2347487"/>
            <a:ext cx="720080" cy="289425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" t="25477" r="19181" b="17982"/>
          <a:stretch/>
        </p:blipFill>
        <p:spPr bwMode="auto">
          <a:xfrm>
            <a:off x="7140950" y="1412777"/>
            <a:ext cx="1756284" cy="17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4949908" y="3139639"/>
            <a:ext cx="2574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400" dirty="0" smtClean="0"/>
              <a:t>Corte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400" dirty="0" smtClean="0"/>
              <a:t>Siembra: Agar Nutritivo</a:t>
            </a:r>
            <a:endParaRPr lang="es-EC" sz="1400" dirty="0"/>
          </a:p>
        </p:txBody>
      </p:sp>
      <p:sp>
        <p:nvSpPr>
          <p:cNvPr id="8" name="AutoShape 9" descr="http://www.juntadeandalucia.es/averroes/%7E29701428/salud/practi/antibio1.jpg"/>
          <p:cNvSpPr>
            <a:spLocks noChangeAspect="1" noChangeArrowheads="1"/>
          </p:cNvSpPr>
          <p:nvPr/>
        </p:nvSpPr>
        <p:spPr bwMode="auto">
          <a:xfrm>
            <a:off x="155575" y="-1104900"/>
            <a:ext cx="4905375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9" name="AutoShape 11" descr="http://www.juntadeandalucia.es/averroes/%7E29701428/salud/practi/antibio1.jpg"/>
          <p:cNvSpPr>
            <a:spLocks noChangeAspect="1" noChangeArrowheads="1"/>
          </p:cNvSpPr>
          <p:nvPr/>
        </p:nvSpPr>
        <p:spPr bwMode="auto">
          <a:xfrm>
            <a:off x="307975" y="-952500"/>
            <a:ext cx="4905375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4108" name="Picture 1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330"/>
          <a:stretch/>
        </p:blipFill>
        <p:spPr bwMode="auto">
          <a:xfrm>
            <a:off x="5321858" y="1455833"/>
            <a:ext cx="1842430" cy="1613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15 Flecha derecha"/>
          <p:cNvSpPr/>
          <p:nvPr/>
        </p:nvSpPr>
        <p:spPr>
          <a:xfrm rot="5400000">
            <a:off x="5868840" y="3788344"/>
            <a:ext cx="432047" cy="289425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9 CuadroTexto"/>
          <p:cNvSpPr txBox="1"/>
          <p:nvPr/>
        </p:nvSpPr>
        <p:spPr>
          <a:xfrm>
            <a:off x="4752020" y="5497487"/>
            <a:ext cx="3024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/>
              <a:t>Colonias aisladas </a:t>
            </a:r>
            <a:r>
              <a:rPr lang="es-EC" sz="1400" dirty="0" smtClean="0">
                <a:sym typeface="Wingdings" panose="05000000000000000000" pitchFamily="2" charset="2"/>
              </a:rPr>
              <a:t> cultivos puros</a:t>
            </a:r>
            <a:r>
              <a:rPr lang="es-EC" sz="1400" dirty="0" smtClean="0"/>
              <a:t> </a:t>
            </a:r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288988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1786287"/>
              </p:ext>
            </p:extLst>
          </p:nvPr>
        </p:nvGraphicFramePr>
        <p:xfrm>
          <a:off x="1619672" y="1700808"/>
          <a:ext cx="6192688" cy="35706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90586"/>
                <a:gridCol w="1465798"/>
                <a:gridCol w="1008112"/>
                <a:gridCol w="1728192"/>
              </a:tblGrid>
              <a:tr h="3280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PRUEBA</a:t>
                      </a:r>
                      <a:endParaRPr lang="es-EC" sz="14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2564" marR="42564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MEDIO DE CULTIVO / REACTIVO</a:t>
                      </a:r>
                      <a:endParaRPr lang="es-EC" sz="14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2564" marR="42564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080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Gram</a:t>
                      </a:r>
                      <a:endParaRPr lang="es-EC" sz="14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2564" marR="42564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Cristal violeta, lugol, safranina y alcohol acetona</a:t>
                      </a:r>
                      <a:endParaRPr lang="es-EC" sz="14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2564" marR="42564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746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Motilidad</a:t>
                      </a:r>
                      <a:endParaRPr lang="es-EC" sz="14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2564" marR="42564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SIM</a:t>
                      </a:r>
                      <a:endParaRPr lang="es-EC" sz="14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2564" marR="42564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746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Fluorescencia</a:t>
                      </a:r>
                      <a:endParaRPr lang="es-EC" sz="14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2564" marR="42564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King-B</a:t>
                      </a:r>
                      <a:endParaRPr lang="es-EC" sz="14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2564" marR="42564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2809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Catalasa</a:t>
                      </a:r>
                      <a:endParaRPr lang="es-EC" sz="14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2564" marR="42564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 gota de H</a:t>
                      </a:r>
                      <a:r>
                        <a:rPr lang="es-EC" sz="1400" baseline="-25000" dirty="0">
                          <a:effectLst/>
                        </a:rPr>
                        <a:t>2</a:t>
                      </a:r>
                      <a:r>
                        <a:rPr lang="es-EC" sz="1400" dirty="0">
                          <a:effectLst/>
                        </a:rPr>
                        <a:t>O</a:t>
                      </a:r>
                      <a:r>
                        <a:rPr lang="es-EC" sz="1400" baseline="-25000" dirty="0">
                          <a:effectLst/>
                        </a:rPr>
                        <a:t>2</a:t>
                      </a:r>
                      <a:endParaRPr lang="es-EC" sz="14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2564" marR="42564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2809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Oxidasa</a:t>
                      </a:r>
                      <a:endParaRPr lang="es-EC" sz="14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2564" marR="42564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Discos de oxidasa</a:t>
                      </a:r>
                      <a:endParaRPr lang="es-EC" sz="14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2564" marR="42564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3801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Indol</a:t>
                      </a:r>
                      <a:endParaRPr lang="es-EC" sz="14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2564" marR="425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SIM</a:t>
                      </a:r>
                      <a:endParaRPr lang="es-EC" sz="14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2564" marR="4256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 a 3 gotas de reactivo de Kovac</a:t>
                      </a:r>
                      <a:endParaRPr lang="es-EC" sz="14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2564" marR="42564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5196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H</a:t>
                      </a:r>
                      <a:r>
                        <a:rPr lang="es-EC" sz="1400" baseline="-25000">
                          <a:effectLst/>
                        </a:rPr>
                        <a:t>2</a:t>
                      </a:r>
                      <a:r>
                        <a:rPr lang="es-EC" sz="1400">
                          <a:effectLst/>
                        </a:rPr>
                        <a:t>S</a:t>
                      </a:r>
                      <a:endParaRPr lang="es-EC" sz="14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2564" marR="42564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SIM</a:t>
                      </a:r>
                      <a:endParaRPr lang="es-EC" sz="14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2564" marR="42564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746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Citrato</a:t>
                      </a:r>
                      <a:endParaRPr lang="es-EC" sz="14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2564" marR="42564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Citrato Simmons</a:t>
                      </a:r>
                      <a:endParaRPr lang="es-EC" sz="14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2564" marR="42564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6307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Producción de gas</a:t>
                      </a:r>
                      <a:endParaRPr lang="es-EC" sz="14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2564" marR="4256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Campana de Durham</a:t>
                      </a:r>
                      <a:endParaRPr lang="es-EC" sz="14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2564" marR="42564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Caldo Glucosa</a:t>
                      </a:r>
                      <a:endParaRPr lang="es-EC" sz="14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2564" marR="42564" marT="0" marB="0" anchor="ctr"/>
                </a:tc>
              </a:tr>
              <a:tr h="32809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Glucosa</a:t>
                      </a:r>
                      <a:endParaRPr lang="es-EC" sz="14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2564" marR="42564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Caldo </a:t>
                      </a:r>
                      <a:r>
                        <a:rPr lang="es-EC" sz="1400" dirty="0" smtClean="0">
                          <a:effectLst/>
                        </a:rPr>
                        <a:t>Glucosa (</a:t>
                      </a:r>
                      <a:r>
                        <a:rPr lang="es-EC" sz="1400" dirty="0">
                          <a:effectLst/>
                        </a:rPr>
                        <a:t>con Rojo Fenol)</a:t>
                      </a:r>
                      <a:endParaRPr lang="es-EC" sz="14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2564" marR="42564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3 Título"/>
          <p:cNvSpPr>
            <a:spLocks noGrp="1"/>
          </p:cNvSpPr>
          <p:nvPr>
            <p:ph type="title"/>
          </p:nvPr>
        </p:nvSpPr>
        <p:spPr>
          <a:xfrm>
            <a:off x="827584" y="116632"/>
            <a:ext cx="8229600" cy="562074"/>
          </a:xfrm>
        </p:spPr>
        <p:txBody>
          <a:bodyPr/>
          <a:lstStyle/>
          <a:p>
            <a:r>
              <a:rPr lang="es-EC" sz="2800" dirty="0" smtClean="0">
                <a:solidFill>
                  <a:schemeClr val="tx1"/>
                </a:solidFill>
              </a:rPr>
              <a:t>MATERIALES Y MÉTODOS</a:t>
            </a:r>
            <a:endParaRPr lang="es-EC" sz="2800" dirty="0">
              <a:solidFill>
                <a:schemeClr val="tx1"/>
              </a:solidFill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2483768" y="977330"/>
            <a:ext cx="4608512" cy="435446"/>
          </a:xfrm>
          <a:prstGeom prst="roundRect">
            <a:avLst/>
          </a:prstGeom>
          <a:solidFill>
            <a:srgbClr val="66FF33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chemeClr val="tx1"/>
                </a:solidFill>
              </a:rPr>
              <a:t>Identificación Fenotípica y Bioquímica</a:t>
            </a:r>
            <a:endParaRPr lang="es-EC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88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3 Título"/>
          <p:cNvSpPr txBox="1">
            <a:spLocks/>
          </p:cNvSpPr>
          <p:nvPr/>
        </p:nvSpPr>
        <p:spPr>
          <a:xfrm>
            <a:off x="827584" y="116632"/>
            <a:ext cx="8229600" cy="56207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ＭＳ Ｐゴシック" charset="0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2800" kern="0" smtClean="0">
                <a:solidFill>
                  <a:schemeClr val="tx1"/>
                </a:solidFill>
              </a:rPr>
              <a:t>MATERIALES Y MÉTODOS</a:t>
            </a:r>
            <a:endParaRPr lang="es-EC" sz="2800" kern="0" dirty="0">
              <a:solidFill>
                <a:schemeClr val="tx1"/>
              </a:solidFill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2483768" y="836712"/>
            <a:ext cx="4608512" cy="435446"/>
          </a:xfrm>
          <a:prstGeom prst="roundRect">
            <a:avLst/>
          </a:prstGeom>
          <a:solidFill>
            <a:srgbClr val="00FFCC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chemeClr val="tx1"/>
                </a:solidFill>
              </a:rPr>
              <a:t>Identificación Molecular</a:t>
            </a:r>
            <a:endParaRPr lang="es-EC" b="1" dirty="0">
              <a:solidFill>
                <a:schemeClr val="tx1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1" t="37408" r="82155" b="21236"/>
          <a:stretch/>
        </p:blipFill>
        <p:spPr bwMode="auto">
          <a:xfrm>
            <a:off x="683568" y="2276872"/>
            <a:ext cx="648071" cy="989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251520" y="1484784"/>
            <a:ext cx="2232248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dirty="0" smtClean="0"/>
              <a:t>Extracción de DNA</a:t>
            </a:r>
            <a:endParaRPr lang="es-EC" dirty="0"/>
          </a:p>
        </p:txBody>
      </p:sp>
      <p:pic>
        <p:nvPicPr>
          <p:cNvPr id="6148" name="Picture 4" descr="http://thumbs.dreamstime.com/x/ciclo-del-crecimiento-vegetal-de-tomate-2079822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33" t="11322" b="9778"/>
          <a:stretch/>
        </p:blipFill>
        <p:spPr bwMode="auto">
          <a:xfrm>
            <a:off x="539552" y="4005064"/>
            <a:ext cx="994894" cy="1320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35496" y="3284984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/>
              <a:t>Cultivo bacteriano 24 h</a:t>
            </a:r>
            <a:endParaRPr lang="es-EC" sz="1400" dirty="0"/>
          </a:p>
        </p:txBody>
      </p:sp>
      <p:sp>
        <p:nvSpPr>
          <p:cNvPr id="12" name="11 CuadroTexto"/>
          <p:cNvSpPr txBox="1"/>
          <p:nvPr/>
        </p:nvSpPr>
        <p:spPr>
          <a:xfrm>
            <a:off x="35496" y="5373216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 smtClean="0"/>
              <a:t>Planta con sintomatología</a:t>
            </a:r>
            <a:endParaRPr lang="es-EC" sz="1400" dirty="0"/>
          </a:p>
        </p:txBody>
      </p:sp>
      <p:cxnSp>
        <p:nvCxnSpPr>
          <p:cNvPr id="11" name="10 Conector recto de flecha"/>
          <p:cNvCxnSpPr/>
          <p:nvPr/>
        </p:nvCxnSpPr>
        <p:spPr>
          <a:xfrm>
            <a:off x="1475656" y="2820971"/>
            <a:ext cx="61206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16 Conector recto de flecha"/>
          <p:cNvCxnSpPr/>
          <p:nvPr/>
        </p:nvCxnSpPr>
        <p:spPr>
          <a:xfrm>
            <a:off x="1475656" y="4797152"/>
            <a:ext cx="61206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150" name="Picture 6" descr="http://www.ecogen.com/upfiles/0000Fig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52" t="-1" r="14481" b="64097"/>
          <a:stretch/>
        </p:blipFill>
        <p:spPr bwMode="auto">
          <a:xfrm>
            <a:off x="3779912" y="1977648"/>
            <a:ext cx="609600" cy="947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3 CuadroTexto"/>
          <p:cNvSpPr txBox="1"/>
          <p:nvPr/>
        </p:nvSpPr>
        <p:spPr>
          <a:xfrm>
            <a:off x="3560796" y="4304709"/>
            <a:ext cx="237626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b="1" dirty="0" smtClean="0"/>
              <a:t>“</a:t>
            </a:r>
            <a:r>
              <a:rPr lang="es-EC" sz="1400" b="1" dirty="0" err="1" smtClean="0"/>
              <a:t>Wizard</a:t>
            </a:r>
            <a:r>
              <a:rPr lang="es-EC" sz="1400" b="1" dirty="0"/>
              <a:t>® </a:t>
            </a:r>
            <a:r>
              <a:rPr lang="es-EC" sz="1400" b="1" dirty="0" err="1"/>
              <a:t>Genomic</a:t>
            </a:r>
            <a:r>
              <a:rPr lang="es-EC" sz="1400" b="1" dirty="0"/>
              <a:t> DNA </a:t>
            </a:r>
            <a:r>
              <a:rPr lang="es-EC" sz="1400" b="1" dirty="0" err="1"/>
              <a:t>Purification</a:t>
            </a:r>
            <a:r>
              <a:rPr lang="es-EC" sz="1400" b="1" dirty="0"/>
              <a:t> </a:t>
            </a:r>
            <a:r>
              <a:rPr lang="es-EC" sz="1400" b="1" dirty="0" smtClean="0"/>
              <a:t>Kit”</a:t>
            </a:r>
          </a:p>
          <a:p>
            <a:pPr algn="ctr"/>
            <a:endParaRPr lang="es-EC" sz="1400" dirty="0"/>
          </a:p>
          <a:p>
            <a:pPr algn="ctr"/>
            <a:r>
              <a:rPr lang="es-EC" sz="1400" dirty="0" err="1" smtClean="0"/>
              <a:t>Isolating</a:t>
            </a:r>
            <a:r>
              <a:rPr lang="es-EC" sz="1400" dirty="0" smtClean="0"/>
              <a:t> </a:t>
            </a:r>
            <a:r>
              <a:rPr lang="es-EC" sz="1400" dirty="0" err="1"/>
              <a:t>Genomic</a:t>
            </a:r>
            <a:r>
              <a:rPr lang="es-EC" sz="1400" dirty="0"/>
              <a:t> DNA </a:t>
            </a:r>
            <a:r>
              <a:rPr lang="es-EC" sz="1400" dirty="0" err="1"/>
              <a:t>from</a:t>
            </a:r>
            <a:r>
              <a:rPr lang="es-EC" sz="1400" dirty="0"/>
              <a:t> </a:t>
            </a:r>
            <a:r>
              <a:rPr lang="es-EC" sz="1400" dirty="0" err="1"/>
              <a:t>Plant</a:t>
            </a:r>
            <a:r>
              <a:rPr lang="es-EC" sz="1400" dirty="0"/>
              <a:t> </a:t>
            </a:r>
            <a:r>
              <a:rPr lang="es-EC" sz="1400" dirty="0" err="1"/>
              <a:t>Tissue</a:t>
            </a:r>
            <a:r>
              <a:rPr lang="es-EC" sz="1400" dirty="0"/>
              <a:t>”</a:t>
            </a:r>
          </a:p>
        </p:txBody>
      </p:sp>
      <p:pic>
        <p:nvPicPr>
          <p:cNvPr id="20" name="Picture 6" descr="http://www.ecogen.com/upfiles/0000Fig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8" t="9223" r="65004" b="62637"/>
          <a:stretch/>
        </p:blipFill>
        <p:spPr bwMode="auto">
          <a:xfrm>
            <a:off x="2112430" y="2440180"/>
            <a:ext cx="443346" cy="74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images.slideplayer.es/12/3567765/slides/slide_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09" r="73645" b="57957"/>
          <a:stretch/>
        </p:blipFill>
        <p:spPr bwMode="auto">
          <a:xfrm>
            <a:off x="2178208" y="4405754"/>
            <a:ext cx="1385680" cy="96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www.danagen.es/wp-content/uploads/2013/08/DANAGENE-SPIN-Food-Stool-Bacteria-kit1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4" t="17775" r="30048" b="72024"/>
          <a:stretch/>
        </p:blipFill>
        <p:spPr bwMode="auto">
          <a:xfrm>
            <a:off x="2915816" y="2572866"/>
            <a:ext cx="724106" cy="477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17 Conector recto de flecha"/>
          <p:cNvCxnSpPr/>
          <p:nvPr/>
        </p:nvCxnSpPr>
        <p:spPr>
          <a:xfrm flipV="1">
            <a:off x="2567074" y="2811412"/>
            <a:ext cx="34874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24 Conector recto de flecha"/>
          <p:cNvCxnSpPr/>
          <p:nvPr/>
        </p:nvCxnSpPr>
        <p:spPr>
          <a:xfrm flipV="1">
            <a:off x="3563888" y="2796707"/>
            <a:ext cx="574665" cy="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18 CuadroTexto"/>
          <p:cNvSpPr txBox="1"/>
          <p:nvPr/>
        </p:nvSpPr>
        <p:spPr>
          <a:xfrm>
            <a:off x="2843808" y="3017114"/>
            <a:ext cx="8640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050" dirty="0" smtClean="0"/>
              <a:t>4000 rpm </a:t>
            </a:r>
          </a:p>
          <a:p>
            <a:r>
              <a:rPr lang="es-EC" sz="1050" dirty="0" smtClean="0"/>
              <a:t>5 min</a:t>
            </a:r>
            <a:endParaRPr lang="es-EC" sz="1050" dirty="0"/>
          </a:p>
        </p:txBody>
      </p:sp>
      <p:sp>
        <p:nvSpPr>
          <p:cNvPr id="21" name="20 Rectángulo"/>
          <p:cNvSpPr/>
          <p:nvPr/>
        </p:nvSpPr>
        <p:spPr>
          <a:xfrm>
            <a:off x="4283968" y="1773977"/>
            <a:ext cx="128177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100" dirty="0"/>
              <a:t>500 </a:t>
            </a:r>
            <a:r>
              <a:rPr lang="es-EC" sz="1100" dirty="0" err="1" smtClean="0"/>
              <a:t>uL</a:t>
            </a:r>
            <a:r>
              <a:rPr lang="es-EC" sz="1100" dirty="0" smtClean="0"/>
              <a:t> / 200 </a:t>
            </a:r>
            <a:r>
              <a:rPr lang="es-EC" sz="1100" dirty="0" err="1" smtClean="0"/>
              <a:t>uL</a:t>
            </a:r>
            <a:r>
              <a:rPr lang="es-EC" sz="1100" dirty="0" smtClean="0"/>
              <a:t> </a:t>
            </a:r>
          </a:p>
          <a:p>
            <a:r>
              <a:rPr lang="es-EC" sz="1100" dirty="0" smtClean="0"/>
              <a:t>buffer </a:t>
            </a:r>
            <a:r>
              <a:rPr lang="es-EC" sz="1100" dirty="0"/>
              <a:t>TE 1X</a:t>
            </a:r>
          </a:p>
        </p:txBody>
      </p:sp>
      <p:cxnSp>
        <p:nvCxnSpPr>
          <p:cNvPr id="29" name="28 Conector recto de flecha"/>
          <p:cNvCxnSpPr/>
          <p:nvPr/>
        </p:nvCxnSpPr>
        <p:spPr>
          <a:xfrm flipV="1">
            <a:off x="4499992" y="2796707"/>
            <a:ext cx="470812" cy="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1" name="Picture 10" descr="http://www.danagen.es/wp-content/uploads/2013/08/DANAGENE-SPIN-Food-Stool-Bacteria-kit1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4" t="17775" r="30048" b="72024"/>
          <a:stretch/>
        </p:blipFill>
        <p:spPr bwMode="auto">
          <a:xfrm>
            <a:off x="3986682" y="2879901"/>
            <a:ext cx="724106" cy="477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31 CuadroTexto"/>
          <p:cNvSpPr txBox="1"/>
          <p:nvPr/>
        </p:nvSpPr>
        <p:spPr>
          <a:xfrm>
            <a:off x="3995936" y="3286145"/>
            <a:ext cx="8640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050" dirty="0" smtClean="0"/>
              <a:t>4000 rpm </a:t>
            </a:r>
          </a:p>
          <a:p>
            <a:r>
              <a:rPr lang="es-EC" sz="1050" dirty="0" smtClean="0"/>
              <a:t>5 min</a:t>
            </a:r>
            <a:endParaRPr lang="es-EC" sz="1050" dirty="0"/>
          </a:p>
        </p:txBody>
      </p:sp>
      <p:pic>
        <p:nvPicPr>
          <p:cNvPr id="34" name="Picture 6" descr="http://www.ecogen.com/upfiles/0000Fig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27" t="13809" r="14481" b="64097"/>
          <a:stretch/>
        </p:blipFill>
        <p:spPr bwMode="auto">
          <a:xfrm>
            <a:off x="4932040" y="2558036"/>
            <a:ext cx="302402" cy="58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6" name="35 Conector recto de flecha"/>
          <p:cNvCxnSpPr/>
          <p:nvPr/>
        </p:nvCxnSpPr>
        <p:spPr>
          <a:xfrm>
            <a:off x="5292080" y="2785704"/>
            <a:ext cx="963881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22 CuadroTexto"/>
          <p:cNvSpPr txBox="1"/>
          <p:nvPr/>
        </p:nvSpPr>
        <p:spPr>
          <a:xfrm>
            <a:off x="4788024" y="3118446"/>
            <a:ext cx="10081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050" dirty="0" smtClean="0"/>
              <a:t>100°C 15 min</a:t>
            </a:r>
          </a:p>
          <a:p>
            <a:r>
              <a:rPr lang="es-EC" sz="1050" dirty="0" smtClean="0"/>
              <a:t>0°C 5 min</a:t>
            </a:r>
            <a:endParaRPr lang="es-EC" sz="1050" dirty="0"/>
          </a:p>
        </p:txBody>
      </p:sp>
      <p:sp>
        <p:nvSpPr>
          <p:cNvPr id="44" name="43 CuadroTexto"/>
          <p:cNvSpPr txBox="1"/>
          <p:nvPr/>
        </p:nvSpPr>
        <p:spPr>
          <a:xfrm>
            <a:off x="5220072" y="2527012"/>
            <a:ext cx="100811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050" dirty="0" smtClean="0"/>
              <a:t>Proteinasa K</a:t>
            </a:r>
            <a:endParaRPr lang="es-EC" sz="1050" dirty="0"/>
          </a:p>
        </p:txBody>
      </p:sp>
      <p:pic>
        <p:nvPicPr>
          <p:cNvPr id="6156" name="Picture 12" descr="http://www.bio-rad.com/webroot/web/images/lsr/products/amplification_pcr/product_overlay_content/global/lsr_1000series_thermal_gradient_touch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7"/>
          <a:stretch/>
        </p:blipFill>
        <p:spPr bwMode="auto">
          <a:xfrm>
            <a:off x="6307247" y="2346437"/>
            <a:ext cx="929049" cy="115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53 Cerrar llave"/>
          <p:cNvSpPr/>
          <p:nvPr/>
        </p:nvSpPr>
        <p:spPr>
          <a:xfrm>
            <a:off x="7092280" y="1926124"/>
            <a:ext cx="360040" cy="3970312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6" name="55 CuadroTexto"/>
          <p:cNvSpPr txBox="1"/>
          <p:nvPr/>
        </p:nvSpPr>
        <p:spPr>
          <a:xfrm>
            <a:off x="7503640" y="3645024"/>
            <a:ext cx="1532856" cy="5232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400" dirty="0" smtClean="0"/>
              <a:t>Cuantificación NanoDrop</a:t>
            </a:r>
            <a:endParaRPr lang="es-EC" sz="1400" dirty="0"/>
          </a:p>
        </p:txBody>
      </p:sp>
      <p:sp>
        <p:nvSpPr>
          <p:cNvPr id="57" name="56 CuadroTexto"/>
          <p:cNvSpPr txBox="1"/>
          <p:nvPr/>
        </p:nvSpPr>
        <p:spPr>
          <a:xfrm>
            <a:off x="7452320" y="4149080"/>
            <a:ext cx="16916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200" dirty="0" smtClean="0"/>
              <a:t>260/280 = 1.8 – 2</a:t>
            </a:r>
            <a:endParaRPr lang="es-EC" sz="1200" dirty="0"/>
          </a:p>
        </p:txBody>
      </p:sp>
      <p:pic>
        <p:nvPicPr>
          <p:cNvPr id="6158" name="Picture 14" descr="http://www.umhtmc.com/images/labs/nanodrop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5270" y="4511004"/>
            <a:ext cx="1438275" cy="1438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491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827584" y="116632"/>
            <a:ext cx="8229600" cy="562074"/>
          </a:xfrm>
        </p:spPr>
        <p:txBody>
          <a:bodyPr/>
          <a:lstStyle/>
          <a:p>
            <a:r>
              <a:rPr lang="es-EC" sz="2800" dirty="0" smtClean="0">
                <a:solidFill>
                  <a:schemeClr val="tx1"/>
                </a:solidFill>
              </a:rPr>
              <a:t>CONTENIDO</a:t>
            </a:r>
            <a:endParaRPr lang="es-EC" sz="2800" dirty="0">
              <a:solidFill>
                <a:schemeClr val="tx1"/>
              </a:solidFill>
            </a:endParaRPr>
          </a:p>
        </p:txBody>
      </p:sp>
      <p:graphicFrame>
        <p:nvGraphicFramePr>
          <p:cNvPr id="6" name="5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6095356"/>
              </p:ext>
            </p:extLst>
          </p:nvPr>
        </p:nvGraphicFramePr>
        <p:xfrm>
          <a:off x="3059832" y="1196752"/>
          <a:ext cx="570932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 descr="http://www.adelgaceenlinea.com/wp-content/uploads/Propiedades-nutritivas-del-tomate-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836712"/>
            <a:ext cx="1363724" cy="131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img.webme.com/pic/a/aexbe/tsi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64" y="2132856"/>
            <a:ext cx="1800200" cy="1364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biolab.com.gt/userfiles/image/iStock_000001161447XSmall_2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29" y="3429000"/>
            <a:ext cx="1808039" cy="119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s3-eu-west-1.amazonaws.com/rankia/images/valoraciones/0013/8532/66.jpg?139091004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628688"/>
            <a:ext cx="1557984" cy="140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757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829232"/>
              </p:ext>
            </p:extLst>
          </p:nvPr>
        </p:nvGraphicFramePr>
        <p:xfrm>
          <a:off x="323528" y="1340768"/>
          <a:ext cx="8604957" cy="2194560"/>
        </p:xfrm>
        <a:graphic>
          <a:graphicData uri="http://schemas.openxmlformats.org/drawingml/2006/table">
            <a:tbl>
              <a:tblPr firstRow="1" firstCol="1" bandRow="1">
                <a:tableStyleId>{7E9639D4-E3E2-4D34-9284-5A2195B3D0D7}</a:tableStyleId>
              </a:tblPr>
              <a:tblGrid>
                <a:gridCol w="686609"/>
                <a:gridCol w="2697767"/>
                <a:gridCol w="1512168"/>
                <a:gridCol w="2448272"/>
                <a:gridCol w="1260141"/>
              </a:tblGrid>
              <a:tr h="34099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Primer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Secuencias 5’ </a:t>
                      </a:r>
                      <a:r>
                        <a:rPr lang="es-EC" sz="1200" dirty="0">
                          <a:effectLst/>
                          <a:sym typeface="Wingdings"/>
                        </a:rPr>
                        <a:t></a:t>
                      </a:r>
                      <a:r>
                        <a:rPr lang="es-EC" sz="1200" dirty="0">
                          <a:effectLst/>
                        </a:rPr>
                        <a:t> 3’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Tamaño del producto (</a:t>
                      </a:r>
                      <a:r>
                        <a:rPr lang="es-EC" sz="1200" dirty="0" err="1">
                          <a:effectLst/>
                        </a:rPr>
                        <a:t>pb</a:t>
                      </a:r>
                      <a:r>
                        <a:rPr lang="es-EC" sz="1200" dirty="0">
                          <a:effectLst/>
                        </a:rPr>
                        <a:t>)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Identificación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Referencia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65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PsF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CTACGGGAGGCAGCAGTGG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150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Género</a:t>
                      </a:r>
                      <a:r>
                        <a:rPr lang="es-EC" sz="1200" baseline="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EC" sz="1200" i="1" baseline="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Pseudomonas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aseline="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Región conservada secuencia 16S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es-EC" sz="1200" dirty="0" err="1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Purohit</a:t>
                      </a:r>
                      <a:r>
                        <a:rPr lang="es-EC" sz="120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, 2003)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35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PsR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TCGGTAACGTCAAAACAGCAAAGT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9362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MM5F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GAACGAGCTGAAGGAAGACA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527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i="1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Pseudomonas syringae </a:t>
                      </a:r>
                      <a:r>
                        <a:rPr lang="es-EC" sz="1200" dirty="0" err="1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pv</a:t>
                      </a:r>
                      <a:r>
                        <a:rPr lang="es-EC" sz="120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. </a:t>
                      </a:r>
                      <a:r>
                        <a:rPr lang="es-EC" sz="1200" i="1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tomato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Gen </a:t>
                      </a:r>
                      <a:r>
                        <a:rPr lang="es-EC" sz="1200" i="1" dirty="0" err="1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hrpZ</a:t>
                      </a:r>
                      <a:r>
                        <a:rPr lang="es-EC" sz="1200" i="1" baseline="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endParaRPr lang="es-EC" sz="1200" i="1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es-EC" sz="1200" dirty="0" err="1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Shenge</a:t>
                      </a:r>
                      <a:r>
                        <a:rPr lang="es-EC" sz="120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, 2008)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092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MM5R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CAGCCTGGTTAGTCTGGTTA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3 Título"/>
          <p:cNvSpPr>
            <a:spLocks noGrp="1"/>
          </p:cNvSpPr>
          <p:nvPr>
            <p:ph type="title"/>
          </p:nvPr>
        </p:nvSpPr>
        <p:spPr>
          <a:xfrm>
            <a:off x="827584" y="116632"/>
            <a:ext cx="8229600" cy="562074"/>
          </a:xfrm>
        </p:spPr>
        <p:txBody>
          <a:bodyPr/>
          <a:lstStyle/>
          <a:p>
            <a:r>
              <a:rPr lang="es-EC" sz="2800" dirty="0" smtClean="0">
                <a:solidFill>
                  <a:schemeClr val="tx1"/>
                </a:solidFill>
              </a:rPr>
              <a:t>MATERIALES Y MÉTODOS</a:t>
            </a:r>
            <a:endParaRPr lang="es-EC" sz="2800" dirty="0">
              <a:solidFill>
                <a:schemeClr val="tx1"/>
              </a:solidFill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2483768" y="764704"/>
            <a:ext cx="4608512" cy="435446"/>
          </a:xfrm>
          <a:prstGeom prst="roundRect">
            <a:avLst/>
          </a:prstGeom>
          <a:solidFill>
            <a:srgbClr val="00FFCC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chemeClr val="tx1"/>
                </a:solidFill>
              </a:rPr>
              <a:t>Identificación Molecular</a:t>
            </a:r>
            <a:endParaRPr lang="es-EC" b="1" dirty="0">
              <a:solidFill>
                <a:schemeClr val="tx1"/>
              </a:solidFill>
            </a:endParaRPr>
          </a:p>
        </p:txBody>
      </p:sp>
      <p:pic>
        <p:nvPicPr>
          <p:cNvPr id="7" name="Picture 6" descr="http://fundacionaliados.org.mx/wp-content/uploads/2013/07/d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2777">
            <a:off x="-199658" y="3958706"/>
            <a:ext cx="2511628" cy="1713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9 Diagrama"/>
          <p:cNvGraphicFramePr/>
          <p:nvPr>
            <p:extLst>
              <p:ext uri="{D42A27DB-BD31-4B8C-83A1-F6EECF244321}">
                <p14:modId xmlns:p14="http://schemas.microsoft.com/office/powerpoint/2010/main" val="2870975862"/>
              </p:ext>
            </p:extLst>
          </p:nvPr>
        </p:nvGraphicFramePr>
        <p:xfrm>
          <a:off x="1835696" y="3573016"/>
          <a:ext cx="7308304" cy="23315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10 CuadroTexto"/>
          <p:cNvSpPr txBox="1"/>
          <p:nvPr/>
        </p:nvSpPr>
        <p:spPr>
          <a:xfrm>
            <a:off x="1835696" y="4445903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PCR</a:t>
            </a:r>
            <a:endParaRPr lang="es-EC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8988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3 Título"/>
          <p:cNvSpPr>
            <a:spLocks noGrp="1"/>
          </p:cNvSpPr>
          <p:nvPr>
            <p:ph type="title"/>
          </p:nvPr>
        </p:nvSpPr>
        <p:spPr>
          <a:xfrm>
            <a:off x="827584" y="116632"/>
            <a:ext cx="8229600" cy="562074"/>
          </a:xfrm>
        </p:spPr>
        <p:txBody>
          <a:bodyPr/>
          <a:lstStyle/>
          <a:p>
            <a:r>
              <a:rPr lang="es-EC" sz="2800" dirty="0" smtClean="0">
                <a:solidFill>
                  <a:schemeClr val="tx1"/>
                </a:solidFill>
              </a:rPr>
              <a:t>MATERIALES Y MÉTODOS</a:t>
            </a:r>
            <a:endParaRPr lang="es-EC" sz="2800" dirty="0">
              <a:solidFill>
                <a:schemeClr val="tx1"/>
              </a:solidFill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2483768" y="761306"/>
            <a:ext cx="4608512" cy="435446"/>
          </a:xfrm>
          <a:prstGeom prst="roundRect">
            <a:avLst/>
          </a:prstGeom>
          <a:solidFill>
            <a:srgbClr val="FFCC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chemeClr val="tx1"/>
                </a:solidFill>
              </a:rPr>
              <a:t>Postulados de Koch</a:t>
            </a:r>
            <a:endParaRPr lang="es-EC" b="1" dirty="0">
              <a:solidFill>
                <a:schemeClr val="tx1"/>
              </a:solidFill>
            </a:endParaRPr>
          </a:p>
        </p:txBody>
      </p:sp>
      <p:pic>
        <p:nvPicPr>
          <p:cNvPr id="3077" name="Picture 5" descr="C:\Users\hp\Documents\Leslie\Tesis\Protecto Tomate (tesis)\Fotos Tomate\CAM0233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4" b="15019"/>
          <a:stretch/>
        </p:blipFill>
        <p:spPr bwMode="auto">
          <a:xfrm>
            <a:off x="673985" y="1381022"/>
            <a:ext cx="1619726" cy="117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9 Diagrama"/>
          <p:cNvGraphicFramePr/>
          <p:nvPr>
            <p:extLst>
              <p:ext uri="{D42A27DB-BD31-4B8C-83A1-F6EECF244321}">
                <p14:modId xmlns:p14="http://schemas.microsoft.com/office/powerpoint/2010/main" val="2248559716"/>
              </p:ext>
            </p:extLst>
          </p:nvPr>
        </p:nvGraphicFramePr>
        <p:xfrm>
          <a:off x="395536" y="2978249"/>
          <a:ext cx="8424936" cy="666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11 Rectángulo"/>
          <p:cNvSpPr/>
          <p:nvPr/>
        </p:nvSpPr>
        <p:spPr>
          <a:xfrm>
            <a:off x="6747123" y="1610797"/>
            <a:ext cx="1857325" cy="95410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C" sz="1400" dirty="0" smtClean="0"/>
              <a:t>Suspensión </a:t>
            </a:r>
            <a:r>
              <a:rPr lang="es-EC" sz="1400" dirty="0"/>
              <a:t>bacteriana de 1x10</a:t>
            </a:r>
            <a:r>
              <a:rPr lang="es-EC" sz="1400" baseline="30000" dirty="0"/>
              <a:t>7</a:t>
            </a:r>
            <a:r>
              <a:rPr lang="es-EC" sz="1400" dirty="0"/>
              <a:t> UFC/ml en agua destilada </a:t>
            </a:r>
            <a:r>
              <a:rPr lang="es-EC" sz="1400" dirty="0" smtClean="0"/>
              <a:t>estéril.</a:t>
            </a:r>
            <a:endParaRPr lang="es-EC" sz="1400" dirty="0"/>
          </a:p>
        </p:txBody>
      </p:sp>
      <p:pic>
        <p:nvPicPr>
          <p:cNvPr id="3079" name="Picture 7" descr="http://www.oocities.org/ar/vetterworld/microbiologia/images/curva_crecim.gif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8" r="3253" b="4691"/>
          <a:stretch/>
        </p:blipFill>
        <p:spPr bwMode="auto">
          <a:xfrm>
            <a:off x="5796136" y="4035718"/>
            <a:ext cx="3218222" cy="191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25 Imagen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149080"/>
            <a:ext cx="5772150" cy="159004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3081" name="Picture 9" descr="http://www.clipartbest.com/cliparts/niE/LL8/niELL86iA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359" y="4755798"/>
            <a:ext cx="562149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5 Rectángulo redondeado"/>
          <p:cNvSpPr/>
          <p:nvPr/>
        </p:nvSpPr>
        <p:spPr>
          <a:xfrm>
            <a:off x="6111278" y="4650204"/>
            <a:ext cx="692970" cy="434980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16 Flecha abajo"/>
          <p:cNvSpPr/>
          <p:nvPr/>
        </p:nvSpPr>
        <p:spPr>
          <a:xfrm>
            <a:off x="4427984" y="3717032"/>
            <a:ext cx="360040" cy="36004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17 Flecha arriba"/>
          <p:cNvSpPr/>
          <p:nvPr/>
        </p:nvSpPr>
        <p:spPr>
          <a:xfrm>
            <a:off x="1331640" y="2578055"/>
            <a:ext cx="304417" cy="360040"/>
          </a:xfrm>
          <a:prstGeom prst="up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2" name="31 Flecha arriba"/>
          <p:cNvSpPr/>
          <p:nvPr/>
        </p:nvSpPr>
        <p:spPr>
          <a:xfrm>
            <a:off x="7553591" y="2591206"/>
            <a:ext cx="304417" cy="360040"/>
          </a:xfrm>
          <a:prstGeom prst="up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" name="18 CuadroTexto"/>
          <p:cNvSpPr txBox="1"/>
          <p:nvPr/>
        </p:nvSpPr>
        <p:spPr>
          <a:xfrm>
            <a:off x="2195736" y="5739119"/>
            <a:ext cx="1872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/>
              <a:t>Cada 2 horas, 2 días</a:t>
            </a:r>
            <a:endParaRPr lang="es-EC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1 Rectángulo"/>
              <p:cNvSpPr/>
              <p:nvPr/>
            </p:nvSpPr>
            <p:spPr>
              <a:xfrm>
                <a:off x="1940054" y="6095868"/>
                <a:ext cx="2127890" cy="501484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EC" sz="1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s-EC" sz="1400">
                              <a:latin typeface="Cambria Math"/>
                            </a:rPr>
                            <m:t>UFC</m:t>
                          </m:r>
                        </m:num>
                        <m:den>
                          <m:r>
                            <a:rPr lang="es-EC" sz="1400" b="0" i="1" smtClean="0">
                              <a:latin typeface="Cambria Math"/>
                            </a:rPr>
                            <m:t>𝑚𝐿</m:t>
                          </m:r>
                        </m:den>
                      </m:f>
                      <m:r>
                        <a:rPr lang="es-EC" sz="140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C" sz="1400" i="1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s-EC" sz="1400">
                              <a:latin typeface="Cambria Math"/>
                            </a:rPr>
                            <m:t>Colonias</m:t>
                          </m:r>
                          <m:r>
                            <a:rPr lang="es-EC" sz="1400">
                              <a:latin typeface="Cambria Math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s-EC" sz="1400">
                              <a:latin typeface="Cambria Math"/>
                            </a:rPr>
                            <m:t>por</m:t>
                          </m:r>
                          <m:r>
                            <a:rPr lang="es-EC" sz="1400">
                              <a:latin typeface="Cambria Math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s-EC" sz="1400">
                              <a:latin typeface="Cambria Math"/>
                            </a:rPr>
                            <m:t>caja</m:t>
                          </m:r>
                          <m:r>
                            <a:rPr lang="es-EC" sz="1400">
                              <a:latin typeface="Cambria Math"/>
                            </a:rPr>
                            <m:t> </m:t>
                          </m:r>
                        </m:num>
                        <m:den>
                          <m:sSup>
                            <m:sSupPr>
                              <m:ctrlPr>
                                <a:rPr lang="es-EC" sz="14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s-EC" sz="1400">
                                  <a:latin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s-EC" sz="1400" i="1">
                                  <a:latin typeface="Cambria Math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s-EC" sz="1400">
                                  <a:latin typeface="Cambria Math"/>
                                </a:rPr>
                                <m:t>x</m:t>
                              </m:r>
                            </m:sup>
                          </m:sSup>
                          <m:r>
                            <a:rPr lang="es-EC" sz="1400" i="1">
                              <a:latin typeface="Cambria Math"/>
                            </a:rPr>
                            <m:t>. </m:t>
                          </m:r>
                          <m:r>
                            <a:rPr lang="es-EC" sz="1400" i="1">
                              <a:latin typeface="Cambria Math"/>
                            </a:rPr>
                            <m:t>𝑣</m:t>
                          </m:r>
                        </m:den>
                      </m:f>
                    </m:oMath>
                  </m:oMathPara>
                </a14:m>
                <a:endParaRPr lang="es-EC" sz="1400" dirty="0"/>
              </a:p>
            </p:txBody>
          </p:sp>
        </mc:Choice>
        <mc:Fallback xmlns="">
          <p:sp>
            <p:nvSpPr>
              <p:cNvPr id="2" name="1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0054" y="6095868"/>
                <a:ext cx="2127890" cy="501484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8988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1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1631517"/>
              </p:ext>
            </p:extLst>
          </p:nvPr>
        </p:nvGraphicFramePr>
        <p:xfrm>
          <a:off x="5009519" y="1484784"/>
          <a:ext cx="2353669" cy="35935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3 Título"/>
          <p:cNvSpPr>
            <a:spLocks noGrp="1"/>
          </p:cNvSpPr>
          <p:nvPr>
            <p:ph type="title"/>
          </p:nvPr>
        </p:nvSpPr>
        <p:spPr>
          <a:xfrm>
            <a:off x="827584" y="116632"/>
            <a:ext cx="8229600" cy="562074"/>
          </a:xfrm>
        </p:spPr>
        <p:txBody>
          <a:bodyPr/>
          <a:lstStyle/>
          <a:p>
            <a:r>
              <a:rPr lang="es-EC" sz="2800" dirty="0" smtClean="0">
                <a:solidFill>
                  <a:schemeClr val="tx1"/>
                </a:solidFill>
              </a:rPr>
              <a:t>MATERIALES Y MÉTODOS</a:t>
            </a:r>
            <a:endParaRPr lang="es-EC" sz="2800" dirty="0">
              <a:solidFill>
                <a:schemeClr val="tx1"/>
              </a:solidFill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2483768" y="761306"/>
            <a:ext cx="4608512" cy="435446"/>
          </a:xfrm>
          <a:prstGeom prst="roundRect">
            <a:avLst/>
          </a:prstGeom>
          <a:solidFill>
            <a:srgbClr val="FFCC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chemeClr val="tx1"/>
                </a:solidFill>
              </a:rPr>
              <a:t>Postulados de Koch</a:t>
            </a:r>
            <a:endParaRPr lang="es-EC" b="1" dirty="0">
              <a:solidFill>
                <a:schemeClr val="tx1"/>
              </a:solidFill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24" r="24013" b="18876"/>
          <a:stretch/>
        </p:blipFill>
        <p:spPr bwMode="auto">
          <a:xfrm>
            <a:off x="2483768" y="2708920"/>
            <a:ext cx="1728192" cy="2899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" name="6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1161291"/>
              </p:ext>
            </p:extLst>
          </p:nvPr>
        </p:nvGraphicFramePr>
        <p:xfrm>
          <a:off x="539552" y="1340768"/>
          <a:ext cx="3677890" cy="13290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0" t="4365" r="7601" b="26143"/>
          <a:stretch/>
        </p:blipFill>
        <p:spPr bwMode="auto">
          <a:xfrm>
            <a:off x="611560" y="2727623"/>
            <a:ext cx="1766245" cy="2892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17 Flecha derecha"/>
          <p:cNvSpPr/>
          <p:nvPr/>
        </p:nvSpPr>
        <p:spPr>
          <a:xfrm>
            <a:off x="4289439" y="1628800"/>
            <a:ext cx="720080" cy="289425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" name="18 CuadroTexto"/>
          <p:cNvSpPr txBox="1"/>
          <p:nvPr/>
        </p:nvSpPr>
        <p:spPr>
          <a:xfrm>
            <a:off x="1619672" y="5661248"/>
            <a:ext cx="1804004" cy="52322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1400" dirty="0" smtClean="0"/>
              <a:t>Plantas 2 meses</a:t>
            </a:r>
          </a:p>
          <a:p>
            <a:r>
              <a:rPr lang="es-EC" sz="1400" dirty="0" smtClean="0"/>
              <a:t>Nebulización previa</a:t>
            </a:r>
            <a:endParaRPr lang="es-EC" sz="1400" dirty="0"/>
          </a:p>
        </p:txBody>
      </p:sp>
      <p:sp>
        <p:nvSpPr>
          <p:cNvPr id="20" name="19 Rectángulo redondeado"/>
          <p:cNvSpPr/>
          <p:nvPr/>
        </p:nvSpPr>
        <p:spPr>
          <a:xfrm>
            <a:off x="7131290" y="4207961"/>
            <a:ext cx="1512168" cy="79816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 smtClean="0"/>
              <a:t>Fenotípica</a:t>
            </a:r>
          </a:p>
          <a:p>
            <a:pPr algn="ctr"/>
            <a:r>
              <a:rPr lang="es-EC" sz="1400" dirty="0" smtClean="0"/>
              <a:t>Bioquímica</a:t>
            </a:r>
          </a:p>
          <a:p>
            <a:pPr algn="ctr"/>
            <a:r>
              <a:rPr lang="es-EC" sz="1400" dirty="0" smtClean="0"/>
              <a:t>Molecular</a:t>
            </a:r>
            <a:endParaRPr lang="es-EC" sz="1400" dirty="0"/>
          </a:p>
        </p:txBody>
      </p:sp>
      <p:sp>
        <p:nvSpPr>
          <p:cNvPr id="21" name="20 Rectángulo redondeado"/>
          <p:cNvSpPr/>
          <p:nvPr/>
        </p:nvSpPr>
        <p:spPr>
          <a:xfrm>
            <a:off x="7164288" y="3068960"/>
            <a:ext cx="1512168" cy="36004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 smtClean="0"/>
              <a:t>Agar Nutritivo</a:t>
            </a:r>
            <a:endParaRPr lang="es-EC" sz="1400" dirty="0"/>
          </a:p>
        </p:txBody>
      </p:sp>
      <p:pic>
        <p:nvPicPr>
          <p:cNvPr id="4098" name="Picture 2" descr="http://www.elmagallanews.cl/sites/elmagallanews.cl/files/imagecache/380x285/imagen_noticia/encuesta_1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1" y="1484784"/>
            <a:ext cx="1296144" cy="92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547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3 Título"/>
          <p:cNvSpPr>
            <a:spLocks noGrp="1"/>
          </p:cNvSpPr>
          <p:nvPr>
            <p:ph type="title"/>
          </p:nvPr>
        </p:nvSpPr>
        <p:spPr>
          <a:xfrm>
            <a:off x="827584" y="116632"/>
            <a:ext cx="8229600" cy="562074"/>
          </a:xfrm>
        </p:spPr>
        <p:txBody>
          <a:bodyPr/>
          <a:lstStyle/>
          <a:p>
            <a:r>
              <a:rPr lang="es-EC" sz="2800" dirty="0" smtClean="0">
                <a:solidFill>
                  <a:schemeClr val="tx1"/>
                </a:solidFill>
              </a:rPr>
              <a:t>MATERIALES Y MÉTODOS</a:t>
            </a:r>
            <a:endParaRPr lang="es-EC" sz="2800" dirty="0">
              <a:solidFill>
                <a:schemeClr val="tx1"/>
              </a:solidFill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2483768" y="692696"/>
            <a:ext cx="4608512" cy="435446"/>
          </a:xfrm>
          <a:prstGeom prst="roundRect">
            <a:avLst/>
          </a:prstGeom>
          <a:solidFill>
            <a:srgbClr val="FF66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chemeClr val="tx1"/>
                </a:solidFill>
              </a:rPr>
              <a:t>Obtención de Bacteriófagos</a:t>
            </a:r>
            <a:endParaRPr lang="es-EC" b="1" dirty="0">
              <a:solidFill>
                <a:schemeClr val="tx1"/>
              </a:solidFill>
            </a:endParaRPr>
          </a:p>
        </p:txBody>
      </p:sp>
      <p:pic>
        <p:nvPicPr>
          <p:cNvPr id="3074" name="Picture 2" descr="C:\Users\hp\Documents\Leslie\Tesis\Protecto Tomate (tesis)\Fotos Tomate\CAM0214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5" b="16185"/>
          <a:stretch/>
        </p:blipFill>
        <p:spPr bwMode="auto">
          <a:xfrm>
            <a:off x="2323778" y="3202779"/>
            <a:ext cx="1111027" cy="150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264920" y="1268760"/>
            <a:ext cx="2362864" cy="4038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 smtClean="0"/>
              <a:t>Pre-enriquecimiento</a:t>
            </a:r>
            <a:endParaRPr lang="es-EC" sz="1600" dirty="0"/>
          </a:p>
        </p:txBody>
      </p:sp>
      <p:pic>
        <p:nvPicPr>
          <p:cNvPr id="3077" name="Picture 5" descr="C:\Users\hp\Documents\Leslie\Tesis\Protecto Tomate (tesis)\Fotos Tomate\DSC088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96" y="1916832"/>
            <a:ext cx="1689408" cy="132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https://sites.google.com/a/goumh.umh.es/practicas-de-microbiologia/_/rsrc/1341875568411/indice/preparacion-de-medios-de-cultivo/2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4" t="10967" r="10366" b="10499"/>
          <a:stretch/>
        </p:blipFill>
        <p:spPr bwMode="auto">
          <a:xfrm>
            <a:off x="683568" y="3645024"/>
            <a:ext cx="628248" cy="1002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http://www.danagen.es/wp-content/uploads/2013/08/DANAGENE-SPIN-Food-Stool-Bacteria-kit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4" t="17775" r="30048" b="72024"/>
          <a:stretch/>
        </p:blipFill>
        <p:spPr bwMode="auto">
          <a:xfrm>
            <a:off x="3559862" y="4536085"/>
            <a:ext cx="724106" cy="477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ruz"/>
          <p:cNvSpPr/>
          <p:nvPr/>
        </p:nvSpPr>
        <p:spPr>
          <a:xfrm>
            <a:off x="860376" y="3272580"/>
            <a:ext cx="360040" cy="300436"/>
          </a:xfrm>
          <a:prstGeom prst="plus">
            <a:avLst>
              <a:gd name="adj" fmla="val 41492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7 CuadroTexto"/>
          <p:cNvSpPr txBox="1"/>
          <p:nvPr/>
        </p:nvSpPr>
        <p:spPr>
          <a:xfrm>
            <a:off x="35496" y="4653136"/>
            <a:ext cx="23564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100" dirty="0" smtClean="0"/>
              <a:t>25 </a:t>
            </a:r>
            <a:r>
              <a:rPr lang="es-EC" sz="1100" dirty="0" err="1" smtClean="0"/>
              <a:t>mL</a:t>
            </a:r>
            <a:r>
              <a:rPr lang="es-EC" sz="1100" dirty="0" smtClean="0"/>
              <a:t> Triptosa (10mMMgSO</a:t>
            </a:r>
            <a:r>
              <a:rPr lang="es-EC" sz="1100" baseline="-25000" dirty="0" smtClean="0"/>
              <a:t>4</a:t>
            </a:r>
            <a:r>
              <a:rPr lang="es-EC" sz="1100" dirty="0" smtClean="0"/>
              <a:t>) </a:t>
            </a:r>
            <a:endParaRPr lang="es-EC" sz="1100" baseline="-25000" dirty="0"/>
          </a:p>
        </p:txBody>
      </p:sp>
      <p:sp>
        <p:nvSpPr>
          <p:cNvPr id="9" name="8 CuadroTexto"/>
          <p:cNvSpPr txBox="1"/>
          <p:nvPr/>
        </p:nvSpPr>
        <p:spPr>
          <a:xfrm>
            <a:off x="1475656" y="1844824"/>
            <a:ext cx="72008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C" sz="1100" dirty="0" smtClean="0"/>
              <a:t>4 gr</a:t>
            </a:r>
            <a:endParaRPr lang="es-EC" sz="1100" dirty="0"/>
          </a:p>
        </p:txBody>
      </p:sp>
      <p:sp>
        <p:nvSpPr>
          <p:cNvPr id="16" name="15 Cruz"/>
          <p:cNvSpPr/>
          <p:nvPr/>
        </p:nvSpPr>
        <p:spPr>
          <a:xfrm>
            <a:off x="834293" y="4930135"/>
            <a:ext cx="360040" cy="300436"/>
          </a:xfrm>
          <a:prstGeom prst="plus">
            <a:avLst>
              <a:gd name="adj" fmla="val 41492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9 Cerrar llave"/>
          <p:cNvSpPr/>
          <p:nvPr/>
        </p:nvSpPr>
        <p:spPr>
          <a:xfrm>
            <a:off x="2068332" y="1916832"/>
            <a:ext cx="199412" cy="4248472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10 CuadroTexto"/>
          <p:cNvSpPr txBox="1"/>
          <p:nvPr/>
        </p:nvSpPr>
        <p:spPr>
          <a:xfrm>
            <a:off x="2301458" y="4706214"/>
            <a:ext cx="9023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100" dirty="0" smtClean="0"/>
              <a:t>28°C, 48 h</a:t>
            </a:r>
            <a:endParaRPr lang="es-EC" sz="1100" dirty="0"/>
          </a:p>
        </p:txBody>
      </p:sp>
      <p:pic>
        <p:nvPicPr>
          <p:cNvPr id="3076" name="Picture 4" descr="http://www.labbrands.com/467-large/tubo-falcon-50ml-heathrow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38" r="33981"/>
          <a:stretch/>
        </p:blipFill>
        <p:spPr bwMode="auto">
          <a:xfrm>
            <a:off x="3648628" y="3295788"/>
            <a:ext cx="448103" cy="1318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13 Conector recto de flecha"/>
          <p:cNvCxnSpPr/>
          <p:nvPr/>
        </p:nvCxnSpPr>
        <p:spPr>
          <a:xfrm>
            <a:off x="3378771" y="4041068"/>
            <a:ext cx="23816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16 CuadroTexto"/>
          <p:cNvSpPr txBox="1"/>
          <p:nvPr/>
        </p:nvSpPr>
        <p:spPr>
          <a:xfrm>
            <a:off x="3434805" y="4941168"/>
            <a:ext cx="9211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100" dirty="0" smtClean="0"/>
              <a:t>4000 rpm</a:t>
            </a:r>
          </a:p>
          <a:p>
            <a:pPr algn="ctr"/>
            <a:r>
              <a:rPr lang="es-EC" sz="1100" dirty="0" smtClean="0"/>
              <a:t> 30 min</a:t>
            </a:r>
            <a:endParaRPr lang="es-EC" sz="1100" dirty="0"/>
          </a:p>
        </p:txBody>
      </p:sp>
      <p:sp>
        <p:nvSpPr>
          <p:cNvPr id="18" name="17 CuadroTexto"/>
          <p:cNvSpPr txBox="1"/>
          <p:nvPr/>
        </p:nvSpPr>
        <p:spPr>
          <a:xfrm>
            <a:off x="4480168" y="2257128"/>
            <a:ext cx="18523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200" dirty="0" smtClean="0"/>
              <a:t>7 </a:t>
            </a:r>
            <a:r>
              <a:rPr lang="es-EC" sz="1200" dirty="0" err="1" smtClean="0"/>
              <a:t>mL</a:t>
            </a:r>
            <a:r>
              <a:rPr lang="es-EC" sz="1200" dirty="0" smtClean="0"/>
              <a:t> Sobrenadante</a:t>
            </a:r>
            <a:endParaRPr lang="es-EC" sz="1200" dirty="0"/>
          </a:p>
        </p:txBody>
      </p:sp>
      <p:pic>
        <p:nvPicPr>
          <p:cNvPr id="28" name="Picture 7" descr="https://sites.google.com/a/goumh.umh.es/practicas-de-microbiologia/_/rsrc/1341875568411/indice/preparacion-de-medios-de-cultivo/2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4" t="10967" r="10366" b="10499"/>
          <a:stretch/>
        </p:blipFill>
        <p:spPr bwMode="auto">
          <a:xfrm>
            <a:off x="5056232" y="2995581"/>
            <a:ext cx="713656" cy="1002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28 Cruz"/>
          <p:cNvSpPr/>
          <p:nvPr/>
        </p:nvSpPr>
        <p:spPr>
          <a:xfrm>
            <a:off x="5233040" y="2564904"/>
            <a:ext cx="360040" cy="300436"/>
          </a:xfrm>
          <a:prstGeom prst="plus">
            <a:avLst>
              <a:gd name="adj" fmla="val 41492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0" name="29 CuadroTexto"/>
          <p:cNvSpPr txBox="1"/>
          <p:nvPr/>
        </p:nvSpPr>
        <p:spPr>
          <a:xfrm>
            <a:off x="4355976" y="4003693"/>
            <a:ext cx="23564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100" dirty="0" smtClean="0"/>
              <a:t>25 </a:t>
            </a:r>
            <a:r>
              <a:rPr lang="es-EC" sz="1100" dirty="0" err="1" smtClean="0"/>
              <a:t>mL</a:t>
            </a:r>
            <a:r>
              <a:rPr lang="es-EC" sz="1100" dirty="0" smtClean="0"/>
              <a:t> Triptosa (10mMMgSO</a:t>
            </a:r>
            <a:r>
              <a:rPr lang="es-EC" sz="1100" baseline="-25000" dirty="0" smtClean="0"/>
              <a:t>4</a:t>
            </a:r>
            <a:r>
              <a:rPr lang="es-EC" sz="1100" dirty="0" smtClean="0"/>
              <a:t>) </a:t>
            </a:r>
            <a:endParaRPr lang="es-EC" sz="1100" baseline="-25000" dirty="0"/>
          </a:p>
        </p:txBody>
      </p:sp>
      <p:sp>
        <p:nvSpPr>
          <p:cNvPr id="31" name="30 Cruz"/>
          <p:cNvSpPr/>
          <p:nvPr/>
        </p:nvSpPr>
        <p:spPr>
          <a:xfrm>
            <a:off x="5206957" y="4280692"/>
            <a:ext cx="360040" cy="300436"/>
          </a:xfrm>
          <a:prstGeom prst="plus">
            <a:avLst>
              <a:gd name="adj" fmla="val 41492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4" name="23 Flecha doblada"/>
          <p:cNvSpPr/>
          <p:nvPr/>
        </p:nvSpPr>
        <p:spPr>
          <a:xfrm>
            <a:off x="3815916" y="2257128"/>
            <a:ext cx="756084" cy="936102"/>
          </a:xfrm>
          <a:prstGeom prst="bentArrow">
            <a:avLst>
              <a:gd name="adj1" fmla="val 18028"/>
              <a:gd name="adj2" fmla="val 16940"/>
              <a:gd name="adj3" fmla="val 50000"/>
              <a:gd name="adj4" fmla="val 34239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1" t="37408" r="82155" b="21236"/>
          <a:stretch/>
        </p:blipFill>
        <p:spPr bwMode="auto">
          <a:xfrm>
            <a:off x="5128240" y="4653136"/>
            <a:ext cx="519028" cy="792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33 CuadroTexto"/>
          <p:cNvSpPr txBox="1"/>
          <p:nvPr/>
        </p:nvSpPr>
        <p:spPr>
          <a:xfrm>
            <a:off x="4858028" y="5445224"/>
            <a:ext cx="11343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050" dirty="0" smtClean="0"/>
              <a:t>1 </a:t>
            </a:r>
            <a:r>
              <a:rPr lang="es-EC" sz="1050" dirty="0" err="1" smtClean="0"/>
              <a:t>mL</a:t>
            </a:r>
            <a:r>
              <a:rPr lang="es-EC" sz="1050" dirty="0" smtClean="0"/>
              <a:t> CB 24 h</a:t>
            </a:r>
            <a:endParaRPr lang="es-EC" sz="1050" dirty="0"/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1" t="37408" r="82155" b="21236"/>
          <a:stretch/>
        </p:blipFill>
        <p:spPr bwMode="auto">
          <a:xfrm>
            <a:off x="768399" y="5301208"/>
            <a:ext cx="543417" cy="829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35 CuadroTexto"/>
          <p:cNvSpPr txBox="1"/>
          <p:nvPr/>
        </p:nvSpPr>
        <p:spPr>
          <a:xfrm>
            <a:off x="434587" y="6119718"/>
            <a:ext cx="1165261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C" sz="1050" dirty="0" smtClean="0"/>
              <a:t>1 </a:t>
            </a:r>
            <a:r>
              <a:rPr lang="es-EC" sz="1050" dirty="0" err="1" smtClean="0"/>
              <a:t>mL</a:t>
            </a:r>
            <a:r>
              <a:rPr lang="es-EC" sz="1050" dirty="0" smtClean="0"/>
              <a:t> CB 24 h</a:t>
            </a:r>
            <a:endParaRPr lang="es-EC" sz="1050" dirty="0"/>
          </a:p>
        </p:txBody>
      </p:sp>
      <p:cxnSp>
        <p:nvCxnSpPr>
          <p:cNvPr id="26" name="25 Conector recto"/>
          <p:cNvCxnSpPr/>
          <p:nvPr/>
        </p:nvCxnSpPr>
        <p:spPr>
          <a:xfrm>
            <a:off x="4355976" y="2791961"/>
            <a:ext cx="0" cy="333877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40 Cerrar llave"/>
          <p:cNvSpPr/>
          <p:nvPr/>
        </p:nvSpPr>
        <p:spPr>
          <a:xfrm>
            <a:off x="6372200" y="2132856"/>
            <a:ext cx="235848" cy="3800391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43" name="Picture 10" descr="http://www.danagen.es/wp-content/uploads/2013/08/DANAGENE-SPIN-Food-Stool-Bacteria-kit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4" t="17775" r="30048" b="72024"/>
          <a:stretch/>
        </p:blipFill>
        <p:spPr bwMode="auto">
          <a:xfrm>
            <a:off x="7808334" y="4609254"/>
            <a:ext cx="724106" cy="477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43 CuadroTexto"/>
          <p:cNvSpPr txBox="1"/>
          <p:nvPr/>
        </p:nvSpPr>
        <p:spPr>
          <a:xfrm>
            <a:off x="6780887" y="4581128"/>
            <a:ext cx="9023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100" dirty="0" smtClean="0"/>
              <a:t>28°C, 24 h</a:t>
            </a:r>
            <a:endParaRPr lang="es-EC" sz="1100" dirty="0"/>
          </a:p>
        </p:txBody>
      </p:sp>
      <p:pic>
        <p:nvPicPr>
          <p:cNvPr id="45" name="Picture 4" descr="http://www.labbrands.com/467-large/tubo-falcon-50ml-heathrow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38" r="33981"/>
          <a:stretch/>
        </p:blipFill>
        <p:spPr bwMode="auto">
          <a:xfrm>
            <a:off x="7897100" y="3368957"/>
            <a:ext cx="448103" cy="1318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46 CuadroTexto"/>
          <p:cNvSpPr txBox="1"/>
          <p:nvPr/>
        </p:nvSpPr>
        <p:spPr>
          <a:xfrm>
            <a:off x="7683277" y="5014337"/>
            <a:ext cx="9211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100" dirty="0" smtClean="0"/>
              <a:t>4000 rpm</a:t>
            </a:r>
          </a:p>
          <a:p>
            <a:pPr algn="ctr"/>
            <a:r>
              <a:rPr lang="es-EC" sz="1100" dirty="0" smtClean="0"/>
              <a:t> 30 min</a:t>
            </a:r>
            <a:endParaRPr lang="es-EC" sz="1100" dirty="0"/>
          </a:p>
        </p:txBody>
      </p:sp>
      <p:pic>
        <p:nvPicPr>
          <p:cNvPr id="3081" name="Picture 9" descr="http://www.quimicayalgomas.com/wp-content/uploads/2013/06/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421208"/>
            <a:ext cx="1114877" cy="1114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6" name="45 Conector recto de flecha"/>
          <p:cNvCxnSpPr/>
          <p:nvPr/>
        </p:nvCxnSpPr>
        <p:spPr>
          <a:xfrm>
            <a:off x="7668344" y="4051265"/>
            <a:ext cx="23816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37 Conector recto de flecha"/>
          <p:cNvCxnSpPr/>
          <p:nvPr/>
        </p:nvCxnSpPr>
        <p:spPr>
          <a:xfrm flipV="1">
            <a:off x="8143862" y="3079992"/>
            <a:ext cx="0" cy="277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39 CuadroTexto"/>
          <p:cNvSpPr txBox="1"/>
          <p:nvPr/>
        </p:nvSpPr>
        <p:spPr>
          <a:xfrm>
            <a:off x="7596336" y="2791961"/>
            <a:ext cx="1152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Sobrenadante</a:t>
            </a:r>
            <a:endParaRPr lang="es-EC" sz="1200" dirty="0"/>
          </a:p>
        </p:txBody>
      </p:sp>
      <p:cxnSp>
        <p:nvCxnSpPr>
          <p:cNvPr id="53" name="52 Conector recto de flecha"/>
          <p:cNvCxnSpPr/>
          <p:nvPr/>
        </p:nvCxnSpPr>
        <p:spPr>
          <a:xfrm flipV="1">
            <a:off x="8143862" y="2545158"/>
            <a:ext cx="0" cy="277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53 CuadroTexto"/>
          <p:cNvSpPr txBox="1"/>
          <p:nvPr/>
        </p:nvSpPr>
        <p:spPr>
          <a:xfrm>
            <a:off x="7308304" y="2257127"/>
            <a:ext cx="1728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Filtrado 0,4 y 0,2 </a:t>
            </a:r>
            <a:r>
              <a:rPr lang="es-EC" sz="1200" dirty="0" err="1" smtClean="0"/>
              <a:t>um</a:t>
            </a:r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val="288988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3 Título"/>
          <p:cNvSpPr>
            <a:spLocks noGrp="1"/>
          </p:cNvSpPr>
          <p:nvPr>
            <p:ph type="title"/>
          </p:nvPr>
        </p:nvSpPr>
        <p:spPr>
          <a:xfrm>
            <a:off x="827584" y="116632"/>
            <a:ext cx="8229600" cy="562074"/>
          </a:xfrm>
        </p:spPr>
        <p:txBody>
          <a:bodyPr/>
          <a:lstStyle/>
          <a:p>
            <a:r>
              <a:rPr lang="es-EC" sz="2800" dirty="0" smtClean="0">
                <a:solidFill>
                  <a:schemeClr val="tx1"/>
                </a:solidFill>
              </a:rPr>
              <a:t>MATERIALES Y MÉTODOS</a:t>
            </a:r>
            <a:endParaRPr lang="es-EC" sz="2800" dirty="0">
              <a:solidFill>
                <a:schemeClr val="tx1"/>
              </a:solidFill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2483768" y="692696"/>
            <a:ext cx="4608512" cy="435446"/>
          </a:xfrm>
          <a:prstGeom prst="roundRect">
            <a:avLst/>
          </a:prstGeom>
          <a:solidFill>
            <a:srgbClr val="FF66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chemeClr val="tx1"/>
                </a:solidFill>
              </a:rPr>
              <a:t>Obtención de Bacteriófagos</a:t>
            </a:r>
            <a:endParaRPr lang="es-EC" b="1" dirty="0">
              <a:solidFill>
                <a:schemeClr val="tx1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264920" y="1268760"/>
            <a:ext cx="2362864" cy="4038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 smtClean="0"/>
              <a:t>Enriquecimiento</a:t>
            </a:r>
            <a:endParaRPr lang="es-EC" sz="16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1" t="37408" r="82155" b="21236"/>
          <a:stretch/>
        </p:blipFill>
        <p:spPr bwMode="auto">
          <a:xfrm>
            <a:off x="467544" y="3717032"/>
            <a:ext cx="519028" cy="792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1" t="37408" r="82155" b="21236"/>
          <a:stretch/>
        </p:blipFill>
        <p:spPr bwMode="auto">
          <a:xfrm>
            <a:off x="1045390" y="3717032"/>
            <a:ext cx="519028" cy="792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1" t="37408" r="82155" b="21236"/>
          <a:stretch/>
        </p:blipFill>
        <p:spPr bwMode="auto">
          <a:xfrm>
            <a:off x="1691680" y="3741099"/>
            <a:ext cx="519028" cy="792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864374" y="4437112"/>
            <a:ext cx="9713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28°C, 15 h</a:t>
            </a:r>
            <a:endParaRPr lang="es-EC" sz="1200" dirty="0"/>
          </a:p>
        </p:txBody>
      </p:sp>
      <p:sp>
        <p:nvSpPr>
          <p:cNvPr id="3" name="2 CuadroTexto"/>
          <p:cNvSpPr txBox="1"/>
          <p:nvPr/>
        </p:nvSpPr>
        <p:spPr>
          <a:xfrm>
            <a:off x="537980" y="3429000"/>
            <a:ext cx="16577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dirty="0" smtClean="0">
                <a:solidFill>
                  <a:srgbClr val="FF0000"/>
                </a:solidFill>
              </a:rPr>
              <a:t>FB          C           CB</a:t>
            </a:r>
            <a:endParaRPr lang="es-EC" sz="1200" b="1" dirty="0">
              <a:solidFill>
                <a:srgbClr val="FF0000"/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1" t="37408" r="82155" b="21236"/>
          <a:stretch/>
        </p:blipFill>
        <p:spPr bwMode="auto">
          <a:xfrm>
            <a:off x="1017727" y="2169764"/>
            <a:ext cx="519028" cy="792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19 CuadroTexto"/>
          <p:cNvSpPr txBox="1"/>
          <p:nvPr/>
        </p:nvSpPr>
        <p:spPr>
          <a:xfrm>
            <a:off x="862802" y="1892765"/>
            <a:ext cx="828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dirty="0" smtClean="0"/>
              <a:t>CB 24 h</a:t>
            </a:r>
            <a:endParaRPr lang="es-EC" sz="1200" b="1" dirty="0"/>
          </a:p>
        </p:txBody>
      </p:sp>
      <p:cxnSp>
        <p:nvCxnSpPr>
          <p:cNvPr id="21" name="20 Conector recto de flecha"/>
          <p:cNvCxnSpPr/>
          <p:nvPr/>
        </p:nvCxnSpPr>
        <p:spPr>
          <a:xfrm>
            <a:off x="1262241" y="2962060"/>
            <a:ext cx="573455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23 Conector recto de flecha"/>
          <p:cNvCxnSpPr>
            <a:stCxn id="19" idx="2"/>
          </p:cNvCxnSpPr>
          <p:nvPr/>
        </p:nvCxnSpPr>
        <p:spPr>
          <a:xfrm>
            <a:off x="1277241" y="2962060"/>
            <a:ext cx="27663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26 Conector recto de flecha"/>
          <p:cNvCxnSpPr>
            <a:stCxn id="19" idx="2"/>
          </p:cNvCxnSpPr>
          <p:nvPr/>
        </p:nvCxnSpPr>
        <p:spPr>
          <a:xfrm flipH="1">
            <a:off x="727059" y="2962060"/>
            <a:ext cx="550182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29 CuadroTexto"/>
          <p:cNvSpPr txBox="1"/>
          <p:nvPr/>
        </p:nvSpPr>
        <p:spPr>
          <a:xfrm>
            <a:off x="1564418" y="2996952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100" dirty="0" smtClean="0"/>
              <a:t>10 </a:t>
            </a:r>
            <a:r>
              <a:rPr lang="es-EC" sz="1100" dirty="0" err="1" smtClean="0"/>
              <a:t>uL</a:t>
            </a:r>
            <a:r>
              <a:rPr lang="es-EC" sz="1100" dirty="0" smtClean="0"/>
              <a:t> c/u</a:t>
            </a:r>
            <a:endParaRPr lang="es-EC" sz="1100" dirty="0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1" t="37408" r="82155" b="21236"/>
          <a:stretch/>
        </p:blipFill>
        <p:spPr bwMode="auto">
          <a:xfrm>
            <a:off x="2843808" y="3787879"/>
            <a:ext cx="519028" cy="792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1" t="37408" r="82155" b="21236"/>
          <a:stretch/>
        </p:blipFill>
        <p:spPr bwMode="auto">
          <a:xfrm>
            <a:off x="3421654" y="3787879"/>
            <a:ext cx="519028" cy="792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1" t="37408" r="82155" b="21236"/>
          <a:stretch/>
        </p:blipFill>
        <p:spPr bwMode="auto">
          <a:xfrm>
            <a:off x="3995936" y="3811946"/>
            <a:ext cx="519028" cy="792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34 CuadroTexto"/>
          <p:cNvSpPr txBox="1"/>
          <p:nvPr/>
        </p:nvSpPr>
        <p:spPr>
          <a:xfrm>
            <a:off x="3240638" y="4591000"/>
            <a:ext cx="9713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28°C, 24 h</a:t>
            </a:r>
            <a:endParaRPr lang="es-EC" sz="1200" dirty="0"/>
          </a:p>
        </p:txBody>
      </p:sp>
      <p:sp>
        <p:nvSpPr>
          <p:cNvPr id="36" name="35 CuadroTexto"/>
          <p:cNvSpPr txBox="1"/>
          <p:nvPr/>
        </p:nvSpPr>
        <p:spPr>
          <a:xfrm>
            <a:off x="2914244" y="3499847"/>
            <a:ext cx="16577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dirty="0" smtClean="0">
                <a:solidFill>
                  <a:srgbClr val="FF0000"/>
                </a:solidFill>
              </a:rPr>
              <a:t>FB          C         CB</a:t>
            </a:r>
            <a:endParaRPr lang="es-EC" sz="1200" b="1" dirty="0">
              <a:solidFill>
                <a:srgbClr val="FF0000"/>
              </a:solidFill>
            </a:endParaRPr>
          </a:p>
        </p:txBody>
      </p:sp>
      <p:cxnSp>
        <p:nvCxnSpPr>
          <p:cNvPr id="37" name="36 Conector recto de flecha"/>
          <p:cNvCxnSpPr/>
          <p:nvPr/>
        </p:nvCxnSpPr>
        <p:spPr>
          <a:xfrm>
            <a:off x="3087745" y="3081304"/>
            <a:ext cx="0" cy="35821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38 Conector recto de flecha"/>
          <p:cNvCxnSpPr/>
          <p:nvPr/>
        </p:nvCxnSpPr>
        <p:spPr>
          <a:xfrm>
            <a:off x="3651462" y="3081304"/>
            <a:ext cx="0" cy="35821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37 CuadroTexto"/>
          <p:cNvSpPr txBox="1"/>
          <p:nvPr/>
        </p:nvSpPr>
        <p:spPr>
          <a:xfrm>
            <a:off x="2411760" y="2636912"/>
            <a:ext cx="19424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100" dirty="0" smtClean="0"/>
              <a:t>5 </a:t>
            </a:r>
            <a:r>
              <a:rPr lang="es-EC" sz="1100" dirty="0" err="1" smtClean="0"/>
              <a:t>mL</a:t>
            </a:r>
            <a:endParaRPr lang="es-EC" sz="1100" dirty="0" smtClean="0"/>
          </a:p>
          <a:p>
            <a:pPr algn="ctr"/>
            <a:r>
              <a:rPr lang="es-EC" sz="1100" dirty="0" smtClean="0"/>
              <a:t>Filtrado     ADE   </a:t>
            </a:r>
            <a:endParaRPr lang="es-EC" sz="1100" dirty="0"/>
          </a:p>
        </p:txBody>
      </p:sp>
      <p:cxnSp>
        <p:nvCxnSpPr>
          <p:cNvPr id="42" name="41 Conector recto de flecha"/>
          <p:cNvCxnSpPr/>
          <p:nvPr/>
        </p:nvCxnSpPr>
        <p:spPr>
          <a:xfrm>
            <a:off x="1331640" y="4797152"/>
            <a:ext cx="0" cy="2975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44 CuadroTexto"/>
          <p:cNvSpPr txBox="1"/>
          <p:nvPr/>
        </p:nvSpPr>
        <p:spPr>
          <a:xfrm>
            <a:off x="228424" y="5333278"/>
            <a:ext cx="959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100" dirty="0" smtClean="0"/>
              <a:t>OD 600 </a:t>
            </a:r>
            <a:r>
              <a:rPr lang="es-EC" sz="1100" dirty="0" err="1" smtClean="0"/>
              <a:t>nm</a:t>
            </a:r>
            <a:endParaRPr lang="es-EC" sz="1100" dirty="0"/>
          </a:p>
        </p:txBody>
      </p:sp>
      <p:pic>
        <p:nvPicPr>
          <p:cNvPr id="4100" name="Picture 4" descr="http://www.labotienda.com/imagenes/fotos/espectrofotometros/5425505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6" t="5466" r="12640" b="4033"/>
          <a:stretch/>
        </p:blipFill>
        <p:spPr bwMode="auto">
          <a:xfrm>
            <a:off x="1101357" y="5157192"/>
            <a:ext cx="1022371" cy="8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7" name="46 Conector recto"/>
          <p:cNvCxnSpPr/>
          <p:nvPr/>
        </p:nvCxnSpPr>
        <p:spPr>
          <a:xfrm>
            <a:off x="2483768" y="1892765"/>
            <a:ext cx="0" cy="42482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49 Conector recto de flecha"/>
          <p:cNvCxnSpPr/>
          <p:nvPr/>
        </p:nvCxnSpPr>
        <p:spPr>
          <a:xfrm>
            <a:off x="3651462" y="4869160"/>
            <a:ext cx="1" cy="28329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50 CuadroTexto"/>
          <p:cNvSpPr txBox="1"/>
          <p:nvPr/>
        </p:nvSpPr>
        <p:spPr>
          <a:xfrm>
            <a:off x="2534462" y="5252057"/>
            <a:ext cx="959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100" dirty="0" smtClean="0"/>
              <a:t>OD 600 </a:t>
            </a:r>
            <a:r>
              <a:rPr lang="es-EC" sz="1100" dirty="0" err="1" smtClean="0"/>
              <a:t>nm</a:t>
            </a:r>
            <a:endParaRPr lang="es-EC" sz="1100" dirty="0"/>
          </a:p>
        </p:txBody>
      </p:sp>
      <p:pic>
        <p:nvPicPr>
          <p:cNvPr id="52" name="Picture 4" descr="http://www.labotienda.com/imagenes/fotos/espectrofotometros/5425505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6" t="5466" r="12640" b="4033"/>
          <a:stretch/>
        </p:blipFill>
        <p:spPr bwMode="auto">
          <a:xfrm>
            <a:off x="3405613" y="5229200"/>
            <a:ext cx="1022371" cy="8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130" y="3449406"/>
            <a:ext cx="408094" cy="1206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5" name="64 Conector recto"/>
          <p:cNvCxnSpPr/>
          <p:nvPr/>
        </p:nvCxnSpPr>
        <p:spPr>
          <a:xfrm>
            <a:off x="4788024" y="1917104"/>
            <a:ext cx="0" cy="42482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7" name="66 CuadroTexto"/>
          <p:cNvSpPr txBox="1"/>
          <p:nvPr/>
        </p:nvSpPr>
        <p:spPr>
          <a:xfrm>
            <a:off x="5312346" y="3080553"/>
            <a:ext cx="4485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dirty="0" smtClean="0">
                <a:solidFill>
                  <a:srgbClr val="FF0000"/>
                </a:solidFill>
              </a:rPr>
              <a:t>FB</a:t>
            </a:r>
            <a:endParaRPr lang="es-EC" sz="1200" b="1" dirty="0">
              <a:solidFill>
                <a:srgbClr val="FF0000"/>
              </a:solidFill>
            </a:endParaRPr>
          </a:p>
        </p:txBody>
      </p:sp>
      <p:pic>
        <p:nvPicPr>
          <p:cNvPr id="68" name="Picture 10" descr="http://www.danagen.es/wp-content/uploads/2013/08/DANAGENE-SPIN-Food-Stool-Bacteria-kit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4" t="17775" r="30048" b="72024"/>
          <a:stretch/>
        </p:blipFill>
        <p:spPr bwMode="auto">
          <a:xfrm>
            <a:off x="5174589" y="4536085"/>
            <a:ext cx="724106" cy="477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4" descr="http://www.labbrands.com/467-large/tubo-falcon-50ml-heathrow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38" r="33981"/>
          <a:stretch/>
        </p:blipFill>
        <p:spPr bwMode="auto">
          <a:xfrm>
            <a:off x="5280186" y="3319423"/>
            <a:ext cx="448103" cy="1318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69 CuadroTexto"/>
          <p:cNvSpPr txBox="1"/>
          <p:nvPr/>
        </p:nvSpPr>
        <p:spPr>
          <a:xfrm>
            <a:off x="5076056" y="5014337"/>
            <a:ext cx="9211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100" dirty="0" smtClean="0"/>
              <a:t>4000 rpm</a:t>
            </a:r>
          </a:p>
          <a:p>
            <a:pPr algn="ctr"/>
            <a:r>
              <a:rPr lang="es-EC" sz="1100" dirty="0" smtClean="0"/>
              <a:t> 30 min</a:t>
            </a:r>
            <a:endParaRPr lang="es-EC" sz="1100" dirty="0"/>
          </a:p>
        </p:txBody>
      </p:sp>
      <p:cxnSp>
        <p:nvCxnSpPr>
          <p:cNvPr id="71" name="70 Conector recto de flecha"/>
          <p:cNvCxnSpPr/>
          <p:nvPr/>
        </p:nvCxnSpPr>
        <p:spPr>
          <a:xfrm>
            <a:off x="5796136" y="3920863"/>
            <a:ext cx="38399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2" name="71 CuadroTexto"/>
          <p:cNvSpPr txBox="1"/>
          <p:nvPr/>
        </p:nvSpPr>
        <p:spPr>
          <a:xfrm>
            <a:off x="5796136" y="3296017"/>
            <a:ext cx="1152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Sobrenadante</a:t>
            </a:r>
            <a:endParaRPr lang="es-EC" sz="1200" dirty="0"/>
          </a:p>
        </p:txBody>
      </p:sp>
      <p:cxnSp>
        <p:nvCxnSpPr>
          <p:cNvPr id="73" name="72 Conector recto de flecha"/>
          <p:cNvCxnSpPr/>
          <p:nvPr/>
        </p:nvCxnSpPr>
        <p:spPr>
          <a:xfrm>
            <a:off x="6588998" y="3933056"/>
            <a:ext cx="35926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4" name="73 CuadroTexto"/>
          <p:cNvSpPr txBox="1"/>
          <p:nvPr/>
        </p:nvSpPr>
        <p:spPr>
          <a:xfrm>
            <a:off x="6864710" y="4435917"/>
            <a:ext cx="15957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Filtrado 0,4 y 0,2 </a:t>
            </a:r>
            <a:r>
              <a:rPr lang="es-EC" sz="1200" dirty="0" err="1" smtClean="0"/>
              <a:t>um</a:t>
            </a:r>
            <a:endParaRPr lang="es-EC" sz="1200" dirty="0"/>
          </a:p>
        </p:txBody>
      </p:sp>
      <p:sp>
        <p:nvSpPr>
          <p:cNvPr id="4096" name="4095 CuadroTexto"/>
          <p:cNvSpPr txBox="1"/>
          <p:nvPr/>
        </p:nvSpPr>
        <p:spPr>
          <a:xfrm>
            <a:off x="6876256" y="4983559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200" dirty="0" smtClean="0"/>
              <a:t>almacenamiento 4°C oscuridad</a:t>
            </a:r>
            <a:endParaRPr lang="es-EC" sz="1200" dirty="0"/>
          </a:p>
        </p:txBody>
      </p:sp>
      <p:cxnSp>
        <p:nvCxnSpPr>
          <p:cNvPr id="78" name="77 Conector recto de flecha"/>
          <p:cNvCxnSpPr/>
          <p:nvPr/>
        </p:nvCxnSpPr>
        <p:spPr>
          <a:xfrm>
            <a:off x="7662571" y="4767388"/>
            <a:ext cx="0" cy="20317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103" name="Picture 7" descr="http://mlv-s1-p.mlstatic.com/filtro-de-membrana-venteo-acro-50-pall-02-um-ptfe-2301-MLV4354050349_052013-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313" y="3479850"/>
            <a:ext cx="1081087" cy="95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107" name="4106 Diagrama"/>
          <p:cNvGraphicFramePr/>
          <p:nvPr>
            <p:extLst>
              <p:ext uri="{D42A27DB-BD31-4B8C-83A1-F6EECF244321}">
                <p14:modId xmlns:p14="http://schemas.microsoft.com/office/powerpoint/2010/main" val="1486610195"/>
              </p:ext>
            </p:extLst>
          </p:nvPr>
        </p:nvGraphicFramePr>
        <p:xfrm>
          <a:off x="6084168" y="1489682"/>
          <a:ext cx="1480578" cy="1167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4108" name="4107 Rectángulo"/>
          <p:cNvSpPr/>
          <p:nvPr/>
        </p:nvSpPr>
        <p:spPr>
          <a:xfrm>
            <a:off x="5652120" y="1412776"/>
            <a:ext cx="2280302" cy="132432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5" name="4 Conector recto"/>
          <p:cNvCxnSpPr/>
          <p:nvPr/>
        </p:nvCxnSpPr>
        <p:spPr>
          <a:xfrm flipV="1">
            <a:off x="4211960" y="2420888"/>
            <a:ext cx="0" cy="936664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" name="14 Conector recto de flecha"/>
          <p:cNvCxnSpPr/>
          <p:nvPr/>
        </p:nvCxnSpPr>
        <p:spPr>
          <a:xfrm flipH="1">
            <a:off x="1951194" y="2420888"/>
            <a:ext cx="226076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6" name="15 Rectángulo"/>
          <p:cNvSpPr/>
          <p:nvPr/>
        </p:nvSpPr>
        <p:spPr>
          <a:xfrm>
            <a:off x="264920" y="4945907"/>
            <a:ext cx="4307080" cy="121939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89883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8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2483768" y="761306"/>
            <a:ext cx="4608512" cy="435446"/>
          </a:xfrm>
          <a:prstGeom prst="roundRect">
            <a:avLst/>
          </a:prstGeom>
          <a:solidFill>
            <a:srgbClr val="FF66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chemeClr val="tx1"/>
                </a:solidFill>
              </a:rPr>
              <a:t>Caracterización de Bacteriófagos</a:t>
            </a:r>
            <a:endParaRPr lang="es-EC" b="1" dirty="0">
              <a:solidFill>
                <a:schemeClr val="tx1"/>
              </a:solidFill>
            </a:endParaRPr>
          </a:p>
        </p:txBody>
      </p:sp>
      <p:sp>
        <p:nvSpPr>
          <p:cNvPr id="7" name="3 Título"/>
          <p:cNvSpPr>
            <a:spLocks noGrp="1"/>
          </p:cNvSpPr>
          <p:nvPr>
            <p:ph type="title"/>
          </p:nvPr>
        </p:nvSpPr>
        <p:spPr>
          <a:xfrm>
            <a:off x="827584" y="116632"/>
            <a:ext cx="8229600" cy="562074"/>
          </a:xfrm>
        </p:spPr>
        <p:txBody>
          <a:bodyPr/>
          <a:lstStyle/>
          <a:p>
            <a:r>
              <a:rPr lang="es-EC" sz="2800" dirty="0" smtClean="0">
                <a:solidFill>
                  <a:schemeClr val="tx1"/>
                </a:solidFill>
              </a:rPr>
              <a:t>MATERIALES Y MÉTODOS</a:t>
            </a:r>
            <a:endParaRPr lang="es-EC" sz="2800" dirty="0">
              <a:solidFill>
                <a:schemeClr val="tx1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985000" y="1412776"/>
            <a:ext cx="1786800" cy="4038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 smtClean="0"/>
              <a:t>Spot Test</a:t>
            </a:r>
            <a:endParaRPr lang="es-EC" sz="1600" dirty="0"/>
          </a:p>
        </p:txBody>
      </p:sp>
      <p:pic>
        <p:nvPicPr>
          <p:cNvPr id="9" name="8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60" y="1991097"/>
            <a:ext cx="3093720" cy="20859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10" name="9 Rectángulo"/>
          <p:cNvSpPr/>
          <p:nvPr/>
        </p:nvSpPr>
        <p:spPr>
          <a:xfrm>
            <a:off x="5868144" y="1412776"/>
            <a:ext cx="1786800" cy="4038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 smtClean="0"/>
              <a:t>Agar Doble Capa</a:t>
            </a:r>
            <a:endParaRPr lang="es-EC" sz="1600" dirty="0"/>
          </a:p>
        </p:txBody>
      </p:sp>
      <p:pic>
        <p:nvPicPr>
          <p:cNvPr id="5122" name="Picture 2" descr="http://4.bp.blogspot.com/-fT5ayvEKTNA/TtQ-lmA704I/AAAAAAAAADI/Qx7It-NSF8o/s400/mio+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29" r="52190"/>
          <a:stretch/>
        </p:blipFill>
        <p:spPr bwMode="auto">
          <a:xfrm>
            <a:off x="5735056" y="4328853"/>
            <a:ext cx="2514351" cy="1404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6210881" y="1988840"/>
            <a:ext cx="1152129" cy="33855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C" sz="1600" dirty="0" smtClean="0"/>
              <a:t>Título viral</a:t>
            </a:r>
            <a:endParaRPr lang="es-EC" sz="1600" dirty="0"/>
          </a:p>
        </p:txBody>
      </p:sp>
      <p:sp>
        <p:nvSpPr>
          <p:cNvPr id="12" name="11 CuadroTexto"/>
          <p:cNvSpPr txBox="1"/>
          <p:nvPr/>
        </p:nvSpPr>
        <p:spPr>
          <a:xfrm>
            <a:off x="5724128" y="5661248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50°C</a:t>
            </a:r>
            <a:endParaRPr lang="es-EC" sz="1200" dirty="0"/>
          </a:p>
        </p:txBody>
      </p:sp>
      <p:sp>
        <p:nvSpPr>
          <p:cNvPr id="13" name="12 CuadroTexto"/>
          <p:cNvSpPr txBox="1"/>
          <p:nvPr/>
        </p:nvSpPr>
        <p:spPr>
          <a:xfrm>
            <a:off x="3371686" y="4797152"/>
            <a:ext cx="2064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/>
              <a:t>   100uL dilución fago </a:t>
            </a:r>
          </a:p>
          <a:p>
            <a:r>
              <a:rPr lang="es-EC" sz="1400" dirty="0" smtClean="0"/>
              <a:t>+ 100uL bacteria </a:t>
            </a:r>
            <a:endParaRPr lang="es-EC" sz="1400" dirty="0"/>
          </a:p>
        </p:txBody>
      </p:sp>
      <p:pic>
        <p:nvPicPr>
          <p:cNvPr id="16" name="Picture 4" descr="http://www.labbrands.com/467-large/tubo-falcon-50ml-heathrow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38" r="33981"/>
          <a:stretch/>
        </p:blipFill>
        <p:spPr bwMode="auto">
          <a:xfrm>
            <a:off x="4067944" y="2624529"/>
            <a:ext cx="361930" cy="106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638" y="2499854"/>
            <a:ext cx="287655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16 Conector recto de flecha"/>
          <p:cNvCxnSpPr>
            <a:stCxn id="16" idx="3"/>
            <a:endCxn id="5124" idx="1"/>
          </p:cNvCxnSpPr>
          <p:nvPr/>
        </p:nvCxnSpPr>
        <p:spPr>
          <a:xfrm>
            <a:off x="4429874" y="3157079"/>
            <a:ext cx="63876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22 CuadroTexto"/>
          <p:cNvSpPr txBox="1"/>
          <p:nvPr/>
        </p:nvSpPr>
        <p:spPr>
          <a:xfrm>
            <a:off x="4433643" y="3157078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100uL</a:t>
            </a:r>
            <a:endParaRPr lang="es-EC" sz="1200" dirty="0"/>
          </a:p>
        </p:txBody>
      </p:sp>
      <p:cxnSp>
        <p:nvCxnSpPr>
          <p:cNvPr id="24" name="23 Conector recto de flecha"/>
          <p:cNvCxnSpPr/>
          <p:nvPr/>
        </p:nvCxnSpPr>
        <p:spPr>
          <a:xfrm>
            <a:off x="5211267" y="5058762"/>
            <a:ext cx="584869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19 CuadroTexto"/>
          <p:cNvSpPr txBox="1"/>
          <p:nvPr/>
        </p:nvSpPr>
        <p:spPr>
          <a:xfrm>
            <a:off x="5652120" y="4057327"/>
            <a:ext cx="1440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Triptosa 0.4%</a:t>
            </a:r>
            <a:endParaRPr lang="es-EC" sz="1200" dirty="0"/>
          </a:p>
        </p:txBody>
      </p:sp>
      <p:sp>
        <p:nvSpPr>
          <p:cNvPr id="26" name="25 CuadroTexto"/>
          <p:cNvSpPr txBox="1"/>
          <p:nvPr/>
        </p:nvSpPr>
        <p:spPr>
          <a:xfrm>
            <a:off x="8159321" y="5084659"/>
            <a:ext cx="949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200" dirty="0" smtClean="0"/>
              <a:t>Triptosa 1.5%</a:t>
            </a:r>
            <a:endParaRPr lang="es-EC" sz="1200" dirty="0"/>
          </a:p>
        </p:txBody>
      </p:sp>
      <p:sp>
        <p:nvSpPr>
          <p:cNvPr id="21" name="20 Cerrar llave"/>
          <p:cNvSpPr/>
          <p:nvPr/>
        </p:nvSpPr>
        <p:spPr>
          <a:xfrm>
            <a:off x="7945188" y="3157079"/>
            <a:ext cx="203406" cy="532549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2" name="21 CuadroTexto"/>
          <p:cNvSpPr txBox="1"/>
          <p:nvPr/>
        </p:nvSpPr>
        <p:spPr>
          <a:xfrm>
            <a:off x="8148594" y="3296017"/>
            <a:ext cx="9954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900 </a:t>
            </a:r>
            <a:r>
              <a:rPr lang="es-EC" sz="1200" dirty="0" err="1" smtClean="0"/>
              <a:t>uL</a:t>
            </a:r>
            <a:r>
              <a:rPr lang="es-EC" sz="1200" dirty="0" smtClean="0"/>
              <a:t> ADE</a:t>
            </a:r>
            <a:endParaRPr lang="es-EC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20" name="5119 Rectángulo"/>
              <p:cNvSpPr/>
              <p:nvPr/>
            </p:nvSpPr>
            <p:spPr>
              <a:xfrm>
                <a:off x="793838" y="4870834"/>
                <a:ext cx="2158348" cy="502382"/>
              </a:xfrm>
              <a:prstGeom prst="rect">
                <a:avLst/>
              </a:prstGeom>
              <a:ln>
                <a:solidFill>
                  <a:srgbClr val="FF3399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EC" sz="1400" i="1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s-EC" sz="1400">
                              <a:latin typeface="Cambria Math"/>
                            </a:rPr>
                            <m:t>UFP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s-EC" sz="1400">
                              <a:latin typeface="Cambria Math"/>
                            </a:rPr>
                            <m:t>ml</m:t>
                          </m:r>
                        </m:den>
                      </m:f>
                      <m:r>
                        <a:rPr lang="es-EC" sz="140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C" sz="1400" i="1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s-EC" sz="1400">
                              <a:latin typeface="Cambria Math"/>
                            </a:rPr>
                            <m:t>N</m:t>
                          </m:r>
                          <m:r>
                            <a:rPr lang="es-EC" sz="1400">
                              <a:latin typeface="Cambria Math"/>
                            </a:rPr>
                            <m:t>ú</m:t>
                          </m:r>
                          <m:r>
                            <m:rPr>
                              <m:sty m:val="p"/>
                            </m:rPr>
                            <a:rPr lang="es-EC" sz="1400">
                              <a:latin typeface="Cambria Math"/>
                            </a:rPr>
                            <m:t>mero</m:t>
                          </m:r>
                          <m:r>
                            <a:rPr lang="es-EC" sz="1400">
                              <a:latin typeface="Cambria Math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s-EC" sz="1400">
                              <a:latin typeface="Cambria Math"/>
                            </a:rPr>
                            <m:t>de</m:t>
                          </m:r>
                          <m:r>
                            <a:rPr lang="es-EC" sz="1400">
                              <a:latin typeface="Cambria Math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s-EC" sz="1400">
                              <a:latin typeface="Cambria Math"/>
                            </a:rPr>
                            <m:t>placas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s-EC" sz="1400">
                              <a:latin typeface="Cambria Math"/>
                            </a:rPr>
                            <m:t>d</m:t>
                          </m:r>
                          <m:r>
                            <a:rPr lang="es-EC" sz="1400">
                              <a:latin typeface="Cambria Math"/>
                            </a:rPr>
                            <m:t>.</m:t>
                          </m:r>
                          <m:r>
                            <m:rPr>
                              <m:sty m:val="p"/>
                            </m:rPr>
                            <a:rPr lang="es-EC" sz="1400">
                              <a:latin typeface="Cambria Math"/>
                            </a:rPr>
                            <m:t>v</m:t>
                          </m:r>
                        </m:den>
                      </m:f>
                    </m:oMath>
                  </m:oMathPara>
                </a14:m>
                <a:endParaRPr lang="es-EC" sz="1400" dirty="0"/>
              </a:p>
            </p:txBody>
          </p:sp>
        </mc:Choice>
        <mc:Fallback xmlns="">
          <p:sp>
            <p:nvSpPr>
              <p:cNvPr id="5120" name="5119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838" y="4870834"/>
                <a:ext cx="2158348" cy="50238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>
                <a:solidFill>
                  <a:srgbClr val="FF3399"/>
                </a:solidFill>
              </a:ln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1 CuadroTexto"/>
          <p:cNvSpPr txBox="1"/>
          <p:nvPr/>
        </p:nvSpPr>
        <p:spPr>
          <a:xfrm>
            <a:off x="1081870" y="4077072"/>
            <a:ext cx="13298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200" dirty="0" smtClean="0"/>
              <a:t>28°C, 24 h</a:t>
            </a:r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val="72161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467544" y="2924944"/>
            <a:ext cx="3826768" cy="1584176"/>
          </a:xfrm>
        </p:spPr>
        <p:txBody>
          <a:bodyPr/>
          <a:lstStyle/>
          <a:p>
            <a:r>
              <a:rPr lang="es-EC" sz="1600" dirty="0" smtClean="0">
                <a:solidFill>
                  <a:schemeClr val="tx1"/>
                </a:solidFill>
              </a:rPr>
              <a:t>Alícuota </a:t>
            </a:r>
            <a:r>
              <a:rPr lang="es-EC" sz="1600" dirty="0">
                <a:solidFill>
                  <a:schemeClr val="tx1"/>
                </a:solidFill>
              </a:rPr>
              <a:t>de 0,5 </a:t>
            </a:r>
            <a:r>
              <a:rPr lang="es-EC" sz="1600" dirty="0" err="1">
                <a:solidFill>
                  <a:schemeClr val="tx1"/>
                </a:solidFill>
              </a:rPr>
              <a:t>uL</a:t>
            </a:r>
            <a:r>
              <a:rPr lang="es-EC" sz="1600" dirty="0">
                <a:solidFill>
                  <a:schemeClr val="tx1"/>
                </a:solidFill>
              </a:rPr>
              <a:t> del </a:t>
            </a:r>
            <a:r>
              <a:rPr lang="es-EC" sz="1600" dirty="0" smtClean="0">
                <a:solidFill>
                  <a:schemeClr val="tx1"/>
                </a:solidFill>
              </a:rPr>
              <a:t>filtrado de fagos. </a:t>
            </a:r>
          </a:p>
          <a:p>
            <a:r>
              <a:rPr lang="es-EC" sz="1600" dirty="0" smtClean="0">
                <a:solidFill>
                  <a:schemeClr val="tx1"/>
                </a:solidFill>
              </a:rPr>
              <a:t>Tinción </a:t>
            </a:r>
            <a:r>
              <a:rPr lang="es-EC" sz="1600" dirty="0">
                <a:solidFill>
                  <a:schemeClr val="tx1"/>
                </a:solidFill>
              </a:rPr>
              <a:t>con PTA al 2% a pH 5. </a:t>
            </a:r>
            <a:endParaRPr lang="es-EC" sz="1600" dirty="0" smtClean="0">
              <a:solidFill>
                <a:schemeClr val="tx1"/>
              </a:solidFill>
            </a:endParaRPr>
          </a:p>
          <a:p>
            <a:r>
              <a:rPr lang="es-EC" sz="1600" dirty="0" smtClean="0">
                <a:solidFill>
                  <a:schemeClr val="tx1"/>
                </a:solidFill>
              </a:rPr>
              <a:t>Vista al TEM con magnificación 37000</a:t>
            </a:r>
            <a:r>
              <a:rPr lang="es-EC" sz="16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6" name="5 Rectángulo redondeado"/>
          <p:cNvSpPr/>
          <p:nvPr/>
        </p:nvSpPr>
        <p:spPr>
          <a:xfrm>
            <a:off x="2483768" y="761306"/>
            <a:ext cx="4608512" cy="435446"/>
          </a:xfrm>
          <a:prstGeom prst="roundRect">
            <a:avLst/>
          </a:prstGeom>
          <a:solidFill>
            <a:srgbClr val="FF66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chemeClr val="tx1"/>
                </a:solidFill>
              </a:rPr>
              <a:t>Caracterización de Bacteriófagos</a:t>
            </a:r>
            <a:endParaRPr lang="es-EC" b="1" dirty="0">
              <a:solidFill>
                <a:schemeClr val="tx1"/>
              </a:solidFill>
            </a:endParaRPr>
          </a:p>
        </p:txBody>
      </p:sp>
      <p:sp>
        <p:nvSpPr>
          <p:cNvPr id="7" name="3 Título"/>
          <p:cNvSpPr txBox="1">
            <a:spLocks/>
          </p:cNvSpPr>
          <p:nvPr/>
        </p:nvSpPr>
        <p:spPr>
          <a:xfrm>
            <a:off x="827584" y="116632"/>
            <a:ext cx="8229600" cy="56207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ＭＳ Ｐゴシック" charset="0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2800" kern="0" smtClean="0">
                <a:solidFill>
                  <a:schemeClr val="tx1"/>
                </a:solidFill>
              </a:rPr>
              <a:t>MATERIALES Y MÉTODOS</a:t>
            </a:r>
            <a:endParaRPr lang="es-EC" sz="2800" kern="0" dirty="0">
              <a:solidFill>
                <a:schemeClr val="tx1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1043608" y="2132856"/>
            <a:ext cx="2515703" cy="4038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 smtClean="0"/>
              <a:t>Microscopía Electrónica</a:t>
            </a:r>
            <a:endParaRPr lang="es-EC" sz="1600" dirty="0"/>
          </a:p>
        </p:txBody>
      </p:sp>
      <p:pic>
        <p:nvPicPr>
          <p:cNvPr id="6146" name="Picture 2" descr="http://www.jeolusa.com/Portals/2/Press/1400Plus_Angle_Trac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70880"/>
            <a:ext cx="3333750" cy="376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2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319724" y="4545124"/>
            <a:ext cx="8494068" cy="90010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anchor="t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i="1" cap="all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ＭＳ Ｐゴシック" charset="0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/>
            <a:r>
              <a:rPr lang="es-EC" sz="4400" dirty="0" smtClean="0">
                <a:solidFill>
                  <a:schemeClr val="bg1"/>
                </a:solidFill>
              </a:rPr>
              <a:t>RESULTADOS Y DISCUSIÓN</a:t>
            </a:r>
            <a:endParaRPr lang="es-EC" sz="4400" kern="0" dirty="0">
              <a:solidFill>
                <a:schemeClr val="bg1"/>
              </a:solidFill>
            </a:endParaRPr>
          </a:p>
        </p:txBody>
      </p:sp>
      <p:pic>
        <p:nvPicPr>
          <p:cNvPr id="3076" name="Picture 4" descr="http://cerenergetico.es/resources/precios+certificados+energ$C3$A9tic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5" y="963507"/>
            <a:ext cx="4475784" cy="3401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457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3661619"/>
              </p:ext>
            </p:extLst>
          </p:nvPr>
        </p:nvGraphicFramePr>
        <p:xfrm>
          <a:off x="287417" y="1296994"/>
          <a:ext cx="5097155" cy="3017520"/>
        </p:xfrm>
        <a:graphic>
          <a:graphicData uri="http://schemas.openxmlformats.org/drawingml/2006/table">
            <a:tbl>
              <a:tblPr firstRow="1" firstCol="1" bandRow="1">
                <a:tableStyleId>{7E9639D4-E3E2-4D34-9284-5A2195B3D0D7}</a:tableStyleId>
              </a:tblPr>
              <a:tblGrid>
                <a:gridCol w="2595613"/>
                <a:gridCol w="1250771"/>
                <a:gridCol w="1250771"/>
              </a:tblGrid>
              <a:tr h="3200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 smtClean="0">
                          <a:effectLst/>
                        </a:rPr>
                        <a:t>Origen </a:t>
                      </a:r>
                      <a:endParaRPr lang="es-EC" sz="11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Tipo de muestra</a:t>
                      </a:r>
                      <a:endParaRPr lang="es-EC" sz="11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Presencia de Bacteria B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99060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Fruto deforme con hundimientos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Muestra vegetal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Si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842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Agua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No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2710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Fruto normal con pequeñas costras</a:t>
                      </a:r>
                      <a:endParaRPr lang="es-EC" sz="11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Muestra vegetal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Si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413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Agua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No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6995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Tallo joven con mancha oscura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Muestra vegetal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Si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985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Agua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Si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9060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Tallo adulto, grueso, con mancha oscura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Muestra vegetal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Si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842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Agua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Si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1280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Hoja con mancha oscura</a:t>
                      </a:r>
                      <a:endParaRPr lang="es-EC" sz="11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Muestra vegetal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Si</a:t>
                      </a:r>
                      <a:endParaRPr lang="es-EC" sz="11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128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Agua</a:t>
                      </a:r>
                      <a:endParaRPr lang="es-EC" sz="11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No</a:t>
                      </a:r>
                      <a:endParaRPr lang="es-EC" sz="11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" name="3 Título"/>
          <p:cNvSpPr>
            <a:spLocks noGrp="1"/>
          </p:cNvSpPr>
          <p:nvPr>
            <p:ph type="title"/>
          </p:nvPr>
        </p:nvSpPr>
        <p:spPr>
          <a:xfrm>
            <a:off x="827584" y="116632"/>
            <a:ext cx="8229600" cy="562074"/>
          </a:xfrm>
        </p:spPr>
        <p:txBody>
          <a:bodyPr/>
          <a:lstStyle/>
          <a:p>
            <a:r>
              <a:rPr lang="es-EC" sz="2800" dirty="0" smtClean="0">
                <a:solidFill>
                  <a:schemeClr val="tx1"/>
                </a:solidFill>
              </a:rPr>
              <a:t>RESULTADOS Y DISCUSIÓN</a:t>
            </a:r>
            <a:endParaRPr lang="es-EC" sz="2800" dirty="0">
              <a:solidFill>
                <a:schemeClr val="tx1"/>
              </a:solidFill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2843808" y="692696"/>
            <a:ext cx="3816424" cy="435446"/>
          </a:xfrm>
          <a:prstGeom prst="roundRect">
            <a:avLst/>
          </a:prstGeom>
          <a:solidFill>
            <a:srgbClr val="FF3399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chemeClr val="tx1"/>
                </a:solidFill>
              </a:rPr>
              <a:t>Aislamiento Bacteriano</a:t>
            </a:r>
            <a:endParaRPr lang="es-EC" b="1" dirty="0">
              <a:solidFill>
                <a:schemeClr val="tx1"/>
              </a:solidFill>
            </a:endParaRPr>
          </a:p>
        </p:txBody>
      </p:sp>
      <p:pic>
        <p:nvPicPr>
          <p:cNvPr id="8" name="7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34" y="4366777"/>
            <a:ext cx="4748692" cy="15841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3 CuadroTexto"/>
          <p:cNvSpPr txBox="1"/>
          <p:nvPr/>
        </p:nvSpPr>
        <p:spPr>
          <a:xfrm>
            <a:off x="179512" y="5929535"/>
            <a:ext cx="512404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C" sz="1400" dirty="0" smtClean="0"/>
              <a:t>               Fruto                       Tallo                           Hoja</a:t>
            </a:r>
            <a:endParaRPr lang="es-EC" sz="1400" dirty="0"/>
          </a:p>
        </p:txBody>
      </p:sp>
      <p:pic>
        <p:nvPicPr>
          <p:cNvPr id="9" name="Picture 2" descr="C:\Users\hp\Documents\Leslie\Tesis\Protecto Tomate (tesis)\Fotos Tomate\CAM022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8" r="11509"/>
          <a:stretch/>
        </p:blipFill>
        <p:spPr bwMode="auto">
          <a:xfrm>
            <a:off x="5616116" y="2132856"/>
            <a:ext cx="3348199" cy="322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6966179" y="1654061"/>
            <a:ext cx="648072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600" dirty="0" smtClean="0"/>
              <a:t>70%</a:t>
            </a:r>
            <a:endParaRPr lang="es-EC" sz="1600" dirty="0"/>
          </a:p>
        </p:txBody>
      </p:sp>
    </p:spTree>
    <p:extLst>
      <p:ext uri="{BB962C8B-B14F-4D97-AF65-F5344CB8AC3E}">
        <p14:creationId xmlns:p14="http://schemas.microsoft.com/office/powerpoint/2010/main" val="387727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5153036"/>
              </p:ext>
            </p:extLst>
          </p:nvPr>
        </p:nvGraphicFramePr>
        <p:xfrm>
          <a:off x="274803" y="1474440"/>
          <a:ext cx="3721133" cy="4114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92941"/>
                <a:gridCol w="1728192"/>
              </a:tblGrid>
              <a:tr h="17399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Prueba / Característica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Bacteria B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54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Color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blanco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54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Bordes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ligeramente irregular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289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Crecimiento a 37°C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-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54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52400" algn="l"/>
                          <a:tab pos="921385" algn="ctr"/>
                        </a:tabLst>
                      </a:pPr>
                      <a:r>
                        <a:rPr lang="es-EC" sz="1200" dirty="0">
                          <a:effectLst/>
                        </a:rPr>
                        <a:t>	</a:t>
                      </a:r>
                      <a:r>
                        <a:rPr lang="es-EC" sz="1200" dirty="0" smtClean="0">
                          <a:effectLst/>
                        </a:rPr>
                        <a:t>Tinción </a:t>
                      </a:r>
                      <a:r>
                        <a:rPr lang="es-EC" sz="1200" dirty="0">
                          <a:effectLst/>
                        </a:rPr>
                        <a:t>Gram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-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54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52400" algn="l"/>
                          <a:tab pos="921385" algn="ctr"/>
                        </a:tabLst>
                      </a:pPr>
                      <a:r>
                        <a:rPr lang="es-EC" sz="1200">
                          <a:effectLst/>
                        </a:rPr>
                        <a:t>Morfología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bacilo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54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Motilidad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+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54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Fluorescencia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+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289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Catalasa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+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54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Oxidasa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54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Indol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-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54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H</a:t>
                      </a:r>
                      <a:r>
                        <a:rPr lang="es-EC" sz="1200" baseline="-25000">
                          <a:effectLst/>
                        </a:rPr>
                        <a:t>2</a:t>
                      </a:r>
                      <a:r>
                        <a:rPr lang="es-EC" sz="1200">
                          <a:effectLst/>
                        </a:rPr>
                        <a:t>S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-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289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Citrato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+/-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54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Producción de gas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-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54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Glucosa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+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" name="3 Título"/>
          <p:cNvSpPr>
            <a:spLocks noGrp="1"/>
          </p:cNvSpPr>
          <p:nvPr>
            <p:ph type="title"/>
          </p:nvPr>
        </p:nvSpPr>
        <p:spPr>
          <a:xfrm>
            <a:off x="827584" y="116632"/>
            <a:ext cx="8229600" cy="562074"/>
          </a:xfrm>
        </p:spPr>
        <p:txBody>
          <a:bodyPr/>
          <a:lstStyle/>
          <a:p>
            <a:r>
              <a:rPr lang="es-EC" sz="2800" dirty="0" smtClean="0">
                <a:solidFill>
                  <a:schemeClr val="tx1"/>
                </a:solidFill>
              </a:rPr>
              <a:t>RESULTADOS Y DISCUSIÓN</a:t>
            </a:r>
            <a:endParaRPr lang="es-EC" sz="2800" dirty="0">
              <a:solidFill>
                <a:schemeClr val="tx1"/>
              </a:solidFill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2339752" y="745698"/>
            <a:ext cx="4608512" cy="435446"/>
          </a:xfrm>
          <a:prstGeom prst="roundRect">
            <a:avLst/>
          </a:prstGeom>
          <a:solidFill>
            <a:srgbClr val="66FF33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chemeClr val="tx1"/>
                </a:solidFill>
              </a:rPr>
              <a:t>Identificación Fenotípica y Bioquímica</a:t>
            </a:r>
            <a:endParaRPr lang="es-EC" b="1" dirty="0">
              <a:solidFill>
                <a:schemeClr val="tx1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251520" y="3343280"/>
            <a:ext cx="3816424" cy="36004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0" t="31648" r="42992" b="34176"/>
          <a:stretch/>
        </p:blipFill>
        <p:spPr bwMode="auto">
          <a:xfrm>
            <a:off x="4427984" y="3601248"/>
            <a:ext cx="2154456" cy="1987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9 Imagen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7" r="9278" b="8522"/>
          <a:stretch/>
        </p:blipFill>
        <p:spPr bwMode="auto">
          <a:xfrm>
            <a:off x="6860982" y="1340768"/>
            <a:ext cx="1923415" cy="26123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6675506" y="3933056"/>
            <a:ext cx="264902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AutoNum type="alphaUcParenR"/>
            </a:pPr>
            <a:r>
              <a:rPr lang="es-EC" sz="1100" dirty="0" smtClean="0"/>
              <a:t>glucosa </a:t>
            </a:r>
            <a:r>
              <a:rPr lang="es-EC" sz="1100" dirty="0"/>
              <a:t>(+), producción de gas </a:t>
            </a:r>
            <a:r>
              <a:rPr lang="es-EC" sz="1100" dirty="0" smtClean="0"/>
              <a:t>(-)</a:t>
            </a:r>
          </a:p>
          <a:p>
            <a:pPr marL="228600" indent="-228600">
              <a:buAutoNum type="alphaUcParenR"/>
            </a:pPr>
            <a:r>
              <a:rPr lang="es-EC" sz="1100" dirty="0" smtClean="0"/>
              <a:t>B</a:t>
            </a:r>
            <a:r>
              <a:rPr lang="es-EC" sz="1100" dirty="0"/>
              <a:t>) indol (-), Motilidad (+), Producción de H</a:t>
            </a:r>
            <a:r>
              <a:rPr lang="es-EC" sz="1100" baseline="-25000" dirty="0"/>
              <a:t>2</a:t>
            </a:r>
            <a:r>
              <a:rPr lang="es-EC" sz="1100" dirty="0"/>
              <a:t>S (-) </a:t>
            </a:r>
            <a:endParaRPr lang="es-EC" sz="1100" dirty="0" smtClean="0"/>
          </a:p>
          <a:p>
            <a:r>
              <a:rPr lang="es-EC" sz="1100" dirty="0" smtClean="0"/>
              <a:t> </a:t>
            </a:r>
            <a:r>
              <a:rPr lang="es-EC" sz="1100" dirty="0"/>
              <a:t>C) Citrato </a:t>
            </a:r>
            <a:r>
              <a:rPr lang="es-EC" sz="1100" dirty="0" smtClean="0"/>
              <a:t>(+/-)</a:t>
            </a:r>
            <a:endParaRPr lang="es-EC" sz="1100" dirty="0"/>
          </a:p>
        </p:txBody>
      </p:sp>
      <p:sp>
        <p:nvSpPr>
          <p:cNvPr id="6" name="5 CuadroTexto"/>
          <p:cNvSpPr txBox="1"/>
          <p:nvPr/>
        </p:nvSpPr>
        <p:spPr>
          <a:xfrm>
            <a:off x="4932040" y="5600273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(Ramírez, 2009)</a:t>
            </a:r>
            <a:endParaRPr lang="es-EC" sz="1200" dirty="0"/>
          </a:p>
        </p:txBody>
      </p:sp>
      <p:sp>
        <p:nvSpPr>
          <p:cNvPr id="11" name="10 CuadroTexto"/>
          <p:cNvSpPr txBox="1"/>
          <p:nvPr/>
        </p:nvSpPr>
        <p:spPr>
          <a:xfrm>
            <a:off x="7308304" y="1061650"/>
            <a:ext cx="11625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(Breed, 1957)</a:t>
            </a:r>
            <a:endParaRPr lang="es-EC" sz="1200" dirty="0"/>
          </a:p>
        </p:txBody>
      </p:sp>
      <p:pic>
        <p:nvPicPr>
          <p:cNvPr id="12" name="11 Imagen" descr="C:\Users\hp\Documents\Leslie\Tesis\Protecto Tomate (tesis)\Fotos Tomate\CAM02037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5" t="18948" r="6086" b="27549"/>
          <a:stretch/>
        </p:blipFill>
        <p:spPr bwMode="auto">
          <a:xfrm>
            <a:off x="6794422" y="4797152"/>
            <a:ext cx="2314082" cy="109695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1403648" y="5720780"/>
            <a:ext cx="187220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b="1" i="1" dirty="0" smtClean="0">
                <a:solidFill>
                  <a:srgbClr val="FF0000"/>
                </a:solidFill>
              </a:rPr>
              <a:t>Pseudomonas</a:t>
            </a:r>
            <a:endParaRPr lang="es-EC" b="1" i="1" dirty="0">
              <a:solidFill>
                <a:srgbClr val="FF0000"/>
              </a:solidFill>
            </a:endParaRPr>
          </a:p>
        </p:txBody>
      </p:sp>
      <p:pic>
        <p:nvPicPr>
          <p:cNvPr id="14" name="Picture 2" descr="C:\Users\hp\Documents\Leslie\Tesis\Protecto Tomate (tesis)\Fotos Tomate\CAM0220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8" r="11509"/>
          <a:stretch/>
        </p:blipFill>
        <p:spPr bwMode="auto">
          <a:xfrm>
            <a:off x="4427984" y="1443383"/>
            <a:ext cx="2154455" cy="2078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7053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99592" y="4653136"/>
            <a:ext cx="7772400" cy="864096"/>
          </a:xfrm>
          <a:solidFill>
            <a:schemeClr val="accent3">
              <a:lumMod val="50000"/>
            </a:schemeClr>
          </a:solidFill>
        </p:spPr>
        <p:txBody>
          <a:bodyPr/>
          <a:lstStyle/>
          <a:p>
            <a:pPr algn="ctr"/>
            <a:r>
              <a:rPr lang="es-EC" sz="4400" dirty="0" smtClean="0">
                <a:solidFill>
                  <a:schemeClr val="bg1"/>
                </a:solidFill>
              </a:rPr>
              <a:t>INTRODUCCIÓN</a:t>
            </a:r>
            <a:endParaRPr lang="es-EC" sz="4400" dirty="0">
              <a:solidFill>
                <a:schemeClr val="bg1"/>
              </a:solidFill>
            </a:endParaRPr>
          </a:p>
        </p:txBody>
      </p:sp>
      <p:pic>
        <p:nvPicPr>
          <p:cNvPr id="37890" name="Picture 2" descr="http://www.comeri.salud.gob.mx/opencms/opencms/sites/comeri/imgs2/introducc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628800"/>
            <a:ext cx="4824536" cy="253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316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7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8613897"/>
              </p:ext>
            </p:extLst>
          </p:nvPr>
        </p:nvGraphicFramePr>
        <p:xfrm>
          <a:off x="385192" y="1571307"/>
          <a:ext cx="4978896" cy="4017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3 Título"/>
          <p:cNvSpPr>
            <a:spLocks noGrp="1"/>
          </p:cNvSpPr>
          <p:nvPr>
            <p:ph type="title"/>
          </p:nvPr>
        </p:nvSpPr>
        <p:spPr>
          <a:xfrm>
            <a:off x="827584" y="116632"/>
            <a:ext cx="8229600" cy="562074"/>
          </a:xfrm>
        </p:spPr>
        <p:txBody>
          <a:bodyPr/>
          <a:lstStyle/>
          <a:p>
            <a:r>
              <a:rPr lang="es-EC" sz="2800" dirty="0" smtClean="0">
                <a:solidFill>
                  <a:schemeClr val="tx1"/>
                </a:solidFill>
              </a:rPr>
              <a:t>RESULTADOS Y DISCUSIÓN</a:t>
            </a:r>
            <a:endParaRPr lang="es-EC" sz="2800" dirty="0">
              <a:solidFill>
                <a:schemeClr val="tx1"/>
              </a:solidFill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2339752" y="745698"/>
            <a:ext cx="4608512" cy="435446"/>
          </a:xfrm>
          <a:prstGeom prst="roundRect">
            <a:avLst/>
          </a:prstGeom>
          <a:solidFill>
            <a:srgbClr val="66FF33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chemeClr val="tx1"/>
                </a:solidFill>
              </a:rPr>
              <a:t>Identificación Fenotípica y Bioquímica</a:t>
            </a:r>
            <a:endParaRPr lang="es-EC" b="1" dirty="0">
              <a:solidFill>
                <a:schemeClr val="tx1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107504" y="1772816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(Guevara, 2008)</a:t>
            </a:r>
            <a:endParaRPr lang="es-EC" sz="1200" dirty="0"/>
          </a:p>
        </p:txBody>
      </p:sp>
      <p:sp>
        <p:nvSpPr>
          <p:cNvPr id="10" name="9 Rectángulo"/>
          <p:cNvSpPr/>
          <p:nvPr/>
        </p:nvSpPr>
        <p:spPr>
          <a:xfrm>
            <a:off x="395536" y="3890109"/>
            <a:ext cx="1800200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s-EC" sz="1200" dirty="0" smtClean="0"/>
              <a:t>Fluorescencia negativa </a:t>
            </a:r>
            <a:endParaRPr lang="es-EC" sz="1200" dirty="0"/>
          </a:p>
          <a:p>
            <a:pPr algn="ctr"/>
            <a:r>
              <a:rPr lang="es-EC" sz="1200" dirty="0" smtClean="0"/>
              <a:t>Oxidasa </a:t>
            </a:r>
            <a:r>
              <a:rPr lang="es-EC" sz="1200" dirty="0"/>
              <a:t>positiva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2771800" y="3903439"/>
            <a:ext cx="1800200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s-EC" sz="1200" dirty="0" smtClean="0"/>
              <a:t>Fluorescencia positiva </a:t>
            </a:r>
            <a:endParaRPr lang="es-EC" sz="1200" dirty="0"/>
          </a:p>
          <a:p>
            <a:pPr algn="ctr"/>
            <a:r>
              <a:rPr lang="es-EC" sz="1200" dirty="0" smtClean="0"/>
              <a:t>Oxidasa negativa</a:t>
            </a:r>
            <a:endParaRPr lang="es-EC" sz="1200" dirty="0"/>
          </a:p>
        </p:txBody>
      </p:sp>
      <p:pic>
        <p:nvPicPr>
          <p:cNvPr id="12" name="11 Imagen" descr="C:\Users\hp\Documents\Leslie\Tesis\Protecto Tomate (tesis)\Fotos Tomate\CAM02037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67" t="18948" r="5562" b="27549"/>
          <a:stretch/>
        </p:blipFill>
        <p:spPr bwMode="auto">
          <a:xfrm>
            <a:off x="5292080" y="2060848"/>
            <a:ext cx="1656184" cy="153898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12 Flecha izquierda y derecha"/>
          <p:cNvSpPr/>
          <p:nvPr/>
        </p:nvSpPr>
        <p:spPr>
          <a:xfrm>
            <a:off x="2195736" y="4012930"/>
            <a:ext cx="576064" cy="216024"/>
          </a:xfrm>
          <a:prstGeom prst="left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4" name="Picture 1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0" t="31648" r="42992" b="34176"/>
          <a:stretch/>
        </p:blipFill>
        <p:spPr bwMode="auto">
          <a:xfrm>
            <a:off x="7025386" y="2076338"/>
            <a:ext cx="1651070" cy="152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14 Rectángulo"/>
          <p:cNvSpPr/>
          <p:nvPr/>
        </p:nvSpPr>
        <p:spPr>
          <a:xfrm>
            <a:off x="6012160" y="3717032"/>
            <a:ext cx="1944216" cy="461665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C" sz="1200" dirty="0" smtClean="0">
                <a:solidFill>
                  <a:schemeClr val="tx1"/>
                </a:solidFill>
              </a:rPr>
              <a:t>Fluorescencia positiva </a:t>
            </a:r>
            <a:endParaRPr lang="es-EC" sz="1200" dirty="0">
              <a:solidFill>
                <a:schemeClr val="tx1"/>
              </a:solidFill>
            </a:endParaRPr>
          </a:p>
          <a:p>
            <a:pPr algn="ctr"/>
            <a:r>
              <a:rPr lang="es-EC" sz="1200" dirty="0" smtClean="0">
                <a:solidFill>
                  <a:schemeClr val="tx1"/>
                </a:solidFill>
              </a:rPr>
              <a:t>Oxidasa negativa</a:t>
            </a:r>
            <a:endParaRPr lang="es-EC" sz="1200" dirty="0">
              <a:solidFill>
                <a:schemeClr val="tx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6300192" y="1650286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 smtClean="0"/>
              <a:t>Bacteria “B”</a:t>
            </a:r>
            <a:endParaRPr lang="es-EC" sz="1600" dirty="0"/>
          </a:p>
        </p:txBody>
      </p:sp>
      <p:sp>
        <p:nvSpPr>
          <p:cNvPr id="17" name="16 Flecha abajo"/>
          <p:cNvSpPr/>
          <p:nvPr/>
        </p:nvSpPr>
        <p:spPr>
          <a:xfrm>
            <a:off x="6876256" y="4293096"/>
            <a:ext cx="288032" cy="360040"/>
          </a:xfrm>
          <a:prstGeom prst="down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pSp>
        <p:nvGrpSpPr>
          <p:cNvPr id="18" name="17 Grupo"/>
          <p:cNvGrpSpPr/>
          <p:nvPr/>
        </p:nvGrpSpPr>
        <p:grpSpPr>
          <a:xfrm>
            <a:off x="6156176" y="4725144"/>
            <a:ext cx="1728192" cy="538487"/>
            <a:chOff x="1393030" y="2361629"/>
            <a:chExt cx="1461890" cy="765545"/>
          </a:xfrm>
        </p:grpSpPr>
        <p:sp>
          <p:nvSpPr>
            <p:cNvPr id="19" name="18 Rectángulo redondeado"/>
            <p:cNvSpPr/>
            <p:nvPr/>
          </p:nvSpPr>
          <p:spPr>
            <a:xfrm>
              <a:off x="1393030" y="2361629"/>
              <a:ext cx="1461890" cy="765545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sp>
        <p:sp>
          <p:nvSpPr>
            <p:cNvPr id="20" name="19 Rectángulo"/>
            <p:cNvSpPr/>
            <p:nvPr/>
          </p:nvSpPr>
          <p:spPr>
            <a:xfrm>
              <a:off x="1415452" y="2384051"/>
              <a:ext cx="1417046" cy="72070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400" b="1" i="1" kern="1200" dirty="0" smtClean="0">
                  <a:solidFill>
                    <a:srgbClr val="FF0000"/>
                  </a:solidFill>
                </a:rPr>
                <a:t>P. syringae</a:t>
              </a:r>
              <a:endParaRPr lang="es-EC" sz="1400" b="1" kern="12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4098" name="Picture 2" descr="http://www.clker.com/cliparts/6/d/6/3/l/M/check-mark-hi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4736178"/>
            <a:ext cx="621650" cy="63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395536" y="4365104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(Zainsoft, 2015)</a:t>
            </a:r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val="328294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3 Título"/>
          <p:cNvSpPr>
            <a:spLocks noGrp="1"/>
          </p:cNvSpPr>
          <p:nvPr>
            <p:ph type="title"/>
          </p:nvPr>
        </p:nvSpPr>
        <p:spPr>
          <a:xfrm>
            <a:off x="827584" y="116632"/>
            <a:ext cx="8229600" cy="562074"/>
          </a:xfrm>
        </p:spPr>
        <p:txBody>
          <a:bodyPr/>
          <a:lstStyle/>
          <a:p>
            <a:r>
              <a:rPr lang="es-EC" sz="2800" dirty="0" smtClean="0">
                <a:solidFill>
                  <a:schemeClr val="tx1"/>
                </a:solidFill>
              </a:rPr>
              <a:t>RESULTADOS Y DISCUSIÓN</a:t>
            </a:r>
            <a:endParaRPr lang="es-EC" sz="2800" dirty="0">
              <a:solidFill>
                <a:schemeClr val="tx1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3037237" y="683404"/>
            <a:ext cx="3528392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dirty="0" smtClean="0"/>
              <a:t>Curva de crecimiento bacteriano</a:t>
            </a:r>
            <a:endParaRPr lang="es-EC" dirty="0"/>
          </a:p>
        </p:txBody>
      </p:sp>
      <p:graphicFrame>
        <p:nvGraphicFramePr>
          <p:cNvPr id="8" name="7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9607714"/>
              </p:ext>
            </p:extLst>
          </p:nvPr>
        </p:nvGraphicFramePr>
        <p:xfrm>
          <a:off x="227589" y="1151454"/>
          <a:ext cx="4572000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8 Gráfico"/>
          <p:cNvGraphicFramePr/>
          <p:nvPr>
            <p:extLst>
              <p:ext uri="{D42A27DB-BD31-4B8C-83A1-F6EECF244321}">
                <p14:modId xmlns:p14="http://schemas.microsoft.com/office/powerpoint/2010/main" val="4165654404"/>
              </p:ext>
            </p:extLst>
          </p:nvPr>
        </p:nvGraphicFramePr>
        <p:xfrm>
          <a:off x="4355976" y="3753036"/>
          <a:ext cx="4680520" cy="29232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1" name="10 Conector recto"/>
          <p:cNvCxnSpPr/>
          <p:nvPr/>
        </p:nvCxnSpPr>
        <p:spPr>
          <a:xfrm flipV="1">
            <a:off x="2267744" y="2636912"/>
            <a:ext cx="0" cy="194421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14 CuadroTexto"/>
          <p:cNvSpPr txBox="1"/>
          <p:nvPr/>
        </p:nvSpPr>
        <p:spPr>
          <a:xfrm>
            <a:off x="1259632" y="4581128"/>
            <a:ext cx="2088232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200" dirty="0" smtClean="0"/>
              <a:t>15 h</a:t>
            </a:r>
          </a:p>
          <a:p>
            <a:pPr algn="ctr"/>
            <a:r>
              <a:rPr lang="es-EC" sz="1200" dirty="0" smtClean="0"/>
              <a:t>Estado exponencial óptimo</a:t>
            </a:r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val="1412645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3 Título"/>
          <p:cNvSpPr>
            <a:spLocks noGrp="1"/>
          </p:cNvSpPr>
          <p:nvPr>
            <p:ph type="title"/>
          </p:nvPr>
        </p:nvSpPr>
        <p:spPr>
          <a:xfrm>
            <a:off x="827584" y="116632"/>
            <a:ext cx="8229600" cy="562074"/>
          </a:xfrm>
        </p:spPr>
        <p:txBody>
          <a:bodyPr/>
          <a:lstStyle/>
          <a:p>
            <a:r>
              <a:rPr lang="es-EC" sz="2800" dirty="0" smtClean="0">
                <a:solidFill>
                  <a:schemeClr val="tx1"/>
                </a:solidFill>
              </a:rPr>
              <a:t>RESULTADOS Y DISCUSIÓN</a:t>
            </a:r>
            <a:endParaRPr lang="es-EC" sz="2800" dirty="0">
              <a:solidFill>
                <a:schemeClr val="tx1"/>
              </a:solidFill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2699792" y="761306"/>
            <a:ext cx="3960440" cy="435446"/>
          </a:xfrm>
          <a:prstGeom prst="roundRect">
            <a:avLst/>
          </a:prstGeom>
          <a:solidFill>
            <a:srgbClr val="FFCC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chemeClr val="tx1"/>
                </a:solidFill>
              </a:rPr>
              <a:t>Postulados de Koch</a:t>
            </a:r>
            <a:endParaRPr lang="es-EC" b="1" dirty="0">
              <a:solidFill>
                <a:schemeClr val="tx1"/>
              </a:solidFill>
            </a:endParaRPr>
          </a:p>
        </p:txBody>
      </p:sp>
      <p:pic>
        <p:nvPicPr>
          <p:cNvPr id="5" name="4 Marcador de contenido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423809"/>
            <a:ext cx="5688632" cy="244827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1 Rectángulo"/>
          <p:cNvSpPr/>
          <p:nvPr/>
        </p:nvSpPr>
        <p:spPr>
          <a:xfrm>
            <a:off x="2669125" y="3872081"/>
            <a:ext cx="4464496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C" sz="1200" dirty="0" smtClean="0"/>
              <a:t>Evolución </a:t>
            </a:r>
            <a:r>
              <a:rPr lang="es-EC" sz="1200" dirty="0"/>
              <a:t>de la </a:t>
            </a:r>
            <a:r>
              <a:rPr lang="es-EC" sz="1200" dirty="0" smtClean="0"/>
              <a:t>sintomatología a </a:t>
            </a:r>
            <a:r>
              <a:rPr lang="es-EC" sz="1200" dirty="0"/>
              <a:t>los 5 (B), 10 (C) y 15 (D) </a:t>
            </a:r>
            <a:r>
              <a:rPr lang="es-EC" sz="1200" dirty="0" smtClean="0"/>
              <a:t>días</a:t>
            </a:r>
            <a:endParaRPr lang="es-EC" sz="1200" dirty="0"/>
          </a:p>
        </p:txBody>
      </p:sp>
      <p:sp>
        <p:nvSpPr>
          <p:cNvPr id="8" name="16 Elipse"/>
          <p:cNvSpPr/>
          <p:nvPr/>
        </p:nvSpPr>
        <p:spPr>
          <a:xfrm>
            <a:off x="2979540" y="2836793"/>
            <a:ext cx="333375" cy="33337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/>
          </a:p>
        </p:txBody>
      </p:sp>
      <p:pic>
        <p:nvPicPr>
          <p:cNvPr id="14340" name="Picture 4" descr="http://www.semilleriasandiego.com.ar/tomate%20bacterian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0000"/>
          <a:stretch/>
        </p:blipFill>
        <p:spPr bwMode="auto">
          <a:xfrm>
            <a:off x="5076055" y="4293096"/>
            <a:ext cx="2304257" cy="187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3 Rectángulo"/>
          <p:cNvSpPr/>
          <p:nvPr/>
        </p:nvSpPr>
        <p:spPr>
          <a:xfrm>
            <a:off x="179512" y="1290248"/>
            <a:ext cx="1512168" cy="46572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Hoja</a:t>
            </a:r>
            <a:endParaRPr lang="es-EC" dirty="0"/>
          </a:p>
        </p:txBody>
      </p:sp>
      <p:pic>
        <p:nvPicPr>
          <p:cNvPr id="14341" name="Picture 5" descr="C:\Users\hp\Documents\Leslie\Tesis\Protecto Tomate (tesis)\Fotos Tomate\CAM018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772" y="4296554"/>
            <a:ext cx="2454281" cy="1840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5 CuadroTexto"/>
          <p:cNvSpPr txBox="1"/>
          <p:nvPr/>
        </p:nvSpPr>
        <p:spPr>
          <a:xfrm>
            <a:off x="1547664" y="494116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Muestreado</a:t>
            </a:r>
            <a:endParaRPr lang="es-EC" sz="1200" dirty="0"/>
          </a:p>
        </p:txBody>
      </p:sp>
      <p:sp>
        <p:nvSpPr>
          <p:cNvPr id="17" name="16 CuadroTexto"/>
          <p:cNvSpPr txBox="1"/>
          <p:nvPr/>
        </p:nvSpPr>
        <p:spPr>
          <a:xfrm>
            <a:off x="773578" y="2285873"/>
            <a:ext cx="1692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Pruebas de patogenicidad</a:t>
            </a:r>
            <a:endParaRPr lang="es-EC" sz="1200" dirty="0"/>
          </a:p>
        </p:txBody>
      </p:sp>
      <p:sp>
        <p:nvSpPr>
          <p:cNvPr id="3" name="2 CuadroTexto"/>
          <p:cNvSpPr txBox="1"/>
          <p:nvPr/>
        </p:nvSpPr>
        <p:spPr>
          <a:xfrm>
            <a:off x="7475380" y="4861919"/>
            <a:ext cx="12713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(Castilla, 2007)</a:t>
            </a:r>
            <a:endParaRPr lang="es-EC" sz="1200" dirty="0"/>
          </a:p>
        </p:txBody>
      </p:sp>
      <p:sp>
        <p:nvSpPr>
          <p:cNvPr id="6" name="5 CuadroTexto"/>
          <p:cNvSpPr txBox="1"/>
          <p:nvPr/>
        </p:nvSpPr>
        <p:spPr>
          <a:xfrm>
            <a:off x="7380312" y="5141928"/>
            <a:ext cx="136815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1200" dirty="0" smtClean="0"/>
              <a:t>“Mancha negra”</a:t>
            </a:r>
          </a:p>
          <a:p>
            <a:pPr algn="ctr"/>
            <a:r>
              <a:rPr lang="es-EC" sz="1200" dirty="0" smtClean="0"/>
              <a:t>“Bacterial Speck”</a:t>
            </a:r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val="259705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3 Título"/>
          <p:cNvSpPr txBox="1">
            <a:spLocks/>
          </p:cNvSpPr>
          <p:nvPr/>
        </p:nvSpPr>
        <p:spPr>
          <a:xfrm>
            <a:off x="827584" y="116632"/>
            <a:ext cx="8229600" cy="56207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ＭＳ Ｐゴシック" charset="0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2800" kern="0" smtClean="0">
                <a:solidFill>
                  <a:schemeClr val="tx1"/>
                </a:solidFill>
              </a:rPr>
              <a:t>RESULTADOS Y DISCUSIÓN</a:t>
            </a:r>
            <a:endParaRPr lang="es-EC" sz="2800" kern="0" dirty="0">
              <a:solidFill>
                <a:schemeClr val="tx1"/>
              </a:solidFill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2699792" y="761306"/>
            <a:ext cx="3960440" cy="435446"/>
          </a:xfrm>
          <a:prstGeom prst="roundRect">
            <a:avLst/>
          </a:prstGeom>
          <a:solidFill>
            <a:srgbClr val="FFCC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chemeClr val="tx1"/>
                </a:solidFill>
              </a:rPr>
              <a:t>Postulados de Koch</a:t>
            </a:r>
            <a:endParaRPr lang="es-EC" b="1" dirty="0">
              <a:solidFill>
                <a:schemeClr val="tx1"/>
              </a:solidFill>
            </a:endParaRPr>
          </a:p>
        </p:txBody>
      </p:sp>
      <p:pic>
        <p:nvPicPr>
          <p:cNvPr id="8" name="7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423809"/>
            <a:ext cx="5616624" cy="244827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9 Rectángulo"/>
          <p:cNvSpPr/>
          <p:nvPr/>
        </p:nvSpPr>
        <p:spPr>
          <a:xfrm>
            <a:off x="2267744" y="3800073"/>
            <a:ext cx="5616624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EC" sz="1200" dirty="0" smtClean="0"/>
              <a:t>Evolución </a:t>
            </a:r>
            <a:r>
              <a:rPr lang="es-EC" sz="1200" dirty="0"/>
              <a:t>de la </a:t>
            </a:r>
            <a:r>
              <a:rPr lang="es-EC" sz="1200" dirty="0" smtClean="0"/>
              <a:t>sintomatología a </a:t>
            </a:r>
            <a:r>
              <a:rPr lang="es-EC" sz="1200" dirty="0"/>
              <a:t>los 5 (B), 10 (C) y 15 (D) </a:t>
            </a:r>
            <a:r>
              <a:rPr lang="es-EC" sz="1200" dirty="0" smtClean="0"/>
              <a:t>días</a:t>
            </a:r>
            <a:endParaRPr lang="es-EC" sz="1200" dirty="0"/>
          </a:p>
        </p:txBody>
      </p:sp>
      <p:sp>
        <p:nvSpPr>
          <p:cNvPr id="11" name="19 Elipse"/>
          <p:cNvSpPr/>
          <p:nvPr/>
        </p:nvSpPr>
        <p:spPr>
          <a:xfrm>
            <a:off x="2889798" y="2209987"/>
            <a:ext cx="400050" cy="55245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/>
          </a:p>
        </p:txBody>
      </p:sp>
      <p:pic>
        <p:nvPicPr>
          <p:cNvPr id="16385" name="Picture 1" descr="C:\Users\hp\Documents\Leslie\Tesis\Protecto Tomate (tesis)\Fotos Tomate\CAM018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143" y="4326625"/>
            <a:ext cx="1375377" cy="183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1 Rectángulo"/>
          <p:cNvSpPr/>
          <p:nvPr/>
        </p:nvSpPr>
        <p:spPr>
          <a:xfrm>
            <a:off x="251520" y="1196752"/>
            <a:ext cx="1512168" cy="46572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Tallo</a:t>
            </a:r>
            <a:endParaRPr lang="es-EC" dirty="0"/>
          </a:p>
        </p:txBody>
      </p:sp>
      <p:sp>
        <p:nvSpPr>
          <p:cNvPr id="13" name="12 CuadroTexto"/>
          <p:cNvSpPr txBox="1"/>
          <p:nvPr/>
        </p:nvSpPr>
        <p:spPr>
          <a:xfrm>
            <a:off x="1121050" y="4964205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Muestreados</a:t>
            </a:r>
            <a:endParaRPr lang="es-EC" sz="1200" dirty="0"/>
          </a:p>
        </p:txBody>
      </p:sp>
      <p:sp>
        <p:nvSpPr>
          <p:cNvPr id="14" name="13 CuadroTexto"/>
          <p:cNvSpPr txBox="1"/>
          <p:nvPr/>
        </p:nvSpPr>
        <p:spPr>
          <a:xfrm>
            <a:off x="1007604" y="2287905"/>
            <a:ext cx="1692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Pruebas de patogenicidad</a:t>
            </a:r>
            <a:endParaRPr lang="es-EC" sz="1200" dirty="0"/>
          </a:p>
        </p:txBody>
      </p:sp>
      <p:pic>
        <p:nvPicPr>
          <p:cNvPr id="17" name="Picture 2" descr="C:\Users\hp\Documents\Leslie\Tesis\Protecto Tomate (tesis)\Fotos Tomate\CAM0187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100835" y="4556983"/>
            <a:ext cx="1842860" cy="138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14 CuadroTexto"/>
          <p:cNvSpPr txBox="1"/>
          <p:nvPr/>
        </p:nvSpPr>
        <p:spPr>
          <a:xfrm>
            <a:off x="7765148" y="4869160"/>
            <a:ext cx="12713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(Castilla, 2007)</a:t>
            </a:r>
            <a:endParaRPr lang="es-EC" sz="1200" dirty="0"/>
          </a:p>
        </p:txBody>
      </p:sp>
      <p:sp>
        <p:nvSpPr>
          <p:cNvPr id="16" name="15 CuadroTexto"/>
          <p:cNvSpPr txBox="1"/>
          <p:nvPr/>
        </p:nvSpPr>
        <p:spPr>
          <a:xfrm>
            <a:off x="7740352" y="5157192"/>
            <a:ext cx="1368152" cy="507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1200" dirty="0" smtClean="0"/>
              <a:t>“Mancha negra”</a:t>
            </a:r>
          </a:p>
          <a:p>
            <a:pPr algn="ctr"/>
            <a:r>
              <a:rPr lang="es-EC" sz="1200" dirty="0" smtClean="0"/>
              <a:t>“Bacterial Speck”</a:t>
            </a:r>
            <a:endParaRPr lang="es-EC" sz="1200" dirty="0"/>
          </a:p>
        </p:txBody>
      </p:sp>
      <p:pic>
        <p:nvPicPr>
          <p:cNvPr id="9" name="Picture 2" descr="http://2.bp.blogspot.com/-mqovTDMhks8/Tuk78kphG4I/AAAAAAAAACk/D70szIeX6fo/s1600/CIMG028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9" y="4326625"/>
            <a:ext cx="2376263" cy="1782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482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3 Título"/>
          <p:cNvSpPr>
            <a:spLocks noGrp="1"/>
          </p:cNvSpPr>
          <p:nvPr>
            <p:ph type="title"/>
          </p:nvPr>
        </p:nvSpPr>
        <p:spPr>
          <a:xfrm>
            <a:off x="827584" y="116632"/>
            <a:ext cx="8229600" cy="562074"/>
          </a:xfrm>
        </p:spPr>
        <p:txBody>
          <a:bodyPr/>
          <a:lstStyle/>
          <a:p>
            <a:r>
              <a:rPr lang="es-EC" sz="2800" dirty="0" smtClean="0">
                <a:solidFill>
                  <a:schemeClr val="tx1"/>
                </a:solidFill>
              </a:rPr>
              <a:t>RESULTADOS Y DISCUSIÓN</a:t>
            </a:r>
            <a:endParaRPr lang="es-EC" sz="2800" dirty="0">
              <a:solidFill>
                <a:schemeClr val="tx1"/>
              </a:solidFill>
            </a:endParaRPr>
          </a:p>
        </p:txBody>
      </p:sp>
      <p:pic>
        <p:nvPicPr>
          <p:cNvPr id="4" name="3 Marcador de contenido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46" r="2658" b="2618"/>
          <a:stretch/>
        </p:blipFill>
        <p:spPr bwMode="auto">
          <a:xfrm>
            <a:off x="4590434" y="2348880"/>
            <a:ext cx="2933894" cy="23999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4"/>
          <a:stretch/>
        </p:blipFill>
        <p:spPr bwMode="auto">
          <a:xfrm>
            <a:off x="1835696" y="2339876"/>
            <a:ext cx="2695988" cy="240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 redondeado"/>
          <p:cNvSpPr/>
          <p:nvPr/>
        </p:nvSpPr>
        <p:spPr>
          <a:xfrm>
            <a:off x="2843808" y="1124744"/>
            <a:ext cx="3888432" cy="435446"/>
          </a:xfrm>
          <a:prstGeom prst="roundRect">
            <a:avLst/>
          </a:prstGeom>
          <a:solidFill>
            <a:srgbClr val="FFCC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chemeClr val="tx1"/>
                </a:solidFill>
              </a:rPr>
              <a:t>Postulados de Koch</a:t>
            </a:r>
            <a:endParaRPr lang="es-EC" b="1" dirty="0">
              <a:solidFill>
                <a:schemeClr val="tx1"/>
              </a:solidFill>
            </a:endParaRPr>
          </a:p>
        </p:txBody>
      </p:sp>
      <p:pic>
        <p:nvPicPr>
          <p:cNvPr id="6" name="Picture 2" descr="http://www.clker.com/cliparts/6/d/6/3/l/M/check-mark-h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4402681"/>
            <a:ext cx="1157897" cy="118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4788024" y="4777407"/>
            <a:ext cx="26827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/>
              <a:t>Fluorescencia Agar </a:t>
            </a:r>
            <a:r>
              <a:rPr lang="es-EC" sz="1400" dirty="0"/>
              <a:t>K</a:t>
            </a:r>
            <a:r>
              <a:rPr lang="es-EC" sz="1400" dirty="0" smtClean="0"/>
              <a:t>ing -B</a:t>
            </a:r>
            <a:endParaRPr lang="es-EC" sz="1400" dirty="0"/>
          </a:p>
        </p:txBody>
      </p:sp>
      <p:sp>
        <p:nvSpPr>
          <p:cNvPr id="3" name="2 CuadroTexto"/>
          <p:cNvSpPr txBox="1"/>
          <p:nvPr/>
        </p:nvSpPr>
        <p:spPr>
          <a:xfrm>
            <a:off x="683568" y="1772816"/>
            <a:ext cx="1656184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1600" dirty="0" smtClean="0"/>
              <a:t>Reaislamiento</a:t>
            </a:r>
            <a:endParaRPr lang="es-EC" sz="1600" dirty="0"/>
          </a:p>
        </p:txBody>
      </p:sp>
      <p:sp>
        <p:nvSpPr>
          <p:cNvPr id="5" name="4 CuadroTexto"/>
          <p:cNvSpPr txBox="1"/>
          <p:nvPr/>
        </p:nvSpPr>
        <p:spPr>
          <a:xfrm>
            <a:off x="2699792" y="4777407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/>
              <a:t>Fenotipo</a:t>
            </a:r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259705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7233689"/>
              </p:ext>
            </p:extLst>
          </p:nvPr>
        </p:nvGraphicFramePr>
        <p:xfrm>
          <a:off x="2122760" y="1340768"/>
          <a:ext cx="5330528" cy="1097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92839"/>
                <a:gridCol w="3197306"/>
                <a:gridCol w="940383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Muestra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Concentración Ácido Nucleico (ng/ul)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260/280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B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532.3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1.80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BH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224.5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2.02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H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520.4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1.83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7" name="3 Título"/>
          <p:cNvSpPr>
            <a:spLocks noGrp="1"/>
          </p:cNvSpPr>
          <p:nvPr>
            <p:ph type="title"/>
          </p:nvPr>
        </p:nvSpPr>
        <p:spPr>
          <a:xfrm>
            <a:off x="827584" y="116632"/>
            <a:ext cx="8229600" cy="562074"/>
          </a:xfrm>
        </p:spPr>
        <p:txBody>
          <a:bodyPr/>
          <a:lstStyle/>
          <a:p>
            <a:r>
              <a:rPr lang="es-EC" sz="2800" dirty="0" smtClean="0">
                <a:solidFill>
                  <a:schemeClr val="tx1"/>
                </a:solidFill>
              </a:rPr>
              <a:t>RESULTADOS Y DISCUSIÓN</a:t>
            </a:r>
            <a:endParaRPr lang="es-EC" sz="2800" dirty="0">
              <a:solidFill>
                <a:schemeClr val="tx1"/>
              </a:solidFill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2483768" y="761306"/>
            <a:ext cx="4608512" cy="435446"/>
          </a:xfrm>
          <a:prstGeom prst="roundRect">
            <a:avLst/>
          </a:prstGeom>
          <a:solidFill>
            <a:srgbClr val="00FFCC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chemeClr val="tx1"/>
                </a:solidFill>
              </a:rPr>
              <a:t>Identificación Molecular</a:t>
            </a:r>
            <a:endParaRPr lang="es-EC" b="1" dirty="0">
              <a:solidFill>
                <a:schemeClr val="tx1"/>
              </a:solidFill>
            </a:endParaRPr>
          </a:p>
        </p:txBody>
      </p:sp>
      <p:pic>
        <p:nvPicPr>
          <p:cNvPr id="8" name="7 Imagen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"/>
          <a:stretch/>
        </p:blipFill>
        <p:spPr bwMode="auto">
          <a:xfrm>
            <a:off x="1403648" y="3172173"/>
            <a:ext cx="2808312" cy="23042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8 Imagen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" r="6880" b="10001"/>
          <a:stretch/>
        </p:blipFill>
        <p:spPr bwMode="auto">
          <a:xfrm>
            <a:off x="4883340" y="3160132"/>
            <a:ext cx="3312368" cy="23042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4499992" y="2636912"/>
            <a:ext cx="42484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400" i="1" dirty="0"/>
              <a:t>Pseudomonas syringae</a:t>
            </a:r>
            <a:r>
              <a:rPr lang="es-EC" sz="1400" dirty="0"/>
              <a:t> </a:t>
            </a:r>
            <a:r>
              <a:rPr lang="es-EC" sz="1400" dirty="0" err="1"/>
              <a:t>pv</a:t>
            </a:r>
            <a:r>
              <a:rPr lang="es-EC" sz="1400" dirty="0"/>
              <a:t>. </a:t>
            </a:r>
            <a:r>
              <a:rPr lang="es-EC" sz="1400" i="1" dirty="0"/>
              <a:t>tomato</a:t>
            </a:r>
            <a:r>
              <a:rPr lang="es-EC" sz="1400" dirty="0"/>
              <a:t> con el par de primers MM5F/MM5R. </a:t>
            </a:r>
          </a:p>
        </p:txBody>
      </p:sp>
      <p:sp>
        <p:nvSpPr>
          <p:cNvPr id="5" name="4 Rectángulo"/>
          <p:cNvSpPr/>
          <p:nvPr/>
        </p:nvSpPr>
        <p:spPr>
          <a:xfrm>
            <a:off x="1043608" y="2636912"/>
            <a:ext cx="33843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400" dirty="0"/>
              <a:t>G</a:t>
            </a:r>
            <a:r>
              <a:rPr lang="es-EC" sz="1400" dirty="0" smtClean="0"/>
              <a:t>énero </a:t>
            </a:r>
            <a:r>
              <a:rPr lang="es-EC" sz="1400" i="1" dirty="0"/>
              <a:t>Pseudomonas</a:t>
            </a:r>
            <a:r>
              <a:rPr lang="es-EC" sz="1400" dirty="0"/>
              <a:t> con el par de primers </a:t>
            </a:r>
            <a:r>
              <a:rPr lang="es-EC" sz="1400" dirty="0" err="1"/>
              <a:t>PsF</a:t>
            </a:r>
            <a:r>
              <a:rPr lang="es-EC" sz="1400" dirty="0"/>
              <a:t>/</a:t>
            </a:r>
            <a:r>
              <a:rPr lang="es-EC" sz="1400" dirty="0" err="1"/>
              <a:t>PsR</a:t>
            </a:r>
            <a:endParaRPr lang="es-EC" sz="1400" dirty="0"/>
          </a:p>
        </p:txBody>
      </p:sp>
      <p:sp>
        <p:nvSpPr>
          <p:cNvPr id="10" name="9 Rectángulo"/>
          <p:cNvSpPr/>
          <p:nvPr/>
        </p:nvSpPr>
        <p:spPr>
          <a:xfrm>
            <a:off x="1187624" y="5517232"/>
            <a:ext cx="7056784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C" sz="1200" dirty="0"/>
              <a:t>(B) DNA bacterias aislamiento original, (BH) DNA bacterias re-aisladas de ensayo de patogenicidad, (H) DNA total de plantas infectadas con bacterias, (M) 100pb ladder y (-) control negativo.</a:t>
            </a:r>
          </a:p>
        </p:txBody>
      </p:sp>
    </p:spTree>
    <p:extLst>
      <p:ext uri="{BB962C8B-B14F-4D97-AF65-F5344CB8AC3E}">
        <p14:creationId xmlns:p14="http://schemas.microsoft.com/office/powerpoint/2010/main" val="259705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3 Título"/>
          <p:cNvSpPr>
            <a:spLocks noGrp="1"/>
          </p:cNvSpPr>
          <p:nvPr>
            <p:ph type="title"/>
          </p:nvPr>
        </p:nvSpPr>
        <p:spPr>
          <a:xfrm>
            <a:off x="827584" y="116632"/>
            <a:ext cx="8229600" cy="562074"/>
          </a:xfrm>
        </p:spPr>
        <p:txBody>
          <a:bodyPr/>
          <a:lstStyle/>
          <a:p>
            <a:r>
              <a:rPr lang="es-EC" sz="2800" dirty="0" smtClean="0">
                <a:solidFill>
                  <a:schemeClr val="tx1"/>
                </a:solidFill>
              </a:rPr>
              <a:t>RESULTADOS Y DISCUSIÓN</a:t>
            </a:r>
            <a:endParaRPr lang="es-EC" sz="2800" dirty="0">
              <a:solidFill>
                <a:schemeClr val="tx1"/>
              </a:solidFill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2483768" y="761306"/>
            <a:ext cx="4608512" cy="435446"/>
          </a:xfrm>
          <a:prstGeom prst="roundRect">
            <a:avLst/>
          </a:prstGeom>
          <a:solidFill>
            <a:srgbClr val="FF66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chemeClr val="tx1"/>
                </a:solidFill>
              </a:rPr>
              <a:t>Obtención de Bacteriófagos</a:t>
            </a:r>
            <a:endParaRPr lang="es-EC" b="1" dirty="0">
              <a:solidFill>
                <a:schemeClr val="tx1"/>
              </a:solidFill>
            </a:endParaRPr>
          </a:p>
        </p:txBody>
      </p:sp>
      <p:pic>
        <p:nvPicPr>
          <p:cNvPr id="5" name="4 Marcador de contenido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83"/>
          <a:stretch/>
        </p:blipFill>
        <p:spPr bwMode="auto">
          <a:xfrm>
            <a:off x="6732240" y="1772816"/>
            <a:ext cx="1800200" cy="242528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6948264" y="1268760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/>
              <a:t>c</a:t>
            </a:r>
            <a:r>
              <a:rPr lang="es-EC" sz="1200" dirty="0" smtClean="0"/>
              <a:t>ontrol    filtrados</a:t>
            </a:r>
            <a:endParaRPr lang="es-EC" sz="1200" dirty="0"/>
          </a:p>
        </p:txBody>
      </p:sp>
      <p:sp>
        <p:nvSpPr>
          <p:cNvPr id="3" name="2 Cerrar llave"/>
          <p:cNvSpPr/>
          <p:nvPr/>
        </p:nvSpPr>
        <p:spPr>
          <a:xfrm rot="16200000">
            <a:off x="7800541" y="1252487"/>
            <a:ext cx="252028" cy="779721"/>
          </a:xfrm>
          <a:prstGeom prst="righ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202842"/>
              </p:ext>
            </p:extLst>
          </p:nvPr>
        </p:nvGraphicFramePr>
        <p:xfrm>
          <a:off x="284529" y="1721995"/>
          <a:ext cx="6159679" cy="1288415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391719"/>
                <a:gridCol w="1455377"/>
                <a:gridCol w="1040184"/>
                <a:gridCol w="1143616"/>
                <a:gridCol w="2128783"/>
              </a:tblGrid>
              <a:tr h="28257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E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OD Filtrado Fago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OD Control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OD reducido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Reducción bacteriana (%)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732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0.047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0.277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0.230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79.29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732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0.104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0.224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0.120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53.57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35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3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0.046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0.167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0.121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64.94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986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4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0.052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0.111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0.059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53.15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9" name="8 Imagen" descr="C:\Users\hp\Documents\Leslie\Tesis\Protecto Tomate (tesis)\Fotos Tomate\Cámara\DSC0897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6" t="4446" r="11673" b="6323"/>
          <a:stretch/>
        </p:blipFill>
        <p:spPr bwMode="auto">
          <a:xfrm>
            <a:off x="2339752" y="3335676"/>
            <a:ext cx="2808312" cy="27481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0" name="28 Conector recto de flecha"/>
          <p:cNvCxnSpPr/>
          <p:nvPr/>
        </p:nvCxnSpPr>
        <p:spPr>
          <a:xfrm flipV="1">
            <a:off x="2915816" y="5085184"/>
            <a:ext cx="209550" cy="13335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33 Conector recto de flecha"/>
          <p:cNvCxnSpPr/>
          <p:nvPr/>
        </p:nvCxnSpPr>
        <p:spPr>
          <a:xfrm flipV="1">
            <a:off x="2830091" y="4418434"/>
            <a:ext cx="209550" cy="13335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5 CuadroTexto"/>
          <p:cNvSpPr txBox="1"/>
          <p:nvPr/>
        </p:nvSpPr>
        <p:spPr>
          <a:xfrm>
            <a:off x="5868144" y="5122866"/>
            <a:ext cx="2880320" cy="33855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600" dirty="0" smtClean="0"/>
              <a:t>Bacteriófagos funcionales</a:t>
            </a:r>
            <a:endParaRPr lang="es-EC" sz="1600" dirty="0"/>
          </a:p>
        </p:txBody>
      </p:sp>
      <p:cxnSp>
        <p:nvCxnSpPr>
          <p:cNvPr id="13" name="12 Conector recto de flecha"/>
          <p:cNvCxnSpPr/>
          <p:nvPr/>
        </p:nvCxnSpPr>
        <p:spPr>
          <a:xfrm flipV="1">
            <a:off x="7452320" y="4293096"/>
            <a:ext cx="0" cy="7920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4" name="13 Conector recto de flecha"/>
          <p:cNvCxnSpPr/>
          <p:nvPr/>
        </p:nvCxnSpPr>
        <p:spPr>
          <a:xfrm flipH="1">
            <a:off x="5307360" y="5301208"/>
            <a:ext cx="48877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705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1288613"/>
              </p:ext>
            </p:extLst>
          </p:nvPr>
        </p:nvGraphicFramePr>
        <p:xfrm>
          <a:off x="2807537" y="1340768"/>
          <a:ext cx="3996711" cy="1371600"/>
        </p:xfrm>
        <a:graphic>
          <a:graphicData uri="http://schemas.openxmlformats.org/drawingml/2006/table">
            <a:tbl>
              <a:tblPr firstRow="1" firstCol="1" bandRow="1">
                <a:tableStyleId>{793D81CF-94F2-401A-BA57-92F5A7B2D0C5}</a:tableStyleId>
              </a:tblPr>
              <a:tblGrid>
                <a:gridCol w="1114808"/>
                <a:gridCol w="1594576"/>
                <a:gridCol w="1287327"/>
              </a:tblGrid>
              <a:tr h="19821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Dilución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Placas/caja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UFP/</a:t>
                      </a:r>
                      <a:r>
                        <a:rPr lang="es-EC" sz="1200" dirty="0" err="1">
                          <a:effectLst/>
                        </a:rPr>
                        <a:t>mL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0247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10</a:t>
                      </a:r>
                      <a:r>
                        <a:rPr lang="es-EC" sz="1200" baseline="30000">
                          <a:effectLst/>
                        </a:rPr>
                        <a:t>-1</a:t>
                      </a:r>
                      <a:r>
                        <a:rPr lang="es-EC" sz="1200">
                          <a:effectLst/>
                        </a:rPr>
                        <a:t> – 10</a:t>
                      </a:r>
                      <a:r>
                        <a:rPr lang="es-EC" sz="1200" baseline="30000">
                          <a:effectLst/>
                        </a:rPr>
                        <a:t>-4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incontable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incontable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0247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10</a:t>
                      </a:r>
                      <a:r>
                        <a:rPr lang="es-EC" sz="1200" baseline="30000">
                          <a:effectLst/>
                        </a:rPr>
                        <a:t>-5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61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61x10</a:t>
                      </a:r>
                      <a:r>
                        <a:rPr lang="es-EC" sz="1200" baseline="30000">
                          <a:effectLst/>
                        </a:rPr>
                        <a:t>6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0247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10</a:t>
                      </a:r>
                      <a:r>
                        <a:rPr lang="es-EC" sz="1200" baseline="30000">
                          <a:effectLst/>
                        </a:rPr>
                        <a:t>-6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3x10</a:t>
                      </a:r>
                      <a:r>
                        <a:rPr lang="es-EC" sz="1200" baseline="30000">
                          <a:effectLst/>
                        </a:rPr>
                        <a:t>7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0247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10</a:t>
                      </a:r>
                      <a:r>
                        <a:rPr lang="es-EC" sz="1200" baseline="30000">
                          <a:effectLst/>
                        </a:rPr>
                        <a:t>-7</a:t>
                      </a:r>
                      <a:r>
                        <a:rPr lang="es-EC" sz="1200">
                          <a:effectLst/>
                        </a:rPr>
                        <a:t> – 10</a:t>
                      </a:r>
                      <a:r>
                        <a:rPr lang="es-EC" sz="1200" baseline="30000">
                          <a:effectLst/>
                        </a:rPr>
                        <a:t>-8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-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7" name="3 Título"/>
          <p:cNvSpPr>
            <a:spLocks noGrp="1"/>
          </p:cNvSpPr>
          <p:nvPr>
            <p:ph type="title"/>
          </p:nvPr>
        </p:nvSpPr>
        <p:spPr>
          <a:xfrm>
            <a:off x="827584" y="116632"/>
            <a:ext cx="8229600" cy="562074"/>
          </a:xfrm>
        </p:spPr>
        <p:txBody>
          <a:bodyPr/>
          <a:lstStyle/>
          <a:p>
            <a:r>
              <a:rPr lang="es-EC" sz="2800" dirty="0" smtClean="0">
                <a:solidFill>
                  <a:schemeClr val="tx1"/>
                </a:solidFill>
              </a:rPr>
              <a:t>RESULTADOS Y DISCUSIÓN</a:t>
            </a:r>
            <a:endParaRPr lang="es-EC" sz="2800" dirty="0">
              <a:solidFill>
                <a:schemeClr val="tx1"/>
              </a:solidFill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3131840" y="761306"/>
            <a:ext cx="3384376" cy="435446"/>
          </a:xfrm>
          <a:prstGeom prst="roundRect">
            <a:avLst/>
          </a:prstGeom>
          <a:solidFill>
            <a:srgbClr val="FF66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chemeClr val="tx1"/>
                </a:solidFill>
              </a:rPr>
              <a:t>Título Viral</a:t>
            </a:r>
            <a:endParaRPr lang="es-EC" b="1" dirty="0">
              <a:solidFill>
                <a:schemeClr val="tx1"/>
              </a:solidFill>
            </a:endParaRPr>
          </a:p>
        </p:txBody>
      </p:sp>
      <p:pic>
        <p:nvPicPr>
          <p:cNvPr id="8" name="7 Imagen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4"/>
          <a:stretch/>
        </p:blipFill>
        <p:spPr bwMode="auto">
          <a:xfrm>
            <a:off x="539552" y="2924944"/>
            <a:ext cx="8100392" cy="28612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467544" y="5733256"/>
            <a:ext cx="64807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dirty="0"/>
              <a:t>(A) </a:t>
            </a:r>
            <a:r>
              <a:rPr lang="es-EC" sz="1200" dirty="0" smtClean="0"/>
              <a:t>número </a:t>
            </a:r>
            <a:r>
              <a:rPr lang="es-EC" sz="1200" dirty="0"/>
              <a:t>de placas </a:t>
            </a:r>
            <a:r>
              <a:rPr lang="es-EC" sz="1200" dirty="0" smtClean="0"/>
              <a:t>incontable, </a:t>
            </a:r>
            <a:r>
              <a:rPr lang="es-EC" sz="1200" dirty="0"/>
              <a:t>(B) </a:t>
            </a:r>
            <a:r>
              <a:rPr lang="es-EC" sz="1200" dirty="0" smtClean="0"/>
              <a:t>número </a:t>
            </a:r>
            <a:r>
              <a:rPr lang="es-EC" sz="1200" dirty="0"/>
              <a:t>de placas </a:t>
            </a:r>
            <a:r>
              <a:rPr lang="es-EC" sz="1200" dirty="0" smtClean="0"/>
              <a:t>contable, (</a:t>
            </a:r>
            <a:r>
              <a:rPr lang="es-EC" sz="1200" dirty="0"/>
              <a:t>C) </a:t>
            </a:r>
            <a:r>
              <a:rPr lang="es-EC" sz="1200" dirty="0" smtClean="0"/>
              <a:t>ausencia </a:t>
            </a:r>
            <a:r>
              <a:rPr lang="es-EC" sz="1200" dirty="0"/>
              <a:t>de placas.</a:t>
            </a:r>
          </a:p>
        </p:txBody>
      </p:sp>
      <p:sp>
        <p:nvSpPr>
          <p:cNvPr id="5" name="4 Rectángulo"/>
          <p:cNvSpPr/>
          <p:nvPr/>
        </p:nvSpPr>
        <p:spPr>
          <a:xfrm>
            <a:off x="5724128" y="2204864"/>
            <a:ext cx="792088" cy="216024"/>
          </a:xfrm>
          <a:prstGeom prst="rect">
            <a:avLst/>
          </a:prstGeom>
          <a:noFill/>
          <a:ln>
            <a:solidFill>
              <a:srgbClr val="00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9705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7" t="3157" r="5484" b="5958"/>
          <a:stretch/>
        </p:blipFill>
        <p:spPr bwMode="auto">
          <a:xfrm>
            <a:off x="208950" y="1594105"/>
            <a:ext cx="4579074" cy="4342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5076056" y="3068960"/>
            <a:ext cx="3600400" cy="1008112"/>
          </a:xfrm>
        </p:spPr>
        <p:txBody>
          <a:bodyPr/>
          <a:lstStyle/>
          <a:p>
            <a:r>
              <a:rPr lang="es-EC" sz="1200" i="1" dirty="0">
                <a:solidFill>
                  <a:schemeClr val="tx1"/>
                </a:solidFill>
              </a:rPr>
              <a:t>Vibrio cholerae</a:t>
            </a:r>
            <a:r>
              <a:rPr lang="es-EC" sz="1200" dirty="0">
                <a:solidFill>
                  <a:schemeClr val="tx1"/>
                </a:solidFill>
              </a:rPr>
              <a:t> </a:t>
            </a:r>
            <a:r>
              <a:rPr lang="es-EC" sz="1200" dirty="0" smtClean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s-EC" sz="1200" dirty="0" smtClean="0">
                <a:solidFill>
                  <a:schemeClr val="tx1"/>
                </a:solidFill>
              </a:rPr>
              <a:t> </a:t>
            </a:r>
            <a:r>
              <a:rPr lang="es-EC" sz="1200" dirty="0">
                <a:solidFill>
                  <a:schemeClr val="tx1"/>
                </a:solidFill>
              </a:rPr>
              <a:t>1 hasta 9 mm </a:t>
            </a:r>
            <a:r>
              <a:rPr lang="es-EC" sz="1200" dirty="0" smtClean="0">
                <a:solidFill>
                  <a:schemeClr val="tx1"/>
                </a:solidFill>
              </a:rPr>
              <a:t>(Talledo, </a:t>
            </a:r>
            <a:r>
              <a:rPr lang="es-EC" sz="1200" dirty="0">
                <a:solidFill>
                  <a:schemeClr val="tx1"/>
                </a:solidFill>
              </a:rPr>
              <a:t>1998) </a:t>
            </a:r>
            <a:endParaRPr lang="es-EC" sz="1200" dirty="0" smtClean="0">
              <a:solidFill>
                <a:schemeClr val="tx1"/>
              </a:solidFill>
            </a:endParaRPr>
          </a:p>
          <a:p>
            <a:endParaRPr lang="es-EC" sz="1200" dirty="0" smtClean="0">
              <a:solidFill>
                <a:schemeClr val="tx1"/>
              </a:solidFill>
            </a:endParaRPr>
          </a:p>
          <a:p>
            <a:r>
              <a:rPr lang="es-EC" sz="1200" i="1" dirty="0" smtClean="0">
                <a:solidFill>
                  <a:schemeClr val="tx1"/>
                </a:solidFill>
              </a:rPr>
              <a:t>Salmonella</a:t>
            </a:r>
            <a:r>
              <a:rPr lang="es-EC" sz="1200" dirty="0" smtClean="0">
                <a:solidFill>
                  <a:schemeClr val="tx1"/>
                </a:solidFill>
              </a:rPr>
              <a:t> </a:t>
            </a:r>
            <a:r>
              <a:rPr lang="es-EC" sz="1200" i="1" dirty="0">
                <a:solidFill>
                  <a:schemeClr val="tx1"/>
                </a:solidFill>
              </a:rPr>
              <a:t>enteritidis</a:t>
            </a:r>
            <a:r>
              <a:rPr lang="es-EC" sz="1200" dirty="0">
                <a:solidFill>
                  <a:schemeClr val="tx1"/>
                </a:solidFill>
              </a:rPr>
              <a:t> y </a:t>
            </a:r>
            <a:r>
              <a:rPr lang="es-EC" sz="1200" i="1" dirty="0">
                <a:solidFill>
                  <a:schemeClr val="tx1"/>
                </a:solidFill>
              </a:rPr>
              <a:t>Salmonella infantis</a:t>
            </a:r>
            <a:r>
              <a:rPr lang="es-EC" sz="1200" dirty="0">
                <a:solidFill>
                  <a:schemeClr val="tx1"/>
                </a:solidFill>
              </a:rPr>
              <a:t> </a:t>
            </a:r>
            <a:r>
              <a:rPr lang="es-EC" sz="1200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s-EC" sz="1200" dirty="0" smtClean="0">
                <a:solidFill>
                  <a:schemeClr val="tx1"/>
                </a:solidFill>
              </a:rPr>
              <a:t>0.5 </a:t>
            </a:r>
            <a:r>
              <a:rPr lang="es-EC" sz="1200" dirty="0">
                <a:solidFill>
                  <a:schemeClr val="tx1"/>
                </a:solidFill>
              </a:rPr>
              <a:t>hasta 7 mm (Quiroz, 2015), </a:t>
            </a:r>
          </a:p>
        </p:txBody>
      </p:sp>
      <p:sp>
        <p:nvSpPr>
          <p:cNvPr id="6" name="3 Título"/>
          <p:cNvSpPr txBox="1">
            <a:spLocks/>
          </p:cNvSpPr>
          <p:nvPr/>
        </p:nvSpPr>
        <p:spPr>
          <a:xfrm>
            <a:off x="827584" y="116632"/>
            <a:ext cx="8229600" cy="56207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ＭＳ Ｐゴシック" charset="0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2800" kern="0" smtClean="0">
                <a:solidFill>
                  <a:schemeClr val="tx1"/>
                </a:solidFill>
              </a:rPr>
              <a:t>RESULTADOS Y DISCUSIÓN</a:t>
            </a:r>
            <a:endParaRPr lang="es-EC" sz="2800" kern="0" dirty="0">
              <a:solidFill>
                <a:schemeClr val="tx1"/>
              </a:solidFill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3131840" y="761306"/>
            <a:ext cx="3384376" cy="435446"/>
          </a:xfrm>
          <a:prstGeom prst="roundRect">
            <a:avLst/>
          </a:prstGeom>
          <a:solidFill>
            <a:srgbClr val="FF66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chemeClr val="tx1"/>
                </a:solidFill>
              </a:rPr>
              <a:t>Título Viral</a:t>
            </a:r>
            <a:endParaRPr lang="es-EC" b="1" dirty="0">
              <a:solidFill>
                <a:schemeClr val="tx1"/>
              </a:solidFill>
            </a:endParaRPr>
          </a:p>
        </p:txBody>
      </p:sp>
      <p:sp>
        <p:nvSpPr>
          <p:cNvPr id="9" name="8 Elipse"/>
          <p:cNvSpPr/>
          <p:nvPr/>
        </p:nvSpPr>
        <p:spPr>
          <a:xfrm>
            <a:off x="2843808" y="2780928"/>
            <a:ext cx="360040" cy="360040"/>
          </a:xfrm>
          <a:prstGeom prst="ellipse">
            <a:avLst/>
          </a:prstGeom>
          <a:noFill/>
          <a:ln w="6350">
            <a:solidFill>
              <a:srgbClr val="00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9 CuadroTexto"/>
          <p:cNvSpPr txBox="1"/>
          <p:nvPr/>
        </p:nvSpPr>
        <p:spPr>
          <a:xfrm>
            <a:off x="2771800" y="2503929"/>
            <a:ext cx="12063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1 – 1.5 mm</a:t>
            </a:r>
            <a:endParaRPr lang="es-EC" sz="1200" dirty="0"/>
          </a:p>
        </p:txBody>
      </p:sp>
      <p:sp>
        <p:nvSpPr>
          <p:cNvPr id="11" name="10 CuadroTexto"/>
          <p:cNvSpPr txBox="1"/>
          <p:nvPr/>
        </p:nvSpPr>
        <p:spPr>
          <a:xfrm>
            <a:off x="5508104" y="1738235"/>
            <a:ext cx="2365920" cy="1077218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1600" b="1" dirty="0" smtClean="0"/>
              <a:t>Placas: </a:t>
            </a:r>
          </a:p>
          <a:p>
            <a:pPr algn="ctr"/>
            <a:r>
              <a:rPr lang="es-EC" sz="1600" dirty="0" smtClean="0"/>
              <a:t>redondas</a:t>
            </a:r>
          </a:p>
          <a:p>
            <a:pPr algn="ctr"/>
            <a:r>
              <a:rPr lang="es-EC" sz="1600" dirty="0" smtClean="0"/>
              <a:t>homogéneas</a:t>
            </a:r>
          </a:p>
          <a:p>
            <a:pPr algn="ctr"/>
            <a:r>
              <a:rPr lang="es-EC" sz="1600" dirty="0" smtClean="0"/>
              <a:t>individualizadas</a:t>
            </a:r>
            <a:endParaRPr lang="es-EC" sz="1600" dirty="0"/>
          </a:p>
        </p:txBody>
      </p:sp>
      <p:sp>
        <p:nvSpPr>
          <p:cNvPr id="12" name="11 Rectángulo"/>
          <p:cNvSpPr/>
          <p:nvPr/>
        </p:nvSpPr>
        <p:spPr>
          <a:xfrm>
            <a:off x="5323174" y="4365104"/>
            <a:ext cx="3065250" cy="7386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sz="1400" dirty="0" smtClean="0"/>
              <a:t>“Tamaño de placa es equivalente al alcance </a:t>
            </a:r>
            <a:r>
              <a:rPr lang="es-EC" sz="1400" dirty="0"/>
              <a:t>de un solo virus en el organismo </a:t>
            </a:r>
            <a:r>
              <a:rPr lang="es-EC" sz="1400" dirty="0" smtClean="0"/>
              <a:t>huésped.”</a:t>
            </a:r>
            <a:endParaRPr lang="es-EC" sz="1400" dirty="0"/>
          </a:p>
        </p:txBody>
      </p:sp>
      <p:sp>
        <p:nvSpPr>
          <p:cNvPr id="13" name="12 Rectángulo"/>
          <p:cNvSpPr/>
          <p:nvPr/>
        </p:nvSpPr>
        <p:spPr>
          <a:xfrm>
            <a:off x="7242469" y="5103768"/>
            <a:ext cx="11459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 smtClean="0"/>
              <a:t>(Dini, 2011) </a:t>
            </a:r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54212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Marcador de contenido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5" t="1633" r="1945" b="1225"/>
          <a:stretch/>
        </p:blipFill>
        <p:spPr bwMode="auto">
          <a:xfrm>
            <a:off x="251520" y="1239291"/>
            <a:ext cx="4918494" cy="49260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3 Título"/>
          <p:cNvSpPr txBox="1">
            <a:spLocks/>
          </p:cNvSpPr>
          <p:nvPr/>
        </p:nvSpPr>
        <p:spPr>
          <a:xfrm>
            <a:off x="827584" y="116632"/>
            <a:ext cx="8229600" cy="56207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ＭＳ Ｐゴシック" charset="0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2800" kern="0" smtClean="0">
                <a:solidFill>
                  <a:schemeClr val="tx1"/>
                </a:solidFill>
              </a:rPr>
              <a:t>RESULTADOS Y DISCUSIÓN</a:t>
            </a:r>
            <a:endParaRPr lang="es-EC" sz="2800" kern="0" dirty="0">
              <a:solidFill>
                <a:schemeClr val="tx1"/>
              </a:solidFill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2339752" y="692696"/>
            <a:ext cx="4608512" cy="435446"/>
          </a:xfrm>
          <a:prstGeom prst="roundRect">
            <a:avLst/>
          </a:prstGeom>
          <a:solidFill>
            <a:srgbClr val="FF66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chemeClr val="tx1"/>
                </a:solidFill>
              </a:rPr>
              <a:t>Descripción Morfológica</a:t>
            </a:r>
            <a:endParaRPr lang="es-EC" b="1" dirty="0">
              <a:solidFill>
                <a:schemeClr val="tx1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5475126" y="1682805"/>
            <a:ext cx="20271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b="1" dirty="0" smtClean="0"/>
              <a:t>(</a:t>
            </a:r>
            <a:r>
              <a:rPr lang="es-EC" sz="1400" b="1" dirty="0" err="1" smtClean="0"/>
              <a:t>Frampton</a:t>
            </a:r>
            <a:r>
              <a:rPr lang="es-EC" sz="1400" b="1" dirty="0" smtClean="0"/>
              <a:t>, 2014): </a:t>
            </a:r>
            <a:r>
              <a:rPr lang="es-EC" sz="1400" dirty="0" smtClean="0"/>
              <a:t>Bacteriófagos </a:t>
            </a:r>
            <a:r>
              <a:rPr lang="es-EC" sz="1400" dirty="0"/>
              <a:t>para </a:t>
            </a:r>
            <a:r>
              <a:rPr lang="es-EC" sz="1400" i="1" dirty="0"/>
              <a:t>Pseudomonas syringae </a:t>
            </a:r>
            <a:r>
              <a:rPr lang="es-EC" sz="1400" dirty="0" err="1"/>
              <a:t>pv</a:t>
            </a:r>
            <a:r>
              <a:rPr lang="es-EC" sz="1400" dirty="0"/>
              <a:t>.</a:t>
            </a:r>
            <a:r>
              <a:rPr lang="es-EC" sz="1400" i="1" dirty="0"/>
              <a:t> </a:t>
            </a:r>
            <a:r>
              <a:rPr lang="es-EC" sz="1400" i="1" dirty="0" err="1" smtClean="0"/>
              <a:t>actinidiae</a:t>
            </a:r>
            <a:r>
              <a:rPr lang="es-EC" sz="1400" i="1" dirty="0" smtClean="0"/>
              <a:t>.</a:t>
            </a:r>
            <a:endParaRPr lang="es-EC" sz="1400" dirty="0"/>
          </a:p>
        </p:txBody>
      </p:sp>
      <p:cxnSp>
        <p:nvCxnSpPr>
          <p:cNvPr id="4" name="3 Conector recto"/>
          <p:cNvCxnSpPr/>
          <p:nvPr/>
        </p:nvCxnSpPr>
        <p:spPr>
          <a:xfrm>
            <a:off x="1115616" y="2852936"/>
            <a:ext cx="360040" cy="216024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 flipH="1" flipV="1">
            <a:off x="4283968" y="4869160"/>
            <a:ext cx="72008" cy="36004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11 Elipse"/>
          <p:cNvSpPr/>
          <p:nvPr/>
        </p:nvSpPr>
        <p:spPr>
          <a:xfrm>
            <a:off x="3563888" y="1844824"/>
            <a:ext cx="864096" cy="792088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14 Rectángulo"/>
          <p:cNvSpPr/>
          <p:nvPr/>
        </p:nvSpPr>
        <p:spPr>
          <a:xfrm>
            <a:off x="6292011" y="3284984"/>
            <a:ext cx="17363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/>
              <a:t>orden </a:t>
            </a:r>
            <a:r>
              <a:rPr lang="es-EC" sz="1400" i="1" dirty="0" err="1"/>
              <a:t>Caudovirales</a:t>
            </a:r>
            <a:endParaRPr lang="es-EC" sz="1400" dirty="0"/>
          </a:p>
        </p:txBody>
      </p:sp>
      <p:sp>
        <p:nvSpPr>
          <p:cNvPr id="16" name="15 Flecha abajo"/>
          <p:cNvSpPr/>
          <p:nvPr/>
        </p:nvSpPr>
        <p:spPr>
          <a:xfrm>
            <a:off x="6991277" y="3068960"/>
            <a:ext cx="236932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16 Rectángulo"/>
          <p:cNvSpPr/>
          <p:nvPr/>
        </p:nvSpPr>
        <p:spPr>
          <a:xfrm>
            <a:off x="6372200" y="3861048"/>
            <a:ext cx="16177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/>
              <a:t>familia </a:t>
            </a:r>
            <a:r>
              <a:rPr lang="es-EC" sz="1400" i="1" dirty="0" err="1"/>
              <a:t>Myoviridae</a:t>
            </a:r>
            <a:endParaRPr lang="es-EC" sz="1400" dirty="0"/>
          </a:p>
        </p:txBody>
      </p:sp>
      <p:sp>
        <p:nvSpPr>
          <p:cNvPr id="18" name="17 Flecha abajo"/>
          <p:cNvSpPr/>
          <p:nvPr/>
        </p:nvSpPr>
        <p:spPr>
          <a:xfrm>
            <a:off x="7017735" y="3645024"/>
            <a:ext cx="210474" cy="2040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3235" y="1416444"/>
            <a:ext cx="1141213" cy="1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https://encrypted-tbn2.gstatic.com/images?q=tbn:ANd9GcSjIb6E9bD_W_f-3PlfCF0tNTmgaj4vReW70tKz4gbG4yN0xMb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65" r="3076" b="15097"/>
          <a:stretch/>
        </p:blipFill>
        <p:spPr bwMode="auto">
          <a:xfrm>
            <a:off x="6798561" y="4149080"/>
            <a:ext cx="2165927" cy="259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20 Rectángulo"/>
          <p:cNvSpPr/>
          <p:nvPr/>
        </p:nvSpPr>
        <p:spPr>
          <a:xfrm>
            <a:off x="5076056" y="6427221"/>
            <a:ext cx="179388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/>
              <a:t>(</a:t>
            </a:r>
            <a:r>
              <a:rPr lang="es-EC" sz="1200" dirty="0" err="1"/>
              <a:t>Martins</a:t>
            </a:r>
            <a:r>
              <a:rPr lang="es-EC" sz="1200" dirty="0"/>
              <a:t> da Silva, </a:t>
            </a:r>
            <a:r>
              <a:rPr lang="es-EC" sz="1200" dirty="0" smtClean="0"/>
              <a:t>2011)</a:t>
            </a:r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val="1319623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914400" y="130622"/>
            <a:ext cx="8229600" cy="634082"/>
          </a:xfrm>
        </p:spPr>
        <p:txBody>
          <a:bodyPr/>
          <a:lstStyle/>
          <a:p>
            <a:r>
              <a:rPr lang="es-EC" sz="2800" dirty="0" smtClean="0">
                <a:solidFill>
                  <a:schemeClr val="tx1"/>
                </a:solidFill>
              </a:rPr>
              <a:t>FORMULACIÓN DEL PROBLEMA</a:t>
            </a:r>
            <a:endParaRPr lang="es-EC" sz="2800" dirty="0">
              <a:solidFill>
                <a:schemeClr val="tx1"/>
              </a:solidFill>
            </a:endParaRPr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717685725"/>
              </p:ext>
            </p:extLst>
          </p:nvPr>
        </p:nvGraphicFramePr>
        <p:xfrm>
          <a:off x="434275" y="3702178"/>
          <a:ext cx="8347457" cy="15279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218" name="Picture 2" descr="http://www.apsnet.org/edcenter/intropp/PathogenGroups/Article%20Images/BacteriaEspanol0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925940"/>
            <a:ext cx="3960440" cy="2640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2815145" y="1676250"/>
            <a:ext cx="14688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i="1" dirty="0" err="1" smtClean="0"/>
              <a:t>Clavibacter</a:t>
            </a:r>
            <a:endParaRPr lang="es-EC" sz="1400" i="1" dirty="0" smtClean="0"/>
          </a:p>
          <a:p>
            <a:r>
              <a:rPr lang="es-EC" sz="1400" i="1" dirty="0" smtClean="0"/>
              <a:t>Pseudomonas</a:t>
            </a:r>
            <a:endParaRPr lang="es-EC" sz="1400" dirty="0"/>
          </a:p>
          <a:p>
            <a:r>
              <a:rPr lang="es-EC" sz="1400" i="1" dirty="0" smtClean="0"/>
              <a:t>Xanthomonas</a:t>
            </a:r>
            <a:endParaRPr lang="es-EC" sz="1400" dirty="0"/>
          </a:p>
          <a:p>
            <a:r>
              <a:rPr lang="es-EC" sz="1400" i="1" dirty="0" err="1" smtClean="0"/>
              <a:t>Ralstonia</a:t>
            </a:r>
            <a:endParaRPr lang="es-EC" sz="1400" dirty="0"/>
          </a:p>
        </p:txBody>
      </p:sp>
      <p:sp>
        <p:nvSpPr>
          <p:cNvPr id="6" name="5 Flecha derecha"/>
          <p:cNvSpPr/>
          <p:nvPr/>
        </p:nvSpPr>
        <p:spPr>
          <a:xfrm>
            <a:off x="4211960" y="1925279"/>
            <a:ext cx="792088" cy="456051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Rectángulo"/>
          <p:cNvSpPr/>
          <p:nvPr/>
        </p:nvSpPr>
        <p:spPr>
          <a:xfrm>
            <a:off x="214411" y="1916832"/>
            <a:ext cx="16932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400" dirty="0"/>
              <a:t>5% -</a:t>
            </a:r>
            <a:r>
              <a:rPr lang="es-EC" sz="1400" dirty="0" smtClean="0"/>
              <a:t> </a:t>
            </a:r>
            <a:r>
              <a:rPr lang="es-EC" sz="1400" dirty="0"/>
              <a:t>100% </a:t>
            </a:r>
            <a:r>
              <a:rPr lang="es-EC" sz="1400" dirty="0" smtClean="0"/>
              <a:t> total de cultivos</a:t>
            </a:r>
            <a:endParaRPr lang="es-EC" sz="1400" dirty="0"/>
          </a:p>
        </p:txBody>
      </p:sp>
      <p:sp>
        <p:nvSpPr>
          <p:cNvPr id="10" name="9 Flecha derecha"/>
          <p:cNvSpPr/>
          <p:nvPr/>
        </p:nvSpPr>
        <p:spPr>
          <a:xfrm>
            <a:off x="1907704" y="1925277"/>
            <a:ext cx="792088" cy="456051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7 Rectángulo redondeado"/>
          <p:cNvSpPr/>
          <p:nvPr/>
        </p:nvSpPr>
        <p:spPr>
          <a:xfrm>
            <a:off x="307170" y="925938"/>
            <a:ext cx="2269357" cy="37515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/>
              <a:t>Bacteriosis</a:t>
            </a:r>
            <a:endParaRPr lang="es-EC" b="1" dirty="0"/>
          </a:p>
        </p:txBody>
      </p:sp>
      <p:sp>
        <p:nvSpPr>
          <p:cNvPr id="11" name="10 Rectángulo"/>
          <p:cNvSpPr/>
          <p:nvPr/>
        </p:nvSpPr>
        <p:spPr>
          <a:xfrm>
            <a:off x="579271" y="5579948"/>
            <a:ext cx="61024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 smtClean="0"/>
              <a:t>Microorganismos antagonistas </a:t>
            </a:r>
            <a:r>
              <a:rPr lang="es-EC" dirty="0" smtClean="0">
                <a:sym typeface="Wingdings" panose="05000000000000000000" pitchFamily="2" charset="2"/>
              </a:rPr>
              <a:t></a:t>
            </a:r>
            <a:r>
              <a:rPr lang="es-EC" dirty="0" smtClean="0"/>
              <a:t> </a:t>
            </a:r>
            <a:r>
              <a:rPr lang="es-EC" i="1" dirty="0" err="1" smtClean="0"/>
              <a:t>Trichoderma</a:t>
            </a:r>
            <a:r>
              <a:rPr lang="es-EC" dirty="0" smtClean="0"/>
              <a:t> </a:t>
            </a:r>
            <a:r>
              <a:rPr lang="es-EC" dirty="0"/>
              <a:t>y </a:t>
            </a:r>
            <a:r>
              <a:rPr lang="es-EC" i="1" dirty="0" err="1" smtClean="0"/>
              <a:t>Bacillus</a:t>
            </a:r>
            <a:r>
              <a:rPr lang="es-EC" i="1" dirty="0" smtClean="0"/>
              <a:t>.</a:t>
            </a:r>
            <a:endParaRPr lang="es-EC" dirty="0"/>
          </a:p>
        </p:txBody>
      </p:sp>
      <p:sp>
        <p:nvSpPr>
          <p:cNvPr id="12" name="11 Rectángulo"/>
          <p:cNvSpPr/>
          <p:nvPr/>
        </p:nvSpPr>
        <p:spPr>
          <a:xfrm>
            <a:off x="539552" y="5251567"/>
            <a:ext cx="33313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600" b="1" dirty="0"/>
              <a:t>Escasos estudios de biocontrol </a:t>
            </a:r>
          </a:p>
        </p:txBody>
      </p:sp>
    </p:spTree>
    <p:extLst>
      <p:ext uri="{BB962C8B-B14F-4D97-AF65-F5344CB8AC3E}">
        <p14:creationId xmlns:p14="http://schemas.microsoft.com/office/powerpoint/2010/main" val="52750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467544" y="836712"/>
            <a:ext cx="8229600" cy="5400600"/>
          </a:xfrm>
        </p:spPr>
        <p:txBody>
          <a:bodyPr/>
          <a:lstStyle/>
          <a:p>
            <a:pPr algn="just">
              <a:spcAft>
                <a:spcPts val="800"/>
              </a:spcAft>
            </a:pPr>
            <a:r>
              <a:rPr lang="es-EC" sz="1800" dirty="0">
                <a:solidFill>
                  <a:schemeClr val="tx1"/>
                </a:solidFill>
              </a:rPr>
              <a:t>El análisis metabólico y molecular </a:t>
            </a:r>
            <a:r>
              <a:rPr lang="es-EC" sz="1800" dirty="0" smtClean="0">
                <a:solidFill>
                  <a:schemeClr val="tx1"/>
                </a:solidFill>
              </a:rPr>
              <a:t>señala presencia de </a:t>
            </a:r>
            <a:r>
              <a:rPr lang="es-EC" sz="1800" i="1" dirty="0" smtClean="0">
                <a:solidFill>
                  <a:schemeClr val="tx1"/>
                </a:solidFill>
              </a:rPr>
              <a:t>Pseudomonas </a:t>
            </a:r>
            <a:r>
              <a:rPr lang="es-EC" sz="1800" i="1" dirty="0">
                <a:solidFill>
                  <a:schemeClr val="tx1"/>
                </a:solidFill>
              </a:rPr>
              <a:t>syringae</a:t>
            </a:r>
            <a:r>
              <a:rPr lang="es-EC" sz="1800" dirty="0">
                <a:solidFill>
                  <a:schemeClr val="tx1"/>
                </a:solidFill>
              </a:rPr>
              <a:t> </a:t>
            </a:r>
            <a:r>
              <a:rPr lang="es-EC" sz="1800" dirty="0" err="1">
                <a:solidFill>
                  <a:schemeClr val="tx1"/>
                </a:solidFill>
              </a:rPr>
              <a:t>pv</a:t>
            </a:r>
            <a:r>
              <a:rPr lang="es-EC" sz="1800" dirty="0">
                <a:solidFill>
                  <a:schemeClr val="tx1"/>
                </a:solidFill>
              </a:rPr>
              <a:t>. </a:t>
            </a:r>
            <a:r>
              <a:rPr lang="es-EC" sz="1800" i="1" dirty="0" smtClean="0">
                <a:solidFill>
                  <a:schemeClr val="tx1"/>
                </a:solidFill>
              </a:rPr>
              <a:t>tomato</a:t>
            </a:r>
            <a:r>
              <a:rPr lang="es-EC" sz="1800" dirty="0" smtClean="0">
                <a:solidFill>
                  <a:schemeClr val="tx1"/>
                </a:solidFill>
              </a:rPr>
              <a:t>. Corresponde </a:t>
            </a:r>
            <a:r>
              <a:rPr lang="es-EC" sz="1800" dirty="0">
                <a:solidFill>
                  <a:schemeClr val="tx1"/>
                </a:solidFill>
              </a:rPr>
              <a:t>a la enfermedad comúnmente llamada “mancha negra</a:t>
            </a:r>
            <a:r>
              <a:rPr lang="es-EC" sz="1800" dirty="0" smtClean="0">
                <a:solidFill>
                  <a:schemeClr val="tx1"/>
                </a:solidFill>
              </a:rPr>
              <a:t>”.</a:t>
            </a:r>
            <a:endParaRPr lang="es-EC" sz="1800" dirty="0">
              <a:solidFill>
                <a:schemeClr val="tx1"/>
              </a:solidFill>
            </a:endParaRPr>
          </a:p>
          <a:p>
            <a:pPr algn="just">
              <a:spcAft>
                <a:spcPts val="800"/>
              </a:spcAft>
            </a:pPr>
            <a:r>
              <a:rPr lang="es-EC" sz="1800" dirty="0" smtClean="0">
                <a:solidFill>
                  <a:schemeClr val="tx1"/>
                </a:solidFill>
              </a:rPr>
              <a:t>La planta mostró síntomas claros de la enfermedad en tallo y hojas a los 15 días de haber entrado en contacto con el microorganismo.</a:t>
            </a:r>
          </a:p>
          <a:p>
            <a:pPr algn="just">
              <a:spcAft>
                <a:spcPts val="800"/>
              </a:spcAft>
            </a:pPr>
            <a:r>
              <a:rPr lang="es-EC" sz="1800" dirty="0" smtClean="0">
                <a:solidFill>
                  <a:schemeClr val="tx1"/>
                </a:solidFill>
              </a:rPr>
              <a:t>La bacteria fitopatógena mantuvo sus características bioquímicas y moleculares después de ser reaislada, cumpliendo de esta manera los postulados de Koch.</a:t>
            </a:r>
          </a:p>
          <a:p>
            <a:pPr algn="just">
              <a:spcAft>
                <a:spcPts val="800"/>
              </a:spcAft>
            </a:pPr>
            <a:r>
              <a:rPr lang="es-EC" sz="1800" dirty="0" smtClean="0">
                <a:solidFill>
                  <a:schemeClr val="tx1"/>
                </a:solidFill>
              </a:rPr>
              <a:t>Coctel </a:t>
            </a:r>
            <a:r>
              <a:rPr lang="es-EC" sz="1800" dirty="0">
                <a:solidFill>
                  <a:schemeClr val="tx1"/>
                </a:solidFill>
              </a:rPr>
              <a:t>de bacteriófagos líticos </a:t>
            </a:r>
            <a:r>
              <a:rPr lang="es-EC" sz="1800" dirty="0" smtClean="0">
                <a:solidFill>
                  <a:schemeClr val="tx1"/>
                </a:solidFill>
              </a:rPr>
              <a:t>con título </a:t>
            </a:r>
            <a:r>
              <a:rPr lang="es-EC" sz="1800" dirty="0">
                <a:solidFill>
                  <a:schemeClr val="tx1"/>
                </a:solidFill>
              </a:rPr>
              <a:t>viral de 3x10</a:t>
            </a:r>
            <a:r>
              <a:rPr lang="es-EC" sz="1800" baseline="30000" dirty="0">
                <a:solidFill>
                  <a:schemeClr val="tx1"/>
                </a:solidFill>
              </a:rPr>
              <a:t>7</a:t>
            </a:r>
            <a:r>
              <a:rPr lang="es-EC" sz="1800" dirty="0">
                <a:solidFill>
                  <a:schemeClr val="tx1"/>
                </a:solidFill>
              </a:rPr>
              <a:t> UFP/</a:t>
            </a:r>
            <a:r>
              <a:rPr lang="es-EC" sz="1800" dirty="0" err="1">
                <a:solidFill>
                  <a:schemeClr val="tx1"/>
                </a:solidFill>
              </a:rPr>
              <a:t>mL</a:t>
            </a:r>
            <a:r>
              <a:rPr lang="es-EC" sz="1800" dirty="0" smtClean="0">
                <a:solidFill>
                  <a:schemeClr val="tx1"/>
                </a:solidFill>
              </a:rPr>
              <a:t>, mostró </a:t>
            </a:r>
            <a:r>
              <a:rPr lang="es-EC" sz="1800" dirty="0">
                <a:solidFill>
                  <a:schemeClr val="tx1"/>
                </a:solidFill>
              </a:rPr>
              <a:t>controlar </a:t>
            </a:r>
            <a:r>
              <a:rPr lang="es-EC" sz="1800" dirty="0" smtClean="0">
                <a:solidFill>
                  <a:schemeClr val="tx1"/>
                </a:solidFill>
              </a:rPr>
              <a:t>la </a:t>
            </a:r>
            <a:r>
              <a:rPr lang="es-EC" sz="1800" dirty="0">
                <a:solidFill>
                  <a:schemeClr val="tx1"/>
                </a:solidFill>
              </a:rPr>
              <a:t>proliferación bacteriana patogénica tanto en medios líquidos como sólidos</a:t>
            </a:r>
            <a:r>
              <a:rPr lang="es-EC" sz="1800" dirty="0" smtClean="0">
                <a:solidFill>
                  <a:schemeClr val="tx1"/>
                </a:solidFill>
              </a:rPr>
              <a:t>.</a:t>
            </a:r>
          </a:p>
          <a:p>
            <a:pPr algn="just">
              <a:spcAft>
                <a:spcPts val="800"/>
              </a:spcAft>
            </a:pPr>
            <a:r>
              <a:rPr lang="es-EC" sz="1800" dirty="0" smtClean="0">
                <a:solidFill>
                  <a:schemeClr val="tx1"/>
                </a:solidFill>
              </a:rPr>
              <a:t>Placas </a:t>
            </a:r>
            <a:r>
              <a:rPr lang="es-EC" sz="1800" dirty="0">
                <a:solidFill>
                  <a:schemeClr val="tx1"/>
                </a:solidFill>
              </a:rPr>
              <a:t>de diámetros de entre 1 y 1.5 mm, </a:t>
            </a:r>
            <a:r>
              <a:rPr lang="es-EC" sz="1800" dirty="0" smtClean="0">
                <a:solidFill>
                  <a:schemeClr val="tx1"/>
                </a:solidFill>
              </a:rPr>
              <a:t>homogéneas, circulares definidas y perfectamente individualizadas.</a:t>
            </a:r>
            <a:endParaRPr lang="es-EC" sz="1800" dirty="0">
              <a:solidFill>
                <a:schemeClr val="tx1"/>
              </a:solidFill>
            </a:endParaRPr>
          </a:p>
          <a:p>
            <a:pPr algn="just"/>
            <a:r>
              <a:rPr lang="es-EC" sz="1800" dirty="0" smtClean="0">
                <a:solidFill>
                  <a:schemeClr val="tx1"/>
                </a:solidFill>
              </a:rPr>
              <a:t>Análisis en TEM reveló una misma morfología de fagos, </a:t>
            </a:r>
            <a:r>
              <a:rPr lang="es-EC" sz="1800" dirty="0">
                <a:solidFill>
                  <a:schemeClr val="tx1"/>
                </a:solidFill>
              </a:rPr>
              <a:t>los cuales pertenecen al orden </a:t>
            </a:r>
            <a:r>
              <a:rPr lang="es-EC" sz="1800" i="1" dirty="0" err="1">
                <a:solidFill>
                  <a:schemeClr val="tx1"/>
                </a:solidFill>
              </a:rPr>
              <a:t>Caudovirales</a:t>
            </a:r>
            <a:r>
              <a:rPr lang="es-EC" sz="1800" dirty="0">
                <a:solidFill>
                  <a:schemeClr val="tx1"/>
                </a:solidFill>
              </a:rPr>
              <a:t> y están dentro de la familia </a:t>
            </a:r>
            <a:r>
              <a:rPr lang="es-EC" sz="1800" i="1" dirty="0" err="1" smtClean="0">
                <a:solidFill>
                  <a:schemeClr val="tx1"/>
                </a:solidFill>
              </a:rPr>
              <a:t>Myoviridae</a:t>
            </a:r>
            <a:r>
              <a:rPr lang="es-EC" sz="1800" dirty="0">
                <a:solidFill>
                  <a:schemeClr val="tx1"/>
                </a:solidFill>
              </a:rPr>
              <a:t>.</a:t>
            </a:r>
            <a:endParaRPr lang="es-EC" sz="1800" dirty="0"/>
          </a:p>
        </p:txBody>
      </p:sp>
      <p:sp>
        <p:nvSpPr>
          <p:cNvPr id="6" name="3 Título"/>
          <p:cNvSpPr>
            <a:spLocks noGrp="1"/>
          </p:cNvSpPr>
          <p:nvPr>
            <p:ph type="title"/>
          </p:nvPr>
        </p:nvSpPr>
        <p:spPr>
          <a:xfrm>
            <a:off x="827584" y="116632"/>
            <a:ext cx="8229600" cy="562074"/>
          </a:xfrm>
        </p:spPr>
        <p:txBody>
          <a:bodyPr/>
          <a:lstStyle/>
          <a:p>
            <a:r>
              <a:rPr lang="es-EC" sz="2800" dirty="0" smtClean="0">
                <a:solidFill>
                  <a:schemeClr val="tx1"/>
                </a:solidFill>
              </a:rPr>
              <a:t>CONCLUSIONES</a:t>
            </a:r>
            <a:endParaRPr lang="es-EC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8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467544" y="1052736"/>
            <a:ext cx="8424936" cy="5040560"/>
          </a:xfrm>
        </p:spPr>
        <p:txBody>
          <a:bodyPr/>
          <a:lstStyle/>
          <a:p>
            <a:pPr algn="just">
              <a:spcAft>
                <a:spcPts val="0"/>
              </a:spcAft>
            </a:pPr>
            <a:r>
              <a:rPr lang="es-EC" sz="1800" dirty="0" smtClean="0">
                <a:solidFill>
                  <a:schemeClr val="tx1"/>
                </a:solidFill>
              </a:rPr>
              <a:t>Mantener </a:t>
            </a:r>
            <a:r>
              <a:rPr lang="es-EC" sz="1800" dirty="0">
                <a:solidFill>
                  <a:schemeClr val="tx1"/>
                </a:solidFill>
              </a:rPr>
              <a:t>los bacteriófagos en condiciones de oscuridad y bajas </a:t>
            </a:r>
            <a:r>
              <a:rPr lang="es-EC" sz="1800" dirty="0" smtClean="0">
                <a:solidFill>
                  <a:schemeClr val="tx1"/>
                </a:solidFill>
              </a:rPr>
              <a:t>temperaturas, durante </a:t>
            </a:r>
            <a:r>
              <a:rPr lang="es-EC" sz="1800" dirty="0">
                <a:solidFill>
                  <a:schemeClr val="tx1"/>
                </a:solidFill>
              </a:rPr>
              <a:t>las manipulaciones </a:t>
            </a:r>
            <a:r>
              <a:rPr lang="es-EC" sz="1800" dirty="0" smtClean="0">
                <a:solidFill>
                  <a:schemeClr val="tx1"/>
                </a:solidFill>
              </a:rPr>
              <a:t>para evitar su destrucción.</a:t>
            </a:r>
          </a:p>
          <a:p>
            <a:pPr algn="just">
              <a:spcAft>
                <a:spcPts val="0"/>
              </a:spcAft>
            </a:pPr>
            <a:endParaRPr lang="es-EC" sz="1800" dirty="0" smtClean="0">
              <a:solidFill>
                <a:schemeClr val="tx1"/>
              </a:solidFill>
            </a:endParaRPr>
          </a:p>
          <a:p>
            <a:pPr algn="just">
              <a:spcAft>
                <a:spcPts val="0"/>
              </a:spcAft>
            </a:pPr>
            <a:r>
              <a:rPr lang="es-EC" sz="1800" dirty="0" smtClean="0">
                <a:solidFill>
                  <a:schemeClr val="tx1"/>
                </a:solidFill>
              </a:rPr>
              <a:t>Seguir </a:t>
            </a:r>
            <a:r>
              <a:rPr lang="es-EC" sz="1800" dirty="0">
                <a:solidFill>
                  <a:schemeClr val="tx1"/>
                </a:solidFill>
              </a:rPr>
              <a:t>con los estudios de optimización, mantenimiento y </a:t>
            </a:r>
            <a:r>
              <a:rPr lang="es-EC" sz="1800" dirty="0" smtClean="0">
                <a:solidFill>
                  <a:schemeClr val="tx1"/>
                </a:solidFill>
              </a:rPr>
              <a:t>conservación de bacteriófagos a </a:t>
            </a:r>
            <a:r>
              <a:rPr lang="es-EC" sz="1800" dirty="0">
                <a:solidFill>
                  <a:schemeClr val="tx1"/>
                </a:solidFill>
              </a:rPr>
              <a:t>largo </a:t>
            </a:r>
            <a:r>
              <a:rPr lang="es-EC" sz="1800" dirty="0" smtClean="0">
                <a:solidFill>
                  <a:schemeClr val="tx1"/>
                </a:solidFill>
              </a:rPr>
              <a:t>plazo. </a:t>
            </a:r>
          </a:p>
          <a:p>
            <a:pPr algn="just">
              <a:spcAft>
                <a:spcPts val="0"/>
              </a:spcAft>
            </a:pPr>
            <a:endParaRPr lang="es-EC" sz="1800" dirty="0" smtClean="0">
              <a:solidFill>
                <a:schemeClr val="tx1"/>
              </a:solidFill>
            </a:endParaRPr>
          </a:p>
          <a:p>
            <a:pPr algn="just">
              <a:spcAft>
                <a:spcPts val="0"/>
              </a:spcAft>
            </a:pPr>
            <a:r>
              <a:rPr lang="es-EC" sz="1800" dirty="0" smtClean="0">
                <a:solidFill>
                  <a:schemeClr val="tx1"/>
                </a:solidFill>
              </a:rPr>
              <a:t>Probar el rango </a:t>
            </a:r>
            <a:r>
              <a:rPr lang="es-EC" sz="1800" dirty="0">
                <a:solidFill>
                  <a:schemeClr val="tx1"/>
                </a:solidFill>
              </a:rPr>
              <a:t>de huéspedes de los bacteriófagos </a:t>
            </a:r>
            <a:r>
              <a:rPr lang="es-EC" sz="1800" dirty="0" smtClean="0">
                <a:solidFill>
                  <a:schemeClr val="tx1"/>
                </a:solidFill>
              </a:rPr>
              <a:t>para </a:t>
            </a:r>
            <a:r>
              <a:rPr lang="es-EC" sz="1800" dirty="0">
                <a:solidFill>
                  <a:schemeClr val="tx1"/>
                </a:solidFill>
              </a:rPr>
              <a:t>conocer el alcance del control biológico, especialmente con los demás fitopatógenos bacterianos </a:t>
            </a:r>
            <a:r>
              <a:rPr lang="es-EC" sz="1800" dirty="0" smtClean="0">
                <a:solidFill>
                  <a:schemeClr val="tx1"/>
                </a:solidFill>
              </a:rPr>
              <a:t>de </a:t>
            </a:r>
            <a:r>
              <a:rPr lang="es-EC" sz="1800" i="1" dirty="0">
                <a:solidFill>
                  <a:schemeClr val="tx1"/>
                </a:solidFill>
              </a:rPr>
              <a:t>Solanum lycopersicum</a:t>
            </a:r>
            <a:r>
              <a:rPr lang="es-EC" sz="1800" dirty="0" smtClean="0">
                <a:solidFill>
                  <a:schemeClr val="tx1"/>
                </a:solidFill>
              </a:rPr>
              <a:t>.</a:t>
            </a:r>
          </a:p>
          <a:p>
            <a:pPr algn="just">
              <a:spcAft>
                <a:spcPts val="0"/>
              </a:spcAft>
            </a:pPr>
            <a:endParaRPr lang="es-EC" sz="1800" dirty="0">
              <a:solidFill>
                <a:schemeClr val="tx1"/>
              </a:solidFill>
            </a:endParaRPr>
          </a:p>
          <a:p>
            <a:pPr algn="just">
              <a:spcAft>
                <a:spcPts val="0"/>
              </a:spcAft>
            </a:pPr>
            <a:r>
              <a:rPr lang="es-EC" sz="1800" dirty="0" smtClean="0">
                <a:solidFill>
                  <a:schemeClr val="tx1"/>
                </a:solidFill>
              </a:rPr>
              <a:t>Realizar </a:t>
            </a:r>
            <a:r>
              <a:rPr lang="es-EC" sz="1800" dirty="0">
                <a:solidFill>
                  <a:schemeClr val="tx1"/>
                </a:solidFill>
              </a:rPr>
              <a:t>estudios de caracterización molecular y purificación de los bacteriófagos</a:t>
            </a:r>
            <a:r>
              <a:rPr lang="es-EC" sz="1800" dirty="0" smtClean="0">
                <a:solidFill>
                  <a:schemeClr val="tx1"/>
                </a:solidFill>
              </a:rPr>
              <a:t>, con </a:t>
            </a:r>
            <a:r>
              <a:rPr lang="es-EC" sz="1800" dirty="0">
                <a:solidFill>
                  <a:schemeClr val="tx1"/>
                </a:solidFill>
              </a:rPr>
              <a:t>el fin de </a:t>
            </a:r>
            <a:r>
              <a:rPr lang="es-EC" sz="1800" dirty="0" smtClean="0">
                <a:solidFill>
                  <a:schemeClr val="tx1"/>
                </a:solidFill>
              </a:rPr>
              <a:t>desarrollar un </a:t>
            </a:r>
            <a:r>
              <a:rPr lang="es-EC" sz="1800" dirty="0">
                <a:solidFill>
                  <a:schemeClr val="tx1"/>
                </a:solidFill>
              </a:rPr>
              <a:t>producto biotecnológico </a:t>
            </a:r>
            <a:r>
              <a:rPr lang="es-EC" sz="1800" dirty="0" smtClean="0">
                <a:solidFill>
                  <a:schemeClr val="tx1"/>
                </a:solidFill>
              </a:rPr>
              <a:t>efectivo.</a:t>
            </a:r>
          </a:p>
          <a:p>
            <a:pPr algn="just">
              <a:spcAft>
                <a:spcPts val="0"/>
              </a:spcAft>
            </a:pPr>
            <a:endParaRPr lang="es-EC" sz="1800" dirty="0">
              <a:solidFill>
                <a:schemeClr val="tx1"/>
              </a:solidFill>
            </a:endParaRPr>
          </a:p>
          <a:p>
            <a:pPr algn="just">
              <a:spcAft>
                <a:spcPts val="0"/>
              </a:spcAft>
            </a:pPr>
            <a:r>
              <a:rPr lang="es-EC" sz="1800" dirty="0" smtClean="0">
                <a:solidFill>
                  <a:schemeClr val="tx1"/>
                </a:solidFill>
              </a:rPr>
              <a:t>Llevar </a:t>
            </a:r>
            <a:r>
              <a:rPr lang="es-EC" sz="1800" dirty="0">
                <a:solidFill>
                  <a:schemeClr val="tx1"/>
                </a:solidFill>
              </a:rPr>
              <a:t>a cabo ensayos de biocontrol a pequeña, mediana y gran escala en plantas de tomate probando también técnicas de </a:t>
            </a:r>
            <a:r>
              <a:rPr lang="es-EC" sz="1800" dirty="0" smtClean="0">
                <a:solidFill>
                  <a:schemeClr val="tx1"/>
                </a:solidFill>
              </a:rPr>
              <a:t>aplicación </a:t>
            </a:r>
            <a:r>
              <a:rPr lang="es-EC" sz="1800" dirty="0">
                <a:solidFill>
                  <a:schemeClr val="tx1"/>
                </a:solidFill>
              </a:rPr>
              <a:t>en los cultivos</a:t>
            </a:r>
            <a:r>
              <a:rPr lang="es-EC" sz="1800" dirty="0" smtClean="0">
                <a:solidFill>
                  <a:schemeClr val="tx1"/>
                </a:solidFill>
              </a:rPr>
              <a:t>.</a:t>
            </a:r>
            <a:endParaRPr lang="es-EC" sz="1800" dirty="0">
              <a:solidFill>
                <a:schemeClr val="tx1"/>
              </a:solidFill>
            </a:endParaRPr>
          </a:p>
        </p:txBody>
      </p:sp>
      <p:sp>
        <p:nvSpPr>
          <p:cNvPr id="6" name="3 Título"/>
          <p:cNvSpPr>
            <a:spLocks noGrp="1"/>
          </p:cNvSpPr>
          <p:nvPr>
            <p:ph type="title"/>
          </p:nvPr>
        </p:nvSpPr>
        <p:spPr>
          <a:xfrm>
            <a:off x="827584" y="116632"/>
            <a:ext cx="8229600" cy="562074"/>
          </a:xfrm>
        </p:spPr>
        <p:txBody>
          <a:bodyPr/>
          <a:lstStyle/>
          <a:p>
            <a:r>
              <a:rPr lang="es-EC" sz="2800" dirty="0" smtClean="0">
                <a:solidFill>
                  <a:schemeClr val="tx1"/>
                </a:solidFill>
              </a:rPr>
              <a:t>RECOMENDACIONES</a:t>
            </a:r>
            <a:endParaRPr lang="es-EC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08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3 Título"/>
          <p:cNvSpPr txBox="1">
            <a:spLocks/>
          </p:cNvSpPr>
          <p:nvPr/>
        </p:nvSpPr>
        <p:spPr>
          <a:xfrm>
            <a:off x="827584" y="116632"/>
            <a:ext cx="8229600" cy="56207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ＭＳ Ｐゴシック" charset="0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2800" kern="0" dirty="0" smtClean="0">
                <a:solidFill>
                  <a:schemeClr val="tx1"/>
                </a:solidFill>
              </a:rPr>
              <a:t>AGRADECIMIENTOS</a:t>
            </a:r>
            <a:endParaRPr lang="es-EC" sz="2800" kern="0" dirty="0">
              <a:solidFill>
                <a:schemeClr val="tx1"/>
              </a:solidFill>
            </a:endParaRPr>
          </a:p>
        </p:txBody>
      </p:sp>
      <p:pic>
        <p:nvPicPr>
          <p:cNvPr id="9" name="Picture 2" descr="C:\Users\Liz CC\Documents\USFQ\escudo carre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2665900"/>
            <a:ext cx="1656184" cy="1584176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2328" y="2532131"/>
            <a:ext cx="2437928" cy="1852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5 Imag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329" y="980728"/>
            <a:ext cx="4281911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http://telesystemsa.com/imagenes/intero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413" y="4725144"/>
            <a:ext cx="3255085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090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1.bp.blogspot.com/-G4TYlIVhp0Q/UjMDFmBRuAI/AAAAAAAADy0/mkfgb7nUizs/s1600/CIENCI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274" y="4077072"/>
            <a:ext cx="4209982" cy="1973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 descr="http://harotecno.files.wordpress.com/2012/10/cientifico.jpg"/>
          <p:cNvSpPr>
            <a:spLocks noChangeAspect="1" noChangeArrowheads="1"/>
          </p:cNvSpPr>
          <p:nvPr/>
        </p:nvSpPr>
        <p:spPr bwMode="auto">
          <a:xfrm>
            <a:off x="63500" y="-136525"/>
            <a:ext cx="3162300" cy="271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7" name="AutoShape 6" descr="http://harotecno.files.wordpress.com/2012/10/cientifico.jpg"/>
          <p:cNvSpPr>
            <a:spLocks noChangeAspect="1" noChangeArrowheads="1"/>
          </p:cNvSpPr>
          <p:nvPr/>
        </p:nvSpPr>
        <p:spPr bwMode="auto">
          <a:xfrm>
            <a:off x="155575" y="-1303338"/>
            <a:ext cx="3162300" cy="27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15" name="Picture 9" descr="http://3.bp.blogspot.com/-EwYLl5WkkHQ/UJpH4gpZrJI/AAAAAAAAAJo/QXm-peTxJCA/s1600/graci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154" y="836713"/>
            <a:ext cx="5036134" cy="330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216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seriouseats.com/images/2012/10/20121023-ketchup-tasting-primar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628800"/>
            <a:ext cx="1750997" cy="131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://jovenesnews.com/wp-content/uploads/2014/06/pan-tomat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72" y="1697071"/>
            <a:ext cx="1519824" cy="122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283696" y="1290246"/>
            <a:ext cx="1584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 smtClean="0"/>
              <a:t>Alto consumo</a:t>
            </a:r>
            <a:endParaRPr lang="es-EC" sz="1600" dirty="0"/>
          </a:p>
        </p:txBody>
      </p:sp>
      <p:sp>
        <p:nvSpPr>
          <p:cNvPr id="10" name="3 Título"/>
          <p:cNvSpPr txBox="1">
            <a:spLocks/>
          </p:cNvSpPr>
          <p:nvPr/>
        </p:nvSpPr>
        <p:spPr>
          <a:xfrm>
            <a:off x="827584" y="116632"/>
            <a:ext cx="8229600" cy="562074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ＭＳ Ｐゴシック" charset="0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2800" kern="0" smtClean="0">
                <a:solidFill>
                  <a:schemeClr val="tx1"/>
                </a:solidFill>
              </a:rPr>
              <a:t>JUSTIFICACIÓN DEL PROBLEMA</a:t>
            </a:r>
            <a:endParaRPr lang="es-EC" sz="2800" kern="0" dirty="0">
              <a:solidFill>
                <a:schemeClr val="tx1"/>
              </a:solidFill>
            </a:endParaRPr>
          </a:p>
        </p:txBody>
      </p:sp>
      <p:pic>
        <p:nvPicPr>
          <p:cNvPr id="15" name="Picture 2" descr="http://1.bp.blogspot.com/-QjFtHczoQwE/VMucpCyLA8I/AAAAAAAAAqg/lhRIweHsNDk/s1600/control%2Bfitosanitario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36" y="1312862"/>
            <a:ext cx="2487058" cy="201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3 Marcador de contenido"/>
          <p:cNvSpPr txBox="1">
            <a:spLocks/>
          </p:cNvSpPr>
          <p:nvPr/>
        </p:nvSpPr>
        <p:spPr>
          <a:xfrm>
            <a:off x="202097" y="5491055"/>
            <a:ext cx="3865847" cy="56898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s-EC" sz="1400" kern="0" dirty="0" smtClean="0">
                <a:solidFill>
                  <a:schemeClr val="tx1"/>
                </a:solidFill>
              </a:rPr>
              <a:t>2837 ha siembra</a:t>
            </a:r>
          </a:p>
          <a:p>
            <a:pPr marL="0" indent="0">
              <a:buFontTx/>
              <a:buNone/>
            </a:pPr>
            <a:r>
              <a:rPr lang="es-EC" sz="1400" kern="0" dirty="0" smtClean="0">
                <a:solidFill>
                  <a:schemeClr val="tx1"/>
                </a:solidFill>
              </a:rPr>
              <a:t>Producción 53 518 TM/año</a:t>
            </a:r>
            <a:endParaRPr lang="es-EC" sz="2000" kern="0" dirty="0"/>
          </a:p>
        </p:txBody>
      </p:sp>
      <p:sp>
        <p:nvSpPr>
          <p:cNvPr id="17" name="16 Cerrar llave"/>
          <p:cNvSpPr/>
          <p:nvPr/>
        </p:nvSpPr>
        <p:spPr>
          <a:xfrm>
            <a:off x="2429744" y="5431950"/>
            <a:ext cx="252028" cy="661346"/>
          </a:xfrm>
          <a:prstGeom prst="rightBrace">
            <a:avLst>
              <a:gd name="adj1" fmla="val 8333"/>
              <a:gd name="adj2" fmla="val 5419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17 Rectángulo"/>
          <p:cNvSpPr/>
          <p:nvPr/>
        </p:nvSpPr>
        <p:spPr>
          <a:xfrm>
            <a:off x="2688018" y="5687433"/>
            <a:ext cx="10807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 smtClean="0">
                <a:solidFill>
                  <a:schemeClr val="tx1"/>
                </a:solidFill>
              </a:rPr>
              <a:t>(INEC, 2010)</a:t>
            </a:r>
            <a:endParaRPr lang="es-EC" sz="1200" dirty="0">
              <a:solidFill>
                <a:schemeClr val="tx1"/>
              </a:solidFill>
            </a:endParaRPr>
          </a:p>
        </p:txBody>
      </p:sp>
      <p:sp>
        <p:nvSpPr>
          <p:cNvPr id="19" name="18 Rectángulo redondeado"/>
          <p:cNvSpPr/>
          <p:nvPr/>
        </p:nvSpPr>
        <p:spPr>
          <a:xfrm>
            <a:off x="7236296" y="2499916"/>
            <a:ext cx="1619672" cy="4026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Reemplazo</a:t>
            </a:r>
            <a:endParaRPr lang="es-EC" dirty="0"/>
          </a:p>
        </p:txBody>
      </p:sp>
      <p:pic>
        <p:nvPicPr>
          <p:cNvPr id="10242" name="Picture 2" descr="http://www.simplyscience.ch/tl_files/content/Kids/Lies%20Nach%21/2014/Was%20ist%20ein%20Virus%3F/Bakteriophage_1237736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995" y="3582762"/>
            <a:ext cx="3059347" cy="229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19 Flecha curvada hacia abajo"/>
          <p:cNvSpPr/>
          <p:nvPr/>
        </p:nvSpPr>
        <p:spPr>
          <a:xfrm rot="3232579">
            <a:off x="6584451" y="2853511"/>
            <a:ext cx="924834" cy="484373"/>
          </a:xfrm>
          <a:prstGeom prst="curved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pic>
        <p:nvPicPr>
          <p:cNvPr id="10243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5"/>
          <a:stretch/>
        </p:blipFill>
        <p:spPr bwMode="auto">
          <a:xfrm>
            <a:off x="650071" y="3262960"/>
            <a:ext cx="2571750" cy="2110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22 Conector recto"/>
          <p:cNvCxnSpPr/>
          <p:nvPr/>
        </p:nvCxnSpPr>
        <p:spPr>
          <a:xfrm>
            <a:off x="3923928" y="678706"/>
            <a:ext cx="0" cy="5558606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5" name="24 Conector recto"/>
          <p:cNvCxnSpPr/>
          <p:nvPr/>
        </p:nvCxnSpPr>
        <p:spPr>
          <a:xfrm>
            <a:off x="0" y="3068960"/>
            <a:ext cx="3923928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6" name="25 Rectángulo redondeado"/>
          <p:cNvSpPr/>
          <p:nvPr/>
        </p:nvSpPr>
        <p:spPr>
          <a:xfrm>
            <a:off x="827584" y="678706"/>
            <a:ext cx="2088232" cy="410676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Importancia</a:t>
            </a:r>
            <a:endParaRPr lang="es-EC" dirty="0"/>
          </a:p>
        </p:txBody>
      </p:sp>
      <p:sp>
        <p:nvSpPr>
          <p:cNvPr id="27" name="26 Rectángulo redondeado"/>
          <p:cNvSpPr/>
          <p:nvPr/>
        </p:nvSpPr>
        <p:spPr>
          <a:xfrm>
            <a:off x="5468656" y="692696"/>
            <a:ext cx="2127680" cy="432048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Fin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70832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3 Título"/>
          <p:cNvSpPr>
            <a:spLocks noGrp="1"/>
          </p:cNvSpPr>
          <p:nvPr>
            <p:ph type="title"/>
          </p:nvPr>
        </p:nvSpPr>
        <p:spPr>
          <a:xfrm>
            <a:off x="827584" y="116632"/>
            <a:ext cx="8229600" cy="562074"/>
          </a:xfrm>
        </p:spPr>
        <p:txBody>
          <a:bodyPr/>
          <a:lstStyle/>
          <a:p>
            <a:r>
              <a:rPr lang="es-EC" sz="2800" dirty="0" smtClean="0">
                <a:solidFill>
                  <a:schemeClr val="tx1"/>
                </a:solidFill>
              </a:rPr>
              <a:t>INTRODUCCIÓN</a:t>
            </a:r>
            <a:endParaRPr lang="es-EC" sz="2800" dirty="0">
              <a:solidFill>
                <a:schemeClr val="tx1"/>
              </a:solidFill>
            </a:endParaRPr>
          </a:p>
        </p:txBody>
      </p:sp>
      <p:pic>
        <p:nvPicPr>
          <p:cNvPr id="25602" name="Picture 2" descr="http://3.bp.blogspot.com/-u9sQyYmsYjE/VYCrMjoKuwI/AAAAAAAAAXQ/-ptnsSH5wSM/s640/tomates-tui-te-b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0"/>
          <a:stretch/>
        </p:blipFill>
        <p:spPr bwMode="auto">
          <a:xfrm>
            <a:off x="683568" y="620688"/>
            <a:ext cx="3186100" cy="287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http://www.eleccionesenecuador.com/imagen/electoral/mapa-ecuado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832" y="1268760"/>
            <a:ext cx="5007672" cy="4506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251990" y="3501008"/>
            <a:ext cx="45725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 smtClean="0"/>
              <a:t>Origen:</a:t>
            </a:r>
          </a:p>
          <a:p>
            <a:r>
              <a:rPr lang="es-EC" sz="1400" dirty="0" smtClean="0"/>
              <a:t>Perú </a:t>
            </a:r>
            <a:r>
              <a:rPr lang="es-EC" sz="1400" dirty="0" smtClean="0">
                <a:sym typeface="Wingdings" panose="05000000000000000000" pitchFamily="2" charset="2"/>
              </a:rPr>
              <a:t> México  España  resto del mundo</a:t>
            </a:r>
          </a:p>
          <a:p>
            <a:endParaRPr lang="es-EC" sz="1400" dirty="0">
              <a:sym typeface="Wingdings" panose="05000000000000000000" pitchFamily="2" charset="2"/>
            </a:endParaRPr>
          </a:p>
          <a:p>
            <a:r>
              <a:rPr lang="es-EC" sz="1400" b="1" dirty="0" smtClean="0">
                <a:sym typeface="Wingdings" panose="05000000000000000000" pitchFamily="2" charset="2"/>
              </a:rPr>
              <a:t>Súper productores:</a:t>
            </a:r>
          </a:p>
          <a:p>
            <a:r>
              <a:rPr lang="es-EC" sz="1400" dirty="0" smtClean="0"/>
              <a:t>China, EE.UU, </a:t>
            </a:r>
            <a:r>
              <a:rPr lang="es-EC" sz="1400" dirty="0"/>
              <a:t>India, Turquía, Italia, Irán y México (</a:t>
            </a:r>
            <a:r>
              <a:rPr lang="es-EC" sz="1400" dirty="0" smtClean="0"/>
              <a:t>Polanco, </a:t>
            </a:r>
            <a:r>
              <a:rPr lang="es-EC" sz="1400" dirty="0"/>
              <a:t>2011</a:t>
            </a:r>
            <a:r>
              <a:rPr lang="es-EC" sz="1400" dirty="0" smtClean="0"/>
              <a:t>).</a:t>
            </a:r>
            <a:endParaRPr lang="es-EC" sz="1400" dirty="0" smtClean="0">
              <a:sym typeface="Wingdings" panose="05000000000000000000" pitchFamily="2" charset="2"/>
            </a:endParaRPr>
          </a:p>
          <a:p>
            <a:endParaRPr lang="es-EC" sz="1400" dirty="0">
              <a:sym typeface="Wingdings" panose="05000000000000000000" pitchFamily="2" charset="2"/>
            </a:endParaRPr>
          </a:p>
          <a:p>
            <a:r>
              <a:rPr lang="es-EC" sz="1400" b="1" dirty="0" smtClean="0">
                <a:sym typeface="Wingdings" panose="05000000000000000000" pitchFamily="2" charset="2"/>
              </a:rPr>
              <a:t>Taxonomía:</a:t>
            </a:r>
            <a:endParaRPr lang="es-EC" sz="1400" b="1" dirty="0"/>
          </a:p>
        </p:txBody>
      </p:sp>
      <p:sp>
        <p:nvSpPr>
          <p:cNvPr id="3" name="2 CuadroTexto"/>
          <p:cNvSpPr txBox="1"/>
          <p:nvPr/>
        </p:nvSpPr>
        <p:spPr>
          <a:xfrm>
            <a:off x="4644008" y="89942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En Ecuador…</a:t>
            </a:r>
            <a:endParaRPr lang="es-EC" dirty="0"/>
          </a:p>
        </p:txBody>
      </p:sp>
      <p:pic>
        <p:nvPicPr>
          <p:cNvPr id="25606" name="Picture 6" descr="http://www.picgifs.com/food-and-drinks/food-and-drinks/tomatoes/food-and-drinks-tomatoes-33794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860" y="3458375"/>
            <a:ext cx="389396" cy="25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www.picgifs.com/food-and-drinks/food-and-drinks/tomatoes/food-and-drinks-tomatoes-33794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080804"/>
            <a:ext cx="351606" cy="23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www.picgifs.com/food-and-drinks/food-and-drinks/tomatoes/food-and-drinks-tomatoes-33794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709" y="1946207"/>
            <a:ext cx="394283" cy="26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www.picgifs.com/food-and-drinks/food-and-drinks/tomatoes/food-and-drinks-tomatoes-33794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989" y="2306247"/>
            <a:ext cx="394283" cy="26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603024" y="5229200"/>
            <a:ext cx="39689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400" i="1" dirty="0" err="1" smtClean="0"/>
              <a:t>Lycopersicon</a:t>
            </a:r>
            <a:r>
              <a:rPr lang="es-EC" sz="1400" i="1" dirty="0" smtClean="0"/>
              <a:t> </a:t>
            </a:r>
            <a:r>
              <a:rPr lang="es-EC" sz="1400" i="1" dirty="0" err="1" smtClean="0"/>
              <a:t>esculentum</a:t>
            </a:r>
            <a:r>
              <a:rPr lang="es-EC" sz="1400" i="1" dirty="0" smtClean="0"/>
              <a:t> (</a:t>
            </a:r>
            <a:r>
              <a:rPr lang="es-EC" sz="1400" dirty="0" smtClean="0"/>
              <a:t>Miller, 1768)</a:t>
            </a:r>
          </a:p>
          <a:p>
            <a:pPr algn="ctr"/>
            <a:endParaRPr lang="es-EC" sz="1400" dirty="0" smtClean="0"/>
          </a:p>
          <a:p>
            <a:pPr algn="ctr"/>
            <a:r>
              <a:rPr lang="es-EC" sz="1400" i="1" dirty="0" smtClean="0"/>
              <a:t>Solanum lycopersicum  (Actualidad)</a:t>
            </a:r>
            <a:endParaRPr lang="es-EC" sz="1400" i="1" dirty="0"/>
          </a:p>
        </p:txBody>
      </p:sp>
      <p:sp>
        <p:nvSpPr>
          <p:cNvPr id="8" name="7 Flecha curvada hacia la derecha"/>
          <p:cNvSpPr/>
          <p:nvPr/>
        </p:nvSpPr>
        <p:spPr>
          <a:xfrm>
            <a:off x="327242" y="5372636"/>
            <a:ext cx="572350" cy="50463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69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3 Título"/>
          <p:cNvSpPr>
            <a:spLocks noGrp="1"/>
          </p:cNvSpPr>
          <p:nvPr>
            <p:ph type="title"/>
          </p:nvPr>
        </p:nvSpPr>
        <p:spPr>
          <a:xfrm>
            <a:off x="827584" y="116632"/>
            <a:ext cx="8229600" cy="562074"/>
          </a:xfrm>
        </p:spPr>
        <p:txBody>
          <a:bodyPr/>
          <a:lstStyle/>
          <a:p>
            <a:r>
              <a:rPr lang="es-EC" sz="2800" dirty="0" smtClean="0">
                <a:solidFill>
                  <a:schemeClr val="tx1"/>
                </a:solidFill>
              </a:rPr>
              <a:t>INTRODUCCIÓN</a:t>
            </a:r>
            <a:endParaRPr lang="es-EC" sz="2800" dirty="0">
              <a:solidFill>
                <a:schemeClr val="tx1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489092" y="804231"/>
            <a:ext cx="1440160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Morfología</a:t>
            </a:r>
            <a:endParaRPr lang="es-EC" dirty="0"/>
          </a:p>
        </p:txBody>
      </p:sp>
      <p:sp>
        <p:nvSpPr>
          <p:cNvPr id="4" name="3 Rectángulo"/>
          <p:cNvSpPr/>
          <p:nvPr/>
        </p:nvSpPr>
        <p:spPr>
          <a:xfrm>
            <a:off x="467544" y="1322184"/>
            <a:ext cx="43072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400" dirty="0"/>
              <a:t>D</a:t>
            </a:r>
            <a:r>
              <a:rPr lang="es-EC" sz="1400" dirty="0" smtClean="0"/>
              <a:t>icotiledónea perenne.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400" dirty="0" smtClean="0"/>
              <a:t>Crece de </a:t>
            </a:r>
            <a:r>
              <a:rPr lang="es-EC" sz="1400" dirty="0"/>
              <a:t>forma rastrera, semierecta o erecta </a:t>
            </a:r>
            <a:endParaRPr lang="es-EC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400" dirty="0" smtClean="0"/>
              <a:t>Aproximadamente de 1m altura</a:t>
            </a:r>
            <a:endParaRPr lang="es-EC" sz="1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47"/>
          <a:stretch/>
        </p:blipFill>
        <p:spPr bwMode="auto">
          <a:xfrm>
            <a:off x="430299" y="2204864"/>
            <a:ext cx="2413509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2411760" y="3685995"/>
            <a:ext cx="228600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600" b="1" dirty="0">
                <a:solidFill>
                  <a:schemeClr val="bg2">
                    <a:lumMod val="25000"/>
                  </a:schemeClr>
                </a:solidFill>
              </a:rPr>
              <a:t>Sistema Radicular</a:t>
            </a:r>
          </a:p>
          <a:p>
            <a:pPr algn="ctr"/>
            <a:r>
              <a:rPr lang="es-EC" sz="1600" b="1" dirty="0">
                <a:solidFill>
                  <a:schemeClr val="bg2">
                    <a:lumMod val="50000"/>
                  </a:schemeClr>
                </a:solidFill>
              </a:rPr>
              <a:t>Tallo</a:t>
            </a:r>
          </a:p>
          <a:p>
            <a:pPr algn="ctr"/>
            <a:r>
              <a:rPr lang="es-EC" sz="1600" b="1" dirty="0">
                <a:solidFill>
                  <a:schemeClr val="accent3">
                    <a:lumMod val="75000"/>
                  </a:schemeClr>
                </a:solidFill>
              </a:rPr>
              <a:t>Hojas</a:t>
            </a:r>
          </a:p>
          <a:p>
            <a:pPr algn="ctr"/>
            <a:r>
              <a:rPr lang="es-EC" sz="1600" b="1" dirty="0">
                <a:solidFill>
                  <a:srgbClr val="FFFF00"/>
                </a:solidFill>
              </a:rPr>
              <a:t>Flor</a:t>
            </a:r>
          </a:p>
          <a:p>
            <a:pPr algn="ctr"/>
            <a:r>
              <a:rPr lang="es-EC" sz="1600" b="1" dirty="0">
                <a:solidFill>
                  <a:srgbClr val="C00000"/>
                </a:solidFill>
              </a:rPr>
              <a:t>Fruto</a:t>
            </a:r>
          </a:p>
        </p:txBody>
      </p:sp>
      <p:graphicFrame>
        <p:nvGraphicFramePr>
          <p:cNvPr id="38" name="37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0703578"/>
              </p:ext>
            </p:extLst>
          </p:nvPr>
        </p:nvGraphicFramePr>
        <p:xfrm>
          <a:off x="4839281" y="2027981"/>
          <a:ext cx="4283968" cy="37772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9" name="38 CuadroTexto"/>
          <p:cNvSpPr txBox="1"/>
          <p:nvPr/>
        </p:nvSpPr>
        <p:spPr>
          <a:xfrm>
            <a:off x="5796136" y="804231"/>
            <a:ext cx="2448272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Condiciones de Cultivo</a:t>
            </a:r>
            <a:endParaRPr lang="es-EC" dirty="0"/>
          </a:p>
        </p:txBody>
      </p:sp>
      <p:sp>
        <p:nvSpPr>
          <p:cNvPr id="40" name="39 CuadroTexto"/>
          <p:cNvSpPr txBox="1"/>
          <p:nvPr/>
        </p:nvSpPr>
        <p:spPr>
          <a:xfrm>
            <a:off x="6265587" y="1556792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 smtClean="0"/>
              <a:t>Bajo invernadero</a:t>
            </a:r>
            <a:endParaRPr lang="es-EC" sz="1600" dirty="0"/>
          </a:p>
        </p:txBody>
      </p:sp>
    </p:spTree>
    <p:extLst>
      <p:ext uri="{BB962C8B-B14F-4D97-AF65-F5344CB8AC3E}">
        <p14:creationId xmlns:p14="http://schemas.microsoft.com/office/powerpoint/2010/main" val="371690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3 Título"/>
          <p:cNvSpPr>
            <a:spLocks noGrp="1"/>
          </p:cNvSpPr>
          <p:nvPr>
            <p:ph type="title"/>
          </p:nvPr>
        </p:nvSpPr>
        <p:spPr>
          <a:xfrm>
            <a:off x="827584" y="116632"/>
            <a:ext cx="8229600" cy="562074"/>
          </a:xfrm>
        </p:spPr>
        <p:txBody>
          <a:bodyPr/>
          <a:lstStyle/>
          <a:p>
            <a:r>
              <a:rPr lang="es-EC" sz="2800" dirty="0" smtClean="0">
                <a:solidFill>
                  <a:schemeClr val="tx1"/>
                </a:solidFill>
              </a:rPr>
              <a:t>INTRODUCCIÓN</a:t>
            </a:r>
            <a:endParaRPr lang="es-EC" sz="2800" dirty="0">
              <a:solidFill>
                <a:schemeClr val="tx1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79512" y="620688"/>
            <a:ext cx="1872208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Enfermedades</a:t>
            </a:r>
            <a:endParaRPr lang="es-EC" dirty="0"/>
          </a:p>
        </p:txBody>
      </p:sp>
      <p:graphicFrame>
        <p:nvGraphicFramePr>
          <p:cNvPr id="8" name="4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9578397"/>
              </p:ext>
            </p:extLst>
          </p:nvPr>
        </p:nvGraphicFramePr>
        <p:xfrm>
          <a:off x="2555776" y="1340768"/>
          <a:ext cx="6408712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169168" y="1384177"/>
            <a:ext cx="2026568" cy="4421087"/>
          </a:xfrm>
        </p:spPr>
        <p:txBody>
          <a:bodyPr/>
          <a:lstStyle/>
          <a:p>
            <a:pPr eaLnBrk="1" fontAlgn="t" hangingPunct="1"/>
            <a:r>
              <a:rPr lang="es-EC" sz="1600" b="1" dirty="0" smtClean="0">
                <a:solidFill>
                  <a:schemeClr val="tx1"/>
                </a:solidFill>
              </a:rPr>
              <a:t>Fungosas: </a:t>
            </a:r>
            <a:r>
              <a:rPr lang="es-EC" sz="1600" dirty="0">
                <a:solidFill>
                  <a:schemeClr val="tx1"/>
                </a:solidFill>
              </a:rPr>
              <a:t>Antracnosis, Alternariosis, Cenicilla, Fusarium, </a:t>
            </a:r>
            <a:r>
              <a:rPr lang="es-EC" sz="1600" dirty="0" smtClean="0">
                <a:solidFill>
                  <a:schemeClr val="tx1"/>
                </a:solidFill>
              </a:rPr>
              <a:t>Moho </a:t>
            </a:r>
            <a:r>
              <a:rPr lang="es-EC" sz="1600" dirty="0">
                <a:solidFill>
                  <a:schemeClr val="tx1"/>
                </a:solidFill>
              </a:rPr>
              <a:t>gris, Mancha gris de la hoja, Moho blanco, Tizón temprano, Tizón tardío, Verticillium.</a:t>
            </a:r>
          </a:p>
          <a:p>
            <a:pPr eaLnBrk="1" fontAlgn="t" hangingPunct="1"/>
            <a:r>
              <a:rPr lang="es-EC" sz="1600" b="1" dirty="0">
                <a:solidFill>
                  <a:schemeClr val="tx1"/>
                </a:solidFill>
              </a:rPr>
              <a:t>Virales: </a:t>
            </a:r>
            <a:r>
              <a:rPr lang="es-EC" sz="1600" dirty="0">
                <a:solidFill>
                  <a:schemeClr val="tx1"/>
                </a:solidFill>
              </a:rPr>
              <a:t>TYLCV, </a:t>
            </a:r>
            <a:r>
              <a:rPr lang="es-EC" sz="1600" dirty="0" err="1">
                <a:solidFill>
                  <a:schemeClr val="tx1"/>
                </a:solidFill>
              </a:rPr>
              <a:t>ToMV</a:t>
            </a:r>
            <a:r>
              <a:rPr lang="es-EC" sz="1600" dirty="0">
                <a:solidFill>
                  <a:schemeClr val="tx1"/>
                </a:solidFill>
              </a:rPr>
              <a:t>, TMV, CMV, PVY, TVSV, TSWV.</a:t>
            </a:r>
          </a:p>
          <a:p>
            <a:endParaRPr lang="es-EC" sz="1600" dirty="0"/>
          </a:p>
        </p:txBody>
      </p:sp>
      <p:sp>
        <p:nvSpPr>
          <p:cNvPr id="9" name="8 Rectángulo"/>
          <p:cNvSpPr/>
          <p:nvPr/>
        </p:nvSpPr>
        <p:spPr>
          <a:xfrm>
            <a:off x="2555776" y="971436"/>
            <a:ext cx="1633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 smtClean="0"/>
              <a:t>Bacterianas: 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569610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3 Título"/>
          <p:cNvSpPr>
            <a:spLocks noGrp="1"/>
          </p:cNvSpPr>
          <p:nvPr>
            <p:ph type="title"/>
          </p:nvPr>
        </p:nvSpPr>
        <p:spPr>
          <a:xfrm>
            <a:off x="827584" y="116632"/>
            <a:ext cx="8229600" cy="562074"/>
          </a:xfrm>
        </p:spPr>
        <p:txBody>
          <a:bodyPr/>
          <a:lstStyle/>
          <a:p>
            <a:r>
              <a:rPr lang="es-EC" sz="2800" dirty="0" smtClean="0">
                <a:solidFill>
                  <a:schemeClr val="tx1"/>
                </a:solidFill>
              </a:rPr>
              <a:t>INTRODUCCIÓN</a:t>
            </a:r>
            <a:endParaRPr lang="es-EC" sz="2800" dirty="0">
              <a:solidFill>
                <a:schemeClr val="tx1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323528" y="620688"/>
            <a:ext cx="2448272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BACTERIÓFAGOS</a:t>
            </a:r>
            <a:endParaRPr lang="es-EC" b="1" dirty="0"/>
          </a:p>
        </p:txBody>
      </p:sp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169168" y="2104257"/>
            <a:ext cx="4330824" cy="604663"/>
          </a:xfrm>
        </p:spPr>
        <p:txBody>
          <a:bodyPr/>
          <a:lstStyle/>
          <a:p>
            <a:pPr marL="0" indent="0" eaLnBrk="1" fontAlgn="t" hangingPunct="1">
              <a:buNone/>
            </a:pPr>
            <a:r>
              <a:rPr lang="es-EC" sz="1400" dirty="0" smtClean="0">
                <a:solidFill>
                  <a:schemeClr val="tx1"/>
                </a:solidFill>
              </a:rPr>
              <a:t>                       Frederick </a:t>
            </a:r>
            <a:r>
              <a:rPr lang="es-EC" sz="1400" dirty="0" err="1" smtClean="0">
                <a:solidFill>
                  <a:schemeClr val="tx1"/>
                </a:solidFill>
              </a:rPr>
              <a:t>Twort</a:t>
            </a:r>
            <a:r>
              <a:rPr lang="es-EC" sz="1400" dirty="0" smtClean="0">
                <a:solidFill>
                  <a:schemeClr val="tx1"/>
                </a:solidFill>
              </a:rPr>
              <a:t> (1915)</a:t>
            </a:r>
          </a:p>
          <a:p>
            <a:pPr marL="0" indent="0" eaLnBrk="1" fontAlgn="t" hangingPunct="1">
              <a:buNone/>
            </a:pPr>
            <a:endParaRPr lang="es-EC" sz="1400" dirty="0" smtClean="0">
              <a:solidFill>
                <a:schemeClr val="tx1"/>
              </a:solidFill>
            </a:endParaRPr>
          </a:p>
          <a:p>
            <a:pPr marL="0" indent="0" eaLnBrk="1" fontAlgn="t" hangingPunct="1">
              <a:buNone/>
            </a:pPr>
            <a:r>
              <a:rPr lang="es-EC" sz="1400" dirty="0" smtClean="0">
                <a:solidFill>
                  <a:schemeClr val="tx1"/>
                </a:solidFill>
              </a:rPr>
              <a:t>                       </a:t>
            </a:r>
            <a:r>
              <a:rPr lang="es-EC" sz="1400" dirty="0" err="1" smtClean="0">
                <a:solidFill>
                  <a:schemeClr val="tx1"/>
                </a:solidFill>
              </a:rPr>
              <a:t>Felix</a:t>
            </a:r>
            <a:r>
              <a:rPr lang="es-EC" sz="1400" dirty="0" smtClean="0">
                <a:solidFill>
                  <a:schemeClr val="tx1"/>
                </a:solidFill>
              </a:rPr>
              <a:t> </a:t>
            </a:r>
            <a:r>
              <a:rPr lang="es-EC" sz="1400" dirty="0" err="1">
                <a:solidFill>
                  <a:schemeClr val="tx1"/>
                </a:solidFill>
              </a:rPr>
              <a:t>d’Herelle</a:t>
            </a:r>
            <a:r>
              <a:rPr lang="es-EC" sz="1400" dirty="0">
                <a:solidFill>
                  <a:schemeClr val="tx1"/>
                </a:solidFill>
              </a:rPr>
              <a:t> (</a:t>
            </a:r>
            <a:r>
              <a:rPr lang="es-EC" sz="1400" dirty="0" smtClean="0">
                <a:solidFill>
                  <a:schemeClr val="tx1"/>
                </a:solidFill>
              </a:rPr>
              <a:t>1917)</a:t>
            </a:r>
            <a:endParaRPr lang="es-EC" sz="1400" dirty="0">
              <a:solidFill>
                <a:schemeClr val="tx1"/>
              </a:solidFill>
            </a:endParaRPr>
          </a:p>
        </p:txBody>
      </p:sp>
      <p:sp>
        <p:nvSpPr>
          <p:cNvPr id="9" name="8 Rectángulo redondeado"/>
          <p:cNvSpPr/>
          <p:nvPr/>
        </p:nvSpPr>
        <p:spPr>
          <a:xfrm>
            <a:off x="395536" y="1502653"/>
            <a:ext cx="2952328" cy="41417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Generalidades</a:t>
            </a:r>
            <a:endParaRPr lang="es-EC" dirty="0"/>
          </a:p>
        </p:txBody>
      </p:sp>
      <p:grpSp>
        <p:nvGrpSpPr>
          <p:cNvPr id="19" name="18 Grupo"/>
          <p:cNvGrpSpPr/>
          <p:nvPr/>
        </p:nvGrpSpPr>
        <p:grpSpPr>
          <a:xfrm>
            <a:off x="251520" y="2492896"/>
            <a:ext cx="2896516" cy="1086391"/>
            <a:chOff x="251520" y="2126585"/>
            <a:chExt cx="2896516" cy="1086391"/>
          </a:xfrm>
        </p:grpSpPr>
        <p:sp>
          <p:nvSpPr>
            <p:cNvPr id="8" name="7 Rectángulo"/>
            <p:cNvSpPr/>
            <p:nvPr/>
          </p:nvSpPr>
          <p:spPr>
            <a:xfrm>
              <a:off x="1403648" y="2500503"/>
              <a:ext cx="174438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C" sz="1600" dirty="0"/>
                <a:t>“</a:t>
              </a:r>
              <a:r>
                <a:rPr lang="es-EC" sz="1600" dirty="0" err="1" smtClean="0"/>
                <a:t>fagein</a:t>
              </a:r>
              <a:r>
                <a:rPr lang="es-EC" sz="1600" dirty="0" smtClean="0"/>
                <a:t>” = comer </a:t>
              </a:r>
              <a:endParaRPr lang="es-EC" sz="1600" dirty="0"/>
            </a:p>
          </p:txBody>
        </p:sp>
        <p:pic>
          <p:nvPicPr>
            <p:cNvPr id="5122" name="Picture 2" descr="https://norkinvirology.files.wordpress.com/2015/05/dherelle-2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2126585"/>
              <a:ext cx="1152128" cy="1086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9 Rectángulo"/>
            <p:cNvSpPr/>
            <p:nvPr/>
          </p:nvSpPr>
          <p:spPr>
            <a:xfrm>
              <a:off x="1547664" y="2802414"/>
              <a:ext cx="141577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C" sz="1600" b="1" dirty="0"/>
                <a:t>b</a:t>
              </a:r>
              <a:r>
                <a:rPr lang="es-EC" sz="1600" b="1" dirty="0" smtClean="0"/>
                <a:t>acteriófago</a:t>
              </a:r>
              <a:endParaRPr lang="es-EC" sz="1600" b="1" dirty="0"/>
            </a:p>
          </p:txBody>
        </p:sp>
      </p:grpSp>
      <p:sp>
        <p:nvSpPr>
          <p:cNvPr id="13" name="4 Marcador de contenido"/>
          <p:cNvSpPr txBox="1">
            <a:spLocks/>
          </p:cNvSpPr>
          <p:nvPr/>
        </p:nvSpPr>
        <p:spPr>
          <a:xfrm>
            <a:off x="179513" y="3859690"/>
            <a:ext cx="3384376" cy="223360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s-EC" sz="1400" kern="0" dirty="0" smtClean="0">
                <a:solidFill>
                  <a:schemeClr val="tx1"/>
                </a:solidFill>
              </a:rPr>
              <a:t>1930 </a:t>
            </a:r>
            <a:r>
              <a:rPr lang="es-EC" sz="1400" kern="0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M</a:t>
            </a:r>
            <a:r>
              <a:rPr lang="es-EC" sz="1400" kern="0" dirty="0" smtClean="0">
                <a:solidFill>
                  <a:schemeClr val="tx1"/>
                </a:solidFill>
              </a:rPr>
              <a:t>orfología, genética y replicación viral.</a:t>
            </a:r>
          </a:p>
          <a:p>
            <a:endParaRPr lang="es-EC" sz="1400" kern="0" dirty="0" smtClean="0">
              <a:solidFill>
                <a:schemeClr val="tx1"/>
              </a:solidFill>
            </a:endParaRPr>
          </a:p>
          <a:p>
            <a:r>
              <a:rPr lang="es-EC" sz="1400" kern="0" dirty="0" smtClean="0">
                <a:solidFill>
                  <a:schemeClr val="tx1"/>
                </a:solidFill>
              </a:rPr>
              <a:t>1990-1996 </a:t>
            </a:r>
            <a:r>
              <a:rPr lang="es-EC" sz="1400" kern="0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T</a:t>
            </a:r>
            <a:r>
              <a:rPr lang="es-EC" sz="1400" kern="0" dirty="0" smtClean="0">
                <a:solidFill>
                  <a:schemeClr val="tx1"/>
                </a:solidFill>
              </a:rPr>
              <a:t>erapia de fagos.</a:t>
            </a:r>
          </a:p>
          <a:p>
            <a:endParaRPr lang="es-EC" sz="1400" kern="0" dirty="0" smtClean="0">
              <a:solidFill>
                <a:schemeClr val="tx1"/>
              </a:solidFill>
            </a:endParaRPr>
          </a:p>
          <a:p>
            <a:r>
              <a:rPr lang="es-EC" sz="1400" kern="0" dirty="0" smtClean="0">
                <a:solidFill>
                  <a:schemeClr val="tx1"/>
                </a:solidFill>
              </a:rPr>
              <a:t>2002 y 2003 </a:t>
            </a:r>
            <a:r>
              <a:rPr lang="es-EC" sz="1400" kern="0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P</a:t>
            </a:r>
            <a:r>
              <a:rPr lang="es-EC" sz="1400" kern="0" dirty="0" smtClean="0">
                <a:solidFill>
                  <a:schemeClr val="tx1"/>
                </a:solidFill>
              </a:rPr>
              <a:t>rimera fagoterapia para </a:t>
            </a:r>
            <a:r>
              <a:rPr lang="es-EC" sz="1400" i="1" kern="0" dirty="0" err="1" smtClean="0">
                <a:solidFill>
                  <a:schemeClr val="tx1"/>
                </a:solidFill>
              </a:rPr>
              <a:t>Enterococcus</a:t>
            </a:r>
            <a:r>
              <a:rPr lang="es-EC" sz="1400" i="1" kern="0" dirty="0" smtClean="0">
                <a:solidFill>
                  <a:schemeClr val="tx1"/>
                </a:solidFill>
              </a:rPr>
              <a:t> </a:t>
            </a:r>
            <a:r>
              <a:rPr lang="es-EC" sz="1400" kern="0" dirty="0" smtClean="0">
                <a:solidFill>
                  <a:schemeClr val="tx1"/>
                </a:solidFill>
              </a:rPr>
              <a:t>resistentes a vancomicina </a:t>
            </a:r>
            <a:r>
              <a:rPr lang="es-ES" sz="1400" kern="0" dirty="0" smtClean="0">
                <a:solidFill>
                  <a:schemeClr val="tx1"/>
                </a:solidFill>
              </a:rPr>
              <a:t>y </a:t>
            </a:r>
            <a:r>
              <a:rPr lang="es-ES" sz="1400" i="1" kern="0" dirty="0" smtClean="0">
                <a:solidFill>
                  <a:schemeClr val="tx1"/>
                </a:solidFill>
              </a:rPr>
              <a:t>S. </a:t>
            </a:r>
            <a:r>
              <a:rPr lang="es-ES" sz="1400" i="1" kern="0" dirty="0" err="1" smtClean="0">
                <a:solidFill>
                  <a:schemeClr val="tx1"/>
                </a:solidFill>
              </a:rPr>
              <a:t>aureus</a:t>
            </a:r>
            <a:r>
              <a:rPr lang="es-ES" sz="1400" kern="0" dirty="0" smtClean="0">
                <a:solidFill>
                  <a:schemeClr val="tx1"/>
                </a:solidFill>
              </a:rPr>
              <a:t> resistente a </a:t>
            </a:r>
            <a:r>
              <a:rPr lang="es-ES" sz="1400" kern="0" dirty="0" err="1" smtClean="0">
                <a:solidFill>
                  <a:schemeClr val="tx1"/>
                </a:solidFill>
              </a:rPr>
              <a:t>meticilicina</a:t>
            </a:r>
            <a:r>
              <a:rPr lang="es-ES" sz="1400" kern="0" dirty="0" smtClean="0">
                <a:solidFill>
                  <a:schemeClr val="tx1"/>
                </a:solidFill>
              </a:rPr>
              <a:t>.</a:t>
            </a:r>
            <a:endParaRPr lang="es-EC" sz="1400" kern="0" dirty="0"/>
          </a:p>
        </p:txBody>
      </p:sp>
      <p:sp>
        <p:nvSpPr>
          <p:cNvPr id="12" name="11 Rectángulo"/>
          <p:cNvSpPr/>
          <p:nvPr/>
        </p:nvSpPr>
        <p:spPr>
          <a:xfrm>
            <a:off x="5687856" y="1027475"/>
            <a:ext cx="13324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600" dirty="0" smtClean="0"/>
              <a:t>Clasificación</a:t>
            </a:r>
            <a:endParaRPr lang="es-EC" sz="1600" dirty="0"/>
          </a:p>
        </p:txBody>
      </p:sp>
      <p:pic>
        <p:nvPicPr>
          <p:cNvPr id="15" name="14 Imagen"/>
          <p:cNvPicPr/>
          <p:nvPr/>
        </p:nvPicPr>
        <p:blipFill rotWithShape="1">
          <a:blip r:embed="rId3"/>
          <a:srcRect l="34893" t="21182" r="11335" b="23565"/>
          <a:stretch/>
        </p:blipFill>
        <p:spPr bwMode="auto">
          <a:xfrm>
            <a:off x="3707905" y="1366029"/>
            <a:ext cx="5436096" cy="34476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13 Rectángulo"/>
          <p:cNvSpPr/>
          <p:nvPr/>
        </p:nvSpPr>
        <p:spPr>
          <a:xfrm>
            <a:off x="4427984" y="5214391"/>
            <a:ext cx="274417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dirty="0"/>
              <a:t>60% </a:t>
            </a:r>
            <a:r>
              <a:rPr lang="es-EC" sz="1400" i="1" dirty="0" err="1" smtClean="0"/>
              <a:t>Siphoviridae</a:t>
            </a:r>
            <a:endParaRPr lang="es-EC" sz="1400" dirty="0"/>
          </a:p>
          <a:p>
            <a:r>
              <a:rPr lang="es-EC" sz="1400" dirty="0" smtClean="0"/>
              <a:t>25</a:t>
            </a:r>
            <a:r>
              <a:rPr lang="es-EC" sz="1400" dirty="0"/>
              <a:t>% </a:t>
            </a:r>
            <a:r>
              <a:rPr lang="es-EC" sz="1400" i="1" dirty="0" err="1" smtClean="0"/>
              <a:t>Myoviridae</a:t>
            </a:r>
            <a:r>
              <a:rPr lang="es-EC" sz="1400" dirty="0" smtClean="0"/>
              <a:t> </a:t>
            </a:r>
            <a:r>
              <a:rPr lang="es-EC" sz="1400" dirty="0"/>
              <a:t>o </a:t>
            </a:r>
            <a:r>
              <a:rPr lang="es-EC" sz="1400" i="1" dirty="0" err="1" smtClean="0"/>
              <a:t>Podoviridae</a:t>
            </a:r>
            <a:endParaRPr lang="es-EC" sz="1400" dirty="0"/>
          </a:p>
          <a:p>
            <a:r>
              <a:rPr lang="es-EC" sz="1400" dirty="0" smtClean="0"/>
              <a:t>4</a:t>
            </a:r>
            <a:r>
              <a:rPr lang="es-EC" sz="1400" dirty="0"/>
              <a:t>% </a:t>
            </a:r>
            <a:r>
              <a:rPr lang="es-EC" sz="1400" dirty="0" smtClean="0"/>
              <a:t>10 </a:t>
            </a:r>
            <a:r>
              <a:rPr lang="es-EC" sz="1400" dirty="0"/>
              <a:t>familias </a:t>
            </a:r>
            <a:r>
              <a:rPr lang="es-EC" sz="1400" dirty="0" smtClean="0"/>
              <a:t>restantes</a:t>
            </a:r>
            <a:endParaRPr lang="es-EC" sz="1400" dirty="0"/>
          </a:p>
        </p:txBody>
      </p:sp>
      <p:sp>
        <p:nvSpPr>
          <p:cNvPr id="16" name="15 Rectángulo"/>
          <p:cNvSpPr/>
          <p:nvPr/>
        </p:nvSpPr>
        <p:spPr>
          <a:xfrm>
            <a:off x="7236296" y="5445224"/>
            <a:ext cx="179388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/>
              <a:t>(</a:t>
            </a:r>
            <a:r>
              <a:rPr lang="es-EC" sz="1200" dirty="0" err="1"/>
              <a:t>Martins</a:t>
            </a:r>
            <a:r>
              <a:rPr lang="es-EC" sz="1200" dirty="0"/>
              <a:t> da Silva, </a:t>
            </a:r>
            <a:r>
              <a:rPr lang="es-EC" sz="1200" dirty="0" smtClean="0"/>
              <a:t>2011)</a:t>
            </a:r>
            <a:endParaRPr lang="es-EC" sz="1200" dirty="0"/>
          </a:p>
        </p:txBody>
      </p:sp>
      <p:sp>
        <p:nvSpPr>
          <p:cNvPr id="17" name="16 Cerrar llave"/>
          <p:cNvSpPr/>
          <p:nvPr/>
        </p:nvSpPr>
        <p:spPr>
          <a:xfrm>
            <a:off x="7020272" y="5186115"/>
            <a:ext cx="223893" cy="763165"/>
          </a:xfrm>
          <a:prstGeom prst="rightBrac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17 Rectángulo"/>
          <p:cNvSpPr/>
          <p:nvPr/>
        </p:nvSpPr>
        <p:spPr>
          <a:xfrm>
            <a:off x="5436096" y="4797152"/>
            <a:ext cx="21948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 smtClean="0"/>
              <a:t>orden </a:t>
            </a:r>
            <a:r>
              <a:rPr lang="es-EC" sz="1400" i="1" dirty="0" err="1" smtClean="0"/>
              <a:t>Caudovirales</a:t>
            </a:r>
            <a:r>
              <a:rPr lang="es-EC" sz="1400" dirty="0" smtClean="0"/>
              <a:t> </a:t>
            </a:r>
            <a:r>
              <a:rPr lang="es-EC" sz="1400" dirty="0"/>
              <a:t>96% </a:t>
            </a:r>
          </a:p>
        </p:txBody>
      </p:sp>
    </p:spTree>
    <p:extLst>
      <p:ext uri="{BB962C8B-B14F-4D97-AF65-F5344CB8AC3E}">
        <p14:creationId xmlns:p14="http://schemas.microsoft.com/office/powerpoint/2010/main" val="322982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seño predetermin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1679</TotalTime>
  <Words>2008</Words>
  <Application>Microsoft Office PowerPoint</Application>
  <PresentationFormat>Presentación en pantalla (4:3)</PresentationFormat>
  <Paragraphs>522</Paragraphs>
  <Slides>43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43</vt:i4>
      </vt:variant>
    </vt:vector>
  </HeadingPairs>
  <TitlesOfParts>
    <vt:vector size="46" baseType="lpstr">
      <vt:lpstr>Tema de Office</vt:lpstr>
      <vt:lpstr>Diseño predeterminado</vt:lpstr>
      <vt:lpstr>CorelDRAW</vt:lpstr>
      <vt:lpstr>Presentación de PowerPoint</vt:lpstr>
      <vt:lpstr>CONTENIDO</vt:lpstr>
      <vt:lpstr>INTRODUCCIÓN</vt:lpstr>
      <vt:lpstr>FORMULACIÓN DEL PROBLEMA</vt:lpstr>
      <vt:lpstr>Presentación de PowerPoint</vt:lpstr>
      <vt:lpstr>INTRODUCCIÓN</vt:lpstr>
      <vt:lpstr>INTRODUCCIÓN</vt:lpstr>
      <vt:lpstr>INTRODUCCIÓN</vt:lpstr>
      <vt:lpstr>INTRODUCCIÓN</vt:lpstr>
      <vt:lpstr>Presentación de PowerPoint</vt:lpstr>
      <vt:lpstr>Presentación de PowerPoint</vt:lpstr>
      <vt:lpstr>Presentación de PowerPoint</vt:lpstr>
      <vt:lpstr>OBJETIVO GENERAL</vt:lpstr>
      <vt:lpstr>OBJETIVOS ESPECÍFICOS</vt:lpstr>
      <vt:lpstr>Presentación de PowerPoint</vt:lpstr>
      <vt:lpstr>MATERIALES Y MÉTODOS</vt:lpstr>
      <vt:lpstr>MATERIALES Y MÉTODOS</vt:lpstr>
      <vt:lpstr>MATERIALES Y MÉTODOS</vt:lpstr>
      <vt:lpstr>Presentación de PowerPoint</vt:lpstr>
      <vt:lpstr>MATERIALES Y MÉTODOS</vt:lpstr>
      <vt:lpstr>MATERIALES Y MÉTODOS</vt:lpstr>
      <vt:lpstr>MATERIALES Y MÉTODOS</vt:lpstr>
      <vt:lpstr>MATERIALES Y MÉTODOS</vt:lpstr>
      <vt:lpstr>MATERIALES Y MÉTODOS</vt:lpstr>
      <vt:lpstr>MATERIALES Y MÉTODOS</vt:lpstr>
      <vt:lpstr>Presentación de PowerPoint</vt:lpstr>
      <vt:lpstr>Presentación de PowerPoint</vt:lpstr>
      <vt:lpstr>RESULTADOS Y DISCUSIÓN</vt:lpstr>
      <vt:lpstr>RESULTADOS Y DISCUSIÓN</vt:lpstr>
      <vt:lpstr>RESULTADOS Y DISCUSIÓN</vt:lpstr>
      <vt:lpstr>RESULTADOS Y DISCUSIÓN</vt:lpstr>
      <vt:lpstr>RESULTADOS Y DISCUSIÓN</vt:lpstr>
      <vt:lpstr>Presentación de PowerPoint</vt:lpstr>
      <vt:lpstr>RESULTADOS Y DISCUSIÓN</vt:lpstr>
      <vt:lpstr>RESULTADOS Y DISCUSIÓN</vt:lpstr>
      <vt:lpstr>RESULTADOS Y DISCUSIÓN</vt:lpstr>
      <vt:lpstr>RESULTADOS Y DISCUSIÓN</vt:lpstr>
      <vt:lpstr>Presentación de PowerPoint</vt:lpstr>
      <vt:lpstr>Presentación de PowerPoint</vt:lpstr>
      <vt:lpstr>CONCLUSIONES</vt:lpstr>
      <vt:lpstr>RECOMENDACIONES</vt:lpstr>
      <vt:lpstr>Presentación de PowerPoint</vt:lpstr>
      <vt:lpstr>Presentación de PowerPoint</vt:lpstr>
    </vt:vector>
  </TitlesOfParts>
  <Company>GP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hp</dc:creator>
  <cp:lastModifiedBy>hp</cp:lastModifiedBy>
  <cp:revision>107</cp:revision>
  <dcterms:created xsi:type="dcterms:W3CDTF">2015-11-03T20:29:59Z</dcterms:created>
  <dcterms:modified xsi:type="dcterms:W3CDTF">2015-11-17T00:12:44Z</dcterms:modified>
</cp:coreProperties>
</file>