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64" r:id="rId5"/>
    <p:sldId id="279" r:id="rId6"/>
    <p:sldId id="292" r:id="rId7"/>
    <p:sldId id="280" r:id="rId8"/>
    <p:sldId id="295" r:id="rId9"/>
    <p:sldId id="296" r:id="rId10"/>
    <p:sldId id="285" r:id="rId11"/>
    <p:sldId id="290" r:id="rId12"/>
    <p:sldId id="269" r:id="rId13"/>
    <p:sldId id="291" r:id="rId14"/>
    <p:sldId id="281" r:id="rId15"/>
    <p:sldId id="282" r:id="rId16"/>
    <p:sldId id="286" r:id="rId17"/>
    <p:sldId id="270" r:id="rId18"/>
    <p:sldId id="271" r:id="rId19"/>
    <p:sldId id="284" r:id="rId20"/>
    <p:sldId id="283" r:id="rId21"/>
    <p:sldId id="272" r:id="rId22"/>
    <p:sldId id="287" r:id="rId23"/>
    <p:sldId id="288" r:id="rId2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53" autoAdjust="0"/>
    <p:restoredTop sz="94660"/>
  </p:normalViewPr>
  <p:slideViewPr>
    <p:cSldViewPr snapToGrid="0">
      <p:cViewPr varScale="1">
        <p:scale>
          <a:sx n="74" d="100"/>
          <a:sy n="74" d="100"/>
        </p:scale>
        <p:origin x="68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266B1A-96F6-45F7-84CC-76AA9B93632A}"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s-EC"/>
        </a:p>
      </dgm:t>
    </dgm:pt>
    <dgm:pt modelId="{81B76966-BDEA-4BEE-887C-D73958E808DC}">
      <dgm:prSet phldrT="[Texto]" custT="1"/>
      <dgm:spPr>
        <a:solidFill>
          <a:schemeClr val="accent2">
            <a:alpha val="50000"/>
          </a:schemeClr>
        </a:solidFill>
      </dgm:spPr>
      <dgm:t>
        <a:bodyPr/>
        <a:lstStyle/>
        <a:p>
          <a:pPr algn="ctr"/>
          <a:r>
            <a:rPr lang="es-EC" sz="1800" b="1" dirty="0" smtClean="0">
              <a:solidFill>
                <a:schemeClr val="tx1"/>
              </a:solidFill>
            </a:rPr>
            <a:t>GENERALIDADES</a:t>
          </a:r>
          <a:endParaRPr lang="es-EC" sz="1600" dirty="0" smtClean="0">
            <a:solidFill>
              <a:schemeClr val="tx1"/>
            </a:solidFill>
          </a:endParaRPr>
        </a:p>
        <a:p>
          <a:pPr algn="l"/>
          <a:r>
            <a:rPr lang="es-EC" sz="1600" dirty="0" smtClean="0">
              <a:solidFill>
                <a:schemeClr val="tx1"/>
              </a:solidFill>
            </a:rPr>
            <a:t>Objetivo general</a:t>
          </a:r>
        </a:p>
        <a:p>
          <a:pPr algn="l"/>
          <a:r>
            <a:rPr lang="es-EC" sz="1600" dirty="0" smtClean="0">
              <a:solidFill>
                <a:schemeClr val="tx1"/>
              </a:solidFill>
            </a:rPr>
            <a:t>Objetivo específico</a:t>
          </a:r>
        </a:p>
        <a:p>
          <a:pPr algn="l"/>
          <a:r>
            <a:rPr lang="es-EC" sz="1600" dirty="0" smtClean="0">
              <a:solidFill>
                <a:schemeClr val="tx1"/>
              </a:solidFill>
            </a:rPr>
            <a:t>Marco teórico</a:t>
          </a:r>
        </a:p>
        <a:p>
          <a:pPr algn="l"/>
          <a:endParaRPr lang="es-EC" sz="1600" dirty="0">
            <a:solidFill>
              <a:schemeClr val="tx1"/>
            </a:solidFill>
          </a:endParaRPr>
        </a:p>
      </dgm:t>
    </dgm:pt>
    <dgm:pt modelId="{24745550-FC6F-47AB-8B5C-184CB88628B1}" type="parTrans" cxnId="{DBD16ED2-D0C8-4349-817E-91AC9AEA61C1}">
      <dgm:prSet/>
      <dgm:spPr/>
      <dgm:t>
        <a:bodyPr/>
        <a:lstStyle/>
        <a:p>
          <a:pPr algn="ctr"/>
          <a:endParaRPr lang="es-EC"/>
        </a:p>
      </dgm:t>
    </dgm:pt>
    <dgm:pt modelId="{5963F576-F0C2-4B60-B319-B75095CC1E20}" type="sibTrans" cxnId="{DBD16ED2-D0C8-4349-817E-91AC9AEA61C1}">
      <dgm:prSet/>
      <dgm:spPr/>
      <dgm:t>
        <a:bodyPr/>
        <a:lstStyle/>
        <a:p>
          <a:pPr algn="ctr"/>
          <a:endParaRPr lang="es-EC"/>
        </a:p>
      </dgm:t>
    </dgm:pt>
    <dgm:pt modelId="{9AAB6055-51A8-4F75-A75A-5770ED1D7A2A}">
      <dgm:prSet phldrT="[Texto]" custT="1"/>
      <dgm:spPr>
        <a:solidFill>
          <a:srgbClr val="FFFF00">
            <a:alpha val="50000"/>
          </a:srgbClr>
        </a:solidFill>
      </dgm:spPr>
      <dgm:t>
        <a:bodyPr/>
        <a:lstStyle/>
        <a:p>
          <a:pPr algn="ctr"/>
          <a:r>
            <a:rPr lang="es-EC" sz="1600" b="1" dirty="0" smtClean="0">
              <a:solidFill>
                <a:schemeClr val="tx1"/>
              </a:solidFill>
            </a:rPr>
            <a:t>ANÁLISIS SITUACIONAL</a:t>
          </a:r>
        </a:p>
        <a:p>
          <a:pPr algn="l"/>
          <a:r>
            <a:rPr lang="es-EC" sz="1600" dirty="0" smtClean="0">
              <a:solidFill>
                <a:schemeClr val="tx1"/>
              </a:solidFill>
            </a:rPr>
            <a:t>Macro-Micro</a:t>
          </a:r>
        </a:p>
        <a:p>
          <a:pPr algn="l"/>
          <a:r>
            <a:rPr lang="es-EC" sz="1600" dirty="0" smtClean="0">
              <a:solidFill>
                <a:schemeClr val="tx1"/>
              </a:solidFill>
            </a:rPr>
            <a:t>FODA</a:t>
          </a:r>
        </a:p>
        <a:p>
          <a:pPr algn="l"/>
          <a:r>
            <a:rPr lang="es-EC" sz="1600" dirty="0" smtClean="0">
              <a:solidFill>
                <a:schemeClr val="tx1"/>
              </a:solidFill>
            </a:rPr>
            <a:t>Descripción general del </a:t>
          </a:r>
          <a:r>
            <a:rPr lang="es-EC" sz="1600" dirty="0" smtClean="0">
              <a:solidFill>
                <a:schemeClr val="tx1"/>
              </a:solidFill>
            </a:rPr>
            <a:t>mercado</a:t>
          </a:r>
        </a:p>
        <a:p>
          <a:pPr algn="l"/>
          <a:r>
            <a:rPr lang="es-EC" sz="1600" dirty="0" smtClean="0">
              <a:solidFill>
                <a:schemeClr val="tx1"/>
              </a:solidFill>
            </a:rPr>
            <a:t>La competencia</a:t>
          </a:r>
          <a:endParaRPr lang="es-EC" sz="1600" dirty="0" smtClean="0">
            <a:solidFill>
              <a:schemeClr val="tx1"/>
            </a:solidFill>
          </a:endParaRPr>
        </a:p>
      </dgm:t>
    </dgm:pt>
    <dgm:pt modelId="{A2D98741-89E4-42B4-BBBA-84FDADC7DC01}" type="parTrans" cxnId="{DA0E0FC0-6029-41BA-8719-B636D600B339}">
      <dgm:prSet/>
      <dgm:spPr/>
      <dgm:t>
        <a:bodyPr/>
        <a:lstStyle/>
        <a:p>
          <a:pPr algn="ctr"/>
          <a:endParaRPr lang="es-EC"/>
        </a:p>
      </dgm:t>
    </dgm:pt>
    <dgm:pt modelId="{DADF3CFA-4F45-405B-AFB8-1383433D3EB3}" type="sibTrans" cxnId="{DA0E0FC0-6029-41BA-8719-B636D600B339}">
      <dgm:prSet/>
      <dgm:spPr/>
      <dgm:t>
        <a:bodyPr/>
        <a:lstStyle/>
        <a:p>
          <a:pPr algn="ctr"/>
          <a:endParaRPr lang="es-EC"/>
        </a:p>
      </dgm:t>
    </dgm:pt>
    <dgm:pt modelId="{F16A664B-AC44-4DAE-992F-3B7ED857AECE}">
      <dgm:prSet phldrT="[Texto]" custT="1"/>
      <dgm:spPr>
        <a:solidFill>
          <a:srgbClr val="00B0F0">
            <a:alpha val="50000"/>
          </a:srgbClr>
        </a:solidFill>
      </dgm:spPr>
      <dgm:t>
        <a:bodyPr/>
        <a:lstStyle/>
        <a:p>
          <a:pPr algn="ctr"/>
          <a:endParaRPr lang="es-EC" sz="1400" dirty="0" smtClean="0">
            <a:solidFill>
              <a:srgbClr val="002060"/>
            </a:solidFill>
          </a:endParaRPr>
        </a:p>
        <a:p>
          <a:pPr algn="ctr"/>
          <a:r>
            <a:rPr lang="es-EC" sz="1400" b="1" dirty="0" smtClean="0">
              <a:solidFill>
                <a:schemeClr val="tx1"/>
              </a:solidFill>
            </a:rPr>
            <a:t>METODOLOGÍA</a:t>
          </a:r>
        </a:p>
        <a:p>
          <a:pPr algn="l"/>
          <a:r>
            <a:rPr lang="es-EC" sz="1400" dirty="0" smtClean="0"/>
            <a:t>Diseño de la investigación</a:t>
          </a:r>
          <a:br>
            <a:rPr lang="es-EC" sz="1400" dirty="0" smtClean="0"/>
          </a:br>
          <a:r>
            <a:rPr lang="es-EC" sz="1400" dirty="0" smtClean="0"/>
            <a:t> Población y muestra</a:t>
          </a:r>
          <a:br>
            <a:rPr lang="es-EC" sz="1400" dirty="0" smtClean="0"/>
          </a:br>
          <a:r>
            <a:rPr lang="es-EC" sz="1400" dirty="0" smtClean="0"/>
            <a:t>  Instrumentos de la investigación</a:t>
          </a:r>
          <a:br>
            <a:rPr lang="es-EC" sz="1400" dirty="0" smtClean="0"/>
          </a:br>
          <a:r>
            <a:rPr lang="es-EC" sz="1400" dirty="0" smtClean="0"/>
            <a:t> Operacionalización de variables</a:t>
          </a:r>
          <a:br>
            <a:rPr lang="es-EC" sz="1400" dirty="0" smtClean="0"/>
          </a:br>
          <a:r>
            <a:rPr lang="es-EC" sz="1400" dirty="0" smtClean="0"/>
            <a:t>Procedimiento de la investigación            Recolección de datos</a:t>
          </a:r>
          <a:br>
            <a:rPr lang="es-EC" sz="1400" dirty="0" smtClean="0"/>
          </a:br>
          <a:r>
            <a:rPr lang="es-EC" sz="1400" dirty="0" smtClean="0"/>
            <a:t>Análisis e interpretación</a:t>
          </a:r>
          <a:br>
            <a:rPr lang="es-EC" sz="1400" dirty="0" smtClean="0"/>
          </a:br>
          <a:r>
            <a:rPr lang="es-EC" sz="1400" dirty="0" smtClean="0"/>
            <a:t>Conclusiones y</a:t>
          </a:r>
          <a:br>
            <a:rPr lang="es-EC" sz="1400" dirty="0" smtClean="0"/>
          </a:br>
          <a:r>
            <a:rPr lang="es-EC" sz="1400" dirty="0" smtClean="0"/>
            <a:t>recomendaciones </a:t>
          </a:r>
          <a:br>
            <a:rPr lang="es-EC" sz="1400" dirty="0" smtClean="0"/>
          </a:br>
          <a:endParaRPr lang="es-EC" sz="1400" b="1" dirty="0" smtClean="0">
            <a:solidFill>
              <a:schemeClr val="tx1"/>
            </a:solidFill>
          </a:endParaRPr>
        </a:p>
        <a:p>
          <a:pPr algn="ctr"/>
          <a:endParaRPr lang="es-EC" sz="1600" dirty="0">
            <a:solidFill>
              <a:schemeClr val="tx1"/>
            </a:solidFill>
          </a:endParaRPr>
        </a:p>
      </dgm:t>
    </dgm:pt>
    <dgm:pt modelId="{05CDB056-D598-4EFD-ACE6-0A2DFFC802D4}" type="parTrans" cxnId="{3ACA5915-D7EC-4132-ACE1-C1C678AE385A}">
      <dgm:prSet/>
      <dgm:spPr/>
      <dgm:t>
        <a:bodyPr/>
        <a:lstStyle/>
        <a:p>
          <a:pPr algn="ctr"/>
          <a:endParaRPr lang="es-EC"/>
        </a:p>
      </dgm:t>
    </dgm:pt>
    <dgm:pt modelId="{7883EE91-F0F9-49F9-9E5B-C20EF20E281E}" type="sibTrans" cxnId="{3ACA5915-D7EC-4132-ACE1-C1C678AE385A}">
      <dgm:prSet/>
      <dgm:spPr/>
      <dgm:t>
        <a:bodyPr/>
        <a:lstStyle/>
        <a:p>
          <a:pPr algn="ctr"/>
          <a:endParaRPr lang="es-EC"/>
        </a:p>
      </dgm:t>
    </dgm:pt>
    <dgm:pt modelId="{4AF7DE89-0733-4561-84F6-3A50D7A86A44}">
      <dgm:prSet phldrT="[Texto]" custT="1"/>
      <dgm:spPr>
        <a:solidFill>
          <a:srgbClr val="00B050">
            <a:alpha val="50000"/>
          </a:srgbClr>
        </a:solidFill>
      </dgm:spPr>
      <dgm:t>
        <a:bodyPr/>
        <a:lstStyle/>
        <a:p>
          <a:pPr algn="ctr"/>
          <a:r>
            <a:rPr lang="es-EC" sz="1800" b="1" dirty="0" smtClean="0">
              <a:solidFill>
                <a:schemeClr val="tx1"/>
              </a:solidFill>
            </a:rPr>
            <a:t>PROPUESTA</a:t>
          </a:r>
        </a:p>
        <a:p>
          <a:pPr algn="l"/>
          <a:r>
            <a:rPr lang="es-EC" sz="1600" dirty="0" smtClean="0">
              <a:solidFill>
                <a:schemeClr val="tx1"/>
              </a:solidFill>
            </a:rPr>
            <a:t>Objetivos</a:t>
          </a:r>
        </a:p>
        <a:p>
          <a:pPr algn="l"/>
          <a:r>
            <a:rPr lang="es-EC" sz="1600" dirty="0" smtClean="0">
              <a:solidFill>
                <a:schemeClr val="tx1"/>
              </a:solidFill>
            </a:rPr>
            <a:t>Justificación</a:t>
          </a:r>
        </a:p>
        <a:p>
          <a:pPr algn="l"/>
          <a:r>
            <a:rPr lang="es-EC" sz="1600" dirty="0" smtClean="0">
              <a:solidFill>
                <a:schemeClr val="tx1"/>
              </a:solidFill>
            </a:rPr>
            <a:t>Marco teórico</a:t>
          </a:r>
        </a:p>
        <a:p>
          <a:pPr algn="l"/>
          <a:r>
            <a:rPr lang="es-EC" sz="1600" dirty="0" smtClean="0">
              <a:solidFill>
                <a:schemeClr val="tx1"/>
              </a:solidFill>
            </a:rPr>
            <a:t>Propuesta</a:t>
          </a:r>
        </a:p>
        <a:p>
          <a:pPr algn="l"/>
          <a:r>
            <a:rPr lang="es-EC" sz="1600" dirty="0" smtClean="0">
              <a:solidFill>
                <a:schemeClr val="tx1"/>
              </a:solidFill>
            </a:rPr>
            <a:t>Recursos</a:t>
          </a:r>
        </a:p>
        <a:p>
          <a:pPr algn="l"/>
          <a:r>
            <a:rPr lang="es-EC" sz="1600" dirty="0" smtClean="0">
              <a:solidFill>
                <a:schemeClr val="tx1"/>
              </a:solidFill>
            </a:rPr>
            <a:t>Recomendaciones</a:t>
          </a:r>
        </a:p>
        <a:p>
          <a:pPr algn="l"/>
          <a:r>
            <a:rPr lang="es-EC" sz="1600" dirty="0" smtClean="0">
              <a:solidFill>
                <a:schemeClr val="tx1"/>
              </a:solidFill>
            </a:rPr>
            <a:t>Juicio de valor</a:t>
          </a:r>
          <a:endParaRPr lang="es-EC" sz="1600" dirty="0" smtClean="0">
            <a:solidFill>
              <a:schemeClr val="tx1"/>
            </a:solidFill>
          </a:endParaRPr>
        </a:p>
        <a:p>
          <a:pPr algn="ctr"/>
          <a:endParaRPr lang="es-EC" sz="1300" dirty="0">
            <a:solidFill>
              <a:schemeClr val="tx1"/>
            </a:solidFill>
          </a:endParaRPr>
        </a:p>
      </dgm:t>
    </dgm:pt>
    <dgm:pt modelId="{C29E76E6-4B3A-481C-8EE4-D88986CB3A12}" type="parTrans" cxnId="{203003DD-1277-4232-A80C-46857AA1E7E3}">
      <dgm:prSet/>
      <dgm:spPr/>
      <dgm:t>
        <a:bodyPr/>
        <a:lstStyle/>
        <a:p>
          <a:endParaRPr lang="es-EC"/>
        </a:p>
      </dgm:t>
    </dgm:pt>
    <dgm:pt modelId="{D20E9B5C-A40D-4497-85BA-BFAD61938476}" type="sibTrans" cxnId="{203003DD-1277-4232-A80C-46857AA1E7E3}">
      <dgm:prSet/>
      <dgm:spPr/>
      <dgm:t>
        <a:bodyPr/>
        <a:lstStyle/>
        <a:p>
          <a:endParaRPr lang="es-EC"/>
        </a:p>
      </dgm:t>
    </dgm:pt>
    <dgm:pt modelId="{65C6DD0A-A449-4710-B899-D5E06B08CED9}" type="pres">
      <dgm:prSet presAssocID="{07266B1A-96F6-45F7-84CC-76AA9B93632A}" presName="Name0" presStyleCnt="0">
        <dgm:presLayoutVars>
          <dgm:dir/>
          <dgm:resizeHandles val="exact"/>
        </dgm:presLayoutVars>
      </dgm:prSet>
      <dgm:spPr/>
      <dgm:t>
        <a:bodyPr/>
        <a:lstStyle/>
        <a:p>
          <a:endParaRPr lang="es-EC"/>
        </a:p>
      </dgm:t>
    </dgm:pt>
    <dgm:pt modelId="{23AE8152-86A5-4EBF-BD63-198EA66873F8}" type="pres">
      <dgm:prSet presAssocID="{81B76966-BDEA-4BEE-887C-D73958E808DC}" presName="Name5" presStyleLbl="vennNode1" presStyleIdx="0" presStyleCnt="4" custLinFactNeighborX="-2177" custLinFactNeighborY="-22817">
        <dgm:presLayoutVars>
          <dgm:bulletEnabled val="1"/>
        </dgm:presLayoutVars>
      </dgm:prSet>
      <dgm:spPr/>
      <dgm:t>
        <a:bodyPr/>
        <a:lstStyle/>
        <a:p>
          <a:endParaRPr lang="es-EC"/>
        </a:p>
      </dgm:t>
    </dgm:pt>
    <dgm:pt modelId="{0E087516-9330-4376-B25D-91A9AB033FDE}" type="pres">
      <dgm:prSet presAssocID="{5963F576-F0C2-4B60-B319-B75095CC1E20}" presName="space" presStyleCnt="0"/>
      <dgm:spPr/>
    </dgm:pt>
    <dgm:pt modelId="{C70821D8-6A26-4ACC-A65B-8151229FC267}" type="pres">
      <dgm:prSet presAssocID="{9AAB6055-51A8-4F75-A75A-5770ED1D7A2A}" presName="Name5" presStyleLbl="vennNode1" presStyleIdx="1" presStyleCnt="4" custLinFactNeighborX="4354" custLinFactNeighborY="-26122">
        <dgm:presLayoutVars>
          <dgm:bulletEnabled val="1"/>
        </dgm:presLayoutVars>
      </dgm:prSet>
      <dgm:spPr/>
      <dgm:t>
        <a:bodyPr/>
        <a:lstStyle/>
        <a:p>
          <a:endParaRPr lang="es-EC"/>
        </a:p>
      </dgm:t>
    </dgm:pt>
    <dgm:pt modelId="{47469938-B4DB-4F09-8F84-163CB0343F7E}" type="pres">
      <dgm:prSet presAssocID="{DADF3CFA-4F45-405B-AFB8-1383433D3EB3}" presName="space" presStyleCnt="0"/>
      <dgm:spPr/>
    </dgm:pt>
    <dgm:pt modelId="{1713ECAF-DF14-4F69-94DD-91800DFCF368}" type="pres">
      <dgm:prSet presAssocID="{F16A664B-AC44-4DAE-992F-3B7ED857AECE}" presName="Name5" presStyleLbl="vennNode1" presStyleIdx="2" presStyleCnt="4" custLinFactNeighborX="-20327" custLinFactNeighborY="-25284">
        <dgm:presLayoutVars>
          <dgm:bulletEnabled val="1"/>
        </dgm:presLayoutVars>
      </dgm:prSet>
      <dgm:spPr/>
      <dgm:t>
        <a:bodyPr/>
        <a:lstStyle/>
        <a:p>
          <a:endParaRPr lang="es-EC"/>
        </a:p>
      </dgm:t>
    </dgm:pt>
    <dgm:pt modelId="{F23BF8CC-3036-473D-A220-70B70451C25B}" type="pres">
      <dgm:prSet presAssocID="{7883EE91-F0F9-49F9-9E5B-C20EF20E281E}" presName="space" presStyleCnt="0"/>
      <dgm:spPr/>
    </dgm:pt>
    <dgm:pt modelId="{6EC6A1F0-4784-4F79-91EC-53DA38DFC989}" type="pres">
      <dgm:prSet presAssocID="{4AF7DE89-0733-4561-84F6-3A50D7A86A44}" presName="Name5" presStyleLbl="vennNode1" presStyleIdx="3" presStyleCnt="4" custLinFactNeighborX="-20328" custLinFactNeighborY="-21538">
        <dgm:presLayoutVars>
          <dgm:bulletEnabled val="1"/>
        </dgm:presLayoutVars>
      </dgm:prSet>
      <dgm:spPr/>
      <dgm:t>
        <a:bodyPr/>
        <a:lstStyle/>
        <a:p>
          <a:endParaRPr lang="es-EC"/>
        </a:p>
      </dgm:t>
    </dgm:pt>
  </dgm:ptLst>
  <dgm:cxnLst>
    <dgm:cxn modelId="{9DF08C1D-95D1-4656-9B8D-A062C8F8C59B}" type="presOf" srcId="{07266B1A-96F6-45F7-84CC-76AA9B93632A}" destId="{65C6DD0A-A449-4710-B899-D5E06B08CED9}" srcOrd="0" destOrd="0" presId="urn:microsoft.com/office/officeart/2005/8/layout/venn3"/>
    <dgm:cxn modelId="{243CE933-ADFB-4528-9B57-41CA0D1732D1}" type="presOf" srcId="{81B76966-BDEA-4BEE-887C-D73958E808DC}" destId="{23AE8152-86A5-4EBF-BD63-198EA66873F8}" srcOrd="0" destOrd="0" presId="urn:microsoft.com/office/officeart/2005/8/layout/venn3"/>
    <dgm:cxn modelId="{F03D7D15-94A2-4217-BBA3-75ACFDB639A8}" type="presOf" srcId="{F16A664B-AC44-4DAE-992F-3B7ED857AECE}" destId="{1713ECAF-DF14-4F69-94DD-91800DFCF368}" srcOrd="0" destOrd="0" presId="urn:microsoft.com/office/officeart/2005/8/layout/venn3"/>
    <dgm:cxn modelId="{DA0E0FC0-6029-41BA-8719-B636D600B339}" srcId="{07266B1A-96F6-45F7-84CC-76AA9B93632A}" destId="{9AAB6055-51A8-4F75-A75A-5770ED1D7A2A}" srcOrd="1" destOrd="0" parTransId="{A2D98741-89E4-42B4-BBBA-84FDADC7DC01}" sibTransId="{DADF3CFA-4F45-405B-AFB8-1383433D3EB3}"/>
    <dgm:cxn modelId="{DBD16ED2-D0C8-4349-817E-91AC9AEA61C1}" srcId="{07266B1A-96F6-45F7-84CC-76AA9B93632A}" destId="{81B76966-BDEA-4BEE-887C-D73958E808DC}" srcOrd="0" destOrd="0" parTransId="{24745550-FC6F-47AB-8B5C-184CB88628B1}" sibTransId="{5963F576-F0C2-4B60-B319-B75095CC1E20}"/>
    <dgm:cxn modelId="{3ACA5915-D7EC-4132-ACE1-C1C678AE385A}" srcId="{07266B1A-96F6-45F7-84CC-76AA9B93632A}" destId="{F16A664B-AC44-4DAE-992F-3B7ED857AECE}" srcOrd="2" destOrd="0" parTransId="{05CDB056-D598-4EFD-ACE6-0A2DFFC802D4}" sibTransId="{7883EE91-F0F9-49F9-9E5B-C20EF20E281E}"/>
    <dgm:cxn modelId="{203003DD-1277-4232-A80C-46857AA1E7E3}" srcId="{07266B1A-96F6-45F7-84CC-76AA9B93632A}" destId="{4AF7DE89-0733-4561-84F6-3A50D7A86A44}" srcOrd="3" destOrd="0" parTransId="{C29E76E6-4B3A-481C-8EE4-D88986CB3A12}" sibTransId="{D20E9B5C-A40D-4497-85BA-BFAD61938476}"/>
    <dgm:cxn modelId="{1535E41A-A14C-4560-8837-EF873C75515F}" type="presOf" srcId="{9AAB6055-51A8-4F75-A75A-5770ED1D7A2A}" destId="{C70821D8-6A26-4ACC-A65B-8151229FC267}" srcOrd="0" destOrd="0" presId="urn:microsoft.com/office/officeart/2005/8/layout/venn3"/>
    <dgm:cxn modelId="{BDC8A4B9-B0BF-420F-BD74-E39466D71C92}" type="presOf" srcId="{4AF7DE89-0733-4561-84F6-3A50D7A86A44}" destId="{6EC6A1F0-4784-4F79-91EC-53DA38DFC989}" srcOrd="0" destOrd="0" presId="urn:microsoft.com/office/officeart/2005/8/layout/venn3"/>
    <dgm:cxn modelId="{5099629F-0470-42FF-B061-FE8D5D7322AD}" type="presParOf" srcId="{65C6DD0A-A449-4710-B899-D5E06B08CED9}" destId="{23AE8152-86A5-4EBF-BD63-198EA66873F8}" srcOrd="0" destOrd="0" presId="urn:microsoft.com/office/officeart/2005/8/layout/venn3"/>
    <dgm:cxn modelId="{CFDFA753-3436-4C42-9800-FA671814F5A5}" type="presParOf" srcId="{65C6DD0A-A449-4710-B899-D5E06B08CED9}" destId="{0E087516-9330-4376-B25D-91A9AB033FDE}" srcOrd="1" destOrd="0" presId="urn:microsoft.com/office/officeart/2005/8/layout/venn3"/>
    <dgm:cxn modelId="{90105668-B0AC-43FB-99B6-85D7FEC60AC0}" type="presParOf" srcId="{65C6DD0A-A449-4710-B899-D5E06B08CED9}" destId="{C70821D8-6A26-4ACC-A65B-8151229FC267}" srcOrd="2" destOrd="0" presId="urn:microsoft.com/office/officeart/2005/8/layout/venn3"/>
    <dgm:cxn modelId="{55C8B9F5-ED62-4AE7-965F-E31EED3FCE77}" type="presParOf" srcId="{65C6DD0A-A449-4710-B899-D5E06B08CED9}" destId="{47469938-B4DB-4F09-8F84-163CB0343F7E}" srcOrd="3" destOrd="0" presId="urn:microsoft.com/office/officeart/2005/8/layout/venn3"/>
    <dgm:cxn modelId="{C160F3C6-F365-4D2B-9B70-4B3DFF6D9D85}" type="presParOf" srcId="{65C6DD0A-A449-4710-B899-D5E06B08CED9}" destId="{1713ECAF-DF14-4F69-94DD-91800DFCF368}" srcOrd="4" destOrd="0" presId="urn:microsoft.com/office/officeart/2005/8/layout/venn3"/>
    <dgm:cxn modelId="{B33318A1-CBB8-4B95-A901-B2CE14F48DEB}" type="presParOf" srcId="{65C6DD0A-A449-4710-B899-D5E06B08CED9}" destId="{F23BF8CC-3036-473D-A220-70B70451C25B}" srcOrd="5" destOrd="0" presId="urn:microsoft.com/office/officeart/2005/8/layout/venn3"/>
    <dgm:cxn modelId="{26B811C4-B8B8-49E2-A7EC-39A4BC29CD3E}" type="presParOf" srcId="{65C6DD0A-A449-4710-B899-D5E06B08CED9}" destId="{6EC6A1F0-4784-4F79-91EC-53DA38DFC989}" srcOrd="6" destOrd="0" presId="urn:microsoft.com/office/officeart/2005/8/layout/venn3"/>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AA1B527-4C5A-450F-811E-13E6B1FF0072}"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8187BBF3-3D5A-4DDC-9984-01099F93D946}">
      <dgm:prSet phldrT="[Texto]"/>
      <dgm:spPr>
        <a:solidFill>
          <a:schemeClr val="accent5">
            <a:lumMod val="40000"/>
            <a:lumOff val="60000"/>
          </a:schemeClr>
        </a:solidFill>
      </dgm:spPr>
      <dgm:t>
        <a:bodyPr/>
        <a:lstStyle/>
        <a:p>
          <a:r>
            <a:rPr lang="es-EC" dirty="0" smtClean="0"/>
            <a:t>CLIENTE</a:t>
          </a:r>
          <a:endParaRPr lang="es-EC" dirty="0"/>
        </a:p>
      </dgm:t>
    </dgm:pt>
    <dgm:pt modelId="{CB9A5307-8192-4B92-B0C6-76C32713EF8C}" type="parTrans" cxnId="{9C77D6A7-DBB9-4B52-B8BB-F0086301BD6A}">
      <dgm:prSet/>
      <dgm:spPr/>
      <dgm:t>
        <a:bodyPr/>
        <a:lstStyle/>
        <a:p>
          <a:endParaRPr lang="es-EC"/>
        </a:p>
      </dgm:t>
    </dgm:pt>
    <dgm:pt modelId="{6EA7578D-D7D5-40C3-8559-C201E9C16DD4}" type="sibTrans" cxnId="{9C77D6A7-DBB9-4B52-B8BB-F0086301BD6A}">
      <dgm:prSet/>
      <dgm:spPr/>
      <dgm:t>
        <a:bodyPr/>
        <a:lstStyle/>
        <a:p>
          <a:endParaRPr lang="es-EC"/>
        </a:p>
      </dgm:t>
    </dgm:pt>
    <dgm:pt modelId="{C298EAD6-673C-462B-B1D0-564924CD7F56}">
      <dgm:prSet phldrT="[Texto]"/>
      <dgm:spPr/>
      <dgm:t>
        <a:bodyPr/>
        <a:lstStyle/>
        <a:p>
          <a:r>
            <a:rPr lang="es-EC" dirty="0" smtClean="0"/>
            <a:t>LOCAL</a:t>
          </a:r>
          <a:endParaRPr lang="es-EC" dirty="0"/>
        </a:p>
      </dgm:t>
    </dgm:pt>
    <dgm:pt modelId="{09043BBC-4730-4450-B752-9AFE21259C08}" type="parTrans" cxnId="{3D0E959B-D689-4E96-B150-0227D22288CB}">
      <dgm:prSet/>
      <dgm:spPr/>
      <dgm:t>
        <a:bodyPr/>
        <a:lstStyle/>
        <a:p>
          <a:endParaRPr lang="es-EC"/>
        </a:p>
      </dgm:t>
    </dgm:pt>
    <dgm:pt modelId="{857FE129-BB81-4068-80DB-52E36C59F1C3}" type="sibTrans" cxnId="{3D0E959B-D689-4E96-B150-0227D22288CB}">
      <dgm:prSet/>
      <dgm:spPr/>
      <dgm:t>
        <a:bodyPr/>
        <a:lstStyle/>
        <a:p>
          <a:endParaRPr lang="es-EC"/>
        </a:p>
      </dgm:t>
    </dgm:pt>
    <dgm:pt modelId="{4A600605-EE67-4A29-837D-F9A38440CB8B}">
      <dgm:prSet phldrT="[Texto]"/>
      <dgm:spPr>
        <a:solidFill>
          <a:schemeClr val="accent1">
            <a:lumMod val="50000"/>
          </a:schemeClr>
        </a:solidFill>
      </dgm:spPr>
      <dgm:t>
        <a:bodyPr/>
        <a:lstStyle/>
        <a:p>
          <a:r>
            <a:rPr lang="es-EC" dirty="0" smtClean="0"/>
            <a:t>COMUNIDAD</a:t>
          </a:r>
          <a:endParaRPr lang="es-EC" dirty="0"/>
        </a:p>
      </dgm:t>
    </dgm:pt>
    <dgm:pt modelId="{2B98D272-CD60-42B2-A82F-069719734D3F}" type="parTrans" cxnId="{9F36F5F1-CD16-46A9-B1BF-C67043AE5084}">
      <dgm:prSet/>
      <dgm:spPr/>
      <dgm:t>
        <a:bodyPr/>
        <a:lstStyle/>
        <a:p>
          <a:endParaRPr lang="es-EC"/>
        </a:p>
      </dgm:t>
    </dgm:pt>
    <dgm:pt modelId="{78FE4866-5437-4834-8F18-4439EDC99064}" type="sibTrans" cxnId="{9F36F5F1-CD16-46A9-B1BF-C67043AE5084}">
      <dgm:prSet/>
      <dgm:spPr/>
      <dgm:t>
        <a:bodyPr/>
        <a:lstStyle/>
        <a:p>
          <a:endParaRPr lang="es-EC"/>
        </a:p>
      </dgm:t>
    </dgm:pt>
    <dgm:pt modelId="{1327E0DF-C558-499B-AD07-C415E050BF18}" type="pres">
      <dgm:prSet presAssocID="{8AA1B527-4C5A-450F-811E-13E6B1FF0072}" presName="Name0" presStyleCnt="0">
        <dgm:presLayoutVars>
          <dgm:dir/>
          <dgm:resizeHandles val="exact"/>
        </dgm:presLayoutVars>
      </dgm:prSet>
      <dgm:spPr/>
    </dgm:pt>
    <dgm:pt modelId="{57890B7A-D7BA-48A5-98BE-3B634EE3A591}" type="pres">
      <dgm:prSet presAssocID="{8AA1B527-4C5A-450F-811E-13E6B1FF0072}" presName="vNodes" presStyleCnt="0"/>
      <dgm:spPr/>
    </dgm:pt>
    <dgm:pt modelId="{82E0095C-AC98-46FB-A854-3AE00AABEEF8}" type="pres">
      <dgm:prSet presAssocID="{8187BBF3-3D5A-4DDC-9984-01099F93D946}" presName="node" presStyleLbl="node1" presStyleIdx="0" presStyleCnt="3">
        <dgm:presLayoutVars>
          <dgm:bulletEnabled val="1"/>
        </dgm:presLayoutVars>
      </dgm:prSet>
      <dgm:spPr/>
      <dgm:t>
        <a:bodyPr/>
        <a:lstStyle/>
        <a:p>
          <a:endParaRPr lang="es-EC"/>
        </a:p>
      </dgm:t>
    </dgm:pt>
    <dgm:pt modelId="{6E98A7E1-024C-48FF-979C-F272739FC5CE}" type="pres">
      <dgm:prSet presAssocID="{6EA7578D-D7D5-40C3-8559-C201E9C16DD4}" presName="spacerT" presStyleCnt="0"/>
      <dgm:spPr/>
    </dgm:pt>
    <dgm:pt modelId="{D64BAC64-E896-487B-9F0E-30D724AAC67D}" type="pres">
      <dgm:prSet presAssocID="{6EA7578D-D7D5-40C3-8559-C201E9C16DD4}" presName="sibTrans" presStyleLbl="sibTrans2D1" presStyleIdx="0" presStyleCnt="2"/>
      <dgm:spPr/>
      <dgm:t>
        <a:bodyPr/>
        <a:lstStyle/>
        <a:p>
          <a:endParaRPr lang="es-EC"/>
        </a:p>
      </dgm:t>
    </dgm:pt>
    <dgm:pt modelId="{5DCFBD2A-750F-4D02-951E-67AEA7FD6567}" type="pres">
      <dgm:prSet presAssocID="{6EA7578D-D7D5-40C3-8559-C201E9C16DD4}" presName="spacerB" presStyleCnt="0"/>
      <dgm:spPr/>
    </dgm:pt>
    <dgm:pt modelId="{85E2A649-81C3-4761-A447-C7B27F3118D6}" type="pres">
      <dgm:prSet presAssocID="{C298EAD6-673C-462B-B1D0-564924CD7F56}" presName="node" presStyleLbl="node1" presStyleIdx="1" presStyleCnt="3">
        <dgm:presLayoutVars>
          <dgm:bulletEnabled val="1"/>
        </dgm:presLayoutVars>
      </dgm:prSet>
      <dgm:spPr/>
      <dgm:t>
        <a:bodyPr/>
        <a:lstStyle/>
        <a:p>
          <a:endParaRPr lang="es-EC"/>
        </a:p>
      </dgm:t>
    </dgm:pt>
    <dgm:pt modelId="{796F0E2B-DCB2-44CA-8673-AD34505DA488}" type="pres">
      <dgm:prSet presAssocID="{8AA1B527-4C5A-450F-811E-13E6B1FF0072}" presName="sibTransLast" presStyleLbl="sibTrans2D1" presStyleIdx="1" presStyleCnt="2"/>
      <dgm:spPr/>
      <dgm:t>
        <a:bodyPr/>
        <a:lstStyle/>
        <a:p>
          <a:endParaRPr lang="es-EC"/>
        </a:p>
      </dgm:t>
    </dgm:pt>
    <dgm:pt modelId="{392C93D1-E2AA-4CAD-95FD-6E0EB1C75852}" type="pres">
      <dgm:prSet presAssocID="{8AA1B527-4C5A-450F-811E-13E6B1FF0072}" presName="connectorText" presStyleLbl="sibTrans2D1" presStyleIdx="1" presStyleCnt="2"/>
      <dgm:spPr/>
      <dgm:t>
        <a:bodyPr/>
        <a:lstStyle/>
        <a:p>
          <a:endParaRPr lang="es-EC"/>
        </a:p>
      </dgm:t>
    </dgm:pt>
    <dgm:pt modelId="{F7BA57CE-4683-4C91-8D27-1387601760DE}" type="pres">
      <dgm:prSet presAssocID="{8AA1B527-4C5A-450F-811E-13E6B1FF0072}" presName="lastNode" presStyleLbl="node1" presStyleIdx="2" presStyleCnt="3">
        <dgm:presLayoutVars>
          <dgm:bulletEnabled val="1"/>
        </dgm:presLayoutVars>
      </dgm:prSet>
      <dgm:spPr/>
      <dgm:t>
        <a:bodyPr/>
        <a:lstStyle/>
        <a:p>
          <a:endParaRPr lang="es-EC"/>
        </a:p>
      </dgm:t>
    </dgm:pt>
  </dgm:ptLst>
  <dgm:cxnLst>
    <dgm:cxn modelId="{12F7C316-BC24-45E6-AE01-466513B7ED75}" type="presOf" srcId="{8187BBF3-3D5A-4DDC-9984-01099F93D946}" destId="{82E0095C-AC98-46FB-A854-3AE00AABEEF8}" srcOrd="0" destOrd="0" presId="urn:microsoft.com/office/officeart/2005/8/layout/equation2"/>
    <dgm:cxn modelId="{CD1B95F3-DD73-4AF2-A5F0-91767AAC5856}" type="presOf" srcId="{8AA1B527-4C5A-450F-811E-13E6B1FF0072}" destId="{1327E0DF-C558-499B-AD07-C415E050BF18}" srcOrd="0" destOrd="0" presId="urn:microsoft.com/office/officeart/2005/8/layout/equation2"/>
    <dgm:cxn modelId="{477A9DE6-F1DB-4B65-A23F-0D2DDDF2B95F}" type="presOf" srcId="{4A600605-EE67-4A29-837D-F9A38440CB8B}" destId="{F7BA57CE-4683-4C91-8D27-1387601760DE}" srcOrd="0" destOrd="0" presId="urn:microsoft.com/office/officeart/2005/8/layout/equation2"/>
    <dgm:cxn modelId="{68C02295-B912-44BC-831E-7D72F27CFFE7}" type="presOf" srcId="{857FE129-BB81-4068-80DB-52E36C59F1C3}" destId="{796F0E2B-DCB2-44CA-8673-AD34505DA488}" srcOrd="0" destOrd="0" presId="urn:microsoft.com/office/officeart/2005/8/layout/equation2"/>
    <dgm:cxn modelId="{B2370C08-309D-42C9-8EE2-CCC5258FC10A}" type="presOf" srcId="{857FE129-BB81-4068-80DB-52E36C59F1C3}" destId="{392C93D1-E2AA-4CAD-95FD-6E0EB1C75852}" srcOrd="1" destOrd="0" presId="urn:microsoft.com/office/officeart/2005/8/layout/equation2"/>
    <dgm:cxn modelId="{3D0E959B-D689-4E96-B150-0227D22288CB}" srcId="{8AA1B527-4C5A-450F-811E-13E6B1FF0072}" destId="{C298EAD6-673C-462B-B1D0-564924CD7F56}" srcOrd="1" destOrd="0" parTransId="{09043BBC-4730-4450-B752-9AFE21259C08}" sibTransId="{857FE129-BB81-4068-80DB-52E36C59F1C3}"/>
    <dgm:cxn modelId="{9F36F5F1-CD16-46A9-B1BF-C67043AE5084}" srcId="{8AA1B527-4C5A-450F-811E-13E6B1FF0072}" destId="{4A600605-EE67-4A29-837D-F9A38440CB8B}" srcOrd="2" destOrd="0" parTransId="{2B98D272-CD60-42B2-A82F-069719734D3F}" sibTransId="{78FE4866-5437-4834-8F18-4439EDC99064}"/>
    <dgm:cxn modelId="{4CC1A08F-7E8A-48E3-8037-81EEA15FD7E6}" type="presOf" srcId="{6EA7578D-D7D5-40C3-8559-C201E9C16DD4}" destId="{D64BAC64-E896-487B-9F0E-30D724AAC67D}" srcOrd="0" destOrd="0" presId="urn:microsoft.com/office/officeart/2005/8/layout/equation2"/>
    <dgm:cxn modelId="{3655147D-5492-406D-81FB-3BE5782385CB}" type="presOf" srcId="{C298EAD6-673C-462B-B1D0-564924CD7F56}" destId="{85E2A649-81C3-4761-A447-C7B27F3118D6}" srcOrd="0" destOrd="0" presId="urn:microsoft.com/office/officeart/2005/8/layout/equation2"/>
    <dgm:cxn modelId="{9C77D6A7-DBB9-4B52-B8BB-F0086301BD6A}" srcId="{8AA1B527-4C5A-450F-811E-13E6B1FF0072}" destId="{8187BBF3-3D5A-4DDC-9984-01099F93D946}" srcOrd="0" destOrd="0" parTransId="{CB9A5307-8192-4B92-B0C6-76C32713EF8C}" sibTransId="{6EA7578D-D7D5-40C3-8559-C201E9C16DD4}"/>
    <dgm:cxn modelId="{C5C89D45-67B7-4178-BE3F-4329527597C4}" type="presParOf" srcId="{1327E0DF-C558-499B-AD07-C415E050BF18}" destId="{57890B7A-D7BA-48A5-98BE-3B634EE3A591}" srcOrd="0" destOrd="0" presId="urn:microsoft.com/office/officeart/2005/8/layout/equation2"/>
    <dgm:cxn modelId="{5AC83231-22B9-4895-978E-284C0F8C724F}" type="presParOf" srcId="{57890B7A-D7BA-48A5-98BE-3B634EE3A591}" destId="{82E0095C-AC98-46FB-A854-3AE00AABEEF8}" srcOrd="0" destOrd="0" presId="urn:microsoft.com/office/officeart/2005/8/layout/equation2"/>
    <dgm:cxn modelId="{64D7464D-5751-4C0B-82E1-208208E5C05C}" type="presParOf" srcId="{57890B7A-D7BA-48A5-98BE-3B634EE3A591}" destId="{6E98A7E1-024C-48FF-979C-F272739FC5CE}" srcOrd="1" destOrd="0" presId="urn:microsoft.com/office/officeart/2005/8/layout/equation2"/>
    <dgm:cxn modelId="{7DDCCA70-E6C6-4ABB-8DEE-CDAA11D050DC}" type="presParOf" srcId="{57890B7A-D7BA-48A5-98BE-3B634EE3A591}" destId="{D64BAC64-E896-487B-9F0E-30D724AAC67D}" srcOrd="2" destOrd="0" presId="urn:microsoft.com/office/officeart/2005/8/layout/equation2"/>
    <dgm:cxn modelId="{98EF21A2-4A9A-455A-B030-F61A9C650C8E}" type="presParOf" srcId="{57890B7A-D7BA-48A5-98BE-3B634EE3A591}" destId="{5DCFBD2A-750F-4D02-951E-67AEA7FD6567}" srcOrd="3" destOrd="0" presId="urn:microsoft.com/office/officeart/2005/8/layout/equation2"/>
    <dgm:cxn modelId="{0F1B1622-AAF4-4770-B46F-06FF521D37A8}" type="presParOf" srcId="{57890B7A-D7BA-48A5-98BE-3B634EE3A591}" destId="{85E2A649-81C3-4761-A447-C7B27F3118D6}" srcOrd="4" destOrd="0" presId="urn:microsoft.com/office/officeart/2005/8/layout/equation2"/>
    <dgm:cxn modelId="{182A2678-9698-4AB5-9005-FBD98847ADA7}" type="presParOf" srcId="{1327E0DF-C558-499B-AD07-C415E050BF18}" destId="{796F0E2B-DCB2-44CA-8673-AD34505DA488}" srcOrd="1" destOrd="0" presId="urn:microsoft.com/office/officeart/2005/8/layout/equation2"/>
    <dgm:cxn modelId="{47BB1FA5-7EB8-4DD5-B0FD-767883ED3439}" type="presParOf" srcId="{796F0E2B-DCB2-44CA-8673-AD34505DA488}" destId="{392C93D1-E2AA-4CAD-95FD-6E0EB1C75852}" srcOrd="0" destOrd="0" presId="urn:microsoft.com/office/officeart/2005/8/layout/equation2"/>
    <dgm:cxn modelId="{AFFDA1F6-C06A-4AD1-8CE3-0F964CF942E8}" type="presParOf" srcId="{1327E0DF-C558-499B-AD07-C415E050BF18}" destId="{F7BA57CE-4683-4C91-8D27-1387601760DE}"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1B4264-E227-46BB-A255-E94AB525D4E7}"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s-EC"/>
        </a:p>
      </dgm:t>
    </dgm:pt>
    <dgm:pt modelId="{53258A82-7367-49E1-9FE3-D3134D98A74E}">
      <dgm:prSet phldrT="[Texto]"/>
      <dgm:spPr/>
      <dgm:t>
        <a:bodyPr/>
        <a:lstStyle/>
        <a:p>
          <a:r>
            <a:rPr lang="es-EC" dirty="0" smtClean="0"/>
            <a:t>RELACIÓN CON EL CLIENTE</a:t>
          </a:r>
          <a:endParaRPr lang="es-EC" dirty="0"/>
        </a:p>
      </dgm:t>
    </dgm:pt>
    <dgm:pt modelId="{F135F46E-D459-4A80-B9C2-AB6089EFC774}" type="parTrans" cxnId="{55B1EE1C-09D3-45E4-AF14-B7008AB27690}">
      <dgm:prSet/>
      <dgm:spPr/>
      <dgm:t>
        <a:bodyPr/>
        <a:lstStyle/>
        <a:p>
          <a:endParaRPr lang="es-EC"/>
        </a:p>
      </dgm:t>
    </dgm:pt>
    <dgm:pt modelId="{2741252A-122D-462F-AB81-939C8D60240C}" type="sibTrans" cxnId="{55B1EE1C-09D3-45E4-AF14-B7008AB27690}">
      <dgm:prSet/>
      <dgm:spPr/>
      <dgm:t>
        <a:bodyPr/>
        <a:lstStyle/>
        <a:p>
          <a:endParaRPr lang="es-EC"/>
        </a:p>
      </dgm:t>
    </dgm:pt>
    <dgm:pt modelId="{0B6AFF07-AA91-4448-BA3C-2772E4B83336}">
      <dgm:prSet phldrT="[Texto]"/>
      <dgm:spPr/>
      <dgm:t>
        <a:bodyPr/>
        <a:lstStyle/>
        <a:p>
          <a:r>
            <a:rPr lang="es-EC" dirty="0" smtClean="0"/>
            <a:t>EXPERIENCIAS SENSORIALES</a:t>
          </a:r>
          <a:endParaRPr lang="es-EC" dirty="0"/>
        </a:p>
      </dgm:t>
    </dgm:pt>
    <dgm:pt modelId="{B0AE685F-EFDB-4EB7-80AE-816CFC927C43}" type="parTrans" cxnId="{FBDA45C3-3149-44E9-973F-C473503A80B0}">
      <dgm:prSet/>
      <dgm:spPr/>
      <dgm:t>
        <a:bodyPr/>
        <a:lstStyle/>
        <a:p>
          <a:endParaRPr lang="es-EC"/>
        </a:p>
      </dgm:t>
    </dgm:pt>
    <dgm:pt modelId="{C185B9A7-801A-483F-AA29-EC14513F2EFD}" type="sibTrans" cxnId="{FBDA45C3-3149-44E9-973F-C473503A80B0}">
      <dgm:prSet/>
      <dgm:spPr/>
      <dgm:t>
        <a:bodyPr/>
        <a:lstStyle/>
        <a:p>
          <a:endParaRPr lang="es-EC"/>
        </a:p>
      </dgm:t>
    </dgm:pt>
    <dgm:pt modelId="{583916F6-2A13-4EDB-BA5F-2B1233A7707D}">
      <dgm:prSet phldrT="[Texto]"/>
      <dgm:spPr/>
      <dgm:t>
        <a:bodyPr/>
        <a:lstStyle/>
        <a:p>
          <a:r>
            <a:rPr lang="es-EC" dirty="0" smtClean="0"/>
            <a:t>IMAGINACIÓN E INNOVACIÓN</a:t>
          </a:r>
          <a:endParaRPr lang="es-EC" dirty="0"/>
        </a:p>
      </dgm:t>
    </dgm:pt>
    <dgm:pt modelId="{71928C4B-C3AF-4FFF-99D2-434DE969D2FC}" type="parTrans" cxnId="{027D5FBB-6198-402B-ADFB-5C5DA596603B}">
      <dgm:prSet/>
      <dgm:spPr/>
      <dgm:t>
        <a:bodyPr/>
        <a:lstStyle/>
        <a:p>
          <a:endParaRPr lang="es-EC"/>
        </a:p>
      </dgm:t>
    </dgm:pt>
    <dgm:pt modelId="{7DED7792-49AE-442B-A1AF-EA25733AB1A1}" type="sibTrans" cxnId="{027D5FBB-6198-402B-ADFB-5C5DA596603B}">
      <dgm:prSet/>
      <dgm:spPr/>
      <dgm:t>
        <a:bodyPr/>
        <a:lstStyle/>
        <a:p>
          <a:endParaRPr lang="es-EC"/>
        </a:p>
      </dgm:t>
    </dgm:pt>
    <dgm:pt modelId="{77734F35-5A68-4431-BEF3-DD01A9589EF0}">
      <dgm:prSet phldrT="[Texto]"/>
      <dgm:spPr/>
      <dgm:t>
        <a:bodyPr/>
        <a:lstStyle/>
        <a:p>
          <a:r>
            <a:rPr lang="es-EC" dirty="0" smtClean="0"/>
            <a:t>VISIÓN DE LA MARCA Y SU POSICIONAMIENTO</a:t>
          </a:r>
          <a:endParaRPr lang="es-EC" dirty="0"/>
        </a:p>
      </dgm:t>
    </dgm:pt>
    <dgm:pt modelId="{F1C1EC58-5044-4BB0-8050-3D4539DF1139}" type="parTrans" cxnId="{81771C5A-B6ED-4BA4-9714-BCC4308B8C4E}">
      <dgm:prSet/>
      <dgm:spPr/>
      <dgm:t>
        <a:bodyPr/>
        <a:lstStyle/>
        <a:p>
          <a:endParaRPr lang="es-EC"/>
        </a:p>
      </dgm:t>
    </dgm:pt>
    <dgm:pt modelId="{209F53B3-A65E-40BB-A32F-3F160E5A4E47}" type="sibTrans" cxnId="{81771C5A-B6ED-4BA4-9714-BCC4308B8C4E}">
      <dgm:prSet/>
      <dgm:spPr/>
      <dgm:t>
        <a:bodyPr/>
        <a:lstStyle/>
        <a:p>
          <a:endParaRPr lang="es-EC"/>
        </a:p>
      </dgm:t>
    </dgm:pt>
    <dgm:pt modelId="{419C55B6-2DD7-4A01-B56D-3D456CB47404}" type="pres">
      <dgm:prSet presAssocID="{CD1B4264-E227-46BB-A255-E94AB525D4E7}" presName="matrix" presStyleCnt="0">
        <dgm:presLayoutVars>
          <dgm:chMax val="1"/>
          <dgm:dir/>
          <dgm:resizeHandles val="exact"/>
        </dgm:presLayoutVars>
      </dgm:prSet>
      <dgm:spPr/>
      <dgm:t>
        <a:bodyPr/>
        <a:lstStyle/>
        <a:p>
          <a:endParaRPr lang="es-EC"/>
        </a:p>
      </dgm:t>
    </dgm:pt>
    <dgm:pt modelId="{728AE753-466B-4CC3-9FCF-E0F921D266C0}" type="pres">
      <dgm:prSet presAssocID="{CD1B4264-E227-46BB-A255-E94AB525D4E7}" presName="diamond" presStyleLbl="bgShp" presStyleIdx="0" presStyleCnt="1"/>
      <dgm:spPr/>
    </dgm:pt>
    <dgm:pt modelId="{64475AAC-D8C5-457C-AEB0-B7E7F2A2212A}" type="pres">
      <dgm:prSet presAssocID="{CD1B4264-E227-46BB-A255-E94AB525D4E7}" presName="quad1" presStyleLbl="node1" presStyleIdx="0" presStyleCnt="4">
        <dgm:presLayoutVars>
          <dgm:chMax val="0"/>
          <dgm:chPref val="0"/>
          <dgm:bulletEnabled val="1"/>
        </dgm:presLayoutVars>
      </dgm:prSet>
      <dgm:spPr/>
      <dgm:t>
        <a:bodyPr/>
        <a:lstStyle/>
        <a:p>
          <a:endParaRPr lang="es-EC"/>
        </a:p>
      </dgm:t>
    </dgm:pt>
    <dgm:pt modelId="{6D9B1E54-191D-4F87-8E19-C3CD47753223}" type="pres">
      <dgm:prSet presAssocID="{CD1B4264-E227-46BB-A255-E94AB525D4E7}" presName="quad2" presStyleLbl="node1" presStyleIdx="1" presStyleCnt="4">
        <dgm:presLayoutVars>
          <dgm:chMax val="0"/>
          <dgm:chPref val="0"/>
          <dgm:bulletEnabled val="1"/>
        </dgm:presLayoutVars>
      </dgm:prSet>
      <dgm:spPr/>
      <dgm:t>
        <a:bodyPr/>
        <a:lstStyle/>
        <a:p>
          <a:endParaRPr lang="es-EC"/>
        </a:p>
      </dgm:t>
    </dgm:pt>
    <dgm:pt modelId="{99A1EF06-1E88-455A-919C-9171FE45A40E}" type="pres">
      <dgm:prSet presAssocID="{CD1B4264-E227-46BB-A255-E94AB525D4E7}" presName="quad3" presStyleLbl="node1" presStyleIdx="2" presStyleCnt="4">
        <dgm:presLayoutVars>
          <dgm:chMax val="0"/>
          <dgm:chPref val="0"/>
          <dgm:bulletEnabled val="1"/>
        </dgm:presLayoutVars>
      </dgm:prSet>
      <dgm:spPr/>
      <dgm:t>
        <a:bodyPr/>
        <a:lstStyle/>
        <a:p>
          <a:endParaRPr lang="es-EC"/>
        </a:p>
      </dgm:t>
    </dgm:pt>
    <dgm:pt modelId="{98A8DC74-F5A0-42BB-B154-F4E6C08C43C8}" type="pres">
      <dgm:prSet presAssocID="{CD1B4264-E227-46BB-A255-E94AB525D4E7}" presName="quad4" presStyleLbl="node1" presStyleIdx="3" presStyleCnt="4">
        <dgm:presLayoutVars>
          <dgm:chMax val="0"/>
          <dgm:chPref val="0"/>
          <dgm:bulletEnabled val="1"/>
        </dgm:presLayoutVars>
      </dgm:prSet>
      <dgm:spPr/>
      <dgm:t>
        <a:bodyPr/>
        <a:lstStyle/>
        <a:p>
          <a:endParaRPr lang="es-EC"/>
        </a:p>
      </dgm:t>
    </dgm:pt>
  </dgm:ptLst>
  <dgm:cxnLst>
    <dgm:cxn modelId="{55B1EE1C-09D3-45E4-AF14-B7008AB27690}" srcId="{CD1B4264-E227-46BB-A255-E94AB525D4E7}" destId="{53258A82-7367-49E1-9FE3-D3134D98A74E}" srcOrd="0" destOrd="0" parTransId="{F135F46E-D459-4A80-B9C2-AB6089EFC774}" sibTransId="{2741252A-122D-462F-AB81-939C8D60240C}"/>
    <dgm:cxn modelId="{027D5FBB-6198-402B-ADFB-5C5DA596603B}" srcId="{CD1B4264-E227-46BB-A255-E94AB525D4E7}" destId="{583916F6-2A13-4EDB-BA5F-2B1233A7707D}" srcOrd="2" destOrd="0" parTransId="{71928C4B-C3AF-4FFF-99D2-434DE969D2FC}" sibTransId="{7DED7792-49AE-442B-A1AF-EA25733AB1A1}"/>
    <dgm:cxn modelId="{CB25E603-8336-461E-B491-3081BE88CD5B}" type="presOf" srcId="{77734F35-5A68-4431-BEF3-DD01A9589EF0}" destId="{98A8DC74-F5A0-42BB-B154-F4E6C08C43C8}" srcOrd="0" destOrd="0" presId="urn:microsoft.com/office/officeart/2005/8/layout/matrix3"/>
    <dgm:cxn modelId="{E726122A-FCCD-4387-9E03-E4F21B0D9F94}" type="presOf" srcId="{583916F6-2A13-4EDB-BA5F-2B1233A7707D}" destId="{99A1EF06-1E88-455A-919C-9171FE45A40E}" srcOrd="0" destOrd="0" presId="urn:microsoft.com/office/officeart/2005/8/layout/matrix3"/>
    <dgm:cxn modelId="{B4AFDF8D-E02E-43A6-A4C8-19763927E63B}" type="presOf" srcId="{53258A82-7367-49E1-9FE3-D3134D98A74E}" destId="{64475AAC-D8C5-457C-AEB0-B7E7F2A2212A}" srcOrd="0" destOrd="0" presId="urn:microsoft.com/office/officeart/2005/8/layout/matrix3"/>
    <dgm:cxn modelId="{81771C5A-B6ED-4BA4-9714-BCC4308B8C4E}" srcId="{CD1B4264-E227-46BB-A255-E94AB525D4E7}" destId="{77734F35-5A68-4431-BEF3-DD01A9589EF0}" srcOrd="3" destOrd="0" parTransId="{F1C1EC58-5044-4BB0-8050-3D4539DF1139}" sibTransId="{209F53B3-A65E-40BB-A32F-3F160E5A4E47}"/>
    <dgm:cxn modelId="{CC0D59F1-38B2-4694-9380-A8BED0F5D3B7}" type="presOf" srcId="{CD1B4264-E227-46BB-A255-E94AB525D4E7}" destId="{419C55B6-2DD7-4A01-B56D-3D456CB47404}" srcOrd="0" destOrd="0" presId="urn:microsoft.com/office/officeart/2005/8/layout/matrix3"/>
    <dgm:cxn modelId="{AE9F2A3B-9AB2-4CED-B21A-B5FF89F833CF}" type="presOf" srcId="{0B6AFF07-AA91-4448-BA3C-2772E4B83336}" destId="{6D9B1E54-191D-4F87-8E19-C3CD47753223}" srcOrd="0" destOrd="0" presId="urn:microsoft.com/office/officeart/2005/8/layout/matrix3"/>
    <dgm:cxn modelId="{FBDA45C3-3149-44E9-973F-C473503A80B0}" srcId="{CD1B4264-E227-46BB-A255-E94AB525D4E7}" destId="{0B6AFF07-AA91-4448-BA3C-2772E4B83336}" srcOrd="1" destOrd="0" parTransId="{B0AE685F-EFDB-4EB7-80AE-816CFC927C43}" sibTransId="{C185B9A7-801A-483F-AA29-EC14513F2EFD}"/>
    <dgm:cxn modelId="{B98CD824-9C12-4C1A-A531-F461A1F2B54F}" type="presParOf" srcId="{419C55B6-2DD7-4A01-B56D-3D456CB47404}" destId="{728AE753-466B-4CC3-9FCF-E0F921D266C0}" srcOrd="0" destOrd="0" presId="urn:microsoft.com/office/officeart/2005/8/layout/matrix3"/>
    <dgm:cxn modelId="{6B1F49EC-44B1-41F4-A239-2A88A9B3055B}" type="presParOf" srcId="{419C55B6-2DD7-4A01-B56D-3D456CB47404}" destId="{64475AAC-D8C5-457C-AEB0-B7E7F2A2212A}" srcOrd="1" destOrd="0" presId="urn:microsoft.com/office/officeart/2005/8/layout/matrix3"/>
    <dgm:cxn modelId="{9AADC5E9-5551-47CE-AABE-56B27072FBB3}" type="presParOf" srcId="{419C55B6-2DD7-4A01-B56D-3D456CB47404}" destId="{6D9B1E54-191D-4F87-8E19-C3CD47753223}" srcOrd="2" destOrd="0" presId="urn:microsoft.com/office/officeart/2005/8/layout/matrix3"/>
    <dgm:cxn modelId="{59241423-931F-424E-B7B9-39E903EEB2EB}" type="presParOf" srcId="{419C55B6-2DD7-4A01-B56D-3D456CB47404}" destId="{99A1EF06-1E88-455A-919C-9171FE45A40E}" srcOrd="3" destOrd="0" presId="urn:microsoft.com/office/officeart/2005/8/layout/matrix3"/>
    <dgm:cxn modelId="{DB8F9337-E07B-4C05-8E93-71AD0827AF13}" type="presParOf" srcId="{419C55B6-2DD7-4A01-B56D-3D456CB47404}" destId="{98A8DC74-F5A0-42BB-B154-F4E6C08C43C8}"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056C21-477C-4C02-B260-4842B23D718C}" type="doc">
      <dgm:prSet loTypeId="urn:microsoft.com/office/officeart/2005/8/layout/target1" loCatId="relationship" qsTypeId="urn:microsoft.com/office/officeart/2005/8/quickstyle/simple1" qsCatId="simple" csTypeId="urn:microsoft.com/office/officeart/2005/8/colors/accent1_2" csCatId="accent1" phldr="1"/>
      <dgm:spPr/>
      <dgm:t>
        <a:bodyPr/>
        <a:lstStyle/>
        <a:p>
          <a:endParaRPr lang="es-EC"/>
        </a:p>
      </dgm:t>
    </dgm:pt>
    <dgm:pt modelId="{F57E081B-DC4C-4EB8-800D-7C1F13EB722E}">
      <dgm:prSet phldrT="[Texto]" custT="1"/>
      <dgm:spPr>
        <a:ln>
          <a:solidFill>
            <a:schemeClr val="accent1"/>
          </a:solidFill>
        </a:ln>
      </dgm:spPr>
      <dgm:t>
        <a:bodyPr/>
        <a:lstStyle/>
        <a:p>
          <a:pPr algn="ctr"/>
          <a:r>
            <a:rPr lang="es-EC" sz="2000" dirty="0" smtClean="0"/>
            <a:t>FODA</a:t>
          </a:r>
          <a:endParaRPr lang="es-EC" sz="2000" dirty="0"/>
        </a:p>
      </dgm:t>
    </dgm:pt>
    <dgm:pt modelId="{54026E13-2428-43A6-9CA7-26C52B7BC443}" type="sibTrans" cxnId="{E1A9BFE9-B0F1-4C07-B77C-A78A83DCAA60}">
      <dgm:prSet/>
      <dgm:spPr/>
      <dgm:t>
        <a:bodyPr/>
        <a:lstStyle/>
        <a:p>
          <a:endParaRPr lang="es-EC"/>
        </a:p>
      </dgm:t>
    </dgm:pt>
    <dgm:pt modelId="{35B2EB11-DB28-4710-A68C-5980D94DA29D}" type="parTrans" cxnId="{E1A9BFE9-B0F1-4C07-B77C-A78A83DCAA60}">
      <dgm:prSet/>
      <dgm:spPr/>
      <dgm:t>
        <a:bodyPr/>
        <a:lstStyle/>
        <a:p>
          <a:endParaRPr lang="es-EC"/>
        </a:p>
      </dgm:t>
    </dgm:pt>
    <dgm:pt modelId="{10BB0B41-471C-4260-9E6A-F29928AA16A8}">
      <dgm:prSet phldrT="[Texto]" custT="1"/>
      <dgm:spPr>
        <a:ln w="12700"/>
      </dgm:spPr>
      <dgm:t>
        <a:bodyPr/>
        <a:lstStyle/>
        <a:p>
          <a:pPr algn="ctr"/>
          <a:endParaRPr lang="es-EC" sz="1400" dirty="0" smtClean="0"/>
        </a:p>
        <a:p>
          <a:pPr algn="ctr"/>
          <a:endParaRPr lang="es-EC" sz="1400" dirty="0" smtClean="0"/>
        </a:p>
      </dgm:t>
    </dgm:pt>
    <dgm:pt modelId="{E50CE5D8-3891-488C-97AF-270A95EFABBC}" type="sibTrans" cxnId="{24E57F3D-4BC0-42C5-8C74-7703855A6D45}">
      <dgm:prSet/>
      <dgm:spPr/>
      <dgm:t>
        <a:bodyPr/>
        <a:lstStyle/>
        <a:p>
          <a:endParaRPr lang="es-EC"/>
        </a:p>
      </dgm:t>
    </dgm:pt>
    <dgm:pt modelId="{897BB65A-0B35-412C-A6FF-A5E890444714}" type="parTrans" cxnId="{24E57F3D-4BC0-42C5-8C74-7703855A6D45}">
      <dgm:prSet/>
      <dgm:spPr/>
      <dgm:t>
        <a:bodyPr/>
        <a:lstStyle/>
        <a:p>
          <a:endParaRPr lang="es-EC"/>
        </a:p>
      </dgm:t>
    </dgm:pt>
    <dgm:pt modelId="{06FF7901-1184-4D88-85F1-B68F93021173}" type="pres">
      <dgm:prSet presAssocID="{1E056C21-477C-4C02-B260-4842B23D718C}" presName="composite" presStyleCnt="0">
        <dgm:presLayoutVars>
          <dgm:chMax val="5"/>
          <dgm:dir/>
          <dgm:resizeHandles val="exact"/>
        </dgm:presLayoutVars>
      </dgm:prSet>
      <dgm:spPr/>
      <dgm:t>
        <a:bodyPr/>
        <a:lstStyle/>
        <a:p>
          <a:endParaRPr lang="es-EC"/>
        </a:p>
      </dgm:t>
    </dgm:pt>
    <dgm:pt modelId="{6F0D70C6-A5FB-4C8A-BABF-1B2B66D1C802}" type="pres">
      <dgm:prSet presAssocID="{F57E081B-DC4C-4EB8-800D-7C1F13EB722E}" presName="circle1" presStyleLbl="lnNode1" presStyleIdx="0" presStyleCnt="2"/>
      <dgm:spPr>
        <a:solidFill>
          <a:schemeClr val="accent4">
            <a:lumMod val="75000"/>
          </a:schemeClr>
        </a:solidFill>
      </dgm:spPr>
    </dgm:pt>
    <dgm:pt modelId="{1B7BF6D6-A030-45E4-A0AB-C17F61A27E2B}" type="pres">
      <dgm:prSet presAssocID="{F57E081B-DC4C-4EB8-800D-7C1F13EB722E}" presName="text1" presStyleLbl="revTx" presStyleIdx="0" presStyleCnt="2" custScaleY="46767">
        <dgm:presLayoutVars>
          <dgm:bulletEnabled val="1"/>
        </dgm:presLayoutVars>
      </dgm:prSet>
      <dgm:spPr/>
      <dgm:t>
        <a:bodyPr/>
        <a:lstStyle/>
        <a:p>
          <a:endParaRPr lang="es-EC"/>
        </a:p>
      </dgm:t>
    </dgm:pt>
    <dgm:pt modelId="{E6BB92F0-EB74-484E-8990-B07F36AE982B}" type="pres">
      <dgm:prSet presAssocID="{F57E081B-DC4C-4EB8-800D-7C1F13EB722E}" presName="line1" presStyleLbl="callout" presStyleIdx="0" presStyleCnt="4"/>
      <dgm:spPr/>
    </dgm:pt>
    <dgm:pt modelId="{86401C14-5113-4496-8812-77B09846F24C}" type="pres">
      <dgm:prSet presAssocID="{F57E081B-DC4C-4EB8-800D-7C1F13EB722E}" presName="d1" presStyleLbl="callout" presStyleIdx="1" presStyleCnt="4"/>
      <dgm:spPr/>
    </dgm:pt>
    <dgm:pt modelId="{A4201DF9-28AD-4E0F-B7F2-DBAAB1B063BC}" type="pres">
      <dgm:prSet presAssocID="{10BB0B41-471C-4260-9E6A-F29928AA16A8}" presName="circle2" presStyleLbl="lnNode1" presStyleIdx="1" presStyleCnt="2" custLinFactNeighborX="21329" custLinFactNeighborY="-12088"/>
      <dgm:spPr/>
    </dgm:pt>
    <dgm:pt modelId="{D787BF3F-3971-4C30-80C8-69F7FCC6BB6B}" type="pres">
      <dgm:prSet presAssocID="{10BB0B41-471C-4260-9E6A-F29928AA16A8}" presName="text2" presStyleLbl="revTx" presStyleIdx="1" presStyleCnt="2" custScaleY="113476" custLinFactNeighborX="23947" custLinFactNeighborY="10963">
        <dgm:presLayoutVars>
          <dgm:bulletEnabled val="1"/>
        </dgm:presLayoutVars>
      </dgm:prSet>
      <dgm:spPr/>
      <dgm:t>
        <a:bodyPr/>
        <a:lstStyle/>
        <a:p>
          <a:endParaRPr lang="es-EC"/>
        </a:p>
      </dgm:t>
    </dgm:pt>
    <dgm:pt modelId="{9CB38E84-A9B2-4D7E-AF30-7A91F50A3E0C}" type="pres">
      <dgm:prSet presAssocID="{10BB0B41-471C-4260-9E6A-F29928AA16A8}" presName="line2" presStyleLbl="callout" presStyleIdx="2" presStyleCnt="4" custLinFactX="34704" custLinFactY="43100" custLinFactNeighborX="100000" custLinFactNeighborY="100000"/>
      <dgm:spPr/>
    </dgm:pt>
    <dgm:pt modelId="{CBE4CB3A-E7BD-4BB8-85FD-55E45CA995D9}" type="pres">
      <dgm:prSet presAssocID="{10BB0B41-471C-4260-9E6A-F29928AA16A8}" presName="d2" presStyleLbl="callout" presStyleIdx="3" presStyleCnt="4" custLinFactNeighborX="54426" custLinFactNeighborY="3870"/>
      <dgm:spPr/>
    </dgm:pt>
  </dgm:ptLst>
  <dgm:cxnLst>
    <dgm:cxn modelId="{76D28D37-96F6-4EC3-923F-2457DEEB14F1}" type="presOf" srcId="{1E056C21-477C-4C02-B260-4842B23D718C}" destId="{06FF7901-1184-4D88-85F1-B68F93021173}" srcOrd="0" destOrd="0" presId="urn:microsoft.com/office/officeart/2005/8/layout/target1"/>
    <dgm:cxn modelId="{42451E7C-F955-4735-9616-5F35031BAD79}" type="presOf" srcId="{F57E081B-DC4C-4EB8-800D-7C1F13EB722E}" destId="{1B7BF6D6-A030-45E4-A0AB-C17F61A27E2B}" srcOrd="0" destOrd="0" presId="urn:microsoft.com/office/officeart/2005/8/layout/target1"/>
    <dgm:cxn modelId="{E5ABB28A-382C-477B-9E2A-4086903647DB}" type="presOf" srcId="{10BB0B41-471C-4260-9E6A-F29928AA16A8}" destId="{D787BF3F-3971-4C30-80C8-69F7FCC6BB6B}" srcOrd="0" destOrd="0" presId="urn:microsoft.com/office/officeart/2005/8/layout/target1"/>
    <dgm:cxn modelId="{24E57F3D-4BC0-42C5-8C74-7703855A6D45}" srcId="{1E056C21-477C-4C02-B260-4842B23D718C}" destId="{10BB0B41-471C-4260-9E6A-F29928AA16A8}" srcOrd="1" destOrd="0" parTransId="{897BB65A-0B35-412C-A6FF-A5E890444714}" sibTransId="{E50CE5D8-3891-488C-97AF-270A95EFABBC}"/>
    <dgm:cxn modelId="{E1A9BFE9-B0F1-4C07-B77C-A78A83DCAA60}" srcId="{1E056C21-477C-4C02-B260-4842B23D718C}" destId="{F57E081B-DC4C-4EB8-800D-7C1F13EB722E}" srcOrd="0" destOrd="0" parTransId="{35B2EB11-DB28-4710-A68C-5980D94DA29D}" sibTransId="{54026E13-2428-43A6-9CA7-26C52B7BC443}"/>
    <dgm:cxn modelId="{1457381D-0916-40E2-9EFC-934DF2BADD88}" type="presParOf" srcId="{06FF7901-1184-4D88-85F1-B68F93021173}" destId="{6F0D70C6-A5FB-4C8A-BABF-1B2B66D1C802}" srcOrd="0" destOrd="0" presId="urn:microsoft.com/office/officeart/2005/8/layout/target1"/>
    <dgm:cxn modelId="{DCA42A5E-DE27-401F-B898-4128B6AC44A4}" type="presParOf" srcId="{06FF7901-1184-4D88-85F1-B68F93021173}" destId="{1B7BF6D6-A030-45E4-A0AB-C17F61A27E2B}" srcOrd="1" destOrd="0" presId="urn:microsoft.com/office/officeart/2005/8/layout/target1"/>
    <dgm:cxn modelId="{AE7F02F0-5AFB-4E4B-86C8-BD7CC61C4471}" type="presParOf" srcId="{06FF7901-1184-4D88-85F1-B68F93021173}" destId="{E6BB92F0-EB74-484E-8990-B07F36AE982B}" srcOrd="2" destOrd="0" presId="urn:microsoft.com/office/officeart/2005/8/layout/target1"/>
    <dgm:cxn modelId="{CE1410A9-310C-48BD-B4D2-DC5AA15072CE}" type="presParOf" srcId="{06FF7901-1184-4D88-85F1-B68F93021173}" destId="{86401C14-5113-4496-8812-77B09846F24C}" srcOrd="3" destOrd="0" presId="urn:microsoft.com/office/officeart/2005/8/layout/target1"/>
    <dgm:cxn modelId="{9B79D83C-F00F-4C56-A774-3EA8825E37D0}" type="presParOf" srcId="{06FF7901-1184-4D88-85F1-B68F93021173}" destId="{A4201DF9-28AD-4E0F-B7F2-DBAAB1B063BC}" srcOrd="4" destOrd="0" presId="urn:microsoft.com/office/officeart/2005/8/layout/target1"/>
    <dgm:cxn modelId="{E09FE5FA-DC51-4613-8A98-CDB2C0AD305B}" type="presParOf" srcId="{06FF7901-1184-4D88-85F1-B68F93021173}" destId="{D787BF3F-3971-4C30-80C8-69F7FCC6BB6B}" srcOrd="5" destOrd="0" presId="urn:microsoft.com/office/officeart/2005/8/layout/target1"/>
    <dgm:cxn modelId="{1A766A3C-0731-41A8-8312-505F393A3BA9}" type="presParOf" srcId="{06FF7901-1184-4D88-85F1-B68F93021173}" destId="{9CB38E84-A9B2-4D7E-AF30-7A91F50A3E0C}" srcOrd="6" destOrd="0" presId="urn:microsoft.com/office/officeart/2005/8/layout/target1"/>
    <dgm:cxn modelId="{011A6AA7-3CCE-498A-BFD0-7BF7FD9E99CC}" type="presParOf" srcId="{06FF7901-1184-4D88-85F1-B68F93021173}" destId="{CBE4CB3A-E7BD-4BB8-85FD-55E45CA995D9}" srcOrd="7"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81BDF8-0730-4CAF-9DBB-6A30C1F930D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C"/>
        </a:p>
      </dgm:t>
    </dgm:pt>
    <dgm:pt modelId="{A9A1D679-A601-444C-B300-FBB92258B4E4}">
      <dgm:prSet phldrT="[Texto]"/>
      <dgm:spPr/>
      <dgm:t>
        <a:bodyPr/>
        <a:lstStyle/>
        <a:p>
          <a:r>
            <a:rPr lang="es-EC" dirty="0" smtClean="0"/>
            <a:t>HISTÓRICO COMPARATIVO</a:t>
          </a:r>
          <a:endParaRPr lang="es-EC" dirty="0"/>
        </a:p>
      </dgm:t>
    </dgm:pt>
    <dgm:pt modelId="{CC55B1D5-DEF9-4C82-A3C3-1E7F4AF46023}" type="parTrans" cxnId="{C5AE2073-8363-4735-A2E5-32F79203AAAA}">
      <dgm:prSet/>
      <dgm:spPr/>
      <dgm:t>
        <a:bodyPr/>
        <a:lstStyle/>
        <a:p>
          <a:endParaRPr lang="es-EC"/>
        </a:p>
      </dgm:t>
    </dgm:pt>
    <dgm:pt modelId="{951EB003-BA92-46FD-AE84-B6647A197100}" type="sibTrans" cxnId="{C5AE2073-8363-4735-A2E5-32F79203AAAA}">
      <dgm:prSet/>
      <dgm:spPr/>
      <dgm:t>
        <a:bodyPr/>
        <a:lstStyle/>
        <a:p>
          <a:endParaRPr lang="es-EC"/>
        </a:p>
      </dgm:t>
    </dgm:pt>
    <dgm:pt modelId="{37BDB24B-4860-445E-B21D-A774D08E9F1F}">
      <dgm:prSet phldrT="[Texto]"/>
      <dgm:spPr/>
      <dgm:t>
        <a:bodyPr/>
        <a:lstStyle/>
        <a:p>
          <a:r>
            <a:rPr lang="es-EC" dirty="0" smtClean="0"/>
            <a:t>Generalidades</a:t>
          </a:r>
          <a:endParaRPr lang="es-EC" dirty="0"/>
        </a:p>
      </dgm:t>
    </dgm:pt>
    <dgm:pt modelId="{A81B18ED-CB28-4044-953E-B50DA0785355}" type="parTrans" cxnId="{2D48586E-DBE4-4D95-BF5A-2EC9B104E534}">
      <dgm:prSet/>
      <dgm:spPr/>
      <dgm:t>
        <a:bodyPr/>
        <a:lstStyle/>
        <a:p>
          <a:endParaRPr lang="es-EC"/>
        </a:p>
      </dgm:t>
    </dgm:pt>
    <dgm:pt modelId="{9F615873-6B6D-46F7-A839-429D11D7E06F}" type="sibTrans" cxnId="{2D48586E-DBE4-4D95-BF5A-2EC9B104E534}">
      <dgm:prSet/>
      <dgm:spPr/>
      <dgm:t>
        <a:bodyPr/>
        <a:lstStyle/>
        <a:p>
          <a:endParaRPr lang="es-EC"/>
        </a:p>
      </dgm:t>
    </dgm:pt>
    <dgm:pt modelId="{134F1DF3-9453-4B16-A118-1E0B0A726714}">
      <dgm:prSet phldrT="[Texto]"/>
      <dgm:spPr/>
      <dgm:t>
        <a:bodyPr/>
        <a:lstStyle/>
        <a:p>
          <a:r>
            <a:rPr lang="es-EC" dirty="0" smtClean="0"/>
            <a:t>Descripción del método comparativo</a:t>
          </a:r>
          <a:endParaRPr lang="es-EC" dirty="0"/>
        </a:p>
      </dgm:t>
    </dgm:pt>
    <dgm:pt modelId="{EC1DF59A-2D1D-42DB-9941-51F2605127CC}" type="parTrans" cxnId="{43ACD328-58C4-4440-98AD-BE88017E8FD5}">
      <dgm:prSet/>
      <dgm:spPr/>
      <dgm:t>
        <a:bodyPr/>
        <a:lstStyle/>
        <a:p>
          <a:endParaRPr lang="es-EC"/>
        </a:p>
      </dgm:t>
    </dgm:pt>
    <dgm:pt modelId="{C0305045-B190-442A-B178-AC60CAC6843B}" type="sibTrans" cxnId="{43ACD328-58C4-4440-98AD-BE88017E8FD5}">
      <dgm:prSet/>
      <dgm:spPr/>
      <dgm:t>
        <a:bodyPr/>
        <a:lstStyle/>
        <a:p>
          <a:endParaRPr lang="es-EC"/>
        </a:p>
      </dgm:t>
    </dgm:pt>
    <dgm:pt modelId="{DAAF38CC-0CFE-487B-AECF-EC021D30E7C2}">
      <dgm:prSet phldrT="[Texto]"/>
      <dgm:spPr/>
      <dgm:t>
        <a:bodyPr/>
        <a:lstStyle/>
        <a:p>
          <a:r>
            <a:rPr lang="es-EC" dirty="0" smtClean="0"/>
            <a:t>INDUCTIVO DEDUCTIVO</a:t>
          </a:r>
          <a:endParaRPr lang="es-EC" dirty="0"/>
        </a:p>
      </dgm:t>
    </dgm:pt>
    <dgm:pt modelId="{70D60DBB-C284-4671-8E99-07015BB76029}" type="parTrans" cxnId="{C2CCDAB1-B518-45E2-85C2-2773DE4C350B}">
      <dgm:prSet/>
      <dgm:spPr/>
      <dgm:t>
        <a:bodyPr/>
        <a:lstStyle/>
        <a:p>
          <a:endParaRPr lang="es-EC"/>
        </a:p>
      </dgm:t>
    </dgm:pt>
    <dgm:pt modelId="{0C4CEC57-9AE9-4817-BB92-4091998B9645}" type="sibTrans" cxnId="{C2CCDAB1-B518-45E2-85C2-2773DE4C350B}">
      <dgm:prSet/>
      <dgm:spPr/>
      <dgm:t>
        <a:bodyPr/>
        <a:lstStyle/>
        <a:p>
          <a:endParaRPr lang="es-EC"/>
        </a:p>
      </dgm:t>
    </dgm:pt>
    <dgm:pt modelId="{F4D2DFE7-C768-4FE1-969F-61EB11350B4F}">
      <dgm:prSet phldrT="[Texto]"/>
      <dgm:spPr/>
      <dgm:t>
        <a:bodyPr/>
        <a:lstStyle/>
        <a:p>
          <a:r>
            <a:rPr lang="es-EC" dirty="0" smtClean="0"/>
            <a:t>Razonamiento a partir de juicios generales</a:t>
          </a:r>
          <a:endParaRPr lang="es-EC" dirty="0"/>
        </a:p>
      </dgm:t>
    </dgm:pt>
    <dgm:pt modelId="{39F8B874-3D5D-4982-ABA7-CAE125B32D08}" type="parTrans" cxnId="{9CEB8A3E-3B2E-493A-BA3B-C0C55C670E89}">
      <dgm:prSet/>
      <dgm:spPr/>
      <dgm:t>
        <a:bodyPr/>
        <a:lstStyle/>
        <a:p>
          <a:endParaRPr lang="es-EC"/>
        </a:p>
      </dgm:t>
    </dgm:pt>
    <dgm:pt modelId="{1D60AD10-997C-4AFA-B681-D27C97478C77}" type="sibTrans" cxnId="{9CEB8A3E-3B2E-493A-BA3B-C0C55C670E89}">
      <dgm:prSet/>
      <dgm:spPr/>
      <dgm:t>
        <a:bodyPr/>
        <a:lstStyle/>
        <a:p>
          <a:endParaRPr lang="es-EC"/>
        </a:p>
      </dgm:t>
    </dgm:pt>
    <dgm:pt modelId="{066DC768-93BB-4287-AB55-9BBE3CF92B62}">
      <dgm:prSet phldrT="[Texto]"/>
      <dgm:spPr/>
      <dgm:t>
        <a:bodyPr/>
        <a:lstStyle/>
        <a:p>
          <a:r>
            <a:rPr lang="es-EC" dirty="0" smtClean="0"/>
            <a:t>De un juicio general se obtienen conclusiones</a:t>
          </a:r>
          <a:endParaRPr lang="es-EC" dirty="0"/>
        </a:p>
      </dgm:t>
    </dgm:pt>
    <dgm:pt modelId="{FEBCFA28-5909-463A-B7A1-0D87BF921044}" type="parTrans" cxnId="{929DB926-817D-4160-BA21-A317261DE55B}">
      <dgm:prSet/>
      <dgm:spPr/>
      <dgm:t>
        <a:bodyPr/>
        <a:lstStyle/>
        <a:p>
          <a:endParaRPr lang="es-EC"/>
        </a:p>
      </dgm:t>
    </dgm:pt>
    <dgm:pt modelId="{6D7915A7-E2E8-4F10-82E3-283D7788FE15}" type="sibTrans" cxnId="{929DB926-817D-4160-BA21-A317261DE55B}">
      <dgm:prSet/>
      <dgm:spPr/>
      <dgm:t>
        <a:bodyPr/>
        <a:lstStyle/>
        <a:p>
          <a:endParaRPr lang="es-EC"/>
        </a:p>
      </dgm:t>
    </dgm:pt>
    <dgm:pt modelId="{97422FA3-6F8D-4224-A5FB-040BD196A96D}">
      <dgm:prSet phldrT="[Texto]"/>
      <dgm:spPr/>
      <dgm:t>
        <a:bodyPr/>
        <a:lstStyle/>
        <a:p>
          <a:r>
            <a:rPr lang="es-EC" dirty="0" smtClean="0"/>
            <a:t>Análisis de los modelos y conclusión</a:t>
          </a:r>
          <a:endParaRPr lang="es-EC" dirty="0"/>
        </a:p>
      </dgm:t>
    </dgm:pt>
    <dgm:pt modelId="{5FC78EAA-EDF5-405F-90B4-C10E88151C47}" type="parTrans" cxnId="{A73CB8CF-2BEC-4653-A6B8-F716C645DA5A}">
      <dgm:prSet/>
      <dgm:spPr/>
      <dgm:t>
        <a:bodyPr/>
        <a:lstStyle/>
        <a:p>
          <a:endParaRPr lang="es-EC"/>
        </a:p>
      </dgm:t>
    </dgm:pt>
    <dgm:pt modelId="{B6F84192-4E19-46D4-ABDC-87AD6287A24F}" type="sibTrans" cxnId="{A73CB8CF-2BEC-4653-A6B8-F716C645DA5A}">
      <dgm:prSet/>
      <dgm:spPr/>
      <dgm:t>
        <a:bodyPr/>
        <a:lstStyle/>
        <a:p>
          <a:endParaRPr lang="es-EC"/>
        </a:p>
      </dgm:t>
    </dgm:pt>
    <dgm:pt modelId="{C717013B-0213-4125-977E-B50A9636E44B}">
      <dgm:prSet phldrT="[Texto]"/>
      <dgm:spPr/>
      <dgm:t>
        <a:bodyPr/>
        <a:lstStyle/>
        <a:p>
          <a:r>
            <a:rPr lang="es-EC" dirty="0" smtClean="0"/>
            <a:t>Construcción y análisis del caso con conclusión</a:t>
          </a:r>
          <a:endParaRPr lang="es-EC" dirty="0"/>
        </a:p>
      </dgm:t>
    </dgm:pt>
    <dgm:pt modelId="{FCB72021-8F2E-43EE-ABEA-DAD935E8FA20}" type="parTrans" cxnId="{DB4709C5-22C7-4053-8913-BB49E3A4C6EE}">
      <dgm:prSet/>
      <dgm:spPr/>
      <dgm:t>
        <a:bodyPr/>
        <a:lstStyle/>
        <a:p>
          <a:endParaRPr lang="es-EC"/>
        </a:p>
      </dgm:t>
    </dgm:pt>
    <dgm:pt modelId="{347F0B2C-FC42-4320-9737-B7336431B767}" type="sibTrans" cxnId="{DB4709C5-22C7-4053-8913-BB49E3A4C6EE}">
      <dgm:prSet/>
      <dgm:spPr/>
      <dgm:t>
        <a:bodyPr/>
        <a:lstStyle/>
        <a:p>
          <a:endParaRPr lang="es-EC"/>
        </a:p>
      </dgm:t>
    </dgm:pt>
    <dgm:pt modelId="{1D22F422-A000-4EBE-9694-92689738FECE}">
      <dgm:prSet phldrT="[Texto]"/>
      <dgm:spPr/>
      <dgm:t>
        <a:bodyPr/>
        <a:lstStyle/>
        <a:p>
          <a:endParaRPr lang="es-EC" dirty="0"/>
        </a:p>
      </dgm:t>
    </dgm:pt>
    <dgm:pt modelId="{7320FE0E-DD7D-490F-87DF-880D4A4F84CE}" type="parTrans" cxnId="{E20D2478-6048-4E5C-A748-9F5E2C39888F}">
      <dgm:prSet/>
      <dgm:spPr/>
      <dgm:t>
        <a:bodyPr/>
        <a:lstStyle/>
        <a:p>
          <a:endParaRPr lang="es-EC"/>
        </a:p>
      </dgm:t>
    </dgm:pt>
    <dgm:pt modelId="{B87A00D5-C2E3-4C29-B35B-0C12A201B081}" type="sibTrans" cxnId="{E20D2478-6048-4E5C-A748-9F5E2C39888F}">
      <dgm:prSet/>
      <dgm:spPr/>
      <dgm:t>
        <a:bodyPr/>
        <a:lstStyle/>
        <a:p>
          <a:endParaRPr lang="es-EC"/>
        </a:p>
      </dgm:t>
    </dgm:pt>
    <dgm:pt modelId="{12608B27-8885-4A57-A1B1-9CD555D1B1EA}" type="pres">
      <dgm:prSet presAssocID="{A281BDF8-0730-4CAF-9DBB-6A30C1F930DC}" presName="Name0" presStyleCnt="0">
        <dgm:presLayoutVars>
          <dgm:dir/>
          <dgm:animLvl val="lvl"/>
          <dgm:resizeHandles/>
        </dgm:presLayoutVars>
      </dgm:prSet>
      <dgm:spPr/>
      <dgm:t>
        <a:bodyPr/>
        <a:lstStyle/>
        <a:p>
          <a:endParaRPr lang="es-EC"/>
        </a:p>
      </dgm:t>
    </dgm:pt>
    <dgm:pt modelId="{22321DC3-B350-4339-A0E6-B321839BF163}" type="pres">
      <dgm:prSet presAssocID="{A9A1D679-A601-444C-B300-FBB92258B4E4}" presName="linNode" presStyleCnt="0"/>
      <dgm:spPr/>
    </dgm:pt>
    <dgm:pt modelId="{8450A84A-33FA-454F-B29A-A9A2EF705A0A}" type="pres">
      <dgm:prSet presAssocID="{A9A1D679-A601-444C-B300-FBB92258B4E4}" presName="parentShp" presStyleLbl="node1" presStyleIdx="0" presStyleCnt="2">
        <dgm:presLayoutVars>
          <dgm:bulletEnabled val="1"/>
        </dgm:presLayoutVars>
      </dgm:prSet>
      <dgm:spPr/>
      <dgm:t>
        <a:bodyPr/>
        <a:lstStyle/>
        <a:p>
          <a:endParaRPr lang="es-EC"/>
        </a:p>
      </dgm:t>
    </dgm:pt>
    <dgm:pt modelId="{C7909609-6559-45D8-AE7E-3E1DA6AE75DD}" type="pres">
      <dgm:prSet presAssocID="{A9A1D679-A601-444C-B300-FBB92258B4E4}" presName="childShp" presStyleLbl="bgAccFollowNode1" presStyleIdx="0" presStyleCnt="2">
        <dgm:presLayoutVars>
          <dgm:bulletEnabled val="1"/>
        </dgm:presLayoutVars>
      </dgm:prSet>
      <dgm:spPr/>
      <dgm:t>
        <a:bodyPr/>
        <a:lstStyle/>
        <a:p>
          <a:endParaRPr lang="es-EC"/>
        </a:p>
      </dgm:t>
    </dgm:pt>
    <dgm:pt modelId="{496AC137-8721-4D59-BD56-6529A15E0CFA}" type="pres">
      <dgm:prSet presAssocID="{951EB003-BA92-46FD-AE84-B6647A197100}" presName="spacing" presStyleCnt="0"/>
      <dgm:spPr/>
    </dgm:pt>
    <dgm:pt modelId="{05AE2BC1-0529-4C13-9595-E38823644F95}" type="pres">
      <dgm:prSet presAssocID="{DAAF38CC-0CFE-487B-AECF-EC021D30E7C2}" presName="linNode" presStyleCnt="0"/>
      <dgm:spPr/>
    </dgm:pt>
    <dgm:pt modelId="{31EDE52C-85A2-428D-A631-631D84CBE58A}" type="pres">
      <dgm:prSet presAssocID="{DAAF38CC-0CFE-487B-AECF-EC021D30E7C2}" presName="parentShp" presStyleLbl="node1" presStyleIdx="1" presStyleCnt="2">
        <dgm:presLayoutVars>
          <dgm:bulletEnabled val="1"/>
        </dgm:presLayoutVars>
      </dgm:prSet>
      <dgm:spPr/>
      <dgm:t>
        <a:bodyPr/>
        <a:lstStyle/>
        <a:p>
          <a:endParaRPr lang="es-EC"/>
        </a:p>
      </dgm:t>
    </dgm:pt>
    <dgm:pt modelId="{B3081960-2FE6-4707-871F-F3D249B7A1E4}" type="pres">
      <dgm:prSet presAssocID="{DAAF38CC-0CFE-487B-AECF-EC021D30E7C2}" presName="childShp" presStyleLbl="bgAccFollowNode1" presStyleIdx="1" presStyleCnt="2">
        <dgm:presLayoutVars>
          <dgm:bulletEnabled val="1"/>
        </dgm:presLayoutVars>
      </dgm:prSet>
      <dgm:spPr/>
      <dgm:t>
        <a:bodyPr/>
        <a:lstStyle/>
        <a:p>
          <a:endParaRPr lang="es-EC"/>
        </a:p>
      </dgm:t>
    </dgm:pt>
  </dgm:ptLst>
  <dgm:cxnLst>
    <dgm:cxn modelId="{DB4709C5-22C7-4053-8913-BB49E3A4C6EE}" srcId="{A9A1D679-A601-444C-B300-FBB92258B4E4}" destId="{C717013B-0213-4125-977E-B50A9636E44B}" srcOrd="3" destOrd="0" parTransId="{FCB72021-8F2E-43EE-ABEA-DAD935E8FA20}" sibTransId="{347F0B2C-FC42-4320-9737-B7336431B767}"/>
    <dgm:cxn modelId="{3DB7298D-E337-49E9-A937-307248FF9B10}" type="presOf" srcId="{F4D2DFE7-C768-4FE1-969F-61EB11350B4F}" destId="{B3081960-2FE6-4707-871F-F3D249B7A1E4}" srcOrd="0" destOrd="1" presId="urn:microsoft.com/office/officeart/2005/8/layout/vList6"/>
    <dgm:cxn modelId="{C8529B81-3378-436A-95A2-6CB0F4AAE79E}" type="presOf" srcId="{C717013B-0213-4125-977E-B50A9636E44B}" destId="{C7909609-6559-45D8-AE7E-3E1DA6AE75DD}" srcOrd="0" destOrd="3" presId="urn:microsoft.com/office/officeart/2005/8/layout/vList6"/>
    <dgm:cxn modelId="{E20D2478-6048-4E5C-A748-9F5E2C39888F}" srcId="{DAAF38CC-0CFE-487B-AECF-EC021D30E7C2}" destId="{1D22F422-A000-4EBE-9694-92689738FECE}" srcOrd="0" destOrd="0" parTransId="{7320FE0E-DD7D-490F-87DF-880D4A4F84CE}" sibTransId="{B87A00D5-C2E3-4C29-B35B-0C12A201B081}"/>
    <dgm:cxn modelId="{CFDFCDF4-592B-4799-B49A-E08A963C45DB}" type="presOf" srcId="{97422FA3-6F8D-4224-A5FB-040BD196A96D}" destId="{C7909609-6559-45D8-AE7E-3E1DA6AE75DD}" srcOrd="0" destOrd="2" presId="urn:microsoft.com/office/officeart/2005/8/layout/vList6"/>
    <dgm:cxn modelId="{D6A9E154-E0E9-4123-93B9-34DB4989FBBC}" type="presOf" srcId="{A281BDF8-0730-4CAF-9DBB-6A30C1F930DC}" destId="{12608B27-8885-4A57-A1B1-9CD555D1B1EA}" srcOrd="0" destOrd="0" presId="urn:microsoft.com/office/officeart/2005/8/layout/vList6"/>
    <dgm:cxn modelId="{10CEC5EB-A9F1-4AA9-A7BA-4D7730345BC6}" type="presOf" srcId="{A9A1D679-A601-444C-B300-FBB92258B4E4}" destId="{8450A84A-33FA-454F-B29A-A9A2EF705A0A}" srcOrd="0" destOrd="0" presId="urn:microsoft.com/office/officeart/2005/8/layout/vList6"/>
    <dgm:cxn modelId="{E8785FD6-D1A8-45B3-9EEF-01F51BDEAC8D}" type="presOf" srcId="{1D22F422-A000-4EBE-9694-92689738FECE}" destId="{B3081960-2FE6-4707-871F-F3D249B7A1E4}" srcOrd="0" destOrd="0" presId="urn:microsoft.com/office/officeart/2005/8/layout/vList6"/>
    <dgm:cxn modelId="{0D25D972-44FC-4D9E-8468-42606B8F7BA3}" type="presOf" srcId="{DAAF38CC-0CFE-487B-AECF-EC021D30E7C2}" destId="{31EDE52C-85A2-428D-A631-631D84CBE58A}" srcOrd="0" destOrd="0" presId="urn:microsoft.com/office/officeart/2005/8/layout/vList6"/>
    <dgm:cxn modelId="{5AFE3406-EA29-47F1-A060-4D4438C0E511}" type="presOf" srcId="{134F1DF3-9453-4B16-A118-1E0B0A726714}" destId="{C7909609-6559-45D8-AE7E-3E1DA6AE75DD}" srcOrd="0" destOrd="1" presId="urn:microsoft.com/office/officeart/2005/8/layout/vList6"/>
    <dgm:cxn modelId="{A282D269-B19E-4551-9E4E-6082B10ED8EB}" type="presOf" srcId="{066DC768-93BB-4287-AB55-9BBE3CF92B62}" destId="{B3081960-2FE6-4707-871F-F3D249B7A1E4}" srcOrd="0" destOrd="2" presId="urn:microsoft.com/office/officeart/2005/8/layout/vList6"/>
    <dgm:cxn modelId="{43ACD328-58C4-4440-98AD-BE88017E8FD5}" srcId="{A9A1D679-A601-444C-B300-FBB92258B4E4}" destId="{134F1DF3-9453-4B16-A118-1E0B0A726714}" srcOrd="1" destOrd="0" parTransId="{EC1DF59A-2D1D-42DB-9941-51F2605127CC}" sibTransId="{C0305045-B190-442A-B178-AC60CAC6843B}"/>
    <dgm:cxn modelId="{51BA4C01-78C5-425F-85CF-16D318DF37E4}" type="presOf" srcId="{37BDB24B-4860-445E-B21D-A774D08E9F1F}" destId="{C7909609-6559-45D8-AE7E-3E1DA6AE75DD}" srcOrd="0" destOrd="0" presId="urn:microsoft.com/office/officeart/2005/8/layout/vList6"/>
    <dgm:cxn modelId="{929DB926-817D-4160-BA21-A317261DE55B}" srcId="{DAAF38CC-0CFE-487B-AECF-EC021D30E7C2}" destId="{066DC768-93BB-4287-AB55-9BBE3CF92B62}" srcOrd="2" destOrd="0" parTransId="{FEBCFA28-5909-463A-B7A1-0D87BF921044}" sibTransId="{6D7915A7-E2E8-4F10-82E3-283D7788FE15}"/>
    <dgm:cxn modelId="{C5AE2073-8363-4735-A2E5-32F79203AAAA}" srcId="{A281BDF8-0730-4CAF-9DBB-6A30C1F930DC}" destId="{A9A1D679-A601-444C-B300-FBB92258B4E4}" srcOrd="0" destOrd="0" parTransId="{CC55B1D5-DEF9-4C82-A3C3-1E7F4AF46023}" sibTransId="{951EB003-BA92-46FD-AE84-B6647A197100}"/>
    <dgm:cxn modelId="{A73CB8CF-2BEC-4653-A6B8-F716C645DA5A}" srcId="{A9A1D679-A601-444C-B300-FBB92258B4E4}" destId="{97422FA3-6F8D-4224-A5FB-040BD196A96D}" srcOrd="2" destOrd="0" parTransId="{5FC78EAA-EDF5-405F-90B4-C10E88151C47}" sibTransId="{B6F84192-4E19-46D4-ABDC-87AD6287A24F}"/>
    <dgm:cxn modelId="{2D48586E-DBE4-4D95-BF5A-2EC9B104E534}" srcId="{A9A1D679-A601-444C-B300-FBB92258B4E4}" destId="{37BDB24B-4860-445E-B21D-A774D08E9F1F}" srcOrd="0" destOrd="0" parTransId="{A81B18ED-CB28-4044-953E-B50DA0785355}" sibTransId="{9F615873-6B6D-46F7-A839-429D11D7E06F}"/>
    <dgm:cxn modelId="{C2CCDAB1-B518-45E2-85C2-2773DE4C350B}" srcId="{A281BDF8-0730-4CAF-9DBB-6A30C1F930DC}" destId="{DAAF38CC-0CFE-487B-AECF-EC021D30E7C2}" srcOrd="1" destOrd="0" parTransId="{70D60DBB-C284-4671-8E99-07015BB76029}" sibTransId="{0C4CEC57-9AE9-4817-BB92-4091998B9645}"/>
    <dgm:cxn modelId="{9CEB8A3E-3B2E-493A-BA3B-C0C55C670E89}" srcId="{DAAF38CC-0CFE-487B-AECF-EC021D30E7C2}" destId="{F4D2DFE7-C768-4FE1-969F-61EB11350B4F}" srcOrd="1" destOrd="0" parTransId="{39F8B874-3D5D-4982-ABA7-CAE125B32D08}" sibTransId="{1D60AD10-997C-4AFA-B681-D27C97478C77}"/>
    <dgm:cxn modelId="{7D1A5CAC-FCF9-4D37-ACD4-8A6727DFC626}" type="presParOf" srcId="{12608B27-8885-4A57-A1B1-9CD555D1B1EA}" destId="{22321DC3-B350-4339-A0E6-B321839BF163}" srcOrd="0" destOrd="0" presId="urn:microsoft.com/office/officeart/2005/8/layout/vList6"/>
    <dgm:cxn modelId="{F7777DC0-4D59-4DF6-B9DB-17BC4A8BA3C0}" type="presParOf" srcId="{22321DC3-B350-4339-A0E6-B321839BF163}" destId="{8450A84A-33FA-454F-B29A-A9A2EF705A0A}" srcOrd="0" destOrd="0" presId="urn:microsoft.com/office/officeart/2005/8/layout/vList6"/>
    <dgm:cxn modelId="{F3F9F069-9663-4AE3-BA2F-E2BEC939BFCB}" type="presParOf" srcId="{22321DC3-B350-4339-A0E6-B321839BF163}" destId="{C7909609-6559-45D8-AE7E-3E1DA6AE75DD}" srcOrd="1" destOrd="0" presId="urn:microsoft.com/office/officeart/2005/8/layout/vList6"/>
    <dgm:cxn modelId="{54E20A51-285F-455D-838E-F691EA98C837}" type="presParOf" srcId="{12608B27-8885-4A57-A1B1-9CD555D1B1EA}" destId="{496AC137-8721-4D59-BD56-6529A15E0CFA}" srcOrd="1" destOrd="0" presId="urn:microsoft.com/office/officeart/2005/8/layout/vList6"/>
    <dgm:cxn modelId="{8DFBEDE2-6E64-4C47-AB50-AF4E3C67C1B5}" type="presParOf" srcId="{12608B27-8885-4A57-A1B1-9CD555D1B1EA}" destId="{05AE2BC1-0529-4C13-9595-E38823644F95}" srcOrd="2" destOrd="0" presId="urn:microsoft.com/office/officeart/2005/8/layout/vList6"/>
    <dgm:cxn modelId="{02DFED8C-A7EB-4D12-A1FF-0DB6089E2AEC}" type="presParOf" srcId="{05AE2BC1-0529-4C13-9595-E38823644F95}" destId="{31EDE52C-85A2-428D-A631-631D84CBE58A}" srcOrd="0" destOrd="0" presId="urn:microsoft.com/office/officeart/2005/8/layout/vList6"/>
    <dgm:cxn modelId="{2BAB28FB-1337-40F2-9DE9-2AD0BDA0F089}" type="presParOf" srcId="{05AE2BC1-0529-4C13-9595-E38823644F95}" destId="{B3081960-2FE6-4707-871F-F3D249B7A1E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EEA2DB-D59F-4572-A566-F8326EDFBB3C}"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endParaRPr lang="es-EC"/>
        </a:p>
      </dgm:t>
    </dgm:pt>
    <dgm:pt modelId="{D14ACB01-4364-48F6-8C9A-143978C0778D}">
      <dgm:prSet phldrT="[Texto]" custT="1"/>
      <dgm:spPr/>
      <dgm:t>
        <a:bodyPr/>
        <a:lstStyle/>
        <a:p>
          <a:r>
            <a:rPr lang="es-EC" sz="1600" dirty="0" smtClean="0"/>
            <a:t>DISEÑO DE LA INVESTIGACIÓN</a:t>
          </a:r>
          <a:endParaRPr lang="es-EC" sz="1600" dirty="0"/>
        </a:p>
      </dgm:t>
    </dgm:pt>
    <dgm:pt modelId="{19C73A20-BAF6-4380-89EE-12E7A96C7188}" type="parTrans" cxnId="{15D0B642-AFB8-4183-A4CD-45C6CBB31607}">
      <dgm:prSet/>
      <dgm:spPr/>
      <dgm:t>
        <a:bodyPr/>
        <a:lstStyle/>
        <a:p>
          <a:endParaRPr lang="es-EC"/>
        </a:p>
      </dgm:t>
    </dgm:pt>
    <dgm:pt modelId="{5382E69B-024F-4D76-A160-AF228D5F81F0}" type="sibTrans" cxnId="{15D0B642-AFB8-4183-A4CD-45C6CBB31607}">
      <dgm:prSet/>
      <dgm:spPr/>
      <dgm:t>
        <a:bodyPr/>
        <a:lstStyle/>
        <a:p>
          <a:endParaRPr lang="es-EC"/>
        </a:p>
      </dgm:t>
    </dgm:pt>
    <dgm:pt modelId="{8DAE11AA-FA1E-47B4-8F78-22780FE80BA4}">
      <dgm:prSet phldrT="[Texto]" custT="1"/>
      <dgm:spPr/>
      <dgm:t>
        <a:bodyPr/>
        <a:lstStyle/>
        <a:p>
          <a:r>
            <a:rPr lang="es-EC" sz="1600" dirty="0" smtClean="0"/>
            <a:t>POBLACIÓN Y MUESTRA</a:t>
          </a:r>
          <a:endParaRPr lang="es-EC" sz="1600" dirty="0"/>
        </a:p>
      </dgm:t>
    </dgm:pt>
    <dgm:pt modelId="{F6976828-D8FE-4D32-AEE8-039716F98960}" type="parTrans" cxnId="{D61211B4-73B7-4423-A5D3-E135C36B5656}">
      <dgm:prSet/>
      <dgm:spPr/>
      <dgm:t>
        <a:bodyPr/>
        <a:lstStyle/>
        <a:p>
          <a:endParaRPr lang="es-EC"/>
        </a:p>
      </dgm:t>
    </dgm:pt>
    <dgm:pt modelId="{D74A32B1-D0EA-4591-963B-CEEE194DAF0F}" type="sibTrans" cxnId="{D61211B4-73B7-4423-A5D3-E135C36B5656}">
      <dgm:prSet/>
      <dgm:spPr/>
      <dgm:t>
        <a:bodyPr/>
        <a:lstStyle/>
        <a:p>
          <a:endParaRPr lang="es-EC"/>
        </a:p>
      </dgm:t>
    </dgm:pt>
    <dgm:pt modelId="{0EEE0C2B-CACE-45AE-A173-17EE9E1081BE}">
      <dgm:prSet phldrT="[Texto]" custT="1"/>
      <dgm:spPr/>
      <dgm:t>
        <a:bodyPr/>
        <a:lstStyle/>
        <a:p>
          <a:r>
            <a:rPr lang="es-EC" sz="1600" dirty="0" smtClean="0"/>
            <a:t>OPERACIONALIZACIÓN DE VARIABLES</a:t>
          </a:r>
          <a:endParaRPr lang="es-EC" sz="1600" dirty="0"/>
        </a:p>
      </dgm:t>
    </dgm:pt>
    <dgm:pt modelId="{2033CAC0-0D5A-4A3D-B57F-813D411029F7}" type="parTrans" cxnId="{FCF7AF71-A6F0-43E0-8EA6-FB303B48E513}">
      <dgm:prSet/>
      <dgm:spPr/>
      <dgm:t>
        <a:bodyPr/>
        <a:lstStyle/>
        <a:p>
          <a:endParaRPr lang="es-EC"/>
        </a:p>
      </dgm:t>
    </dgm:pt>
    <dgm:pt modelId="{644EFD33-A038-4EC5-A826-1718DA5AD765}" type="sibTrans" cxnId="{FCF7AF71-A6F0-43E0-8EA6-FB303B48E513}">
      <dgm:prSet/>
      <dgm:spPr/>
      <dgm:t>
        <a:bodyPr/>
        <a:lstStyle/>
        <a:p>
          <a:endParaRPr lang="es-EC"/>
        </a:p>
      </dgm:t>
    </dgm:pt>
    <dgm:pt modelId="{86D4FBF0-12FB-4ADD-A434-784889C0B32A}">
      <dgm:prSet phldrT="[Texto]" custT="1"/>
      <dgm:spPr/>
      <dgm:t>
        <a:bodyPr/>
        <a:lstStyle/>
        <a:p>
          <a:r>
            <a:rPr lang="es-EC" sz="1600" dirty="0" smtClean="0"/>
            <a:t>TÉCNICA E INSTRUMENTO</a:t>
          </a:r>
          <a:endParaRPr lang="es-EC" sz="1600" dirty="0"/>
        </a:p>
      </dgm:t>
    </dgm:pt>
    <dgm:pt modelId="{BE952D68-FB01-41F3-8CD1-9BB47C80EEB3}" type="parTrans" cxnId="{4A8D16F3-628D-42C6-8378-FDC82B6735BD}">
      <dgm:prSet/>
      <dgm:spPr/>
      <dgm:t>
        <a:bodyPr/>
        <a:lstStyle/>
        <a:p>
          <a:endParaRPr lang="es-EC"/>
        </a:p>
      </dgm:t>
    </dgm:pt>
    <dgm:pt modelId="{8733BDD4-E132-40F9-953E-F63836FFEB01}" type="sibTrans" cxnId="{4A8D16F3-628D-42C6-8378-FDC82B6735BD}">
      <dgm:prSet/>
      <dgm:spPr/>
      <dgm:t>
        <a:bodyPr/>
        <a:lstStyle/>
        <a:p>
          <a:endParaRPr lang="es-EC"/>
        </a:p>
      </dgm:t>
    </dgm:pt>
    <dgm:pt modelId="{B75AF895-8094-4D55-9483-6F15F769E7FF}">
      <dgm:prSet phldrT="[Texto]" custT="1"/>
      <dgm:spPr/>
      <dgm:t>
        <a:bodyPr/>
        <a:lstStyle/>
        <a:p>
          <a:r>
            <a:rPr lang="es-EC" sz="1600" dirty="0" smtClean="0"/>
            <a:t>POBLACIÓN Y MUESTRA</a:t>
          </a:r>
          <a:endParaRPr lang="es-EC" sz="1600" dirty="0"/>
        </a:p>
      </dgm:t>
    </dgm:pt>
    <dgm:pt modelId="{C945B29B-67B4-4377-832E-B2015CCC522A}" type="parTrans" cxnId="{355FF081-3517-46C1-8B1F-63D68836808E}">
      <dgm:prSet/>
      <dgm:spPr/>
      <dgm:t>
        <a:bodyPr/>
        <a:lstStyle/>
        <a:p>
          <a:endParaRPr lang="es-EC"/>
        </a:p>
      </dgm:t>
    </dgm:pt>
    <dgm:pt modelId="{1EA4C413-BB6B-440E-BDA5-ED7129C748AE}" type="sibTrans" cxnId="{355FF081-3517-46C1-8B1F-63D68836808E}">
      <dgm:prSet/>
      <dgm:spPr/>
      <dgm:t>
        <a:bodyPr/>
        <a:lstStyle/>
        <a:p>
          <a:endParaRPr lang="es-EC"/>
        </a:p>
      </dgm:t>
    </dgm:pt>
    <dgm:pt modelId="{D8761155-FCE8-4BD5-AAEB-F7571FA938FB}">
      <dgm:prSet phldrT="[Texto]" custT="1"/>
      <dgm:spPr/>
      <dgm:t>
        <a:bodyPr/>
        <a:lstStyle/>
        <a:p>
          <a:r>
            <a:rPr lang="es-EC" sz="1600" dirty="0" smtClean="0"/>
            <a:t>PROCEDIMIENTO DE LA INVESTIGACIÓN</a:t>
          </a:r>
          <a:endParaRPr lang="es-EC" sz="1600" dirty="0"/>
        </a:p>
      </dgm:t>
    </dgm:pt>
    <dgm:pt modelId="{A90C0005-F3CF-45E8-8F06-5A0A0A0F66FD}" type="parTrans" cxnId="{8CFA5B04-119B-4333-B27E-627A61BA821B}">
      <dgm:prSet/>
      <dgm:spPr/>
      <dgm:t>
        <a:bodyPr/>
        <a:lstStyle/>
        <a:p>
          <a:endParaRPr lang="es-EC"/>
        </a:p>
      </dgm:t>
    </dgm:pt>
    <dgm:pt modelId="{3F21799E-7E21-440C-B01A-50DF5DD893B0}" type="sibTrans" cxnId="{8CFA5B04-119B-4333-B27E-627A61BA821B}">
      <dgm:prSet/>
      <dgm:spPr/>
      <dgm:t>
        <a:bodyPr/>
        <a:lstStyle/>
        <a:p>
          <a:endParaRPr lang="es-EC"/>
        </a:p>
      </dgm:t>
    </dgm:pt>
    <dgm:pt modelId="{9EFF4B0E-7741-4143-9898-C1DFE4BEA4C8}">
      <dgm:prSet phldrT="[Texto]" custT="1"/>
      <dgm:spPr/>
      <dgm:t>
        <a:bodyPr/>
        <a:lstStyle/>
        <a:p>
          <a:r>
            <a:rPr lang="es-EC" sz="1600" dirty="0" smtClean="0"/>
            <a:t>RECOLECCIÓN DE DATOS</a:t>
          </a:r>
          <a:endParaRPr lang="es-EC" sz="1600" dirty="0"/>
        </a:p>
      </dgm:t>
    </dgm:pt>
    <dgm:pt modelId="{AF7B0385-7E12-4C33-9708-461CDFF3555E}" type="parTrans" cxnId="{6FFFE6EB-9EDA-4050-BFF4-3770F0F725F5}">
      <dgm:prSet/>
      <dgm:spPr/>
      <dgm:t>
        <a:bodyPr/>
        <a:lstStyle/>
        <a:p>
          <a:endParaRPr lang="es-EC"/>
        </a:p>
      </dgm:t>
    </dgm:pt>
    <dgm:pt modelId="{C9BF5266-6BA5-467B-94D5-38FBF4ECDE00}" type="sibTrans" cxnId="{6FFFE6EB-9EDA-4050-BFF4-3770F0F725F5}">
      <dgm:prSet/>
      <dgm:spPr/>
      <dgm:t>
        <a:bodyPr/>
        <a:lstStyle/>
        <a:p>
          <a:endParaRPr lang="es-EC"/>
        </a:p>
      </dgm:t>
    </dgm:pt>
    <dgm:pt modelId="{8F30558C-624D-4A29-B992-1C568A90CC45}">
      <dgm:prSet phldrT="[Texto]" custT="1"/>
      <dgm:spPr/>
      <dgm:t>
        <a:bodyPr/>
        <a:lstStyle/>
        <a:p>
          <a:r>
            <a:rPr lang="es-EC" sz="1600" dirty="0" smtClean="0"/>
            <a:t>ANÁLISIS E INTERPRETACIÓN DE RESULTADOS</a:t>
          </a:r>
          <a:endParaRPr lang="es-EC" sz="1600" dirty="0"/>
        </a:p>
      </dgm:t>
    </dgm:pt>
    <dgm:pt modelId="{CEF14D0D-FFD7-44D8-A5D8-B98793BB2E98}" type="parTrans" cxnId="{3103301D-C33B-4C58-80F4-D34357614F3D}">
      <dgm:prSet/>
      <dgm:spPr/>
      <dgm:t>
        <a:bodyPr/>
        <a:lstStyle/>
        <a:p>
          <a:endParaRPr lang="es-EC"/>
        </a:p>
      </dgm:t>
    </dgm:pt>
    <dgm:pt modelId="{E6531723-A2A6-4334-A7AD-80771EF3E732}" type="sibTrans" cxnId="{3103301D-C33B-4C58-80F4-D34357614F3D}">
      <dgm:prSet/>
      <dgm:spPr/>
      <dgm:t>
        <a:bodyPr/>
        <a:lstStyle/>
        <a:p>
          <a:endParaRPr lang="es-EC"/>
        </a:p>
      </dgm:t>
    </dgm:pt>
    <dgm:pt modelId="{8E7F5828-AADB-4C68-82C6-017117518854}">
      <dgm:prSet phldrT="[Texto]" custT="1"/>
      <dgm:spPr/>
      <dgm:t>
        <a:bodyPr/>
        <a:lstStyle/>
        <a:p>
          <a:r>
            <a:rPr lang="es-EC" sz="1600" dirty="0" smtClean="0"/>
            <a:t>CONCLUSIONES  RECOMENDACIONES</a:t>
          </a:r>
          <a:endParaRPr lang="es-EC" sz="1600" dirty="0"/>
        </a:p>
      </dgm:t>
    </dgm:pt>
    <dgm:pt modelId="{FB8DFBF7-12EB-4BEE-9FA7-135AA0744E85}" type="parTrans" cxnId="{637B8D8C-F188-4241-BA4E-734103E35936}">
      <dgm:prSet/>
      <dgm:spPr/>
      <dgm:t>
        <a:bodyPr/>
        <a:lstStyle/>
        <a:p>
          <a:endParaRPr lang="es-EC"/>
        </a:p>
      </dgm:t>
    </dgm:pt>
    <dgm:pt modelId="{1DB9F30A-8FE6-4E77-BA1C-229666FA0DAB}" type="sibTrans" cxnId="{637B8D8C-F188-4241-BA4E-734103E35936}">
      <dgm:prSet/>
      <dgm:spPr/>
      <dgm:t>
        <a:bodyPr/>
        <a:lstStyle/>
        <a:p>
          <a:endParaRPr lang="es-EC"/>
        </a:p>
      </dgm:t>
    </dgm:pt>
    <dgm:pt modelId="{E40ED037-2834-4AEF-913A-6A3682BEECDD}" type="pres">
      <dgm:prSet presAssocID="{36EEA2DB-D59F-4572-A566-F8326EDFBB3C}" presName="diagram" presStyleCnt="0">
        <dgm:presLayoutVars>
          <dgm:dir/>
          <dgm:resizeHandles/>
        </dgm:presLayoutVars>
      </dgm:prSet>
      <dgm:spPr/>
      <dgm:t>
        <a:bodyPr/>
        <a:lstStyle/>
        <a:p>
          <a:endParaRPr lang="es-EC"/>
        </a:p>
      </dgm:t>
    </dgm:pt>
    <dgm:pt modelId="{5F6BEB0D-1F5A-47F2-84B6-A93A60A590C2}" type="pres">
      <dgm:prSet presAssocID="{D14ACB01-4364-48F6-8C9A-143978C0778D}" presName="firstNode" presStyleLbl="node1" presStyleIdx="0" presStyleCnt="9" custScaleX="173973" custScaleY="106228">
        <dgm:presLayoutVars>
          <dgm:bulletEnabled val="1"/>
        </dgm:presLayoutVars>
      </dgm:prSet>
      <dgm:spPr/>
      <dgm:t>
        <a:bodyPr/>
        <a:lstStyle/>
        <a:p>
          <a:endParaRPr lang="es-EC"/>
        </a:p>
      </dgm:t>
    </dgm:pt>
    <dgm:pt modelId="{51B22244-D1EE-4FA3-8E83-9BBE06D4DB9E}" type="pres">
      <dgm:prSet presAssocID="{5382E69B-024F-4D76-A160-AF228D5F81F0}" presName="sibTrans" presStyleLbl="sibTrans2D1" presStyleIdx="0" presStyleCnt="8"/>
      <dgm:spPr/>
      <dgm:t>
        <a:bodyPr/>
        <a:lstStyle/>
        <a:p>
          <a:endParaRPr lang="es-EC"/>
        </a:p>
      </dgm:t>
    </dgm:pt>
    <dgm:pt modelId="{6BBD7302-7629-47BA-9625-261BA48B61BA}" type="pres">
      <dgm:prSet presAssocID="{8DAE11AA-FA1E-47B4-8F78-22780FE80BA4}" presName="middleNode" presStyleCnt="0"/>
      <dgm:spPr/>
    </dgm:pt>
    <dgm:pt modelId="{D5F0F305-91B5-4572-B022-8DE55D48FE14}" type="pres">
      <dgm:prSet presAssocID="{8DAE11AA-FA1E-47B4-8F78-22780FE80BA4}" presName="padding" presStyleLbl="node1" presStyleIdx="0" presStyleCnt="9"/>
      <dgm:spPr/>
    </dgm:pt>
    <dgm:pt modelId="{5C532044-B2F3-49B4-AD4B-F1B1E7463C0F}" type="pres">
      <dgm:prSet presAssocID="{8DAE11AA-FA1E-47B4-8F78-22780FE80BA4}" presName="shape" presStyleLbl="node1" presStyleIdx="1" presStyleCnt="9" custScaleX="239999" custScaleY="188001">
        <dgm:presLayoutVars>
          <dgm:bulletEnabled val="1"/>
        </dgm:presLayoutVars>
      </dgm:prSet>
      <dgm:spPr/>
      <dgm:t>
        <a:bodyPr/>
        <a:lstStyle/>
        <a:p>
          <a:endParaRPr lang="es-EC"/>
        </a:p>
      </dgm:t>
    </dgm:pt>
    <dgm:pt modelId="{7F8FE0F2-D77F-492B-ACBC-435997705FCD}" type="pres">
      <dgm:prSet presAssocID="{D74A32B1-D0EA-4591-963B-CEEE194DAF0F}" presName="sibTrans" presStyleLbl="sibTrans2D1" presStyleIdx="1" presStyleCnt="8"/>
      <dgm:spPr/>
      <dgm:t>
        <a:bodyPr/>
        <a:lstStyle/>
        <a:p>
          <a:endParaRPr lang="es-EC"/>
        </a:p>
      </dgm:t>
    </dgm:pt>
    <dgm:pt modelId="{81AB8EA9-7355-42F0-A766-12EC037D2A18}" type="pres">
      <dgm:prSet presAssocID="{0EEE0C2B-CACE-45AE-A173-17EE9E1081BE}" presName="middleNode" presStyleCnt="0"/>
      <dgm:spPr/>
    </dgm:pt>
    <dgm:pt modelId="{67CE6F49-830E-454E-B2E3-9CFB0C715D94}" type="pres">
      <dgm:prSet presAssocID="{0EEE0C2B-CACE-45AE-A173-17EE9E1081BE}" presName="padding" presStyleLbl="node1" presStyleIdx="1" presStyleCnt="9"/>
      <dgm:spPr/>
    </dgm:pt>
    <dgm:pt modelId="{F2D20058-8800-4679-9DD0-E1598D02FBA5}" type="pres">
      <dgm:prSet presAssocID="{0EEE0C2B-CACE-45AE-A173-17EE9E1081BE}" presName="shape" presStyleLbl="node1" presStyleIdx="2" presStyleCnt="9" custScaleX="383198" custScaleY="172180">
        <dgm:presLayoutVars>
          <dgm:bulletEnabled val="1"/>
        </dgm:presLayoutVars>
      </dgm:prSet>
      <dgm:spPr/>
      <dgm:t>
        <a:bodyPr/>
        <a:lstStyle/>
        <a:p>
          <a:endParaRPr lang="es-EC"/>
        </a:p>
      </dgm:t>
    </dgm:pt>
    <dgm:pt modelId="{94D346F2-3753-41A4-B66A-361D061C95CA}" type="pres">
      <dgm:prSet presAssocID="{644EFD33-A038-4EC5-A826-1718DA5AD765}" presName="sibTrans" presStyleLbl="sibTrans2D1" presStyleIdx="2" presStyleCnt="8"/>
      <dgm:spPr/>
      <dgm:t>
        <a:bodyPr/>
        <a:lstStyle/>
        <a:p>
          <a:endParaRPr lang="es-EC"/>
        </a:p>
      </dgm:t>
    </dgm:pt>
    <dgm:pt modelId="{D0EA7206-9050-45A9-BBCE-975E41B70FF8}" type="pres">
      <dgm:prSet presAssocID="{86D4FBF0-12FB-4ADD-A434-784889C0B32A}" presName="middleNode" presStyleCnt="0"/>
      <dgm:spPr/>
    </dgm:pt>
    <dgm:pt modelId="{90B285F7-C314-45CF-AE46-CF06A7978F87}" type="pres">
      <dgm:prSet presAssocID="{86D4FBF0-12FB-4ADD-A434-784889C0B32A}" presName="padding" presStyleLbl="node1" presStyleIdx="2" presStyleCnt="9"/>
      <dgm:spPr/>
    </dgm:pt>
    <dgm:pt modelId="{2826A03E-5011-45EB-AAC6-B52427E742FC}" type="pres">
      <dgm:prSet presAssocID="{86D4FBF0-12FB-4ADD-A434-784889C0B32A}" presName="shape" presStyleLbl="node1" presStyleIdx="3" presStyleCnt="9" custScaleX="274302" custScaleY="180247">
        <dgm:presLayoutVars>
          <dgm:bulletEnabled val="1"/>
        </dgm:presLayoutVars>
      </dgm:prSet>
      <dgm:spPr/>
      <dgm:t>
        <a:bodyPr/>
        <a:lstStyle/>
        <a:p>
          <a:endParaRPr lang="es-EC"/>
        </a:p>
      </dgm:t>
    </dgm:pt>
    <dgm:pt modelId="{018327DD-CB78-47B9-8815-742BA62FAB62}" type="pres">
      <dgm:prSet presAssocID="{8733BDD4-E132-40F9-953E-F63836FFEB01}" presName="sibTrans" presStyleLbl="sibTrans2D1" presStyleIdx="3" presStyleCnt="8"/>
      <dgm:spPr/>
      <dgm:t>
        <a:bodyPr/>
        <a:lstStyle/>
        <a:p>
          <a:endParaRPr lang="es-EC"/>
        </a:p>
      </dgm:t>
    </dgm:pt>
    <dgm:pt modelId="{B20482F0-3154-4CE1-8DF1-E7F7B44207B5}" type="pres">
      <dgm:prSet presAssocID="{B75AF895-8094-4D55-9483-6F15F769E7FF}" presName="middleNode" presStyleCnt="0"/>
      <dgm:spPr/>
    </dgm:pt>
    <dgm:pt modelId="{A675433A-8615-451D-B545-ACCE2DDF1D58}" type="pres">
      <dgm:prSet presAssocID="{B75AF895-8094-4D55-9483-6F15F769E7FF}" presName="padding" presStyleLbl="node1" presStyleIdx="3" presStyleCnt="9"/>
      <dgm:spPr/>
    </dgm:pt>
    <dgm:pt modelId="{6B626E66-1725-470D-B603-1FB1FEBD1CAB}" type="pres">
      <dgm:prSet presAssocID="{B75AF895-8094-4D55-9483-6F15F769E7FF}" presName="shape" presStyleLbl="node1" presStyleIdx="4" presStyleCnt="9" custScaleX="227150" custScaleY="168803">
        <dgm:presLayoutVars>
          <dgm:bulletEnabled val="1"/>
        </dgm:presLayoutVars>
      </dgm:prSet>
      <dgm:spPr/>
      <dgm:t>
        <a:bodyPr/>
        <a:lstStyle/>
        <a:p>
          <a:endParaRPr lang="es-EC"/>
        </a:p>
      </dgm:t>
    </dgm:pt>
    <dgm:pt modelId="{A3EED304-02A2-426A-9959-492A3F6DD377}" type="pres">
      <dgm:prSet presAssocID="{1EA4C413-BB6B-440E-BDA5-ED7129C748AE}" presName="sibTrans" presStyleLbl="sibTrans2D1" presStyleIdx="4" presStyleCnt="8"/>
      <dgm:spPr/>
      <dgm:t>
        <a:bodyPr/>
        <a:lstStyle/>
        <a:p>
          <a:endParaRPr lang="es-EC"/>
        </a:p>
      </dgm:t>
    </dgm:pt>
    <dgm:pt modelId="{0B11CD91-D063-456A-A903-AC5061C5A13B}" type="pres">
      <dgm:prSet presAssocID="{D8761155-FCE8-4BD5-AAEB-F7571FA938FB}" presName="middleNode" presStyleCnt="0"/>
      <dgm:spPr/>
    </dgm:pt>
    <dgm:pt modelId="{6CEF0A8E-5D1B-4C41-AC7B-8882AFCB4C23}" type="pres">
      <dgm:prSet presAssocID="{D8761155-FCE8-4BD5-AAEB-F7571FA938FB}" presName="padding" presStyleLbl="node1" presStyleIdx="4" presStyleCnt="9"/>
      <dgm:spPr/>
    </dgm:pt>
    <dgm:pt modelId="{7FB1A059-E65E-48B7-B70C-1C4AEDFA3036}" type="pres">
      <dgm:prSet presAssocID="{D8761155-FCE8-4BD5-AAEB-F7571FA938FB}" presName="shape" presStyleLbl="node1" presStyleIdx="5" presStyleCnt="9" custScaleX="300941" custScaleY="180857">
        <dgm:presLayoutVars>
          <dgm:bulletEnabled val="1"/>
        </dgm:presLayoutVars>
      </dgm:prSet>
      <dgm:spPr/>
      <dgm:t>
        <a:bodyPr/>
        <a:lstStyle/>
        <a:p>
          <a:endParaRPr lang="es-EC"/>
        </a:p>
      </dgm:t>
    </dgm:pt>
    <dgm:pt modelId="{11860F76-B170-4222-A43B-158A1C77392F}" type="pres">
      <dgm:prSet presAssocID="{3F21799E-7E21-440C-B01A-50DF5DD893B0}" presName="sibTrans" presStyleLbl="sibTrans2D1" presStyleIdx="5" presStyleCnt="8"/>
      <dgm:spPr/>
      <dgm:t>
        <a:bodyPr/>
        <a:lstStyle/>
        <a:p>
          <a:endParaRPr lang="es-EC"/>
        </a:p>
      </dgm:t>
    </dgm:pt>
    <dgm:pt modelId="{3FF458DA-340C-4288-B0C5-B9B491C62DC9}" type="pres">
      <dgm:prSet presAssocID="{9EFF4B0E-7741-4143-9898-C1DFE4BEA4C8}" presName="middleNode" presStyleCnt="0"/>
      <dgm:spPr/>
    </dgm:pt>
    <dgm:pt modelId="{BD622F1C-D06E-4E3F-B6A5-2BCED778571D}" type="pres">
      <dgm:prSet presAssocID="{9EFF4B0E-7741-4143-9898-C1DFE4BEA4C8}" presName="padding" presStyleLbl="node1" presStyleIdx="5" presStyleCnt="9"/>
      <dgm:spPr/>
    </dgm:pt>
    <dgm:pt modelId="{D51845B5-8764-44FF-9AF9-85DAE3E9E35A}" type="pres">
      <dgm:prSet presAssocID="{9EFF4B0E-7741-4143-9898-C1DFE4BEA4C8}" presName="shape" presStyleLbl="node1" presStyleIdx="6" presStyleCnt="9" custScaleX="297743" custScaleY="170234">
        <dgm:presLayoutVars>
          <dgm:bulletEnabled val="1"/>
        </dgm:presLayoutVars>
      </dgm:prSet>
      <dgm:spPr/>
      <dgm:t>
        <a:bodyPr/>
        <a:lstStyle/>
        <a:p>
          <a:endParaRPr lang="es-EC"/>
        </a:p>
      </dgm:t>
    </dgm:pt>
    <dgm:pt modelId="{4D384850-DC56-43F1-B669-0F6ADC098EFA}" type="pres">
      <dgm:prSet presAssocID="{C9BF5266-6BA5-467B-94D5-38FBF4ECDE00}" presName="sibTrans" presStyleLbl="sibTrans2D1" presStyleIdx="6" presStyleCnt="8"/>
      <dgm:spPr/>
      <dgm:t>
        <a:bodyPr/>
        <a:lstStyle/>
        <a:p>
          <a:endParaRPr lang="es-EC"/>
        </a:p>
      </dgm:t>
    </dgm:pt>
    <dgm:pt modelId="{5316BF88-F644-4FE2-B267-4A3DBD3859EA}" type="pres">
      <dgm:prSet presAssocID="{8F30558C-624D-4A29-B992-1C568A90CC45}" presName="middleNode" presStyleCnt="0"/>
      <dgm:spPr/>
    </dgm:pt>
    <dgm:pt modelId="{D5A91460-1D2A-4A7F-9373-D5E32FB293F7}" type="pres">
      <dgm:prSet presAssocID="{8F30558C-624D-4A29-B992-1C568A90CC45}" presName="padding" presStyleLbl="node1" presStyleIdx="6" presStyleCnt="9"/>
      <dgm:spPr/>
    </dgm:pt>
    <dgm:pt modelId="{DAF799D5-1AD0-40D5-8D39-9036CFE21D96}" type="pres">
      <dgm:prSet presAssocID="{8F30558C-624D-4A29-B992-1C568A90CC45}" presName="shape" presStyleLbl="node1" presStyleIdx="7" presStyleCnt="9" custScaleX="294722" custScaleY="169266">
        <dgm:presLayoutVars>
          <dgm:bulletEnabled val="1"/>
        </dgm:presLayoutVars>
      </dgm:prSet>
      <dgm:spPr/>
      <dgm:t>
        <a:bodyPr/>
        <a:lstStyle/>
        <a:p>
          <a:endParaRPr lang="es-EC"/>
        </a:p>
      </dgm:t>
    </dgm:pt>
    <dgm:pt modelId="{102FA7B5-CCC6-4742-B807-DCC45A710FB7}" type="pres">
      <dgm:prSet presAssocID="{E6531723-A2A6-4334-A7AD-80771EF3E732}" presName="sibTrans" presStyleLbl="sibTrans2D1" presStyleIdx="7" presStyleCnt="8"/>
      <dgm:spPr/>
      <dgm:t>
        <a:bodyPr/>
        <a:lstStyle/>
        <a:p>
          <a:endParaRPr lang="es-EC"/>
        </a:p>
      </dgm:t>
    </dgm:pt>
    <dgm:pt modelId="{7AF52539-6C02-42CD-AA1B-1C5E1C1F46D1}" type="pres">
      <dgm:prSet presAssocID="{8E7F5828-AADB-4C68-82C6-017117518854}" presName="lastNode" presStyleLbl="node1" presStyleIdx="8" presStyleCnt="9" custScaleX="247338" custScaleY="129677">
        <dgm:presLayoutVars>
          <dgm:bulletEnabled val="1"/>
        </dgm:presLayoutVars>
      </dgm:prSet>
      <dgm:spPr/>
      <dgm:t>
        <a:bodyPr/>
        <a:lstStyle/>
        <a:p>
          <a:endParaRPr lang="es-EC"/>
        </a:p>
      </dgm:t>
    </dgm:pt>
  </dgm:ptLst>
  <dgm:cxnLst>
    <dgm:cxn modelId="{B414FD42-68D3-4341-96B9-89A903F1EB09}" type="presOf" srcId="{E6531723-A2A6-4334-A7AD-80771EF3E732}" destId="{102FA7B5-CCC6-4742-B807-DCC45A710FB7}" srcOrd="0" destOrd="0" presId="urn:microsoft.com/office/officeart/2005/8/layout/bProcess2"/>
    <dgm:cxn modelId="{6FFFE6EB-9EDA-4050-BFF4-3770F0F725F5}" srcId="{36EEA2DB-D59F-4572-A566-F8326EDFBB3C}" destId="{9EFF4B0E-7741-4143-9898-C1DFE4BEA4C8}" srcOrd="6" destOrd="0" parTransId="{AF7B0385-7E12-4C33-9708-461CDFF3555E}" sibTransId="{C9BF5266-6BA5-467B-94D5-38FBF4ECDE00}"/>
    <dgm:cxn modelId="{08398570-DE45-425D-B16E-EDDDE8227C7A}" type="presOf" srcId="{1EA4C413-BB6B-440E-BDA5-ED7129C748AE}" destId="{A3EED304-02A2-426A-9959-492A3F6DD377}" srcOrd="0" destOrd="0" presId="urn:microsoft.com/office/officeart/2005/8/layout/bProcess2"/>
    <dgm:cxn modelId="{3CCF1190-BBD3-4997-AD1F-45C11CD36BC0}" type="presOf" srcId="{D14ACB01-4364-48F6-8C9A-143978C0778D}" destId="{5F6BEB0D-1F5A-47F2-84B6-A93A60A590C2}" srcOrd="0" destOrd="0" presId="urn:microsoft.com/office/officeart/2005/8/layout/bProcess2"/>
    <dgm:cxn modelId="{9EBB31AD-4E16-4AFF-926D-73ABBED28E7C}" type="presOf" srcId="{3F21799E-7E21-440C-B01A-50DF5DD893B0}" destId="{11860F76-B170-4222-A43B-158A1C77392F}" srcOrd="0" destOrd="0" presId="urn:microsoft.com/office/officeart/2005/8/layout/bProcess2"/>
    <dgm:cxn modelId="{8CFA5B04-119B-4333-B27E-627A61BA821B}" srcId="{36EEA2DB-D59F-4572-A566-F8326EDFBB3C}" destId="{D8761155-FCE8-4BD5-AAEB-F7571FA938FB}" srcOrd="5" destOrd="0" parTransId="{A90C0005-F3CF-45E8-8F06-5A0A0A0F66FD}" sibTransId="{3F21799E-7E21-440C-B01A-50DF5DD893B0}"/>
    <dgm:cxn modelId="{15D0B642-AFB8-4183-A4CD-45C6CBB31607}" srcId="{36EEA2DB-D59F-4572-A566-F8326EDFBB3C}" destId="{D14ACB01-4364-48F6-8C9A-143978C0778D}" srcOrd="0" destOrd="0" parTransId="{19C73A20-BAF6-4380-89EE-12E7A96C7188}" sibTransId="{5382E69B-024F-4D76-A160-AF228D5F81F0}"/>
    <dgm:cxn modelId="{06E81695-FE81-4A0B-B6B3-22FCDF469485}" type="presOf" srcId="{0EEE0C2B-CACE-45AE-A173-17EE9E1081BE}" destId="{F2D20058-8800-4679-9DD0-E1598D02FBA5}" srcOrd="0" destOrd="0" presId="urn:microsoft.com/office/officeart/2005/8/layout/bProcess2"/>
    <dgm:cxn modelId="{4A8D16F3-628D-42C6-8378-FDC82B6735BD}" srcId="{36EEA2DB-D59F-4572-A566-F8326EDFBB3C}" destId="{86D4FBF0-12FB-4ADD-A434-784889C0B32A}" srcOrd="3" destOrd="0" parTransId="{BE952D68-FB01-41F3-8CD1-9BB47C80EEB3}" sibTransId="{8733BDD4-E132-40F9-953E-F63836FFEB01}"/>
    <dgm:cxn modelId="{B3406C3C-006C-4C5A-B365-93E1D7F5F9DD}" type="presOf" srcId="{8F30558C-624D-4A29-B992-1C568A90CC45}" destId="{DAF799D5-1AD0-40D5-8D39-9036CFE21D96}" srcOrd="0" destOrd="0" presId="urn:microsoft.com/office/officeart/2005/8/layout/bProcess2"/>
    <dgm:cxn modelId="{1A949714-19F0-443A-9771-4F1B918EEB48}" type="presOf" srcId="{36EEA2DB-D59F-4572-A566-F8326EDFBB3C}" destId="{E40ED037-2834-4AEF-913A-6A3682BEECDD}" srcOrd="0" destOrd="0" presId="urn:microsoft.com/office/officeart/2005/8/layout/bProcess2"/>
    <dgm:cxn modelId="{88B9D7E1-925D-425B-AC74-9B9A10848443}" type="presOf" srcId="{D8761155-FCE8-4BD5-AAEB-F7571FA938FB}" destId="{7FB1A059-E65E-48B7-B70C-1C4AEDFA3036}" srcOrd="0" destOrd="0" presId="urn:microsoft.com/office/officeart/2005/8/layout/bProcess2"/>
    <dgm:cxn modelId="{D66A1486-79EF-4245-8152-2494DAF53306}" type="presOf" srcId="{9EFF4B0E-7741-4143-9898-C1DFE4BEA4C8}" destId="{D51845B5-8764-44FF-9AF9-85DAE3E9E35A}" srcOrd="0" destOrd="0" presId="urn:microsoft.com/office/officeart/2005/8/layout/bProcess2"/>
    <dgm:cxn modelId="{57B4B7C8-5153-47CA-BE30-75DADABCDAFB}" type="presOf" srcId="{B75AF895-8094-4D55-9483-6F15F769E7FF}" destId="{6B626E66-1725-470D-B603-1FB1FEBD1CAB}" srcOrd="0" destOrd="0" presId="urn:microsoft.com/office/officeart/2005/8/layout/bProcess2"/>
    <dgm:cxn modelId="{EE534CAB-D6D2-42D6-BCB1-B53C5B5C2C9D}" type="presOf" srcId="{8E7F5828-AADB-4C68-82C6-017117518854}" destId="{7AF52539-6C02-42CD-AA1B-1C5E1C1F46D1}" srcOrd="0" destOrd="0" presId="urn:microsoft.com/office/officeart/2005/8/layout/bProcess2"/>
    <dgm:cxn modelId="{11610E41-1996-4CB7-AEA5-8FE2E35A0B8D}" type="presOf" srcId="{644EFD33-A038-4EC5-A826-1718DA5AD765}" destId="{94D346F2-3753-41A4-B66A-361D061C95CA}" srcOrd="0" destOrd="0" presId="urn:microsoft.com/office/officeart/2005/8/layout/bProcess2"/>
    <dgm:cxn modelId="{D61211B4-73B7-4423-A5D3-E135C36B5656}" srcId="{36EEA2DB-D59F-4572-A566-F8326EDFBB3C}" destId="{8DAE11AA-FA1E-47B4-8F78-22780FE80BA4}" srcOrd="1" destOrd="0" parTransId="{F6976828-D8FE-4D32-AEE8-039716F98960}" sibTransId="{D74A32B1-D0EA-4591-963B-CEEE194DAF0F}"/>
    <dgm:cxn modelId="{637B8D8C-F188-4241-BA4E-734103E35936}" srcId="{36EEA2DB-D59F-4572-A566-F8326EDFBB3C}" destId="{8E7F5828-AADB-4C68-82C6-017117518854}" srcOrd="8" destOrd="0" parTransId="{FB8DFBF7-12EB-4BEE-9FA7-135AA0744E85}" sibTransId="{1DB9F30A-8FE6-4E77-BA1C-229666FA0DAB}"/>
    <dgm:cxn modelId="{355FF081-3517-46C1-8B1F-63D68836808E}" srcId="{36EEA2DB-D59F-4572-A566-F8326EDFBB3C}" destId="{B75AF895-8094-4D55-9483-6F15F769E7FF}" srcOrd="4" destOrd="0" parTransId="{C945B29B-67B4-4377-832E-B2015CCC522A}" sibTransId="{1EA4C413-BB6B-440E-BDA5-ED7129C748AE}"/>
    <dgm:cxn modelId="{9A2AA54D-2331-4F05-80BF-98AC276B755E}" type="presOf" srcId="{C9BF5266-6BA5-467B-94D5-38FBF4ECDE00}" destId="{4D384850-DC56-43F1-B669-0F6ADC098EFA}" srcOrd="0" destOrd="0" presId="urn:microsoft.com/office/officeart/2005/8/layout/bProcess2"/>
    <dgm:cxn modelId="{000A6A46-23A2-4957-89F9-6E59EDC0DB39}" type="presOf" srcId="{8733BDD4-E132-40F9-953E-F63836FFEB01}" destId="{018327DD-CB78-47B9-8815-742BA62FAB62}" srcOrd="0" destOrd="0" presId="urn:microsoft.com/office/officeart/2005/8/layout/bProcess2"/>
    <dgm:cxn modelId="{3103301D-C33B-4C58-80F4-D34357614F3D}" srcId="{36EEA2DB-D59F-4572-A566-F8326EDFBB3C}" destId="{8F30558C-624D-4A29-B992-1C568A90CC45}" srcOrd="7" destOrd="0" parTransId="{CEF14D0D-FFD7-44D8-A5D8-B98793BB2E98}" sibTransId="{E6531723-A2A6-4334-A7AD-80771EF3E732}"/>
    <dgm:cxn modelId="{5825A443-CBF3-4CF4-BFE0-2908C1D7E861}" type="presOf" srcId="{86D4FBF0-12FB-4ADD-A434-784889C0B32A}" destId="{2826A03E-5011-45EB-AAC6-B52427E742FC}" srcOrd="0" destOrd="0" presId="urn:microsoft.com/office/officeart/2005/8/layout/bProcess2"/>
    <dgm:cxn modelId="{024C459C-45FE-4907-957E-19B8EACD3442}" type="presOf" srcId="{8DAE11AA-FA1E-47B4-8F78-22780FE80BA4}" destId="{5C532044-B2F3-49B4-AD4B-F1B1E7463C0F}" srcOrd="0" destOrd="0" presId="urn:microsoft.com/office/officeart/2005/8/layout/bProcess2"/>
    <dgm:cxn modelId="{294C99B2-025C-421C-B219-F7DBDC9EF962}" type="presOf" srcId="{D74A32B1-D0EA-4591-963B-CEEE194DAF0F}" destId="{7F8FE0F2-D77F-492B-ACBC-435997705FCD}" srcOrd="0" destOrd="0" presId="urn:microsoft.com/office/officeart/2005/8/layout/bProcess2"/>
    <dgm:cxn modelId="{C85515E2-A1FC-4BA1-8404-AAA4D9694C10}" type="presOf" srcId="{5382E69B-024F-4D76-A160-AF228D5F81F0}" destId="{51B22244-D1EE-4FA3-8E83-9BBE06D4DB9E}" srcOrd="0" destOrd="0" presId="urn:microsoft.com/office/officeart/2005/8/layout/bProcess2"/>
    <dgm:cxn modelId="{FCF7AF71-A6F0-43E0-8EA6-FB303B48E513}" srcId="{36EEA2DB-D59F-4572-A566-F8326EDFBB3C}" destId="{0EEE0C2B-CACE-45AE-A173-17EE9E1081BE}" srcOrd="2" destOrd="0" parTransId="{2033CAC0-0D5A-4A3D-B57F-813D411029F7}" sibTransId="{644EFD33-A038-4EC5-A826-1718DA5AD765}"/>
    <dgm:cxn modelId="{F3111902-E60F-47FC-997A-81806917A4FD}" type="presParOf" srcId="{E40ED037-2834-4AEF-913A-6A3682BEECDD}" destId="{5F6BEB0D-1F5A-47F2-84B6-A93A60A590C2}" srcOrd="0" destOrd="0" presId="urn:microsoft.com/office/officeart/2005/8/layout/bProcess2"/>
    <dgm:cxn modelId="{97F48D84-AE99-4C12-8FE5-FEA49C916A3F}" type="presParOf" srcId="{E40ED037-2834-4AEF-913A-6A3682BEECDD}" destId="{51B22244-D1EE-4FA3-8E83-9BBE06D4DB9E}" srcOrd="1" destOrd="0" presId="urn:microsoft.com/office/officeart/2005/8/layout/bProcess2"/>
    <dgm:cxn modelId="{544FE0C9-B40D-411E-BACB-734674A16E64}" type="presParOf" srcId="{E40ED037-2834-4AEF-913A-6A3682BEECDD}" destId="{6BBD7302-7629-47BA-9625-261BA48B61BA}" srcOrd="2" destOrd="0" presId="urn:microsoft.com/office/officeart/2005/8/layout/bProcess2"/>
    <dgm:cxn modelId="{FD67A171-8E2D-451A-B759-7581406BF825}" type="presParOf" srcId="{6BBD7302-7629-47BA-9625-261BA48B61BA}" destId="{D5F0F305-91B5-4572-B022-8DE55D48FE14}" srcOrd="0" destOrd="0" presId="urn:microsoft.com/office/officeart/2005/8/layout/bProcess2"/>
    <dgm:cxn modelId="{3B1BA742-FC54-497E-96FE-9AB3251B9071}" type="presParOf" srcId="{6BBD7302-7629-47BA-9625-261BA48B61BA}" destId="{5C532044-B2F3-49B4-AD4B-F1B1E7463C0F}" srcOrd="1" destOrd="0" presId="urn:microsoft.com/office/officeart/2005/8/layout/bProcess2"/>
    <dgm:cxn modelId="{3541CE3A-E2B3-4A21-AD04-6E0373E9DF9B}" type="presParOf" srcId="{E40ED037-2834-4AEF-913A-6A3682BEECDD}" destId="{7F8FE0F2-D77F-492B-ACBC-435997705FCD}" srcOrd="3" destOrd="0" presId="urn:microsoft.com/office/officeart/2005/8/layout/bProcess2"/>
    <dgm:cxn modelId="{84EC5C42-603E-423C-BEA2-E5B7A744527B}" type="presParOf" srcId="{E40ED037-2834-4AEF-913A-6A3682BEECDD}" destId="{81AB8EA9-7355-42F0-A766-12EC037D2A18}" srcOrd="4" destOrd="0" presId="urn:microsoft.com/office/officeart/2005/8/layout/bProcess2"/>
    <dgm:cxn modelId="{D66598F8-1A96-49CA-A907-F6BE18D753BD}" type="presParOf" srcId="{81AB8EA9-7355-42F0-A766-12EC037D2A18}" destId="{67CE6F49-830E-454E-B2E3-9CFB0C715D94}" srcOrd="0" destOrd="0" presId="urn:microsoft.com/office/officeart/2005/8/layout/bProcess2"/>
    <dgm:cxn modelId="{0C6007A4-299D-4305-B375-8923CEC6F884}" type="presParOf" srcId="{81AB8EA9-7355-42F0-A766-12EC037D2A18}" destId="{F2D20058-8800-4679-9DD0-E1598D02FBA5}" srcOrd="1" destOrd="0" presId="urn:microsoft.com/office/officeart/2005/8/layout/bProcess2"/>
    <dgm:cxn modelId="{CBD11CF1-1B1F-4042-B031-4EEE530474C3}" type="presParOf" srcId="{E40ED037-2834-4AEF-913A-6A3682BEECDD}" destId="{94D346F2-3753-41A4-B66A-361D061C95CA}" srcOrd="5" destOrd="0" presId="urn:microsoft.com/office/officeart/2005/8/layout/bProcess2"/>
    <dgm:cxn modelId="{901D02A0-FDD8-4BD6-9B9D-79D12C5BC126}" type="presParOf" srcId="{E40ED037-2834-4AEF-913A-6A3682BEECDD}" destId="{D0EA7206-9050-45A9-BBCE-975E41B70FF8}" srcOrd="6" destOrd="0" presId="urn:microsoft.com/office/officeart/2005/8/layout/bProcess2"/>
    <dgm:cxn modelId="{1B19FD53-D9E8-4C24-A28D-852B1AA209CC}" type="presParOf" srcId="{D0EA7206-9050-45A9-BBCE-975E41B70FF8}" destId="{90B285F7-C314-45CF-AE46-CF06A7978F87}" srcOrd="0" destOrd="0" presId="urn:microsoft.com/office/officeart/2005/8/layout/bProcess2"/>
    <dgm:cxn modelId="{0C618E3C-5785-4D28-BD00-77E0C0B127CB}" type="presParOf" srcId="{D0EA7206-9050-45A9-BBCE-975E41B70FF8}" destId="{2826A03E-5011-45EB-AAC6-B52427E742FC}" srcOrd="1" destOrd="0" presId="urn:microsoft.com/office/officeart/2005/8/layout/bProcess2"/>
    <dgm:cxn modelId="{17A5751F-BE91-4062-9A3A-22A680651690}" type="presParOf" srcId="{E40ED037-2834-4AEF-913A-6A3682BEECDD}" destId="{018327DD-CB78-47B9-8815-742BA62FAB62}" srcOrd="7" destOrd="0" presId="urn:microsoft.com/office/officeart/2005/8/layout/bProcess2"/>
    <dgm:cxn modelId="{B2F0F9A9-1B9B-4490-9F55-5EE835A6BAB4}" type="presParOf" srcId="{E40ED037-2834-4AEF-913A-6A3682BEECDD}" destId="{B20482F0-3154-4CE1-8DF1-E7F7B44207B5}" srcOrd="8" destOrd="0" presId="urn:microsoft.com/office/officeart/2005/8/layout/bProcess2"/>
    <dgm:cxn modelId="{3FCF0497-0746-44F6-A929-4D4E816B81D6}" type="presParOf" srcId="{B20482F0-3154-4CE1-8DF1-E7F7B44207B5}" destId="{A675433A-8615-451D-B545-ACCE2DDF1D58}" srcOrd="0" destOrd="0" presId="urn:microsoft.com/office/officeart/2005/8/layout/bProcess2"/>
    <dgm:cxn modelId="{876D930D-288C-4086-AC75-317E5798F247}" type="presParOf" srcId="{B20482F0-3154-4CE1-8DF1-E7F7B44207B5}" destId="{6B626E66-1725-470D-B603-1FB1FEBD1CAB}" srcOrd="1" destOrd="0" presId="urn:microsoft.com/office/officeart/2005/8/layout/bProcess2"/>
    <dgm:cxn modelId="{78BA1676-3357-437F-B81F-F41DD562AFD3}" type="presParOf" srcId="{E40ED037-2834-4AEF-913A-6A3682BEECDD}" destId="{A3EED304-02A2-426A-9959-492A3F6DD377}" srcOrd="9" destOrd="0" presId="urn:microsoft.com/office/officeart/2005/8/layout/bProcess2"/>
    <dgm:cxn modelId="{2AF9F0C8-70FE-45FC-A5D8-0844A900E15E}" type="presParOf" srcId="{E40ED037-2834-4AEF-913A-6A3682BEECDD}" destId="{0B11CD91-D063-456A-A903-AC5061C5A13B}" srcOrd="10" destOrd="0" presId="urn:microsoft.com/office/officeart/2005/8/layout/bProcess2"/>
    <dgm:cxn modelId="{D198CA35-7C61-4B78-AD1A-4825103C0B98}" type="presParOf" srcId="{0B11CD91-D063-456A-A903-AC5061C5A13B}" destId="{6CEF0A8E-5D1B-4C41-AC7B-8882AFCB4C23}" srcOrd="0" destOrd="0" presId="urn:microsoft.com/office/officeart/2005/8/layout/bProcess2"/>
    <dgm:cxn modelId="{FB534934-30CE-4357-9572-53D7A4B0FE8D}" type="presParOf" srcId="{0B11CD91-D063-456A-A903-AC5061C5A13B}" destId="{7FB1A059-E65E-48B7-B70C-1C4AEDFA3036}" srcOrd="1" destOrd="0" presId="urn:microsoft.com/office/officeart/2005/8/layout/bProcess2"/>
    <dgm:cxn modelId="{A0D7EFEE-A259-4307-A0B5-0F2AA68AE66F}" type="presParOf" srcId="{E40ED037-2834-4AEF-913A-6A3682BEECDD}" destId="{11860F76-B170-4222-A43B-158A1C77392F}" srcOrd="11" destOrd="0" presId="urn:microsoft.com/office/officeart/2005/8/layout/bProcess2"/>
    <dgm:cxn modelId="{05305690-CBE9-4508-9F93-0B350DA3A696}" type="presParOf" srcId="{E40ED037-2834-4AEF-913A-6A3682BEECDD}" destId="{3FF458DA-340C-4288-B0C5-B9B491C62DC9}" srcOrd="12" destOrd="0" presId="urn:microsoft.com/office/officeart/2005/8/layout/bProcess2"/>
    <dgm:cxn modelId="{8DC4B59B-2A53-4D40-947D-94AE5BBB9D2F}" type="presParOf" srcId="{3FF458DA-340C-4288-B0C5-B9B491C62DC9}" destId="{BD622F1C-D06E-4E3F-B6A5-2BCED778571D}" srcOrd="0" destOrd="0" presId="urn:microsoft.com/office/officeart/2005/8/layout/bProcess2"/>
    <dgm:cxn modelId="{D0DAD296-7941-4647-973F-4161C17CACAE}" type="presParOf" srcId="{3FF458DA-340C-4288-B0C5-B9B491C62DC9}" destId="{D51845B5-8764-44FF-9AF9-85DAE3E9E35A}" srcOrd="1" destOrd="0" presId="urn:microsoft.com/office/officeart/2005/8/layout/bProcess2"/>
    <dgm:cxn modelId="{4895E546-2790-407A-983E-2C4BC61579E3}" type="presParOf" srcId="{E40ED037-2834-4AEF-913A-6A3682BEECDD}" destId="{4D384850-DC56-43F1-B669-0F6ADC098EFA}" srcOrd="13" destOrd="0" presId="urn:microsoft.com/office/officeart/2005/8/layout/bProcess2"/>
    <dgm:cxn modelId="{027D17EC-2638-4F6B-AC9C-C641FC79341F}" type="presParOf" srcId="{E40ED037-2834-4AEF-913A-6A3682BEECDD}" destId="{5316BF88-F644-4FE2-B267-4A3DBD3859EA}" srcOrd="14" destOrd="0" presId="urn:microsoft.com/office/officeart/2005/8/layout/bProcess2"/>
    <dgm:cxn modelId="{8468BCF6-6C06-4108-ABF3-6D1005E0A591}" type="presParOf" srcId="{5316BF88-F644-4FE2-B267-4A3DBD3859EA}" destId="{D5A91460-1D2A-4A7F-9373-D5E32FB293F7}" srcOrd="0" destOrd="0" presId="urn:microsoft.com/office/officeart/2005/8/layout/bProcess2"/>
    <dgm:cxn modelId="{F17BF394-79F6-48A2-AAA3-932C9D2C0B7B}" type="presParOf" srcId="{5316BF88-F644-4FE2-B267-4A3DBD3859EA}" destId="{DAF799D5-1AD0-40D5-8D39-9036CFE21D96}" srcOrd="1" destOrd="0" presId="urn:microsoft.com/office/officeart/2005/8/layout/bProcess2"/>
    <dgm:cxn modelId="{AB0363A2-DFD5-496F-AA7A-BB74BEE73B13}" type="presParOf" srcId="{E40ED037-2834-4AEF-913A-6A3682BEECDD}" destId="{102FA7B5-CCC6-4742-B807-DCC45A710FB7}" srcOrd="15" destOrd="0" presId="urn:microsoft.com/office/officeart/2005/8/layout/bProcess2"/>
    <dgm:cxn modelId="{9ABC0E83-F9BE-43EE-A718-A0B1269E6CD4}" type="presParOf" srcId="{E40ED037-2834-4AEF-913A-6A3682BEECDD}" destId="{7AF52539-6C02-42CD-AA1B-1C5E1C1F46D1}" srcOrd="16"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1704DE-1F1C-4880-A92E-A243AFFADD3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F832D5E7-8F5E-4178-B448-85C133A3EEBE}">
      <dgm:prSet phldrT="[Texto]" custT="1"/>
      <dgm:spPr/>
      <dgm:t>
        <a:bodyPr/>
        <a:lstStyle/>
        <a:p>
          <a:pPr algn="ctr"/>
          <a:r>
            <a:rPr lang="es-EC" sz="2000" dirty="0" smtClean="0"/>
            <a:t>CONCLUSIONES</a:t>
          </a:r>
          <a:endParaRPr lang="es-EC" sz="2000" dirty="0"/>
        </a:p>
      </dgm:t>
    </dgm:pt>
    <dgm:pt modelId="{B2D852AA-D617-404B-BE59-D1FADF65E09F}" type="parTrans" cxnId="{35768034-E9F1-4149-9945-08FDAE59102B}">
      <dgm:prSet/>
      <dgm:spPr/>
      <dgm:t>
        <a:bodyPr/>
        <a:lstStyle/>
        <a:p>
          <a:endParaRPr lang="es-EC"/>
        </a:p>
      </dgm:t>
    </dgm:pt>
    <dgm:pt modelId="{E64A7EE2-5ACE-462B-8E89-FCF17A910491}" type="sibTrans" cxnId="{35768034-E9F1-4149-9945-08FDAE59102B}">
      <dgm:prSet/>
      <dgm:spPr/>
      <dgm:t>
        <a:bodyPr/>
        <a:lstStyle/>
        <a:p>
          <a:endParaRPr lang="es-EC"/>
        </a:p>
      </dgm:t>
    </dgm:pt>
    <dgm:pt modelId="{D7F39F38-4ED6-4BE1-BEBC-DE4FF0D0EFAF}">
      <dgm:prSet phldrT="[Texto]" custT="1"/>
      <dgm:spPr/>
      <dgm:t>
        <a:bodyPr/>
        <a:lstStyle/>
        <a:p>
          <a:r>
            <a:rPr lang="es-EC" sz="1600" dirty="0" smtClean="0"/>
            <a:t>No cuentan con facilidades amigables para mujeres y niñas.</a:t>
          </a:r>
          <a:endParaRPr lang="es-EC" sz="1600" dirty="0"/>
        </a:p>
      </dgm:t>
    </dgm:pt>
    <dgm:pt modelId="{E2ECCCC2-2B6A-4A8C-AC67-6C9A57171FC3}" type="parTrans" cxnId="{4D611E5F-217C-47B7-8A9B-8C93FEAE9AF3}">
      <dgm:prSet/>
      <dgm:spPr/>
      <dgm:t>
        <a:bodyPr/>
        <a:lstStyle/>
        <a:p>
          <a:endParaRPr lang="es-EC"/>
        </a:p>
      </dgm:t>
    </dgm:pt>
    <dgm:pt modelId="{3D244472-1B66-4571-94D8-59A90E6C0DF9}" type="sibTrans" cxnId="{4D611E5F-217C-47B7-8A9B-8C93FEAE9AF3}">
      <dgm:prSet/>
      <dgm:spPr/>
      <dgm:t>
        <a:bodyPr/>
        <a:lstStyle/>
        <a:p>
          <a:endParaRPr lang="es-EC"/>
        </a:p>
      </dgm:t>
    </dgm:pt>
    <dgm:pt modelId="{B6A40470-DDD1-49A4-A6C5-29338D8E9CB4}">
      <dgm:prSet phldrT="[Texto]" custT="1"/>
      <dgm:spPr/>
      <dgm:t>
        <a:bodyPr/>
        <a:lstStyle/>
        <a:p>
          <a:pPr algn="ctr"/>
          <a:r>
            <a:rPr lang="es-EC" sz="2000" dirty="0" smtClean="0"/>
            <a:t>RECOMENDACIONES</a:t>
          </a:r>
          <a:endParaRPr lang="es-EC" sz="2000" dirty="0"/>
        </a:p>
      </dgm:t>
    </dgm:pt>
    <dgm:pt modelId="{E991DB69-053E-45F8-BA54-233BE53CDBAA}" type="parTrans" cxnId="{B78C816A-C115-4AF8-A1F4-5F3D19EB68D1}">
      <dgm:prSet/>
      <dgm:spPr/>
      <dgm:t>
        <a:bodyPr/>
        <a:lstStyle/>
        <a:p>
          <a:endParaRPr lang="es-EC"/>
        </a:p>
      </dgm:t>
    </dgm:pt>
    <dgm:pt modelId="{D45703B6-0E05-48EF-8C9E-915183425CF7}" type="sibTrans" cxnId="{B78C816A-C115-4AF8-A1F4-5F3D19EB68D1}">
      <dgm:prSet/>
      <dgm:spPr/>
      <dgm:t>
        <a:bodyPr/>
        <a:lstStyle/>
        <a:p>
          <a:endParaRPr lang="es-EC"/>
        </a:p>
      </dgm:t>
    </dgm:pt>
    <dgm:pt modelId="{13E459E4-3FBB-4EA2-9A5A-99C41E523402}">
      <dgm:prSet phldrT="[Texto]" custT="1"/>
      <dgm:spPr/>
      <dgm:t>
        <a:bodyPr/>
        <a:lstStyle/>
        <a:p>
          <a:r>
            <a:rPr lang="es-EC" sz="1600" dirty="0" smtClean="0"/>
            <a:t>De acuerdo a su capacidad económica deben implementar pequeñas facilidades de productos y espacios pequeños o actividades para los niños. (Mesas para colorear)</a:t>
          </a:r>
          <a:endParaRPr lang="es-EC" sz="1600" dirty="0"/>
        </a:p>
      </dgm:t>
    </dgm:pt>
    <dgm:pt modelId="{31BFE4DB-2F92-4F33-9593-72E471755613}" type="parTrans" cxnId="{F99E4D6E-1D66-462E-A739-B2C7F924F298}">
      <dgm:prSet/>
      <dgm:spPr/>
      <dgm:t>
        <a:bodyPr/>
        <a:lstStyle/>
        <a:p>
          <a:endParaRPr lang="es-EC"/>
        </a:p>
      </dgm:t>
    </dgm:pt>
    <dgm:pt modelId="{F829C1C5-A54F-4643-9299-F7B218C550F2}" type="sibTrans" cxnId="{F99E4D6E-1D66-462E-A739-B2C7F924F298}">
      <dgm:prSet/>
      <dgm:spPr/>
      <dgm:t>
        <a:bodyPr/>
        <a:lstStyle/>
        <a:p>
          <a:endParaRPr lang="es-EC"/>
        </a:p>
      </dgm:t>
    </dgm:pt>
    <dgm:pt modelId="{3BF8D978-4B7E-49B2-93CA-7A0C14ECF933}">
      <dgm:prSet phldrT="[Texto]" custT="1"/>
      <dgm:spPr/>
      <dgm:t>
        <a:bodyPr/>
        <a:lstStyle/>
        <a:p>
          <a:r>
            <a:rPr lang="es-EC" sz="1600" dirty="0" smtClean="0"/>
            <a:t>No tienen publicidad que enlaza la marca con el cuidado del bebé.</a:t>
          </a:r>
          <a:endParaRPr lang="es-EC" sz="1600" dirty="0"/>
        </a:p>
      </dgm:t>
    </dgm:pt>
    <dgm:pt modelId="{FCD5D582-444B-4D8D-8C47-DA1D37B2845B}" type="parTrans" cxnId="{E5A6AEBF-7D0F-4A1B-91A1-203AD61334FE}">
      <dgm:prSet/>
      <dgm:spPr/>
      <dgm:t>
        <a:bodyPr/>
        <a:lstStyle/>
        <a:p>
          <a:endParaRPr lang="es-EC"/>
        </a:p>
      </dgm:t>
    </dgm:pt>
    <dgm:pt modelId="{4C85AFDF-8857-4496-A2C0-8EB5B40DA2CA}" type="sibTrans" cxnId="{E5A6AEBF-7D0F-4A1B-91A1-203AD61334FE}">
      <dgm:prSet/>
      <dgm:spPr/>
      <dgm:t>
        <a:bodyPr/>
        <a:lstStyle/>
        <a:p>
          <a:endParaRPr lang="es-EC"/>
        </a:p>
      </dgm:t>
    </dgm:pt>
    <dgm:pt modelId="{D47FD400-E972-468E-A8C3-C52DA02950FA}">
      <dgm:prSet phldrT="[Texto]" custT="1"/>
      <dgm:spPr/>
      <dgm:t>
        <a:bodyPr/>
        <a:lstStyle/>
        <a:p>
          <a:r>
            <a:rPr lang="es-EC" sz="1600" dirty="0" smtClean="0"/>
            <a:t>No combinan la música y la fragancia relacionada a la marca.</a:t>
          </a:r>
          <a:endParaRPr lang="es-EC" sz="1600" dirty="0"/>
        </a:p>
      </dgm:t>
    </dgm:pt>
    <dgm:pt modelId="{CAF51769-1E1B-4C34-A4F1-E6D30103288C}" type="parTrans" cxnId="{13BA4DE5-207D-4A13-8F6B-856537D0FC9E}">
      <dgm:prSet/>
      <dgm:spPr/>
      <dgm:t>
        <a:bodyPr/>
        <a:lstStyle/>
        <a:p>
          <a:endParaRPr lang="es-EC"/>
        </a:p>
      </dgm:t>
    </dgm:pt>
    <dgm:pt modelId="{4A6DD22B-00D2-459F-8B9E-6D0347BBB466}" type="sibTrans" cxnId="{13BA4DE5-207D-4A13-8F6B-856537D0FC9E}">
      <dgm:prSet/>
      <dgm:spPr/>
      <dgm:t>
        <a:bodyPr/>
        <a:lstStyle/>
        <a:p>
          <a:endParaRPr lang="es-EC"/>
        </a:p>
      </dgm:t>
    </dgm:pt>
    <dgm:pt modelId="{DF280DBA-9D62-4558-A347-014F03FDF854}">
      <dgm:prSet phldrT="[Texto]" custT="1"/>
      <dgm:spPr/>
      <dgm:t>
        <a:bodyPr/>
        <a:lstStyle/>
        <a:p>
          <a:r>
            <a:rPr lang="es-EC" sz="1600" dirty="0" smtClean="0"/>
            <a:t>No decoran los locales con muebles y colores que producen paz en un ambiente de bebé.</a:t>
          </a:r>
          <a:endParaRPr lang="es-EC" sz="1600" dirty="0"/>
        </a:p>
      </dgm:t>
    </dgm:pt>
    <dgm:pt modelId="{6C314DE6-4CFD-479B-BAED-E5EC9EB747DC}" type="parTrans" cxnId="{F4664AE4-95AB-4D1E-817C-CBD35B2471FA}">
      <dgm:prSet/>
      <dgm:spPr/>
      <dgm:t>
        <a:bodyPr/>
        <a:lstStyle/>
        <a:p>
          <a:endParaRPr lang="es-EC"/>
        </a:p>
      </dgm:t>
    </dgm:pt>
    <dgm:pt modelId="{D9113EA8-6F23-451B-A0AE-7CAF9F6284AA}" type="sibTrans" cxnId="{F4664AE4-95AB-4D1E-817C-CBD35B2471FA}">
      <dgm:prSet/>
      <dgm:spPr/>
      <dgm:t>
        <a:bodyPr/>
        <a:lstStyle/>
        <a:p>
          <a:endParaRPr lang="es-EC"/>
        </a:p>
      </dgm:t>
    </dgm:pt>
    <dgm:pt modelId="{009D4006-95F7-4824-9269-0033A9820A5B}">
      <dgm:prSet phldrT="[Texto]" custT="1"/>
      <dgm:spPr/>
      <dgm:t>
        <a:bodyPr/>
        <a:lstStyle/>
        <a:p>
          <a:r>
            <a:rPr lang="es-EC" sz="1600" dirty="0" smtClean="0"/>
            <a:t>No apoyan a una causa social ni la socializan por medio del website.</a:t>
          </a:r>
          <a:endParaRPr lang="es-EC" sz="1600" dirty="0"/>
        </a:p>
      </dgm:t>
    </dgm:pt>
    <dgm:pt modelId="{22798F1E-1050-489C-8AE6-6064C465FB26}" type="parTrans" cxnId="{A59B4F93-B740-4BC7-982A-3A5D93EE7394}">
      <dgm:prSet/>
      <dgm:spPr/>
      <dgm:t>
        <a:bodyPr/>
        <a:lstStyle/>
        <a:p>
          <a:endParaRPr lang="es-EC"/>
        </a:p>
      </dgm:t>
    </dgm:pt>
    <dgm:pt modelId="{09759918-5242-4C09-89CF-4547502878B2}" type="sibTrans" cxnId="{A59B4F93-B740-4BC7-982A-3A5D93EE7394}">
      <dgm:prSet/>
      <dgm:spPr/>
      <dgm:t>
        <a:bodyPr/>
        <a:lstStyle/>
        <a:p>
          <a:endParaRPr lang="es-EC"/>
        </a:p>
      </dgm:t>
    </dgm:pt>
    <dgm:pt modelId="{2A44BAA5-66F1-4623-9734-816BCC27A336}">
      <dgm:prSet phldrT="[Texto]" custT="1"/>
      <dgm:spPr/>
      <dgm:t>
        <a:bodyPr/>
        <a:lstStyle/>
        <a:p>
          <a:r>
            <a:rPr lang="es-EC" sz="1600" dirty="0" smtClean="0"/>
            <a:t>La optimización del uso de un televisor puede combinar la música con videos y usar fragancias del mercado.</a:t>
          </a:r>
          <a:endParaRPr lang="es-EC" sz="1600" dirty="0"/>
        </a:p>
      </dgm:t>
    </dgm:pt>
    <dgm:pt modelId="{B4BDE972-02AE-47D7-A757-5F927A2E9211}" type="parTrans" cxnId="{DB69EF84-3CE4-4418-BB38-CC2DC8EF3D12}">
      <dgm:prSet/>
      <dgm:spPr/>
      <dgm:t>
        <a:bodyPr/>
        <a:lstStyle/>
        <a:p>
          <a:endParaRPr lang="es-EC"/>
        </a:p>
      </dgm:t>
    </dgm:pt>
    <dgm:pt modelId="{42BBED8C-A773-4CB2-8AD6-8A9B6758D97F}" type="sibTrans" cxnId="{DB69EF84-3CE4-4418-BB38-CC2DC8EF3D12}">
      <dgm:prSet/>
      <dgm:spPr/>
      <dgm:t>
        <a:bodyPr/>
        <a:lstStyle/>
        <a:p>
          <a:endParaRPr lang="es-EC"/>
        </a:p>
      </dgm:t>
    </dgm:pt>
    <dgm:pt modelId="{C95248C1-7FDA-44B4-9D74-6F545A7BF81C}">
      <dgm:prSet phldrT="[Texto]" custT="1"/>
      <dgm:spPr/>
      <dgm:t>
        <a:bodyPr/>
        <a:lstStyle/>
        <a:p>
          <a:r>
            <a:rPr lang="es-EC" sz="1600" dirty="0" smtClean="0"/>
            <a:t>Pueden usar las redes sociales para promocionar el enlace de la marca con el cuidado del bebé.</a:t>
          </a:r>
          <a:endParaRPr lang="es-EC" sz="1600" dirty="0"/>
        </a:p>
      </dgm:t>
    </dgm:pt>
    <dgm:pt modelId="{A5498A0D-450D-4EB2-9D8E-8FA86F6B9270}" type="parTrans" cxnId="{81921EF4-F056-4B21-A69A-2B0DF1D78F5C}">
      <dgm:prSet/>
      <dgm:spPr/>
      <dgm:t>
        <a:bodyPr/>
        <a:lstStyle/>
        <a:p>
          <a:endParaRPr lang="es-EC"/>
        </a:p>
      </dgm:t>
    </dgm:pt>
    <dgm:pt modelId="{88F496D6-690D-45D4-BE10-9168C398A1B5}" type="sibTrans" cxnId="{81921EF4-F056-4B21-A69A-2B0DF1D78F5C}">
      <dgm:prSet/>
      <dgm:spPr/>
      <dgm:t>
        <a:bodyPr/>
        <a:lstStyle/>
        <a:p>
          <a:endParaRPr lang="es-EC"/>
        </a:p>
      </dgm:t>
    </dgm:pt>
    <dgm:pt modelId="{80842917-0F12-4955-B3A6-A9999A9975E3}">
      <dgm:prSet phldrT="[Texto]" custT="1"/>
      <dgm:spPr/>
      <dgm:t>
        <a:bodyPr/>
        <a:lstStyle/>
        <a:p>
          <a:endParaRPr lang="es-EC" sz="1600" dirty="0"/>
        </a:p>
      </dgm:t>
    </dgm:pt>
    <dgm:pt modelId="{CA2C22F2-CDCB-46F4-A8B4-DEF65F90B997}" type="parTrans" cxnId="{02EB3419-9B3F-4980-AD2E-3174113E2AAC}">
      <dgm:prSet/>
      <dgm:spPr/>
      <dgm:t>
        <a:bodyPr/>
        <a:lstStyle/>
        <a:p>
          <a:endParaRPr lang="es-EC"/>
        </a:p>
      </dgm:t>
    </dgm:pt>
    <dgm:pt modelId="{F47041F4-BB0A-4809-93DE-20E79DE7F3F7}" type="sibTrans" cxnId="{02EB3419-9B3F-4980-AD2E-3174113E2AAC}">
      <dgm:prSet/>
      <dgm:spPr/>
      <dgm:t>
        <a:bodyPr/>
        <a:lstStyle/>
        <a:p>
          <a:endParaRPr lang="es-EC"/>
        </a:p>
      </dgm:t>
    </dgm:pt>
    <dgm:pt modelId="{F0215B50-4D9E-420F-B02A-05150A4658CA}">
      <dgm:prSet phldrT="[Texto]" custT="1"/>
      <dgm:spPr/>
      <dgm:t>
        <a:bodyPr/>
        <a:lstStyle/>
        <a:p>
          <a:endParaRPr lang="es-EC" sz="1600" dirty="0"/>
        </a:p>
      </dgm:t>
    </dgm:pt>
    <dgm:pt modelId="{FBF1D854-4EAC-4D34-94E6-1D0320027D55}" type="parTrans" cxnId="{E1452AEC-384C-4202-A3E4-62FCA261E9C0}">
      <dgm:prSet/>
      <dgm:spPr/>
      <dgm:t>
        <a:bodyPr/>
        <a:lstStyle/>
        <a:p>
          <a:endParaRPr lang="es-EC"/>
        </a:p>
      </dgm:t>
    </dgm:pt>
    <dgm:pt modelId="{6199A3FF-B230-4718-99F1-9A85FA60A412}" type="sibTrans" cxnId="{E1452AEC-384C-4202-A3E4-62FCA261E9C0}">
      <dgm:prSet/>
      <dgm:spPr/>
      <dgm:t>
        <a:bodyPr/>
        <a:lstStyle/>
        <a:p>
          <a:endParaRPr lang="es-EC"/>
        </a:p>
      </dgm:t>
    </dgm:pt>
    <dgm:pt modelId="{67C6B986-D6EB-4078-887E-1E57761BA624}">
      <dgm:prSet phldrT="[Texto]" custT="1"/>
      <dgm:spPr/>
      <dgm:t>
        <a:bodyPr/>
        <a:lstStyle/>
        <a:p>
          <a:r>
            <a:rPr lang="es-EC" sz="1600" dirty="0" smtClean="0"/>
            <a:t>Los locales deben comprar los muebles con colores que producen paz para su instalación o remodelarlos con materiales económicos.</a:t>
          </a:r>
          <a:endParaRPr lang="es-EC" sz="1600" dirty="0"/>
        </a:p>
      </dgm:t>
    </dgm:pt>
    <dgm:pt modelId="{5ADBA8DA-1D43-4304-AC3B-306FA621260A}" type="parTrans" cxnId="{2B810C4A-31A3-4BA5-BCB6-0E67F4425867}">
      <dgm:prSet/>
      <dgm:spPr/>
      <dgm:t>
        <a:bodyPr/>
        <a:lstStyle/>
        <a:p>
          <a:endParaRPr lang="es-EC"/>
        </a:p>
      </dgm:t>
    </dgm:pt>
    <dgm:pt modelId="{50DB3FEE-9E65-4A90-A2BE-E40878DB7117}" type="sibTrans" cxnId="{2B810C4A-31A3-4BA5-BCB6-0E67F4425867}">
      <dgm:prSet/>
      <dgm:spPr/>
      <dgm:t>
        <a:bodyPr/>
        <a:lstStyle/>
        <a:p>
          <a:endParaRPr lang="es-EC"/>
        </a:p>
      </dgm:t>
    </dgm:pt>
    <dgm:pt modelId="{D1DCDA80-391A-4170-AC1E-217C63CEF4B2}">
      <dgm:prSet phldrT="[Texto]" custT="1"/>
      <dgm:spPr/>
      <dgm:t>
        <a:bodyPr/>
        <a:lstStyle/>
        <a:p>
          <a:r>
            <a:rPr lang="es-EC" sz="1600" dirty="0" smtClean="0"/>
            <a:t>Se debe socializar el apoyo a una fundación  por medio del website. Este apoyo reduce el pago de los impuestos en el SRI.</a:t>
          </a:r>
          <a:endParaRPr lang="es-EC" sz="1600" dirty="0"/>
        </a:p>
      </dgm:t>
    </dgm:pt>
    <dgm:pt modelId="{7A26D2DD-280A-4661-B518-59ED4EB3CD54}" type="parTrans" cxnId="{0BB94EE6-A434-4DA9-AF66-29902A5166BD}">
      <dgm:prSet/>
      <dgm:spPr/>
      <dgm:t>
        <a:bodyPr/>
        <a:lstStyle/>
        <a:p>
          <a:endParaRPr lang="es-EC"/>
        </a:p>
      </dgm:t>
    </dgm:pt>
    <dgm:pt modelId="{8A5F2425-A676-435E-8F8F-57FC56399A9C}" type="sibTrans" cxnId="{0BB94EE6-A434-4DA9-AF66-29902A5166BD}">
      <dgm:prSet/>
      <dgm:spPr/>
      <dgm:t>
        <a:bodyPr/>
        <a:lstStyle/>
        <a:p>
          <a:endParaRPr lang="es-EC"/>
        </a:p>
      </dgm:t>
    </dgm:pt>
    <dgm:pt modelId="{268193B6-A34C-4231-9194-1C633A3C31C3}" type="pres">
      <dgm:prSet presAssocID="{5E1704DE-1F1C-4880-A92E-A243AFFADD37}" presName="linear" presStyleCnt="0">
        <dgm:presLayoutVars>
          <dgm:animLvl val="lvl"/>
          <dgm:resizeHandles val="exact"/>
        </dgm:presLayoutVars>
      </dgm:prSet>
      <dgm:spPr/>
      <dgm:t>
        <a:bodyPr/>
        <a:lstStyle/>
        <a:p>
          <a:endParaRPr lang="es-EC"/>
        </a:p>
      </dgm:t>
    </dgm:pt>
    <dgm:pt modelId="{E28EC51B-4C0B-4631-BF9B-EB07271880FF}" type="pres">
      <dgm:prSet presAssocID="{F832D5E7-8F5E-4178-B448-85C133A3EEBE}" presName="parentText" presStyleLbl="node1" presStyleIdx="0" presStyleCnt="2" custScaleY="52008" custLinFactNeighborX="158" custLinFactNeighborY="-3589">
        <dgm:presLayoutVars>
          <dgm:chMax val="0"/>
          <dgm:bulletEnabled val="1"/>
        </dgm:presLayoutVars>
      </dgm:prSet>
      <dgm:spPr/>
      <dgm:t>
        <a:bodyPr/>
        <a:lstStyle/>
        <a:p>
          <a:endParaRPr lang="es-EC"/>
        </a:p>
      </dgm:t>
    </dgm:pt>
    <dgm:pt modelId="{597664FB-07EE-486B-8FB0-3A412713AAE2}" type="pres">
      <dgm:prSet presAssocID="{F832D5E7-8F5E-4178-B448-85C133A3EEBE}" presName="childText" presStyleLbl="revTx" presStyleIdx="0" presStyleCnt="2">
        <dgm:presLayoutVars>
          <dgm:bulletEnabled val="1"/>
        </dgm:presLayoutVars>
      </dgm:prSet>
      <dgm:spPr/>
      <dgm:t>
        <a:bodyPr/>
        <a:lstStyle/>
        <a:p>
          <a:endParaRPr lang="es-EC"/>
        </a:p>
      </dgm:t>
    </dgm:pt>
    <dgm:pt modelId="{59315E93-B4FD-46BD-8958-110BF0E087D8}" type="pres">
      <dgm:prSet presAssocID="{B6A40470-DDD1-49A4-A6C5-29338D8E9CB4}" presName="parentText" presStyleLbl="node1" presStyleIdx="1" presStyleCnt="2" custScaleY="55422">
        <dgm:presLayoutVars>
          <dgm:chMax val="0"/>
          <dgm:bulletEnabled val="1"/>
        </dgm:presLayoutVars>
      </dgm:prSet>
      <dgm:spPr/>
      <dgm:t>
        <a:bodyPr/>
        <a:lstStyle/>
        <a:p>
          <a:endParaRPr lang="es-EC"/>
        </a:p>
      </dgm:t>
    </dgm:pt>
    <dgm:pt modelId="{FB9E18FD-A01D-4D06-81B7-F016A2085F6E}" type="pres">
      <dgm:prSet presAssocID="{B6A40470-DDD1-49A4-A6C5-29338D8E9CB4}" presName="childText" presStyleLbl="revTx" presStyleIdx="1" presStyleCnt="2">
        <dgm:presLayoutVars>
          <dgm:bulletEnabled val="1"/>
        </dgm:presLayoutVars>
      </dgm:prSet>
      <dgm:spPr/>
      <dgm:t>
        <a:bodyPr/>
        <a:lstStyle/>
        <a:p>
          <a:endParaRPr lang="es-EC"/>
        </a:p>
      </dgm:t>
    </dgm:pt>
  </dgm:ptLst>
  <dgm:cxnLst>
    <dgm:cxn modelId="{786A06F8-986E-48B4-8B4B-4511EB255E8B}" type="presOf" srcId="{3BF8D978-4B7E-49B2-93CA-7A0C14ECF933}" destId="{597664FB-07EE-486B-8FB0-3A412713AAE2}" srcOrd="0" destOrd="1" presId="urn:microsoft.com/office/officeart/2005/8/layout/vList2"/>
    <dgm:cxn modelId="{E1452AEC-384C-4202-A3E4-62FCA261E9C0}" srcId="{B6A40470-DDD1-49A4-A6C5-29338D8E9CB4}" destId="{F0215B50-4D9E-420F-B02A-05150A4658CA}" srcOrd="5" destOrd="0" parTransId="{FBF1D854-4EAC-4D34-94E6-1D0320027D55}" sibTransId="{6199A3FF-B230-4718-99F1-9A85FA60A412}"/>
    <dgm:cxn modelId="{0A5A6D74-DACA-473D-B678-2941A719B65F}" type="presOf" srcId="{D7F39F38-4ED6-4BE1-BEBC-DE4FF0D0EFAF}" destId="{597664FB-07EE-486B-8FB0-3A412713AAE2}" srcOrd="0" destOrd="0" presId="urn:microsoft.com/office/officeart/2005/8/layout/vList2"/>
    <dgm:cxn modelId="{2B810C4A-31A3-4BA5-BCB6-0E67F4425867}" srcId="{B6A40470-DDD1-49A4-A6C5-29338D8E9CB4}" destId="{67C6B986-D6EB-4078-887E-1E57761BA624}" srcOrd="3" destOrd="0" parTransId="{5ADBA8DA-1D43-4304-AC3B-306FA621260A}" sibTransId="{50DB3FEE-9E65-4A90-A2BE-E40878DB7117}"/>
    <dgm:cxn modelId="{E5A6AEBF-7D0F-4A1B-91A1-203AD61334FE}" srcId="{F832D5E7-8F5E-4178-B448-85C133A3EEBE}" destId="{3BF8D978-4B7E-49B2-93CA-7A0C14ECF933}" srcOrd="1" destOrd="0" parTransId="{FCD5D582-444B-4D8D-8C47-DA1D37B2845B}" sibTransId="{4C85AFDF-8857-4496-A2C0-8EB5B40DA2CA}"/>
    <dgm:cxn modelId="{F99E4D6E-1D66-462E-A739-B2C7F924F298}" srcId="{B6A40470-DDD1-49A4-A6C5-29338D8E9CB4}" destId="{13E459E4-3FBB-4EA2-9A5A-99C41E523402}" srcOrd="0" destOrd="0" parTransId="{31BFE4DB-2F92-4F33-9593-72E471755613}" sibTransId="{F829C1C5-A54F-4643-9299-F7B218C550F2}"/>
    <dgm:cxn modelId="{35768034-E9F1-4149-9945-08FDAE59102B}" srcId="{5E1704DE-1F1C-4880-A92E-A243AFFADD37}" destId="{F832D5E7-8F5E-4178-B448-85C133A3EEBE}" srcOrd="0" destOrd="0" parTransId="{B2D852AA-D617-404B-BE59-D1FADF65E09F}" sibTransId="{E64A7EE2-5ACE-462B-8E89-FCF17A910491}"/>
    <dgm:cxn modelId="{B396F0A7-620E-4F30-AC39-3C0140C5C503}" type="presOf" srcId="{5E1704DE-1F1C-4880-A92E-A243AFFADD37}" destId="{268193B6-A34C-4231-9194-1C633A3C31C3}" srcOrd="0" destOrd="0" presId="urn:microsoft.com/office/officeart/2005/8/layout/vList2"/>
    <dgm:cxn modelId="{932D900C-219C-4CC4-88B8-5CC2D8D2973E}" type="presOf" srcId="{67C6B986-D6EB-4078-887E-1E57761BA624}" destId="{FB9E18FD-A01D-4D06-81B7-F016A2085F6E}" srcOrd="0" destOrd="3" presId="urn:microsoft.com/office/officeart/2005/8/layout/vList2"/>
    <dgm:cxn modelId="{B78C816A-C115-4AF8-A1F4-5F3D19EB68D1}" srcId="{5E1704DE-1F1C-4880-A92E-A243AFFADD37}" destId="{B6A40470-DDD1-49A4-A6C5-29338D8E9CB4}" srcOrd="1" destOrd="0" parTransId="{E991DB69-053E-45F8-BA54-233BE53CDBAA}" sibTransId="{D45703B6-0E05-48EF-8C9E-915183425CF7}"/>
    <dgm:cxn modelId="{EF0D3A3D-5603-4876-94B9-9AB38FDD75A2}" type="presOf" srcId="{2A44BAA5-66F1-4623-9734-816BCC27A336}" destId="{FB9E18FD-A01D-4D06-81B7-F016A2085F6E}" srcOrd="0" destOrd="2" presId="urn:microsoft.com/office/officeart/2005/8/layout/vList2"/>
    <dgm:cxn modelId="{A59B4F93-B740-4BC7-982A-3A5D93EE7394}" srcId="{F832D5E7-8F5E-4178-B448-85C133A3EEBE}" destId="{009D4006-95F7-4824-9269-0033A9820A5B}" srcOrd="4" destOrd="0" parTransId="{22798F1E-1050-489C-8AE6-6064C465FB26}" sibTransId="{09759918-5242-4C09-89CF-4547502878B2}"/>
    <dgm:cxn modelId="{E1DF9267-DE6E-462A-B1E8-548A6F8602CC}" type="presOf" srcId="{DF280DBA-9D62-4558-A347-014F03FDF854}" destId="{597664FB-07EE-486B-8FB0-3A412713AAE2}" srcOrd="0" destOrd="3" presId="urn:microsoft.com/office/officeart/2005/8/layout/vList2"/>
    <dgm:cxn modelId="{13BA4DE5-207D-4A13-8F6B-856537D0FC9E}" srcId="{F832D5E7-8F5E-4178-B448-85C133A3EEBE}" destId="{D47FD400-E972-468E-A8C3-C52DA02950FA}" srcOrd="2" destOrd="0" parTransId="{CAF51769-1E1B-4C34-A4F1-E6D30103288C}" sibTransId="{4A6DD22B-00D2-459F-8B9E-6D0347BBB466}"/>
    <dgm:cxn modelId="{4D611E5F-217C-47B7-8A9B-8C93FEAE9AF3}" srcId="{F832D5E7-8F5E-4178-B448-85C133A3EEBE}" destId="{D7F39F38-4ED6-4BE1-BEBC-DE4FF0D0EFAF}" srcOrd="0" destOrd="0" parTransId="{E2ECCCC2-2B6A-4A8C-AC67-6C9A57171FC3}" sibTransId="{3D244472-1B66-4571-94D8-59A90E6C0DF9}"/>
    <dgm:cxn modelId="{91E8822C-6A90-4822-BD70-20592121C5A5}" type="presOf" srcId="{13E459E4-3FBB-4EA2-9A5A-99C41E523402}" destId="{FB9E18FD-A01D-4D06-81B7-F016A2085F6E}" srcOrd="0" destOrd="0" presId="urn:microsoft.com/office/officeart/2005/8/layout/vList2"/>
    <dgm:cxn modelId="{298F97FF-143C-47CF-929F-0836987EE6D9}" type="presOf" srcId="{009D4006-95F7-4824-9269-0033A9820A5B}" destId="{597664FB-07EE-486B-8FB0-3A412713AAE2}" srcOrd="0" destOrd="4" presId="urn:microsoft.com/office/officeart/2005/8/layout/vList2"/>
    <dgm:cxn modelId="{A370ACED-9E60-4B2D-965F-C395143FE842}" type="presOf" srcId="{D1DCDA80-391A-4170-AC1E-217C63CEF4B2}" destId="{FB9E18FD-A01D-4D06-81B7-F016A2085F6E}" srcOrd="0" destOrd="4" presId="urn:microsoft.com/office/officeart/2005/8/layout/vList2"/>
    <dgm:cxn modelId="{4AC61D8F-FF08-490A-B87F-5CD91363BC0E}" type="presOf" srcId="{C95248C1-7FDA-44B4-9D74-6F545A7BF81C}" destId="{FB9E18FD-A01D-4D06-81B7-F016A2085F6E}" srcOrd="0" destOrd="1" presId="urn:microsoft.com/office/officeart/2005/8/layout/vList2"/>
    <dgm:cxn modelId="{74F81FC6-3FF0-42B3-9559-D50ECF3BAAAE}" type="presOf" srcId="{F832D5E7-8F5E-4178-B448-85C133A3EEBE}" destId="{E28EC51B-4C0B-4631-BF9B-EB07271880FF}" srcOrd="0" destOrd="0" presId="urn:microsoft.com/office/officeart/2005/8/layout/vList2"/>
    <dgm:cxn modelId="{02EB3419-9B3F-4980-AD2E-3174113E2AAC}" srcId="{B6A40470-DDD1-49A4-A6C5-29338D8E9CB4}" destId="{80842917-0F12-4955-B3A6-A9999A9975E3}" srcOrd="6" destOrd="0" parTransId="{CA2C22F2-CDCB-46F4-A8B4-DEF65F90B997}" sibTransId="{F47041F4-BB0A-4809-93DE-20E79DE7F3F7}"/>
    <dgm:cxn modelId="{F32E116A-3B44-4794-A578-70B596F786CA}" type="presOf" srcId="{B6A40470-DDD1-49A4-A6C5-29338D8E9CB4}" destId="{59315E93-B4FD-46BD-8958-110BF0E087D8}" srcOrd="0" destOrd="0" presId="urn:microsoft.com/office/officeart/2005/8/layout/vList2"/>
    <dgm:cxn modelId="{3543BF36-20D6-449D-AEC5-CD8F4346C0BD}" type="presOf" srcId="{80842917-0F12-4955-B3A6-A9999A9975E3}" destId="{FB9E18FD-A01D-4D06-81B7-F016A2085F6E}" srcOrd="0" destOrd="6" presId="urn:microsoft.com/office/officeart/2005/8/layout/vList2"/>
    <dgm:cxn modelId="{B7064DD2-DE53-45FD-BE96-181DAF189B95}" type="presOf" srcId="{D47FD400-E972-468E-A8C3-C52DA02950FA}" destId="{597664FB-07EE-486B-8FB0-3A412713AAE2}" srcOrd="0" destOrd="2" presId="urn:microsoft.com/office/officeart/2005/8/layout/vList2"/>
    <dgm:cxn modelId="{81921EF4-F056-4B21-A69A-2B0DF1D78F5C}" srcId="{B6A40470-DDD1-49A4-A6C5-29338D8E9CB4}" destId="{C95248C1-7FDA-44B4-9D74-6F545A7BF81C}" srcOrd="1" destOrd="0" parTransId="{A5498A0D-450D-4EB2-9D8E-8FA86F6B9270}" sibTransId="{88F496D6-690D-45D4-BE10-9168C398A1B5}"/>
    <dgm:cxn modelId="{0BB94EE6-A434-4DA9-AF66-29902A5166BD}" srcId="{B6A40470-DDD1-49A4-A6C5-29338D8E9CB4}" destId="{D1DCDA80-391A-4170-AC1E-217C63CEF4B2}" srcOrd="4" destOrd="0" parTransId="{7A26D2DD-280A-4661-B518-59ED4EB3CD54}" sibTransId="{8A5F2425-A676-435E-8F8F-57FC56399A9C}"/>
    <dgm:cxn modelId="{F4664AE4-95AB-4D1E-817C-CBD35B2471FA}" srcId="{F832D5E7-8F5E-4178-B448-85C133A3EEBE}" destId="{DF280DBA-9D62-4558-A347-014F03FDF854}" srcOrd="3" destOrd="0" parTransId="{6C314DE6-4CFD-479B-BAED-E5EC9EB747DC}" sibTransId="{D9113EA8-6F23-451B-A0AE-7CAF9F6284AA}"/>
    <dgm:cxn modelId="{DB69EF84-3CE4-4418-BB38-CC2DC8EF3D12}" srcId="{B6A40470-DDD1-49A4-A6C5-29338D8E9CB4}" destId="{2A44BAA5-66F1-4623-9734-816BCC27A336}" srcOrd="2" destOrd="0" parTransId="{B4BDE972-02AE-47D7-A757-5F927A2E9211}" sibTransId="{42BBED8C-A773-4CB2-8AD6-8A9B6758D97F}"/>
    <dgm:cxn modelId="{509FB9C9-D221-424B-B463-71E78AF5C2F4}" type="presOf" srcId="{F0215B50-4D9E-420F-B02A-05150A4658CA}" destId="{FB9E18FD-A01D-4D06-81B7-F016A2085F6E}" srcOrd="0" destOrd="5" presId="urn:microsoft.com/office/officeart/2005/8/layout/vList2"/>
    <dgm:cxn modelId="{0A106F87-C5B5-46AA-9EFE-952C053F7BCE}" type="presParOf" srcId="{268193B6-A34C-4231-9194-1C633A3C31C3}" destId="{E28EC51B-4C0B-4631-BF9B-EB07271880FF}" srcOrd="0" destOrd="0" presId="urn:microsoft.com/office/officeart/2005/8/layout/vList2"/>
    <dgm:cxn modelId="{7DC13C3F-B199-40E4-813C-9755216F93DE}" type="presParOf" srcId="{268193B6-A34C-4231-9194-1C633A3C31C3}" destId="{597664FB-07EE-486B-8FB0-3A412713AAE2}" srcOrd="1" destOrd="0" presId="urn:microsoft.com/office/officeart/2005/8/layout/vList2"/>
    <dgm:cxn modelId="{D07366D9-5878-42E7-B1E0-8D6E2C23932F}" type="presParOf" srcId="{268193B6-A34C-4231-9194-1C633A3C31C3}" destId="{59315E93-B4FD-46BD-8958-110BF0E087D8}" srcOrd="2" destOrd="0" presId="urn:microsoft.com/office/officeart/2005/8/layout/vList2"/>
    <dgm:cxn modelId="{853423AB-D3DE-4CA2-BF76-D7536DA5ADB1}" type="presParOf" srcId="{268193B6-A34C-4231-9194-1C633A3C31C3}" destId="{FB9E18FD-A01D-4D06-81B7-F016A2085F6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4C2016-34E6-460C-A523-9CE94914F674}"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s-EC"/>
        </a:p>
      </dgm:t>
    </dgm:pt>
    <dgm:pt modelId="{E18D3B16-10BF-4E05-AC53-3738B93B3289}">
      <dgm:prSet phldrT="[Texto]" custT="1"/>
      <dgm:spPr/>
      <dgm:t>
        <a:bodyPr/>
        <a:lstStyle/>
        <a:p>
          <a:r>
            <a:rPr lang="es-EC" sz="1400" dirty="0" smtClean="0"/>
            <a:t>Fidelizar los clientes</a:t>
          </a:r>
          <a:endParaRPr lang="es-EC" sz="1400" dirty="0"/>
        </a:p>
      </dgm:t>
    </dgm:pt>
    <dgm:pt modelId="{F7E811BB-A1F6-4680-907C-291CEF43A9D2}" type="parTrans" cxnId="{B1DBE8B1-C693-42FF-8A03-EBDE6AC8EC9C}">
      <dgm:prSet/>
      <dgm:spPr/>
      <dgm:t>
        <a:bodyPr/>
        <a:lstStyle/>
        <a:p>
          <a:endParaRPr lang="es-EC"/>
        </a:p>
      </dgm:t>
    </dgm:pt>
    <dgm:pt modelId="{D05F7241-62D5-4EFE-8339-2B0DC150F5EF}" type="sibTrans" cxnId="{B1DBE8B1-C693-42FF-8A03-EBDE6AC8EC9C}">
      <dgm:prSet/>
      <dgm:spPr/>
      <dgm:t>
        <a:bodyPr/>
        <a:lstStyle/>
        <a:p>
          <a:endParaRPr lang="es-EC"/>
        </a:p>
      </dgm:t>
    </dgm:pt>
    <dgm:pt modelId="{C78323D6-4199-440C-825D-29E780EBAE88}">
      <dgm:prSet phldrT="[Texto]" custT="1"/>
      <dgm:spPr/>
      <dgm:t>
        <a:bodyPr/>
        <a:lstStyle/>
        <a:p>
          <a:r>
            <a:rPr lang="es-EC" sz="1400" dirty="0" smtClean="0"/>
            <a:t>DESARROLLARESTRATEGIAS DE MARKETING CON APLICACIÓN DEL BRANDING</a:t>
          </a:r>
          <a:endParaRPr lang="es-EC" sz="1400" dirty="0"/>
        </a:p>
      </dgm:t>
    </dgm:pt>
    <dgm:pt modelId="{1AD789CE-81CC-4BC0-A725-7BA77A611AFB}" type="parTrans" cxnId="{226F743B-8005-49F5-A111-5D13E664FF3D}">
      <dgm:prSet/>
      <dgm:spPr/>
      <dgm:t>
        <a:bodyPr/>
        <a:lstStyle/>
        <a:p>
          <a:endParaRPr lang="es-EC"/>
        </a:p>
      </dgm:t>
    </dgm:pt>
    <dgm:pt modelId="{A4F932A5-ACF5-4E97-A20C-196F1FDF2B3F}" type="sibTrans" cxnId="{226F743B-8005-49F5-A111-5D13E664FF3D}">
      <dgm:prSet/>
      <dgm:spPr>
        <a:solidFill>
          <a:schemeClr val="bg1"/>
        </a:solidFill>
      </dgm:spPr>
      <dgm:t>
        <a:bodyPr/>
        <a:lstStyle/>
        <a:p>
          <a:endParaRPr lang="es-EC"/>
        </a:p>
      </dgm:t>
    </dgm:pt>
    <dgm:pt modelId="{B68932B6-4530-4F7D-A864-E5A51DADC03E}">
      <dgm:prSet phldrT="[Texto]" custT="1"/>
      <dgm:spPr/>
      <dgm:t>
        <a:bodyPr/>
        <a:lstStyle/>
        <a:p>
          <a:pPr algn="ctr"/>
          <a:r>
            <a:rPr lang="es-EC" sz="1400" dirty="0" smtClean="0">
              <a:solidFill>
                <a:schemeClr val="bg1"/>
              </a:solidFill>
            </a:rPr>
            <a:t>Incrementar las ventas de la ropa de bebé</a:t>
          </a:r>
          <a:endParaRPr lang="es-EC" sz="1400" dirty="0">
            <a:solidFill>
              <a:schemeClr val="bg1"/>
            </a:solidFill>
          </a:endParaRPr>
        </a:p>
      </dgm:t>
    </dgm:pt>
    <dgm:pt modelId="{FD094100-3145-4D9A-8847-08C398EEFE78}" type="parTrans" cxnId="{52BAE5F6-BCAF-4844-846F-454A42E6CB25}">
      <dgm:prSet/>
      <dgm:spPr/>
      <dgm:t>
        <a:bodyPr/>
        <a:lstStyle/>
        <a:p>
          <a:endParaRPr lang="es-EC"/>
        </a:p>
      </dgm:t>
    </dgm:pt>
    <dgm:pt modelId="{74FC28F4-0B1F-4BA2-B812-99E3F65427FC}" type="sibTrans" cxnId="{52BAE5F6-BCAF-4844-846F-454A42E6CB25}">
      <dgm:prSet/>
      <dgm:spPr/>
      <dgm:t>
        <a:bodyPr/>
        <a:lstStyle/>
        <a:p>
          <a:endParaRPr lang="es-EC"/>
        </a:p>
      </dgm:t>
    </dgm:pt>
    <dgm:pt modelId="{5A2ECE6F-6CF3-4F30-8EAF-050F869A2623}">
      <dgm:prSet phldrT="[Texto]" custT="1"/>
      <dgm:spPr/>
      <dgm:t>
        <a:bodyPr/>
        <a:lstStyle/>
        <a:p>
          <a:r>
            <a:rPr lang="es-EC" sz="1400" dirty="0" smtClean="0"/>
            <a:t>Posicionar la marca del local comercial</a:t>
          </a:r>
          <a:endParaRPr lang="es-EC" sz="1400" dirty="0"/>
        </a:p>
      </dgm:t>
    </dgm:pt>
    <dgm:pt modelId="{557654C0-69C3-447E-ADD0-00090502A707}" type="parTrans" cxnId="{1D484B90-5664-45A5-9554-502382CCCC19}">
      <dgm:prSet/>
      <dgm:spPr/>
      <dgm:t>
        <a:bodyPr/>
        <a:lstStyle/>
        <a:p>
          <a:endParaRPr lang="es-EC"/>
        </a:p>
      </dgm:t>
    </dgm:pt>
    <dgm:pt modelId="{88E57610-2144-4934-9215-ED34AA94EDA6}" type="sibTrans" cxnId="{1D484B90-5664-45A5-9554-502382CCCC19}">
      <dgm:prSet/>
      <dgm:spPr/>
      <dgm:t>
        <a:bodyPr/>
        <a:lstStyle/>
        <a:p>
          <a:endParaRPr lang="es-EC"/>
        </a:p>
      </dgm:t>
    </dgm:pt>
    <dgm:pt modelId="{CAB0FC25-B5FC-4DF2-BA5D-912F373464DF}" type="pres">
      <dgm:prSet presAssocID="{C34C2016-34E6-460C-A523-9CE94914F674}" presName="Name0" presStyleCnt="0">
        <dgm:presLayoutVars>
          <dgm:chMax/>
          <dgm:chPref/>
          <dgm:dir/>
          <dgm:animLvl val="lvl"/>
        </dgm:presLayoutVars>
      </dgm:prSet>
      <dgm:spPr/>
      <dgm:t>
        <a:bodyPr/>
        <a:lstStyle/>
        <a:p>
          <a:endParaRPr lang="es-EC"/>
        </a:p>
      </dgm:t>
    </dgm:pt>
    <dgm:pt modelId="{308249D1-DCB3-4934-B159-97C0BE545C18}" type="pres">
      <dgm:prSet presAssocID="{E18D3B16-10BF-4E05-AC53-3738B93B3289}" presName="composite" presStyleCnt="0"/>
      <dgm:spPr/>
    </dgm:pt>
    <dgm:pt modelId="{86F21F2C-3086-454D-8118-FDDF7C90A533}" type="pres">
      <dgm:prSet presAssocID="{E18D3B16-10BF-4E05-AC53-3738B93B3289}" presName="Parent1" presStyleLbl="node1" presStyleIdx="0" presStyleCnt="6">
        <dgm:presLayoutVars>
          <dgm:chMax val="1"/>
          <dgm:chPref val="1"/>
          <dgm:bulletEnabled val="1"/>
        </dgm:presLayoutVars>
      </dgm:prSet>
      <dgm:spPr/>
      <dgm:t>
        <a:bodyPr/>
        <a:lstStyle/>
        <a:p>
          <a:endParaRPr lang="es-EC"/>
        </a:p>
      </dgm:t>
    </dgm:pt>
    <dgm:pt modelId="{898AC5AA-E428-422C-9AAF-56854C2D81F1}" type="pres">
      <dgm:prSet presAssocID="{E18D3B16-10BF-4E05-AC53-3738B93B3289}" presName="Childtext1" presStyleLbl="revTx" presStyleIdx="0" presStyleCnt="3">
        <dgm:presLayoutVars>
          <dgm:chMax val="0"/>
          <dgm:chPref val="0"/>
          <dgm:bulletEnabled val="1"/>
        </dgm:presLayoutVars>
      </dgm:prSet>
      <dgm:spPr/>
      <dgm:t>
        <a:bodyPr/>
        <a:lstStyle/>
        <a:p>
          <a:endParaRPr lang="es-EC"/>
        </a:p>
      </dgm:t>
    </dgm:pt>
    <dgm:pt modelId="{1D84EE29-A60D-4DFA-9FAC-A552ADF142EF}" type="pres">
      <dgm:prSet presAssocID="{E18D3B16-10BF-4E05-AC53-3738B93B3289}" presName="BalanceSpacing" presStyleCnt="0"/>
      <dgm:spPr/>
    </dgm:pt>
    <dgm:pt modelId="{C376DBD6-FA5D-4890-B399-C6F7E78C623C}" type="pres">
      <dgm:prSet presAssocID="{E18D3B16-10BF-4E05-AC53-3738B93B3289}" presName="BalanceSpacing1" presStyleCnt="0"/>
      <dgm:spPr/>
    </dgm:pt>
    <dgm:pt modelId="{423A27C3-4614-47E1-966D-3773265765EB}" type="pres">
      <dgm:prSet presAssocID="{D05F7241-62D5-4EFE-8339-2B0DC150F5EF}" presName="Accent1Text" presStyleLbl="node1" presStyleIdx="1" presStyleCnt="6" custLinFactNeighborX="-1661" custLinFactNeighborY="2168"/>
      <dgm:spPr/>
      <dgm:t>
        <a:bodyPr/>
        <a:lstStyle/>
        <a:p>
          <a:endParaRPr lang="es-EC"/>
        </a:p>
      </dgm:t>
    </dgm:pt>
    <dgm:pt modelId="{0560BA6A-9EA2-4999-B307-63399B636940}" type="pres">
      <dgm:prSet presAssocID="{D05F7241-62D5-4EFE-8339-2B0DC150F5EF}" presName="spaceBetweenRectangles" presStyleCnt="0"/>
      <dgm:spPr/>
    </dgm:pt>
    <dgm:pt modelId="{9EAFC2D9-7CEC-4C49-8FD1-185664832CD0}" type="pres">
      <dgm:prSet presAssocID="{C78323D6-4199-440C-825D-29E780EBAE88}" presName="composite" presStyleCnt="0"/>
      <dgm:spPr/>
    </dgm:pt>
    <dgm:pt modelId="{4429CE00-AD93-4F77-8D04-5AA9C63397DB}" type="pres">
      <dgm:prSet presAssocID="{C78323D6-4199-440C-825D-29E780EBAE88}" presName="Parent1" presStyleLbl="node1" presStyleIdx="2" presStyleCnt="6">
        <dgm:presLayoutVars>
          <dgm:chMax val="1"/>
          <dgm:chPref val="1"/>
          <dgm:bulletEnabled val="1"/>
        </dgm:presLayoutVars>
      </dgm:prSet>
      <dgm:spPr/>
      <dgm:t>
        <a:bodyPr/>
        <a:lstStyle/>
        <a:p>
          <a:endParaRPr lang="es-EC"/>
        </a:p>
      </dgm:t>
    </dgm:pt>
    <dgm:pt modelId="{3E30E362-AE1B-4E19-BDDB-EA88110288BA}" type="pres">
      <dgm:prSet presAssocID="{C78323D6-4199-440C-825D-29E780EBAE88}" presName="Childtext1" presStyleLbl="revTx" presStyleIdx="1" presStyleCnt="3" custScaleX="71762" custScaleY="87113" custLinFactY="-57767" custLinFactNeighborX="54194" custLinFactNeighborY="-100000">
        <dgm:presLayoutVars>
          <dgm:chMax val="0"/>
          <dgm:chPref val="0"/>
          <dgm:bulletEnabled val="1"/>
        </dgm:presLayoutVars>
      </dgm:prSet>
      <dgm:spPr/>
      <dgm:t>
        <a:bodyPr/>
        <a:lstStyle/>
        <a:p>
          <a:endParaRPr lang="es-EC"/>
        </a:p>
      </dgm:t>
    </dgm:pt>
    <dgm:pt modelId="{B70177E6-8C29-467C-A4C8-2900559996FF}" type="pres">
      <dgm:prSet presAssocID="{C78323D6-4199-440C-825D-29E780EBAE88}" presName="BalanceSpacing" presStyleCnt="0"/>
      <dgm:spPr/>
    </dgm:pt>
    <dgm:pt modelId="{4442E422-3889-4B72-8F77-09909A061462}" type="pres">
      <dgm:prSet presAssocID="{C78323D6-4199-440C-825D-29E780EBAE88}" presName="BalanceSpacing1" presStyleCnt="0"/>
      <dgm:spPr/>
    </dgm:pt>
    <dgm:pt modelId="{EB91A7A8-188D-4419-8A59-1D97074CD642}" type="pres">
      <dgm:prSet presAssocID="{A4F932A5-ACF5-4E97-A20C-196F1FDF2B3F}" presName="Accent1Text" presStyleLbl="node1" presStyleIdx="3" presStyleCnt="6"/>
      <dgm:spPr/>
      <dgm:t>
        <a:bodyPr/>
        <a:lstStyle/>
        <a:p>
          <a:endParaRPr lang="es-EC"/>
        </a:p>
      </dgm:t>
    </dgm:pt>
    <dgm:pt modelId="{5D39DC1A-5598-4AF9-A916-2CB2BC939B4D}" type="pres">
      <dgm:prSet presAssocID="{A4F932A5-ACF5-4E97-A20C-196F1FDF2B3F}" presName="spaceBetweenRectangles" presStyleCnt="0"/>
      <dgm:spPr/>
    </dgm:pt>
    <dgm:pt modelId="{21CC1C52-F89D-4188-A66F-6B5C9530A4E4}" type="pres">
      <dgm:prSet presAssocID="{5A2ECE6F-6CF3-4F30-8EAF-050F869A2623}" presName="composite" presStyleCnt="0"/>
      <dgm:spPr/>
    </dgm:pt>
    <dgm:pt modelId="{C501E73E-FCFB-4E2D-B4E7-90987424957A}" type="pres">
      <dgm:prSet presAssocID="{5A2ECE6F-6CF3-4F30-8EAF-050F869A2623}" presName="Parent1" presStyleLbl="node1" presStyleIdx="4" presStyleCnt="6">
        <dgm:presLayoutVars>
          <dgm:chMax val="1"/>
          <dgm:chPref val="1"/>
          <dgm:bulletEnabled val="1"/>
        </dgm:presLayoutVars>
      </dgm:prSet>
      <dgm:spPr/>
      <dgm:t>
        <a:bodyPr/>
        <a:lstStyle/>
        <a:p>
          <a:endParaRPr lang="es-EC"/>
        </a:p>
      </dgm:t>
    </dgm:pt>
    <dgm:pt modelId="{78616563-41F1-434F-8800-657B31D21207}" type="pres">
      <dgm:prSet presAssocID="{5A2ECE6F-6CF3-4F30-8EAF-050F869A2623}" presName="Childtext1" presStyleLbl="revTx" presStyleIdx="2" presStyleCnt="3">
        <dgm:presLayoutVars>
          <dgm:chMax val="0"/>
          <dgm:chPref val="0"/>
          <dgm:bulletEnabled val="1"/>
        </dgm:presLayoutVars>
      </dgm:prSet>
      <dgm:spPr/>
      <dgm:t>
        <a:bodyPr/>
        <a:lstStyle/>
        <a:p>
          <a:endParaRPr lang="es-EC"/>
        </a:p>
      </dgm:t>
    </dgm:pt>
    <dgm:pt modelId="{91F939FF-0C52-4E52-842F-0157BC6EC4FA}" type="pres">
      <dgm:prSet presAssocID="{5A2ECE6F-6CF3-4F30-8EAF-050F869A2623}" presName="BalanceSpacing" presStyleCnt="0"/>
      <dgm:spPr/>
    </dgm:pt>
    <dgm:pt modelId="{450DB822-E5E7-4F4E-AD11-E5C58DCF1A65}" type="pres">
      <dgm:prSet presAssocID="{5A2ECE6F-6CF3-4F30-8EAF-050F869A2623}" presName="BalanceSpacing1" presStyleCnt="0"/>
      <dgm:spPr/>
    </dgm:pt>
    <dgm:pt modelId="{369C66C5-FBD9-4535-8310-3E6DA367F290}" type="pres">
      <dgm:prSet presAssocID="{88E57610-2144-4934-9215-ED34AA94EDA6}" presName="Accent1Text" presStyleLbl="node1" presStyleIdx="5" presStyleCnt="6"/>
      <dgm:spPr/>
      <dgm:t>
        <a:bodyPr/>
        <a:lstStyle/>
        <a:p>
          <a:endParaRPr lang="es-EC"/>
        </a:p>
      </dgm:t>
    </dgm:pt>
  </dgm:ptLst>
  <dgm:cxnLst>
    <dgm:cxn modelId="{F77C8F03-51EF-4E44-B005-84D08412DB22}" type="presOf" srcId="{C78323D6-4199-440C-825D-29E780EBAE88}" destId="{4429CE00-AD93-4F77-8D04-5AA9C63397DB}" srcOrd="0" destOrd="0" presId="urn:microsoft.com/office/officeart/2008/layout/AlternatingHexagons"/>
    <dgm:cxn modelId="{52BAE5F6-BCAF-4844-846F-454A42E6CB25}" srcId="{C78323D6-4199-440C-825D-29E780EBAE88}" destId="{B68932B6-4530-4F7D-A864-E5A51DADC03E}" srcOrd="0" destOrd="0" parTransId="{FD094100-3145-4D9A-8847-08C398EEFE78}" sibTransId="{74FC28F4-0B1F-4BA2-B812-99E3F65427FC}"/>
    <dgm:cxn modelId="{1D484B90-5664-45A5-9554-502382CCCC19}" srcId="{C34C2016-34E6-460C-A523-9CE94914F674}" destId="{5A2ECE6F-6CF3-4F30-8EAF-050F869A2623}" srcOrd="2" destOrd="0" parTransId="{557654C0-69C3-447E-ADD0-00090502A707}" sibTransId="{88E57610-2144-4934-9215-ED34AA94EDA6}"/>
    <dgm:cxn modelId="{20397F50-8F21-466C-AF28-ABDCE232BFD3}" type="presOf" srcId="{C34C2016-34E6-460C-A523-9CE94914F674}" destId="{CAB0FC25-B5FC-4DF2-BA5D-912F373464DF}" srcOrd="0" destOrd="0" presId="urn:microsoft.com/office/officeart/2008/layout/AlternatingHexagons"/>
    <dgm:cxn modelId="{69C79360-9E8B-4AD8-923B-BB1BB114D28E}" type="presOf" srcId="{88E57610-2144-4934-9215-ED34AA94EDA6}" destId="{369C66C5-FBD9-4535-8310-3E6DA367F290}" srcOrd="0" destOrd="0" presId="urn:microsoft.com/office/officeart/2008/layout/AlternatingHexagons"/>
    <dgm:cxn modelId="{11A13FED-2BD9-436E-B03E-501894424EB3}" type="presOf" srcId="{E18D3B16-10BF-4E05-AC53-3738B93B3289}" destId="{86F21F2C-3086-454D-8118-FDDF7C90A533}" srcOrd="0" destOrd="0" presId="urn:microsoft.com/office/officeart/2008/layout/AlternatingHexagons"/>
    <dgm:cxn modelId="{3ECAE4D1-7591-426D-A60D-1B86839CC672}" type="presOf" srcId="{B68932B6-4530-4F7D-A864-E5A51DADC03E}" destId="{3E30E362-AE1B-4E19-BDDB-EA88110288BA}" srcOrd="0" destOrd="0" presId="urn:microsoft.com/office/officeart/2008/layout/AlternatingHexagons"/>
    <dgm:cxn modelId="{6684CC75-BD8D-41B5-8782-253D657D7E0A}" type="presOf" srcId="{A4F932A5-ACF5-4E97-A20C-196F1FDF2B3F}" destId="{EB91A7A8-188D-4419-8A59-1D97074CD642}" srcOrd="0" destOrd="0" presId="urn:microsoft.com/office/officeart/2008/layout/AlternatingHexagons"/>
    <dgm:cxn modelId="{5C78AF48-BE2A-47DB-9350-DDF2CCC9BCE7}" type="presOf" srcId="{D05F7241-62D5-4EFE-8339-2B0DC150F5EF}" destId="{423A27C3-4614-47E1-966D-3773265765EB}" srcOrd="0" destOrd="0" presId="urn:microsoft.com/office/officeart/2008/layout/AlternatingHexagons"/>
    <dgm:cxn modelId="{DC7370DC-850D-4DCA-8700-63181EFBBA13}" type="presOf" srcId="{5A2ECE6F-6CF3-4F30-8EAF-050F869A2623}" destId="{C501E73E-FCFB-4E2D-B4E7-90987424957A}" srcOrd="0" destOrd="0" presId="urn:microsoft.com/office/officeart/2008/layout/AlternatingHexagons"/>
    <dgm:cxn modelId="{B1DBE8B1-C693-42FF-8A03-EBDE6AC8EC9C}" srcId="{C34C2016-34E6-460C-A523-9CE94914F674}" destId="{E18D3B16-10BF-4E05-AC53-3738B93B3289}" srcOrd="0" destOrd="0" parTransId="{F7E811BB-A1F6-4680-907C-291CEF43A9D2}" sibTransId="{D05F7241-62D5-4EFE-8339-2B0DC150F5EF}"/>
    <dgm:cxn modelId="{226F743B-8005-49F5-A111-5D13E664FF3D}" srcId="{C34C2016-34E6-460C-A523-9CE94914F674}" destId="{C78323D6-4199-440C-825D-29E780EBAE88}" srcOrd="1" destOrd="0" parTransId="{1AD789CE-81CC-4BC0-A725-7BA77A611AFB}" sibTransId="{A4F932A5-ACF5-4E97-A20C-196F1FDF2B3F}"/>
    <dgm:cxn modelId="{DB556A18-71E0-4CBF-A66A-4DD5F1B333CA}" type="presParOf" srcId="{CAB0FC25-B5FC-4DF2-BA5D-912F373464DF}" destId="{308249D1-DCB3-4934-B159-97C0BE545C18}" srcOrd="0" destOrd="0" presId="urn:microsoft.com/office/officeart/2008/layout/AlternatingHexagons"/>
    <dgm:cxn modelId="{321995C6-755F-4639-8940-93E03631F449}" type="presParOf" srcId="{308249D1-DCB3-4934-B159-97C0BE545C18}" destId="{86F21F2C-3086-454D-8118-FDDF7C90A533}" srcOrd="0" destOrd="0" presId="urn:microsoft.com/office/officeart/2008/layout/AlternatingHexagons"/>
    <dgm:cxn modelId="{D78DFAA6-016A-47FD-B074-D4995452C5B4}" type="presParOf" srcId="{308249D1-DCB3-4934-B159-97C0BE545C18}" destId="{898AC5AA-E428-422C-9AAF-56854C2D81F1}" srcOrd="1" destOrd="0" presId="urn:microsoft.com/office/officeart/2008/layout/AlternatingHexagons"/>
    <dgm:cxn modelId="{2508B0B3-0266-41B2-A29B-28ADCFD1FFF8}" type="presParOf" srcId="{308249D1-DCB3-4934-B159-97C0BE545C18}" destId="{1D84EE29-A60D-4DFA-9FAC-A552ADF142EF}" srcOrd="2" destOrd="0" presId="urn:microsoft.com/office/officeart/2008/layout/AlternatingHexagons"/>
    <dgm:cxn modelId="{33DE8B8E-13F5-4975-94E6-7E8F3A35E4C5}" type="presParOf" srcId="{308249D1-DCB3-4934-B159-97C0BE545C18}" destId="{C376DBD6-FA5D-4890-B399-C6F7E78C623C}" srcOrd="3" destOrd="0" presId="urn:microsoft.com/office/officeart/2008/layout/AlternatingHexagons"/>
    <dgm:cxn modelId="{98424054-0A91-46CE-82CC-1DDB561B68C7}" type="presParOf" srcId="{308249D1-DCB3-4934-B159-97C0BE545C18}" destId="{423A27C3-4614-47E1-966D-3773265765EB}" srcOrd="4" destOrd="0" presId="urn:microsoft.com/office/officeart/2008/layout/AlternatingHexagons"/>
    <dgm:cxn modelId="{90B5BC8C-41D2-46EF-8066-7713563EABEA}" type="presParOf" srcId="{CAB0FC25-B5FC-4DF2-BA5D-912F373464DF}" destId="{0560BA6A-9EA2-4999-B307-63399B636940}" srcOrd="1" destOrd="0" presId="urn:microsoft.com/office/officeart/2008/layout/AlternatingHexagons"/>
    <dgm:cxn modelId="{AA3C057B-B1A3-4826-8321-2CD31C3943BE}" type="presParOf" srcId="{CAB0FC25-B5FC-4DF2-BA5D-912F373464DF}" destId="{9EAFC2D9-7CEC-4C49-8FD1-185664832CD0}" srcOrd="2" destOrd="0" presId="urn:microsoft.com/office/officeart/2008/layout/AlternatingHexagons"/>
    <dgm:cxn modelId="{FDD5E177-C40B-43A2-AAE1-DB846FB6FF7B}" type="presParOf" srcId="{9EAFC2D9-7CEC-4C49-8FD1-185664832CD0}" destId="{4429CE00-AD93-4F77-8D04-5AA9C63397DB}" srcOrd="0" destOrd="0" presId="urn:microsoft.com/office/officeart/2008/layout/AlternatingHexagons"/>
    <dgm:cxn modelId="{40C74ACE-1E13-4FF1-B3ED-5C05168BFDE7}" type="presParOf" srcId="{9EAFC2D9-7CEC-4C49-8FD1-185664832CD0}" destId="{3E30E362-AE1B-4E19-BDDB-EA88110288BA}" srcOrd="1" destOrd="0" presId="urn:microsoft.com/office/officeart/2008/layout/AlternatingHexagons"/>
    <dgm:cxn modelId="{D94E1377-B5EE-42FA-A8FF-8EF64318720A}" type="presParOf" srcId="{9EAFC2D9-7CEC-4C49-8FD1-185664832CD0}" destId="{B70177E6-8C29-467C-A4C8-2900559996FF}" srcOrd="2" destOrd="0" presId="urn:microsoft.com/office/officeart/2008/layout/AlternatingHexagons"/>
    <dgm:cxn modelId="{A148AC27-9381-4B0D-892E-4F653A6FB60E}" type="presParOf" srcId="{9EAFC2D9-7CEC-4C49-8FD1-185664832CD0}" destId="{4442E422-3889-4B72-8F77-09909A061462}" srcOrd="3" destOrd="0" presId="urn:microsoft.com/office/officeart/2008/layout/AlternatingHexagons"/>
    <dgm:cxn modelId="{DDEABDC9-AE56-4A7A-897C-A47E00CE6D3C}" type="presParOf" srcId="{9EAFC2D9-7CEC-4C49-8FD1-185664832CD0}" destId="{EB91A7A8-188D-4419-8A59-1D97074CD642}" srcOrd="4" destOrd="0" presId="urn:microsoft.com/office/officeart/2008/layout/AlternatingHexagons"/>
    <dgm:cxn modelId="{210912F3-9128-4DDF-A67A-9E85FE211616}" type="presParOf" srcId="{CAB0FC25-B5FC-4DF2-BA5D-912F373464DF}" destId="{5D39DC1A-5598-4AF9-A916-2CB2BC939B4D}" srcOrd="3" destOrd="0" presId="urn:microsoft.com/office/officeart/2008/layout/AlternatingHexagons"/>
    <dgm:cxn modelId="{8B80F173-306A-4F63-81B6-EC79934CF313}" type="presParOf" srcId="{CAB0FC25-B5FC-4DF2-BA5D-912F373464DF}" destId="{21CC1C52-F89D-4188-A66F-6B5C9530A4E4}" srcOrd="4" destOrd="0" presId="urn:microsoft.com/office/officeart/2008/layout/AlternatingHexagons"/>
    <dgm:cxn modelId="{B41F454B-5133-4264-99E1-52AE7E54529D}" type="presParOf" srcId="{21CC1C52-F89D-4188-A66F-6B5C9530A4E4}" destId="{C501E73E-FCFB-4E2D-B4E7-90987424957A}" srcOrd="0" destOrd="0" presId="urn:microsoft.com/office/officeart/2008/layout/AlternatingHexagons"/>
    <dgm:cxn modelId="{1C257344-AB01-42E4-859B-E90B5FB6F83B}" type="presParOf" srcId="{21CC1C52-F89D-4188-A66F-6B5C9530A4E4}" destId="{78616563-41F1-434F-8800-657B31D21207}" srcOrd="1" destOrd="0" presId="urn:microsoft.com/office/officeart/2008/layout/AlternatingHexagons"/>
    <dgm:cxn modelId="{2289084D-F4D4-4A5D-97C1-AED512B0DEEE}" type="presParOf" srcId="{21CC1C52-F89D-4188-A66F-6B5C9530A4E4}" destId="{91F939FF-0C52-4E52-842F-0157BC6EC4FA}" srcOrd="2" destOrd="0" presId="urn:microsoft.com/office/officeart/2008/layout/AlternatingHexagons"/>
    <dgm:cxn modelId="{97AD980B-C53A-4988-B688-06D3D1CB6A26}" type="presParOf" srcId="{21CC1C52-F89D-4188-A66F-6B5C9530A4E4}" destId="{450DB822-E5E7-4F4E-AD11-E5C58DCF1A65}" srcOrd="3" destOrd="0" presId="urn:microsoft.com/office/officeart/2008/layout/AlternatingHexagons"/>
    <dgm:cxn modelId="{EAF6476C-8B7F-4874-8964-5D025F082B84}" type="presParOf" srcId="{21CC1C52-F89D-4188-A66F-6B5C9530A4E4}" destId="{369C66C5-FBD9-4535-8310-3E6DA367F290}"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12E63F7-0BC4-4F99-85C0-350503CD45FE}"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C"/>
        </a:p>
      </dgm:t>
    </dgm:pt>
    <dgm:pt modelId="{4B069210-93CA-46D8-A5C9-6DD27F6FC474}">
      <dgm:prSet phldrT="[Texto]" custT="1"/>
      <dgm:spPr/>
      <dgm:t>
        <a:bodyPr/>
        <a:lstStyle/>
        <a:p>
          <a:r>
            <a:rPr lang="es-EC" sz="1400" dirty="0" smtClean="0"/>
            <a:t>LA MAYORÍA DE LOS LOCALES NO BRINDAN:</a:t>
          </a:r>
          <a:endParaRPr lang="es-EC" sz="1400" dirty="0"/>
        </a:p>
      </dgm:t>
    </dgm:pt>
    <dgm:pt modelId="{7A45FA1E-8717-4BEF-A75F-EC30857B1006}" type="parTrans" cxnId="{CCC883E0-579E-42FF-996D-76A3341966BB}">
      <dgm:prSet/>
      <dgm:spPr/>
      <dgm:t>
        <a:bodyPr/>
        <a:lstStyle/>
        <a:p>
          <a:endParaRPr lang="es-EC"/>
        </a:p>
      </dgm:t>
    </dgm:pt>
    <dgm:pt modelId="{5B41756F-034D-42B7-88A3-3A3A831129A4}" type="sibTrans" cxnId="{CCC883E0-579E-42FF-996D-76A3341966BB}">
      <dgm:prSet/>
      <dgm:spPr/>
      <dgm:t>
        <a:bodyPr/>
        <a:lstStyle/>
        <a:p>
          <a:endParaRPr lang="es-EC"/>
        </a:p>
      </dgm:t>
    </dgm:pt>
    <dgm:pt modelId="{8BE3DB29-DAE4-4DAE-9024-E5AD414E180C}">
      <dgm:prSet phldrT="[Texto]" custT="1"/>
      <dgm:spPr/>
      <dgm:t>
        <a:bodyPr/>
        <a:lstStyle/>
        <a:p>
          <a:r>
            <a:rPr lang="es-EC" sz="1800" dirty="0" smtClean="0"/>
            <a:t>Espacio de juegos para los niños</a:t>
          </a:r>
          <a:endParaRPr lang="es-EC" sz="1800" dirty="0"/>
        </a:p>
      </dgm:t>
    </dgm:pt>
    <dgm:pt modelId="{B9CDA2D8-7BB9-452B-915C-7086D2265CCA}" type="parTrans" cxnId="{DA502911-BD38-4E8F-8811-2154F3F8187A}">
      <dgm:prSet/>
      <dgm:spPr/>
      <dgm:t>
        <a:bodyPr/>
        <a:lstStyle/>
        <a:p>
          <a:endParaRPr lang="es-EC"/>
        </a:p>
      </dgm:t>
    </dgm:pt>
    <dgm:pt modelId="{91D8645D-6FFB-4E0F-984A-22D1CCCD08DA}" type="sibTrans" cxnId="{DA502911-BD38-4E8F-8811-2154F3F8187A}">
      <dgm:prSet/>
      <dgm:spPr/>
      <dgm:t>
        <a:bodyPr/>
        <a:lstStyle/>
        <a:p>
          <a:endParaRPr lang="es-EC"/>
        </a:p>
      </dgm:t>
    </dgm:pt>
    <dgm:pt modelId="{85F4E182-3376-4066-84A2-24C8ADE29A9B}">
      <dgm:prSet phldrT="[Texto]" custT="1"/>
      <dgm:spPr/>
      <dgm:t>
        <a:bodyPr/>
        <a:lstStyle/>
        <a:p>
          <a:r>
            <a:rPr lang="es-EC" sz="1800" dirty="0" smtClean="0"/>
            <a:t>Juegos y diversiones para los niños</a:t>
          </a:r>
          <a:endParaRPr lang="es-EC" sz="1800" dirty="0"/>
        </a:p>
      </dgm:t>
    </dgm:pt>
    <dgm:pt modelId="{2B29D000-C036-4DD9-9402-B02FA984FA44}" type="parTrans" cxnId="{BBFFF021-727C-406B-B24C-70800DDB8D58}">
      <dgm:prSet/>
      <dgm:spPr/>
      <dgm:t>
        <a:bodyPr/>
        <a:lstStyle/>
        <a:p>
          <a:endParaRPr lang="es-EC"/>
        </a:p>
      </dgm:t>
    </dgm:pt>
    <dgm:pt modelId="{3B79C25C-E19B-4187-9625-A75E0CAE03EB}" type="sibTrans" cxnId="{BBFFF021-727C-406B-B24C-70800DDB8D58}">
      <dgm:prSet/>
      <dgm:spPr/>
      <dgm:t>
        <a:bodyPr/>
        <a:lstStyle/>
        <a:p>
          <a:endParaRPr lang="es-EC"/>
        </a:p>
      </dgm:t>
    </dgm:pt>
    <dgm:pt modelId="{5F839FE7-FD6E-4898-A3F5-94C2CB9037EE}">
      <dgm:prSet phldrT="[Texto]" custT="1"/>
      <dgm:spPr/>
      <dgm:t>
        <a:bodyPr/>
        <a:lstStyle/>
        <a:p>
          <a:endParaRPr lang="es-EC" sz="1800" dirty="0"/>
        </a:p>
      </dgm:t>
    </dgm:pt>
    <dgm:pt modelId="{ACDEAF11-460C-463A-A159-3F9A835D2D94}" type="parTrans" cxnId="{392B5E1C-218B-4ECB-9E61-AF761D6AF888}">
      <dgm:prSet/>
      <dgm:spPr/>
      <dgm:t>
        <a:bodyPr/>
        <a:lstStyle/>
        <a:p>
          <a:endParaRPr lang="es-EC"/>
        </a:p>
      </dgm:t>
    </dgm:pt>
    <dgm:pt modelId="{7E949C68-9334-43C4-9309-6DC88607E254}" type="sibTrans" cxnId="{392B5E1C-218B-4ECB-9E61-AF761D6AF888}">
      <dgm:prSet/>
      <dgm:spPr/>
      <dgm:t>
        <a:bodyPr/>
        <a:lstStyle/>
        <a:p>
          <a:endParaRPr lang="es-EC"/>
        </a:p>
      </dgm:t>
    </dgm:pt>
    <dgm:pt modelId="{B6D3F98D-8686-43B8-B4BF-55379BC09AA8}">
      <dgm:prSet phldrT="[Texto]" custT="1"/>
      <dgm:spPr/>
      <dgm:t>
        <a:bodyPr/>
        <a:lstStyle/>
        <a:p>
          <a:r>
            <a:rPr lang="es-EC" sz="1800" dirty="0" smtClean="0"/>
            <a:t>Música apropiada para el bebé</a:t>
          </a:r>
          <a:endParaRPr lang="es-EC" sz="1800" dirty="0"/>
        </a:p>
      </dgm:t>
    </dgm:pt>
    <dgm:pt modelId="{612A6E55-AEB1-4F36-9BE0-9F00372C5855}" type="parTrans" cxnId="{60CCF861-B6FD-488F-8842-B8709F9313DF}">
      <dgm:prSet/>
      <dgm:spPr/>
      <dgm:t>
        <a:bodyPr/>
        <a:lstStyle/>
        <a:p>
          <a:endParaRPr lang="es-EC"/>
        </a:p>
      </dgm:t>
    </dgm:pt>
    <dgm:pt modelId="{8B72B37C-4F90-46F3-B4C8-17F179DA4D8C}" type="sibTrans" cxnId="{60CCF861-B6FD-488F-8842-B8709F9313DF}">
      <dgm:prSet/>
      <dgm:spPr/>
      <dgm:t>
        <a:bodyPr/>
        <a:lstStyle/>
        <a:p>
          <a:endParaRPr lang="es-EC"/>
        </a:p>
      </dgm:t>
    </dgm:pt>
    <dgm:pt modelId="{CA40B415-EAFD-40D8-8B54-BD2D8AB3F0F4}">
      <dgm:prSet phldrT="[Texto]" custT="1"/>
      <dgm:spPr/>
      <dgm:t>
        <a:bodyPr/>
        <a:lstStyle/>
        <a:p>
          <a:r>
            <a:rPr lang="es-EC" sz="1800" dirty="0" smtClean="0"/>
            <a:t>Diseño y colores de los stands de venta para bebé</a:t>
          </a:r>
          <a:endParaRPr lang="es-EC" sz="1800" dirty="0"/>
        </a:p>
      </dgm:t>
    </dgm:pt>
    <dgm:pt modelId="{5176AB87-3E64-4629-B526-ACB893E005DD}" type="parTrans" cxnId="{512DA311-96E1-4A91-B1CC-42D89B0300E4}">
      <dgm:prSet/>
      <dgm:spPr/>
      <dgm:t>
        <a:bodyPr/>
        <a:lstStyle/>
        <a:p>
          <a:endParaRPr lang="es-EC"/>
        </a:p>
      </dgm:t>
    </dgm:pt>
    <dgm:pt modelId="{F5418D38-53E2-4988-907E-71AC8F8B05DB}" type="sibTrans" cxnId="{512DA311-96E1-4A91-B1CC-42D89B0300E4}">
      <dgm:prSet/>
      <dgm:spPr/>
      <dgm:t>
        <a:bodyPr/>
        <a:lstStyle/>
        <a:p>
          <a:endParaRPr lang="es-EC"/>
        </a:p>
      </dgm:t>
    </dgm:pt>
    <dgm:pt modelId="{989EA9F5-DBF6-4950-9F4A-78465908C1ED}">
      <dgm:prSet phldrT="[Texto]" custT="1"/>
      <dgm:spPr/>
      <dgm:t>
        <a:bodyPr/>
        <a:lstStyle/>
        <a:p>
          <a:endParaRPr lang="es-EC" sz="1600" dirty="0"/>
        </a:p>
      </dgm:t>
    </dgm:pt>
    <dgm:pt modelId="{292EEAC9-DBC9-4CE2-885C-D4B000953170}" type="parTrans" cxnId="{FEA00CEB-F843-4988-A989-5046D65ED4DE}">
      <dgm:prSet/>
      <dgm:spPr/>
      <dgm:t>
        <a:bodyPr/>
        <a:lstStyle/>
        <a:p>
          <a:endParaRPr lang="es-EC"/>
        </a:p>
      </dgm:t>
    </dgm:pt>
    <dgm:pt modelId="{3DD27E55-43B4-49E0-890C-CA6EFE0A6FB6}" type="sibTrans" cxnId="{FEA00CEB-F843-4988-A989-5046D65ED4DE}">
      <dgm:prSet/>
      <dgm:spPr/>
      <dgm:t>
        <a:bodyPr/>
        <a:lstStyle/>
        <a:p>
          <a:endParaRPr lang="es-EC"/>
        </a:p>
      </dgm:t>
    </dgm:pt>
    <dgm:pt modelId="{204F8B09-24A1-4676-A7CE-ED1E48B5403B}">
      <dgm:prSet phldrT="[Texto]" custT="1"/>
      <dgm:spPr/>
      <dgm:t>
        <a:bodyPr/>
        <a:lstStyle/>
        <a:p>
          <a:r>
            <a:rPr lang="es-EC" sz="1800" dirty="0" smtClean="0"/>
            <a:t>Productos complementarios </a:t>
          </a:r>
          <a:endParaRPr lang="es-EC" sz="1800" dirty="0"/>
        </a:p>
      </dgm:t>
    </dgm:pt>
    <dgm:pt modelId="{C5694021-190B-448A-BD44-14B9775F49F3}" type="sibTrans" cxnId="{A828B763-24CD-4F15-9DBB-6203AD5B9986}">
      <dgm:prSet/>
      <dgm:spPr/>
      <dgm:t>
        <a:bodyPr/>
        <a:lstStyle/>
        <a:p>
          <a:endParaRPr lang="es-EC"/>
        </a:p>
      </dgm:t>
    </dgm:pt>
    <dgm:pt modelId="{D09314A6-8163-4366-9307-8A77CFE65875}" type="parTrans" cxnId="{A828B763-24CD-4F15-9DBB-6203AD5B9986}">
      <dgm:prSet/>
      <dgm:spPr/>
      <dgm:t>
        <a:bodyPr/>
        <a:lstStyle/>
        <a:p>
          <a:endParaRPr lang="es-EC"/>
        </a:p>
      </dgm:t>
    </dgm:pt>
    <dgm:pt modelId="{18DFCBF2-C803-4CB2-8016-950DE2FA53AF}">
      <dgm:prSet phldrT="[Texto]" custT="1"/>
      <dgm:spPr/>
      <dgm:t>
        <a:bodyPr/>
        <a:lstStyle/>
        <a:p>
          <a:r>
            <a:rPr lang="es-EC" sz="1800" dirty="0" smtClean="0"/>
            <a:t>El aroma del local para bebé</a:t>
          </a:r>
          <a:endParaRPr lang="es-EC" sz="1800" dirty="0"/>
        </a:p>
      </dgm:t>
    </dgm:pt>
    <dgm:pt modelId="{B6BFF2C9-DAD1-49D4-AFEA-610F186F224B}" type="sibTrans" cxnId="{70EF97EE-4241-4736-9BED-63AC968878F7}">
      <dgm:prSet/>
      <dgm:spPr/>
      <dgm:t>
        <a:bodyPr/>
        <a:lstStyle/>
        <a:p>
          <a:endParaRPr lang="es-EC"/>
        </a:p>
      </dgm:t>
    </dgm:pt>
    <dgm:pt modelId="{16F0EFD2-5113-427C-BA0B-637AAD0336FE}" type="parTrans" cxnId="{70EF97EE-4241-4736-9BED-63AC968878F7}">
      <dgm:prSet/>
      <dgm:spPr/>
      <dgm:t>
        <a:bodyPr/>
        <a:lstStyle/>
        <a:p>
          <a:endParaRPr lang="es-EC"/>
        </a:p>
      </dgm:t>
    </dgm:pt>
    <dgm:pt modelId="{2960A85C-3927-4F5F-B61F-861B20B601F9}">
      <dgm:prSet phldrT="[Texto]" custT="1"/>
      <dgm:spPr/>
      <dgm:t>
        <a:bodyPr/>
        <a:lstStyle/>
        <a:p>
          <a:r>
            <a:rPr lang="es-EC" sz="1800" dirty="0" smtClean="0"/>
            <a:t>Publicidad de los productos</a:t>
          </a:r>
          <a:endParaRPr lang="es-EC" sz="1800" dirty="0"/>
        </a:p>
      </dgm:t>
    </dgm:pt>
    <dgm:pt modelId="{AC8E892A-C67F-48ED-BB71-5C2B42579FA0}" type="parTrans" cxnId="{5CC94822-B133-4BC1-BA8C-4DA36D2AAF42}">
      <dgm:prSet/>
      <dgm:spPr/>
      <dgm:t>
        <a:bodyPr/>
        <a:lstStyle/>
        <a:p>
          <a:endParaRPr lang="es-EC"/>
        </a:p>
      </dgm:t>
    </dgm:pt>
    <dgm:pt modelId="{9BCF592A-EC99-4B54-8552-8715C7178E34}" type="sibTrans" cxnId="{5CC94822-B133-4BC1-BA8C-4DA36D2AAF42}">
      <dgm:prSet/>
      <dgm:spPr/>
      <dgm:t>
        <a:bodyPr/>
        <a:lstStyle/>
        <a:p>
          <a:endParaRPr lang="es-EC"/>
        </a:p>
      </dgm:t>
    </dgm:pt>
    <dgm:pt modelId="{B309FB27-579E-4B4F-B21E-A34636CCE2BB}" type="pres">
      <dgm:prSet presAssocID="{812E63F7-0BC4-4F99-85C0-350503CD45FE}" presName="linear" presStyleCnt="0">
        <dgm:presLayoutVars>
          <dgm:dir/>
          <dgm:resizeHandles val="exact"/>
        </dgm:presLayoutVars>
      </dgm:prSet>
      <dgm:spPr/>
      <dgm:t>
        <a:bodyPr/>
        <a:lstStyle/>
        <a:p>
          <a:endParaRPr lang="es-EC"/>
        </a:p>
      </dgm:t>
    </dgm:pt>
    <dgm:pt modelId="{93726756-9CEC-47DF-A022-80276A2DFA77}" type="pres">
      <dgm:prSet presAssocID="{4B069210-93CA-46D8-A5C9-6DD27F6FC474}" presName="comp" presStyleCnt="0"/>
      <dgm:spPr/>
    </dgm:pt>
    <dgm:pt modelId="{A3AAEAFE-004F-47C0-84BF-A76293E30C56}" type="pres">
      <dgm:prSet presAssocID="{4B069210-93CA-46D8-A5C9-6DD27F6FC474}" presName="box" presStyleLbl="node1" presStyleIdx="0" presStyleCnt="3" custLinFactNeighborY="3218"/>
      <dgm:spPr/>
      <dgm:t>
        <a:bodyPr/>
        <a:lstStyle/>
        <a:p>
          <a:endParaRPr lang="es-EC"/>
        </a:p>
      </dgm:t>
    </dgm:pt>
    <dgm:pt modelId="{131C83F4-2CD7-4457-9955-9842DEF29F95}" type="pres">
      <dgm:prSet presAssocID="{4B069210-93CA-46D8-A5C9-6DD27F6FC474}" presName="img" presStyleLbl="fgImgPlace1" presStyleIdx="0" presStyleCnt="3"/>
      <dgm:spPr>
        <a:blipFill rotWithShape="1">
          <a:blip xmlns:r="http://schemas.openxmlformats.org/officeDocument/2006/relationships" r:embed="rId1"/>
          <a:stretch>
            <a:fillRect/>
          </a:stretch>
        </a:blipFill>
      </dgm:spPr>
    </dgm:pt>
    <dgm:pt modelId="{87618B78-BC9C-4982-950C-C8D611D2B71B}" type="pres">
      <dgm:prSet presAssocID="{4B069210-93CA-46D8-A5C9-6DD27F6FC474}" presName="text" presStyleLbl="node1" presStyleIdx="0" presStyleCnt="3">
        <dgm:presLayoutVars>
          <dgm:bulletEnabled val="1"/>
        </dgm:presLayoutVars>
      </dgm:prSet>
      <dgm:spPr/>
      <dgm:t>
        <a:bodyPr/>
        <a:lstStyle/>
        <a:p>
          <a:endParaRPr lang="es-EC"/>
        </a:p>
      </dgm:t>
    </dgm:pt>
    <dgm:pt modelId="{F561CC12-0AB7-4AE0-A126-290B27740D8B}" type="pres">
      <dgm:prSet presAssocID="{5B41756F-034D-42B7-88A3-3A3A831129A4}" presName="spacer" presStyleCnt="0"/>
      <dgm:spPr/>
    </dgm:pt>
    <dgm:pt modelId="{736C2199-9974-4549-B42A-3AFA0018D3F7}" type="pres">
      <dgm:prSet presAssocID="{5F839FE7-FD6E-4898-A3F5-94C2CB9037EE}" presName="comp" presStyleCnt="0"/>
      <dgm:spPr/>
    </dgm:pt>
    <dgm:pt modelId="{C6625DA3-CE89-4B51-A3A6-087CBC5911DC}" type="pres">
      <dgm:prSet presAssocID="{5F839FE7-FD6E-4898-A3F5-94C2CB9037EE}" presName="box" presStyleLbl="node1" presStyleIdx="1" presStyleCnt="3"/>
      <dgm:spPr/>
      <dgm:t>
        <a:bodyPr/>
        <a:lstStyle/>
        <a:p>
          <a:endParaRPr lang="es-EC"/>
        </a:p>
      </dgm:t>
    </dgm:pt>
    <dgm:pt modelId="{D47C2AD3-6983-413E-962B-FB21918197B9}" type="pres">
      <dgm:prSet presAssocID="{5F839FE7-FD6E-4898-A3F5-94C2CB9037EE}" presName="img" presStyleLbl="fgImgPlace1" presStyleIdx="1" presStyleCnt="3"/>
      <dgm:spPr>
        <a:blipFill rotWithShape="1">
          <a:blip xmlns:r="http://schemas.openxmlformats.org/officeDocument/2006/relationships" r:embed="rId2"/>
          <a:stretch>
            <a:fillRect/>
          </a:stretch>
        </a:blipFill>
      </dgm:spPr>
    </dgm:pt>
    <dgm:pt modelId="{4DA9F524-9F78-4050-8B36-96780BF95A74}" type="pres">
      <dgm:prSet presAssocID="{5F839FE7-FD6E-4898-A3F5-94C2CB9037EE}" presName="text" presStyleLbl="node1" presStyleIdx="1" presStyleCnt="3">
        <dgm:presLayoutVars>
          <dgm:bulletEnabled val="1"/>
        </dgm:presLayoutVars>
      </dgm:prSet>
      <dgm:spPr/>
      <dgm:t>
        <a:bodyPr/>
        <a:lstStyle/>
        <a:p>
          <a:endParaRPr lang="es-EC"/>
        </a:p>
      </dgm:t>
    </dgm:pt>
    <dgm:pt modelId="{B1BFD581-EF40-4D07-B86D-65C37B8A2674}" type="pres">
      <dgm:prSet presAssocID="{7E949C68-9334-43C4-9309-6DC88607E254}" presName="spacer" presStyleCnt="0"/>
      <dgm:spPr/>
    </dgm:pt>
    <dgm:pt modelId="{40F0FDCB-225B-4274-8AAE-F8316CD619F1}" type="pres">
      <dgm:prSet presAssocID="{989EA9F5-DBF6-4950-9F4A-78465908C1ED}" presName="comp" presStyleCnt="0"/>
      <dgm:spPr/>
    </dgm:pt>
    <dgm:pt modelId="{70334C13-80BB-4D31-9C5B-08C25439368C}" type="pres">
      <dgm:prSet presAssocID="{989EA9F5-DBF6-4950-9F4A-78465908C1ED}" presName="box" presStyleLbl="node1" presStyleIdx="2" presStyleCnt="3"/>
      <dgm:spPr/>
      <dgm:t>
        <a:bodyPr/>
        <a:lstStyle/>
        <a:p>
          <a:endParaRPr lang="es-EC"/>
        </a:p>
      </dgm:t>
    </dgm:pt>
    <dgm:pt modelId="{7052542E-70A5-44DF-808F-8D05D9E98005}" type="pres">
      <dgm:prSet presAssocID="{989EA9F5-DBF6-4950-9F4A-78465908C1ED}" presName="img" presStyleLbl="fgImgPlace1" presStyleIdx="2" presStyleCnt="3"/>
      <dgm:spPr>
        <a:blipFill rotWithShape="1">
          <a:blip xmlns:r="http://schemas.openxmlformats.org/officeDocument/2006/relationships" r:embed="rId3"/>
          <a:stretch>
            <a:fillRect/>
          </a:stretch>
        </a:blipFill>
      </dgm:spPr>
    </dgm:pt>
    <dgm:pt modelId="{AEC8A61E-084B-47DD-BF9A-2835F5EA64C6}" type="pres">
      <dgm:prSet presAssocID="{989EA9F5-DBF6-4950-9F4A-78465908C1ED}" presName="text" presStyleLbl="node1" presStyleIdx="2" presStyleCnt="3">
        <dgm:presLayoutVars>
          <dgm:bulletEnabled val="1"/>
        </dgm:presLayoutVars>
      </dgm:prSet>
      <dgm:spPr/>
      <dgm:t>
        <a:bodyPr/>
        <a:lstStyle/>
        <a:p>
          <a:endParaRPr lang="es-EC"/>
        </a:p>
      </dgm:t>
    </dgm:pt>
  </dgm:ptLst>
  <dgm:cxnLst>
    <dgm:cxn modelId="{DA502911-BD38-4E8F-8811-2154F3F8187A}" srcId="{4B069210-93CA-46D8-A5C9-6DD27F6FC474}" destId="{8BE3DB29-DAE4-4DAE-9024-E5AD414E180C}" srcOrd="0" destOrd="0" parTransId="{B9CDA2D8-7BB9-452B-915C-7086D2265CCA}" sibTransId="{91D8645D-6FFB-4E0F-984A-22D1CCCD08DA}"/>
    <dgm:cxn modelId="{92BAD3FF-66F0-4E52-AFAF-54E66C64BF0C}" type="presOf" srcId="{CA40B415-EAFD-40D8-8B54-BD2D8AB3F0F4}" destId="{4DA9F524-9F78-4050-8B36-96780BF95A74}" srcOrd="1" destOrd="2" presId="urn:microsoft.com/office/officeart/2005/8/layout/vList4"/>
    <dgm:cxn modelId="{60CCF861-B6FD-488F-8842-B8709F9313DF}" srcId="{5F839FE7-FD6E-4898-A3F5-94C2CB9037EE}" destId="{B6D3F98D-8686-43B8-B4BF-55379BC09AA8}" srcOrd="0" destOrd="0" parTransId="{612A6E55-AEB1-4F36-9BE0-9F00372C5855}" sibTransId="{8B72B37C-4F90-46F3-B4C8-17F179DA4D8C}"/>
    <dgm:cxn modelId="{87698F8D-1C2F-4B9E-936D-65A6D8E1C30B}" type="presOf" srcId="{4B069210-93CA-46D8-A5C9-6DD27F6FC474}" destId="{87618B78-BC9C-4982-950C-C8D611D2B71B}" srcOrd="1" destOrd="0" presId="urn:microsoft.com/office/officeart/2005/8/layout/vList4"/>
    <dgm:cxn modelId="{6F26DAD5-2EF3-4CCF-80B3-47C8FCE417B0}" type="presOf" srcId="{B6D3F98D-8686-43B8-B4BF-55379BC09AA8}" destId="{4DA9F524-9F78-4050-8B36-96780BF95A74}" srcOrd="1" destOrd="1" presId="urn:microsoft.com/office/officeart/2005/8/layout/vList4"/>
    <dgm:cxn modelId="{8AF102DE-D948-41AE-899F-DCD683AE9A71}" type="presOf" srcId="{8BE3DB29-DAE4-4DAE-9024-E5AD414E180C}" destId="{A3AAEAFE-004F-47C0-84BF-A76293E30C56}" srcOrd="0" destOrd="1" presId="urn:microsoft.com/office/officeart/2005/8/layout/vList4"/>
    <dgm:cxn modelId="{CCC883E0-579E-42FF-996D-76A3341966BB}" srcId="{812E63F7-0BC4-4F99-85C0-350503CD45FE}" destId="{4B069210-93CA-46D8-A5C9-6DD27F6FC474}" srcOrd="0" destOrd="0" parTransId="{7A45FA1E-8717-4BEF-A75F-EC30857B1006}" sibTransId="{5B41756F-034D-42B7-88A3-3A3A831129A4}"/>
    <dgm:cxn modelId="{F109E35A-2BAD-462A-9264-98E93E630EE2}" type="presOf" srcId="{204F8B09-24A1-4676-A7CE-ED1E48B5403B}" destId="{AEC8A61E-084B-47DD-BF9A-2835F5EA64C6}" srcOrd="1" destOrd="2" presId="urn:microsoft.com/office/officeart/2005/8/layout/vList4"/>
    <dgm:cxn modelId="{D5C384A8-616B-4357-85D6-648EFEBF585D}" type="presOf" srcId="{85F4E182-3376-4066-84A2-24C8ADE29A9B}" destId="{A3AAEAFE-004F-47C0-84BF-A76293E30C56}" srcOrd="0" destOrd="2" presId="urn:microsoft.com/office/officeart/2005/8/layout/vList4"/>
    <dgm:cxn modelId="{0DE6E8D7-4AD3-432E-B3C1-EC06F6ACFB37}" type="presOf" srcId="{8BE3DB29-DAE4-4DAE-9024-E5AD414E180C}" destId="{87618B78-BC9C-4982-950C-C8D611D2B71B}" srcOrd="1" destOrd="1" presId="urn:microsoft.com/office/officeart/2005/8/layout/vList4"/>
    <dgm:cxn modelId="{611D7D43-24FD-4662-943E-E711EF3F2CF9}" type="presOf" srcId="{18DFCBF2-C803-4CB2-8016-950DE2FA53AF}" destId="{70334C13-80BB-4D31-9C5B-08C25439368C}" srcOrd="0" destOrd="1" presId="urn:microsoft.com/office/officeart/2005/8/layout/vList4"/>
    <dgm:cxn modelId="{BBFFF021-727C-406B-B24C-70800DDB8D58}" srcId="{4B069210-93CA-46D8-A5C9-6DD27F6FC474}" destId="{85F4E182-3376-4066-84A2-24C8ADE29A9B}" srcOrd="1" destOrd="0" parTransId="{2B29D000-C036-4DD9-9402-B02FA984FA44}" sibTransId="{3B79C25C-E19B-4187-9625-A75E0CAE03EB}"/>
    <dgm:cxn modelId="{A828B763-24CD-4F15-9DBB-6203AD5B9986}" srcId="{989EA9F5-DBF6-4950-9F4A-78465908C1ED}" destId="{204F8B09-24A1-4676-A7CE-ED1E48B5403B}" srcOrd="1" destOrd="0" parTransId="{D09314A6-8163-4366-9307-8A77CFE65875}" sibTransId="{C5694021-190B-448A-BD44-14B9775F49F3}"/>
    <dgm:cxn modelId="{904501B4-EB72-45AC-BDA4-1C4D8EE4DF05}" type="presOf" srcId="{989EA9F5-DBF6-4950-9F4A-78465908C1ED}" destId="{AEC8A61E-084B-47DD-BF9A-2835F5EA64C6}" srcOrd="1" destOrd="0" presId="urn:microsoft.com/office/officeart/2005/8/layout/vList4"/>
    <dgm:cxn modelId="{932E8C75-25A8-4BD8-B94B-1ECEEBAD0FCA}" type="presOf" srcId="{2960A85C-3927-4F5F-B61F-861B20B601F9}" destId="{87618B78-BC9C-4982-950C-C8D611D2B71B}" srcOrd="1" destOrd="3" presId="urn:microsoft.com/office/officeart/2005/8/layout/vList4"/>
    <dgm:cxn modelId="{0873C71D-E813-43F4-AA99-A6F4B5F1BEBA}" type="presOf" srcId="{4B069210-93CA-46D8-A5C9-6DD27F6FC474}" destId="{A3AAEAFE-004F-47C0-84BF-A76293E30C56}" srcOrd="0" destOrd="0" presId="urn:microsoft.com/office/officeart/2005/8/layout/vList4"/>
    <dgm:cxn modelId="{392B5E1C-218B-4ECB-9E61-AF761D6AF888}" srcId="{812E63F7-0BC4-4F99-85C0-350503CD45FE}" destId="{5F839FE7-FD6E-4898-A3F5-94C2CB9037EE}" srcOrd="1" destOrd="0" parTransId="{ACDEAF11-460C-463A-A159-3F9A835D2D94}" sibTransId="{7E949C68-9334-43C4-9309-6DC88607E254}"/>
    <dgm:cxn modelId="{77D3567C-8B14-419E-B36B-824884E7DD9C}" type="presOf" srcId="{812E63F7-0BC4-4F99-85C0-350503CD45FE}" destId="{B309FB27-579E-4B4F-B21E-A34636CCE2BB}" srcOrd="0" destOrd="0" presId="urn:microsoft.com/office/officeart/2005/8/layout/vList4"/>
    <dgm:cxn modelId="{4003745A-9478-4EC9-829E-777FA75C629C}" type="presOf" srcId="{989EA9F5-DBF6-4950-9F4A-78465908C1ED}" destId="{70334C13-80BB-4D31-9C5B-08C25439368C}" srcOrd="0" destOrd="0" presId="urn:microsoft.com/office/officeart/2005/8/layout/vList4"/>
    <dgm:cxn modelId="{2EC81309-F819-4B71-BD60-A3064B005D81}" type="presOf" srcId="{5F839FE7-FD6E-4898-A3F5-94C2CB9037EE}" destId="{4DA9F524-9F78-4050-8B36-96780BF95A74}" srcOrd="1" destOrd="0" presId="urn:microsoft.com/office/officeart/2005/8/layout/vList4"/>
    <dgm:cxn modelId="{83D7E5AA-A1E5-45CA-8C2D-D738C1D3E958}" type="presOf" srcId="{CA40B415-EAFD-40D8-8B54-BD2D8AB3F0F4}" destId="{C6625DA3-CE89-4B51-A3A6-087CBC5911DC}" srcOrd="0" destOrd="2" presId="urn:microsoft.com/office/officeart/2005/8/layout/vList4"/>
    <dgm:cxn modelId="{8BD3EB20-1FD6-412E-A7A5-2BE444A9B65C}" type="presOf" srcId="{5F839FE7-FD6E-4898-A3F5-94C2CB9037EE}" destId="{C6625DA3-CE89-4B51-A3A6-087CBC5911DC}" srcOrd="0" destOrd="0" presId="urn:microsoft.com/office/officeart/2005/8/layout/vList4"/>
    <dgm:cxn modelId="{70EF97EE-4241-4736-9BED-63AC968878F7}" srcId="{989EA9F5-DBF6-4950-9F4A-78465908C1ED}" destId="{18DFCBF2-C803-4CB2-8016-950DE2FA53AF}" srcOrd="0" destOrd="0" parTransId="{16F0EFD2-5113-427C-BA0B-637AAD0336FE}" sibTransId="{B6BFF2C9-DAD1-49D4-AFEA-610F186F224B}"/>
    <dgm:cxn modelId="{512DA311-96E1-4A91-B1CC-42D89B0300E4}" srcId="{5F839FE7-FD6E-4898-A3F5-94C2CB9037EE}" destId="{CA40B415-EAFD-40D8-8B54-BD2D8AB3F0F4}" srcOrd="1" destOrd="0" parTransId="{5176AB87-3E64-4629-B526-ACB893E005DD}" sibTransId="{F5418D38-53E2-4988-907E-71AC8F8B05DB}"/>
    <dgm:cxn modelId="{48F88EF4-A16F-46B4-B8CE-62B2C98FE214}" type="presOf" srcId="{204F8B09-24A1-4676-A7CE-ED1E48B5403B}" destId="{70334C13-80BB-4D31-9C5B-08C25439368C}" srcOrd="0" destOrd="2" presId="urn:microsoft.com/office/officeart/2005/8/layout/vList4"/>
    <dgm:cxn modelId="{70EC781C-5D3B-412C-9FEF-550A45809C0A}" type="presOf" srcId="{2960A85C-3927-4F5F-B61F-861B20B601F9}" destId="{A3AAEAFE-004F-47C0-84BF-A76293E30C56}" srcOrd="0" destOrd="3" presId="urn:microsoft.com/office/officeart/2005/8/layout/vList4"/>
    <dgm:cxn modelId="{C5B9ECCF-84AA-4679-B1D8-90E1621101CA}" type="presOf" srcId="{18DFCBF2-C803-4CB2-8016-950DE2FA53AF}" destId="{AEC8A61E-084B-47DD-BF9A-2835F5EA64C6}" srcOrd="1" destOrd="1" presId="urn:microsoft.com/office/officeart/2005/8/layout/vList4"/>
    <dgm:cxn modelId="{62AA30E3-A026-44CC-8DFF-E5E12292CAA7}" type="presOf" srcId="{B6D3F98D-8686-43B8-B4BF-55379BC09AA8}" destId="{C6625DA3-CE89-4B51-A3A6-087CBC5911DC}" srcOrd="0" destOrd="1" presId="urn:microsoft.com/office/officeart/2005/8/layout/vList4"/>
    <dgm:cxn modelId="{5CC94822-B133-4BC1-BA8C-4DA36D2AAF42}" srcId="{4B069210-93CA-46D8-A5C9-6DD27F6FC474}" destId="{2960A85C-3927-4F5F-B61F-861B20B601F9}" srcOrd="2" destOrd="0" parTransId="{AC8E892A-C67F-48ED-BB71-5C2B42579FA0}" sibTransId="{9BCF592A-EC99-4B54-8552-8715C7178E34}"/>
    <dgm:cxn modelId="{18D68164-65B5-40DA-89F1-FD9C66560B1F}" type="presOf" srcId="{85F4E182-3376-4066-84A2-24C8ADE29A9B}" destId="{87618B78-BC9C-4982-950C-C8D611D2B71B}" srcOrd="1" destOrd="2" presId="urn:microsoft.com/office/officeart/2005/8/layout/vList4"/>
    <dgm:cxn modelId="{FEA00CEB-F843-4988-A989-5046D65ED4DE}" srcId="{812E63F7-0BC4-4F99-85C0-350503CD45FE}" destId="{989EA9F5-DBF6-4950-9F4A-78465908C1ED}" srcOrd="2" destOrd="0" parTransId="{292EEAC9-DBC9-4CE2-885C-D4B000953170}" sibTransId="{3DD27E55-43B4-49E0-890C-CA6EFE0A6FB6}"/>
    <dgm:cxn modelId="{11B6BDD9-6D1D-4BB6-AB41-E1776FE27FF9}" type="presParOf" srcId="{B309FB27-579E-4B4F-B21E-A34636CCE2BB}" destId="{93726756-9CEC-47DF-A022-80276A2DFA77}" srcOrd="0" destOrd="0" presId="urn:microsoft.com/office/officeart/2005/8/layout/vList4"/>
    <dgm:cxn modelId="{4C9B8004-B6E5-402F-9AEB-52FF9228B2F6}" type="presParOf" srcId="{93726756-9CEC-47DF-A022-80276A2DFA77}" destId="{A3AAEAFE-004F-47C0-84BF-A76293E30C56}" srcOrd="0" destOrd="0" presId="urn:microsoft.com/office/officeart/2005/8/layout/vList4"/>
    <dgm:cxn modelId="{4F429FEF-9D35-486B-9C81-F9D954AF77E8}" type="presParOf" srcId="{93726756-9CEC-47DF-A022-80276A2DFA77}" destId="{131C83F4-2CD7-4457-9955-9842DEF29F95}" srcOrd="1" destOrd="0" presId="urn:microsoft.com/office/officeart/2005/8/layout/vList4"/>
    <dgm:cxn modelId="{A92B9218-D715-465B-B0B4-48CF05B272FB}" type="presParOf" srcId="{93726756-9CEC-47DF-A022-80276A2DFA77}" destId="{87618B78-BC9C-4982-950C-C8D611D2B71B}" srcOrd="2" destOrd="0" presId="urn:microsoft.com/office/officeart/2005/8/layout/vList4"/>
    <dgm:cxn modelId="{C35224DB-5132-4F02-994A-0B14E91B8FCE}" type="presParOf" srcId="{B309FB27-579E-4B4F-B21E-A34636CCE2BB}" destId="{F561CC12-0AB7-4AE0-A126-290B27740D8B}" srcOrd="1" destOrd="0" presId="urn:microsoft.com/office/officeart/2005/8/layout/vList4"/>
    <dgm:cxn modelId="{34AA80BA-637B-45D1-BEB7-F183DC8CB2C1}" type="presParOf" srcId="{B309FB27-579E-4B4F-B21E-A34636CCE2BB}" destId="{736C2199-9974-4549-B42A-3AFA0018D3F7}" srcOrd="2" destOrd="0" presId="urn:microsoft.com/office/officeart/2005/8/layout/vList4"/>
    <dgm:cxn modelId="{B3AF07BA-69B8-43ED-992D-0F85EE4E6FDD}" type="presParOf" srcId="{736C2199-9974-4549-B42A-3AFA0018D3F7}" destId="{C6625DA3-CE89-4B51-A3A6-087CBC5911DC}" srcOrd="0" destOrd="0" presId="urn:microsoft.com/office/officeart/2005/8/layout/vList4"/>
    <dgm:cxn modelId="{5ADD2A60-C5A0-4CCC-9BF6-E370A5677A6A}" type="presParOf" srcId="{736C2199-9974-4549-B42A-3AFA0018D3F7}" destId="{D47C2AD3-6983-413E-962B-FB21918197B9}" srcOrd="1" destOrd="0" presId="urn:microsoft.com/office/officeart/2005/8/layout/vList4"/>
    <dgm:cxn modelId="{161110AF-0639-4B17-93D4-C4BF60BDB854}" type="presParOf" srcId="{736C2199-9974-4549-B42A-3AFA0018D3F7}" destId="{4DA9F524-9F78-4050-8B36-96780BF95A74}" srcOrd="2" destOrd="0" presId="urn:microsoft.com/office/officeart/2005/8/layout/vList4"/>
    <dgm:cxn modelId="{512E043E-8368-4F29-A57E-5A7CAEB70504}" type="presParOf" srcId="{B309FB27-579E-4B4F-B21E-A34636CCE2BB}" destId="{B1BFD581-EF40-4D07-B86D-65C37B8A2674}" srcOrd="3" destOrd="0" presId="urn:microsoft.com/office/officeart/2005/8/layout/vList4"/>
    <dgm:cxn modelId="{6360F8A4-5A6E-4AD0-8B1D-842E0D740AEE}" type="presParOf" srcId="{B309FB27-579E-4B4F-B21E-A34636CCE2BB}" destId="{40F0FDCB-225B-4274-8AAE-F8316CD619F1}" srcOrd="4" destOrd="0" presId="urn:microsoft.com/office/officeart/2005/8/layout/vList4"/>
    <dgm:cxn modelId="{EA423E36-7E6D-4AB4-A730-09BA44FB41A2}" type="presParOf" srcId="{40F0FDCB-225B-4274-8AAE-F8316CD619F1}" destId="{70334C13-80BB-4D31-9C5B-08C25439368C}" srcOrd="0" destOrd="0" presId="urn:microsoft.com/office/officeart/2005/8/layout/vList4"/>
    <dgm:cxn modelId="{18089BF9-D63B-4BBD-96B2-A08302E52E90}" type="presParOf" srcId="{40F0FDCB-225B-4274-8AAE-F8316CD619F1}" destId="{7052542E-70A5-44DF-808F-8D05D9E98005}" srcOrd="1" destOrd="0" presId="urn:microsoft.com/office/officeart/2005/8/layout/vList4"/>
    <dgm:cxn modelId="{D0ADC4A0-EE21-45EC-AB1F-125BCE0222AF}" type="presParOf" srcId="{40F0FDCB-225B-4274-8AAE-F8316CD619F1}" destId="{AEC8A61E-084B-47DD-BF9A-2835F5EA64C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A947185-DD6A-40EB-8047-B750D0C3C9A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AE1D867F-9EBD-4BDF-8771-AADF72BE4E2A}">
      <dgm:prSet phldrT="[Texto]" custT="1"/>
      <dgm:spPr/>
      <dgm:t>
        <a:bodyPr/>
        <a:lstStyle/>
        <a:p>
          <a:r>
            <a:rPr lang="es-EC" sz="1000" dirty="0" smtClean="0"/>
            <a:t>Do</a:t>
          </a:r>
          <a:r>
            <a:rPr lang="es-EC" sz="1050" dirty="0" smtClean="0"/>
            <a:t>s estrategias para establecer una relación efectiva con sus clientes.</a:t>
          </a:r>
        </a:p>
        <a:p>
          <a:r>
            <a:rPr lang="es-EC" sz="1050" dirty="0" smtClean="0"/>
            <a:t>- Una estrategia de impacto emocional/sensorial que le daría un ambiente que refuerza su identidad como marca frente al consumidor a través de la fragancia</a:t>
          </a:r>
        </a:p>
        <a:p>
          <a:r>
            <a:rPr lang="es-EC" sz="1050" dirty="0" smtClean="0"/>
            <a:t>- Una para desarrollo de escaparates atractivos para el cliente.</a:t>
          </a:r>
        </a:p>
        <a:p>
          <a:r>
            <a:rPr lang="es-EC" sz="1050" dirty="0" smtClean="0"/>
            <a:t>- Una estrategia para posicionar adecuadamente a la marca en las redes sociales. </a:t>
          </a:r>
          <a:endParaRPr lang="es-EC" sz="1050" dirty="0"/>
        </a:p>
      </dgm:t>
    </dgm:pt>
    <dgm:pt modelId="{6B8C45FE-804A-45B2-BC95-03324AD16609}" type="parTrans" cxnId="{3B79C2F3-1BD7-4FAE-BF09-E4DB9C0D2981}">
      <dgm:prSet/>
      <dgm:spPr/>
      <dgm:t>
        <a:bodyPr/>
        <a:lstStyle/>
        <a:p>
          <a:endParaRPr lang="es-EC"/>
        </a:p>
      </dgm:t>
    </dgm:pt>
    <dgm:pt modelId="{7E33D20D-D01F-41B4-BE83-1D4E536CF689}" type="sibTrans" cxnId="{3B79C2F3-1BD7-4FAE-BF09-E4DB9C0D2981}">
      <dgm:prSet/>
      <dgm:spPr/>
      <dgm:t>
        <a:bodyPr/>
        <a:lstStyle/>
        <a:p>
          <a:endParaRPr lang="es-EC"/>
        </a:p>
      </dgm:t>
    </dgm:pt>
    <dgm:pt modelId="{E0C313AA-E3ED-455A-909C-6224FBBD00D0}">
      <dgm:prSet phldrT="[Texto]" custT="1"/>
      <dgm:spPr/>
      <dgm:t>
        <a:bodyPr/>
        <a:lstStyle/>
        <a:p>
          <a:r>
            <a:rPr lang="es-EC" sz="1050" dirty="0" smtClean="0"/>
            <a:t>Dos estrategias para establecer una relación efectiva con sus clientes.</a:t>
          </a:r>
        </a:p>
        <a:p>
          <a:r>
            <a:rPr lang="es-EC" sz="1050" dirty="0" smtClean="0"/>
            <a:t>- La ubicación de los locales no es ideal, por tanto, dos estrategias de impacto emocional/sensorial imprime en el cliente la identidad del marca a través del ambiente de bebé y el ofrecimiento de bocaditos.</a:t>
          </a:r>
        </a:p>
        <a:p>
          <a:r>
            <a:rPr lang="es-EC" sz="1050" dirty="0" smtClean="0"/>
            <a:t>- Una para desarrollo de escaparates atractivos para el cliente.</a:t>
          </a:r>
        </a:p>
        <a:p>
          <a:r>
            <a:rPr lang="es-EC" sz="1050" dirty="0" smtClean="0"/>
            <a:t>- Finalmente, una estrategia para posicionar con mayor fuerza a la marca a través de la página WEB que ya tiene</a:t>
          </a:r>
          <a:r>
            <a:rPr lang="es-EC" sz="1000" dirty="0" smtClean="0"/>
            <a:t>.</a:t>
          </a:r>
          <a:endParaRPr lang="es-EC" sz="1000" dirty="0"/>
        </a:p>
      </dgm:t>
    </dgm:pt>
    <dgm:pt modelId="{0047E254-BE2E-4EFE-B6E9-DFBFADDFE353}" type="parTrans" cxnId="{4DE426AC-97A2-4973-A6EB-46082708ECAD}">
      <dgm:prSet/>
      <dgm:spPr/>
      <dgm:t>
        <a:bodyPr/>
        <a:lstStyle/>
        <a:p>
          <a:endParaRPr lang="es-EC"/>
        </a:p>
      </dgm:t>
    </dgm:pt>
    <dgm:pt modelId="{679A77BC-7DDA-4783-A155-1663CE4FD9C3}" type="sibTrans" cxnId="{4DE426AC-97A2-4973-A6EB-46082708ECAD}">
      <dgm:prSet/>
      <dgm:spPr/>
      <dgm:t>
        <a:bodyPr/>
        <a:lstStyle/>
        <a:p>
          <a:endParaRPr lang="es-EC"/>
        </a:p>
      </dgm:t>
    </dgm:pt>
    <dgm:pt modelId="{3241B4AA-6EEE-457B-AB2C-1C7F323FE899}">
      <dgm:prSet phldrT="[Texto]" custT="1"/>
      <dgm:spPr/>
      <dgm:t>
        <a:bodyPr/>
        <a:lstStyle/>
        <a:p>
          <a:r>
            <a:rPr lang="es-EC" sz="1050" dirty="0" smtClean="0"/>
            <a:t>Dos estrategias con el fin de enganchar a los clientes hacia su local.</a:t>
          </a:r>
        </a:p>
        <a:p>
          <a:r>
            <a:rPr lang="es-EC" sz="1050" dirty="0" smtClean="0"/>
            <a:t>- Dos estrategias que fidelizan al cliente posterior a la experiencia sensorial notable.</a:t>
          </a:r>
        </a:p>
        <a:p>
          <a:r>
            <a:rPr lang="es-EC" sz="1050" dirty="0" smtClean="0"/>
            <a:t>- Una estrategia de mejora del concepto de diseño del almacén, buscando enternecer.</a:t>
          </a:r>
        </a:p>
        <a:p>
          <a:r>
            <a:rPr lang="es-EC" sz="1050" dirty="0" smtClean="0"/>
            <a:t>- Una estrategia de posicionamiento de la marca, expandiendo su Facebook, hacia un </a:t>
          </a:r>
          <a:r>
            <a:rPr lang="es-EC" sz="1050" dirty="0" err="1" smtClean="0"/>
            <a:t>Twitter</a:t>
          </a:r>
          <a:r>
            <a:rPr lang="es-EC" sz="1050" dirty="0" smtClean="0"/>
            <a:t>, manejando ambos con mayor fuerza de publicidad.</a:t>
          </a:r>
          <a:endParaRPr lang="es-EC" sz="1050" dirty="0"/>
        </a:p>
      </dgm:t>
    </dgm:pt>
    <dgm:pt modelId="{02771377-5136-4DCE-8113-A80B57DF1A4B}" type="parTrans" cxnId="{05E331DC-F561-410A-823D-95963C0F4E82}">
      <dgm:prSet/>
      <dgm:spPr/>
      <dgm:t>
        <a:bodyPr/>
        <a:lstStyle/>
        <a:p>
          <a:endParaRPr lang="es-EC"/>
        </a:p>
      </dgm:t>
    </dgm:pt>
    <dgm:pt modelId="{5EC51242-321C-4477-B394-9BBE646E9C26}" type="sibTrans" cxnId="{05E331DC-F561-410A-823D-95963C0F4E82}">
      <dgm:prSet/>
      <dgm:spPr/>
      <dgm:t>
        <a:bodyPr/>
        <a:lstStyle/>
        <a:p>
          <a:endParaRPr lang="es-EC"/>
        </a:p>
      </dgm:t>
    </dgm:pt>
    <dgm:pt modelId="{4C4A0B82-BD06-425B-AFD5-2639B3B4550E}" type="pres">
      <dgm:prSet presAssocID="{3A947185-DD6A-40EB-8047-B750D0C3C9A6}" presName="Name0" presStyleCnt="0">
        <dgm:presLayoutVars>
          <dgm:chMax val="7"/>
          <dgm:chPref val="7"/>
          <dgm:dir/>
        </dgm:presLayoutVars>
      </dgm:prSet>
      <dgm:spPr/>
      <dgm:t>
        <a:bodyPr/>
        <a:lstStyle/>
        <a:p>
          <a:endParaRPr lang="es-EC"/>
        </a:p>
      </dgm:t>
    </dgm:pt>
    <dgm:pt modelId="{8B0E3AB6-DC4B-4A3E-936A-0920141BCE72}" type="pres">
      <dgm:prSet presAssocID="{3A947185-DD6A-40EB-8047-B750D0C3C9A6}" presName="Name1" presStyleCnt="0"/>
      <dgm:spPr/>
    </dgm:pt>
    <dgm:pt modelId="{36CF4559-3AFD-46A2-B6C2-CAA8538F3508}" type="pres">
      <dgm:prSet presAssocID="{3A947185-DD6A-40EB-8047-B750D0C3C9A6}" presName="cycle" presStyleCnt="0"/>
      <dgm:spPr/>
    </dgm:pt>
    <dgm:pt modelId="{02F754EA-7F4B-4900-BDEB-BC18887E62F6}" type="pres">
      <dgm:prSet presAssocID="{3A947185-DD6A-40EB-8047-B750D0C3C9A6}" presName="srcNode" presStyleLbl="node1" presStyleIdx="0" presStyleCnt="3"/>
      <dgm:spPr/>
    </dgm:pt>
    <dgm:pt modelId="{B4679F3F-8331-4D03-9A41-214429B411E0}" type="pres">
      <dgm:prSet presAssocID="{3A947185-DD6A-40EB-8047-B750D0C3C9A6}" presName="conn" presStyleLbl="parChTrans1D2" presStyleIdx="0" presStyleCnt="1"/>
      <dgm:spPr/>
      <dgm:t>
        <a:bodyPr/>
        <a:lstStyle/>
        <a:p>
          <a:endParaRPr lang="es-EC"/>
        </a:p>
      </dgm:t>
    </dgm:pt>
    <dgm:pt modelId="{FF3D1302-5CD2-4A03-81ED-574782D9CDD0}" type="pres">
      <dgm:prSet presAssocID="{3A947185-DD6A-40EB-8047-B750D0C3C9A6}" presName="extraNode" presStyleLbl="node1" presStyleIdx="0" presStyleCnt="3"/>
      <dgm:spPr/>
    </dgm:pt>
    <dgm:pt modelId="{56437683-79DD-40A7-BF57-4512DEE222FD}" type="pres">
      <dgm:prSet presAssocID="{3A947185-DD6A-40EB-8047-B750D0C3C9A6}" presName="dstNode" presStyleLbl="node1" presStyleIdx="0" presStyleCnt="3"/>
      <dgm:spPr/>
    </dgm:pt>
    <dgm:pt modelId="{4DAEFE19-2545-4C03-A325-9298E2AF25B4}" type="pres">
      <dgm:prSet presAssocID="{AE1D867F-9EBD-4BDF-8771-AADF72BE4E2A}" presName="text_1" presStyleLbl="node1" presStyleIdx="0" presStyleCnt="3" custScaleY="141564">
        <dgm:presLayoutVars>
          <dgm:bulletEnabled val="1"/>
        </dgm:presLayoutVars>
      </dgm:prSet>
      <dgm:spPr/>
      <dgm:t>
        <a:bodyPr/>
        <a:lstStyle/>
        <a:p>
          <a:endParaRPr lang="es-EC"/>
        </a:p>
      </dgm:t>
    </dgm:pt>
    <dgm:pt modelId="{16F23762-1047-49B2-8EB0-68D1B7A83436}" type="pres">
      <dgm:prSet presAssocID="{AE1D867F-9EBD-4BDF-8771-AADF72BE4E2A}" presName="accent_1" presStyleCnt="0"/>
      <dgm:spPr/>
    </dgm:pt>
    <dgm:pt modelId="{B041FFDD-8045-42A8-BBC3-0A05D4A1DA54}" type="pres">
      <dgm:prSet presAssocID="{AE1D867F-9EBD-4BDF-8771-AADF72BE4E2A}" presName="accentRepeatNode" presStyleLbl="solidFgAcc1" presStyleIdx="0" presStyleCnt="3"/>
      <dgm:spPr>
        <a:solidFill>
          <a:schemeClr val="accent6">
            <a:lumMod val="60000"/>
            <a:lumOff val="40000"/>
          </a:schemeClr>
        </a:solidFill>
      </dgm:spPr>
    </dgm:pt>
    <dgm:pt modelId="{AEFBFE09-18CE-4F21-B914-E7B6339306AD}" type="pres">
      <dgm:prSet presAssocID="{E0C313AA-E3ED-455A-909C-6224FBBD00D0}" presName="text_2" presStyleLbl="node1" presStyleIdx="1" presStyleCnt="3" custScaleY="137860">
        <dgm:presLayoutVars>
          <dgm:bulletEnabled val="1"/>
        </dgm:presLayoutVars>
      </dgm:prSet>
      <dgm:spPr/>
      <dgm:t>
        <a:bodyPr/>
        <a:lstStyle/>
        <a:p>
          <a:endParaRPr lang="es-EC"/>
        </a:p>
      </dgm:t>
    </dgm:pt>
    <dgm:pt modelId="{8E5046DD-C7A3-495E-B6B5-EB5D9DCD685C}" type="pres">
      <dgm:prSet presAssocID="{E0C313AA-E3ED-455A-909C-6224FBBD00D0}" presName="accent_2" presStyleCnt="0"/>
      <dgm:spPr/>
    </dgm:pt>
    <dgm:pt modelId="{A785648F-7DEE-446D-BF3B-B332CC8F054F}" type="pres">
      <dgm:prSet presAssocID="{E0C313AA-E3ED-455A-909C-6224FBBD00D0}" presName="accentRepeatNode" presStyleLbl="solidFgAcc1" presStyleIdx="1" presStyleCnt="3" custLinFactNeighborY="-2026"/>
      <dgm:spPr>
        <a:solidFill>
          <a:schemeClr val="accent6">
            <a:lumMod val="40000"/>
            <a:lumOff val="60000"/>
          </a:schemeClr>
        </a:solidFill>
      </dgm:spPr>
    </dgm:pt>
    <dgm:pt modelId="{6ADA5D83-AE16-434E-80FB-89D961E1E4D7}" type="pres">
      <dgm:prSet presAssocID="{3241B4AA-6EEE-457B-AB2C-1C7F323FE899}" presName="text_3" presStyleLbl="node1" presStyleIdx="2" presStyleCnt="3" custScaleY="162013">
        <dgm:presLayoutVars>
          <dgm:bulletEnabled val="1"/>
        </dgm:presLayoutVars>
      </dgm:prSet>
      <dgm:spPr/>
      <dgm:t>
        <a:bodyPr/>
        <a:lstStyle/>
        <a:p>
          <a:endParaRPr lang="es-EC"/>
        </a:p>
      </dgm:t>
    </dgm:pt>
    <dgm:pt modelId="{13E45897-352A-4FB1-A263-27BCC83B3FDB}" type="pres">
      <dgm:prSet presAssocID="{3241B4AA-6EEE-457B-AB2C-1C7F323FE899}" presName="accent_3" presStyleCnt="0"/>
      <dgm:spPr/>
    </dgm:pt>
    <dgm:pt modelId="{9E13DA22-329E-469F-BA76-BBD269EC6746}" type="pres">
      <dgm:prSet presAssocID="{3241B4AA-6EEE-457B-AB2C-1C7F323FE899}" presName="accentRepeatNode" presStyleLbl="solidFgAcc1" presStyleIdx="2" presStyleCnt="3"/>
      <dgm:spPr>
        <a:solidFill>
          <a:schemeClr val="accent4">
            <a:lumMod val="60000"/>
            <a:lumOff val="40000"/>
          </a:schemeClr>
        </a:solidFill>
      </dgm:spPr>
    </dgm:pt>
  </dgm:ptLst>
  <dgm:cxnLst>
    <dgm:cxn modelId="{05E331DC-F561-410A-823D-95963C0F4E82}" srcId="{3A947185-DD6A-40EB-8047-B750D0C3C9A6}" destId="{3241B4AA-6EEE-457B-AB2C-1C7F323FE899}" srcOrd="2" destOrd="0" parTransId="{02771377-5136-4DCE-8113-A80B57DF1A4B}" sibTransId="{5EC51242-321C-4477-B394-9BBE646E9C26}"/>
    <dgm:cxn modelId="{4DE426AC-97A2-4973-A6EB-46082708ECAD}" srcId="{3A947185-DD6A-40EB-8047-B750D0C3C9A6}" destId="{E0C313AA-E3ED-455A-909C-6224FBBD00D0}" srcOrd="1" destOrd="0" parTransId="{0047E254-BE2E-4EFE-B6E9-DFBFADDFE353}" sibTransId="{679A77BC-7DDA-4783-A155-1663CE4FD9C3}"/>
    <dgm:cxn modelId="{1D9C7039-6B7E-46AC-846A-06DA4595B472}" type="presOf" srcId="{3A947185-DD6A-40EB-8047-B750D0C3C9A6}" destId="{4C4A0B82-BD06-425B-AFD5-2639B3B4550E}" srcOrd="0" destOrd="0" presId="urn:microsoft.com/office/officeart/2008/layout/VerticalCurvedList"/>
    <dgm:cxn modelId="{3DCEC7D3-717E-417B-A380-4047CB2B82E2}" type="presOf" srcId="{3241B4AA-6EEE-457B-AB2C-1C7F323FE899}" destId="{6ADA5D83-AE16-434E-80FB-89D961E1E4D7}" srcOrd="0" destOrd="0" presId="urn:microsoft.com/office/officeart/2008/layout/VerticalCurvedList"/>
    <dgm:cxn modelId="{372CA468-FF3B-476C-8847-2747497C1FDE}" type="presOf" srcId="{AE1D867F-9EBD-4BDF-8771-AADF72BE4E2A}" destId="{4DAEFE19-2545-4C03-A325-9298E2AF25B4}" srcOrd="0" destOrd="0" presId="urn:microsoft.com/office/officeart/2008/layout/VerticalCurvedList"/>
    <dgm:cxn modelId="{C89D6786-65A0-4D9F-AD8B-8B12A7A59EB2}" type="presOf" srcId="{E0C313AA-E3ED-455A-909C-6224FBBD00D0}" destId="{AEFBFE09-18CE-4F21-B914-E7B6339306AD}" srcOrd="0" destOrd="0" presId="urn:microsoft.com/office/officeart/2008/layout/VerticalCurvedList"/>
    <dgm:cxn modelId="{F3729F4D-19A4-4997-8AFD-F52E9AE2B665}" type="presOf" srcId="{7E33D20D-D01F-41B4-BE83-1D4E536CF689}" destId="{B4679F3F-8331-4D03-9A41-214429B411E0}" srcOrd="0" destOrd="0" presId="urn:microsoft.com/office/officeart/2008/layout/VerticalCurvedList"/>
    <dgm:cxn modelId="{3B79C2F3-1BD7-4FAE-BF09-E4DB9C0D2981}" srcId="{3A947185-DD6A-40EB-8047-B750D0C3C9A6}" destId="{AE1D867F-9EBD-4BDF-8771-AADF72BE4E2A}" srcOrd="0" destOrd="0" parTransId="{6B8C45FE-804A-45B2-BC95-03324AD16609}" sibTransId="{7E33D20D-D01F-41B4-BE83-1D4E536CF689}"/>
    <dgm:cxn modelId="{420D66F0-89A4-47E8-8165-FB9B842FCB9A}" type="presParOf" srcId="{4C4A0B82-BD06-425B-AFD5-2639B3B4550E}" destId="{8B0E3AB6-DC4B-4A3E-936A-0920141BCE72}" srcOrd="0" destOrd="0" presId="urn:microsoft.com/office/officeart/2008/layout/VerticalCurvedList"/>
    <dgm:cxn modelId="{CCAE85DD-C8D4-40DF-A933-B0DCAF43F44D}" type="presParOf" srcId="{8B0E3AB6-DC4B-4A3E-936A-0920141BCE72}" destId="{36CF4559-3AFD-46A2-B6C2-CAA8538F3508}" srcOrd="0" destOrd="0" presId="urn:microsoft.com/office/officeart/2008/layout/VerticalCurvedList"/>
    <dgm:cxn modelId="{7878886F-4E7C-493A-A66B-9243042B0434}" type="presParOf" srcId="{36CF4559-3AFD-46A2-B6C2-CAA8538F3508}" destId="{02F754EA-7F4B-4900-BDEB-BC18887E62F6}" srcOrd="0" destOrd="0" presId="urn:microsoft.com/office/officeart/2008/layout/VerticalCurvedList"/>
    <dgm:cxn modelId="{1EFAF690-15D5-4198-8BC5-282D56158C20}" type="presParOf" srcId="{36CF4559-3AFD-46A2-B6C2-CAA8538F3508}" destId="{B4679F3F-8331-4D03-9A41-214429B411E0}" srcOrd="1" destOrd="0" presId="urn:microsoft.com/office/officeart/2008/layout/VerticalCurvedList"/>
    <dgm:cxn modelId="{6B5692B0-A07A-497A-9C12-C9A28D1BDC28}" type="presParOf" srcId="{36CF4559-3AFD-46A2-B6C2-CAA8538F3508}" destId="{FF3D1302-5CD2-4A03-81ED-574782D9CDD0}" srcOrd="2" destOrd="0" presId="urn:microsoft.com/office/officeart/2008/layout/VerticalCurvedList"/>
    <dgm:cxn modelId="{9B7BA676-2DCA-419A-ACCC-6CA8D31DE191}" type="presParOf" srcId="{36CF4559-3AFD-46A2-B6C2-CAA8538F3508}" destId="{56437683-79DD-40A7-BF57-4512DEE222FD}" srcOrd="3" destOrd="0" presId="urn:microsoft.com/office/officeart/2008/layout/VerticalCurvedList"/>
    <dgm:cxn modelId="{05107B7E-AB7C-4ED7-8EEC-CE2162156747}" type="presParOf" srcId="{8B0E3AB6-DC4B-4A3E-936A-0920141BCE72}" destId="{4DAEFE19-2545-4C03-A325-9298E2AF25B4}" srcOrd="1" destOrd="0" presId="urn:microsoft.com/office/officeart/2008/layout/VerticalCurvedList"/>
    <dgm:cxn modelId="{5019C1FF-3143-4FBA-81B4-56474F2D919E}" type="presParOf" srcId="{8B0E3AB6-DC4B-4A3E-936A-0920141BCE72}" destId="{16F23762-1047-49B2-8EB0-68D1B7A83436}" srcOrd="2" destOrd="0" presId="urn:microsoft.com/office/officeart/2008/layout/VerticalCurvedList"/>
    <dgm:cxn modelId="{1A5D5105-6E4E-4932-ADFE-EDFC9646F48E}" type="presParOf" srcId="{16F23762-1047-49B2-8EB0-68D1B7A83436}" destId="{B041FFDD-8045-42A8-BBC3-0A05D4A1DA54}" srcOrd="0" destOrd="0" presId="urn:microsoft.com/office/officeart/2008/layout/VerticalCurvedList"/>
    <dgm:cxn modelId="{96FA49E9-AE84-4C77-8A26-8DFABD0D46F2}" type="presParOf" srcId="{8B0E3AB6-DC4B-4A3E-936A-0920141BCE72}" destId="{AEFBFE09-18CE-4F21-B914-E7B6339306AD}" srcOrd="3" destOrd="0" presId="urn:microsoft.com/office/officeart/2008/layout/VerticalCurvedList"/>
    <dgm:cxn modelId="{1513AB7A-4C44-4628-A453-EFFAA6BCECAB}" type="presParOf" srcId="{8B0E3AB6-DC4B-4A3E-936A-0920141BCE72}" destId="{8E5046DD-C7A3-495E-B6B5-EB5D9DCD685C}" srcOrd="4" destOrd="0" presId="urn:microsoft.com/office/officeart/2008/layout/VerticalCurvedList"/>
    <dgm:cxn modelId="{2ACA0A9E-B50E-4448-87FA-D1B2F14A08F1}" type="presParOf" srcId="{8E5046DD-C7A3-495E-B6B5-EB5D9DCD685C}" destId="{A785648F-7DEE-446D-BF3B-B332CC8F054F}" srcOrd="0" destOrd="0" presId="urn:microsoft.com/office/officeart/2008/layout/VerticalCurvedList"/>
    <dgm:cxn modelId="{F6A3F7B8-1958-4B65-8115-B3C4FB79EEC3}" type="presParOf" srcId="{8B0E3AB6-DC4B-4A3E-936A-0920141BCE72}" destId="{6ADA5D83-AE16-434E-80FB-89D961E1E4D7}" srcOrd="5" destOrd="0" presId="urn:microsoft.com/office/officeart/2008/layout/VerticalCurvedList"/>
    <dgm:cxn modelId="{25B65D49-A055-4560-9F6E-87FBCA59D143}" type="presParOf" srcId="{8B0E3AB6-DC4B-4A3E-936A-0920141BCE72}" destId="{13E45897-352A-4FB1-A263-27BCC83B3FDB}" srcOrd="6" destOrd="0" presId="urn:microsoft.com/office/officeart/2008/layout/VerticalCurvedList"/>
    <dgm:cxn modelId="{BD5B8712-A6B1-4A65-A247-DA497D4DCB89}" type="presParOf" srcId="{13E45897-352A-4FB1-A263-27BCC83B3FDB}" destId="{9E13DA22-329E-469F-BA76-BBD269EC674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E8152-86A5-4EBF-BD63-198EA66873F8}">
      <dsp:nvSpPr>
        <dsp:cNvPr id="0" name=""/>
        <dsp:cNvSpPr/>
      </dsp:nvSpPr>
      <dsp:spPr>
        <a:xfrm>
          <a:off x="0" y="144108"/>
          <a:ext cx="3231261" cy="3231261"/>
        </a:xfrm>
        <a:prstGeom prst="ellipse">
          <a:avLst/>
        </a:prstGeom>
        <a:solidFill>
          <a:schemeClr val="accent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27" tIns="22860" rIns="177827" bIns="2286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rPr>
            <a:t>GENERALIDADES</a:t>
          </a:r>
          <a:endParaRPr lang="es-EC" sz="1600" kern="1200" dirty="0" smtClean="0">
            <a:solidFill>
              <a:schemeClr val="tx1"/>
            </a:solidFill>
          </a:endParaRPr>
        </a:p>
        <a:p>
          <a:pPr lvl="0" algn="l" defTabSz="800100">
            <a:lnSpc>
              <a:spcPct val="90000"/>
            </a:lnSpc>
            <a:spcBef>
              <a:spcPct val="0"/>
            </a:spcBef>
            <a:spcAft>
              <a:spcPct val="35000"/>
            </a:spcAft>
          </a:pPr>
          <a:r>
            <a:rPr lang="es-EC" sz="1600" kern="1200" dirty="0" smtClean="0">
              <a:solidFill>
                <a:schemeClr val="tx1"/>
              </a:solidFill>
            </a:rPr>
            <a:t>Objetivo general</a:t>
          </a:r>
        </a:p>
        <a:p>
          <a:pPr lvl="0" algn="l" defTabSz="800100">
            <a:lnSpc>
              <a:spcPct val="90000"/>
            </a:lnSpc>
            <a:spcBef>
              <a:spcPct val="0"/>
            </a:spcBef>
            <a:spcAft>
              <a:spcPct val="35000"/>
            </a:spcAft>
          </a:pPr>
          <a:r>
            <a:rPr lang="es-EC" sz="1600" kern="1200" dirty="0" smtClean="0">
              <a:solidFill>
                <a:schemeClr val="tx1"/>
              </a:solidFill>
            </a:rPr>
            <a:t>Objetivo específico</a:t>
          </a:r>
        </a:p>
        <a:p>
          <a:pPr lvl="0" algn="l" defTabSz="800100">
            <a:lnSpc>
              <a:spcPct val="90000"/>
            </a:lnSpc>
            <a:spcBef>
              <a:spcPct val="0"/>
            </a:spcBef>
            <a:spcAft>
              <a:spcPct val="35000"/>
            </a:spcAft>
          </a:pPr>
          <a:r>
            <a:rPr lang="es-EC" sz="1600" kern="1200" dirty="0" smtClean="0">
              <a:solidFill>
                <a:schemeClr val="tx1"/>
              </a:solidFill>
            </a:rPr>
            <a:t>Marco teórico</a:t>
          </a:r>
        </a:p>
        <a:p>
          <a:pPr lvl="0" algn="l" defTabSz="800100">
            <a:lnSpc>
              <a:spcPct val="90000"/>
            </a:lnSpc>
            <a:spcBef>
              <a:spcPct val="0"/>
            </a:spcBef>
            <a:spcAft>
              <a:spcPct val="35000"/>
            </a:spcAft>
          </a:pPr>
          <a:endParaRPr lang="es-EC" sz="1600" kern="1200" dirty="0">
            <a:solidFill>
              <a:schemeClr val="tx1"/>
            </a:solidFill>
          </a:endParaRPr>
        </a:p>
      </dsp:txBody>
      <dsp:txXfrm>
        <a:off x="473207" y="617315"/>
        <a:ext cx="2284847" cy="2284847"/>
      </dsp:txXfrm>
    </dsp:sp>
    <dsp:sp modelId="{C70821D8-6A26-4ACC-A65B-8151229FC267}">
      <dsp:nvSpPr>
        <dsp:cNvPr id="0" name=""/>
        <dsp:cNvSpPr/>
      </dsp:nvSpPr>
      <dsp:spPr>
        <a:xfrm>
          <a:off x="2616367" y="37314"/>
          <a:ext cx="3231261" cy="3231261"/>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27" tIns="20320" rIns="177827" bIns="2032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rPr>
            <a:t>ANÁLISIS SITUACIONAL</a:t>
          </a:r>
        </a:p>
        <a:p>
          <a:pPr lvl="0" algn="l" defTabSz="711200">
            <a:lnSpc>
              <a:spcPct val="90000"/>
            </a:lnSpc>
            <a:spcBef>
              <a:spcPct val="0"/>
            </a:spcBef>
            <a:spcAft>
              <a:spcPct val="35000"/>
            </a:spcAft>
          </a:pPr>
          <a:r>
            <a:rPr lang="es-EC" sz="1600" kern="1200" dirty="0" smtClean="0">
              <a:solidFill>
                <a:schemeClr val="tx1"/>
              </a:solidFill>
            </a:rPr>
            <a:t>Macro-Micro</a:t>
          </a:r>
        </a:p>
        <a:p>
          <a:pPr lvl="0" algn="l" defTabSz="711200">
            <a:lnSpc>
              <a:spcPct val="90000"/>
            </a:lnSpc>
            <a:spcBef>
              <a:spcPct val="0"/>
            </a:spcBef>
            <a:spcAft>
              <a:spcPct val="35000"/>
            </a:spcAft>
          </a:pPr>
          <a:r>
            <a:rPr lang="es-EC" sz="1600" kern="1200" dirty="0" smtClean="0">
              <a:solidFill>
                <a:schemeClr val="tx1"/>
              </a:solidFill>
            </a:rPr>
            <a:t>FODA</a:t>
          </a:r>
        </a:p>
        <a:p>
          <a:pPr lvl="0" algn="l" defTabSz="711200">
            <a:lnSpc>
              <a:spcPct val="90000"/>
            </a:lnSpc>
            <a:spcBef>
              <a:spcPct val="0"/>
            </a:spcBef>
            <a:spcAft>
              <a:spcPct val="35000"/>
            </a:spcAft>
          </a:pPr>
          <a:r>
            <a:rPr lang="es-EC" sz="1600" kern="1200" dirty="0" smtClean="0">
              <a:solidFill>
                <a:schemeClr val="tx1"/>
              </a:solidFill>
            </a:rPr>
            <a:t>Descripción general del </a:t>
          </a:r>
          <a:r>
            <a:rPr lang="es-EC" sz="1600" kern="1200" dirty="0" smtClean="0">
              <a:solidFill>
                <a:schemeClr val="tx1"/>
              </a:solidFill>
            </a:rPr>
            <a:t>mercado</a:t>
          </a:r>
        </a:p>
        <a:p>
          <a:pPr lvl="0" algn="l" defTabSz="711200">
            <a:lnSpc>
              <a:spcPct val="90000"/>
            </a:lnSpc>
            <a:spcBef>
              <a:spcPct val="0"/>
            </a:spcBef>
            <a:spcAft>
              <a:spcPct val="35000"/>
            </a:spcAft>
          </a:pPr>
          <a:r>
            <a:rPr lang="es-EC" sz="1600" kern="1200" dirty="0" smtClean="0">
              <a:solidFill>
                <a:schemeClr val="tx1"/>
              </a:solidFill>
            </a:rPr>
            <a:t>La competencia</a:t>
          </a:r>
          <a:endParaRPr lang="es-EC" sz="1600" kern="1200" dirty="0" smtClean="0">
            <a:solidFill>
              <a:schemeClr val="tx1"/>
            </a:solidFill>
          </a:endParaRPr>
        </a:p>
      </dsp:txBody>
      <dsp:txXfrm>
        <a:off x="3089574" y="510521"/>
        <a:ext cx="2284847" cy="2284847"/>
      </dsp:txXfrm>
    </dsp:sp>
    <dsp:sp modelId="{1713ECAF-DF14-4F69-94DD-91800DFCF368}">
      <dsp:nvSpPr>
        <dsp:cNvPr id="0" name=""/>
        <dsp:cNvSpPr/>
      </dsp:nvSpPr>
      <dsp:spPr>
        <a:xfrm>
          <a:off x="5041874" y="64392"/>
          <a:ext cx="3231261" cy="3231261"/>
        </a:xfrm>
        <a:prstGeom prst="ellipse">
          <a:avLst/>
        </a:prstGeom>
        <a:solidFill>
          <a:srgbClr val="00B0F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27" tIns="17780" rIns="177827" bIns="17780" numCol="1" spcCol="1270" anchor="ctr" anchorCtr="0">
          <a:noAutofit/>
        </a:bodyPr>
        <a:lstStyle/>
        <a:p>
          <a:pPr lvl="0" algn="ctr" defTabSz="622300">
            <a:lnSpc>
              <a:spcPct val="90000"/>
            </a:lnSpc>
            <a:spcBef>
              <a:spcPct val="0"/>
            </a:spcBef>
            <a:spcAft>
              <a:spcPct val="35000"/>
            </a:spcAft>
          </a:pPr>
          <a:endParaRPr lang="es-EC" sz="1400" kern="1200" dirty="0" smtClean="0">
            <a:solidFill>
              <a:srgbClr val="002060"/>
            </a:solidFill>
          </a:endParaRPr>
        </a:p>
        <a:p>
          <a:pPr lvl="0" algn="ctr" defTabSz="622300">
            <a:lnSpc>
              <a:spcPct val="90000"/>
            </a:lnSpc>
            <a:spcBef>
              <a:spcPct val="0"/>
            </a:spcBef>
            <a:spcAft>
              <a:spcPct val="35000"/>
            </a:spcAft>
          </a:pPr>
          <a:r>
            <a:rPr lang="es-EC" sz="1400" b="1" kern="1200" dirty="0" smtClean="0">
              <a:solidFill>
                <a:schemeClr val="tx1"/>
              </a:solidFill>
            </a:rPr>
            <a:t>METODOLOGÍA</a:t>
          </a:r>
        </a:p>
        <a:p>
          <a:pPr lvl="0" algn="l" defTabSz="622300">
            <a:lnSpc>
              <a:spcPct val="90000"/>
            </a:lnSpc>
            <a:spcBef>
              <a:spcPct val="0"/>
            </a:spcBef>
            <a:spcAft>
              <a:spcPct val="35000"/>
            </a:spcAft>
          </a:pPr>
          <a:r>
            <a:rPr lang="es-EC" sz="1400" kern="1200" dirty="0" smtClean="0"/>
            <a:t>Diseño de la investigación</a:t>
          </a:r>
          <a:br>
            <a:rPr lang="es-EC" sz="1400" kern="1200" dirty="0" smtClean="0"/>
          </a:br>
          <a:r>
            <a:rPr lang="es-EC" sz="1400" kern="1200" dirty="0" smtClean="0"/>
            <a:t> Población y muestra</a:t>
          </a:r>
          <a:br>
            <a:rPr lang="es-EC" sz="1400" kern="1200" dirty="0" smtClean="0"/>
          </a:br>
          <a:r>
            <a:rPr lang="es-EC" sz="1400" kern="1200" dirty="0" smtClean="0"/>
            <a:t>  Instrumentos de la investigación</a:t>
          </a:r>
          <a:br>
            <a:rPr lang="es-EC" sz="1400" kern="1200" dirty="0" smtClean="0"/>
          </a:br>
          <a:r>
            <a:rPr lang="es-EC" sz="1400" kern="1200" dirty="0" smtClean="0"/>
            <a:t> Operacionalización de variables</a:t>
          </a:r>
          <a:br>
            <a:rPr lang="es-EC" sz="1400" kern="1200" dirty="0" smtClean="0"/>
          </a:br>
          <a:r>
            <a:rPr lang="es-EC" sz="1400" kern="1200" dirty="0" smtClean="0"/>
            <a:t>Procedimiento de la investigación            Recolección de datos</a:t>
          </a:r>
          <a:br>
            <a:rPr lang="es-EC" sz="1400" kern="1200" dirty="0" smtClean="0"/>
          </a:br>
          <a:r>
            <a:rPr lang="es-EC" sz="1400" kern="1200" dirty="0" smtClean="0"/>
            <a:t>Análisis e interpretación</a:t>
          </a:r>
          <a:br>
            <a:rPr lang="es-EC" sz="1400" kern="1200" dirty="0" smtClean="0"/>
          </a:br>
          <a:r>
            <a:rPr lang="es-EC" sz="1400" kern="1200" dirty="0" smtClean="0"/>
            <a:t>Conclusiones y</a:t>
          </a:r>
          <a:br>
            <a:rPr lang="es-EC" sz="1400" kern="1200" dirty="0" smtClean="0"/>
          </a:br>
          <a:r>
            <a:rPr lang="es-EC" sz="1400" kern="1200" dirty="0" smtClean="0"/>
            <a:t>recomendaciones </a:t>
          </a:r>
          <a:br>
            <a:rPr lang="es-EC" sz="1400" kern="1200" dirty="0" smtClean="0"/>
          </a:br>
          <a:endParaRPr lang="es-EC" sz="1400" b="1" kern="1200" dirty="0" smtClean="0">
            <a:solidFill>
              <a:schemeClr val="tx1"/>
            </a:solidFill>
          </a:endParaRPr>
        </a:p>
        <a:p>
          <a:pPr lvl="0" algn="ctr" defTabSz="622300">
            <a:lnSpc>
              <a:spcPct val="90000"/>
            </a:lnSpc>
            <a:spcBef>
              <a:spcPct val="0"/>
            </a:spcBef>
            <a:spcAft>
              <a:spcPct val="35000"/>
            </a:spcAft>
          </a:pPr>
          <a:endParaRPr lang="es-EC" sz="1600" kern="1200" dirty="0">
            <a:solidFill>
              <a:schemeClr val="tx1"/>
            </a:solidFill>
          </a:endParaRPr>
        </a:p>
      </dsp:txBody>
      <dsp:txXfrm>
        <a:off x="5515081" y="537599"/>
        <a:ext cx="2284847" cy="2284847"/>
      </dsp:txXfrm>
    </dsp:sp>
    <dsp:sp modelId="{6EC6A1F0-4784-4F79-91EC-53DA38DFC989}">
      <dsp:nvSpPr>
        <dsp:cNvPr id="0" name=""/>
        <dsp:cNvSpPr/>
      </dsp:nvSpPr>
      <dsp:spPr>
        <a:xfrm>
          <a:off x="7626877" y="185435"/>
          <a:ext cx="3231261" cy="3231261"/>
        </a:xfrm>
        <a:prstGeom prst="ellipse">
          <a:avLst/>
        </a:prstGeom>
        <a:solidFill>
          <a:srgbClr val="00B05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27" tIns="22860" rIns="177827" bIns="2286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rPr>
            <a:t>PROPUESTA</a:t>
          </a:r>
        </a:p>
        <a:p>
          <a:pPr lvl="0" algn="l" defTabSz="800100">
            <a:lnSpc>
              <a:spcPct val="90000"/>
            </a:lnSpc>
            <a:spcBef>
              <a:spcPct val="0"/>
            </a:spcBef>
            <a:spcAft>
              <a:spcPct val="35000"/>
            </a:spcAft>
          </a:pPr>
          <a:r>
            <a:rPr lang="es-EC" sz="1600" kern="1200" dirty="0" smtClean="0">
              <a:solidFill>
                <a:schemeClr val="tx1"/>
              </a:solidFill>
            </a:rPr>
            <a:t>Objetivos</a:t>
          </a:r>
        </a:p>
        <a:p>
          <a:pPr lvl="0" algn="l" defTabSz="800100">
            <a:lnSpc>
              <a:spcPct val="90000"/>
            </a:lnSpc>
            <a:spcBef>
              <a:spcPct val="0"/>
            </a:spcBef>
            <a:spcAft>
              <a:spcPct val="35000"/>
            </a:spcAft>
          </a:pPr>
          <a:r>
            <a:rPr lang="es-EC" sz="1600" kern="1200" dirty="0" smtClean="0">
              <a:solidFill>
                <a:schemeClr val="tx1"/>
              </a:solidFill>
            </a:rPr>
            <a:t>Justificación</a:t>
          </a:r>
        </a:p>
        <a:p>
          <a:pPr lvl="0" algn="l" defTabSz="800100">
            <a:lnSpc>
              <a:spcPct val="90000"/>
            </a:lnSpc>
            <a:spcBef>
              <a:spcPct val="0"/>
            </a:spcBef>
            <a:spcAft>
              <a:spcPct val="35000"/>
            </a:spcAft>
          </a:pPr>
          <a:r>
            <a:rPr lang="es-EC" sz="1600" kern="1200" dirty="0" smtClean="0">
              <a:solidFill>
                <a:schemeClr val="tx1"/>
              </a:solidFill>
            </a:rPr>
            <a:t>Marco teórico</a:t>
          </a:r>
        </a:p>
        <a:p>
          <a:pPr lvl="0" algn="l" defTabSz="800100">
            <a:lnSpc>
              <a:spcPct val="90000"/>
            </a:lnSpc>
            <a:spcBef>
              <a:spcPct val="0"/>
            </a:spcBef>
            <a:spcAft>
              <a:spcPct val="35000"/>
            </a:spcAft>
          </a:pPr>
          <a:r>
            <a:rPr lang="es-EC" sz="1600" kern="1200" dirty="0" smtClean="0">
              <a:solidFill>
                <a:schemeClr val="tx1"/>
              </a:solidFill>
            </a:rPr>
            <a:t>Propuesta</a:t>
          </a:r>
        </a:p>
        <a:p>
          <a:pPr lvl="0" algn="l" defTabSz="800100">
            <a:lnSpc>
              <a:spcPct val="90000"/>
            </a:lnSpc>
            <a:spcBef>
              <a:spcPct val="0"/>
            </a:spcBef>
            <a:spcAft>
              <a:spcPct val="35000"/>
            </a:spcAft>
          </a:pPr>
          <a:r>
            <a:rPr lang="es-EC" sz="1600" kern="1200" dirty="0" smtClean="0">
              <a:solidFill>
                <a:schemeClr val="tx1"/>
              </a:solidFill>
            </a:rPr>
            <a:t>Recursos</a:t>
          </a:r>
        </a:p>
        <a:p>
          <a:pPr lvl="0" algn="l" defTabSz="800100">
            <a:lnSpc>
              <a:spcPct val="90000"/>
            </a:lnSpc>
            <a:spcBef>
              <a:spcPct val="0"/>
            </a:spcBef>
            <a:spcAft>
              <a:spcPct val="35000"/>
            </a:spcAft>
          </a:pPr>
          <a:r>
            <a:rPr lang="es-EC" sz="1600" kern="1200" dirty="0" smtClean="0">
              <a:solidFill>
                <a:schemeClr val="tx1"/>
              </a:solidFill>
            </a:rPr>
            <a:t>Recomendaciones</a:t>
          </a:r>
        </a:p>
        <a:p>
          <a:pPr lvl="0" algn="l" defTabSz="800100">
            <a:lnSpc>
              <a:spcPct val="90000"/>
            </a:lnSpc>
            <a:spcBef>
              <a:spcPct val="0"/>
            </a:spcBef>
            <a:spcAft>
              <a:spcPct val="35000"/>
            </a:spcAft>
          </a:pPr>
          <a:r>
            <a:rPr lang="es-EC" sz="1600" kern="1200" dirty="0" smtClean="0">
              <a:solidFill>
                <a:schemeClr val="tx1"/>
              </a:solidFill>
            </a:rPr>
            <a:t>Juicio de valor</a:t>
          </a:r>
          <a:endParaRPr lang="es-EC" sz="1600" kern="1200" dirty="0" smtClean="0">
            <a:solidFill>
              <a:schemeClr val="tx1"/>
            </a:solidFill>
          </a:endParaRPr>
        </a:p>
        <a:p>
          <a:pPr lvl="0" algn="ctr" defTabSz="800100">
            <a:lnSpc>
              <a:spcPct val="90000"/>
            </a:lnSpc>
            <a:spcBef>
              <a:spcPct val="0"/>
            </a:spcBef>
            <a:spcAft>
              <a:spcPct val="35000"/>
            </a:spcAft>
          </a:pPr>
          <a:endParaRPr lang="es-EC" sz="1300" kern="1200" dirty="0">
            <a:solidFill>
              <a:schemeClr val="tx1"/>
            </a:solidFill>
          </a:endParaRPr>
        </a:p>
      </dsp:txBody>
      <dsp:txXfrm>
        <a:off x="8100084" y="658642"/>
        <a:ext cx="2284847" cy="22848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0095C-AC98-46FB-A854-3AE00AABEEF8}">
      <dsp:nvSpPr>
        <dsp:cNvPr id="0" name=""/>
        <dsp:cNvSpPr/>
      </dsp:nvSpPr>
      <dsp:spPr>
        <a:xfrm>
          <a:off x="1913731" y="2389"/>
          <a:ext cx="1194593" cy="1194593"/>
        </a:xfrm>
        <a:prstGeom prst="ellipse">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t>CLIENTE</a:t>
          </a:r>
          <a:endParaRPr lang="es-EC" sz="1800" kern="1200" dirty="0"/>
        </a:p>
      </dsp:txBody>
      <dsp:txXfrm>
        <a:off x="2088675" y="177333"/>
        <a:ext cx="844705" cy="844705"/>
      </dsp:txXfrm>
    </dsp:sp>
    <dsp:sp modelId="{D64BAC64-E896-487B-9F0E-30D724AAC67D}">
      <dsp:nvSpPr>
        <dsp:cNvPr id="0" name=""/>
        <dsp:cNvSpPr/>
      </dsp:nvSpPr>
      <dsp:spPr>
        <a:xfrm>
          <a:off x="2164595" y="1293984"/>
          <a:ext cx="692864" cy="69286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a:off x="2256434" y="1558935"/>
        <a:ext cx="509186" cy="162962"/>
      </dsp:txXfrm>
    </dsp:sp>
    <dsp:sp modelId="{85E2A649-81C3-4761-A447-C7B27F3118D6}">
      <dsp:nvSpPr>
        <dsp:cNvPr id="0" name=""/>
        <dsp:cNvSpPr/>
      </dsp:nvSpPr>
      <dsp:spPr>
        <a:xfrm>
          <a:off x="1913731" y="2083849"/>
          <a:ext cx="1194593" cy="11945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t>LOCAL</a:t>
          </a:r>
          <a:endParaRPr lang="es-EC" sz="1800" kern="1200" dirty="0"/>
        </a:p>
      </dsp:txBody>
      <dsp:txXfrm>
        <a:off x="2088675" y="2258793"/>
        <a:ext cx="844705" cy="844705"/>
      </dsp:txXfrm>
    </dsp:sp>
    <dsp:sp modelId="{796F0E2B-DCB2-44CA-8673-AD34505DA488}">
      <dsp:nvSpPr>
        <dsp:cNvPr id="0" name=""/>
        <dsp:cNvSpPr/>
      </dsp:nvSpPr>
      <dsp:spPr>
        <a:xfrm>
          <a:off x="3287514" y="1418222"/>
          <a:ext cx="379880" cy="4443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3287514" y="1507100"/>
        <a:ext cx="265916" cy="266632"/>
      </dsp:txXfrm>
    </dsp:sp>
    <dsp:sp modelId="{F7BA57CE-4683-4C91-8D27-1387601760DE}">
      <dsp:nvSpPr>
        <dsp:cNvPr id="0" name=""/>
        <dsp:cNvSpPr/>
      </dsp:nvSpPr>
      <dsp:spPr>
        <a:xfrm>
          <a:off x="3825081" y="445822"/>
          <a:ext cx="2389187" cy="2389187"/>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s-EC" sz="2300" kern="1200" dirty="0" smtClean="0"/>
            <a:t>COMUNIDAD</a:t>
          </a:r>
          <a:endParaRPr lang="es-EC" sz="2300" kern="1200" dirty="0"/>
        </a:p>
      </dsp:txBody>
      <dsp:txXfrm>
        <a:off x="4174969" y="795710"/>
        <a:ext cx="1689411" cy="16894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AE753-466B-4CC3-9FCF-E0F921D266C0}">
      <dsp:nvSpPr>
        <dsp:cNvPr id="0" name=""/>
        <dsp:cNvSpPr/>
      </dsp:nvSpPr>
      <dsp:spPr>
        <a:xfrm>
          <a:off x="1785862" y="0"/>
          <a:ext cx="4498219" cy="4498219"/>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475AAC-D8C5-457C-AEB0-B7E7F2A2212A}">
      <dsp:nvSpPr>
        <dsp:cNvPr id="0" name=""/>
        <dsp:cNvSpPr/>
      </dsp:nvSpPr>
      <dsp:spPr>
        <a:xfrm>
          <a:off x="2213192" y="427330"/>
          <a:ext cx="1754305" cy="17543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RELACIÓN CON EL CLIENTE</a:t>
          </a:r>
          <a:endParaRPr lang="es-EC" sz="1400" kern="1200" dirty="0"/>
        </a:p>
      </dsp:txBody>
      <dsp:txXfrm>
        <a:off x="2298830" y="512968"/>
        <a:ext cx="1583029" cy="1583029"/>
      </dsp:txXfrm>
    </dsp:sp>
    <dsp:sp modelId="{6D9B1E54-191D-4F87-8E19-C3CD47753223}">
      <dsp:nvSpPr>
        <dsp:cNvPr id="0" name=""/>
        <dsp:cNvSpPr/>
      </dsp:nvSpPr>
      <dsp:spPr>
        <a:xfrm>
          <a:off x="4102444" y="427330"/>
          <a:ext cx="1754305" cy="17543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EXPERIENCIAS SENSORIALES</a:t>
          </a:r>
          <a:endParaRPr lang="es-EC" sz="1400" kern="1200" dirty="0"/>
        </a:p>
      </dsp:txBody>
      <dsp:txXfrm>
        <a:off x="4188082" y="512968"/>
        <a:ext cx="1583029" cy="1583029"/>
      </dsp:txXfrm>
    </dsp:sp>
    <dsp:sp modelId="{99A1EF06-1E88-455A-919C-9171FE45A40E}">
      <dsp:nvSpPr>
        <dsp:cNvPr id="0" name=""/>
        <dsp:cNvSpPr/>
      </dsp:nvSpPr>
      <dsp:spPr>
        <a:xfrm>
          <a:off x="2213192" y="2316582"/>
          <a:ext cx="1754305" cy="17543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IMAGINACIÓN E INNOVACIÓN</a:t>
          </a:r>
          <a:endParaRPr lang="es-EC" sz="1400" kern="1200" dirty="0"/>
        </a:p>
      </dsp:txBody>
      <dsp:txXfrm>
        <a:off x="2298830" y="2402220"/>
        <a:ext cx="1583029" cy="1583029"/>
      </dsp:txXfrm>
    </dsp:sp>
    <dsp:sp modelId="{98A8DC74-F5A0-42BB-B154-F4E6C08C43C8}">
      <dsp:nvSpPr>
        <dsp:cNvPr id="0" name=""/>
        <dsp:cNvSpPr/>
      </dsp:nvSpPr>
      <dsp:spPr>
        <a:xfrm>
          <a:off x="4102444" y="2316582"/>
          <a:ext cx="1754305" cy="17543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VISIÓN DE LA MARCA Y SU POSICIONAMIENTO</a:t>
          </a:r>
          <a:endParaRPr lang="es-EC" sz="1400" kern="1200" dirty="0"/>
        </a:p>
      </dsp:txBody>
      <dsp:txXfrm>
        <a:off x="4188082" y="2402220"/>
        <a:ext cx="1583029" cy="15830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201DF9-28AD-4E0F-B7F2-DBAAB1B063BC}">
      <dsp:nvSpPr>
        <dsp:cNvPr id="0" name=""/>
        <dsp:cNvSpPr/>
      </dsp:nvSpPr>
      <dsp:spPr>
        <a:xfrm>
          <a:off x="3123670" y="540386"/>
          <a:ext cx="3441904" cy="344190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0D70C6-A5FB-4C8A-BABF-1B2B66D1C802}">
      <dsp:nvSpPr>
        <dsp:cNvPr id="0" name=""/>
        <dsp:cNvSpPr/>
      </dsp:nvSpPr>
      <dsp:spPr>
        <a:xfrm>
          <a:off x="3536847" y="2103745"/>
          <a:ext cx="1147301" cy="1147301"/>
        </a:xfrm>
        <a:prstGeom prst="ellipse">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7BF6D6-A030-45E4-A0AB-C17F61A27E2B}">
      <dsp:nvSpPr>
        <dsp:cNvPr id="0" name=""/>
        <dsp:cNvSpPr/>
      </dsp:nvSpPr>
      <dsp:spPr>
        <a:xfrm>
          <a:off x="6405101" y="190857"/>
          <a:ext cx="1720952" cy="670698"/>
        </a:xfrm>
        <a:prstGeom prst="rect">
          <a:avLst/>
        </a:prstGeom>
        <a:no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ctr" defTabSz="889000">
            <a:lnSpc>
              <a:spcPct val="90000"/>
            </a:lnSpc>
            <a:spcBef>
              <a:spcPct val="0"/>
            </a:spcBef>
            <a:spcAft>
              <a:spcPct val="35000"/>
            </a:spcAft>
          </a:pPr>
          <a:r>
            <a:rPr lang="es-EC" sz="2000" kern="1200" dirty="0" smtClean="0"/>
            <a:t>FODA</a:t>
          </a:r>
          <a:endParaRPr lang="es-EC" sz="2000" kern="1200" dirty="0"/>
        </a:p>
      </dsp:txBody>
      <dsp:txXfrm>
        <a:off x="6405101" y="190857"/>
        <a:ext cx="1720952" cy="670698"/>
      </dsp:txXfrm>
    </dsp:sp>
    <dsp:sp modelId="{E6BB92F0-EB74-484E-8990-B07F36AE982B}">
      <dsp:nvSpPr>
        <dsp:cNvPr id="0" name=""/>
        <dsp:cNvSpPr/>
      </dsp:nvSpPr>
      <dsp:spPr>
        <a:xfrm>
          <a:off x="5974863" y="526206"/>
          <a:ext cx="43023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401C14-5113-4496-8812-77B09846F24C}">
      <dsp:nvSpPr>
        <dsp:cNvPr id="0" name=""/>
        <dsp:cNvSpPr/>
      </dsp:nvSpPr>
      <dsp:spPr>
        <a:xfrm rot="5400000">
          <a:off x="3965795" y="669762"/>
          <a:ext cx="2152337" cy="186293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87BF3F-3971-4C30-80C8-69F7FCC6BB6B}">
      <dsp:nvSpPr>
        <dsp:cNvPr id="0" name=""/>
        <dsp:cNvSpPr/>
      </dsp:nvSpPr>
      <dsp:spPr>
        <a:xfrm>
          <a:off x="6817217" y="1303861"/>
          <a:ext cx="1720952" cy="1627389"/>
        </a:xfrm>
        <a:prstGeom prst="rect">
          <a:avLst/>
        </a:prstGeom>
        <a:noFill/>
        <a:ln w="12700">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lvl="0" algn="ctr" defTabSz="622300">
            <a:lnSpc>
              <a:spcPct val="90000"/>
            </a:lnSpc>
            <a:spcBef>
              <a:spcPct val="0"/>
            </a:spcBef>
            <a:spcAft>
              <a:spcPct val="35000"/>
            </a:spcAft>
          </a:pPr>
          <a:endParaRPr lang="es-EC" sz="1400" kern="1200" dirty="0" smtClean="0"/>
        </a:p>
        <a:p>
          <a:pPr lvl="0" algn="ctr" defTabSz="622300">
            <a:lnSpc>
              <a:spcPct val="90000"/>
            </a:lnSpc>
            <a:spcBef>
              <a:spcPct val="0"/>
            </a:spcBef>
            <a:spcAft>
              <a:spcPct val="35000"/>
            </a:spcAft>
          </a:pPr>
          <a:endParaRPr lang="es-EC" sz="1400" kern="1200" dirty="0" smtClean="0"/>
        </a:p>
      </dsp:txBody>
      <dsp:txXfrm>
        <a:off x="6817217" y="1303861"/>
        <a:ext cx="1720952" cy="1627389"/>
      </dsp:txXfrm>
    </dsp:sp>
    <dsp:sp modelId="{9CB38E84-A9B2-4D7E-AF30-7A91F50A3E0C}">
      <dsp:nvSpPr>
        <dsp:cNvPr id="0" name=""/>
        <dsp:cNvSpPr/>
      </dsp:nvSpPr>
      <dsp:spPr>
        <a:xfrm>
          <a:off x="6554411" y="2011849"/>
          <a:ext cx="43023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E4CB3A-E7BD-4BB8-85FD-55E45CA995D9}">
      <dsp:nvSpPr>
        <dsp:cNvPr id="0" name=""/>
        <dsp:cNvSpPr/>
      </dsp:nvSpPr>
      <dsp:spPr>
        <a:xfrm rot="5400000">
          <a:off x="5266193" y="2253435"/>
          <a:ext cx="1506636" cy="1041176"/>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09609-6559-45D8-AE7E-3E1DA6AE75DD}">
      <dsp:nvSpPr>
        <dsp:cNvPr id="0" name=""/>
        <dsp:cNvSpPr/>
      </dsp:nvSpPr>
      <dsp:spPr>
        <a:xfrm>
          <a:off x="3071222" y="462"/>
          <a:ext cx="4606834" cy="180290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s-EC" sz="1700" kern="1200" dirty="0" smtClean="0"/>
            <a:t>Generalidades</a:t>
          </a:r>
          <a:endParaRPr lang="es-EC" sz="1700" kern="1200" dirty="0"/>
        </a:p>
        <a:p>
          <a:pPr marL="171450" lvl="1" indent="-171450" algn="l" defTabSz="755650">
            <a:lnSpc>
              <a:spcPct val="90000"/>
            </a:lnSpc>
            <a:spcBef>
              <a:spcPct val="0"/>
            </a:spcBef>
            <a:spcAft>
              <a:spcPct val="15000"/>
            </a:spcAft>
            <a:buChar char="••"/>
          </a:pPr>
          <a:r>
            <a:rPr lang="es-EC" sz="1700" kern="1200" dirty="0" smtClean="0"/>
            <a:t>Descripción del método comparativo</a:t>
          </a:r>
          <a:endParaRPr lang="es-EC" sz="1700" kern="1200" dirty="0"/>
        </a:p>
        <a:p>
          <a:pPr marL="171450" lvl="1" indent="-171450" algn="l" defTabSz="755650">
            <a:lnSpc>
              <a:spcPct val="90000"/>
            </a:lnSpc>
            <a:spcBef>
              <a:spcPct val="0"/>
            </a:spcBef>
            <a:spcAft>
              <a:spcPct val="15000"/>
            </a:spcAft>
            <a:buChar char="••"/>
          </a:pPr>
          <a:r>
            <a:rPr lang="es-EC" sz="1700" kern="1200" dirty="0" smtClean="0"/>
            <a:t>Análisis de los modelos y conclusión</a:t>
          </a:r>
          <a:endParaRPr lang="es-EC" sz="1700" kern="1200" dirty="0"/>
        </a:p>
        <a:p>
          <a:pPr marL="171450" lvl="1" indent="-171450" algn="l" defTabSz="755650">
            <a:lnSpc>
              <a:spcPct val="90000"/>
            </a:lnSpc>
            <a:spcBef>
              <a:spcPct val="0"/>
            </a:spcBef>
            <a:spcAft>
              <a:spcPct val="15000"/>
            </a:spcAft>
            <a:buChar char="••"/>
          </a:pPr>
          <a:r>
            <a:rPr lang="es-EC" sz="1700" kern="1200" dirty="0" smtClean="0"/>
            <a:t>Construcción y análisis del caso con conclusión</a:t>
          </a:r>
          <a:endParaRPr lang="es-EC" sz="1700" kern="1200" dirty="0"/>
        </a:p>
      </dsp:txBody>
      <dsp:txXfrm>
        <a:off x="3071222" y="225825"/>
        <a:ext cx="3930746" cy="1352176"/>
      </dsp:txXfrm>
    </dsp:sp>
    <dsp:sp modelId="{8450A84A-33FA-454F-B29A-A9A2EF705A0A}">
      <dsp:nvSpPr>
        <dsp:cNvPr id="0" name=""/>
        <dsp:cNvSpPr/>
      </dsp:nvSpPr>
      <dsp:spPr>
        <a:xfrm>
          <a:off x="0" y="462"/>
          <a:ext cx="3071222" cy="18029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C" sz="3200" kern="1200" dirty="0" smtClean="0"/>
            <a:t>HISTÓRICO COMPARATIVO</a:t>
          </a:r>
          <a:endParaRPr lang="es-EC" sz="3200" kern="1200" dirty="0"/>
        </a:p>
      </dsp:txBody>
      <dsp:txXfrm>
        <a:off x="88010" y="88472"/>
        <a:ext cx="2895202" cy="1626882"/>
      </dsp:txXfrm>
    </dsp:sp>
    <dsp:sp modelId="{B3081960-2FE6-4707-871F-F3D249B7A1E4}">
      <dsp:nvSpPr>
        <dsp:cNvPr id="0" name=""/>
        <dsp:cNvSpPr/>
      </dsp:nvSpPr>
      <dsp:spPr>
        <a:xfrm>
          <a:off x="3071222" y="1983654"/>
          <a:ext cx="4606834" cy="180290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endParaRPr lang="es-EC" sz="1700" kern="1200" dirty="0"/>
        </a:p>
        <a:p>
          <a:pPr marL="171450" lvl="1" indent="-171450" algn="l" defTabSz="755650">
            <a:lnSpc>
              <a:spcPct val="90000"/>
            </a:lnSpc>
            <a:spcBef>
              <a:spcPct val="0"/>
            </a:spcBef>
            <a:spcAft>
              <a:spcPct val="15000"/>
            </a:spcAft>
            <a:buChar char="••"/>
          </a:pPr>
          <a:r>
            <a:rPr lang="es-EC" sz="1700" kern="1200" dirty="0" smtClean="0"/>
            <a:t>Razonamiento a partir de juicios generales</a:t>
          </a:r>
          <a:endParaRPr lang="es-EC" sz="1700" kern="1200" dirty="0"/>
        </a:p>
        <a:p>
          <a:pPr marL="171450" lvl="1" indent="-171450" algn="l" defTabSz="755650">
            <a:lnSpc>
              <a:spcPct val="90000"/>
            </a:lnSpc>
            <a:spcBef>
              <a:spcPct val="0"/>
            </a:spcBef>
            <a:spcAft>
              <a:spcPct val="15000"/>
            </a:spcAft>
            <a:buChar char="••"/>
          </a:pPr>
          <a:r>
            <a:rPr lang="es-EC" sz="1700" kern="1200" dirty="0" smtClean="0"/>
            <a:t>De un juicio general se obtienen conclusiones</a:t>
          </a:r>
          <a:endParaRPr lang="es-EC" sz="1700" kern="1200" dirty="0"/>
        </a:p>
      </dsp:txBody>
      <dsp:txXfrm>
        <a:off x="3071222" y="2209017"/>
        <a:ext cx="3930746" cy="1352176"/>
      </dsp:txXfrm>
    </dsp:sp>
    <dsp:sp modelId="{31EDE52C-85A2-428D-A631-631D84CBE58A}">
      <dsp:nvSpPr>
        <dsp:cNvPr id="0" name=""/>
        <dsp:cNvSpPr/>
      </dsp:nvSpPr>
      <dsp:spPr>
        <a:xfrm>
          <a:off x="0" y="1983654"/>
          <a:ext cx="3071222" cy="18029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C" sz="3200" kern="1200" dirty="0" smtClean="0"/>
            <a:t>INDUCTIVO DEDUCTIVO</a:t>
          </a:r>
          <a:endParaRPr lang="es-EC" sz="3200" kern="1200" dirty="0"/>
        </a:p>
      </dsp:txBody>
      <dsp:txXfrm>
        <a:off x="88010" y="2071664"/>
        <a:ext cx="2895202" cy="16268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BEB0D-1F5A-47F2-84B6-A93A60A590C2}">
      <dsp:nvSpPr>
        <dsp:cNvPr id="0" name=""/>
        <dsp:cNvSpPr/>
      </dsp:nvSpPr>
      <dsp:spPr>
        <a:xfrm>
          <a:off x="1560751" y="83972"/>
          <a:ext cx="2031386" cy="12403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DISEÑO DE LA INVESTIGACIÓN</a:t>
          </a:r>
          <a:endParaRPr lang="es-EC" sz="1600" kern="1200" dirty="0"/>
        </a:p>
      </dsp:txBody>
      <dsp:txXfrm>
        <a:off x="1858241" y="265619"/>
        <a:ext cx="1436406" cy="877071"/>
      </dsp:txXfrm>
    </dsp:sp>
    <dsp:sp modelId="{51B22244-D1EE-4FA3-8E83-9BBE06D4DB9E}">
      <dsp:nvSpPr>
        <dsp:cNvPr id="0" name=""/>
        <dsp:cNvSpPr/>
      </dsp:nvSpPr>
      <dsp:spPr>
        <a:xfrm rot="10800000">
          <a:off x="2372107" y="1426507"/>
          <a:ext cx="408675" cy="216598"/>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532044-B2F3-49B4-AD4B-F1B1E7463C0F}">
      <dsp:nvSpPr>
        <dsp:cNvPr id="0" name=""/>
        <dsp:cNvSpPr/>
      </dsp:nvSpPr>
      <dsp:spPr>
        <a:xfrm>
          <a:off x="1641866" y="1733013"/>
          <a:ext cx="1869157" cy="146418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POBLACIÓN Y MUESTRA</a:t>
          </a:r>
          <a:endParaRPr lang="es-EC" sz="1600" kern="1200" dirty="0"/>
        </a:p>
      </dsp:txBody>
      <dsp:txXfrm>
        <a:off x="1915598" y="1947438"/>
        <a:ext cx="1321693" cy="1035337"/>
      </dsp:txXfrm>
    </dsp:sp>
    <dsp:sp modelId="{7F8FE0F2-D77F-492B-ACBC-435997705FCD}">
      <dsp:nvSpPr>
        <dsp:cNvPr id="0" name=""/>
        <dsp:cNvSpPr/>
      </dsp:nvSpPr>
      <dsp:spPr>
        <a:xfrm rot="10800000">
          <a:off x="2372107" y="3299370"/>
          <a:ext cx="408675" cy="216598"/>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D20058-8800-4679-9DD0-E1598D02FBA5}">
      <dsp:nvSpPr>
        <dsp:cNvPr id="0" name=""/>
        <dsp:cNvSpPr/>
      </dsp:nvSpPr>
      <dsp:spPr>
        <a:xfrm>
          <a:off x="1084235" y="3605876"/>
          <a:ext cx="2984418" cy="13409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OPERACIONALIZACIÓN DE VARIABLES</a:t>
          </a:r>
          <a:endParaRPr lang="es-EC" sz="1600" kern="1200" dirty="0"/>
        </a:p>
      </dsp:txBody>
      <dsp:txXfrm>
        <a:off x="1521293" y="3802257"/>
        <a:ext cx="2110302" cy="948208"/>
      </dsp:txXfrm>
    </dsp:sp>
    <dsp:sp modelId="{94D346F2-3753-41A4-B66A-361D061C95CA}">
      <dsp:nvSpPr>
        <dsp:cNvPr id="0" name=""/>
        <dsp:cNvSpPr/>
      </dsp:nvSpPr>
      <dsp:spPr>
        <a:xfrm rot="5366751">
          <a:off x="4214109" y="4150247"/>
          <a:ext cx="408675" cy="216598"/>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26A03E-5011-45EB-AAC6-B52427E742FC}">
      <dsp:nvSpPr>
        <dsp:cNvPr id="0" name=""/>
        <dsp:cNvSpPr/>
      </dsp:nvSpPr>
      <dsp:spPr>
        <a:xfrm>
          <a:off x="4756211" y="3543049"/>
          <a:ext cx="2136316" cy="14037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TÉCNICA E INSTRUMENTO</a:t>
          </a:r>
          <a:endParaRPr lang="es-EC" sz="1600" kern="1200" dirty="0"/>
        </a:p>
      </dsp:txBody>
      <dsp:txXfrm>
        <a:off x="5069067" y="3748630"/>
        <a:ext cx="1510604" cy="992635"/>
      </dsp:txXfrm>
    </dsp:sp>
    <dsp:sp modelId="{018327DD-CB78-47B9-8815-742BA62FAB62}">
      <dsp:nvSpPr>
        <dsp:cNvPr id="0" name=""/>
        <dsp:cNvSpPr/>
      </dsp:nvSpPr>
      <dsp:spPr>
        <a:xfrm>
          <a:off x="5620031" y="3224282"/>
          <a:ext cx="408675" cy="216598"/>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626E66-1725-470D-B603-1FB1FEBD1CAB}">
      <dsp:nvSpPr>
        <dsp:cNvPr id="0" name=""/>
        <dsp:cNvSpPr/>
      </dsp:nvSpPr>
      <dsp:spPr>
        <a:xfrm>
          <a:off x="4939825" y="1819704"/>
          <a:ext cx="1769087" cy="13146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POBLACIÓN Y MUESTRA</a:t>
          </a:r>
          <a:endParaRPr lang="es-EC" sz="1600" kern="1200" dirty="0"/>
        </a:p>
      </dsp:txBody>
      <dsp:txXfrm>
        <a:off x="5198902" y="2012233"/>
        <a:ext cx="1250933" cy="929611"/>
      </dsp:txXfrm>
    </dsp:sp>
    <dsp:sp modelId="{A3EED304-02A2-426A-9959-492A3F6DD377}">
      <dsp:nvSpPr>
        <dsp:cNvPr id="0" name=""/>
        <dsp:cNvSpPr/>
      </dsp:nvSpPr>
      <dsp:spPr>
        <a:xfrm>
          <a:off x="5620031" y="1500937"/>
          <a:ext cx="408675" cy="216598"/>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B1A059-E65E-48B7-B70C-1C4AEDFA3036}">
      <dsp:nvSpPr>
        <dsp:cNvPr id="0" name=""/>
        <dsp:cNvSpPr/>
      </dsp:nvSpPr>
      <dsp:spPr>
        <a:xfrm>
          <a:off x="4652476" y="2479"/>
          <a:ext cx="2343785" cy="14085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PROCEDIMIENTO DE LA INVESTIGACIÓN</a:t>
          </a:r>
          <a:endParaRPr lang="es-EC" sz="1600" kern="1200" dirty="0"/>
        </a:p>
      </dsp:txBody>
      <dsp:txXfrm>
        <a:off x="4995715" y="208756"/>
        <a:ext cx="1657307" cy="995994"/>
      </dsp:txXfrm>
    </dsp:sp>
    <dsp:sp modelId="{11860F76-B170-4222-A43B-158A1C77392F}">
      <dsp:nvSpPr>
        <dsp:cNvPr id="0" name=""/>
        <dsp:cNvSpPr/>
      </dsp:nvSpPr>
      <dsp:spPr>
        <a:xfrm rot="5355558">
          <a:off x="7232265" y="577611"/>
          <a:ext cx="408675" cy="216598"/>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1845B5-8764-44FF-9AF9-85DAE3E9E35A}">
      <dsp:nvSpPr>
        <dsp:cNvPr id="0" name=""/>
        <dsp:cNvSpPr/>
      </dsp:nvSpPr>
      <dsp:spPr>
        <a:xfrm>
          <a:off x="7864659" y="2479"/>
          <a:ext cx="2318879" cy="132581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RECOLECCIÓN DE DATOS</a:t>
          </a:r>
          <a:endParaRPr lang="es-EC" sz="1600" kern="1200" dirty="0"/>
        </a:p>
      </dsp:txBody>
      <dsp:txXfrm>
        <a:off x="8204251" y="196640"/>
        <a:ext cx="1639695" cy="937492"/>
      </dsp:txXfrm>
    </dsp:sp>
    <dsp:sp modelId="{4D384850-DC56-43F1-B669-0F6ADC098EFA}">
      <dsp:nvSpPr>
        <dsp:cNvPr id="0" name=""/>
        <dsp:cNvSpPr/>
      </dsp:nvSpPr>
      <dsp:spPr>
        <a:xfrm rot="10800000">
          <a:off x="8819761" y="1430463"/>
          <a:ext cx="408675" cy="216598"/>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F799D5-1AD0-40D5-8D39-9036CFE21D96}">
      <dsp:nvSpPr>
        <dsp:cNvPr id="0" name=""/>
        <dsp:cNvSpPr/>
      </dsp:nvSpPr>
      <dsp:spPr>
        <a:xfrm>
          <a:off x="7876423" y="1736970"/>
          <a:ext cx="2295350" cy="13182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ANÁLISIS E INTERPRETACIÓN DE RESULTADOS</a:t>
          </a:r>
          <a:endParaRPr lang="es-EC" sz="1600" kern="1200" dirty="0"/>
        </a:p>
      </dsp:txBody>
      <dsp:txXfrm>
        <a:off x="8212569" y="1930027"/>
        <a:ext cx="1623058" cy="932161"/>
      </dsp:txXfrm>
    </dsp:sp>
    <dsp:sp modelId="{102FA7B5-CCC6-4742-B807-DCC45A710FB7}">
      <dsp:nvSpPr>
        <dsp:cNvPr id="0" name=""/>
        <dsp:cNvSpPr/>
      </dsp:nvSpPr>
      <dsp:spPr>
        <a:xfrm rot="10800000">
          <a:off x="8819761" y="3157414"/>
          <a:ext cx="408675" cy="216598"/>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F52539-6C02-42CD-AA1B-1C5E1C1F46D1}">
      <dsp:nvSpPr>
        <dsp:cNvPr id="0" name=""/>
        <dsp:cNvSpPr/>
      </dsp:nvSpPr>
      <dsp:spPr>
        <a:xfrm>
          <a:off x="7580084" y="3463921"/>
          <a:ext cx="2888028" cy="15141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CONCLUSIONES  RECOMENDACIONES</a:t>
          </a:r>
          <a:endParaRPr lang="es-EC" sz="1600" kern="1200" dirty="0"/>
        </a:p>
      </dsp:txBody>
      <dsp:txXfrm>
        <a:off x="8003026" y="3685665"/>
        <a:ext cx="2042144" cy="10706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EC51B-4C0B-4631-BF9B-EB07271880FF}">
      <dsp:nvSpPr>
        <dsp:cNvPr id="0" name=""/>
        <dsp:cNvSpPr/>
      </dsp:nvSpPr>
      <dsp:spPr>
        <a:xfrm>
          <a:off x="0" y="0"/>
          <a:ext cx="10515600" cy="5257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CONCLUSIONES</a:t>
          </a:r>
          <a:endParaRPr lang="es-EC" sz="2000" kern="1200" dirty="0"/>
        </a:p>
      </dsp:txBody>
      <dsp:txXfrm>
        <a:off x="25664" y="25664"/>
        <a:ext cx="10464272" cy="474410"/>
      </dsp:txXfrm>
    </dsp:sp>
    <dsp:sp modelId="{597664FB-07EE-486B-8FB0-3A412713AAE2}">
      <dsp:nvSpPr>
        <dsp:cNvPr id="0" name=""/>
        <dsp:cNvSpPr/>
      </dsp:nvSpPr>
      <dsp:spPr>
        <a:xfrm>
          <a:off x="0" y="537656"/>
          <a:ext cx="10515600" cy="1369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s-EC" sz="1600" kern="1200" dirty="0" smtClean="0"/>
            <a:t>No cuentan con facilidades amigables para mujeres y niñas.</a:t>
          </a:r>
          <a:endParaRPr lang="es-EC" sz="1600" kern="1200" dirty="0"/>
        </a:p>
        <a:p>
          <a:pPr marL="171450" lvl="1" indent="-171450" algn="l" defTabSz="711200">
            <a:lnSpc>
              <a:spcPct val="90000"/>
            </a:lnSpc>
            <a:spcBef>
              <a:spcPct val="0"/>
            </a:spcBef>
            <a:spcAft>
              <a:spcPct val="20000"/>
            </a:spcAft>
            <a:buChar char="••"/>
          </a:pPr>
          <a:r>
            <a:rPr lang="es-EC" sz="1600" kern="1200" dirty="0" smtClean="0"/>
            <a:t>No tienen publicidad que enlaza la marca con el cuidado del bebé.</a:t>
          </a:r>
          <a:endParaRPr lang="es-EC" sz="1600" kern="1200" dirty="0"/>
        </a:p>
        <a:p>
          <a:pPr marL="171450" lvl="1" indent="-171450" algn="l" defTabSz="711200">
            <a:lnSpc>
              <a:spcPct val="90000"/>
            </a:lnSpc>
            <a:spcBef>
              <a:spcPct val="0"/>
            </a:spcBef>
            <a:spcAft>
              <a:spcPct val="20000"/>
            </a:spcAft>
            <a:buChar char="••"/>
          </a:pPr>
          <a:r>
            <a:rPr lang="es-EC" sz="1600" kern="1200" dirty="0" smtClean="0"/>
            <a:t>No combinan la música y la fragancia relacionada a la marca.</a:t>
          </a:r>
          <a:endParaRPr lang="es-EC" sz="1600" kern="1200" dirty="0"/>
        </a:p>
        <a:p>
          <a:pPr marL="171450" lvl="1" indent="-171450" algn="l" defTabSz="711200">
            <a:lnSpc>
              <a:spcPct val="90000"/>
            </a:lnSpc>
            <a:spcBef>
              <a:spcPct val="0"/>
            </a:spcBef>
            <a:spcAft>
              <a:spcPct val="20000"/>
            </a:spcAft>
            <a:buChar char="••"/>
          </a:pPr>
          <a:r>
            <a:rPr lang="es-EC" sz="1600" kern="1200" dirty="0" smtClean="0"/>
            <a:t>No decoran los locales con muebles y colores que producen paz en un ambiente de bebé.</a:t>
          </a:r>
          <a:endParaRPr lang="es-EC" sz="1600" kern="1200" dirty="0"/>
        </a:p>
        <a:p>
          <a:pPr marL="171450" lvl="1" indent="-171450" algn="l" defTabSz="711200">
            <a:lnSpc>
              <a:spcPct val="90000"/>
            </a:lnSpc>
            <a:spcBef>
              <a:spcPct val="0"/>
            </a:spcBef>
            <a:spcAft>
              <a:spcPct val="20000"/>
            </a:spcAft>
            <a:buChar char="••"/>
          </a:pPr>
          <a:r>
            <a:rPr lang="es-EC" sz="1600" kern="1200" dirty="0" smtClean="0"/>
            <a:t>No apoyan a una causa social ni la socializan por medio del website.</a:t>
          </a:r>
          <a:endParaRPr lang="es-EC" sz="1600" kern="1200" dirty="0"/>
        </a:p>
      </dsp:txBody>
      <dsp:txXfrm>
        <a:off x="0" y="537656"/>
        <a:ext cx="10515600" cy="1369305"/>
      </dsp:txXfrm>
    </dsp:sp>
    <dsp:sp modelId="{59315E93-B4FD-46BD-8958-110BF0E087D8}">
      <dsp:nvSpPr>
        <dsp:cNvPr id="0" name=""/>
        <dsp:cNvSpPr/>
      </dsp:nvSpPr>
      <dsp:spPr>
        <a:xfrm>
          <a:off x="0" y="1906961"/>
          <a:ext cx="10515600" cy="5602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RECOMENDACIONES</a:t>
          </a:r>
          <a:endParaRPr lang="es-EC" sz="2000" kern="1200" dirty="0"/>
        </a:p>
      </dsp:txBody>
      <dsp:txXfrm>
        <a:off x="27349" y="1934310"/>
        <a:ext cx="10460902" cy="505551"/>
      </dsp:txXfrm>
    </dsp:sp>
    <dsp:sp modelId="{FB9E18FD-A01D-4D06-81B7-F016A2085F6E}">
      <dsp:nvSpPr>
        <dsp:cNvPr id="0" name=""/>
        <dsp:cNvSpPr/>
      </dsp:nvSpPr>
      <dsp:spPr>
        <a:xfrm>
          <a:off x="0" y="2467211"/>
          <a:ext cx="10515600" cy="2570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s-EC" sz="1600" kern="1200" dirty="0" smtClean="0"/>
            <a:t>De acuerdo a su capacidad económica deben implementar pequeñas facilidades de productos y espacios pequeños o actividades para los niños. (Mesas para colorear)</a:t>
          </a:r>
          <a:endParaRPr lang="es-EC" sz="1600" kern="1200" dirty="0"/>
        </a:p>
        <a:p>
          <a:pPr marL="171450" lvl="1" indent="-171450" algn="l" defTabSz="711200">
            <a:lnSpc>
              <a:spcPct val="90000"/>
            </a:lnSpc>
            <a:spcBef>
              <a:spcPct val="0"/>
            </a:spcBef>
            <a:spcAft>
              <a:spcPct val="20000"/>
            </a:spcAft>
            <a:buChar char="••"/>
          </a:pPr>
          <a:r>
            <a:rPr lang="es-EC" sz="1600" kern="1200" dirty="0" smtClean="0"/>
            <a:t>Pueden usar las redes sociales para promocionar el enlace de la marca con el cuidado del bebé.</a:t>
          </a:r>
          <a:endParaRPr lang="es-EC" sz="1600" kern="1200" dirty="0"/>
        </a:p>
        <a:p>
          <a:pPr marL="171450" lvl="1" indent="-171450" algn="l" defTabSz="711200">
            <a:lnSpc>
              <a:spcPct val="90000"/>
            </a:lnSpc>
            <a:spcBef>
              <a:spcPct val="0"/>
            </a:spcBef>
            <a:spcAft>
              <a:spcPct val="20000"/>
            </a:spcAft>
            <a:buChar char="••"/>
          </a:pPr>
          <a:r>
            <a:rPr lang="es-EC" sz="1600" kern="1200" dirty="0" smtClean="0"/>
            <a:t>La optimización del uso de un televisor puede combinar la música con videos y usar fragancias del mercado.</a:t>
          </a:r>
          <a:endParaRPr lang="es-EC" sz="1600" kern="1200" dirty="0"/>
        </a:p>
        <a:p>
          <a:pPr marL="171450" lvl="1" indent="-171450" algn="l" defTabSz="711200">
            <a:lnSpc>
              <a:spcPct val="90000"/>
            </a:lnSpc>
            <a:spcBef>
              <a:spcPct val="0"/>
            </a:spcBef>
            <a:spcAft>
              <a:spcPct val="20000"/>
            </a:spcAft>
            <a:buChar char="••"/>
          </a:pPr>
          <a:r>
            <a:rPr lang="es-EC" sz="1600" kern="1200" dirty="0" smtClean="0"/>
            <a:t>Los locales deben comprar los muebles con colores que producen paz para su instalación o remodelarlos con materiales económicos.</a:t>
          </a:r>
          <a:endParaRPr lang="es-EC" sz="1600" kern="1200" dirty="0"/>
        </a:p>
        <a:p>
          <a:pPr marL="171450" lvl="1" indent="-171450" algn="l" defTabSz="711200">
            <a:lnSpc>
              <a:spcPct val="90000"/>
            </a:lnSpc>
            <a:spcBef>
              <a:spcPct val="0"/>
            </a:spcBef>
            <a:spcAft>
              <a:spcPct val="20000"/>
            </a:spcAft>
            <a:buChar char="••"/>
          </a:pPr>
          <a:r>
            <a:rPr lang="es-EC" sz="1600" kern="1200" dirty="0" smtClean="0"/>
            <a:t>Se debe socializar el apoyo a una fundación  por medio del website. Este apoyo reduce el pago de los impuestos en el SRI.</a:t>
          </a:r>
          <a:endParaRPr lang="es-EC" sz="1600" kern="1200" dirty="0"/>
        </a:p>
        <a:p>
          <a:pPr marL="171450" lvl="1" indent="-171450" algn="l" defTabSz="711200">
            <a:lnSpc>
              <a:spcPct val="90000"/>
            </a:lnSpc>
            <a:spcBef>
              <a:spcPct val="0"/>
            </a:spcBef>
            <a:spcAft>
              <a:spcPct val="20000"/>
            </a:spcAft>
            <a:buChar char="••"/>
          </a:pPr>
          <a:endParaRPr lang="es-EC" sz="1600" kern="1200" dirty="0"/>
        </a:p>
        <a:p>
          <a:pPr marL="171450" lvl="1" indent="-171450" algn="l" defTabSz="711200">
            <a:lnSpc>
              <a:spcPct val="90000"/>
            </a:lnSpc>
            <a:spcBef>
              <a:spcPct val="0"/>
            </a:spcBef>
            <a:spcAft>
              <a:spcPct val="20000"/>
            </a:spcAft>
            <a:buChar char="••"/>
          </a:pPr>
          <a:endParaRPr lang="es-EC" sz="1600" kern="1200" dirty="0"/>
        </a:p>
      </dsp:txBody>
      <dsp:txXfrm>
        <a:off x="0" y="2467211"/>
        <a:ext cx="10515600" cy="25709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21F2C-3086-454D-8118-FDDF7C90A533}">
      <dsp:nvSpPr>
        <dsp:cNvPr id="0" name=""/>
        <dsp:cNvSpPr/>
      </dsp:nvSpPr>
      <dsp:spPr>
        <a:xfrm rot="5400000">
          <a:off x="3506806" y="130656"/>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Fidelizar los clientes</a:t>
          </a:r>
          <a:endParaRPr lang="es-EC" sz="1400" kern="1200" dirty="0"/>
        </a:p>
      </dsp:txBody>
      <dsp:txXfrm rot="-5400000">
        <a:off x="3909687" y="313106"/>
        <a:ext cx="1202866" cy="1382606"/>
      </dsp:txXfrm>
    </dsp:sp>
    <dsp:sp modelId="{898AC5AA-E428-422C-9AAF-56854C2D81F1}">
      <dsp:nvSpPr>
        <dsp:cNvPr id="0" name=""/>
        <dsp:cNvSpPr/>
      </dsp:nvSpPr>
      <dsp:spPr>
        <a:xfrm>
          <a:off x="5437901" y="401821"/>
          <a:ext cx="2241629" cy="1205177"/>
        </a:xfrm>
        <a:prstGeom prst="rect">
          <a:avLst/>
        </a:prstGeom>
        <a:noFill/>
        <a:ln>
          <a:noFill/>
        </a:ln>
        <a:effectLst/>
      </dsp:spPr>
      <dsp:style>
        <a:lnRef idx="0">
          <a:scrgbClr r="0" g="0" b="0"/>
        </a:lnRef>
        <a:fillRef idx="0">
          <a:scrgbClr r="0" g="0" b="0"/>
        </a:fillRef>
        <a:effectRef idx="0">
          <a:scrgbClr r="0" g="0" b="0"/>
        </a:effectRef>
        <a:fontRef idx="minor"/>
      </dsp:style>
    </dsp:sp>
    <dsp:sp modelId="{423A27C3-4614-47E1-966D-3773265765EB}">
      <dsp:nvSpPr>
        <dsp:cNvPr id="0" name=""/>
        <dsp:cNvSpPr/>
      </dsp:nvSpPr>
      <dsp:spPr>
        <a:xfrm rot="5400000">
          <a:off x="1590473" y="174203"/>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1993354" y="356653"/>
        <a:ext cx="1202866" cy="1382606"/>
      </dsp:txXfrm>
    </dsp:sp>
    <dsp:sp modelId="{4429CE00-AD93-4F77-8D04-5AA9C63397DB}">
      <dsp:nvSpPr>
        <dsp:cNvPr id="0" name=""/>
        <dsp:cNvSpPr/>
      </dsp:nvSpPr>
      <dsp:spPr>
        <a:xfrm rot="5400000">
          <a:off x="2559537" y="1835580"/>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DESARROLLARESTRATEGIAS DE MARKETING CON APLICACIÓN DEL BRANDING</a:t>
          </a:r>
          <a:endParaRPr lang="es-EC" sz="1400" kern="1200" dirty="0"/>
        </a:p>
      </dsp:txBody>
      <dsp:txXfrm rot="-5400000">
        <a:off x="2962418" y="2018030"/>
        <a:ext cx="1202866" cy="1382606"/>
      </dsp:txXfrm>
    </dsp:sp>
    <dsp:sp modelId="{3E30E362-AE1B-4E19-BDDB-EA88110288BA}">
      <dsp:nvSpPr>
        <dsp:cNvPr id="0" name=""/>
        <dsp:cNvSpPr/>
      </dsp:nvSpPr>
      <dsp:spPr>
        <a:xfrm>
          <a:off x="1930395" y="283028"/>
          <a:ext cx="1556746" cy="1049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bg1"/>
              </a:solidFill>
            </a:rPr>
            <a:t>Incrementar las ventas de la ropa de bebé</a:t>
          </a:r>
          <a:endParaRPr lang="es-EC" sz="1400" kern="1200" dirty="0">
            <a:solidFill>
              <a:schemeClr val="bg1"/>
            </a:solidFill>
          </a:endParaRPr>
        </a:p>
      </dsp:txBody>
      <dsp:txXfrm>
        <a:off x="1930395" y="283028"/>
        <a:ext cx="1556746" cy="1049865"/>
      </dsp:txXfrm>
    </dsp:sp>
    <dsp:sp modelId="{EB91A7A8-188D-4419-8A59-1D97074CD642}">
      <dsp:nvSpPr>
        <dsp:cNvPr id="0" name=""/>
        <dsp:cNvSpPr/>
      </dsp:nvSpPr>
      <dsp:spPr>
        <a:xfrm rot="5400000">
          <a:off x="4446844" y="1835580"/>
          <a:ext cx="2008628" cy="1747506"/>
        </a:xfrm>
        <a:prstGeom prst="hexagon">
          <a:avLst>
            <a:gd name="adj" fmla="val 25000"/>
            <a:gd name="vf" fmla="val 11547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4849725" y="2018030"/>
        <a:ext cx="1202866" cy="1382606"/>
      </dsp:txXfrm>
    </dsp:sp>
    <dsp:sp modelId="{C501E73E-FCFB-4E2D-B4E7-90987424957A}">
      <dsp:nvSpPr>
        <dsp:cNvPr id="0" name=""/>
        <dsp:cNvSpPr/>
      </dsp:nvSpPr>
      <dsp:spPr>
        <a:xfrm rot="5400000">
          <a:off x="3506806" y="3540503"/>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Posicionar la marca del local comercial</a:t>
          </a:r>
          <a:endParaRPr lang="es-EC" sz="1400" kern="1200" dirty="0"/>
        </a:p>
      </dsp:txBody>
      <dsp:txXfrm rot="-5400000">
        <a:off x="3909687" y="3722953"/>
        <a:ext cx="1202866" cy="1382606"/>
      </dsp:txXfrm>
    </dsp:sp>
    <dsp:sp modelId="{78616563-41F1-434F-8800-657B31D21207}">
      <dsp:nvSpPr>
        <dsp:cNvPr id="0" name=""/>
        <dsp:cNvSpPr/>
      </dsp:nvSpPr>
      <dsp:spPr>
        <a:xfrm>
          <a:off x="5437901" y="3811668"/>
          <a:ext cx="2241629" cy="1205177"/>
        </a:xfrm>
        <a:prstGeom prst="rect">
          <a:avLst/>
        </a:prstGeom>
        <a:noFill/>
        <a:ln>
          <a:noFill/>
        </a:ln>
        <a:effectLst/>
      </dsp:spPr>
      <dsp:style>
        <a:lnRef idx="0">
          <a:scrgbClr r="0" g="0" b="0"/>
        </a:lnRef>
        <a:fillRef idx="0">
          <a:scrgbClr r="0" g="0" b="0"/>
        </a:fillRef>
        <a:effectRef idx="0">
          <a:scrgbClr r="0" g="0" b="0"/>
        </a:effectRef>
        <a:fontRef idx="minor"/>
      </dsp:style>
    </dsp:sp>
    <dsp:sp modelId="{369C66C5-FBD9-4535-8310-3E6DA367F290}">
      <dsp:nvSpPr>
        <dsp:cNvPr id="0" name=""/>
        <dsp:cNvSpPr/>
      </dsp:nvSpPr>
      <dsp:spPr>
        <a:xfrm rot="5400000">
          <a:off x="1619499" y="3540503"/>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2022380" y="3722953"/>
        <a:ext cx="1202866" cy="13826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AAEAFE-004F-47C0-84BF-A76293E30C56}">
      <dsp:nvSpPr>
        <dsp:cNvPr id="0" name=""/>
        <dsp:cNvSpPr/>
      </dsp:nvSpPr>
      <dsp:spPr>
        <a:xfrm>
          <a:off x="0" y="50577"/>
          <a:ext cx="8128000" cy="15716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smtClean="0"/>
            <a:t>LA MAYORÍA DE LOS LOCALES NO BRINDAN:</a:t>
          </a:r>
          <a:endParaRPr lang="es-EC" sz="1400" kern="1200" dirty="0"/>
        </a:p>
        <a:p>
          <a:pPr marL="171450" lvl="1" indent="-171450" algn="l" defTabSz="800100">
            <a:lnSpc>
              <a:spcPct val="90000"/>
            </a:lnSpc>
            <a:spcBef>
              <a:spcPct val="0"/>
            </a:spcBef>
            <a:spcAft>
              <a:spcPct val="15000"/>
            </a:spcAft>
            <a:buChar char="••"/>
          </a:pPr>
          <a:r>
            <a:rPr lang="es-EC" sz="1800" kern="1200" dirty="0" smtClean="0"/>
            <a:t>Espacio de juegos para los niños</a:t>
          </a:r>
          <a:endParaRPr lang="es-EC" sz="1800" kern="1200" dirty="0"/>
        </a:p>
        <a:p>
          <a:pPr marL="171450" lvl="1" indent="-171450" algn="l" defTabSz="800100">
            <a:lnSpc>
              <a:spcPct val="90000"/>
            </a:lnSpc>
            <a:spcBef>
              <a:spcPct val="0"/>
            </a:spcBef>
            <a:spcAft>
              <a:spcPct val="15000"/>
            </a:spcAft>
            <a:buChar char="••"/>
          </a:pPr>
          <a:r>
            <a:rPr lang="es-EC" sz="1800" kern="1200" dirty="0" smtClean="0"/>
            <a:t>Juegos y diversiones para los niños</a:t>
          </a:r>
          <a:endParaRPr lang="es-EC" sz="1800" kern="1200" dirty="0"/>
        </a:p>
        <a:p>
          <a:pPr marL="171450" lvl="1" indent="-171450" algn="l" defTabSz="800100">
            <a:lnSpc>
              <a:spcPct val="90000"/>
            </a:lnSpc>
            <a:spcBef>
              <a:spcPct val="0"/>
            </a:spcBef>
            <a:spcAft>
              <a:spcPct val="15000"/>
            </a:spcAft>
            <a:buChar char="••"/>
          </a:pPr>
          <a:r>
            <a:rPr lang="es-EC" sz="1800" kern="1200" dirty="0" smtClean="0"/>
            <a:t>Publicidad de los productos</a:t>
          </a:r>
          <a:endParaRPr lang="es-EC" sz="1800" kern="1200" dirty="0"/>
        </a:p>
      </dsp:txBody>
      <dsp:txXfrm>
        <a:off x="1782769" y="50577"/>
        <a:ext cx="6345230" cy="1571695"/>
      </dsp:txXfrm>
    </dsp:sp>
    <dsp:sp modelId="{131C83F4-2CD7-4457-9955-9842DEF29F95}">
      <dsp:nvSpPr>
        <dsp:cNvPr id="0" name=""/>
        <dsp:cNvSpPr/>
      </dsp:nvSpPr>
      <dsp:spPr>
        <a:xfrm>
          <a:off x="157169" y="157169"/>
          <a:ext cx="1625600" cy="1257356"/>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625DA3-CE89-4B51-A3A6-087CBC5911DC}">
      <dsp:nvSpPr>
        <dsp:cNvPr id="0" name=""/>
        <dsp:cNvSpPr/>
      </dsp:nvSpPr>
      <dsp:spPr>
        <a:xfrm>
          <a:off x="0" y="1728865"/>
          <a:ext cx="8128000" cy="15716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endParaRPr lang="es-EC" sz="1800" kern="1200" dirty="0"/>
        </a:p>
        <a:p>
          <a:pPr marL="171450" lvl="1" indent="-171450" algn="l" defTabSz="800100">
            <a:lnSpc>
              <a:spcPct val="90000"/>
            </a:lnSpc>
            <a:spcBef>
              <a:spcPct val="0"/>
            </a:spcBef>
            <a:spcAft>
              <a:spcPct val="15000"/>
            </a:spcAft>
            <a:buChar char="••"/>
          </a:pPr>
          <a:r>
            <a:rPr lang="es-EC" sz="1800" kern="1200" dirty="0" smtClean="0"/>
            <a:t>Música apropiada para el bebé</a:t>
          </a:r>
          <a:endParaRPr lang="es-EC" sz="1800" kern="1200" dirty="0"/>
        </a:p>
        <a:p>
          <a:pPr marL="171450" lvl="1" indent="-171450" algn="l" defTabSz="800100">
            <a:lnSpc>
              <a:spcPct val="90000"/>
            </a:lnSpc>
            <a:spcBef>
              <a:spcPct val="0"/>
            </a:spcBef>
            <a:spcAft>
              <a:spcPct val="15000"/>
            </a:spcAft>
            <a:buChar char="••"/>
          </a:pPr>
          <a:r>
            <a:rPr lang="es-EC" sz="1800" kern="1200" dirty="0" smtClean="0"/>
            <a:t>Diseño y colores de los stands de venta para bebé</a:t>
          </a:r>
          <a:endParaRPr lang="es-EC" sz="1800" kern="1200" dirty="0"/>
        </a:p>
      </dsp:txBody>
      <dsp:txXfrm>
        <a:off x="1782769" y="1728865"/>
        <a:ext cx="6345230" cy="1571695"/>
      </dsp:txXfrm>
    </dsp:sp>
    <dsp:sp modelId="{D47C2AD3-6983-413E-962B-FB21918197B9}">
      <dsp:nvSpPr>
        <dsp:cNvPr id="0" name=""/>
        <dsp:cNvSpPr/>
      </dsp:nvSpPr>
      <dsp:spPr>
        <a:xfrm>
          <a:off x="157169" y="1886034"/>
          <a:ext cx="1625600" cy="1257356"/>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334C13-80BB-4D31-9C5B-08C25439368C}">
      <dsp:nvSpPr>
        <dsp:cNvPr id="0" name=""/>
        <dsp:cNvSpPr/>
      </dsp:nvSpPr>
      <dsp:spPr>
        <a:xfrm>
          <a:off x="0" y="3457730"/>
          <a:ext cx="8128000" cy="15716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endParaRPr lang="es-EC" sz="1600" kern="1200" dirty="0"/>
        </a:p>
        <a:p>
          <a:pPr marL="171450" lvl="1" indent="-171450" algn="l" defTabSz="800100">
            <a:lnSpc>
              <a:spcPct val="90000"/>
            </a:lnSpc>
            <a:spcBef>
              <a:spcPct val="0"/>
            </a:spcBef>
            <a:spcAft>
              <a:spcPct val="15000"/>
            </a:spcAft>
            <a:buChar char="••"/>
          </a:pPr>
          <a:r>
            <a:rPr lang="es-EC" sz="1800" kern="1200" dirty="0" smtClean="0"/>
            <a:t>El aroma del local para bebé</a:t>
          </a:r>
          <a:endParaRPr lang="es-EC" sz="1800" kern="1200" dirty="0"/>
        </a:p>
        <a:p>
          <a:pPr marL="171450" lvl="1" indent="-171450" algn="l" defTabSz="800100">
            <a:lnSpc>
              <a:spcPct val="90000"/>
            </a:lnSpc>
            <a:spcBef>
              <a:spcPct val="0"/>
            </a:spcBef>
            <a:spcAft>
              <a:spcPct val="15000"/>
            </a:spcAft>
            <a:buChar char="••"/>
          </a:pPr>
          <a:r>
            <a:rPr lang="es-EC" sz="1800" kern="1200" dirty="0" smtClean="0"/>
            <a:t>Productos complementarios </a:t>
          </a:r>
          <a:endParaRPr lang="es-EC" sz="1800" kern="1200" dirty="0"/>
        </a:p>
      </dsp:txBody>
      <dsp:txXfrm>
        <a:off x="1782769" y="3457730"/>
        <a:ext cx="6345230" cy="1571695"/>
      </dsp:txXfrm>
    </dsp:sp>
    <dsp:sp modelId="{7052542E-70A5-44DF-808F-8D05D9E98005}">
      <dsp:nvSpPr>
        <dsp:cNvPr id="0" name=""/>
        <dsp:cNvSpPr/>
      </dsp:nvSpPr>
      <dsp:spPr>
        <a:xfrm>
          <a:off x="157169" y="3614899"/>
          <a:ext cx="1625600" cy="1257356"/>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79F3F-8331-4D03-9A41-214429B411E0}">
      <dsp:nvSpPr>
        <dsp:cNvPr id="0" name=""/>
        <dsp:cNvSpPr/>
      </dsp:nvSpPr>
      <dsp:spPr>
        <a:xfrm>
          <a:off x="-5669180" y="-867964"/>
          <a:ext cx="6750841" cy="6750841"/>
        </a:xfrm>
        <a:prstGeom prst="blockArc">
          <a:avLst>
            <a:gd name="adj1" fmla="val 18900000"/>
            <a:gd name="adj2" fmla="val 2700000"/>
            <a:gd name="adj3" fmla="val 32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AEFE19-2545-4C03-A325-9298E2AF25B4}">
      <dsp:nvSpPr>
        <dsp:cNvPr id="0" name=""/>
        <dsp:cNvSpPr/>
      </dsp:nvSpPr>
      <dsp:spPr>
        <a:xfrm>
          <a:off x="696069" y="293051"/>
          <a:ext cx="7362724" cy="14198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6117" tIns="25400" rIns="25400" bIns="25400" numCol="1" spcCol="1270" anchor="ctr" anchorCtr="0">
          <a:noAutofit/>
        </a:bodyPr>
        <a:lstStyle/>
        <a:p>
          <a:pPr lvl="0" algn="l" defTabSz="444500">
            <a:lnSpc>
              <a:spcPct val="90000"/>
            </a:lnSpc>
            <a:spcBef>
              <a:spcPct val="0"/>
            </a:spcBef>
            <a:spcAft>
              <a:spcPct val="35000"/>
            </a:spcAft>
          </a:pPr>
          <a:r>
            <a:rPr lang="es-EC" sz="1000" kern="1200" dirty="0" smtClean="0"/>
            <a:t>Do</a:t>
          </a:r>
          <a:r>
            <a:rPr lang="es-EC" sz="1050" kern="1200" dirty="0" smtClean="0"/>
            <a:t>s estrategias para establecer una relación efectiva con sus clientes.</a:t>
          </a:r>
        </a:p>
        <a:p>
          <a:pPr lvl="0" algn="l" defTabSz="444500">
            <a:lnSpc>
              <a:spcPct val="90000"/>
            </a:lnSpc>
            <a:spcBef>
              <a:spcPct val="0"/>
            </a:spcBef>
            <a:spcAft>
              <a:spcPct val="35000"/>
            </a:spcAft>
          </a:pPr>
          <a:r>
            <a:rPr lang="es-EC" sz="1050" kern="1200" dirty="0" smtClean="0"/>
            <a:t>- Una estrategia de impacto emocional/sensorial que le daría un ambiente que refuerza su identidad como marca frente al consumidor a través de la fragancia</a:t>
          </a:r>
        </a:p>
        <a:p>
          <a:pPr lvl="0" algn="l" defTabSz="444500">
            <a:lnSpc>
              <a:spcPct val="90000"/>
            </a:lnSpc>
            <a:spcBef>
              <a:spcPct val="0"/>
            </a:spcBef>
            <a:spcAft>
              <a:spcPct val="35000"/>
            </a:spcAft>
          </a:pPr>
          <a:r>
            <a:rPr lang="es-EC" sz="1050" kern="1200" dirty="0" smtClean="0"/>
            <a:t>- Una para desarrollo de escaparates atractivos para el cliente.</a:t>
          </a:r>
        </a:p>
        <a:p>
          <a:pPr lvl="0" algn="l" defTabSz="444500">
            <a:lnSpc>
              <a:spcPct val="90000"/>
            </a:lnSpc>
            <a:spcBef>
              <a:spcPct val="0"/>
            </a:spcBef>
            <a:spcAft>
              <a:spcPct val="35000"/>
            </a:spcAft>
          </a:pPr>
          <a:r>
            <a:rPr lang="es-EC" sz="1050" kern="1200" dirty="0" smtClean="0"/>
            <a:t>- Una estrategia para posicionar adecuadamente a la marca en las redes sociales. </a:t>
          </a:r>
          <a:endParaRPr lang="es-EC" sz="1050" kern="1200" dirty="0"/>
        </a:p>
      </dsp:txBody>
      <dsp:txXfrm>
        <a:off x="696069" y="293051"/>
        <a:ext cx="7362724" cy="1419862"/>
      </dsp:txXfrm>
    </dsp:sp>
    <dsp:sp modelId="{B041FFDD-8045-42A8-BBC3-0A05D4A1DA54}">
      <dsp:nvSpPr>
        <dsp:cNvPr id="0" name=""/>
        <dsp:cNvSpPr/>
      </dsp:nvSpPr>
      <dsp:spPr>
        <a:xfrm>
          <a:off x="69205" y="376118"/>
          <a:ext cx="1253728" cy="1253728"/>
        </a:xfrm>
        <a:prstGeom prst="ellipse">
          <a:avLst/>
        </a:prstGeom>
        <a:solidFill>
          <a:schemeClr val="accent6">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FBFE09-18CE-4F21-B914-E7B6339306AD}">
      <dsp:nvSpPr>
        <dsp:cNvPr id="0" name=""/>
        <dsp:cNvSpPr/>
      </dsp:nvSpPr>
      <dsp:spPr>
        <a:xfrm>
          <a:off x="1060653" y="1816100"/>
          <a:ext cx="6998140" cy="13827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6117" tIns="27940" rIns="27940" bIns="27940" numCol="1" spcCol="1270" anchor="ctr" anchorCtr="0">
          <a:noAutofit/>
        </a:bodyPr>
        <a:lstStyle/>
        <a:p>
          <a:pPr lvl="0" algn="l" defTabSz="466725">
            <a:lnSpc>
              <a:spcPct val="90000"/>
            </a:lnSpc>
            <a:spcBef>
              <a:spcPct val="0"/>
            </a:spcBef>
            <a:spcAft>
              <a:spcPct val="35000"/>
            </a:spcAft>
          </a:pPr>
          <a:r>
            <a:rPr lang="es-EC" sz="1050" kern="1200" dirty="0" smtClean="0"/>
            <a:t>Dos estrategias para establecer una relación efectiva con sus clientes.</a:t>
          </a:r>
        </a:p>
        <a:p>
          <a:pPr lvl="0" algn="l" defTabSz="466725">
            <a:lnSpc>
              <a:spcPct val="90000"/>
            </a:lnSpc>
            <a:spcBef>
              <a:spcPct val="0"/>
            </a:spcBef>
            <a:spcAft>
              <a:spcPct val="35000"/>
            </a:spcAft>
          </a:pPr>
          <a:r>
            <a:rPr lang="es-EC" sz="1050" kern="1200" dirty="0" smtClean="0"/>
            <a:t>- La ubicación de los locales no es ideal, por tanto, dos estrategias de impacto emocional/sensorial imprime en el cliente la identidad del marca a través del ambiente de bebé y el ofrecimiento de bocaditos.</a:t>
          </a:r>
        </a:p>
        <a:p>
          <a:pPr lvl="0" algn="l" defTabSz="466725">
            <a:lnSpc>
              <a:spcPct val="90000"/>
            </a:lnSpc>
            <a:spcBef>
              <a:spcPct val="0"/>
            </a:spcBef>
            <a:spcAft>
              <a:spcPct val="35000"/>
            </a:spcAft>
          </a:pPr>
          <a:r>
            <a:rPr lang="es-EC" sz="1050" kern="1200" dirty="0" smtClean="0"/>
            <a:t>- Una para desarrollo de escaparates atractivos para el cliente.</a:t>
          </a:r>
        </a:p>
        <a:p>
          <a:pPr lvl="0" algn="l" defTabSz="466725">
            <a:lnSpc>
              <a:spcPct val="90000"/>
            </a:lnSpc>
            <a:spcBef>
              <a:spcPct val="0"/>
            </a:spcBef>
            <a:spcAft>
              <a:spcPct val="35000"/>
            </a:spcAft>
          </a:pPr>
          <a:r>
            <a:rPr lang="es-EC" sz="1050" kern="1200" dirty="0" smtClean="0"/>
            <a:t>- Finalmente, una estrategia para posicionar con mayor fuerza a la marca a través de la página WEB que ya tiene</a:t>
          </a:r>
          <a:r>
            <a:rPr lang="es-EC" sz="1000" kern="1200" dirty="0" smtClean="0"/>
            <a:t>.</a:t>
          </a:r>
          <a:endParaRPr lang="es-EC" sz="1000" kern="1200" dirty="0"/>
        </a:p>
      </dsp:txBody>
      <dsp:txXfrm>
        <a:off x="1060653" y="1816100"/>
        <a:ext cx="6998140" cy="1382711"/>
      </dsp:txXfrm>
    </dsp:sp>
    <dsp:sp modelId="{A785648F-7DEE-446D-BF3B-B332CC8F054F}">
      <dsp:nvSpPr>
        <dsp:cNvPr id="0" name=""/>
        <dsp:cNvSpPr/>
      </dsp:nvSpPr>
      <dsp:spPr>
        <a:xfrm>
          <a:off x="433789" y="1855191"/>
          <a:ext cx="1253728" cy="1253728"/>
        </a:xfrm>
        <a:prstGeom prst="ellipse">
          <a:avLst/>
        </a:prstGeom>
        <a:solidFill>
          <a:schemeClr val="accent6">
            <a:lumMod val="40000"/>
            <a:lumOff val="6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DA5D83-AE16-434E-80FB-89D961E1E4D7}">
      <dsp:nvSpPr>
        <dsp:cNvPr id="0" name=""/>
        <dsp:cNvSpPr/>
      </dsp:nvSpPr>
      <dsp:spPr>
        <a:xfrm>
          <a:off x="696069" y="3199448"/>
          <a:ext cx="7362724" cy="16249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6117" tIns="27940" rIns="27940" bIns="27940" numCol="1" spcCol="1270" anchor="ctr" anchorCtr="0">
          <a:noAutofit/>
        </a:bodyPr>
        <a:lstStyle/>
        <a:p>
          <a:pPr lvl="0" algn="l" defTabSz="466725">
            <a:lnSpc>
              <a:spcPct val="90000"/>
            </a:lnSpc>
            <a:spcBef>
              <a:spcPct val="0"/>
            </a:spcBef>
            <a:spcAft>
              <a:spcPct val="35000"/>
            </a:spcAft>
          </a:pPr>
          <a:r>
            <a:rPr lang="es-EC" sz="1050" kern="1200" dirty="0" smtClean="0"/>
            <a:t>Dos estrategias con el fin de enganchar a los clientes hacia su local.</a:t>
          </a:r>
        </a:p>
        <a:p>
          <a:pPr lvl="0" algn="l" defTabSz="466725">
            <a:lnSpc>
              <a:spcPct val="90000"/>
            </a:lnSpc>
            <a:spcBef>
              <a:spcPct val="0"/>
            </a:spcBef>
            <a:spcAft>
              <a:spcPct val="35000"/>
            </a:spcAft>
          </a:pPr>
          <a:r>
            <a:rPr lang="es-EC" sz="1050" kern="1200" dirty="0" smtClean="0"/>
            <a:t>- Dos estrategias que fidelizan al cliente posterior a la experiencia sensorial notable.</a:t>
          </a:r>
        </a:p>
        <a:p>
          <a:pPr lvl="0" algn="l" defTabSz="466725">
            <a:lnSpc>
              <a:spcPct val="90000"/>
            </a:lnSpc>
            <a:spcBef>
              <a:spcPct val="0"/>
            </a:spcBef>
            <a:spcAft>
              <a:spcPct val="35000"/>
            </a:spcAft>
          </a:pPr>
          <a:r>
            <a:rPr lang="es-EC" sz="1050" kern="1200" dirty="0" smtClean="0"/>
            <a:t>- Una estrategia de mejora del concepto de diseño del almacén, buscando enternecer.</a:t>
          </a:r>
        </a:p>
        <a:p>
          <a:pPr lvl="0" algn="l" defTabSz="466725">
            <a:lnSpc>
              <a:spcPct val="90000"/>
            </a:lnSpc>
            <a:spcBef>
              <a:spcPct val="0"/>
            </a:spcBef>
            <a:spcAft>
              <a:spcPct val="35000"/>
            </a:spcAft>
          </a:pPr>
          <a:r>
            <a:rPr lang="es-EC" sz="1050" kern="1200" dirty="0" smtClean="0"/>
            <a:t>- Una estrategia de posicionamiento de la marca, expandiendo su Facebook, hacia un </a:t>
          </a:r>
          <a:r>
            <a:rPr lang="es-EC" sz="1050" kern="1200" dirty="0" err="1" smtClean="0"/>
            <a:t>Twitter</a:t>
          </a:r>
          <a:r>
            <a:rPr lang="es-EC" sz="1050" kern="1200" dirty="0" smtClean="0"/>
            <a:t>, manejando ambos con mayor fuerza de publicidad.</a:t>
          </a:r>
          <a:endParaRPr lang="es-EC" sz="1050" kern="1200" dirty="0"/>
        </a:p>
      </dsp:txBody>
      <dsp:txXfrm>
        <a:off x="696069" y="3199448"/>
        <a:ext cx="7362724" cy="1624961"/>
      </dsp:txXfrm>
    </dsp:sp>
    <dsp:sp modelId="{9E13DA22-329E-469F-BA76-BBD269EC6746}">
      <dsp:nvSpPr>
        <dsp:cNvPr id="0" name=""/>
        <dsp:cNvSpPr/>
      </dsp:nvSpPr>
      <dsp:spPr>
        <a:xfrm>
          <a:off x="69205" y="3385065"/>
          <a:ext cx="1253728" cy="1253728"/>
        </a:xfrm>
        <a:prstGeom prst="ellipse">
          <a:avLst/>
        </a:prstGeom>
        <a:solidFill>
          <a:schemeClr val="accent4">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D2DD1586-14A7-4E18-AFC7-0F71546699D5}" type="datetimeFigureOut">
              <a:rPr lang="es-EC" smtClean="0"/>
              <a:t>30/11/2015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01D740E-0803-4501-BD9F-06BB51328734}" type="slidenum">
              <a:rPr lang="es-EC" smtClean="0"/>
              <a:t>‹Nº›</a:t>
            </a:fld>
            <a:endParaRPr lang="es-EC"/>
          </a:p>
        </p:txBody>
      </p:sp>
    </p:spTree>
    <p:extLst>
      <p:ext uri="{BB962C8B-B14F-4D97-AF65-F5344CB8AC3E}">
        <p14:creationId xmlns:p14="http://schemas.microsoft.com/office/powerpoint/2010/main" val="2697300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D2DD1586-14A7-4E18-AFC7-0F71546699D5}" type="datetimeFigureOut">
              <a:rPr lang="es-EC" smtClean="0"/>
              <a:t>30/11/2015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01D740E-0803-4501-BD9F-06BB51328734}" type="slidenum">
              <a:rPr lang="es-EC" smtClean="0"/>
              <a:t>‹Nº›</a:t>
            </a:fld>
            <a:endParaRPr lang="es-EC"/>
          </a:p>
        </p:txBody>
      </p:sp>
    </p:spTree>
    <p:extLst>
      <p:ext uri="{BB962C8B-B14F-4D97-AF65-F5344CB8AC3E}">
        <p14:creationId xmlns:p14="http://schemas.microsoft.com/office/powerpoint/2010/main" val="2164193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D2DD1586-14A7-4E18-AFC7-0F71546699D5}" type="datetimeFigureOut">
              <a:rPr lang="es-EC" smtClean="0"/>
              <a:t>30/11/2015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01D740E-0803-4501-BD9F-06BB51328734}" type="slidenum">
              <a:rPr lang="es-EC" smtClean="0"/>
              <a:t>‹Nº›</a:t>
            </a:fld>
            <a:endParaRPr lang="es-EC"/>
          </a:p>
        </p:txBody>
      </p:sp>
    </p:spTree>
    <p:extLst>
      <p:ext uri="{BB962C8B-B14F-4D97-AF65-F5344CB8AC3E}">
        <p14:creationId xmlns:p14="http://schemas.microsoft.com/office/powerpoint/2010/main" val="3537983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D2DD1586-14A7-4E18-AFC7-0F71546699D5}" type="datetimeFigureOut">
              <a:rPr lang="es-EC" smtClean="0"/>
              <a:t>30/11/2015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01D740E-0803-4501-BD9F-06BB51328734}" type="slidenum">
              <a:rPr lang="es-EC" smtClean="0"/>
              <a:t>‹Nº›</a:t>
            </a:fld>
            <a:endParaRPr lang="es-EC"/>
          </a:p>
        </p:txBody>
      </p:sp>
    </p:spTree>
    <p:extLst>
      <p:ext uri="{BB962C8B-B14F-4D97-AF65-F5344CB8AC3E}">
        <p14:creationId xmlns:p14="http://schemas.microsoft.com/office/powerpoint/2010/main" val="47227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D2DD1586-14A7-4E18-AFC7-0F71546699D5}" type="datetimeFigureOut">
              <a:rPr lang="es-EC" smtClean="0"/>
              <a:t>30/11/2015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01D740E-0803-4501-BD9F-06BB51328734}" type="slidenum">
              <a:rPr lang="es-EC" smtClean="0"/>
              <a:t>‹Nº›</a:t>
            </a:fld>
            <a:endParaRPr lang="es-EC"/>
          </a:p>
        </p:txBody>
      </p:sp>
    </p:spTree>
    <p:extLst>
      <p:ext uri="{BB962C8B-B14F-4D97-AF65-F5344CB8AC3E}">
        <p14:creationId xmlns:p14="http://schemas.microsoft.com/office/powerpoint/2010/main" val="3312963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D2DD1586-14A7-4E18-AFC7-0F71546699D5}" type="datetimeFigureOut">
              <a:rPr lang="es-EC" smtClean="0"/>
              <a:t>30/11/2015</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01D740E-0803-4501-BD9F-06BB51328734}" type="slidenum">
              <a:rPr lang="es-EC" smtClean="0"/>
              <a:t>‹Nº›</a:t>
            </a:fld>
            <a:endParaRPr lang="es-EC"/>
          </a:p>
        </p:txBody>
      </p:sp>
    </p:spTree>
    <p:extLst>
      <p:ext uri="{BB962C8B-B14F-4D97-AF65-F5344CB8AC3E}">
        <p14:creationId xmlns:p14="http://schemas.microsoft.com/office/powerpoint/2010/main" val="3052250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D2DD1586-14A7-4E18-AFC7-0F71546699D5}" type="datetimeFigureOut">
              <a:rPr lang="es-EC" smtClean="0"/>
              <a:t>30/11/2015</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F01D740E-0803-4501-BD9F-06BB51328734}" type="slidenum">
              <a:rPr lang="es-EC" smtClean="0"/>
              <a:t>‹Nº›</a:t>
            </a:fld>
            <a:endParaRPr lang="es-EC"/>
          </a:p>
        </p:txBody>
      </p:sp>
    </p:spTree>
    <p:extLst>
      <p:ext uri="{BB962C8B-B14F-4D97-AF65-F5344CB8AC3E}">
        <p14:creationId xmlns:p14="http://schemas.microsoft.com/office/powerpoint/2010/main" val="1820097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D2DD1586-14A7-4E18-AFC7-0F71546699D5}" type="datetimeFigureOut">
              <a:rPr lang="es-EC" smtClean="0"/>
              <a:t>30/11/2015</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F01D740E-0803-4501-BD9F-06BB51328734}" type="slidenum">
              <a:rPr lang="es-EC" smtClean="0"/>
              <a:t>‹Nº›</a:t>
            </a:fld>
            <a:endParaRPr lang="es-EC"/>
          </a:p>
        </p:txBody>
      </p:sp>
    </p:spTree>
    <p:extLst>
      <p:ext uri="{BB962C8B-B14F-4D97-AF65-F5344CB8AC3E}">
        <p14:creationId xmlns:p14="http://schemas.microsoft.com/office/powerpoint/2010/main" val="687469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2DD1586-14A7-4E18-AFC7-0F71546699D5}" type="datetimeFigureOut">
              <a:rPr lang="es-EC" smtClean="0"/>
              <a:t>30/11/2015</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F01D740E-0803-4501-BD9F-06BB51328734}" type="slidenum">
              <a:rPr lang="es-EC" smtClean="0"/>
              <a:t>‹Nº›</a:t>
            </a:fld>
            <a:endParaRPr lang="es-EC"/>
          </a:p>
        </p:txBody>
      </p:sp>
    </p:spTree>
    <p:extLst>
      <p:ext uri="{BB962C8B-B14F-4D97-AF65-F5344CB8AC3E}">
        <p14:creationId xmlns:p14="http://schemas.microsoft.com/office/powerpoint/2010/main" val="1832987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2DD1586-14A7-4E18-AFC7-0F71546699D5}" type="datetimeFigureOut">
              <a:rPr lang="es-EC" smtClean="0"/>
              <a:t>30/11/2015</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01D740E-0803-4501-BD9F-06BB51328734}" type="slidenum">
              <a:rPr lang="es-EC" smtClean="0"/>
              <a:t>‹Nº›</a:t>
            </a:fld>
            <a:endParaRPr lang="es-EC"/>
          </a:p>
        </p:txBody>
      </p:sp>
    </p:spTree>
    <p:extLst>
      <p:ext uri="{BB962C8B-B14F-4D97-AF65-F5344CB8AC3E}">
        <p14:creationId xmlns:p14="http://schemas.microsoft.com/office/powerpoint/2010/main" val="2951168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2DD1586-14A7-4E18-AFC7-0F71546699D5}" type="datetimeFigureOut">
              <a:rPr lang="es-EC" smtClean="0"/>
              <a:t>30/11/2015</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01D740E-0803-4501-BD9F-06BB51328734}" type="slidenum">
              <a:rPr lang="es-EC" smtClean="0"/>
              <a:t>‹Nº›</a:t>
            </a:fld>
            <a:endParaRPr lang="es-EC"/>
          </a:p>
        </p:txBody>
      </p:sp>
    </p:spTree>
    <p:extLst>
      <p:ext uri="{BB962C8B-B14F-4D97-AF65-F5344CB8AC3E}">
        <p14:creationId xmlns:p14="http://schemas.microsoft.com/office/powerpoint/2010/main" val="313022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DD1586-14A7-4E18-AFC7-0F71546699D5}" type="datetimeFigureOut">
              <a:rPr lang="es-EC" smtClean="0"/>
              <a:t>30/11/2015</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1D740E-0803-4501-BD9F-06BB51328734}" type="slidenum">
              <a:rPr lang="es-EC" smtClean="0"/>
              <a:t>‹Nº›</a:t>
            </a:fld>
            <a:endParaRPr lang="es-EC"/>
          </a:p>
        </p:txBody>
      </p:sp>
    </p:spTree>
    <p:extLst>
      <p:ext uri="{BB962C8B-B14F-4D97-AF65-F5344CB8AC3E}">
        <p14:creationId xmlns:p14="http://schemas.microsoft.com/office/powerpoint/2010/main" val="3797535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75761" y="3797067"/>
            <a:ext cx="10174309" cy="1090441"/>
          </a:xfrm>
        </p:spPr>
        <p:txBody>
          <a:bodyPr>
            <a:normAutofit/>
          </a:bodyPr>
          <a:lstStyle/>
          <a:p>
            <a:r>
              <a:rPr lang="es-EC" sz="2000" b="1" dirty="0" smtClean="0">
                <a:latin typeface="Arial" panose="020B0604020202020204" pitchFamily="34" charset="0"/>
                <a:cs typeface="Arial" panose="020B0604020202020204" pitchFamily="34" charset="0"/>
              </a:rPr>
              <a:t>ANÁLISIS DEL BRANDING </a:t>
            </a:r>
            <a:r>
              <a:rPr lang="es-EC" sz="2000" b="1" dirty="0">
                <a:latin typeface="Arial" panose="020B0604020202020204" pitchFamily="34" charset="0"/>
                <a:cs typeface="Arial" panose="020B0604020202020204" pitchFamily="34" charset="0"/>
              </a:rPr>
              <a:t>COMO HERRAMIENTA DE MARKETING FRENTE AL COMPORTAMIENTO DE LOS CONSUMIDORES DE ROPA DE BEBÉ EN LOS CENTROS COMERCIALES DEL SECTOR NORTE DE </a:t>
            </a:r>
            <a:r>
              <a:rPr lang="es-EC" sz="2000" b="1" dirty="0" smtClean="0">
                <a:latin typeface="Arial" panose="020B0604020202020204" pitchFamily="34" charset="0"/>
                <a:cs typeface="Arial" panose="020B0604020202020204" pitchFamily="34" charset="0"/>
              </a:rPr>
              <a:t>QUITO</a:t>
            </a:r>
          </a:p>
        </p:txBody>
      </p:sp>
      <p:pic>
        <p:nvPicPr>
          <p:cNvPr id="4" name="Imagen 3" descr="http://blogs.espe.edu.ec/wp-content/uploads/2013/07/Comunicado-2-1.jpg"/>
          <p:cNvPicPr/>
          <p:nvPr/>
        </p:nvPicPr>
        <p:blipFill rotWithShape="1">
          <a:blip r:embed="rId2">
            <a:extLst>
              <a:ext uri="{28A0092B-C50C-407E-A947-70E740481C1C}">
                <a14:useLocalDpi xmlns:a14="http://schemas.microsoft.com/office/drawing/2010/main" val="0"/>
              </a:ext>
            </a:extLst>
          </a:blip>
          <a:srcRect t="33618" r="2523" b="29371"/>
          <a:stretch/>
        </p:blipFill>
        <p:spPr bwMode="auto">
          <a:xfrm>
            <a:off x="2614412" y="554972"/>
            <a:ext cx="6272012" cy="1413510"/>
          </a:xfrm>
          <a:prstGeom prst="rect">
            <a:avLst/>
          </a:prstGeom>
          <a:noFill/>
          <a:ln>
            <a:noFill/>
          </a:ln>
          <a:extLst>
            <a:ext uri="{53640926-AAD7-44D8-BBD7-CCE9431645EC}">
              <a14:shadowObscured xmlns:a14="http://schemas.microsoft.com/office/drawing/2010/main"/>
            </a:ext>
          </a:extLst>
        </p:spPr>
      </p:pic>
      <p:sp>
        <p:nvSpPr>
          <p:cNvPr id="6" name="CuadroTexto 5"/>
          <p:cNvSpPr txBox="1"/>
          <p:nvPr/>
        </p:nvSpPr>
        <p:spPr>
          <a:xfrm>
            <a:off x="3747750" y="2887146"/>
            <a:ext cx="4430333" cy="369332"/>
          </a:xfrm>
          <a:prstGeom prst="rect">
            <a:avLst/>
          </a:prstGeom>
          <a:noFill/>
        </p:spPr>
        <p:txBody>
          <a:bodyPr wrap="square" rtlCol="0">
            <a:spAutoFit/>
          </a:bodyPr>
          <a:lstStyle/>
          <a:p>
            <a:r>
              <a:rPr lang="es-EC" b="1" dirty="0" smtClean="0"/>
              <a:t>TECNOLOGÍA EN MARKETING Y PUBLICIDAD</a:t>
            </a:r>
            <a:endParaRPr lang="es-EC" b="1" dirty="0"/>
          </a:p>
        </p:txBody>
      </p:sp>
      <p:sp>
        <p:nvSpPr>
          <p:cNvPr id="2" name="CuadroTexto 1"/>
          <p:cNvSpPr txBox="1"/>
          <p:nvPr/>
        </p:nvSpPr>
        <p:spPr>
          <a:xfrm>
            <a:off x="2614412" y="2485685"/>
            <a:ext cx="6432996" cy="369332"/>
          </a:xfrm>
          <a:prstGeom prst="rect">
            <a:avLst/>
          </a:prstGeom>
          <a:noFill/>
        </p:spPr>
        <p:txBody>
          <a:bodyPr wrap="square" rtlCol="0">
            <a:spAutoFit/>
          </a:bodyPr>
          <a:lstStyle/>
          <a:p>
            <a:r>
              <a:rPr lang="es-EC" b="1" dirty="0" smtClean="0"/>
              <a:t>DEPARTAMENTO DE CIENCIAS ADMINISTRATIVAS Y DE COMERCIO</a:t>
            </a:r>
            <a:endParaRPr lang="es-EC" b="1" dirty="0"/>
          </a:p>
        </p:txBody>
      </p:sp>
      <p:sp>
        <p:nvSpPr>
          <p:cNvPr id="5" name="CuadroTexto 4"/>
          <p:cNvSpPr txBox="1"/>
          <p:nvPr/>
        </p:nvSpPr>
        <p:spPr>
          <a:xfrm>
            <a:off x="1815921" y="5318975"/>
            <a:ext cx="45719" cy="369332"/>
          </a:xfrm>
          <a:prstGeom prst="rect">
            <a:avLst/>
          </a:prstGeom>
          <a:noFill/>
        </p:spPr>
        <p:txBody>
          <a:bodyPr wrap="square" rtlCol="0">
            <a:spAutoFit/>
          </a:bodyPr>
          <a:lstStyle/>
          <a:p>
            <a:endParaRPr lang="es-EC" dirty="0"/>
          </a:p>
        </p:txBody>
      </p:sp>
      <p:sp>
        <p:nvSpPr>
          <p:cNvPr id="7" name="CuadroTexto 6"/>
          <p:cNvSpPr txBox="1"/>
          <p:nvPr/>
        </p:nvSpPr>
        <p:spPr>
          <a:xfrm>
            <a:off x="2459865" y="5228823"/>
            <a:ext cx="5537915" cy="1477328"/>
          </a:xfrm>
          <a:prstGeom prst="rect">
            <a:avLst/>
          </a:prstGeom>
          <a:noFill/>
        </p:spPr>
        <p:txBody>
          <a:bodyPr wrap="square" rtlCol="0">
            <a:spAutoFit/>
          </a:bodyPr>
          <a:lstStyle/>
          <a:p>
            <a:pPr algn="ctr"/>
            <a:r>
              <a:rPr lang="es-EC" sz="2400" b="1" dirty="0"/>
              <a:t>Daniela Karina Herrera Campos</a:t>
            </a:r>
            <a:endParaRPr lang="es-EC" sz="2400" dirty="0"/>
          </a:p>
          <a:p>
            <a:pPr algn="ctr"/>
            <a:r>
              <a:rPr lang="es-EC" b="1" dirty="0"/>
              <a:t>ASESORES:</a:t>
            </a:r>
            <a:endParaRPr lang="es-EC" dirty="0"/>
          </a:p>
          <a:p>
            <a:pPr algn="ctr"/>
            <a:r>
              <a:rPr lang="es-EC" sz="2400" b="1" dirty="0"/>
              <a:t>Dr. Vinicio Obando y MSC. Carlos Novoa</a:t>
            </a:r>
            <a:endParaRPr lang="es-EC" sz="2400" dirty="0"/>
          </a:p>
          <a:p>
            <a:pPr algn="ctr"/>
            <a:r>
              <a:rPr lang="es-EC" sz="2400" b="1" dirty="0"/>
              <a:t> </a:t>
            </a:r>
            <a:r>
              <a:rPr lang="es-EC" b="1" dirty="0" smtClean="0"/>
              <a:t>2015</a:t>
            </a:r>
            <a:endParaRPr lang="es-EC" b="1" dirty="0"/>
          </a:p>
        </p:txBody>
      </p:sp>
    </p:spTree>
    <p:extLst>
      <p:ext uri="{BB962C8B-B14F-4D97-AF65-F5344CB8AC3E}">
        <p14:creationId xmlns:p14="http://schemas.microsoft.com/office/powerpoint/2010/main" val="2939642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1">
              <a:lumMod val="20000"/>
              <a:lumOff val="80000"/>
            </a:schemeClr>
          </a:solidFill>
        </p:spPr>
        <p:txBody>
          <a:bodyPr/>
          <a:lstStyle/>
          <a:p>
            <a:pPr algn="ctr"/>
            <a:r>
              <a:rPr lang="es-EC" dirty="0" smtClean="0"/>
              <a:t>METODOLOGÍA</a:t>
            </a:r>
            <a:endParaRPr lang="es-EC" dirty="0"/>
          </a:p>
        </p:txBody>
      </p:sp>
      <p:sp>
        <p:nvSpPr>
          <p:cNvPr id="3" name="Marcador de contenido 2"/>
          <p:cNvSpPr>
            <a:spLocks noGrp="1"/>
          </p:cNvSpPr>
          <p:nvPr>
            <p:ph idx="1"/>
          </p:nvPr>
        </p:nvSpPr>
        <p:spPr/>
        <p:txBody>
          <a:bodyPr/>
          <a:lstStyle/>
          <a:p>
            <a:pPr marL="0" indent="0">
              <a:buNone/>
            </a:pPr>
            <a:endParaRPr lang="es-EC" dirty="0"/>
          </a:p>
          <a:p>
            <a:pPr marL="0" indent="0">
              <a:buNone/>
            </a:pPr>
            <a:r>
              <a:rPr lang="es-EC" sz="2400" dirty="0" smtClean="0">
                <a:solidFill>
                  <a:srgbClr val="002060"/>
                </a:solidFill>
              </a:rPr>
              <a:t>MÉTODOS</a:t>
            </a:r>
          </a:p>
          <a:p>
            <a:pPr marL="0" indent="0">
              <a:buNone/>
            </a:pPr>
            <a:endParaRPr lang="es-EC" sz="2400" dirty="0"/>
          </a:p>
        </p:txBody>
      </p:sp>
      <p:graphicFrame>
        <p:nvGraphicFramePr>
          <p:cNvPr id="6" name="Diagrama 5"/>
          <p:cNvGraphicFramePr/>
          <p:nvPr>
            <p:extLst/>
          </p:nvPr>
        </p:nvGraphicFramePr>
        <p:xfrm>
          <a:off x="3454400" y="2162628"/>
          <a:ext cx="7678057" cy="3787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8354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39368"/>
            <a:ext cx="10515600" cy="1325563"/>
          </a:xfrm>
          <a:solidFill>
            <a:schemeClr val="accent1">
              <a:lumMod val="20000"/>
              <a:lumOff val="80000"/>
            </a:schemeClr>
          </a:solidFill>
        </p:spPr>
        <p:txBody>
          <a:bodyPr/>
          <a:lstStyle/>
          <a:p>
            <a:pPr algn="ctr"/>
            <a:r>
              <a:rPr lang="es-EC" dirty="0" smtClean="0"/>
              <a:t>METODOLOGÍA</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631296540"/>
              </p:ext>
            </p:extLst>
          </p:nvPr>
        </p:nvGraphicFramePr>
        <p:xfrm>
          <a:off x="244699" y="1664932"/>
          <a:ext cx="11552349" cy="4980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88135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0324" y="261347"/>
            <a:ext cx="10515600" cy="1325563"/>
          </a:xfrm>
          <a:solidFill>
            <a:schemeClr val="accent1">
              <a:lumMod val="20000"/>
              <a:lumOff val="80000"/>
            </a:schemeClr>
          </a:solidFill>
        </p:spPr>
        <p:txBody>
          <a:bodyPr/>
          <a:lstStyle/>
          <a:p>
            <a:pPr algn="ctr"/>
            <a:r>
              <a:rPr lang="es-EC" dirty="0" smtClean="0"/>
              <a:t>METODOLOGÍA</a:t>
            </a:r>
            <a:endParaRPr lang="es-EC" dirty="0"/>
          </a:p>
        </p:txBody>
      </p:sp>
      <p:sp>
        <p:nvSpPr>
          <p:cNvPr id="6" name="Rectangle 5"/>
          <p:cNvSpPr>
            <a:spLocks noChangeArrowheads="1"/>
          </p:cNvSpPr>
          <p:nvPr/>
        </p:nvSpPr>
        <p:spPr bwMode="auto">
          <a:xfrm>
            <a:off x="1799769" y="1262698"/>
            <a:ext cx="20221311" cy="223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s-EC" sz="1800" b="0" i="0" u="none" strike="noStrike" cap="none" normalizeH="0" baseline="0" smtClean="0">
              <a:ln>
                <a:noFill/>
              </a:ln>
              <a:solidFill>
                <a:schemeClr val="tx1"/>
              </a:solidFill>
              <a:effectLst/>
              <a:latin typeface="Arial" panose="020B0604020202020204" pitchFamily="34" charset="0"/>
            </a:endParaRPr>
          </a:p>
        </p:txBody>
      </p:sp>
      <p:pic>
        <p:nvPicPr>
          <p:cNvPr id="2052" name="Imagen 92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8657" y="2050097"/>
            <a:ext cx="9634086" cy="470217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2250619" y="1702758"/>
            <a:ext cx="2022131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C" sz="11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Cronograma de la Investigación de Campo: Aplicación de las fichas de observación</a:t>
            </a:r>
            <a:r>
              <a:rPr kumimoji="0" lang="es-ES" altLang="es-EC"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s-ES" altLang="es-EC" sz="1800" b="0" i="0" u="none" strike="noStrike" cap="none" normalizeH="0" baseline="0" dirty="0" smtClean="0">
              <a:ln>
                <a:noFill/>
              </a:ln>
              <a:solidFill>
                <a:schemeClr val="tx1"/>
              </a:solidFill>
              <a:effectLst/>
              <a:latin typeface="Arial" panose="020B0604020202020204" pitchFamily="34" charset="0"/>
            </a:endParaRPr>
          </a:p>
        </p:txBody>
      </p:sp>
      <p:sp>
        <p:nvSpPr>
          <p:cNvPr id="3" name="CuadroTexto 2"/>
          <p:cNvSpPr txBox="1"/>
          <p:nvPr/>
        </p:nvSpPr>
        <p:spPr>
          <a:xfrm flipH="1">
            <a:off x="2250619" y="2318162"/>
            <a:ext cx="2214881" cy="338554"/>
          </a:xfrm>
          <a:prstGeom prst="rect">
            <a:avLst/>
          </a:prstGeom>
          <a:noFill/>
        </p:spPr>
        <p:txBody>
          <a:bodyPr wrap="square" rtlCol="0">
            <a:spAutoFit/>
          </a:bodyPr>
          <a:lstStyle/>
          <a:p>
            <a:r>
              <a:rPr lang="es-EC" sz="1600" dirty="0" smtClean="0"/>
              <a:t>POBLACIÓN Y MUESTRA</a:t>
            </a:r>
            <a:endParaRPr lang="es-EC" sz="1600" dirty="0"/>
          </a:p>
        </p:txBody>
      </p:sp>
    </p:spTree>
    <p:extLst>
      <p:ext uri="{BB962C8B-B14F-4D97-AF65-F5344CB8AC3E}">
        <p14:creationId xmlns:p14="http://schemas.microsoft.com/office/powerpoint/2010/main" val="98026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82563"/>
            <a:ext cx="10515600" cy="858837"/>
          </a:xfrm>
          <a:solidFill>
            <a:schemeClr val="accent1">
              <a:lumMod val="20000"/>
              <a:lumOff val="80000"/>
            </a:schemeClr>
          </a:solidFill>
        </p:spPr>
        <p:txBody>
          <a:bodyPr/>
          <a:lstStyle/>
          <a:p>
            <a:pPr algn="ctr"/>
            <a:r>
              <a:rPr lang="es-EC" dirty="0" smtClean="0"/>
              <a:t>METODOLOGÍA</a:t>
            </a:r>
            <a:endParaRPr lang="es-EC" dirty="0"/>
          </a:p>
        </p:txBody>
      </p:sp>
      <p:sp>
        <p:nvSpPr>
          <p:cNvPr id="3" name="Marcador de contenido 2"/>
          <p:cNvSpPr>
            <a:spLocks noGrp="1"/>
          </p:cNvSpPr>
          <p:nvPr>
            <p:ph idx="1"/>
          </p:nvPr>
        </p:nvSpPr>
        <p:spPr>
          <a:xfrm>
            <a:off x="342900" y="1943099"/>
            <a:ext cx="11709400" cy="4233863"/>
          </a:xfrm>
        </p:spPr>
        <p:txBody>
          <a:bodyPr/>
          <a:lstStyle/>
          <a:p>
            <a:pPr marL="0" indent="0">
              <a:buNone/>
            </a:pPr>
            <a:endParaRPr lang="es-EC" sz="2400" dirty="0" smtClean="0">
              <a:solidFill>
                <a:srgbClr val="002060"/>
              </a:solidFill>
            </a:endParaRPr>
          </a:p>
          <a:p>
            <a:pPr marL="0" indent="0">
              <a:buNone/>
            </a:pPr>
            <a:endParaRPr lang="es-EC" sz="2400" dirty="0"/>
          </a:p>
        </p:txBody>
      </p:sp>
      <p:sp>
        <p:nvSpPr>
          <p:cNvPr id="9" name="Rectangle 9"/>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32"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2055813"/>
            <a:ext cx="5610225" cy="46386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0"/>
          <p:cNvSpPr>
            <a:spLocks noChangeArrowheads="1"/>
          </p:cNvSpPr>
          <p:nvPr/>
        </p:nvSpPr>
        <p:spPr bwMode="auto">
          <a:xfrm>
            <a:off x="0" y="50958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35"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6025" y="2692401"/>
            <a:ext cx="5610225" cy="342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Imagen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288257"/>
            <a:ext cx="7518400" cy="65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9002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0324" y="287853"/>
            <a:ext cx="10515600" cy="728148"/>
          </a:xfrm>
          <a:solidFill>
            <a:schemeClr val="accent1">
              <a:lumMod val="20000"/>
              <a:lumOff val="80000"/>
            </a:schemeClr>
          </a:solidFill>
        </p:spPr>
        <p:txBody>
          <a:bodyPr/>
          <a:lstStyle/>
          <a:p>
            <a:pPr algn="ctr"/>
            <a:r>
              <a:rPr lang="es-EC" dirty="0" smtClean="0"/>
              <a:t>METODOLOGÍA</a:t>
            </a:r>
            <a:endParaRPr lang="es-EC" dirty="0"/>
          </a:p>
        </p:txBody>
      </p:sp>
      <p:grpSp>
        <p:nvGrpSpPr>
          <p:cNvPr id="11" name="Grupo 10"/>
          <p:cNvGrpSpPr/>
          <p:nvPr/>
        </p:nvGrpSpPr>
        <p:grpSpPr>
          <a:xfrm>
            <a:off x="1250324" y="1117599"/>
            <a:ext cx="12192000" cy="5384799"/>
            <a:chOff x="1828800" y="1071109"/>
            <a:chExt cx="12192000" cy="5218340"/>
          </a:xfrm>
        </p:grpSpPr>
        <p:sp>
          <p:nvSpPr>
            <p:cNvPr id="6" name="Rectangle 4"/>
            <p:cNvSpPr>
              <a:spLocks noChangeArrowheads="1"/>
            </p:cNvSpPr>
            <p:nvPr/>
          </p:nvSpPr>
          <p:spPr bwMode="auto">
            <a:xfrm>
              <a:off x="1828800" y="368027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Fuente: Observación</a:t>
              </a:r>
              <a:endParaRPr kumimoji="0" lang="es-EC" altLang="es-EC"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11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Gráfico Nº 1 - Patterns (Incidencia en el Mix Marketing)</a:t>
              </a:r>
              <a:endParaRPr kumimoji="0" lang="es-EC" altLang="es-EC"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grpSp>
          <p:nvGrpSpPr>
            <p:cNvPr id="10" name="Grupo 9"/>
            <p:cNvGrpSpPr/>
            <p:nvPr/>
          </p:nvGrpSpPr>
          <p:grpSpPr>
            <a:xfrm>
              <a:off x="1828800" y="1071109"/>
              <a:ext cx="12192000" cy="5218340"/>
              <a:chOff x="1828800" y="1233714"/>
              <a:chExt cx="12192000" cy="5218340"/>
            </a:xfrm>
          </p:grpSpPr>
          <p:pic>
            <p:nvPicPr>
              <p:cNvPr id="3074"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13429"/>
                <a:ext cx="4486275" cy="1466850"/>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137479"/>
                <a:ext cx="3581400" cy="18573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828800" y="1630886"/>
                <a:ext cx="979466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11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Ítem 1.- </a:t>
                </a:r>
                <a:r>
                  <a:rPr kumimoji="0" lang="es-ES" altLang="es-EC"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¿El catálogo de productos es amplio considerando los diferentes roles de la mujer (madre, esposa, trabajadora, enfermera, cocinera, deportista)?</a:t>
                </a:r>
                <a:endParaRPr kumimoji="0" lang="es-EC" altLang="es-EC"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11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Cuadro Nº 1 Patterns (Incidencia en el Marketing Mix)</a:t>
                </a:r>
                <a:endParaRPr kumimoji="0" lang="es-EC" altLang="es-EC"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5"/>
              <p:cNvSpPr>
                <a:spLocks noChangeArrowheads="1"/>
              </p:cNvSpPr>
              <p:nvPr/>
            </p:nvSpPr>
            <p:spPr bwMode="auto">
              <a:xfrm>
                <a:off x="1828800" y="599485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11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Fuente: Observación</a:t>
                </a:r>
                <a:endParaRPr kumimoji="0" lang="es-EC" altLang="es-EC"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El ítem Nº 1 hace referencia a la amplitud de la oferta de productos relacionados al bebé y productos complementarios para la maternidad y los roles de la madre.</a:t>
                </a:r>
                <a:endParaRPr kumimoji="0" lang="es-EC" altLang="es-EC"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El 36% sí ofrece una amplia oferta de productos.</a:t>
                </a:r>
                <a:endParaRPr kumimoji="0" lang="es-EC" altLang="es-EC"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El 64% no ofrece una amplia oferta de productos.</a:t>
                </a:r>
                <a:endParaRPr kumimoji="0" lang="es-EC" altLang="es-EC"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sp>
            <p:nvSpPr>
              <p:cNvPr id="9" name="CuadroTexto 8"/>
              <p:cNvSpPr txBox="1"/>
              <p:nvPr/>
            </p:nvSpPr>
            <p:spPr>
              <a:xfrm>
                <a:off x="1828800" y="1233714"/>
                <a:ext cx="4486275" cy="369332"/>
              </a:xfrm>
              <a:prstGeom prst="rect">
                <a:avLst/>
              </a:prstGeom>
              <a:noFill/>
            </p:spPr>
            <p:txBody>
              <a:bodyPr wrap="square" rtlCol="0">
                <a:spAutoFit/>
              </a:bodyPr>
              <a:lstStyle/>
              <a:p>
                <a:r>
                  <a:rPr lang="es-EC" dirty="0" smtClean="0"/>
                  <a:t>RESULTADOS DE LA FICHA DE OBSERVACIÓN</a:t>
                </a:r>
                <a:endParaRPr lang="es-EC" dirty="0"/>
              </a:p>
            </p:txBody>
          </p:sp>
        </p:grpSp>
      </p:grpSp>
    </p:spTree>
    <p:extLst>
      <p:ext uri="{BB962C8B-B14F-4D97-AF65-F5344CB8AC3E}">
        <p14:creationId xmlns:p14="http://schemas.microsoft.com/office/powerpoint/2010/main" val="999095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0324" y="287852"/>
            <a:ext cx="10515600" cy="1325563"/>
          </a:xfrm>
          <a:solidFill>
            <a:schemeClr val="accent1">
              <a:lumMod val="20000"/>
              <a:lumOff val="80000"/>
            </a:schemeClr>
          </a:solidFill>
        </p:spPr>
        <p:txBody>
          <a:bodyPr/>
          <a:lstStyle/>
          <a:p>
            <a:pPr algn="ctr"/>
            <a:r>
              <a:rPr lang="es-EC" dirty="0" smtClean="0"/>
              <a:t>METODOLOGÍA</a:t>
            </a:r>
            <a:endParaRPr lang="es-EC" dirty="0"/>
          </a:p>
        </p:txBody>
      </p:sp>
      <p:sp>
        <p:nvSpPr>
          <p:cNvPr id="3" name="Marcador de contenido 2"/>
          <p:cNvSpPr>
            <a:spLocks noGrp="1"/>
          </p:cNvSpPr>
          <p:nvPr>
            <p:ph idx="1"/>
          </p:nvPr>
        </p:nvSpPr>
        <p:spPr/>
        <p:txBody>
          <a:bodyPr>
            <a:normAutofit/>
          </a:bodyPr>
          <a:lstStyle/>
          <a:p>
            <a:pPr marL="0" indent="0">
              <a:buNone/>
            </a:pPr>
            <a:endParaRPr lang="es-EC" sz="2000" dirty="0"/>
          </a:p>
          <a:p>
            <a:pPr marL="0" indent="0">
              <a:buNone/>
            </a:pPr>
            <a:endParaRPr lang="es-EC" sz="2000" dirty="0"/>
          </a:p>
        </p:txBody>
      </p:sp>
      <p:graphicFrame>
        <p:nvGraphicFramePr>
          <p:cNvPr id="7" name="Diagrama 6"/>
          <p:cNvGraphicFramePr/>
          <p:nvPr>
            <p:extLst>
              <p:ext uri="{D42A27DB-BD31-4B8C-83A1-F6EECF244321}">
                <p14:modId xmlns:p14="http://schemas.microsoft.com/office/powerpoint/2010/main" val="3866280167"/>
              </p:ext>
            </p:extLst>
          </p:nvPr>
        </p:nvGraphicFramePr>
        <p:xfrm>
          <a:off x="1250324" y="1613415"/>
          <a:ext cx="10515600" cy="50500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02399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a:solidFill>
            <a:srgbClr val="92D050"/>
          </a:solidFill>
        </p:spPr>
        <p:txBody>
          <a:bodyPr/>
          <a:lstStyle/>
          <a:p>
            <a:pPr algn="ctr"/>
            <a:r>
              <a:rPr lang="es-EC" dirty="0" smtClean="0"/>
              <a:t>PROPUESTA</a:t>
            </a:r>
            <a:endParaRPr lang="es-EC" dirty="0"/>
          </a:p>
        </p:txBody>
      </p:sp>
      <p:sp>
        <p:nvSpPr>
          <p:cNvPr id="3" name="Marcador de contenido 2"/>
          <p:cNvSpPr>
            <a:spLocks noGrp="1"/>
          </p:cNvSpPr>
          <p:nvPr>
            <p:ph idx="1"/>
          </p:nvPr>
        </p:nvSpPr>
        <p:spPr/>
        <p:txBody>
          <a:bodyPr>
            <a:normAutofit/>
          </a:bodyPr>
          <a:lstStyle/>
          <a:p>
            <a:pPr marL="0" indent="0">
              <a:buNone/>
            </a:pPr>
            <a:r>
              <a:rPr lang="es-EC" sz="2000" dirty="0" smtClean="0"/>
              <a:t>OBJETIVOS</a:t>
            </a:r>
            <a:endParaRPr lang="es-EC" sz="2000" dirty="0"/>
          </a:p>
        </p:txBody>
      </p:sp>
      <p:graphicFrame>
        <p:nvGraphicFramePr>
          <p:cNvPr id="6" name="Diagrama 5"/>
          <p:cNvGraphicFramePr/>
          <p:nvPr>
            <p:extLst>
              <p:ext uri="{D42A27DB-BD31-4B8C-83A1-F6EECF244321}">
                <p14:modId xmlns:p14="http://schemas.microsoft.com/office/powerpoint/2010/main" val="1915744247"/>
              </p:ext>
            </p:extLst>
          </p:nvPr>
        </p:nvGraphicFramePr>
        <p:xfrm>
          <a:off x="2351314" y="15409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p:cNvSpPr txBox="1"/>
          <p:nvPr/>
        </p:nvSpPr>
        <p:spPr>
          <a:xfrm>
            <a:off x="4093029" y="5515429"/>
            <a:ext cx="1770742" cy="738664"/>
          </a:xfrm>
          <a:prstGeom prst="rect">
            <a:avLst/>
          </a:prstGeom>
          <a:noFill/>
        </p:spPr>
        <p:txBody>
          <a:bodyPr wrap="square" rtlCol="0">
            <a:spAutoFit/>
          </a:bodyPr>
          <a:lstStyle/>
          <a:p>
            <a:pPr lvl="0"/>
            <a:r>
              <a:rPr lang="es-EC" sz="1400" dirty="0" smtClean="0">
                <a:solidFill>
                  <a:schemeClr val="bg1"/>
                </a:solidFill>
              </a:rPr>
              <a:t>Sobrevivir a la competencia nacional e internacional</a:t>
            </a:r>
            <a:endParaRPr lang="es-EC" sz="1400" dirty="0">
              <a:solidFill>
                <a:schemeClr val="bg1"/>
              </a:solidFill>
            </a:endParaRPr>
          </a:p>
        </p:txBody>
      </p:sp>
    </p:spTree>
    <p:extLst>
      <p:ext uri="{BB962C8B-B14F-4D97-AF65-F5344CB8AC3E}">
        <p14:creationId xmlns:p14="http://schemas.microsoft.com/office/powerpoint/2010/main" val="33319352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92D050"/>
          </a:solidFill>
        </p:spPr>
        <p:txBody>
          <a:bodyPr/>
          <a:lstStyle/>
          <a:p>
            <a:pPr algn="ctr"/>
            <a:r>
              <a:rPr lang="es-EC" dirty="0" smtClean="0"/>
              <a:t>PROPUESTA</a:t>
            </a:r>
            <a:endParaRPr lang="es-EC" dirty="0"/>
          </a:p>
        </p:txBody>
      </p:sp>
      <p:sp>
        <p:nvSpPr>
          <p:cNvPr id="3" name="Marcador de contenido 2"/>
          <p:cNvSpPr>
            <a:spLocks noGrp="1"/>
          </p:cNvSpPr>
          <p:nvPr>
            <p:ph idx="1"/>
          </p:nvPr>
        </p:nvSpPr>
        <p:spPr/>
        <p:txBody>
          <a:bodyPr>
            <a:normAutofit/>
          </a:bodyPr>
          <a:lstStyle/>
          <a:p>
            <a:pPr marL="0" indent="0">
              <a:buNone/>
            </a:pPr>
            <a:r>
              <a:rPr lang="es-EC" sz="2000" dirty="0" smtClean="0"/>
              <a:t>JUSTIFICACIÓN</a:t>
            </a:r>
            <a:endParaRPr lang="es-EC" sz="2000" dirty="0"/>
          </a:p>
        </p:txBody>
      </p:sp>
      <p:graphicFrame>
        <p:nvGraphicFramePr>
          <p:cNvPr id="4" name="Diagrama 3"/>
          <p:cNvGraphicFramePr/>
          <p:nvPr>
            <p:extLst>
              <p:ext uri="{D42A27DB-BD31-4B8C-83A1-F6EECF244321}">
                <p14:modId xmlns:p14="http://schemas.microsoft.com/office/powerpoint/2010/main" val="3987462373"/>
              </p:ext>
            </p:extLst>
          </p:nvPr>
        </p:nvGraphicFramePr>
        <p:xfrm>
          <a:off x="3225800" y="1690688"/>
          <a:ext cx="8128000" cy="5029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00972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92D050"/>
          </a:solidFill>
        </p:spPr>
        <p:txBody>
          <a:bodyPr/>
          <a:lstStyle/>
          <a:p>
            <a:pPr algn="ctr"/>
            <a:r>
              <a:rPr lang="es-EC" dirty="0" smtClean="0"/>
              <a:t>PROPUESTA</a:t>
            </a:r>
            <a:endParaRPr lang="es-EC" dirty="0"/>
          </a:p>
        </p:txBody>
      </p:sp>
      <p:sp>
        <p:nvSpPr>
          <p:cNvPr id="3" name="Marcador de contenido 2"/>
          <p:cNvSpPr>
            <a:spLocks noGrp="1"/>
          </p:cNvSpPr>
          <p:nvPr>
            <p:ph idx="1"/>
          </p:nvPr>
        </p:nvSpPr>
        <p:spPr/>
        <p:txBody>
          <a:bodyPr>
            <a:normAutofit/>
          </a:bodyPr>
          <a:lstStyle/>
          <a:p>
            <a:pPr marL="0" indent="0">
              <a:buNone/>
            </a:pPr>
            <a:r>
              <a:rPr lang="es-EC" sz="2000" dirty="0" smtClean="0"/>
              <a:t>MARCO TEÓRICO</a:t>
            </a:r>
            <a:endParaRPr lang="es-EC" sz="2000" dirty="0"/>
          </a:p>
        </p:txBody>
      </p:sp>
      <p:pic>
        <p:nvPicPr>
          <p:cNvPr id="4"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324" y="1613930"/>
            <a:ext cx="9975850" cy="4989225"/>
          </a:xfrm>
          <a:prstGeom prst="rect">
            <a:avLst/>
          </a:prstGeom>
        </p:spPr>
      </p:pic>
    </p:spTree>
    <p:extLst>
      <p:ext uri="{BB962C8B-B14F-4D97-AF65-F5344CB8AC3E}">
        <p14:creationId xmlns:p14="http://schemas.microsoft.com/office/powerpoint/2010/main" val="38373325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92D050"/>
          </a:solidFill>
        </p:spPr>
        <p:txBody>
          <a:bodyPr/>
          <a:lstStyle/>
          <a:p>
            <a:pPr algn="ctr"/>
            <a:r>
              <a:rPr lang="es-EC" dirty="0" smtClean="0"/>
              <a:t>PROPUESTA</a:t>
            </a:r>
            <a:endParaRPr lang="es-EC" dirty="0"/>
          </a:p>
        </p:txBody>
      </p:sp>
      <p:sp>
        <p:nvSpPr>
          <p:cNvPr id="3" name="Marcador de contenido 2"/>
          <p:cNvSpPr>
            <a:spLocks noGrp="1"/>
          </p:cNvSpPr>
          <p:nvPr>
            <p:ph idx="1"/>
          </p:nvPr>
        </p:nvSpPr>
        <p:spPr/>
        <p:txBody>
          <a:bodyPr>
            <a:normAutofit/>
          </a:bodyPr>
          <a:lstStyle/>
          <a:p>
            <a:pPr marL="0" indent="0">
              <a:buNone/>
            </a:pPr>
            <a:r>
              <a:rPr lang="es-EC" sz="2000" dirty="0" smtClean="0"/>
              <a:t>PROPUESTA</a:t>
            </a:r>
            <a:endParaRPr lang="es-EC" sz="2000" dirty="0"/>
          </a:p>
        </p:txBody>
      </p:sp>
      <p:pic>
        <p:nvPicPr>
          <p:cNvPr id="4" name="Imagen 3"/>
          <p:cNvPicPr>
            <a:picLocks noChangeAspect="1"/>
          </p:cNvPicPr>
          <p:nvPr/>
        </p:nvPicPr>
        <p:blipFill>
          <a:blip r:embed="rId2"/>
          <a:stretch>
            <a:fillRect/>
          </a:stretch>
        </p:blipFill>
        <p:spPr>
          <a:xfrm>
            <a:off x="608832" y="2389734"/>
            <a:ext cx="5081535" cy="4468266"/>
          </a:xfrm>
          <a:prstGeom prst="rect">
            <a:avLst/>
          </a:prstGeom>
        </p:spPr>
      </p:pic>
      <p:sp>
        <p:nvSpPr>
          <p:cNvPr id="5" name="CuadroTexto 4"/>
          <p:cNvSpPr txBox="1"/>
          <p:nvPr/>
        </p:nvSpPr>
        <p:spPr>
          <a:xfrm>
            <a:off x="6952343" y="1993166"/>
            <a:ext cx="4252685" cy="4524315"/>
          </a:xfrm>
          <a:prstGeom prst="rect">
            <a:avLst/>
          </a:prstGeom>
          <a:noFill/>
        </p:spPr>
        <p:txBody>
          <a:bodyPr wrap="square" rtlCol="0">
            <a:spAutoFit/>
          </a:bodyPr>
          <a:lstStyle/>
          <a:p>
            <a:r>
              <a:rPr lang="es-EC" b="1" dirty="0" smtClean="0"/>
              <a:t>ESTRATEGIA DE PLAZA </a:t>
            </a:r>
            <a:endParaRPr lang="es-EC" dirty="0"/>
          </a:p>
          <a:p>
            <a:r>
              <a:rPr lang="es-EC" b="1" dirty="0"/>
              <a:t>Estrategia</a:t>
            </a:r>
            <a:r>
              <a:rPr lang="es-EC" dirty="0"/>
              <a:t>: Armar un escaparate lleno de ternura por temporada, utilizando material reciclado y elementos enternecedores: cachorros, fotos de bebé, cuna o algún otro elemento tipo mueble y cojines. </a:t>
            </a:r>
          </a:p>
          <a:p>
            <a:r>
              <a:rPr lang="es-EC" b="1" dirty="0"/>
              <a:t>Objetivo</a:t>
            </a:r>
            <a:r>
              <a:rPr lang="es-EC" dirty="0"/>
              <a:t>: Captar la atención del cliente provocando ternura a través del escaparate del almacén comercial. </a:t>
            </a:r>
          </a:p>
          <a:p>
            <a:r>
              <a:rPr lang="es-EC" b="1" dirty="0"/>
              <a:t>Importancia</a:t>
            </a:r>
            <a:r>
              <a:rPr lang="es-EC" dirty="0"/>
              <a:t>: Esta estrategia ayudará a que el consumidor se sienta atraído hacia el almacén y siempre esté preguntándose, cuál será el próximo escaparate. </a:t>
            </a:r>
          </a:p>
          <a:p>
            <a:r>
              <a:rPr lang="es-EC" b="1" dirty="0"/>
              <a:t>Justificación</a:t>
            </a:r>
            <a:r>
              <a:rPr lang="es-EC" dirty="0"/>
              <a:t>: Casi la gran mayoría de los locales de ropa de bebé no tienen un concepto de </a:t>
            </a:r>
          </a:p>
        </p:txBody>
      </p:sp>
    </p:spTree>
    <p:extLst>
      <p:ext uri="{BB962C8B-B14F-4D97-AF65-F5344CB8AC3E}">
        <p14:creationId xmlns:p14="http://schemas.microsoft.com/office/powerpoint/2010/main" val="510871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9215" y="393260"/>
            <a:ext cx="10515600" cy="1325563"/>
          </a:xfrm>
          <a:solidFill>
            <a:schemeClr val="bg1">
              <a:lumMod val="75000"/>
            </a:schemeClr>
          </a:solidFill>
        </p:spPr>
        <p:txBody>
          <a:bodyPr/>
          <a:lstStyle/>
          <a:p>
            <a:pPr algn="ctr"/>
            <a:r>
              <a:rPr lang="es-EC" dirty="0" smtClean="0"/>
              <a:t>CONTENIDOS</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936890627"/>
              </p:ext>
            </p:extLst>
          </p:nvPr>
        </p:nvGraphicFramePr>
        <p:xfrm>
          <a:off x="838199" y="1533378"/>
          <a:ext cx="10992729" cy="49940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99346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92D050"/>
          </a:solidFill>
        </p:spPr>
        <p:txBody>
          <a:bodyPr/>
          <a:lstStyle/>
          <a:p>
            <a:pPr algn="ctr"/>
            <a:r>
              <a:rPr lang="es-EC" dirty="0" smtClean="0"/>
              <a:t>PROPUESTA</a:t>
            </a:r>
            <a:endParaRPr lang="es-EC"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276315106"/>
              </p:ext>
            </p:extLst>
          </p:nvPr>
        </p:nvGraphicFramePr>
        <p:xfrm>
          <a:off x="838200" y="1825625"/>
          <a:ext cx="10515600" cy="5120640"/>
        </p:xfrm>
        <a:graphic>
          <a:graphicData uri="http://schemas.openxmlformats.org/drawingml/2006/table">
            <a:tbl>
              <a:tblPr firstRow="1" bandRow="1">
                <a:tableStyleId>{5C22544A-7EE6-4342-B048-85BDC9FD1C3A}</a:tableStyleId>
              </a:tblPr>
              <a:tblGrid>
                <a:gridCol w="2103120"/>
                <a:gridCol w="2103120"/>
                <a:gridCol w="2103120"/>
                <a:gridCol w="2103120"/>
                <a:gridCol w="2103120"/>
              </a:tblGrid>
              <a:tr h="370840">
                <a:tc>
                  <a:txBody>
                    <a:bodyPr/>
                    <a:lstStyle/>
                    <a:p>
                      <a:r>
                        <a:rPr lang="es-EC" sz="1800" b="1" i="0" u="none" strike="noStrike" kern="1200" baseline="0" dirty="0" smtClean="0">
                          <a:solidFill>
                            <a:schemeClr val="lt1"/>
                          </a:solidFill>
                          <a:latin typeface="+mn-lt"/>
                          <a:ea typeface="+mn-ea"/>
                          <a:cs typeface="+mn-cs"/>
                        </a:rPr>
                        <a:t>Código de Estrategia      </a:t>
                      </a:r>
                      <a:r>
                        <a:rPr lang="es-EC" sz="1800" b="1" i="0" u="none" strike="noStrike" kern="1200" baseline="0" dirty="0" err="1" smtClean="0">
                          <a:solidFill>
                            <a:schemeClr val="lt1"/>
                          </a:solidFill>
                          <a:latin typeface="+mn-lt"/>
                          <a:ea typeface="+mn-ea"/>
                          <a:cs typeface="+mn-cs"/>
                        </a:rPr>
                        <a:t>Item</a:t>
                      </a:r>
                      <a:r>
                        <a:rPr lang="es-EC" sz="1800" b="0" i="0" u="none" strike="noStrike" kern="1200" baseline="0" dirty="0" smtClean="0">
                          <a:solidFill>
                            <a:schemeClr val="lt1"/>
                          </a:solidFill>
                          <a:latin typeface="+mn-lt"/>
                          <a:ea typeface="+mn-ea"/>
                          <a:cs typeface="+mn-cs"/>
                        </a:rPr>
                        <a:t>	 	</a:t>
                      </a:r>
                    </a:p>
                  </a:txBody>
                  <a:tcPr/>
                </a:tc>
                <a:tc>
                  <a:txBody>
                    <a:bodyPr/>
                    <a:lstStyle/>
                    <a:p>
                      <a:r>
                        <a:rPr lang="es-EC" sz="1800" b="1" i="0" u="none" strike="noStrike" kern="1200" baseline="0" dirty="0" smtClean="0">
                          <a:solidFill>
                            <a:schemeClr val="lt1"/>
                          </a:solidFill>
                          <a:latin typeface="+mn-lt"/>
                          <a:ea typeface="+mn-ea"/>
                          <a:cs typeface="+mn-cs"/>
                        </a:rPr>
                        <a:t>Acciones </a:t>
                      </a:r>
                      <a:r>
                        <a:rPr lang="es-EC" sz="1800" b="0" i="0" u="none" strike="noStrike" kern="1200" baseline="0" dirty="0" smtClean="0">
                          <a:solidFill>
                            <a:schemeClr val="lt1"/>
                          </a:solidFill>
                          <a:latin typeface="+mn-lt"/>
                          <a:ea typeface="+mn-ea"/>
                          <a:cs typeface="+mn-cs"/>
                        </a:rPr>
                        <a:t>	</a:t>
                      </a:r>
                    </a:p>
                  </a:txBody>
                  <a:tcPr/>
                </a:tc>
                <a:tc>
                  <a:txBody>
                    <a:bodyPr/>
                    <a:lstStyle/>
                    <a:p>
                      <a:r>
                        <a:rPr lang="es-EC" sz="1800" b="1" i="0" u="none" strike="noStrike" kern="1200" baseline="0" dirty="0" smtClean="0">
                          <a:solidFill>
                            <a:schemeClr val="lt1"/>
                          </a:solidFill>
                          <a:latin typeface="+mn-lt"/>
                          <a:ea typeface="+mn-ea"/>
                          <a:cs typeface="+mn-cs"/>
                        </a:rPr>
                        <a:t>(Desde Oct 2015) </a:t>
                      </a:r>
                      <a:r>
                        <a:rPr lang="es-EC" sz="1800" b="0" i="0" u="none" strike="noStrike" kern="1200" baseline="0" dirty="0" smtClean="0">
                          <a:solidFill>
                            <a:schemeClr val="lt1"/>
                          </a:solidFill>
                          <a:latin typeface="+mn-lt"/>
                          <a:ea typeface="+mn-ea"/>
                          <a:cs typeface="+mn-cs"/>
                        </a:rPr>
                        <a:t>	</a:t>
                      </a:r>
                    </a:p>
                  </a:txBody>
                  <a:tcPr/>
                </a:tc>
                <a:tc>
                  <a:txBody>
                    <a:bodyPr/>
                    <a:lstStyle/>
                    <a:p>
                      <a:r>
                        <a:rPr lang="es-EC" sz="1800" b="1" i="0" u="none" strike="noStrike" kern="1200" baseline="0" dirty="0" smtClean="0">
                          <a:solidFill>
                            <a:schemeClr val="lt1"/>
                          </a:solidFill>
                          <a:latin typeface="+mn-lt"/>
                          <a:ea typeface="+mn-ea"/>
                          <a:cs typeface="+mn-cs"/>
                        </a:rPr>
                        <a:t>Costo de Inversión </a:t>
                      </a:r>
                      <a:r>
                        <a:rPr lang="es-EC" sz="1800" b="0" i="0" u="none" strike="noStrike" kern="1200" baseline="0" dirty="0" smtClean="0">
                          <a:solidFill>
                            <a:schemeClr val="lt1"/>
                          </a:solidFill>
                          <a:latin typeface="+mn-lt"/>
                          <a:ea typeface="+mn-ea"/>
                          <a:cs typeface="+mn-cs"/>
                        </a:rPr>
                        <a:t>	</a:t>
                      </a:r>
                    </a:p>
                  </a:txBody>
                  <a:tcPr/>
                </a:tc>
                <a:tc>
                  <a:txBody>
                    <a:bodyPr/>
                    <a:lstStyle/>
                    <a:p>
                      <a:r>
                        <a:rPr lang="es-EC" sz="1800" b="1" i="0" u="none" strike="noStrike" kern="1200" baseline="0" dirty="0" smtClean="0">
                          <a:solidFill>
                            <a:schemeClr val="lt1"/>
                          </a:solidFill>
                          <a:latin typeface="+mn-lt"/>
                          <a:ea typeface="+mn-ea"/>
                          <a:cs typeface="+mn-cs"/>
                        </a:rPr>
                        <a:t>Observaciones </a:t>
                      </a:r>
                      <a:r>
                        <a:rPr lang="es-EC" sz="1800" b="0" i="0" u="none" strike="noStrike" kern="1200" baseline="0" dirty="0" smtClean="0">
                          <a:solidFill>
                            <a:schemeClr val="lt1"/>
                          </a:solidFill>
                          <a:latin typeface="+mn-lt"/>
                          <a:ea typeface="+mn-ea"/>
                          <a:cs typeface="+mn-cs"/>
                        </a:rPr>
                        <a:t>	</a:t>
                      </a:r>
                    </a:p>
                  </a:txBody>
                  <a:tcPr/>
                </a:tc>
              </a:tr>
              <a:tr h="370840">
                <a:tc>
                  <a:txBody>
                    <a:bodyPr/>
                    <a:lstStyle/>
                    <a:p>
                      <a:r>
                        <a:rPr lang="es-EC" sz="1800" b="0" i="0" u="none" strike="noStrike" kern="1200" baseline="0" dirty="0" smtClean="0">
                          <a:solidFill>
                            <a:schemeClr val="dk1"/>
                          </a:solidFill>
                          <a:latin typeface="+mn-lt"/>
                          <a:ea typeface="+mn-ea"/>
                          <a:cs typeface="+mn-cs"/>
                        </a:rPr>
                        <a:t>4.5.1. 	         1 	</a:t>
                      </a:r>
                    </a:p>
                  </a:txBody>
                  <a:tcPr/>
                </a:tc>
                <a:tc>
                  <a:txBody>
                    <a:bodyPr/>
                    <a:lstStyle/>
                    <a:p>
                      <a:r>
                        <a:rPr lang="es-EC" sz="1800" b="0" i="0" u="none" strike="noStrike" kern="1200" baseline="0" dirty="0" smtClean="0">
                          <a:solidFill>
                            <a:schemeClr val="dk1"/>
                          </a:solidFill>
                          <a:latin typeface="+mn-lt"/>
                          <a:ea typeface="+mn-ea"/>
                          <a:cs typeface="+mn-cs"/>
                        </a:rPr>
                        <a:t>Adecuar un espacio pequeño de entretenimiento permanente: para niños y niñas, una mesa con 4 sillas, un set de dos juegos de desarrollo de motricidad y una televisión con películas para niños y niñas de 4 a 10 años, espacio atendido por uno de los vendedores. 	</a:t>
                      </a:r>
                    </a:p>
                  </a:txBody>
                  <a:tcPr/>
                </a:tc>
                <a:tc>
                  <a:txBody>
                    <a:bodyPr/>
                    <a:lstStyle/>
                    <a:p>
                      <a:r>
                        <a:rPr lang="es-EC" sz="1800" b="0" i="0" u="none" strike="noStrike" kern="1200" baseline="0" dirty="0" smtClean="0">
                          <a:solidFill>
                            <a:schemeClr val="dk1"/>
                          </a:solidFill>
                          <a:latin typeface="+mn-lt"/>
                          <a:ea typeface="+mn-ea"/>
                          <a:cs typeface="+mn-cs"/>
                        </a:rPr>
                        <a:t>12 	meses 	</a:t>
                      </a:r>
                    </a:p>
                  </a:txBody>
                  <a:tcPr/>
                </a:tc>
                <a:tc>
                  <a:txBody>
                    <a:bodyPr/>
                    <a:lstStyle/>
                    <a:p>
                      <a:r>
                        <a:rPr lang="es-EC" sz="1800" b="0" i="0" u="none" strike="noStrike" kern="1200" baseline="0" dirty="0" smtClean="0">
                          <a:solidFill>
                            <a:schemeClr val="dk1"/>
                          </a:solidFill>
                          <a:latin typeface="+mn-lt"/>
                          <a:ea typeface="+mn-ea"/>
                          <a:cs typeface="+mn-cs"/>
                        </a:rPr>
                        <a:t>$200,00 	</a:t>
                      </a:r>
                    </a:p>
                  </a:txBody>
                  <a:tcPr/>
                </a:tc>
                <a:tc>
                  <a:txBody>
                    <a:bodyPr/>
                    <a:lstStyle/>
                    <a:p>
                      <a:r>
                        <a:rPr lang="es-EC" sz="1800" b="0" i="0" u="none" strike="noStrike" kern="1200" baseline="0" dirty="0" smtClean="0">
                          <a:solidFill>
                            <a:schemeClr val="dk1"/>
                          </a:solidFill>
                          <a:latin typeface="+mn-lt"/>
                          <a:ea typeface="+mn-ea"/>
                          <a:cs typeface="+mn-cs"/>
                        </a:rPr>
                        <a:t>La mesa y las sillas pueden ser recuperadas (recicladas), es decir pintadas de nuevo, 2 juegos de desarrollo motriz para 3 años y 5 años. Televisión y DVD, películas. Entrenamiento básico para atención de niños. 	</a:t>
                      </a:r>
                    </a:p>
                  </a:txBody>
                  <a:tcPr/>
                </a:tc>
              </a:tr>
            </a:tbl>
          </a:graphicData>
        </a:graphic>
      </p:graphicFrame>
    </p:spTree>
    <p:extLst>
      <p:ext uri="{BB962C8B-B14F-4D97-AF65-F5344CB8AC3E}">
        <p14:creationId xmlns:p14="http://schemas.microsoft.com/office/powerpoint/2010/main" val="10779330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92D050"/>
          </a:solidFill>
        </p:spPr>
        <p:txBody>
          <a:bodyPr/>
          <a:lstStyle/>
          <a:p>
            <a:pPr algn="ctr"/>
            <a:r>
              <a:rPr lang="es-EC" dirty="0" smtClean="0"/>
              <a:t>PROPUESTA</a:t>
            </a:r>
            <a:endParaRPr lang="es-EC" dirty="0"/>
          </a:p>
        </p:txBody>
      </p:sp>
      <p:sp>
        <p:nvSpPr>
          <p:cNvPr id="3" name="Marcador de contenido 2"/>
          <p:cNvSpPr>
            <a:spLocks noGrp="1"/>
          </p:cNvSpPr>
          <p:nvPr>
            <p:ph idx="1"/>
          </p:nvPr>
        </p:nvSpPr>
        <p:spPr/>
        <p:txBody>
          <a:bodyPr>
            <a:normAutofit/>
          </a:bodyPr>
          <a:lstStyle/>
          <a:p>
            <a:pPr marL="0" indent="0">
              <a:buNone/>
            </a:pPr>
            <a:r>
              <a:rPr lang="es-EC" sz="2000" dirty="0" smtClean="0"/>
              <a:t>RECOMENDACIONES</a:t>
            </a:r>
            <a:endParaRPr lang="es-EC" sz="2000" dirty="0"/>
          </a:p>
        </p:txBody>
      </p:sp>
      <p:graphicFrame>
        <p:nvGraphicFramePr>
          <p:cNvPr id="4" name="Diagrama 3"/>
          <p:cNvGraphicFramePr/>
          <p:nvPr>
            <p:extLst>
              <p:ext uri="{D42A27DB-BD31-4B8C-83A1-F6EECF244321}">
                <p14:modId xmlns:p14="http://schemas.microsoft.com/office/powerpoint/2010/main" val="1008407116"/>
              </p:ext>
            </p:extLst>
          </p:nvPr>
        </p:nvGraphicFramePr>
        <p:xfrm>
          <a:off x="3106057" y="1690689"/>
          <a:ext cx="8128000" cy="5014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3439884" y="2104571"/>
            <a:ext cx="1190172" cy="800219"/>
          </a:xfrm>
          <a:prstGeom prst="rect">
            <a:avLst/>
          </a:prstGeom>
          <a:noFill/>
        </p:spPr>
        <p:txBody>
          <a:bodyPr wrap="square" rtlCol="0">
            <a:spAutoFit/>
          </a:bodyPr>
          <a:lstStyle/>
          <a:p>
            <a:endParaRPr lang="es-EC" dirty="0"/>
          </a:p>
          <a:p>
            <a:r>
              <a:rPr lang="es-EC" sz="1400" dirty="0" smtClean="0"/>
              <a:t>   JOAN STEVENS </a:t>
            </a:r>
            <a:endParaRPr lang="es-EC" sz="1400" dirty="0"/>
          </a:p>
        </p:txBody>
      </p:sp>
      <p:sp>
        <p:nvSpPr>
          <p:cNvPr id="8" name="CuadroTexto 7"/>
          <p:cNvSpPr txBox="1"/>
          <p:nvPr/>
        </p:nvSpPr>
        <p:spPr>
          <a:xfrm>
            <a:off x="3773714" y="3679102"/>
            <a:ext cx="963386" cy="861774"/>
          </a:xfrm>
          <a:prstGeom prst="rect">
            <a:avLst/>
          </a:prstGeom>
          <a:noFill/>
        </p:spPr>
        <p:txBody>
          <a:bodyPr wrap="square" rtlCol="0">
            <a:spAutoFit/>
          </a:bodyPr>
          <a:lstStyle/>
          <a:p>
            <a:endParaRPr lang="es-EC" dirty="0"/>
          </a:p>
          <a:p>
            <a:r>
              <a:rPr lang="es-EC" sz="1400" dirty="0" smtClean="0"/>
              <a:t>PA</a:t>
            </a:r>
            <a:r>
              <a:rPr lang="es-EC" sz="1400" dirty="0"/>
              <a:t>’ </a:t>
            </a:r>
            <a:r>
              <a:rPr lang="es-EC" sz="1400" dirty="0" smtClean="0"/>
              <a:t>NIÑOS </a:t>
            </a:r>
            <a:endParaRPr lang="es-EC" sz="1400" dirty="0"/>
          </a:p>
          <a:p>
            <a:endParaRPr lang="es-EC" dirty="0"/>
          </a:p>
        </p:txBody>
      </p:sp>
      <p:sp>
        <p:nvSpPr>
          <p:cNvPr id="10" name="Rectángulo 9"/>
          <p:cNvSpPr/>
          <p:nvPr/>
        </p:nvSpPr>
        <p:spPr>
          <a:xfrm>
            <a:off x="3145517" y="5213588"/>
            <a:ext cx="1256393" cy="677108"/>
          </a:xfrm>
          <a:prstGeom prst="rect">
            <a:avLst/>
          </a:prstGeom>
        </p:spPr>
        <p:txBody>
          <a:bodyPr wrap="square">
            <a:spAutoFit/>
          </a:bodyPr>
          <a:lstStyle/>
          <a:p>
            <a:endParaRPr lang="es-EC" sz="2000" dirty="0">
              <a:solidFill>
                <a:srgbClr val="000000"/>
              </a:solidFill>
              <a:latin typeface="Times New Roman" panose="02020603050405020304" pitchFamily="18" charset="0"/>
            </a:endParaRPr>
          </a:p>
          <a:p>
            <a:r>
              <a:rPr lang="es-EC" sz="1400" dirty="0" smtClean="0">
                <a:solidFill>
                  <a:srgbClr val="000000"/>
                </a:solidFill>
                <a:latin typeface="Times New Roman" panose="02020603050405020304" pitchFamily="18" charset="0"/>
              </a:rPr>
              <a:t>KIDS STYLE</a:t>
            </a:r>
            <a:r>
              <a:rPr lang="es-EC" dirty="0" smtClean="0">
                <a:solidFill>
                  <a:srgbClr val="000000"/>
                </a:solidFill>
                <a:latin typeface="Times New Roman" panose="02020603050405020304" pitchFamily="18" charset="0"/>
              </a:rPr>
              <a:t> </a:t>
            </a:r>
            <a:endParaRPr lang="es-EC"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1576104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92D050"/>
          </a:solidFill>
        </p:spPr>
        <p:txBody>
          <a:bodyPr/>
          <a:lstStyle/>
          <a:p>
            <a:pPr algn="ctr"/>
            <a:r>
              <a:rPr lang="es-EC" dirty="0" smtClean="0"/>
              <a:t>PROPUESTA</a:t>
            </a:r>
            <a:endParaRPr lang="es-EC" dirty="0"/>
          </a:p>
        </p:txBody>
      </p:sp>
      <p:sp>
        <p:nvSpPr>
          <p:cNvPr id="3" name="Marcador de contenido 2"/>
          <p:cNvSpPr>
            <a:spLocks noGrp="1"/>
          </p:cNvSpPr>
          <p:nvPr>
            <p:ph idx="1"/>
          </p:nvPr>
        </p:nvSpPr>
        <p:spPr/>
        <p:txBody>
          <a:bodyPr>
            <a:normAutofit/>
          </a:bodyPr>
          <a:lstStyle/>
          <a:p>
            <a:pPr marL="0" indent="0">
              <a:buNone/>
            </a:pPr>
            <a:r>
              <a:rPr lang="es-EC" sz="2000" dirty="0" smtClean="0"/>
              <a:t>JUICIO DE VALOR</a:t>
            </a:r>
            <a:endParaRPr lang="es-EC" sz="2000" dirty="0"/>
          </a:p>
        </p:txBody>
      </p:sp>
      <p:graphicFrame>
        <p:nvGraphicFramePr>
          <p:cNvPr id="4" name="Diagrama 3"/>
          <p:cNvGraphicFramePr/>
          <p:nvPr>
            <p:extLst>
              <p:ext uri="{D42A27DB-BD31-4B8C-83A1-F6EECF244321}">
                <p14:modId xmlns:p14="http://schemas.microsoft.com/office/powerpoint/2010/main" val="3266711799"/>
              </p:ext>
            </p:extLst>
          </p:nvPr>
        </p:nvGraphicFramePr>
        <p:xfrm>
          <a:off x="2032000" y="2857500"/>
          <a:ext cx="8128000" cy="32808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3492500" y="1825625"/>
            <a:ext cx="7442200" cy="646331"/>
          </a:xfrm>
          <a:prstGeom prst="rect">
            <a:avLst/>
          </a:prstGeom>
          <a:noFill/>
        </p:spPr>
        <p:txBody>
          <a:bodyPr wrap="square" rtlCol="0">
            <a:spAutoFit/>
          </a:bodyPr>
          <a:lstStyle/>
          <a:p>
            <a:r>
              <a:rPr lang="es-EC" sz="1200" dirty="0"/>
              <a:t>La estrategia de Marketing que mueve el corazón del cliente, es sin duda, la de apoyar a una causa especial. Más allá de ser una herramienta que genere ventas, se trata de contribuir en el mejoramiento de las condiciones de nuestros semejantes. </a:t>
            </a:r>
          </a:p>
        </p:txBody>
      </p:sp>
    </p:spTree>
    <p:extLst>
      <p:ext uri="{BB962C8B-B14F-4D97-AF65-F5344CB8AC3E}">
        <p14:creationId xmlns:p14="http://schemas.microsoft.com/office/powerpoint/2010/main" val="18521470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92D050"/>
          </a:solidFill>
        </p:spPr>
        <p:txBody>
          <a:bodyPr/>
          <a:lstStyle/>
          <a:p>
            <a:pPr algn="ctr"/>
            <a:r>
              <a:rPr lang="es-EC" dirty="0" smtClean="0"/>
              <a:t>PROPUESTA</a:t>
            </a:r>
            <a:endParaRPr lang="es-EC" dirty="0"/>
          </a:p>
        </p:txBody>
      </p:sp>
      <p:sp>
        <p:nvSpPr>
          <p:cNvPr id="3" name="Marcador de contenido 2"/>
          <p:cNvSpPr>
            <a:spLocks noGrp="1"/>
          </p:cNvSpPr>
          <p:nvPr>
            <p:ph idx="1"/>
          </p:nvPr>
        </p:nvSpPr>
        <p:spPr/>
        <p:txBody>
          <a:bodyPr>
            <a:normAutofit/>
          </a:bodyPr>
          <a:lstStyle/>
          <a:p>
            <a:pPr marL="0" indent="0">
              <a:buNone/>
            </a:pPr>
            <a:r>
              <a:rPr lang="es-EC" sz="2000" dirty="0" smtClean="0"/>
              <a:t>PROYECCIONES</a:t>
            </a:r>
            <a:endParaRPr lang="es-EC" sz="2000" dirty="0"/>
          </a:p>
        </p:txBody>
      </p:sp>
      <p:pic>
        <p:nvPicPr>
          <p:cNvPr id="4" name="Imagen 3"/>
          <p:cNvPicPr>
            <a:picLocks noChangeAspect="1"/>
          </p:cNvPicPr>
          <p:nvPr/>
        </p:nvPicPr>
        <p:blipFill>
          <a:blip r:embed="rId2"/>
          <a:stretch>
            <a:fillRect/>
          </a:stretch>
        </p:blipFill>
        <p:spPr>
          <a:xfrm>
            <a:off x="3895902" y="2573249"/>
            <a:ext cx="6759398" cy="4030751"/>
          </a:xfrm>
          <a:prstGeom prst="rect">
            <a:avLst/>
          </a:prstGeom>
        </p:spPr>
      </p:pic>
      <p:sp>
        <p:nvSpPr>
          <p:cNvPr id="5" name="CuadroTexto 4"/>
          <p:cNvSpPr txBox="1"/>
          <p:nvPr/>
        </p:nvSpPr>
        <p:spPr>
          <a:xfrm>
            <a:off x="3175000" y="1825625"/>
            <a:ext cx="7899400" cy="646331"/>
          </a:xfrm>
          <a:prstGeom prst="rect">
            <a:avLst/>
          </a:prstGeom>
          <a:noFill/>
        </p:spPr>
        <p:txBody>
          <a:bodyPr wrap="square" rtlCol="0">
            <a:spAutoFit/>
          </a:bodyPr>
          <a:lstStyle/>
          <a:p>
            <a:r>
              <a:rPr lang="es-EC" sz="1200" dirty="0"/>
              <a:t>Iniciando la implementación de las dos estrategias más urgentes en cada local comercial en Marzo 2016, nos da tiempo, cada estrategia será llevada a cabo simultáneamente y en el tiempo que se propone según cada estrategia. A continuación el incremento esperado: </a:t>
            </a:r>
          </a:p>
        </p:txBody>
      </p:sp>
    </p:spTree>
    <p:extLst>
      <p:ext uri="{BB962C8B-B14F-4D97-AF65-F5344CB8AC3E}">
        <p14:creationId xmlns:p14="http://schemas.microsoft.com/office/powerpoint/2010/main" val="3313252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2"/>
          </a:solidFill>
        </p:spPr>
        <p:txBody>
          <a:bodyPr/>
          <a:lstStyle/>
          <a:p>
            <a:pPr algn="ctr"/>
            <a:r>
              <a:rPr lang="es-EC" b="1" dirty="0" smtClean="0"/>
              <a:t>GENERALIDADES</a:t>
            </a:r>
            <a:endParaRPr lang="es-EC" b="1" dirty="0"/>
          </a:p>
        </p:txBody>
      </p:sp>
      <p:sp>
        <p:nvSpPr>
          <p:cNvPr id="3" name="Marcador de contenido 2"/>
          <p:cNvSpPr>
            <a:spLocks noGrp="1"/>
          </p:cNvSpPr>
          <p:nvPr>
            <p:ph idx="1"/>
          </p:nvPr>
        </p:nvSpPr>
        <p:spPr/>
        <p:txBody>
          <a:bodyPr/>
          <a:lstStyle/>
          <a:p>
            <a:endParaRPr lang="es-ES" sz="2400" dirty="0" smtClean="0"/>
          </a:p>
          <a:p>
            <a:pPr marL="0" indent="0">
              <a:buNone/>
            </a:pPr>
            <a:r>
              <a:rPr lang="es-ES" sz="2400" dirty="0" smtClean="0"/>
              <a:t>OBJETIVO GENERAL</a:t>
            </a:r>
            <a:endParaRPr lang="es-ES" sz="2400" dirty="0"/>
          </a:p>
          <a:p>
            <a:endParaRPr lang="es-ES" sz="2400" dirty="0" smtClean="0"/>
          </a:p>
          <a:p>
            <a:r>
              <a:rPr lang="es-ES" sz="2400" dirty="0" smtClean="0"/>
              <a:t>Diseñar </a:t>
            </a:r>
            <a:r>
              <a:rPr lang="es-ES" sz="2400" dirty="0"/>
              <a:t>una propuesta de estrategias de Marketing enfocadas en la aplicación del </a:t>
            </a:r>
            <a:r>
              <a:rPr lang="es-ES" sz="2400" i="1" dirty="0"/>
              <a:t>Branding</a:t>
            </a:r>
            <a:r>
              <a:rPr lang="es-ES" sz="2400" dirty="0"/>
              <a:t> como herramienta de Marketing, a fin de conseguir en los consumidores de ropa de bebé su afinidad emocional y lealtad hacia la marca, en los Centros Comerciales del sector Norte de Quito. </a:t>
            </a:r>
            <a:endParaRPr lang="es-ES" sz="2400" dirty="0" smtClean="0"/>
          </a:p>
          <a:p>
            <a:pPr marL="0" indent="0">
              <a:buNone/>
            </a:pPr>
            <a:endParaRPr lang="es-EC" dirty="0"/>
          </a:p>
        </p:txBody>
      </p:sp>
    </p:spTree>
    <p:extLst>
      <p:ext uri="{BB962C8B-B14F-4D97-AF65-F5344CB8AC3E}">
        <p14:creationId xmlns:p14="http://schemas.microsoft.com/office/powerpoint/2010/main" val="3820033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2"/>
          </a:solidFill>
        </p:spPr>
        <p:txBody>
          <a:bodyPr/>
          <a:lstStyle/>
          <a:p>
            <a:pPr algn="ctr"/>
            <a:r>
              <a:rPr lang="es-EC" dirty="0" smtClean="0"/>
              <a:t>GENERALIDADES</a:t>
            </a:r>
            <a:endParaRPr lang="es-EC" dirty="0"/>
          </a:p>
        </p:txBody>
      </p:sp>
      <p:sp>
        <p:nvSpPr>
          <p:cNvPr id="3" name="Marcador de contenido 2"/>
          <p:cNvSpPr>
            <a:spLocks noGrp="1"/>
          </p:cNvSpPr>
          <p:nvPr>
            <p:ph idx="1"/>
          </p:nvPr>
        </p:nvSpPr>
        <p:spPr/>
        <p:txBody>
          <a:bodyPr/>
          <a:lstStyle/>
          <a:p>
            <a:pPr marL="0" indent="0">
              <a:buNone/>
            </a:pPr>
            <a:endParaRPr lang="es-EC" sz="2400" dirty="0" smtClean="0"/>
          </a:p>
          <a:p>
            <a:pPr marL="0" indent="0">
              <a:buNone/>
            </a:pPr>
            <a:r>
              <a:rPr lang="es-EC" sz="2400" dirty="0" smtClean="0"/>
              <a:t>OBJETIVOS ESPECÍFICOS</a:t>
            </a:r>
          </a:p>
          <a:p>
            <a:pPr marL="0" indent="0">
              <a:buNone/>
            </a:pPr>
            <a:endParaRPr lang="es-EC" sz="2400" dirty="0" smtClean="0"/>
          </a:p>
          <a:p>
            <a:pPr lvl="0"/>
            <a:r>
              <a:rPr lang="es-ES" sz="2000" dirty="0"/>
              <a:t>Elaborar el estudio situacional externo e interno de los centros comerciales locales donde comercializan la ropa de bebé en el sector Norte de Quito.</a:t>
            </a:r>
            <a:endParaRPr lang="es-EC" sz="2000" dirty="0"/>
          </a:p>
          <a:p>
            <a:pPr lvl="0"/>
            <a:r>
              <a:rPr lang="es-ES" sz="2000" dirty="0"/>
              <a:t>Realizar un Estudio de Mercado de los locales de ropa de bebé que se encuentran en los centros comerciales, desde el Mall El Jardín hasta el Condado Shopping del sector Norte de la ciudad de Quito, para determinar si sus estrategias de Marketing aplican el Branding</a:t>
            </a:r>
            <a:r>
              <a:rPr lang="es-ES" sz="2000" dirty="0" smtClean="0"/>
              <a:t>.</a:t>
            </a:r>
            <a:endParaRPr lang="es-EC" sz="2000" dirty="0"/>
          </a:p>
          <a:p>
            <a:pPr lvl="0"/>
            <a:r>
              <a:rPr lang="es-ES" sz="2000" dirty="0"/>
              <a:t>Crear una propuesta de estrategias de Marketing enfocadas en el </a:t>
            </a:r>
            <a:r>
              <a:rPr lang="es-ES" sz="2000" i="1" dirty="0"/>
              <a:t>Branding </a:t>
            </a:r>
            <a:r>
              <a:rPr lang="es-ES" sz="2000" dirty="0"/>
              <a:t>como herramienta de Marketing para los locales de ropa de bebé de los Centros Comerciales del sector Norte de Quito.  </a:t>
            </a:r>
            <a:endParaRPr lang="es-EC" sz="2000" dirty="0"/>
          </a:p>
          <a:p>
            <a:endParaRPr lang="es-EC" sz="2400" dirty="0"/>
          </a:p>
        </p:txBody>
      </p:sp>
    </p:spTree>
    <p:extLst>
      <p:ext uri="{BB962C8B-B14F-4D97-AF65-F5344CB8AC3E}">
        <p14:creationId xmlns:p14="http://schemas.microsoft.com/office/powerpoint/2010/main" val="726177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2"/>
          </a:solidFill>
        </p:spPr>
        <p:txBody>
          <a:bodyPr/>
          <a:lstStyle/>
          <a:p>
            <a:pPr algn="ctr"/>
            <a:r>
              <a:rPr lang="es-EC" dirty="0" smtClean="0"/>
              <a:t>GENERALIDADES</a:t>
            </a:r>
            <a:endParaRPr lang="es-EC" dirty="0"/>
          </a:p>
        </p:txBody>
      </p:sp>
      <p:sp>
        <p:nvSpPr>
          <p:cNvPr id="3" name="Marcador de contenido 2"/>
          <p:cNvSpPr>
            <a:spLocks noGrp="1"/>
          </p:cNvSpPr>
          <p:nvPr>
            <p:ph idx="1"/>
          </p:nvPr>
        </p:nvSpPr>
        <p:spPr>
          <a:xfrm>
            <a:off x="284409" y="1812746"/>
            <a:ext cx="10515600" cy="4351338"/>
          </a:xfrm>
        </p:spPr>
        <p:txBody>
          <a:bodyPr/>
          <a:lstStyle/>
          <a:p>
            <a:pPr marL="0" indent="0">
              <a:buNone/>
            </a:pPr>
            <a:r>
              <a:rPr lang="es-EC" sz="2400" dirty="0" smtClean="0"/>
              <a:t>MARCO TEÓRICO</a:t>
            </a:r>
            <a:endParaRPr lang="es-EC" sz="2400" dirty="0"/>
          </a:p>
        </p:txBody>
      </p:sp>
      <p:graphicFrame>
        <p:nvGraphicFramePr>
          <p:cNvPr id="4" name="Diagrama 3"/>
          <p:cNvGraphicFramePr/>
          <p:nvPr>
            <p:extLst>
              <p:ext uri="{D42A27DB-BD31-4B8C-83A1-F6EECF244321}">
                <p14:modId xmlns:p14="http://schemas.microsoft.com/office/powerpoint/2010/main" val="1215020182"/>
              </p:ext>
            </p:extLst>
          </p:nvPr>
        </p:nvGraphicFramePr>
        <p:xfrm>
          <a:off x="106712" y="1989876"/>
          <a:ext cx="8069943" cy="449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upo 4"/>
          <p:cNvGrpSpPr/>
          <p:nvPr/>
        </p:nvGrpSpPr>
        <p:grpSpPr>
          <a:xfrm>
            <a:off x="6506734" y="3401853"/>
            <a:ext cx="1754305" cy="1754305"/>
            <a:chOff x="4102444" y="427330"/>
            <a:chExt cx="1754305" cy="1754305"/>
          </a:xfrm>
        </p:grpSpPr>
        <p:sp>
          <p:nvSpPr>
            <p:cNvPr id="6" name="Rectángulo redondeado 5"/>
            <p:cNvSpPr/>
            <p:nvPr/>
          </p:nvSpPr>
          <p:spPr>
            <a:xfrm>
              <a:off x="4102444" y="427330"/>
              <a:ext cx="1754305" cy="175430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ectángulo 6"/>
            <p:cNvSpPr/>
            <p:nvPr/>
          </p:nvSpPr>
          <p:spPr>
            <a:xfrm>
              <a:off x="4188082" y="512968"/>
              <a:ext cx="1583029" cy="15830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ESTRATEGIAS DEL MARKETING EN EL MARKETING MIX</a:t>
              </a:r>
              <a:endParaRPr lang="es-EC" sz="1400" kern="1200" dirty="0"/>
            </a:p>
          </p:txBody>
        </p:sp>
      </p:grpSp>
    </p:spTree>
    <p:extLst>
      <p:ext uri="{BB962C8B-B14F-4D97-AF65-F5344CB8AC3E}">
        <p14:creationId xmlns:p14="http://schemas.microsoft.com/office/powerpoint/2010/main" val="1211341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0324" y="287852"/>
            <a:ext cx="10515600" cy="1325563"/>
          </a:xfrm>
          <a:solidFill>
            <a:schemeClr val="accent2"/>
          </a:solidFill>
        </p:spPr>
        <p:txBody>
          <a:bodyPr/>
          <a:lstStyle/>
          <a:p>
            <a:pPr algn="ctr"/>
            <a:r>
              <a:rPr lang="es-EC" dirty="0" smtClean="0"/>
              <a:t>GENERALIDADES</a:t>
            </a:r>
            <a:endParaRPr lang="es-EC"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0324" y="1613930"/>
            <a:ext cx="9975850" cy="4989225"/>
          </a:xfrm>
        </p:spPr>
      </p:pic>
      <p:sp>
        <p:nvSpPr>
          <p:cNvPr id="3" name="Rectángulo 2"/>
          <p:cNvSpPr/>
          <p:nvPr/>
        </p:nvSpPr>
        <p:spPr>
          <a:xfrm>
            <a:off x="1410795" y="1763877"/>
            <a:ext cx="1793953" cy="369332"/>
          </a:xfrm>
          <a:prstGeom prst="rect">
            <a:avLst/>
          </a:prstGeom>
        </p:spPr>
        <p:txBody>
          <a:bodyPr wrap="none">
            <a:spAutoFit/>
          </a:bodyPr>
          <a:lstStyle/>
          <a:p>
            <a:r>
              <a:rPr lang="es-EC" dirty="0"/>
              <a:t>MARCO TEÓRICO</a:t>
            </a:r>
          </a:p>
        </p:txBody>
      </p:sp>
    </p:spTree>
    <p:extLst>
      <p:ext uri="{BB962C8B-B14F-4D97-AF65-F5344CB8AC3E}">
        <p14:creationId xmlns:p14="http://schemas.microsoft.com/office/powerpoint/2010/main" val="357178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11918"/>
            <a:ext cx="10515600" cy="1325563"/>
          </a:xfrm>
          <a:solidFill>
            <a:srgbClr val="FFFF00"/>
          </a:solidFill>
        </p:spPr>
        <p:txBody>
          <a:bodyPr/>
          <a:lstStyle/>
          <a:p>
            <a:pPr algn="ctr"/>
            <a:r>
              <a:rPr lang="es-EC" dirty="0" smtClean="0"/>
              <a:t>ANÁLISIS SITUACIONAL</a:t>
            </a:r>
            <a:endParaRPr lang="es-EC" dirty="0"/>
          </a:p>
        </p:txBody>
      </p:sp>
      <p:sp>
        <p:nvSpPr>
          <p:cNvPr id="3" name="Marcador de contenido 2"/>
          <p:cNvSpPr>
            <a:spLocks noGrp="1"/>
          </p:cNvSpPr>
          <p:nvPr>
            <p:ph idx="1"/>
          </p:nvPr>
        </p:nvSpPr>
        <p:spPr/>
        <p:txBody>
          <a:bodyPr/>
          <a:lstStyle/>
          <a:p>
            <a:pPr marL="0" indent="0">
              <a:buNone/>
            </a:pPr>
            <a:endParaRPr lang="es-EC" dirty="0"/>
          </a:p>
          <a:p>
            <a:pPr marL="0" indent="0">
              <a:buNone/>
            </a:pPr>
            <a:endParaRPr lang="es-EC" sz="2400" dirty="0"/>
          </a:p>
          <a:p>
            <a:pPr marL="0" indent="0" algn="ctr">
              <a:buNone/>
            </a:pPr>
            <a:endParaRPr lang="es-EC" sz="1800" dirty="0" smtClean="0"/>
          </a:p>
        </p:txBody>
      </p:sp>
      <p:graphicFrame>
        <p:nvGraphicFramePr>
          <p:cNvPr id="4" name="Diagrama 3"/>
          <p:cNvGraphicFramePr/>
          <p:nvPr>
            <p:extLst>
              <p:ext uri="{D42A27DB-BD31-4B8C-83A1-F6EECF244321}">
                <p14:modId xmlns:p14="http://schemas.microsoft.com/office/powerpoint/2010/main" val="121145447"/>
              </p:ext>
            </p:extLst>
          </p:nvPr>
        </p:nvGraphicFramePr>
        <p:xfrm>
          <a:off x="838201" y="1587757"/>
          <a:ext cx="10515600" cy="4589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p:cNvSpPr txBox="1"/>
          <p:nvPr/>
        </p:nvSpPr>
        <p:spPr>
          <a:xfrm>
            <a:off x="4649273" y="3992451"/>
            <a:ext cx="785612" cy="369332"/>
          </a:xfrm>
          <a:prstGeom prst="rect">
            <a:avLst/>
          </a:prstGeom>
          <a:noFill/>
        </p:spPr>
        <p:txBody>
          <a:bodyPr wrap="square" rtlCol="0">
            <a:spAutoFit/>
          </a:bodyPr>
          <a:lstStyle/>
          <a:p>
            <a:r>
              <a:rPr lang="es-EC" dirty="0" smtClean="0"/>
              <a:t>Micro</a:t>
            </a:r>
            <a:endParaRPr lang="es-EC" dirty="0"/>
          </a:p>
        </p:txBody>
      </p:sp>
      <p:sp>
        <p:nvSpPr>
          <p:cNvPr id="7" name="CuadroTexto 6"/>
          <p:cNvSpPr txBox="1"/>
          <p:nvPr/>
        </p:nvSpPr>
        <p:spPr>
          <a:xfrm>
            <a:off x="5078569" y="2678805"/>
            <a:ext cx="2034862" cy="707886"/>
          </a:xfrm>
          <a:prstGeom prst="rect">
            <a:avLst/>
          </a:prstGeom>
          <a:noFill/>
        </p:spPr>
        <p:txBody>
          <a:bodyPr wrap="square" rtlCol="0">
            <a:spAutoFit/>
          </a:bodyPr>
          <a:lstStyle/>
          <a:p>
            <a:r>
              <a:rPr lang="es-EC" sz="2000" dirty="0" smtClean="0"/>
              <a:t>MACRO AMBIENTE</a:t>
            </a:r>
            <a:endParaRPr lang="es-EC" sz="2000" dirty="0"/>
          </a:p>
        </p:txBody>
      </p:sp>
      <p:sp>
        <p:nvSpPr>
          <p:cNvPr id="11" name="Rectángulo redondeado 10"/>
          <p:cNvSpPr/>
          <p:nvPr/>
        </p:nvSpPr>
        <p:spPr>
          <a:xfrm>
            <a:off x="7933386" y="2891617"/>
            <a:ext cx="2240924" cy="214402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CuadroTexto 11"/>
          <p:cNvSpPr txBox="1"/>
          <p:nvPr/>
        </p:nvSpPr>
        <p:spPr>
          <a:xfrm>
            <a:off x="8087932" y="3386691"/>
            <a:ext cx="927279" cy="451213"/>
          </a:xfrm>
          <a:prstGeom prst="rect">
            <a:avLst/>
          </a:prstGeom>
          <a:noFill/>
        </p:spPr>
        <p:txBody>
          <a:bodyPr wrap="square" rtlCol="0">
            <a:spAutoFit/>
          </a:bodyPr>
          <a:lstStyle/>
          <a:p>
            <a:endParaRPr lang="es-EC" dirty="0"/>
          </a:p>
        </p:txBody>
      </p:sp>
      <p:sp>
        <p:nvSpPr>
          <p:cNvPr id="13" name="CuadroTexto 12"/>
          <p:cNvSpPr txBox="1"/>
          <p:nvPr/>
        </p:nvSpPr>
        <p:spPr>
          <a:xfrm>
            <a:off x="8216721" y="3032748"/>
            <a:ext cx="1751527" cy="2031325"/>
          </a:xfrm>
          <a:prstGeom prst="rect">
            <a:avLst/>
          </a:prstGeom>
          <a:noFill/>
        </p:spPr>
        <p:txBody>
          <a:bodyPr wrap="square" rtlCol="0">
            <a:spAutoFit/>
          </a:bodyPr>
          <a:lstStyle/>
          <a:p>
            <a:r>
              <a:rPr lang="es-EC" dirty="0" smtClean="0"/>
              <a:t>SOCIALES</a:t>
            </a:r>
          </a:p>
          <a:p>
            <a:r>
              <a:rPr lang="es-EC" dirty="0" smtClean="0"/>
              <a:t>ECONÓMICAS</a:t>
            </a:r>
          </a:p>
          <a:p>
            <a:r>
              <a:rPr lang="es-EC" dirty="0" smtClean="0"/>
              <a:t>POLÍTICAS-LEGALES</a:t>
            </a:r>
          </a:p>
          <a:p>
            <a:r>
              <a:rPr lang="es-EC" dirty="0" smtClean="0"/>
              <a:t>TECNOLÓGICAS</a:t>
            </a:r>
          </a:p>
          <a:p>
            <a:r>
              <a:rPr lang="es-EC" dirty="0" smtClean="0"/>
              <a:t>COMPETITIVAS EXTRANJERAS</a:t>
            </a:r>
            <a:endParaRPr lang="es-EC" dirty="0"/>
          </a:p>
        </p:txBody>
      </p:sp>
    </p:spTree>
    <p:extLst>
      <p:ext uri="{BB962C8B-B14F-4D97-AF65-F5344CB8AC3E}">
        <p14:creationId xmlns:p14="http://schemas.microsoft.com/office/powerpoint/2010/main" val="1808754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11918"/>
            <a:ext cx="10515600" cy="1325563"/>
          </a:xfrm>
          <a:solidFill>
            <a:srgbClr val="FFFF00"/>
          </a:solidFill>
        </p:spPr>
        <p:txBody>
          <a:bodyPr/>
          <a:lstStyle/>
          <a:p>
            <a:pPr algn="ctr"/>
            <a:r>
              <a:rPr lang="es-EC" dirty="0" smtClean="0"/>
              <a:t>ANÁLISIS SITUACIONAL</a:t>
            </a:r>
            <a:endParaRPr lang="es-EC" dirty="0"/>
          </a:p>
        </p:txBody>
      </p:sp>
      <p:sp>
        <p:nvSpPr>
          <p:cNvPr id="3" name="Marcador de contenido 2"/>
          <p:cNvSpPr>
            <a:spLocks noGrp="1"/>
          </p:cNvSpPr>
          <p:nvPr>
            <p:ph idx="1"/>
          </p:nvPr>
        </p:nvSpPr>
        <p:spPr/>
        <p:txBody>
          <a:bodyPr/>
          <a:lstStyle/>
          <a:p>
            <a:pPr marL="0" indent="0">
              <a:buNone/>
            </a:pPr>
            <a:endParaRPr lang="es-EC" dirty="0"/>
          </a:p>
          <a:p>
            <a:pPr marL="0" indent="0">
              <a:buNone/>
            </a:pPr>
            <a:endParaRPr lang="es-EC" sz="2400" dirty="0"/>
          </a:p>
          <a:p>
            <a:pPr marL="0" indent="0" algn="ctr">
              <a:buNone/>
            </a:pPr>
            <a:endParaRPr lang="es-EC" sz="1800" dirty="0" smtClean="0"/>
          </a:p>
        </p:txBody>
      </p:sp>
      <p:sp>
        <p:nvSpPr>
          <p:cNvPr id="12" name="CuadroTexto 11"/>
          <p:cNvSpPr txBox="1"/>
          <p:nvPr/>
        </p:nvSpPr>
        <p:spPr>
          <a:xfrm>
            <a:off x="8087932" y="3386691"/>
            <a:ext cx="927279" cy="451213"/>
          </a:xfrm>
          <a:prstGeom prst="rect">
            <a:avLst/>
          </a:prstGeom>
          <a:noFill/>
        </p:spPr>
        <p:txBody>
          <a:bodyPr wrap="square" rtlCol="0">
            <a:spAutoFit/>
          </a:bodyPr>
          <a:lstStyle/>
          <a:p>
            <a:endParaRPr lang="es-EC" dirty="0"/>
          </a:p>
        </p:txBody>
      </p:sp>
      <p:pic>
        <p:nvPicPr>
          <p:cNvPr id="5" name="Imagen 4"/>
          <p:cNvPicPr>
            <a:picLocks noChangeAspect="1"/>
          </p:cNvPicPr>
          <p:nvPr/>
        </p:nvPicPr>
        <p:blipFill>
          <a:blip r:embed="rId2"/>
          <a:stretch>
            <a:fillRect/>
          </a:stretch>
        </p:blipFill>
        <p:spPr>
          <a:xfrm>
            <a:off x="624114" y="1683657"/>
            <a:ext cx="10987315" cy="5022235"/>
          </a:xfrm>
          <a:prstGeom prst="rect">
            <a:avLst/>
          </a:prstGeom>
        </p:spPr>
      </p:pic>
    </p:spTree>
    <p:extLst>
      <p:ext uri="{BB962C8B-B14F-4D97-AF65-F5344CB8AC3E}">
        <p14:creationId xmlns:p14="http://schemas.microsoft.com/office/powerpoint/2010/main" val="2918236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11918"/>
            <a:ext cx="10515600" cy="1325563"/>
          </a:xfrm>
          <a:solidFill>
            <a:srgbClr val="FFFF00"/>
          </a:solidFill>
        </p:spPr>
        <p:txBody>
          <a:bodyPr/>
          <a:lstStyle/>
          <a:p>
            <a:pPr algn="ctr"/>
            <a:r>
              <a:rPr lang="es-EC" dirty="0" smtClean="0"/>
              <a:t>ANÁLISIS SITUACIONAL</a:t>
            </a:r>
            <a:endParaRPr lang="es-EC" dirty="0"/>
          </a:p>
        </p:txBody>
      </p:sp>
      <p:sp>
        <p:nvSpPr>
          <p:cNvPr id="3" name="Marcador de contenido 2"/>
          <p:cNvSpPr>
            <a:spLocks noGrp="1"/>
          </p:cNvSpPr>
          <p:nvPr>
            <p:ph idx="1"/>
          </p:nvPr>
        </p:nvSpPr>
        <p:spPr>
          <a:xfrm>
            <a:off x="838200" y="1537481"/>
            <a:ext cx="10515600" cy="4639482"/>
          </a:xfrm>
        </p:spPr>
        <p:txBody>
          <a:bodyPr/>
          <a:lstStyle/>
          <a:p>
            <a:pPr marL="0" indent="0">
              <a:buNone/>
            </a:pPr>
            <a:r>
              <a:rPr lang="es-EC" sz="2000" b="1" dirty="0" smtClean="0"/>
              <a:t>LA COMPETENCIA</a:t>
            </a:r>
            <a:endParaRPr lang="es-EC" sz="2000" b="1" dirty="0"/>
          </a:p>
          <a:p>
            <a:pPr marL="0" indent="0">
              <a:buNone/>
            </a:pPr>
            <a:endParaRPr lang="es-EC" sz="2400" dirty="0"/>
          </a:p>
          <a:p>
            <a:pPr marL="0" indent="0" algn="ctr">
              <a:buNone/>
            </a:pPr>
            <a:endParaRPr lang="es-EC" sz="1800" dirty="0" smtClean="0"/>
          </a:p>
        </p:txBody>
      </p:sp>
      <p:sp>
        <p:nvSpPr>
          <p:cNvPr id="12" name="CuadroTexto 11"/>
          <p:cNvSpPr txBox="1"/>
          <p:nvPr/>
        </p:nvSpPr>
        <p:spPr>
          <a:xfrm>
            <a:off x="8087932" y="3386691"/>
            <a:ext cx="927279" cy="451213"/>
          </a:xfrm>
          <a:prstGeom prst="rect">
            <a:avLst/>
          </a:prstGeom>
          <a:noFill/>
        </p:spPr>
        <p:txBody>
          <a:bodyPr wrap="square" rtlCol="0">
            <a:spAutoFit/>
          </a:bodyPr>
          <a:lstStyle/>
          <a:p>
            <a:endParaRPr lang="es-EC" dirty="0"/>
          </a:p>
        </p:txBody>
      </p:sp>
      <p:pic>
        <p:nvPicPr>
          <p:cNvPr id="4" name="Imagen 3"/>
          <p:cNvPicPr>
            <a:picLocks noChangeAspect="1"/>
          </p:cNvPicPr>
          <p:nvPr/>
        </p:nvPicPr>
        <p:blipFill>
          <a:blip r:embed="rId2"/>
          <a:stretch>
            <a:fillRect/>
          </a:stretch>
        </p:blipFill>
        <p:spPr>
          <a:xfrm>
            <a:off x="1451429" y="2148113"/>
            <a:ext cx="9739085" cy="4316993"/>
          </a:xfrm>
          <a:prstGeom prst="rect">
            <a:avLst/>
          </a:prstGeom>
        </p:spPr>
      </p:pic>
    </p:spTree>
    <p:extLst>
      <p:ext uri="{BB962C8B-B14F-4D97-AF65-F5344CB8AC3E}">
        <p14:creationId xmlns:p14="http://schemas.microsoft.com/office/powerpoint/2010/main" val="10773947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862</TotalTime>
  <Words>1296</Words>
  <Application>Microsoft Office PowerPoint</Application>
  <PresentationFormat>Panorámica</PresentationFormat>
  <Paragraphs>177</Paragraphs>
  <Slides>23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Arial</vt:lpstr>
      <vt:lpstr>Calibri</vt:lpstr>
      <vt:lpstr>Calibri Light</vt:lpstr>
      <vt:lpstr>Times New Roman</vt:lpstr>
      <vt:lpstr>Tema de Office</vt:lpstr>
      <vt:lpstr>Presentación de PowerPoint</vt:lpstr>
      <vt:lpstr>CONTENIDOS</vt:lpstr>
      <vt:lpstr>GENERALIDADES</vt:lpstr>
      <vt:lpstr>GENERALIDADES</vt:lpstr>
      <vt:lpstr>GENERALIDADES</vt:lpstr>
      <vt:lpstr>GENERALIDADES</vt:lpstr>
      <vt:lpstr>ANÁLISIS SITUACIONAL</vt:lpstr>
      <vt:lpstr>ANÁLISIS SITUACIONAL</vt:lpstr>
      <vt:lpstr>ANÁLISIS SITUACIONAL</vt:lpstr>
      <vt:lpstr>METODOLOGÍA</vt:lpstr>
      <vt:lpstr>METODOLOGÍA</vt:lpstr>
      <vt:lpstr>METODOLOGÍA</vt:lpstr>
      <vt:lpstr>METODOLOGÍA</vt:lpstr>
      <vt:lpstr>METODOLOGÍA</vt:lpstr>
      <vt:lpstr>METODOLOGÍA</vt:lpstr>
      <vt:lpstr>PROPUESTA</vt:lpstr>
      <vt:lpstr>PROPUESTA</vt:lpstr>
      <vt:lpstr>PROPUESTA</vt:lpstr>
      <vt:lpstr>PROPUESTA</vt:lpstr>
      <vt:lpstr>PROPUESTA</vt:lpstr>
      <vt:lpstr>PROPUESTA</vt:lpstr>
      <vt:lpstr>PROPUESTA</vt:lpstr>
      <vt:lpstr>PROPUESTA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 Herrera Chacon</dc:creator>
  <cp:lastModifiedBy>Daniel Herrera Chacon</cp:lastModifiedBy>
  <cp:revision>105</cp:revision>
  <dcterms:created xsi:type="dcterms:W3CDTF">2015-08-15T15:53:37Z</dcterms:created>
  <dcterms:modified xsi:type="dcterms:W3CDTF">2015-11-30T14:09:47Z</dcterms:modified>
</cp:coreProperties>
</file>