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79" r:id="rId8"/>
    <p:sldId id="278" r:id="rId9"/>
    <p:sldId id="262" r:id="rId10"/>
    <p:sldId id="271" r:id="rId11"/>
    <p:sldId id="263" r:id="rId12"/>
    <p:sldId id="264" r:id="rId13"/>
    <p:sldId id="272" r:id="rId14"/>
    <p:sldId id="273" r:id="rId15"/>
    <p:sldId id="274" r:id="rId16"/>
    <p:sldId id="275" r:id="rId17"/>
    <p:sldId id="276" r:id="rId18"/>
    <p:sldId id="265" r:id="rId19"/>
    <p:sldId id="277" r:id="rId20"/>
    <p:sldId id="266" r:id="rId21"/>
    <p:sldId id="267" r:id="rId22"/>
    <p:sldId id="268" r:id="rId2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05" autoAdjust="0"/>
  </p:normalViewPr>
  <p:slideViewPr>
    <p:cSldViewPr>
      <p:cViewPr>
        <p:scale>
          <a:sx n="50" d="100"/>
          <a:sy n="50" d="100"/>
        </p:scale>
        <p:origin x="-2022" y="-516"/>
      </p:cViewPr>
      <p:guideLst>
        <p:guide orient="horz" pos="2160"/>
        <p:guide pos="2880"/>
      </p:guideLst>
    </p:cSldViewPr>
  </p:slideViewPr>
  <p:outlineViewPr>
    <p:cViewPr>
      <p:scale>
        <a:sx n="33" d="100"/>
        <a:sy n="33" d="100"/>
      </p:scale>
      <p:origin x="0" y="20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honey\Desktop\Tesis%202015\Datos%20Ojeda\Datos%20Consolidado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honey\Desktop\Tesis%202015\Datos%20Ojeda\Datos%20Consolidados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honey\Desktop\Tesis%202015\Datos%20Ojeda\Datos%20Consolidados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oledad\Desktop\IICA%20%20MCPEC%20CADENAS\INFORMACION%20DE%20CADENAS\SOYA\soya%20magap\Producci&#243;n%20soy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jhoney\Desktop\DATOS%20SOY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Torta de Soya</a:t>
            </a:r>
          </a:p>
        </c:rich>
      </c:tx>
      <c:layout/>
      <c:overlay val="1"/>
    </c:title>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2832174103237096"/>
          <c:y val="5.6905622953482657E-2"/>
          <c:w val="0.84112270341207362"/>
          <c:h val="0.73812920827157591"/>
        </c:manualLayout>
      </c:layout>
      <c:bar3DChart>
        <c:barDir val="col"/>
        <c:grouping val="standard"/>
        <c:varyColors val="0"/>
        <c:ser>
          <c:idx val="0"/>
          <c:order val="0"/>
          <c:tx>
            <c:strRef>
              <c:f>Hoja9!$C$3</c:f>
              <c:strCache>
                <c:ptCount val="1"/>
                <c:pt idx="0">
                  <c:v>FOB Exportaciones</c:v>
                </c:pt>
              </c:strCache>
            </c:strRef>
          </c:tx>
          <c:invertIfNegative val="0"/>
          <c:cat>
            <c:numRef>
              <c:f>Hoja9!$B$4:$B$11</c:f>
              <c:numCache>
                <c:formatCode>General</c:formatCode>
                <c:ptCount val="8"/>
                <c:pt idx="0">
                  <c:v>2007</c:v>
                </c:pt>
                <c:pt idx="1">
                  <c:v>2008</c:v>
                </c:pt>
                <c:pt idx="2">
                  <c:v>2009</c:v>
                </c:pt>
                <c:pt idx="3">
                  <c:v>2010</c:v>
                </c:pt>
                <c:pt idx="4">
                  <c:v>2011</c:v>
                </c:pt>
                <c:pt idx="5">
                  <c:v>2012</c:v>
                </c:pt>
                <c:pt idx="6">
                  <c:v>2013</c:v>
                </c:pt>
                <c:pt idx="7">
                  <c:v>2014</c:v>
                </c:pt>
              </c:numCache>
            </c:numRef>
          </c:cat>
          <c:val>
            <c:numRef>
              <c:f>Hoja9!$C$4:$C$11</c:f>
              <c:numCache>
                <c:formatCode>General</c:formatCode>
                <c:ptCount val="8"/>
                <c:pt idx="4">
                  <c:v>164.58</c:v>
                </c:pt>
              </c:numCache>
            </c:numRef>
          </c:val>
        </c:ser>
        <c:ser>
          <c:idx val="1"/>
          <c:order val="1"/>
          <c:tx>
            <c:strRef>
              <c:f>Hoja9!$D$3</c:f>
              <c:strCache>
                <c:ptCount val="1"/>
                <c:pt idx="0">
                  <c:v>FOB Importaciones</c:v>
                </c:pt>
              </c:strCache>
            </c:strRef>
          </c:tx>
          <c:invertIfNegative val="0"/>
          <c:cat>
            <c:numRef>
              <c:f>Hoja9!$B$4:$B$11</c:f>
              <c:numCache>
                <c:formatCode>General</c:formatCode>
                <c:ptCount val="8"/>
                <c:pt idx="0">
                  <c:v>2007</c:v>
                </c:pt>
                <c:pt idx="1">
                  <c:v>2008</c:v>
                </c:pt>
                <c:pt idx="2">
                  <c:v>2009</c:v>
                </c:pt>
                <c:pt idx="3">
                  <c:v>2010</c:v>
                </c:pt>
                <c:pt idx="4">
                  <c:v>2011</c:v>
                </c:pt>
                <c:pt idx="5">
                  <c:v>2012</c:v>
                </c:pt>
                <c:pt idx="6">
                  <c:v>2013</c:v>
                </c:pt>
                <c:pt idx="7">
                  <c:v>2014</c:v>
                </c:pt>
              </c:numCache>
            </c:numRef>
          </c:cat>
          <c:val>
            <c:numRef>
              <c:f>Hoja9!$D$4:$D$11</c:f>
              <c:numCache>
                <c:formatCode>#,##0.00</c:formatCode>
                <c:ptCount val="8"/>
                <c:pt idx="0">
                  <c:v>122844.25</c:v>
                </c:pt>
                <c:pt idx="1">
                  <c:v>166083.07999999999</c:v>
                </c:pt>
                <c:pt idx="2">
                  <c:v>175273.61000000004</c:v>
                </c:pt>
                <c:pt idx="3">
                  <c:v>176938.3</c:v>
                </c:pt>
                <c:pt idx="4">
                  <c:v>230545.31999999998</c:v>
                </c:pt>
                <c:pt idx="5">
                  <c:v>232781.54</c:v>
                </c:pt>
                <c:pt idx="6">
                  <c:v>306297.69</c:v>
                </c:pt>
                <c:pt idx="7">
                  <c:v>373329.5</c:v>
                </c:pt>
              </c:numCache>
            </c:numRef>
          </c:val>
        </c:ser>
        <c:dLbls>
          <c:showLegendKey val="0"/>
          <c:showVal val="0"/>
          <c:showCatName val="0"/>
          <c:showSerName val="0"/>
          <c:showPercent val="0"/>
          <c:showBubbleSize val="0"/>
        </c:dLbls>
        <c:gapWidth val="150"/>
        <c:shape val="box"/>
        <c:axId val="182788096"/>
        <c:axId val="182789632"/>
        <c:axId val="182684288"/>
      </c:bar3DChart>
      <c:catAx>
        <c:axId val="182788096"/>
        <c:scaling>
          <c:orientation val="minMax"/>
        </c:scaling>
        <c:delete val="0"/>
        <c:axPos val="b"/>
        <c:numFmt formatCode="General" sourceLinked="1"/>
        <c:majorTickMark val="out"/>
        <c:minorTickMark val="none"/>
        <c:tickLblPos val="nextTo"/>
        <c:crossAx val="182789632"/>
        <c:crosses val="autoZero"/>
        <c:auto val="1"/>
        <c:lblAlgn val="ctr"/>
        <c:lblOffset val="100"/>
        <c:noMultiLvlLbl val="0"/>
      </c:catAx>
      <c:valAx>
        <c:axId val="182789632"/>
        <c:scaling>
          <c:orientation val="minMax"/>
        </c:scaling>
        <c:delete val="0"/>
        <c:axPos val="l"/>
        <c:majorGridlines/>
        <c:numFmt formatCode="General" sourceLinked="1"/>
        <c:majorTickMark val="out"/>
        <c:minorTickMark val="none"/>
        <c:tickLblPos val="nextTo"/>
        <c:crossAx val="182788096"/>
        <c:crosses val="autoZero"/>
        <c:crossBetween val="between"/>
      </c:valAx>
      <c:serAx>
        <c:axId val="182684288"/>
        <c:scaling>
          <c:orientation val="minMax"/>
        </c:scaling>
        <c:delete val="1"/>
        <c:axPos val="b"/>
        <c:majorTickMark val="out"/>
        <c:minorTickMark val="none"/>
        <c:tickLblPos val="none"/>
        <c:crossAx val="182789632"/>
        <c:crosses val="autoZero"/>
      </c:serAx>
      <c:spPr>
        <a:ln>
          <a:noFill/>
        </a:ln>
      </c:spPr>
    </c:plotArea>
    <c:legend>
      <c:legendPos val="b"/>
      <c:layout/>
      <c:overlay val="0"/>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800" b="1" i="0" baseline="0">
                <a:effectLst/>
              </a:rPr>
              <a:t>Valor FOB</a:t>
            </a:r>
            <a:endParaRPr lang="es-EC">
              <a:effectLst/>
            </a:endParaRPr>
          </a:p>
          <a:p>
            <a:pPr>
              <a:defRPr/>
            </a:pPr>
            <a:r>
              <a:rPr lang="es-EC" sz="1200" b="1" i="0" baseline="0">
                <a:effectLst/>
              </a:rPr>
              <a:t>(Miles de Dólares)</a:t>
            </a:r>
            <a:endParaRPr lang="es-EC" sz="1200">
              <a:effectLst/>
            </a:endParaRPr>
          </a:p>
        </c:rich>
      </c:tx>
      <c:layout/>
      <c:overlay val="0"/>
    </c:title>
    <c:autoTitleDeleted val="0"/>
    <c:plotArea>
      <c:layout>
        <c:manualLayout>
          <c:layoutTarget val="inner"/>
          <c:xMode val="edge"/>
          <c:yMode val="edge"/>
          <c:x val="0.11346445771948409"/>
          <c:y val="0.16053974696259243"/>
          <c:w val="0.67786182067047562"/>
          <c:h val="0.68228199426665681"/>
        </c:manualLayout>
      </c:layout>
      <c:lineChart>
        <c:grouping val="standard"/>
        <c:varyColors val="0"/>
        <c:ser>
          <c:idx val="2"/>
          <c:order val="0"/>
          <c:tx>
            <c:strRef>
              <c:f>AÑOS!$C$2</c:f>
              <c:strCache>
                <c:ptCount val="1"/>
                <c:pt idx="0">
                  <c:v>FOB (Miles USD)</c:v>
                </c:pt>
              </c:strCache>
            </c:strRef>
          </c:tx>
          <c:trendline>
            <c:name>Línea de Tendencia</c:name>
            <c:spPr>
              <a:ln w="25400" cap="flat" cmpd="sng" algn="ctr">
                <a:solidFill>
                  <a:schemeClr val="accent6"/>
                </a:solidFill>
                <a:prstDash val="solid"/>
              </a:ln>
              <a:effectLst>
                <a:outerShdw blurRad="40000" dist="20000" dir="5400000" rotWithShape="0">
                  <a:srgbClr val="000000">
                    <a:alpha val="38000"/>
                  </a:srgbClr>
                </a:outerShdw>
              </a:effectLst>
            </c:spPr>
            <c:trendlineType val="poly"/>
            <c:order val="2"/>
            <c:dispRSqr val="1"/>
            <c:dispEq val="1"/>
            <c:trendlineLbl>
              <c:layout>
                <c:manualLayout>
                  <c:x val="-0.16781344079562888"/>
                  <c:y val="0.7718563743880642"/>
                </c:manualLayout>
              </c:layout>
              <c:numFmt formatCode="General" sourceLinked="0"/>
            </c:trendlineLbl>
          </c:trendline>
          <c:cat>
            <c:numRef>
              <c:f>AÑOS!$A$3:$A$10</c:f>
              <c:numCache>
                <c:formatCode>General</c:formatCode>
                <c:ptCount val="8"/>
                <c:pt idx="0">
                  <c:v>2007</c:v>
                </c:pt>
                <c:pt idx="1">
                  <c:v>2008</c:v>
                </c:pt>
                <c:pt idx="2">
                  <c:v>2009</c:v>
                </c:pt>
                <c:pt idx="3">
                  <c:v>2010</c:v>
                </c:pt>
                <c:pt idx="4">
                  <c:v>2011</c:v>
                </c:pt>
                <c:pt idx="5">
                  <c:v>2012</c:v>
                </c:pt>
                <c:pt idx="6">
                  <c:v>2013</c:v>
                </c:pt>
                <c:pt idx="7">
                  <c:v>2014</c:v>
                </c:pt>
              </c:numCache>
            </c:numRef>
          </c:cat>
          <c:val>
            <c:numRef>
              <c:f>AÑOS!$C$3:$C$10</c:f>
              <c:numCache>
                <c:formatCode>#,##0.00</c:formatCode>
                <c:ptCount val="8"/>
                <c:pt idx="0">
                  <c:v>122844.26999999999</c:v>
                </c:pt>
                <c:pt idx="1">
                  <c:v>166083.1</c:v>
                </c:pt>
                <c:pt idx="2">
                  <c:v>175273.62</c:v>
                </c:pt>
                <c:pt idx="3">
                  <c:v>176938.31</c:v>
                </c:pt>
                <c:pt idx="4">
                  <c:v>230545.34999999998</c:v>
                </c:pt>
                <c:pt idx="5">
                  <c:v>232781.55000000002</c:v>
                </c:pt>
                <c:pt idx="6">
                  <c:v>306297.71999999997</c:v>
                </c:pt>
                <c:pt idx="7">
                  <c:v>373329.52999999997</c:v>
                </c:pt>
              </c:numCache>
            </c:numRef>
          </c:val>
          <c:smooth val="0"/>
        </c:ser>
        <c:dLbls>
          <c:showLegendKey val="0"/>
          <c:showVal val="0"/>
          <c:showCatName val="0"/>
          <c:showSerName val="0"/>
          <c:showPercent val="0"/>
          <c:showBubbleSize val="0"/>
        </c:dLbls>
        <c:marker val="1"/>
        <c:smooth val="0"/>
        <c:axId val="185225600"/>
        <c:axId val="185227136"/>
      </c:lineChart>
      <c:catAx>
        <c:axId val="185225600"/>
        <c:scaling>
          <c:orientation val="minMax"/>
        </c:scaling>
        <c:delete val="0"/>
        <c:axPos val="b"/>
        <c:numFmt formatCode="General" sourceLinked="1"/>
        <c:majorTickMark val="out"/>
        <c:minorTickMark val="none"/>
        <c:tickLblPos val="nextTo"/>
        <c:crossAx val="185227136"/>
        <c:crosses val="autoZero"/>
        <c:auto val="1"/>
        <c:lblAlgn val="ctr"/>
        <c:lblOffset val="100"/>
        <c:noMultiLvlLbl val="0"/>
      </c:catAx>
      <c:valAx>
        <c:axId val="185227136"/>
        <c:scaling>
          <c:orientation val="minMax"/>
        </c:scaling>
        <c:delete val="0"/>
        <c:axPos val="l"/>
        <c:majorGridlines/>
        <c:numFmt formatCode="#,##0.00" sourceLinked="1"/>
        <c:majorTickMark val="out"/>
        <c:minorTickMark val="none"/>
        <c:tickLblPos val="nextTo"/>
        <c:crossAx val="185225600"/>
        <c:crosses val="autoZero"/>
        <c:crossBetween val="between"/>
      </c:valAx>
    </c:plotArea>
    <c:legend>
      <c:legendPos val="r"/>
      <c:layout/>
      <c:overlay val="0"/>
      <c:txPr>
        <a:bodyPr/>
        <a:lstStyle/>
        <a:p>
          <a:pPr>
            <a:defRPr sz="900"/>
          </a:pPr>
          <a:endParaRPr lang="es-EC"/>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a:t>Valor FOB</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200" b="1" i="0" baseline="0">
                <a:effectLst/>
              </a:rPr>
              <a:t>(Miles de Dólares)</a:t>
            </a:r>
            <a:r>
              <a:rPr lang="en-US"/>
              <a:t> </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1"/>
          <c:order val="0"/>
          <c:tx>
            <c:strRef>
              <c:f>PAIS!$C$35</c:f>
              <c:strCache>
                <c:ptCount val="1"/>
                <c:pt idx="0">
                  <c:v>FOB (Miles USD)</c:v>
                </c:pt>
              </c:strCache>
            </c:strRef>
          </c:tx>
          <c:invertIfNegative val="0"/>
          <c:cat>
            <c:strRef>
              <c:f>PAIS!$A$36:$A$46</c:f>
              <c:strCache>
                <c:ptCount val="11"/>
                <c:pt idx="0">
                  <c:v>Argentina</c:v>
                </c:pt>
                <c:pt idx="1">
                  <c:v>Estados Unidos</c:v>
                </c:pt>
                <c:pt idx="2">
                  <c:v>Chile</c:v>
                </c:pt>
                <c:pt idx="3">
                  <c:v>Perú</c:v>
                </c:pt>
                <c:pt idx="4">
                  <c:v>Bolivia</c:v>
                </c:pt>
                <c:pt idx="5">
                  <c:v>Brasil</c:v>
                </c:pt>
                <c:pt idx="6">
                  <c:v>Corea Del Sur</c:v>
                </c:pt>
                <c:pt idx="7">
                  <c:v>China</c:v>
                </c:pt>
                <c:pt idx="8">
                  <c:v>Reino Unido</c:v>
                </c:pt>
                <c:pt idx="9">
                  <c:v>Paraguay</c:v>
                </c:pt>
                <c:pt idx="10">
                  <c:v>Uruguay</c:v>
                </c:pt>
              </c:strCache>
            </c:strRef>
          </c:cat>
          <c:val>
            <c:numRef>
              <c:f>PAIS!$C$36:$C$46</c:f>
              <c:numCache>
                <c:formatCode>#,##0.00</c:formatCode>
                <c:ptCount val="11"/>
                <c:pt idx="0">
                  <c:v>800731.56</c:v>
                </c:pt>
                <c:pt idx="1">
                  <c:v>745496.88</c:v>
                </c:pt>
                <c:pt idx="2">
                  <c:v>45206.1</c:v>
                </c:pt>
                <c:pt idx="3">
                  <c:v>19368.989999999998</c:v>
                </c:pt>
                <c:pt idx="4">
                  <c:v>61806.239999999991</c:v>
                </c:pt>
                <c:pt idx="5">
                  <c:v>83432.099999999991</c:v>
                </c:pt>
                <c:pt idx="6">
                  <c:v>1.0000000000000005E-2</c:v>
                </c:pt>
                <c:pt idx="7">
                  <c:v>5525.6</c:v>
                </c:pt>
                <c:pt idx="8">
                  <c:v>2037.49</c:v>
                </c:pt>
                <c:pt idx="9">
                  <c:v>11393.66</c:v>
                </c:pt>
                <c:pt idx="10">
                  <c:v>9094.82</c:v>
                </c:pt>
              </c:numCache>
            </c:numRef>
          </c:val>
        </c:ser>
        <c:dLbls>
          <c:showLegendKey val="0"/>
          <c:showVal val="0"/>
          <c:showCatName val="0"/>
          <c:showSerName val="0"/>
          <c:showPercent val="0"/>
          <c:showBubbleSize val="0"/>
        </c:dLbls>
        <c:gapWidth val="150"/>
        <c:shape val="box"/>
        <c:axId val="184402688"/>
        <c:axId val="184404224"/>
        <c:axId val="0"/>
      </c:bar3DChart>
      <c:catAx>
        <c:axId val="184402688"/>
        <c:scaling>
          <c:orientation val="minMax"/>
        </c:scaling>
        <c:delete val="0"/>
        <c:axPos val="b"/>
        <c:majorTickMark val="out"/>
        <c:minorTickMark val="none"/>
        <c:tickLblPos val="nextTo"/>
        <c:crossAx val="184404224"/>
        <c:crosses val="autoZero"/>
        <c:auto val="1"/>
        <c:lblAlgn val="ctr"/>
        <c:lblOffset val="100"/>
        <c:noMultiLvlLbl val="0"/>
      </c:catAx>
      <c:valAx>
        <c:axId val="184404224"/>
        <c:scaling>
          <c:orientation val="minMax"/>
        </c:scaling>
        <c:delete val="0"/>
        <c:axPos val="l"/>
        <c:majorGridlines/>
        <c:numFmt formatCode="#,##0.00" sourceLinked="1"/>
        <c:majorTickMark val="out"/>
        <c:minorTickMark val="none"/>
        <c:tickLblPos val="nextTo"/>
        <c:crossAx val="184402688"/>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a:t>Toneladas</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s-EC" sz="1200" b="1" i="0" baseline="0">
                <a:effectLst/>
              </a:rPr>
              <a:t>(Porcentaje)</a:t>
            </a:r>
            <a:endParaRPr lang="es-EC" sz="1200">
              <a:effectLst/>
            </a:endParaRP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0645480692158984E-2"/>
          <c:y val="0.15069754093950102"/>
          <c:w val="0.7720727049837337"/>
          <c:h val="0.84127777877423637"/>
        </c:manualLayout>
      </c:layout>
      <c:pie3DChart>
        <c:varyColors val="1"/>
        <c:ser>
          <c:idx val="0"/>
          <c:order val="0"/>
          <c:tx>
            <c:strRef>
              <c:f>PAIS!$B$35</c:f>
              <c:strCache>
                <c:ptCount val="1"/>
                <c:pt idx="0">
                  <c:v>Toneladas</c:v>
                </c:pt>
              </c:strCache>
            </c:strRef>
          </c:tx>
          <c:explosion val="25"/>
          <c:dLbls>
            <c:showLegendKey val="0"/>
            <c:showVal val="0"/>
            <c:showCatName val="0"/>
            <c:showSerName val="0"/>
            <c:showPercent val="1"/>
            <c:showBubbleSize val="0"/>
            <c:showLeaderLines val="1"/>
          </c:dLbls>
          <c:cat>
            <c:strRef>
              <c:f>PAIS!$A$36:$A$46</c:f>
              <c:strCache>
                <c:ptCount val="11"/>
                <c:pt idx="0">
                  <c:v>Argentina</c:v>
                </c:pt>
                <c:pt idx="1">
                  <c:v>Estados Unidos</c:v>
                </c:pt>
                <c:pt idx="2">
                  <c:v>Chile</c:v>
                </c:pt>
                <c:pt idx="3">
                  <c:v>Perú</c:v>
                </c:pt>
                <c:pt idx="4">
                  <c:v>Bolivia</c:v>
                </c:pt>
                <c:pt idx="5">
                  <c:v>Brasil</c:v>
                </c:pt>
                <c:pt idx="6">
                  <c:v>Corea Del Sur</c:v>
                </c:pt>
                <c:pt idx="7">
                  <c:v>China</c:v>
                </c:pt>
                <c:pt idx="8">
                  <c:v>Reino Unido</c:v>
                </c:pt>
                <c:pt idx="9">
                  <c:v>Paraguay</c:v>
                </c:pt>
                <c:pt idx="10">
                  <c:v>Uruguay</c:v>
                </c:pt>
              </c:strCache>
            </c:strRef>
          </c:cat>
          <c:val>
            <c:numRef>
              <c:f>PAIS!$B$36:$B$46</c:f>
              <c:numCache>
                <c:formatCode>#,##0.00</c:formatCode>
                <c:ptCount val="11"/>
                <c:pt idx="0">
                  <c:v>2215406.86</c:v>
                </c:pt>
                <c:pt idx="1">
                  <c:v>1699606.4700000002</c:v>
                </c:pt>
                <c:pt idx="2">
                  <c:v>119532.5</c:v>
                </c:pt>
                <c:pt idx="3">
                  <c:v>46415.17</c:v>
                </c:pt>
                <c:pt idx="4">
                  <c:v>141014.54999999999</c:v>
                </c:pt>
                <c:pt idx="5">
                  <c:v>205637.59</c:v>
                </c:pt>
                <c:pt idx="6">
                  <c:v>1.0000000000000005E-2</c:v>
                </c:pt>
                <c:pt idx="7">
                  <c:v>8014.7199999999993</c:v>
                </c:pt>
                <c:pt idx="8">
                  <c:v>5101.5</c:v>
                </c:pt>
                <c:pt idx="9">
                  <c:v>23051.66</c:v>
                </c:pt>
                <c:pt idx="10">
                  <c:v>17402.509999999984</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800" b="1" i="0" baseline="0">
                <a:effectLst/>
              </a:rPr>
              <a:t>Valor FOB</a:t>
            </a:r>
            <a:endParaRPr lang="es-EC">
              <a:effectLst/>
            </a:endParaRPr>
          </a:p>
          <a:p>
            <a:pPr>
              <a:defRPr/>
            </a:pPr>
            <a:r>
              <a:rPr lang="es-EC" sz="1200" b="1" i="0" baseline="0">
                <a:effectLst/>
              </a:rPr>
              <a:t>(Miles de Dólares)</a:t>
            </a:r>
            <a:endParaRPr lang="es-EC" sz="1200">
              <a:effectLst/>
            </a:endParaRPr>
          </a:p>
        </c:rich>
      </c:tx>
      <c:layout/>
      <c:overlay val="0"/>
    </c:title>
    <c:autoTitleDeleted val="0"/>
    <c:plotArea>
      <c:layout>
        <c:manualLayout>
          <c:layoutTarget val="inner"/>
          <c:xMode val="edge"/>
          <c:yMode val="edge"/>
          <c:x val="0.17628860222259449"/>
          <c:y val="0.22284494811980279"/>
          <c:w val="0.67786182067047562"/>
          <c:h val="0.68228199426665681"/>
        </c:manualLayout>
      </c:layout>
      <c:lineChart>
        <c:grouping val="standard"/>
        <c:varyColors val="0"/>
        <c:ser>
          <c:idx val="2"/>
          <c:order val="0"/>
          <c:tx>
            <c:strRef>
              <c:f>AÑOS!$C$2</c:f>
              <c:strCache>
                <c:ptCount val="1"/>
                <c:pt idx="0">
                  <c:v>FOB (Miles USD)</c:v>
                </c:pt>
              </c:strCache>
            </c:strRef>
          </c:tx>
          <c:cat>
            <c:numRef>
              <c:f>AÑOS!$A$3:$A$10</c:f>
              <c:numCache>
                <c:formatCode>General</c:formatCode>
                <c:ptCount val="8"/>
                <c:pt idx="0">
                  <c:v>2007</c:v>
                </c:pt>
                <c:pt idx="1">
                  <c:v>2008</c:v>
                </c:pt>
                <c:pt idx="2">
                  <c:v>2009</c:v>
                </c:pt>
                <c:pt idx="3">
                  <c:v>2010</c:v>
                </c:pt>
                <c:pt idx="4">
                  <c:v>2011</c:v>
                </c:pt>
                <c:pt idx="5">
                  <c:v>2012</c:v>
                </c:pt>
                <c:pt idx="6">
                  <c:v>2013</c:v>
                </c:pt>
                <c:pt idx="7">
                  <c:v>2014</c:v>
                </c:pt>
              </c:numCache>
            </c:numRef>
          </c:cat>
          <c:val>
            <c:numRef>
              <c:f>AÑOS!$C$3:$C$10</c:f>
              <c:numCache>
                <c:formatCode>#,##0.00</c:formatCode>
                <c:ptCount val="8"/>
                <c:pt idx="0">
                  <c:v>122844.26999999999</c:v>
                </c:pt>
                <c:pt idx="1">
                  <c:v>166083.1</c:v>
                </c:pt>
                <c:pt idx="2">
                  <c:v>175273.62</c:v>
                </c:pt>
                <c:pt idx="3">
                  <c:v>176938.31</c:v>
                </c:pt>
                <c:pt idx="4">
                  <c:v>230545.34999999998</c:v>
                </c:pt>
                <c:pt idx="5">
                  <c:v>232781.55000000002</c:v>
                </c:pt>
                <c:pt idx="6">
                  <c:v>306297.71999999997</c:v>
                </c:pt>
                <c:pt idx="7">
                  <c:v>373329.52999999997</c:v>
                </c:pt>
              </c:numCache>
            </c:numRef>
          </c:val>
          <c:smooth val="0"/>
        </c:ser>
        <c:dLbls>
          <c:showLegendKey val="0"/>
          <c:showVal val="0"/>
          <c:showCatName val="0"/>
          <c:showSerName val="0"/>
          <c:showPercent val="0"/>
          <c:showBubbleSize val="0"/>
        </c:dLbls>
        <c:marker val="1"/>
        <c:smooth val="0"/>
        <c:axId val="184563968"/>
        <c:axId val="184569856"/>
      </c:lineChart>
      <c:catAx>
        <c:axId val="184563968"/>
        <c:scaling>
          <c:orientation val="minMax"/>
        </c:scaling>
        <c:delete val="0"/>
        <c:axPos val="b"/>
        <c:numFmt formatCode="General" sourceLinked="1"/>
        <c:majorTickMark val="out"/>
        <c:minorTickMark val="none"/>
        <c:tickLblPos val="nextTo"/>
        <c:crossAx val="184569856"/>
        <c:crosses val="autoZero"/>
        <c:auto val="1"/>
        <c:lblAlgn val="ctr"/>
        <c:lblOffset val="100"/>
        <c:noMultiLvlLbl val="0"/>
      </c:catAx>
      <c:valAx>
        <c:axId val="184569856"/>
        <c:scaling>
          <c:orientation val="minMax"/>
        </c:scaling>
        <c:delete val="0"/>
        <c:axPos val="l"/>
        <c:majorGridlines/>
        <c:numFmt formatCode="#,##0.00" sourceLinked="1"/>
        <c:majorTickMark val="out"/>
        <c:minorTickMark val="none"/>
        <c:tickLblPos val="nextTo"/>
        <c:crossAx val="184563968"/>
        <c:crosses val="autoZero"/>
        <c:crossBetween val="between"/>
      </c:valAx>
    </c:plotArea>
    <c:legend>
      <c:legendPos val="r"/>
      <c:layout>
        <c:manualLayout>
          <c:xMode val="edge"/>
          <c:yMode val="edge"/>
          <c:x val="0.8415778491905147"/>
          <c:y val="0.51904987155712434"/>
          <c:w val="0.14625666956040573"/>
          <c:h val="0.1678050056827009"/>
        </c:manualLayout>
      </c:layout>
      <c:overlay val="0"/>
      <c:txPr>
        <a:bodyPr/>
        <a:lstStyle/>
        <a:p>
          <a:pPr>
            <a:defRPr sz="900"/>
          </a:pPr>
          <a:endParaRPr lang="es-EC"/>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800" b="1" i="0" baseline="0">
                <a:effectLst/>
              </a:rPr>
              <a:t>Toneladas</a:t>
            </a:r>
            <a:endParaRPr lang="es-EC">
              <a:effectLst/>
            </a:endParaRPr>
          </a:p>
          <a:p>
            <a:pPr>
              <a:defRPr/>
            </a:pPr>
            <a:r>
              <a:rPr lang="es-EC" sz="1200" b="1" i="0" baseline="0">
                <a:effectLst/>
              </a:rPr>
              <a:t>(Cantidad)</a:t>
            </a:r>
            <a:endParaRPr lang="es-EC" sz="1200">
              <a:effectLst/>
            </a:endParaRPr>
          </a:p>
        </c:rich>
      </c:tx>
      <c:layout/>
      <c:overlay val="0"/>
    </c:title>
    <c:autoTitleDeleted val="0"/>
    <c:plotArea>
      <c:layout>
        <c:manualLayout>
          <c:layoutTarget val="inner"/>
          <c:xMode val="edge"/>
          <c:yMode val="edge"/>
          <c:x val="0.16231721034870639"/>
          <c:y val="0.22131037358647937"/>
          <c:w val="0.65973252066368515"/>
          <c:h val="0.67682405381962318"/>
        </c:manualLayout>
      </c:layout>
      <c:lineChart>
        <c:grouping val="standard"/>
        <c:varyColors val="0"/>
        <c:ser>
          <c:idx val="1"/>
          <c:order val="0"/>
          <c:tx>
            <c:strRef>
              <c:f>AÑOS!$B$2</c:f>
              <c:strCache>
                <c:ptCount val="1"/>
                <c:pt idx="0">
                  <c:v>Toneladas</c:v>
                </c:pt>
              </c:strCache>
            </c:strRef>
          </c:tx>
          <c:cat>
            <c:numRef>
              <c:f>AÑOS!$A$3:$A$10</c:f>
              <c:numCache>
                <c:formatCode>General</c:formatCode>
                <c:ptCount val="8"/>
                <c:pt idx="0">
                  <c:v>2007</c:v>
                </c:pt>
                <c:pt idx="1">
                  <c:v>2008</c:v>
                </c:pt>
                <c:pt idx="2">
                  <c:v>2009</c:v>
                </c:pt>
                <c:pt idx="3">
                  <c:v>2010</c:v>
                </c:pt>
                <c:pt idx="4">
                  <c:v>2011</c:v>
                </c:pt>
                <c:pt idx="5">
                  <c:v>2012</c:v>
                </c:pt>
                <c:pt idx="6">
                  <c:v>2013</c:v>
                </c:pt>
                <c:pt idx="7">
                  <c:v>2014</c:v>
                </c:pt>
              </c:numCache>
            </c:numRef>
          </c:cat>
          <c:val>
            <c:numRef>
              <c:f>AÑOS!$B$3:$B$10</c:f>
              <c:numCache>
                <c:formatCode>#,##0.00</c:formatCode>
                <c:ptCount val="8"/>
                <c:pt idx="0">
                  <c:v>523784.09</c:v>
                </c:pt>
                <c:pt idx="1">
                  <c:v>470208.49000000022</c:v>
                </c:pt>
                <c:pt idx="2">
                  <c:v>469788.48000000021</c:v>
                </c:pt>
                <c:pt idx="3">
                  <c:v>523000.12</c:v>
                </c:pt>
                <c:pt idx="4">
                  <c:v>607221.98</c:v>
                </c:pt>
                <c:pt idx="5">
                  <c:v>517357.4700000002</c:v>
                </c:pt>
                <c:pt idx="6">
                  <c:v>617972.86000000045</c:v>
                </c:pt>
                <c:pt idx="7">
                  <c:v>751850.05</c:v>
                </c:pt>
              </c:numCache>
            </c:numRef>
          </c:val>
          <c:smooth val="0"/>
        </c:ser>
        <c:dLbls>
          <c:showLegendKey val="0"/>
          <c:showVal val="0"/>
          <c:showCatName val="0"/>
          <c:showSerName val="0"/>
          <c:showPercent val="0"/>
          <c:showBubbleSize val="0"/>
        </c:dLbls>
        <c:marker val="1"/>
        <c:smooth val="0"/>
        <c:axId val="184602624"/>
        <c:axId val="184604160"/>
      </c:lineChart>
      <c:catAx>
        <c:axId val="184602624"/>
        <c:scaling>
          <c:orientation val="minMax"/>
        </c:scaling>
        <c:delete val="0"/>
        <c:axPos val="b"/>
        <c:numFmt formatCode="General" sourceLinked="1"/>
        <c:majorTickMark val="out"/>
        <c:minorTickMark val="none"/>
        <c:tickLblPos val="nextTo"/>
        <c:crossAx val="184604160"/>
        <c:crosses val="autoZero"/>
        <c:auto val="1"/>
        <c:lblAlgn val="ctr"/>
        <c:lblOffset val="100"/>
        <c:noMultiLvlLbl val="0"/>
      </c:catAx>
      <c:valAx>
        <c:axId val="184604160"/>
        <c:scaling>
          <c:orientation val="minMax"/>
        </c:scaling>
        <c:delete val="0"/>
        <c:axPos val="l"/>
        <c:majorGridlines/>
        <c:numFmt formatCode="#,##0.00" sourceLinked="1"/>
        <c:majorTickMark val="out"/>
        <c:minorTickMark val="none"/>
        <c:tickLblPos val="nextTo"/>
        <c:crossAx val="184602624"/>
        <c:crosses val="autoZero"/>
        <c:crossBetween val="between"/>
      </c:valAx>
    </c:plotArea>
    <c:legend>
      <c:legendPos val="r"/>
      <c:layout/>
      <c:overlay val="0"/>
      <c:txPr>
        <a:bodyPr/>
        <a:lstStyle/>
        <a:p>
          <a:pPr>
            <a:defRPr sz="900"/>
          </a:pPr>
          <a:endParaRPr lang="es-EC"/>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0929791271347251"/>
          <c:y val="1.8561484918793517E-2"/>
        </c:manualLayout>
      </c:layout>
      <c:overlay val="0"/>
      <c:spPr>
        <a:noFill/>
        <a:ln w="25400">
          <a:noFill/>
        </a:ln>
      </c:spPr>
      <c:txPr>
        <a:bodyPr/>
        <a:lstStyle/>
        <a:p>
          <a:pPr>
            <a:defRPr sz="1800" b="1" i="0" u="none" strike="noStrike" baseline="0">
              <a:solidFill>
                <a:srgbClr val="000000"/>
              </a:solidFill>
              <a:latin typeface="Calibri"/>
              <a:ea typeface="Calibri"/>
              <a:cs typeface="Calibri"/>
            </a:defRPr>
          </a:pPr>
          <a:endParaRPr lang="es-EC"/>
        </a:p>
      </c:txPr>
    </c:title>
    <c:autoTitleDeleted val="0"/>
    <c:plotArea>
      <c:layout>
        <c:manualLayout>
          <c:layoutTarget val="inner"/>
          <c:xMode val="edge"/>
          <c:yMode val="edge"/>
          <c:x val="0.32068311195445975"/>
          <c:y val="0.12761020881670534"/>
          <c:w val="0.61290322580645151"/>
          <c:h val="0.7169373549883995"/>
        </c:manualLayout>
      </c:layout>
      <c:barChart>
        <c:barDir val="bar"/>
        <c:grouping val="stacked"/>
        <c:varyColors val="0"/>
        <c:ser>
          <c:idx val="0"/>
          <c:order val="0"/>
          <c:tx>
            <c:strRef>
              <c:f>Exportadores!$C$23</c:f>
              <c:strCache>
                <c:ptCount val="1"/>
                <c:pt idx="0">
                  <c:v>Participación (%)</c:v>
                </c:pt>
              </c:strCache>
            </c:strRef>
          </c:tx>
          <c:spPr>
            <a:solidFill>
              <a:srgbClr val="666699"/>
            </a:solidFill>
            <a:ln w="25400">
              <a:noFill/>
            </a:ln>
          </c:spPr>
          <c:invertIfNegative val="0"/>
          <c:cat>
            <c:strRef>
              <c:f>Exportadores!$B$24:$B$36</c:f>
              <c:strCache>
                <c:ptCount val="13"/>
                <c:pt idx="0">
                  <c:v>ADM</c:v>
                </c:pt>
                <c:pt idx="1">
                  <c:v>Atlas Trading &amp; Ship </c:v>
                </c:pt>
                <c:pt idx="2">
                  <c:v>Bunge</c:v>
                </c:pt>
                <c:pt idx="3">
                  <c:v>Cargill</c:v>
                </c:pt>
                <c:pt idx="4">
                  <c:v>Dalian</c:v>
                </c:pt>
                <c:pt idx="5">
                  <c:v>Empresa De Servicio </c:v>
                </c:pt>
                <c:pt idx="6">
                  <c:v>Industrias De Aceite S.A. </c:v>
                </c:pt>
                <c:pt idx="7">
                  <c:v>Industrias Oleaginosas S.A. </c:v>
                </c:pt>
                <c:pt idx="8">
                  <c:v>LDC</c:v>
                </c:pt>
                <c:pt idx="9">
                  <c:v>Luzar Trading, S.A. </c:v>
                </c:pt>
                <c:pt idx="10">
                  <c:v>Merco S.A.</c:v>
                </c:pt>
                <c:pt idx="11">
                  <c:v>Seaboard Overseas</c:v>
                </c:pt>
                <c:pt idx="12">
                  <c:v>Vicentin S.A.I.C. </c:v>
                </c:pt>
              </c:strCache>
            </c:strRef>
          </c:cat>
          <c:val>
            <c:numRef>
              <c:f>Exportadores!$C$24:$C$36</c:f>
              <c:numCache>
                <c:formatCode>0.00%</c:formatCode>
                <c:ptCount val="13"/>
                <c:pt idx="0">
                  <c:v>0.18472261285502842</c:v>
                </c:pt>
                <c:pt idx="1">
                  <c:v>8.1793159966080508E-3</c:v>
                </c:pt>
                <c:pt idx="2">
                  <c:v>0.44673245265227135</c:v>
                </c:pt>
                <c:pt idx="3">
                  <c:v>6.708977253928558E-2</c:v>
                </c:pt>
                <c:pt idx="4">
                  <c:v>4.6650767267251685E-3</c:v>
                </c:pt>
                <c:pt idx="5">
                  <c:v>6.0267185085262516E-5</c:v>
                </c:pt>
                <c:pt idx="6">
                  <c:v>1.8579605659184383E-2</c:v>
                </c:pt>
                <c:pt idx="7">
                  <c:v>1.0927027313956922E-2</c:v>
                </c:pt>
                <c:pt idx="8">
                  <c:v>4.1190722589446789E-2</c:v>
                </c:pt>
                <c:pt idx="9">
                  <c:v>9.6315574054618176E-3</c:v>
                </c:pt>
                <c:pt idx="10">
                  <c:v>1.4840303407975385E-2</c:v>
                </c:pt>
                <c:pt idx="11">
                  <c:v>0.17481329719847946</c:v>
                </c:pt>
                <c:pt idx="12">
                  <c:v>1.8567988470491362E-2</c:v>
                </c:pt>
              </c:numCache>
            </c:numRef>
          </c:val>
        </c:ser>
        <c:dLbls>
          <c:showLegendKey val="0"/>
          <c:showVal val="0"/>
          <c:showCatName val="0"/>
          <c:showSerName val="0"/>
          <c:showPercent val="0"/>
          <c:showBubbleSize val="0"/>
        </c:dLbls>
        <c:gapWidth val="150"/>
        <c:overlap val="100"/>
        <c:axId val="184748672"/>
        <c:axId val="184754560"/>
      </c:barChart>
      <c:catAx>
        <c:axId val="184748672"/>
        <c:scaling>
          <c:orientation val="minMax"/>
        </c:scaling>
        <c:delete val="0"/>
        <c:axPos val="l"/>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s-EC"/>
          </a:p>
        </c:txPr>
        <c:crossAx val="184754560"/>
        <c:crosses val="autoZero"/>
        <c:auto val="0"/>
        <c:lblAlgn val="ctr"/>
        <c:lblOffset val="100"/>
        <c:tickLblSkip val="1"/>
        <c:tickMarkSkip val="1"/>
        <c:noMultiLvlLbl val="0"/>
      </c:catAx>
      <c:valAx>
        <c:axId val="184754560"/>
        <c:scaling>
          <c:orientation val="minMax"/>
        </c:scaling>
        <c:delete val="0"/>
        <c:axPos val="b"/>
        <c:majorGridlines>
          <c:spPr>
            <a:ln w="3175">
              <a:solidFill>
                <a:srgbClr val="808080"/>
              </a:solidFill>
              <a:prstDash val="solid"/>
            </a:ln>
          </c:spPr>
        </c:majorGridlines>
        <c:numFmt formatCode="0.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s-EC"/>
          </a:p>
        </c:txPr>
        <c:crossAx val="184748672"/>
        <c:crosses val="autoZero"/>
        <c:crossBetween val="between"/>
      </c:valAx>
      <c:spPr>
        <a:solidFill>
          <a:srgbClr val="FFFFFF"/>
        </a:solidFill>
        <a:ln w="25400">
          <a:noFill/>
        </a:ln>
      </c:spPr>
    </c:plotArea>
    <c:legend>
      <c:legendPos val="r"/>
      <c:layout>
        <c:manualLayout>
          <c:xMode val="edge"/>
          <c:yMode val="edge"/>
          <c:x val="0.36242884250474428"/>
          <c:y val="0.92343387470997651"/>
          <c:w val="0.27134724857685011"/>
          <c:h val="5.5684454756380508E-2"/>
        </c:manualLayout>
      </c:layout>
      <c:overlay val="0"/>
      <c:spPr>
        <a:noFill/>
        <a:ln w="25400">
          <a:noFill/>
        </a:ln>
      </c:spPr>
      <c:txPr>
        <a:bodyPr/>
        <a:lstStyle/>
        <a:p>
          <a:pPr>
            <a:defRPr sz="920" b="0" i="0" u="none" strike="noStrike" baseline="0">
              <a:solidFill>
                <a:srgbClr val="000000"/>
              </a:solidFill>
              <a:latin typeface="Calibri"/>
              <a:ea typeface="Calibri"/>
              <a:cs typeface="Calibri"/>
            </a:defRPr>
          </a:pPr>
          <a:endParaRPr lang="es-EC"/>
        </a:p>
      </c:txPr>
    </c:legend>
    <c:plotVisOnly val="1"/>
    <c:dispBlanksAs val="gap"/>
    <c:showDLblsOverMax val="0"/>
  </c:chart>
  <c:spPr>
    <a:solidFill>
      <a:srgbClr val="FFFFFF"/>
    </a:solidFill>
    <a:ln w="12700">
      <a:noFill/>
      <a:prstDash val="solid"/>
    </a:ln>
  </c:spPr>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4"/>
    </mc:Choice>
    <mc:Fallback>
      <c:style val="4"/>
    </mc:Fallback>
  </mc:AlternateContent>
  <c:chart>
    <c:title>
      <c:layout/>
      <c:overlay val="0"/>
    </c:title>
    <c:autoTitleDeleted val="0"/>
    <c:plotArea>
      <c:layout/>
      <c:barChart>
        <c:barDir val="bar"/>
        <c:grouping val="stacked"/>
        <c:varyColors val="0"/>
        <c:ser>
          <c:idx val="0"/>
          <c:order val="0"/>
          <c:tx>
            <c:strRef>
              <c:f>Importadores!$C$38</c:f>
              <c:strCache>
                <c:ptCount val="1"/>
                <c:pt idx="0">
                  <c:v>Participación (%)</c:v>
                </c:pt>
              </c:strCache>
            </c:strRef>
          </c:tx>
          <c:invertIfNegative val="0"/>
          <c:cat>
            <c:strRef>
              <c:f>Importadores!$B$39:$B$65</c:f>
              <c:strCache>
                <c:ptCount val="27"/>
                <c:pt idx="0">
                  <c:v>Afaba </c:v>
                </c:pt>
                <c:pt idx="1">
                  <c:v>Agripac S.A. </c:v>
                </c:pt>
                <c:pt idx="2">
                  <c:v>Agroindustrial V.V. </c:v>
                </c:pt>
                <c:pt idx="3">
                  <c:v>Alicorp Ecuador S.A. </c:v>
                </c:pt>
                <c:pt idx="4">
                  <c:v>Alimentsa </c:v>
                </c:pt>
                <c:pt idx="5">
                  <c:v>Avesca </c:v>
                </c:pt>
                <c:pt idx="6">
                  <c:v>Avisid </c:v>
                </c:pt>
                <c:pt idx="7">
                  <c:v>Avipaz Cia. Ltda. </c:v>
                </c:pt>
                <c:pt idx="8">
                  <c:v>Avipechichal S.A. </c:v>
                </c:pt>
                <c:pt idx="9">
                  <c:v>Bioalimentar Cia. Ltda. </c:v>
                </c:pt>
                <c:pt idx="10">
                  <c:v>Chavez Zuñiga Salomon Ivan </c:v>
                </c:pt>
                <c:pt idx="11">
                  <c:v>Coprobalan Ema </c:v>
                </c:pt>
                <c:pt idx="12">
                  <c:v>Division Empacadora </c:v>
                </c:pt>
                <c:pt idx="13">
                  <c:v>Expalsa </c:v>
                </c:pt>
                <c:pt idx="14">
                  <c:v>Unicol </c:v>
                </c:pt>
                <c:pt idx="15">
                  <c:v>Gisis S.A. </c:v>
                </c:pt>
                <c:pt idx="16">
                  <c:v>Inbalnor S.A. </c:v>
                </c:pt>
                <c:pt idx="17">
                  <c:v>Incubadora Anhalzer </c:v>
                </c:pt>
                <c:pt idx="18">
                  <c:v>Integracion Avicola Oro </c:v>
                </c:pt>
                <c:pt idx="19">
                  <c:v>Liris S.A. </c:v>
                </c:pt>
                <c:pt idx="20">
                  <c:v>Molinos Champion S.A. </c:v>
                </c:pt>
                <c:pt idx="21">
                  <c:v>Pofasa </c:v>
                </c:pt>
                <c:pt idx="22">
                  <c:v>Promarisco S.A. </c:v>
                </c:pt>
                <c:pt idx="23">
                  <c:v>Pronaca </c:v>
                </c:pt>
                <c:pt idx="24">
                  <c:v>Rogel Sanchez Karla Adriana </c:v>
                </c:pt>
                <c:pt idx="25">
                  <c:v>Sierra Fertil </c:v>
                </c:pt>
                <c:pt idx="26">
                  <c:v>Unicol S.A. </c:v>
                </c:pt>
              </c:strCache>
            </c:strRef>
          </c:cat>
          <c:val>
            <c:numRef>
              <c:f>Importadores!$C$39:$C$65</c:f>
              <c:numCache>
                <c:formatCode>0.00%</c:formatCode>
                <c:ptCount val="27"/>
                <c:pt idx="0">
                  <c:v>0.30094427239778815</c:v>
                </c:pt>
                <c:pt idx="1">
                  <c:v>4.5322134705205651E-2</c:v>
                </c:pt>
                <c:pt idx="2">
                  <c:v>3.0585940814685557E-4</c:v>
                </c:pt>
                <c:pt idx="3">
                  <c:v>1.7478667494433169E-3</c:v>
                </c:pt>
                <c:pt idx="4">
                  <c:v>2.3003519553425809E-2</c:v>
                </c:pt>
                <c:pt idx="5">
                  <c:v>2.1105705087941094E-2</c:v>
                </c:pt>
                <c:pt idx="6">
                  <c:v>2.9841850604208672E-2</c:v>
                </c:pt>
                <c:pt idx="7">
                  <c:v>5.7622214165591835E-3</c:v>
                </c:pt>
                <c:pt idx="8">
                  <c:v>1.1514422380446191E-3</c:v>
                </c:pt>
                <c:pt idx="9">
                  <c:v>2.8011944535634201E-2</c:v>
                </c:pt>
                <c:pt idx="10">
                  <c:v>1.9199168238854945E-2</c:v>
                </c:pt>
                <c:pt idx="11">
                  <c:v>6.2241636540931429E-3</c:v>
                </c:pt>
                <c:pt idx="12">
                  <c:v>9.6536060475053073E-3</c:v>
                </c:pt>
                <c:pt idx="13">
                  <c:v>2.433578106097381E-2</c:v>
                </c:pt>
                <c:pt idx="14">
                  <c:v>6.6529073360529706E-3</c:v>
                </c:pt>
                <c:pt idx="15">
                  <c:v>8.200567810682928E-2</c:v>
                </c:pt>
                <c:pt idx="16">
                  <c:v>2.7147715695152896E-2</c:v>
                </c:pt>
                <c:pt idx="17">
                  <c:v>4.3448941225129774E-3</c:v>
                </c:pt>
                <c:pt idx="18">
                  <c:v>1.6436160787071521E-2</c:v>
                </c:pt>
                <c:pt idx="19">
                  <c:v>3.4400207178926653E-2</c:v>
                </c:pt>
                <c:pt idx="20">
                  <c:v>4.2253424895102511E-2</c:v>
                </c:pt>
                <c:pt idx="21">
                  <c:v>1.7523000627691743E-2</c:v>
                </c:pt>
                <c:pt idx="22">
                  <c:v>1.1415360142883815E-2</c:v>
                </c:pt>
                <c:pt idx="23">
                  <c:v>0.20519600821869538</c:v>
                </c:pt>
                <c:pt idx="24">
                  <c:v>6.0267185085262543E-5</c:v>
                </c:pt>
                <c:pt idx="25">
                  <c:v>3.3698234787604611E-3</c:v>
                </c:pt>
                <c:pt idx="26">
                  <c:v>3.2585016527410457E-2</c:v>
                </c:pt>
              </c:numCache>
            </c:numRef>
          </c:val>
        </c:ser>
        <c:dLbls>
          <c:showLegendKey val="0"/>
          <c:showVal val="0"/>
          <c:showCatName val="0"/>
          <c:showSerName val="0"/>
          <c:showPercent val="0"/>
          <c:showBubbleSize val="0"/>
        </c:dLbls>
        <c:gapWidth val="150"/>
        <c:overlap val="100"/>
        <c:axId val="185067392"/>
        <c:axId val="185068928"/>
      </c:barChart>
      <c:catAx>
        <c:axId val="185067392"/>
        <c:scaling>
          <c:orientation val="minMax"/>
        </c:scaling>
        <c:delete val="0"/>
        <c:axPos val="l"/>
        <c:majorTickMark val="out"/>
        <c:minorTickMark val="none"/>
        <c:tickLblPos val="nextTo"/>
        <c:crossAx val="185068928"/>
        <c:crosses val="autoZero"/>
        <c:auto val="1"/>
        <c:lblAlgn val="ctr"/>
        <c:lblOffset val="100"/>
        <c:noMultiLvlLbl val="0"/>
      </c:catAx>
      <c:valAx>
        <c:axId val="185068928"/>
        <c:scaling>
          <c:orientation val="minMax"/>
        </c:scaling>
        <c:delete val="0"/>
        <c:axPos val="b"/>
        <c:majorGridlines/>
        <c:numFmt formatCode="0.00%" sourceLinked="1"/>
        <c:majorTickMark val="out"/>
        <c:minorTickMark val="none"/>
        <c:tickLblPos val="nextTo"/>
        <c:crossAx val="185067392"/>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Superficie Sembrada</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Hoja2!$D$40</c:f>
              <c:strCache>
                <c:ptCount val="1"/>
                <c:pt idx="0">
                  <c:v>Superficie Sembrada</c:v>
                </c:pt>
              </c:strCache>
            </c:strRef>
          </c:tx>
          <c:spPr>
            <a:solidFill>
              <a:schemeClr val="bg2">
                <a:lumMod val="75000"/>
              </a:schemeClr>
            </a:solidFill>
          </c:spPr>
          <c:invertIfNegative val="0"/>
          <c:cat>
            <c:numRef>
              <c:f>Hoja2!$E$39:$K$39</c:f>
              <c:numCache>
                <c:formatCode>General</c:formatCode>
                <c:ptCount val="7"/>
                <c:pt idx="0">
                  <c:v>2007</c:v>
                </c:pt>
                <c:pt idx="1">
                  <c:v>2008</c:v>
                </c:pt>
                <c:pt idx="2">
                  <c:v>2009</c:v>
                </c:pt>
                <c:pt idx="3">
                  <c:v>2010</c:v>
                </c:pt>
                <c:pt idx="4">
                  <c:v>2011</c:v>
                </c:pt>
                <c:pt idx="5">
                  <c:v>2012</c:v>
                </c:pt>
                <c:pt idx="6">
                  <c:v>2013</c:v>
                </c:pt>
              </c:numCache>
            </c:numRef>
          </c:cat>
          <c:val>
            <c:numRef>
              <c:f>Hoja2!$E$40:$K$40</c:f>
              <c:numCache>
                <c:formatCode>#,##0</c:formatCode>
                <c:ptCount val="7"/>
                <c:pt idx="0">
                  <c:v>19791</c:v>
                </c:pt>
                <c:pt idx="1">
                  <c:v>32517</c:v>
                </c:pt>
                <c:pt idx="2">
                  <c:v>40908</c:v>
                </c:pt>
                <c:pt idx="3">
                  <c:v>41613</c:v>
                </c:pt>
                <c:pt idx="4">
                  <c:v>48459.8</c:v>
                </c:pt>
                <c:pt idx="5">
                  <c:v>30300</c:v>
                </c:pt>
                <c:pt idx="6">
                  <c:v>30300</c:v>
                </c:pt>
              </c:numCache>
            </c:numRef>
          </c:val>
        </c:ser>
        <c:dLbls>
          <c:showLegendKey val="0"/>
          <c:showVal val="0"/>
          <c:showCatName val="0"/>
          <c:showSerName val="0"/>
          <c:showPercent val="0"/>
          <c:showBubbleSize val="0"/>
        </c:dLbls>
        <c:gapWidth val="75"/>
        <c:shape val="cylinder"/>
        <c:axId val="185369344"/>
        <c:axId val="185370880"/>
        <c:axId val="0"/>
      </c:bar3DChart>
      <c:catAx>
        <c:axId val="185369344"/>
        <c:scaling>
          <c:orientation val="minMax"/>
        </c:scaling>
        <c:delete val="0"/>
        <c:axPos val="b"/>
        <c:numFmt formatCode="General" sourceLinked="1"/>
        <c:majorTickMark val="none"/>
        <c:minorTickMark val="none"/>
        <c:tickLblPos val="nextTo"/>
        <c:crossAx val="185370880"/>
        <c:crosses val="autoZero"/>
        <c:auto val="1"/>
        <c:lblAlgn val="ctr"/>
        <c:lblOffset val="100"/>
        <c:noMultiLvlLbl val="0"/>
      </c:catAx>
      <c:valAx>
        <c:axId val="185370880"/>
        <c:scaling>
          <c:orientation val="minMax"/>
        </c:scaling>
        <c:delete val="0"/>
        <c:axPos val="l"/>
        <c:majorGridlines/>
        <c:numFmt formatCode="#,##0" sourceLinked="1"/>
        <c:majorTickMark val="none"/>
        <c:minorTickMark val="none"/>
        <c:tickLblPos val="nextTo"/>
        <c:spPr>
          <a:ln w="9525">
            <a:noFill/>
          </a:ln>
        </c:spPr>
        <c:crossAx val="185369344"/>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800" b="1" i="0" baseline="0">
                <a:effectLst/>
              </a:rPr>
              <a:t>Toneladas</a:t>
            </a:r>
            <a:endParaRPr lang="es-EC">
              <a:effectLst/>
            </a:endParaRPr>
          </a:p>
          <a:p>
            <a:pPr>
              <a:defRPr/>
            </a:pPr>
            <a:r>
              <a:rPr lang="es-EC" sz="1200" b="1" i="0" baseline="0">
                <a:effectLst/>
              </a:rPr>
              <a:t>(Cantidad)</a:t>
            </a:r>
            <a:endParaRPr lang="es-EC" sz="1200">
              <a:effectLst/>
            </a:endParaRPr>
          </a:p>
        </c:rich>
      </c:tx>
      <c:layout>
        <c:manualLayout>
          <c:xMode val="edge"/>
          <c:yMode val="edge"/>
          <c:x val="0.40154366046226131"/>
          <c:y val="0"/>
        </c:manualLayout>
      </c:layout>
      <c:overlay val="0"/>
    </c:title>
    <c:autoTitleDeleted val="0"/>
    <c:plotArea>
      <c:layout>
        <c:manualLayout>
          <c:layoutTarget val="inner"/>
          <c:xMode val="edge"/>
          <c:yMode val="edge"/>
          <c:x val="0.13726150940451487"/>
          <c:y val="0.15069760599416004"/>
          <c:w val="0.65973252066368515"/>
          <c:h val="0.67682405381962318"/>
        </c:manualLayout>
      </c:layout>
      <c:lineChart>
        <c:grouping val="standard"/>
        <c:varyColors val="0"/>
        <c:ser>
          <c:idx val="1"/>
          <c:order val="0"/>
          <c:tx>
            <c:strRef>
              <c:f>AÑOS!$B$2</c:f>
              <c:strCache>
                <c:ptCount val="1"/>
                <c:pt idx="0">
                  <c:v>Toneladas</c:v>
                </c:pt>
              </c:strCache>
            </c:strRef>
          </c:tx>
          <c:trendline>
            <c:name>Línea de Tendencia</c:name>
            <c:spPr>
              <a:ln w="25400" cap="flat" cmpd="sng" algn="ctr">
                <a:solidFill>
                  <a:schemeClr val="accent5"/>
                </a:solidFill>
                <a:prstDash val="solid"/>
              </a:ln>
              <a:effectLst>
                <a:outerShdw blurRad="40000" dist="20000" dir="5400000" rotWithShape="0">
                  <a:srgbClr val="000000">
                    <a:alpha val="38000"/>
                  </a:srgbClr>
                </a:outerShdw>
              </a:effectLst>
            </c:spPr>
            <c:trendlineType val="poly"/>
            <c:order val="2"/>
            <c:dispRSqr val="1"/>
            <c:dispEq val="1"/>
            <c:trendlineLbl>
              <c:layout>
                <c:manualLayout>
                  <c:x val="-0.11903442166338812"/>
                  <c:y val="0.74446303195364349"/>
                </c:manualLayout>
              </c:layout>
              <c:numFmt formatCode="General" sourceLinked="0"/>
            </c:trendlineLbl>
          </c:trendline>
          <c:cat>
            <c:numRef>
              <c:f>AÑOS!$A$3:$A$10</c:f>
              <c:numCache>
                <c:formatCode>General</c:formatCode>
                <c:ptCount val="8"/>
                <c:pt idx="0">
                  <c:v>2007</c:v>
                </c:pt>
                <c:pt idx="1">
                  <c:v>2008</c:v>
                </c:pt>
                <c:pt idx="2">
                  <c:v>2009</c:v>
                </c:pt>
                <c:pt idx="3">
                  <c:v>2010</c:v>
                </c:pt>
                <c:pt idx="4">
                  <c:v>2011</c:v>
                </c:pt>
                <c:pt idx="5">
                  <c:v>2012</c:v>
                </c:pt>
                <c:pt idx="6">
                  <c:v>2013</c:v>
                </c:pt>
                <c:pt idx="7">
                  <c:v>2014</c:v>
                </c:pt>
              </c:numCache>
            </c:numRef>
          </c:cat>
          <c:val>
            <c:numRef>
              <c:f>AÑOS!$B$3:$B$10</c:f>
              <c:numCache>
                <c:formatCode>#,##0.00</c:formatCode>
                <c:ptCount val="8"/>
                <c:pt idx="0">
                  <c:v>523784.09</c:v>
                </c:pt>
                <c:pt idx="1">
                  <c:v>470208.49000000022</c:v>
                </c:pt>
                <c:pt idx="2">
                  <c:v>469788.48000000021</c:v>
                </c:pt>
                <c:pt idx="3">
                  <c:v>523000.12</c:v>
                </c:pt>
                <c:pt idx="4">
                  <c:v>607221.98</c:v>
                </c:pt>
                <c:pt idx="5">
                  <c:v>517357.4700000002</c:v>
                </c:pt>
                <c:pt idx="6">
                  <c:v>617972.86000000045</c:v>
                </c:pt>
                <c:pt idx="7">
                  <c:v>751850.05</c:v>
                </c:pt>
              </c:numCache>
            </c:numRef>
          </c:val>
          <c:smooth val="0"/>
        </c:ser>
        <c:dLbls>
          <c:showLegendKey val="0"/>
          <c:showVal val="0"/>
          <c:showCatName val="0"/>
          <c:showSerName val="0"/>
          <c:showPercent val="0"/>
          <c:showBubbleSize val="0"/>
        </c:dLbls>
        <c:marker val="1"/>
        <c:smooth val="0"/>
        <c:axId val="185180160"/>
        <c:axId val="185181696"/>
      </c:lineChart>
      <c:catAx>
        <c:axId val="185180160"/>
        <c:scaling>
          <c:orientation val="minMax"/>
        </c:scaling>
        <c:delete val="0"/>
        <c:axPos val="b"/>
        <c:numFmt formatCode="General" sourceLinked="1"/>
        <c:majorTickMark val="out"/>
        <c:minorTickMark val="none"/>
        <c:tickLblPos val="nextTo"/>
        <c:crossAx val="185181696"/>
        <c:crosses val="autoZero"/>
        <c:auto val="1"/>
        <c:lblAlgn val="ctr"/>
        <c:lblOffset val="100"/>
        <c:noMultiLvlLbl val="0"/>
      </c:catAx>
      <c:valAx>
        <c:axId val="185181696"/>
        <c:scaling>
          <c:orientation val="minMax"/>
        </c:scaling>
        <c:delete val="0"/>
        <c:axPos val="l"/>
        <c:majorGridlines/>
        <c:numFmt formatCode="#,##0.00" sourceLinked="1"/>
        <c:majorTickMark val="out"/>
        <c:minorTickMark val="none"/>
        <c:tickLblPos val="nextTo"/>
        <c:crossAx val="185180160"/>
        <c:crosses val="autoZero"/>
        <c:crossBetween val="between"/>
      </c:valAx>
    </c:plotArea>
    <c:legend>
      <c:legendPos val="r"/>
      <c:layout/>
      <c:overlay val="0"/>
      <c:txPr>
        <a:bodyPr/>
        <a:lstStyle/>
        <a:p>
          <a:pPr>
            <a:defRPr sz="900"/>
          </a:pPr>
          <a:endParaRPr lang="es-EC"/>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340AF-E53D-4AC1-B5AB-4A1069F926FD}" type="doc">
      <dgm:prSet loTypeId="urn:microsoft.com/office/officeart/2011/layout/HexagonRadial" loCatId="officeonline" qsTypeId="urn:microsoft.com/office/officeart/2005/8/quickstyle/simple1" qsCatId="simple" csTypeId="urn:microsoft.com/office/officeart/2005/8/colors/colorful3" csCatId="colorful" phldr="1"/>
      <dgm:spPr/>
      <dgm:t>
        <a:bodyPr/>
        <a:lstStyle/>
        <a:p>
          <a:endParaRPr lang="es-EC"/>
        </a:p>
      </dgm:t>
    </dgm:pt>
    <dgm:pt modelId="{0130E068-336A-43AE-B309-DDD3EB526C63}">
      <dgm:prSet phldrT="[Texto]"/>
      <dgm:spPr/>
      <dgm:t>
        <a:bodyPr/>
        <a:lstStyle/>
        <a:p>
          <a:r>
            <a:rPr lang="es-EC" dirty="0" smtClean="0">
              <a:solidFill>
                <a:sysClr val="windowText" lastClr="000000"/>
              </a:solidFill>
            </a:rPr>
            <a:t>Matriz Productiva</a:t>
          </a:r>
          <a:endParaRPr lang="es-EC" dirty="0">
            <a:solidFill>
              <a:sysClr val="windowText" lastClr="000000"/>
            </a:solidFill>
          </a:endParaRPr>
        </a:p>
      </dgm:t>
    </dgm:pt>
    <dgm:pt modelId="{E1231B82-D946-4927-BDFE-5A1EB3D65FDD}" type="parTrans" cxnId="{EB8CE447-B6B8-4CC1-B22B-C3C2DFE7EF31}">
      <dgm:prSet/>
      <dgm:spPr/>
      <dgm:t>
        <a:bodyPr/>
        <a:lstStyle/>
        <a:p>
          <a:endParaRPr lang="es-EC">
            <a:solidFill>
              <a:sysClr val="windowText" lastClr="000000"/>
            </a:solidFill>
          </a:endParaRPr>
        </a:p>
      </dgm:t>
    </dgm:pt>
    <dgm:pt modelId="{EC0B5653-8597-441C-BC9D-DA2ACDB2C1EC}" type="sibTrans" cxnId="{EB8CE447-B6B8-4CC1-B22B-C3C2DFE7EF31}">
      <dgm:prSet/>
      <dgm:spPr/>
      <dgm:t>
        <a:bodyPr/>
        <a:lstStyle/>
        <a:p>
          <a:endParaRPr lang="es-EC">
            <a:solidFill>
              <a:sysClr val="windowText" lastClr="000000"/>
            </a:solidFill>
          </a:endParaRPr>
        </a:p>
      </dgm:t>
    </dgm:pt>
    <dgm:pt modelId="{2869E269-1ECC-43D7-B601-FDD01176B9DE}">
      <dgm:prSet phldrT="[Texto]"/>
      <dgm:spPr/>
      <dgm:t>
        <a:bodyPr/>
        <a:lstStyle/>
        <a:p>
          <a:r>
            <a:rPr lang="es-EC" dirty="0" smtClean="0">
              <a:solidFill>
                <a:sysClr val="windowText" lastClr="000000"/>
              </a:solidFill>
            </a:rPr>
            <a:t>Sustitución Selectiva Importaciones</a:t>
          </a:r>
          <a:endParaRPr lang="es-EC" dirty="0">
            <a:solidFill>
              <a:sysClr val="windowText" lastClr="000000"/>
            </a:solidFill>
          </a:endParaRPr>
        </a:p>
      </dgm:t>
    </dgm:pt>
    <dgm:pt modelId="{668A3912-19CF-456C-8947-8EA1D8037C03}" type="parTrans" cxnId="{11A82281-32EC-4523-A5B9-223220D391A4}">
      <dgm:prSet/>
      <dgm:spPr/>
      <dgm:t>
        <a:bodyPr/>
        <a:lstStyle/>
        <a:p>
          <a:endParaRPr lang="es-EC">
            <a:solidFill>
              <a:sysClr val="windowText" lastClr="000000"/>
            </a:solidFill>
          </a:endParaRPr>
        </a:p>
      </dgm:t>
    </dgm:pt>
    <dgm:pt modelId="{7A89113C-402C-4AC8-92DB-8C966622F988}" type="sibTrans" cxnId="{11A82281-32EC-4523-A5B9-223220D391A4}">
      <dgm:prSet/>
      <dgm:spPr/>
      <dgm:t>
        <a:bodyPr/>
        <a:lstStyle/>
        <a:p>
          <a:endParaRPr lang="es-EC">
            <a:solidFill>
              <a:sysClr val="windowText" lastClr="000000"/>
            </a:solidFill>
          </a:endParaRPr>
        </a:p>
      </dgm:t>
    </dgm:pt>
    <dgm:pt modelId="{4A10A4F3-D7DE-4564-BF46-42459F401769}">
      <dgm:prSet phldrT="[Texto]"/>
      <dgm:spPr/>
      <dgm:t>
        <a:bodyPr/>
        <a:lstStyle/>
        <a:p>
          <a:r>
            <a:rPr lang="es-EC" dirty="0" smtClean="0">
              <a:solidFill>
                <a:sysClr val="windowText" lastClr="000000"/>
              </a:solidFill>
            </a:rPr>
            <a:t>Producción nacional </a:t>
          </a:r>
          <a:endParaRPr lang="es-EC" dirty="0">
            <a:solidFill>
              <a:sysClr val="windowText" lastClr="000000"/>
            </a:solidFill>
          </a:endParaRPr>
        </a:p>
      </dgm:t>
    </dgm:pt>
    <dgm:pt modelId="{BB0743D1-B479-4771-A999-ABCD1C2B6172}" type="parTrans" cxnId="{1DEB51D6-C577-4618-8E90-CB7B317FF71B}">
      <dgm:prSet/>
      <dgm:spPr/>
      <dgm:t>
        <a:bodyPr/>
        <a:lstStyle/>
        <a:p>
          <a:endParaRPr lang="es-EC">
            <a:solidFill>
              <a:sysClr val="windowText" lastClr="000000"/>
            </a:solidFill>
          </a:endParaRPr>
        </a:p>
      </dgm:t>
    </dgm:pt>
    <dgm:pt modelId="{73AC43B7-46C4-457D-AE75-EC3EBE37B3EF}" type="sibTrans" cxnId="{1DEB51D6-C577-4618-8E90-CB7B317FF71B}">
      <dgm:prSet/>
      <dgm:spPr/>
      <dgm:t>
        <a:bodyPr/>
        <a:lstStyle/>
        <a:p>
          <a:endParaRPr lang="es-EC">
            <a:solidFill>
              <a:sysClr val="windowText" lastClr="000000"/>
            </a:solidFill>
          </a:endParaRPr>
        </a:p>
      </dgm:t>
    </dgm:pt>
    <dgm:pt modelId="{50DB2491-0085-41A1-B025-1E6E24FBD398}">
      <dgm:prSet phldrT="[Texto]"/>
      <dgm:spPr/>
      <dgm:t>
        <a:bodyPr/>
        <a:lstStyle/>
        <a:p>
          <a:r>
            <a:rPr lang="es-EC" dirty="0" smtClean="0">
              <a:solidFill>
                <a:sysClr val="windowText" lastClr="000000"/>
              </a:solidFill>
            </a:rPr>
            <a:t>Cadena Productiva </a:t>
          </a:r>
          <a:endParaRPr lang="es-EC" dirty="0">
            <a:solidFill>
              <a:sysClr val="windowText" lastClr="000000"/>
            </a:solidFill>
          </a:endParaRPr>
        </a:p>
      </dgm:t>
    </dgm:pt>
    <dgm:pt modelId="{7A0285EE-7FA5-423F-AA39-B1BEDF53EE72}" type="parTrans" cxnId="{76865C6B-78E9-4826-A71E-9ED0F6832BE8}">
      <dgm:prSet/>
      <dgm:spPr/>
      <dgm:t>
        <a:bodyPr/>
        <a:lstStyle/>
        <a:p>
          <a:endParaRPr lang="es-EC">
            <a:solidFill>
              <a:sysClr val="windowText" lastClr="000000"/>
            </a:solidFill>
          </a:endParaRPr>
        </a:p>
      </dgm:t>
    </dgm:pt>
    <dgm:pt modelId="{356F8710-ED37-45E7-8E5B-84F61E060437}" type="sibTrans" cxnId="{76865C6B-78E9-4826-A71E-9ED0F6832BE8}">
      <dgm:prSet/>
      <dgm:spPr/>
      <dgm:t>
        <a:bodyPr/>
        <a:lstStyle/>
        <a:p>
          <a:endParaRPr lang="es-EC">
            <a:solidFill>
              <a:sysClr val="windowText" lastClr="000000"/>
            </a:solidFill>
          </a:endParaRPr>
        </a:p>
      </dgm:t>
    </dgm:pt>
    <dgm:pt modelId="{EEB43F1D-F359-466F-81E2-C8607C7CCD75}">
      <dgm:prSet phldrT="[Texto]"/>
      <dgm:spPr/>
      <dgm:t>
        <a:bodyPr/>
        <a:lstStyle/>
        <a:p>
          <a:r>
            <a:rPr lang="es-EC" dirty="0" smtClean="0">
              <a:solidFill>
                <a:sysClr val="windowText" lastClr="000000"/>
              </a:solidFill>
            </a:rPr>
            <a:t>Seguridad Alimentaria</a:t>
          </a:r>
          <a:endParaRPr lang="es-EC" dirty="0">
            <a:solidFill>
              <a:sysClr val="windowText" lastClr="000000"/>
            </a:solidFill>
          </a:endParaRPr>
        </a:p>
      </dgm:t>
    </dgm:pt>
    <dgm:pt modelId="{5D30D2D3-6FBB-4552-AFF1-981E920B85D9}" type="parTrans" cxnId="{8281EB4A-296C-4D5E-B105-F040A6315E7A}">
      <dgm:prSet/>
      <dgm:spPr/>
      <dgm:t>
        <a:bodyPr/>
        <a:lstStyle/>
        <a:p>
          <a:endParaRPr lang="es-EC">
            <a:solidFill>
              <a:sysClr val="windowText" lastClr="000000"/>
            </a:solidFill>
          </a:endParaRPr>
        </a:p>
      </dgm:t>
    </dgm:pt>
    <dgm:pt modelId="{0C7A548C-9028-4159-B0E8-143E9F79107E}" type="sibTrans" cxnId="{8281EB4A-296C-4D5E-B105-F040A6315E7A}">
      <dgm:prSet/>
      <dgm:spPr/>
      <dgm:t>
        <a:bodyPr/>
        <a:lstStyle/>
        <a:p>
          <a:endParaRPr lang="es-EC">
            <a:solidFill>
              <a:sysClr val="windowText" lastClr="000000"/>
            </a:solidFill>
          </a:endParaRPr>
        </a:p>
      </dgm:t>
    </dgm:pt>
    <dgm:pt modelId="{EAC5ADA6-8F05-4D48-A24A-E5B5660CA578}">
      <dgm:prSet phldrT="[Texto]"/>
      <dgm:spPr/>
      <dgm:t>
        <a:bodyPr/>
        <a:lstStyle/>
        <a:p>
          <a:r>
            <a:rPr lang="es-EC" dirty="0" smtClean="0">
              <a:solidFill>
                <a:sysClr val="windowText" lastClr="000000"/>
              </a:solidFill>
            </a:rPr>
            <a:t>Política Comercial </a:t>
          </a:r>
          <a:endParaRPr lang="es-EC" dirty="0">
            <a:solidFill>
              <a:sysClr val="windowText" lastClr="000000"/>
            </a:solidFill>
          </a:endParaRPr>
        </a:p>
      </dgm:t>
    </dgm:pt>
    <dgm:pt modelId="{D0DBC9CA-B5CA-4048-989F-4C78AF66FD50}" type="parTrans" cxnId="{DC26C87A-C6D4-4100-8E80-58F6EC609310}">
      <dgm:prSet/>
      <dgm:spPr/>
      <dgm:t>
        <a:bodyPr/>
        <a:lstStyle/>
        <a:p>
          <a:endParaRPr lang="es-EC">
            <a:solidFill>
              <a:sysClr val="windowText" lastClr="000000"/>
            </a:solidFill>
          </a:endParaRPr>
        </a:p>
      </dgm:t>
    </dgm:pt>
    <dgm:pt modelId="{FA7EC6ED-42CE-49C8-AB19-4661CEA5103A}" type="sibTrans" cxnId="{DC26C87A-C6D4-4100-8E80-58F6EC609310}">
      <dgm:prSet/>
      <dgm:spPr/>
      <dgm:t>
        <a:bodyPr/>
        <a:lstStyle/>
        <a:p>
          <a:endParaRPr lang="es-EC">
            <a:solidFill>
              <a:sysClr val="windowText" lastClr="000000"/>
            </a:solidFill>
          </a:endParaRPr>
        </a:p>
      </dgm:t>
    </dgm:pt>
    <dgm:pt modelId="{5FA2DDE6-DDAB-4BD5-A090-466AB00ABF67}">
      <dgm:prSet phldrT="[Texto]"/>
      <dgm:spPr/>
      <dgm:t>
        <a:bodyPr/>
        <a:lstStyle/>
        <a:p>
          <a:r>
            <a:rPr lang="es-EC" dirty="0" smtClean="0">
              <a:solidFill>
                <a:sysClr val="windowText" lastClr="000000"/>
              </a:solidFill>
            </a:rPr>
            <a:t>Diferimiento Arancelario</a:t>
          </a:r>
          <a:endParaRPr lang="es-EC" dirty="0">
            <a:solidFill>
              <a:sysClr val="windowText" lastClr="000000"/>
            </a:solidFill>
          </a:endParaRPr>
        </a:p>
      </dgm:t>
    </dgm:pt>
    <dgm:pt modelId="{D6EE4909-3B4F-4CDF-98E7-F3E0B13EB9D2}" type="parTrans" cxnId="{58676759-F3A0-431A-981A-442CB0674C91}">
      <dgm:prSet/>
      <dgm:spPr/>
      <dgm:t>
        <a:bodyPr/>
        <a:lstStyle/>
        <a:p>
          <a:endParaRPr lang="es-EC">
            <a:solidFill>
              <a:sysClr val="windowText" lastClr="000000"/>
            </a:solidFill>
          </a:endParaRPr>
        </a:p>
      </dgm:t>
    </dgm:pt>
    <dgm:pt modelId="{709A6975-1139-45B2-A308-27C181EB2CE1}" type="sibTrans" cxnId="{58676759-F3A0-431A-981A-442CB0674C91}">
      <dgm:prSet/>
      <dgm:spPr/>
      <dgm:t>
        <a:bodyPr/>
        <a:lstStyle/>
        <a:p>
          <a:endParaRPr lang="es-EC">
            <a:solidFill>
              <a:sysClr val="windowText" lastClr="000000"/>
            </a:solidFill>
          </a:endParaRPr>
        </a:p>
      </dgm:t>
    </dgm:pt>
    <dgm:pt modelId="{AF8C3442-AAA6-4BBB-A207-FF06B0316219}" type="pres">
      <dgm:prSet presAssocID="{43E340AF-E53D-4AC1-B5AB-4A1069F926FD}" presName="Name0" presStyleCnt="0">
        <dgm:presLayoutVars>
          <dgm:chMax val="1"/>
          <dgm:chPref val="1"/>
          <dgm:dir/>
          <dgm:animOne val="branch"/>
          <dgm:animLvl val="lvl"/>
        </dgm:presLayoutVars>
      </dgm:prSet>
      <dgm:spPr/>
      <dgm:t>
        <a:bodyPr/>
        <a:lstStyle/>
        <a:p>
          <a:endParaRPr lang="es-EC"/>
        </a:p>
      </dgm:t>
    </dgm:pt>
    <dgm:pt modelId="{0773D60E-6B59-4980-B2B0-566E7AF99C65}" type="pres">
      <dgm:prSet presAssocID="{0130E068-336A-43AE-B309-DDD3EB526C63}" presName="Parent" presStyleLbl="node0" presStyleIdx="0" presStyleCnt="1">
        <dgm:presLayoutVars>
          <dgm:chMax val="6"/>
          <dgm:chPref val="6"/>
        </dgm:presLayoutVars>
      </dgm:prSet>
      <dgm:spPr/>
      <dgm:t>
        <a:bodyPr/>
        <a:lstStyle/>
        <a:p>
          <a:endParaRPr lang="es-EC"/>
        </a:p>
      </dgm:t>
    </dgm:pt>
    <dgm:pt modelId="{EFE28867-3C92-4C8A-A389-1FF2B0040724}" type="pres">
      <dgm:prSet presAssocID="{2869E269-1ECC-43D7-B601-FDD01176B9DE}" presName="Accent1" presStyleCnt="0"/>
      <dgm:spPr/>
    </dgm:pt>
    <dgm:pt modelId="{9E540908-62F8-4210-A998-74A42B5ADA58}" type="pres">
      <dgm:prSet presAssocID="{2869E269-1ECC-43D7-B601-FDD01176B9DE}" presName="Accent" presStyleLbl="bgShp" presStyleIdx="0" presStyleCnt="6"/>
      <dgm:spPr/>
    </dgm:pt>
    <dgm:pt modelId="{ADC46EFA-8089-4FE6-A54A-2A17B3C13CC9}" type="pres">
      <dgm:prSet presAssocID="{2869E269-1ECC-43D7-B601-FDD01176B9DE}" presName="Child1" presStyleLbl="node1" presStyleIdx="0" presStyleCnt="6">
        <dgm:presLayoutVars>
          <dgm:chMax val="0"/>
          <dgm:chPref val="0"/>
          <dgm:bulletEnabled val="1"/>
        </dgm:presLayoutVars>
      </dgm:prSet>
      <dgm:spPr/>
      <dgm:t>
        <a:bodyPr/>
        <a:lstStyle/>
        <a:p>
          <a:endParaRPr lang="es-EC"/>
        </a:p>
      </dgm:t>
    </dgm:pt>
    <dgm:pt modelId="{93087A81-3148-4023-8DB3-302980FE5B5D}" type="pres">
      <dgm:prSet presAssocID="{4A10A4F3-D7DE-4564-BF46-42459F401769}" presName="Accent2" presStyleCnt="0"/>
      <dgm:spPr/>
    </dgm:pt>
    <dgm:pt modelId="{B6AFF96D-C7FF-491B-B692-6170E8174650}" type="pres">
      <dgm:prSet presAssocID="{4A10A4F3-D7DE-4564-BF46-42459F401769}" presName="Accent" presStyleLbl="bgShp" presStyleIdx="1" presStyleCnt="6"/>
      <dgm:spPr/>
    </dgm:pt>
    <dgm:pt modelId="{7267014D-5B04-4E22-A0DF-7A8FB3ADE528}" type="pres">
      <dgm:prSet presAssocID="{4A10A4F3-D7DE-4564-BF46-42459F401769}" presName="Child2" presStyleLbl="node1" presStyleIdx="1" presStyleCnt="6">
        <dgm:presLayoutVars>
          <dgm:chMax val="0"/>
          <dgm:chPref val="0"/>
          <dgm:bulletEnabled val="1"/>
        </dgm:presLayoutVars>
      </dgm:prSet>
      <dgm:spPr/>
      <dgm:t>
        <a:bodyPr/>
        <a:lstStyle/>
        <a:p>
          <a:endParaRPr lang="es-EC"/>
        </a:p>
      </dgm:t>
    </dgm:pt>
    <dgm:pt modelId="{94530D79-4179-43AC-8D0D-4E98EF68BF6E}" type="pres">
      <dgm:prSet presAssocID="{50DB2491-0085-41A1-B025-1E6E24FBD398}" presName="Accent3" presStyleCnt="0"/>
      <dgm:spPr/>
    </dgm:pt>
    <dgm:pt modelId="{EDE8F594-F430-4642-8B84-96AD007FDE1C}" type="pres">
      <dgm:prSet presAssocID="{50DB2491-0085-41A1-B025-1E6E24FBD398}" presName="Accent" presStyleLbl="bgShp" presStyleIdx="2" presStyleCnt="6"/>
      <dgm:spPr/>
    </dgm:pt>
    <dgm:pt modelId="{89B85FD8-1F09-4C1E-8EDF-DCE69666E210}" type="pres">
      <dgm:prSet presAssocID="{50DB2491-0085-41A1-B025-1E6E24FBD398}" presName="Child3" presStyleLbl="node1" presStyleIdx="2" presStyleCnt="6">
        <dgm:presLayoutVars>
          <dgm:chMax val="0"/>
          <dgm:chPref val="0"/>
          <dgm:bulletEnabled val="1"/>
        </dgm:presLayoutVars>
      </dgm:prSet>
      <dgm:spPr/>
      <dgm:t>
        <a:bodyPr/>
        <a:lstStyle/>
        <a:p>
          <a:endParaRPr lang="es-EC"/>
        </a:p>
      </dgm:t>
    </dgm:pt>
    <dgm:pt modelId="{6819D631-EABB-4486-93CE-FA97C5C4FECC}" type="pres">
      <dgm:prSet presAssocID="{EEB43F1D-F359-466F-81E2-C8607C7CCD75}" presName="Accent4" presStyleCnt="0"/>
      <dgm:spPr/>
    </dgm:pt>
    <dgm:pt modelId="{6A7CB429-C672-4757-A65A-E83A436AF2C0}" type="pres">
      <dgm:prSet presAssocID="{EEB43F1D-F359-466F-81E2-C8607C7CCD75}" presName="Accent" presStyleLbl="bgShp" presStyleIdx="3" presStyleCnt="6"/>
      <dgm:spPr/>
    </dgm:pt>
    <dgm:pt modelId="{7D443549-080A-43D1-916D-FE427D7A1C64}" type="pres">
      <dgm:prSet presAssocID="{EEB43F1D-F359-466F-81E2-C8607C7CCD75}" presName="Child4" presStyleLbl="node1" presStyleIdx="3" presStyleCnt="6">
        <dgm:presLayoutVars>
          <dgm:chMax val="0"/>
          <dgm:chPref val="0"/>
          <dgm:bulletEnabled val="1"/>
        </dgm:presLayoutVars>
      </dgm:prSet>
      <dgm:spPr/>
      <dgm:t>
        <a:bodyPr/>
        <a:lstStyle/>
        <a:p>
          <a:endParaRPr lang="es-EC"/>
        </a:p>
      </dgm:t>
    </dgm:pt>
    <dgm:pt modelId="{4872A322-8838-4274-A168-2F4BB149DACE}" type="pres">
      <dgm:prSet presAssocID="{EAC5ADA6-8F05-4D48-A24A-E5B5660CA578}" presName="Accent5" presStyleCnt="0"/>
      <dgm:spPr/>
    </dgm:pt>
    <dgm:pt modelId="{800E4961-4DC0-43AF-8C42-34367D97DFA5}" type="pres">
      <dgm:prSet presAssocID="{EAC5ADA6-8F05-4D48-A24A-E5B5660CA578}" presName="Accent" presStyleLbl="bgShp" presStyleIdx="4" presStyleCnt="6"/>
      <dgm:spPr/>
    </dgm:pt>
    <dgm:pt modelId="{12D85A19-7177-4440-8BB7-B94DEB0A4269}" type="pres">
      <dgm:prSet presAssocID="{EAC5ADA6-8F05-4D48-A24A-E5B5660CA578}" presName="Child5" presStyleLbl="node1" presStyleIdx="4" presStyleCnt="6">
        <dgm:presLayoutVars>
          <dgm:chMax val="0"/>
          <dgm:chPref val="0"/>
          <dgm:bulletEnabled val="1"/>
        </dgm:presLayoutVars>
      </dgm:prSet>
      <dgm:spPr/>
      <dgm:t>
        <a:bodyPr/>
        <a:lstStyle/>
        <a:p>
          <a:endParaRPr lang="es-EC"/>
        </a:p>
      </dgm:t>
    </dgm:pt>
    <dgm:pt modelId="{74FCE032-7D75-4301-AF1E-7B4A4DAA2A75}" type="pres">
      <dgm:prSet presAssocID="{5FA2DDE6-DDAB-4BD5-A090-466AB00ABF67}" presName="Accent6" presStyleCnt="0"/>
      <dgm:spPr/>
    </dgm:pt>
    <dgm:pt modelId="{5CAB78F8-B4D0-42C4-8061-E6B7646947E9}" type="pres">
      <dgm:prSet presAssocID="{5FA2DDE6-DDAB-4BD5-A090-466AB00ABF67}" presName="Accent" presStyleLbl="bgShp" presStyleIdx="5" presStyleCnt="6"/>
      <dgm:spPr/>
    </dgm:pt>
    <dgm:pt modelId="{2B37B212-751A-47EF-B708-24E9AD41A1FD}" type="pres">
      <dgm:prSet presAssocID="{5FA2DDE6-DDAB-4BD5-A090-466AB00ABF67}" presName="Child6" presStyleLbl="node1" presStyleIdx="5" presStyleCnt="6">
        <dgm:presLayoutVars>
          <dgm:chMax val="0"/>
          <dgm:chPref val="0"/>
          <dgm:bulletEnabled val="1"/>
        </dgm:presLayoutVars>
      </dgm:prSet>
      <dgm:spPr/>
      <dgm:t>
        <a:bodyPr/>
        <a:lstStyle/>
        <a:p>
          <a:endParaRPr lang="es-EC"/>
        </a:p>
      </dgm:t>
    </dgm:pt>
  </dgm:ptLst>
  <dgm:cxnLst>
    <dgm:cxn modelId="{D8C86DC8-ACEF-42CF-96F4-A2D193C35941}" type="presOf" srcId="{43E340AF-E53D-4AC1-B5AB-4A1069F926FD}" destId="{AF8C3442-AAA6-4BBB-A207-FF06B0316219}" srcOrd="0" destOrd="0" presId="urn:microsoft.com/office/officeart/2011/layout/HexagonRadial"/>
    <dgm:cxn modelId="{4939377D-CDA9-4F61-8308-EB6EA769A9A5}" type="presOf" srcId="{EAC5ADA6-8F05-4D48-A24A-E5B5660CA578}" destId="{12D85A19-7177-4440-8BB7-B94DEB0A4269}" srcOrd="0" destOrd="0" presId="urn:microsoft.com/office/officeart/2011/layout/HexagonRadial"/>
    <dgm:cxn modelId="{DC26C87A-C6D4-4100-8E80-58F6EC609310}" srcId="{0130E068-336A-43AE-B309-DDD3EB526C63}" destId="{EAC5ADA6-8F05-4D48-A24A-E5B5660CA578}" srcOrd="4" destOrd="0" parTransId="{D0DBC9CA-B5CA-4048-989F-4C78AF66FD50}" sibTransId="{FA7EC6ED-42CE-49C8-AB19-4661CEA5103A}"/>
    <dgm:cxn modelId="{23B52F84-3E2A-41ED-B077-D3627314D0B9}" type="presOf" srcId="{5FA2DDE6-DDAB-4BD5-A090-466AB00ABF67}" destId="{2B37B212-751A-47EF-B708-24E9AD41A1FD}" srcOrd="0" destOrd="0" presId="urn:microsoft.com/office/officeart/2011/layout/HexagonRadial"/>
    <dgm:cxn modelId="{EB8CE447-B6B8-4CC1-B22B-C3C2DFE7EF31}" srcId="{43E340AF-E53D-4AC1-B5AB-4A1069F926FD}" destId="{0130E068-336A-43AE-B309-DDD3EB526C63}" srcOrd="0" destOrd="0" parTransId="{E1231B82-D946-4927-BDFE-5A1EB3D65FDD}" sibTransId="{EC0B5653-8597-441C-BC9D-DA2ACDB2C1EC}"/>
    <dgm:cxn modelId="{58676759-F3A0-431A-981A-442CB0674C91}" srcId="{0130E068-336A-43AE-B309-DDD3EB526C63}" destId="{5FA2DDE6-DDAB-4BD5-A090-466AB00ABF67}" srcOrd="5" destOrd="0" parTransId="{D6EE4909-3B4F-4CDF-98E7-F3E0B13EB9D2}" sibTransId="{709A6975-1139-45B2-A308-27C181EB2CE1}"/>
    <dgm:cxn modelId="{8281EB4A-296C-4D5E-B105-F040A6315E7A}" srcId="{0130E068-336A-43AE-B309-DDD3EB526C63}" destId="{EEB43F1D-F359-466F-81E2-C8607C7CCD75}" srcOrd="3" destOrd="0" parTransId="{5D30D2D3-6FBB-4552-AFF1-981E920B85D9}" sibTransId="{0C7A548C-9028-4159-B0E8-143E9F79107E}"/>
    <dgm:cxn modelId="{1DEB51D6-C577-4618-8E90-CB7B317FF71B}" srcId="{0130E068-336A-43AE-B309-DDD3EB526C63}" destId="{4A10A4F3-D7DE-4564-BF46-42459F401769}" srcOrd="1" destOrd="0" parTransId="{BB0743D1-B479-4771-A999-ABCD1C2B6172}" sibTransId="{73AC43B7-46C4-457D-AE75-EC3EBE37B3EF}"/>
    <dgm:cxn modelId="{622C66F1-8345-4D3B-A53C-885B30236734}" type="presOf" srcId="{2869E269-1ECC-43D7-B601-FDD01176B9DE}" destId="{ADC46EFA-8089-4FE6-A54A-2A17B3C13CC9}" srcOrd="0" destOrd="0" presId="urn:microsoft.com/office/officeart/2011/layout/HexagonRadial"/>
    <dgm:cxn modelId="{F8DB98EF-CBC1-4D3F-9D74-F1297C1EF410}" type="presOf" srcId="{4A10A4F3-D7DE-4564-BF46-42459F401769}" destId="{7267014D-5B04-4E22-A0DF-7A8FB3ADE528}" srcOrd="0" destOrd="0" presId="urn:microsoft.com/office/officeart/2011/layout/HexagonRadial"/>
    <dgm:cxn modelId="{76865C6B-78E9-4826-A71E-9ED0F6832BE8}" srcId="{0130E068-336A-43AE-B309-DDD3EB526C63}" destId="{50DB2491-0085-41A1-B025-1E6E24FBD398}" srcOrd="2" destOrd="0" parTransId="{7A0285EE-7FA5-423F-AA39-B1BEDF53EE72}" sibTransId="{356F8710-ED37-45E7-8E5B-84F61E060437}"/>
    <dgm:cxn modelId="{D23529F9-B3B8-4270-B14C-3B07F08596BB}" type="presOf" srcId="{50DB2491-0085-41A1-B025-1E6E24FBD398}" destId="{89B85FD8-1F09-4C1E-8EDF-DCE69666E210}" srcOrd="0" destOrd="0" presId="urn:microsoft.com/office/officeart/2011/layout/HexagonRadial"/>
    <dgm:cxn modelId="{11A82281-32EC-4523-A5B9-223220D391A4}" srcId="{0130E068-336A-43AE-B309-DDD3EB526C63}" destId="{2869E269-1ECC-43D7-B601-FDD01176B9DE}" srcOrd="0" destOrd="0" parTransId="{668A3912-19CF-456C-8947-8EA1D8037C03}" sibTransId="{7A89113C-402C-4AC8-92DB-8C966622F988}"/>
    <dgm:cxn modelId="{92563A4B-5005-4DFC-B56C-7452919E35FF}" type="presOf" srcId="{EEB43F1D-F359-466F-81E2-C8607C7CCD75}" destId="{7D443549-080A-43D1-916D-FE427D7A1C64}" srcOrd="0" destOrd="0" presId="urn:microsoft.com/office/officeart/2011/layout/HexagonRadial"/>
    <dgm:cxn modelId="{F4530882-9BC7-4CEC-904C-C1133534FBBF}" type="presOf" srcId="{0130E068-336A-43AE-B309-DDD3EB526C63}" destId="{0773D60E-6B59-4980-B2B0-566E7AF99C65}" srcOrd="0" destOrd="0" presId="urn:microsoft.com/office/officeart/2011/layout/HexagonRadial"/>
    <dgm:cxn modelId="{254AFCD4-C080-4CFD-90EB-77CDFC284CC1}" type="presParOf" srcId="{AF8C3442-AAA6-4BBB-A207-FF06B0316219}" destId="{0773D60E-6B59-4980-B2B0-566E7AF99C65}" srcOrd="0" destOrd="0" presId="urn:microsoft.com/office/officeart/2011/layout/HexagonRadial"/>
    <dgm:cxn modelId="{9F1B6C09-F301-4EE9-AE82-50603132E6C7}" type="presParOf" srcId="{AF8C3442-AAA6-4BBB-A207-FF06B0316219}" destId="{EFE28867-3C92-4C8A-A389-1FF2B0040724}" srcOrd="1" destOrd="0" presId="urn:microsoft.com/office/officeart/2011/layout/HexagonRadial"/>
    <dgm:cxn modelId="{FBC74DBF-CEB8-4886-A37F-CB0BB3BC8DB2}" type="presParOf" srcId="{EFE28867-3C92-4C8A-A389-1FF2B0040724}" destId="{9E540908-62F8-4210-A998-74A42B5ADA58}" srcOrd="0" destOrd="0" presId="urn:microsoft.com/office/officeart/2011/layout/HexagonRadial"/>
    <dgm:cxn modelId="{02B8154B-608E-4C81-8038-7E2C59C0F166}" type="presParOf" srcId="{AF8C3442-AAA6-4BBB-A207-FF06B0316219}" destId="{ADC46EFA-8089-4FE6-A54A-2A17B3C13CC9}" srcOrd="2" destOrd="0" presId="urn:microsoft.com/office/officeart/2011/layout/HexagonRadial"/>
    <dgm:cxn modelId="{75BBD53F-EDE2-4856-B15C-28E38C05A1F8}" type="presParOf" srcId="{AF8C3442-AAA6-4BBB-A207-FF06B0316219}" destId="{93087A81-3148-4023-8DB3-302980FE5B5D}" srcOrd="3" destOrd="0" presId="urn:microsoft.com/office/officeart/2011/layout/HexagonRadial"/>
    <dgm:cxn modelId="{2C47E20F-BBFC-444C-B9A5-A61E3109C3ED}" type="presParOf" srcId="{93087A81-3148-4023-8DB3-302980FE5B5D}" destId="{B6AFF96D-C7FF-491B-B692-6170E8174650}" srcOrd="0" destOrd="0" presId="urn:microsoft.com/office/officeart/2011/layout/HexagonRadial"/>
    <dgm:cxn modelId="{CFA67230-5AE5-44B6-B0DF-84DD076BA3F2}" type="presParOf" srcId="{AF8C3442-AAA6-4BBB-A207-FF06B0316219}" destId="{7267014D-5B04-4E22-A0DF-7A8FB3ADE528}" srcOrd="4" destOrd="0" presId="urn:microsoft.com/office/officeart/2011/layout/HexagonRadial"/>
    <dgm:cxn modelId="{8C059702-51FB-4062-BED2-B5373861D70B}" type="presParOf" srcId="{AF8C3442-AAA6-4BBB-A207-FF06B0316219}" destId="{94530D79-4179-43AC-8D0D-4E98EF68BF6E}" srcOrd="5" destOrd="0" presId="urn:microsoft.com/office/officeart/2011/layout/HexagonRadial"/>
    <dgm:cxn modelId="{34417031-CFF0-481E-8F0B-9AC90462C52F}" type="presParOf" srcId="{94530D79-4179-43AC-8D0D-4E98EF68BF6E}" destId="{EDE8F594-F430-4642-8B84-96AD007FDE1C}" srcOrd="0" destOrd="0" presId="urn:microsoft.com/office/officeart/2011/layout/HexagonRadial"/>
    <dgm:cxn modelId="{3EA57315-B213-4B0F-A6A6-98EAFC0AA845}" type="presParOf" srcId="{AF8C3442-AAA6-4BBB-A207-FF06B0316219}" destId="{89B85FD8-1F09-4C1E-8EDF-DCE69666E210}" srcOrd="6" destOrd="0" presId="urn:microsoft.com/office/officeart/2011/layout/HexagonRadial"/>
    <dgm:cxn modelId="{C770DDCB-CF71-4774-AA2E-A85CFC5E0F27}" type="presParOf" srcId="{AF8C3442-AAA6-4BBB-A207-FF06B0316219}" destId="{6819D631-EABB-4486-93CE-FA97C5C4FECC}" srcOrd="7" destOrd="0" presId="urn:microsoft.com/office/officeart/2011/layout/HexagonRadial"/>
    <dgm:cxn modelId="{DF60B4C1-559C-4530-83C3-CF199E149AFA}" type="presParOf" srcId="{6819D631-EABB-4486-93CE-FA97C5C4FECC}" destId="{6A7CB429-C672-4757-A65A-E83A436AF2C0}" srcOrd="0" destOrd="0" presId="urn:microsoft.com/office/officeart/2011/layout/HexagonRadial"/>
    <dgm:cxn modelId="{49F16721-AEA3-448F-8E60-7C753B024D31}" type="presParOf" srcId="{AF8C3442-AAA6-4BBB-A207-FF06B0316219}" destId="{7D443549-080A-43D1-916D-FE427D7A1C64}" srcOrd="8" destOrd="0" presId="urn:microsoft.com/office/officeart/2011/layout/HexagonRadial"/>
    <dgm:cxn modelId="{D30B0ABF-146E-48D5-80B9-5AF2BF73EE48}" type="presParOf" srcId="{AF8C3442-AAA6-4BBB-A207-FF06B0316219}" destId="{4872A322-8838-4274-A168-2F4BB149DACE}" srcOrd="9" destOrd="0" presId="urn:microsoft.com/office/officeart/2011/layout/HexagonRadial"/>
    <dgm:cxn modelId="{E41084B4-FE75-4127-ADAB-AEC26FFF40D8}" type="presParOf" srcId="{4872A322-8838-4274-A168-2F4BB149DACE}" destId="{800E4961-4DC0-43AF-8C42-34367D97DFA5}" srcOrd="0" destOrd="0" presId="urn:microsoft.com/office/officeart/2011/layout/HexagonRadial"/>
    <dgm:cxn modelId="{E7AA8508-EAE6-4FA3-B6A6-BA934E55CF0B}" type="presParOf" srcId="{AF8C3442-AAA6-4BBB-A207-FF06B0316219}" destId="{12D85A19-7177-4440-8BB7-B94DEB0A4269}" srcOrd="10" destOrd="0" presId="urn:microsoft.com/office/officeart/2011/layout/HexagonRadial"/>
    <dgm:cxn modelId="{36FFF8C4-DD79-4EA2-83AC-7ADFD0451BD2}" type="presParOf" srcId="{AF8C3442-AAA6-4BBB-A207-FF06B0316219}" destId="{74FCE032-7D75-4301-AF1E-7B4A4DAA2A75}" srcOrd="11" destOrd="0" presId="urn:microsoft.com/office/officeart/2011/layout/HexagonRadial"/>
    <dgm:cxn modelId="{068B01AE-7D9A-4495-93A1-BB97E2C08FB9}" type="presParOf" srcId="{74FCE032-7D75-4301-AF1E-7B4A4DAA2A75}" destId="{5CAB78F8-B4D0-42C4-8061-E6B7646947E9}" srcOrd="0" destOrd="0" presId="urn:microsoft.com/office/officeart/2011/layout/HexagonRadial"/>
    <dgm:cxn modelId="{31773E87-01A0-4211-BFF9-903FF634DA4B}" type="presParOf" srcId="{AF8C3442-AAA6-4BBB-A207-FF06B0316219}" destId="{2B37B212-751A-47EF-B708-24E9AD41A1FD}"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D0BC184-E6E7-499E-BA78-13D8448A1A73}" type="doc">
      <dgm:prSet loTypeId="urn:microsoft.com/office/officeart/2005/8/layout/lProcess2" loCatId="list" qsTypeId="urn:microsoft.com/office/officeart/2005/8/quickstyle/simple3" qsCatId="simple" csTypeId="urn:microsoft.com/office/officeart/2005/8/colors/colorful2" csCatId="colorful" phldr="1"/>
      <dgm:spPr/>
      <dgm:t>
        <a:bodyPr/>
        <a:lstStyle/>
        <a:p>
          <a:endParaRPr lang="es-EC"/>
        </a:p>
      </dgm:t>
    </dgm:pt>
    <dgm:pt modelId="{EF5AAD2E-E77E-4F87-8D3E-B9838CBA2B6B}">
      <dgm:prSet phldrT="[Texto]"/>
      <dgm:spPr/>
      <dgm:t>
        <a:bodyPr/>
        <a:lstStyle/>
        <a:p>
          <a:r>
            <a:rPr lang="es-EC" dirty="0" smtClean="0"/>
            <a:t>Información cualitativa</a:t>
          </a:r>
          <a:endParaRPr lang="es-EC" dirty="0"/>
        </a:p>
      </dgm:t>
    </dgm:pt>
    <dgm:pt modelId="{ED27F176-B092-4DC9-95C2-4AB06CE52C24}" type="parTrans" cxnId="{DEF9F455-0B1C-4804-ABD5-74C402E84320}">
      <dgm:prSet/>
      <dgm:spPr/>
      <dgm:t>
        <a:bodyPr/>
        <a:lstStyle/>
        <a:p>
          <a:endParaRPr lang="es-EC"/>
        </a:p>
      </dgm:t>
    </dgm:pt>
    <dgm:pt modelId="{10D3A833-EAF1-425F-9CF0-B2FCEC67810A}" type="sibTrans" cxnId="{DEF9F455-0B1C-4804-ABD5-74C402E84320}">
      <dgm:prSet/>
      <dgm:spPr/>
      <dgm:t>
        <a:bodyPr/>
        <a:lstStyle/>
        <a:p>
          <a:endParaRPr lang="es-EC"/>
        </a:p>
      </dgm:t>
    </dgm:pt>
    <dgm:pt modelId="{9AE19F71-19DC-41D4-8F17-F4F34DEE9DEE}">
      <dgm:prSet phldrT="[Texto]"/>
      <dgm:spPr/>
      <dgm:t>
        <a:bodyPr/>
        <a:lstStyle/>
        <a:p>
          <a:r>
            <a:rPr lang="es-EC" dirty="0" smtClean="0"/>
            <a:t>Instituciones  Comercio Exterior</a:t>
          </a:r>
          <a:endParaRPr lang="es-EC" dirty="0"/>
        </a:p>
      </dgm:t>
    </dgm:pt>
    <dgm:pt modelId="{04F79D21-EB6C-4DEC-BB81-83FDA054A086}" type="parTrans" cxnId="{01F13B40-83BA-4A73-8C25-7C13886433D9}">
      <dgm:prSet/>
      <dgm:spPr/>
      <dgm:t>
        <a:bodyPr/>
        <a:lstStyle/>
        <a:p>
          <a:endParaRPr lang="es-EC"/>
        </a:p>
      </dgm:t>
    </dgm:pt>
    <dgm:pt modelId="{9820A43B-FA64-40CE-BE40-46A1858CEC96}" type="sibTrans" cxnId="{01F13B40-83BA-4A73-8C25-7C13886433D9}">
      <dgm:prSet/>
      <dgm:spPr/>
      <dgm:t>
        <a:bodyPr/>
        <a:lstStyle/>
        <a:p>
          <a:endParaRPr lang="es-EC"/>
        </a:p>
      </dgm:t>
    </dgm:pt>
    <dgm:pt modelId="{3955FB32-25E8-43D1-9529-829C27CFE8F4}">
      <dgm:prSet phldrT="[Texto]"/>
      <dgm:spPr/>
      <dgm:t>
        <a:bodyPr/>
        <a:lstStyle/>
        <a:p>
          <a:r>
            <a:rPr lang="es-EC" dirty="0" smtClean="0"/>
            <a:t>Bases de Datos </a:t>
          </a:r>
          <a:endParaRPr lang="es-EC" dirty="0"/>
        </a:p>
      </dgm:t>
    </dgm:pt>
    <dgm:pt modelId="{8F257857-8D6B-486E-8984-F959C994560D}" type="parTrans" cxnId="{AA15ED57-20A7-47D1-9CCC-995B6F6C116F}">
      <dgm:prSet/>
      <dgm:spPr/>
      <dgm:t>
        <a:bodyPr/>
        <a:lstStyle/>
        <a:p>
          <a:endParaRPr lang="es-EC"/>
        </a:p>
      </dgm:t>
    </dgm:pt>
    <dgm:pt modelId="{F40568C0-758B-4A9C-BD48-2A782C3DC9EC}" type="sibTrans" cxnId="{AA15ED57-20A7-47D1-9CCC-995B6F6C116F}">
      <dgm:prSet/>
      <dgm:spPr/>
      <dgm:t>
        <a:bodyPr/>
        <a:lstStyle/>
        <a:p>
          <a:endParaRPr lang="es-EC"/>
        </a:p>
      </dgm:t>
    </dgm:pt>
    <dgm:pt modelId="{D15EC5B1-1072-4013-B12E-B7A840F7B108}">
      <dgm:prSet phldrT="[Texto]"/>
      <dgm:spPr/>
      <dgm:t>
        <a:bodyPr/>
        <a:lstStyle/>
        <a:p>
          <a:r>
            <a:rPr lang="es-EC" dirty="0" smtClean="0"/>
            <a:t>Programas Utilitarios </a:t>
          </a:r>
          <a:endParaRPr lang="es-EC" dirty="0"/>
        </a:p>
      </dgm:t>
    </dgm:pt>
    <dgm:pt modelId="{B669538C-4381-4055-B676-CBA3563E2EB0}" type="parTrans" cxnId="{C86DE705-C3C7-48B8-A224-D49A0BE231A3}">
      <dgm:prSet/>
      <dgm:spPr/>
      <dgm:t>
        <a:bodyPr/>
        <a:lstStyle/>
        <a:p>
          <a:endParaRPr lang="es-EC"/>
        </a:p>
      </dgm:t>
    </dgm:pt>
    <dgm:pt modelId="{0E8D1509-0AB9-4484-9D59-322CECAC0CB2}" type="sibTrans" cxnId="{C86DE705-C3C7-48B8-A224-D49A0BE231A3}">
      <dgm:prSet/>
      <dgm:spPr/>
      <dgm:t>
        <a:bodyPr/>
        <a:lstStyle/>
        <a:p>
          <a:endParaRPr lang="es-EC"/>
        </a:p>
      </dgm:t>
    </dgm:pt>
    <dgm:pt modelId="{BE1C597F-0B8F-48B7-B626-6BB1B022E595}">
      <dgm:prSet phldrT="[Texto]"/>
      <dgm:spPr/>
      <dgm:t>
        <a:bodyPr/>
        <a:lstStyle/>
        <a:p>
          <a:r>
            <a:rPr lang="es-EC" dirty="0" smtClean="0"/>
            <a:t>Especialistas en el tema de investigación</a:t>
          </a:r>
          <a:endParaRPr lang="es-EC" dirty="0"/>
        </a:p>
      </dgm:t>
    </dgm:pt>
    <dgm:pt modelId="{97E5E88D-5B9C-4B46-9832-3ABDE9EBC7A5}" type="parTrans" cxnId="{AC0F147B-3BFD-4C20-8A66-96000D217B38}">
      <dgm:prSet/>
      <dgm:spPr/>
      <dgm:t>
        <a:bodyPr/>
        <a:lstStyle/>
        <a:p>
          <a:endParaRPr lang="es-EC"/>
        </a:p>
      </dgm:t>
    </dgm:pt>
    <dgm:pt modelId="{2B7D27D6-6122-4AF4-A39C-91E1B46F636D}" type="sibTrans" cxnId="{AC0F147B-3BFD-4C20-8A66-96000D217B38}">
      <dgm:prSet/>
      <dgm:spPr/>
      <dgm:t>
        <a:bodyPr/>
        <a:lstStyle/>
        <a:p>
          <a:endParaRPr lang="es-EC"/>
        </a:p>
      </dgm:t>
    </dgm:pt>
    <dgm:pt modelId="{88E844EF-BED2-4B1E-997F-DDB9E894A67D}">
      <dgm:prSet phldrT="[Texto]"/>
      <dgm:spPr/>
      <dgm:t>
        <a:bodyPr/>
        <a:lstStyle/>
        <a:p>
          <a:r>
            <a:rPr lang="es-EC" dirty="0" smtClean="0"/>
            <a:t>Entrevista</a:t>
          </a:r>
          <a:endParaRPr lang="es-EC" dirty="0"/>
        </a:p>
      </dgm:t>
    </dgm:pt>
    <dgm:pt modelId="{7CAE1321-4AFD-4952-9BF9-5E4B4F0AB599}" type="parTrans" cxnId="{FA03D0D5-57E4-4CC3-BE10-166D61C095C0}">
      <dgm:prSet/>
      <dgm:spPr/>
      <dgm:t>
        <a:bodyPr/>
        <a:lstStyle/>
        <a:p>
          <a:endParaRPr lang="es-EC"/>
        </a:p>
      </dgm:t>
    </dgm:pt>
    <dgm:pt modelId="{23B368D3-5E92-458D-9A34-8228DB4BF4D2}" type="sibTrans" cxnId="{FA03D0D5-57E4-4CC3-BE10-166D61C095C0}">
      <dgm:prSet/>
      <dgm:spPr/>
      <dgm:t>
        <a:bodyPr/>
        <a:lstStyle/>
        <a:p>
          <a:endParaRPr lang="es-EC"/>
        </a:p>
      </dgm:t>
    </dgm:pt>
    <dgm:pt modelId="{F957E134-F227-4F0E-8F22-7A6CC820317A}">
      <dgm:prSet phldrT="[Texto]"/>
      <dgm:spPr/>
      <dgm:t>
        <a:bodyPr/>
        <a:lstStyle/>
        <a:p>
          <a:r>
            <a:rPr lang="es-EC" dirty="0" smtClean="0"/>
            <a:t>Categorización y codificación </a:t>
          </a:r>
          <a:endParaRPr lang="es-EC" dirty="0"/>
        </a:p>
      </dgm:t>
    </dgm:pt>
    <dgm:pt modelId="{E4092A6B-EB39-4DC5-89F0-8A86D6C8CE4E}" type="parTrans" cxnId="{3A5EE4CF-4557-4660-B103-50882E553103}">
      <dgm:prSet/>
      <dgm:spPr/>
      <dgm:t>
        <a:bodyPr/>
        <a:lstStyle/>
        <a:p>
          <a:endParaRPr lang="es-EC"/>
        </a:p>
      </dgm:t>
    </dgm:pt>
    <dgm:pt modelId="{112C17A2-48BE-4EC1-A271-BBE67956D396}" type="sibTrans" cxnId="{3A5EE4CF-4557-4660-B103-50882E553103}">
      <dgm:prSet/>
      <dgm:spPr/>
      <dgm:t>
        <a:bodyPr/>
        <a:lstStyle/>
        <a:p>
          <a:endParaRPr lang="es-EC"/>
        </a:p>
      </dgm:t>
    </dgm:pt>
    <dgm:pt modelId="{2253AA2A-2FE0-4B2F-A567-6C74EB222287}">
      <dgm:prSet phldrT="[Texto]"/>
      <dgm:spPr/>
      <dgm:t>
        <a:bodyPr/>
        <a:lstStyle/>
        <a:p>
          <a:r>
            <a:rPr lang="es-EC" smtClean="0"/>
            <a:t>Información </a:t>
          </a:r>
          <a:r>
            <a:rPr lang="es-EC" dirty="0" smtClean="0"/>
            <a:t>cuantitativa </a:t>
          </a:r>
          <a:endParaRPr lang="es-EC"/>
        </a:p>
      </dgm:t>
    </dgm:pt>
    <dgm:pt modelId="{EA56BA63-1850-44A1-BDA2-575A3A28F0E9}" type="parTrans" cxnId="{17BBCC70-988C-44DB-9549-C7E484F276D8}">
      <dgm:prSet/>
      <dgm:spPr/>
      <dgm:t>
        <a:bodyPr/>
        <a:lstStyle/>
        <a:p>
          <a:endParaRPr lang="es-EC"/>
        </a:p>
      </dgm:t>
    </dgm:pt>
    <dgm:pt modelId="{F1D203CF-753D-411A-BB09-C17E21151A5F}" type="sibTrans" cxnId="{17BBCC70-988C-44DB-9549-C7E484F276D8}">
      <dgm:prSet/>
      <dgm:spPr/>
      <dgm:t>
        <a:bodyPr/>
        <a:lstStyle/>
        <a:p>
          <a:endParaRPr lang="es-EC"/>
        </a:p>
      </dgm:t>
    </dgm:pt>
    <dgm:pt modelId="{1566B7B3-E466-484D-B25F-E62C0EEE9CF5}" type="pres">
      <dgm:prSet presAssocID="{4D0BC184-E6E7-499E-BA78-13D8448A1A73}" presName="theList" presStyleCnt="0">
        <dgm:presLayoutVars>
          <dgm:dir/>
          <dgm:animLvl val="lvl"/>
          <dgm:resizeHandles val="exact"/>
        </dgm:presLayoutVars>
      </dgm:prSet>
      <dgm:spPr/>
      <dgm:t>
        <a:bodyPr/>
        <a:lstStyle/>
        <a:p>
          <a:endParaRPr lang="es-EC"/>
        </a:p>
      </dgm:t>
    </dgm:pt>
    <dgm:pt modelId="{3E9074AF-978B-4D61-B3B0-4FE4560F71F7}" type="pres">
      <dgm:prSet presAssocID="{EF5AAD2E-E77E-4F87-8D3E-B9838CBA2B6B}" presName="compNode" presStyleCnt="0"/>
      <dgm:spPr/>
    </dgm:pt>
    <dgm:pt modelId="{E25A9517-9A5D-4186-9D56-75FE5BF6256F}" type="pres">
      <dgm:prSet presAssocID="{EF5AAD2E-E77E-4F87-8D3E-B9838CBA2B6B}" presName="aNode" presStyleLbl="bgShp" presStyleIdx="0" presStyleCnt="2"/>
      <dgm:spPr/>
      <dgm:t>
        <a:bodyPr/>
        <a:lstStyle/>
        <a:p>
          <a:endParaRPr lang="es-EC"/>
        </a:p>
      </dgm:t>
    </dgm:pt>
    <dgm:pt modelId="{2541A451-BE1E-4175-8D8D-BA62096CCAB4}" type="pres">
      <dgm:prSet presAssocID="{EF5AAD2E-E77E-4F87-8D3E-B9838CBA2B6B}" presName="textNode" presStyleLbl="bgShp" presStyleIdx="0" presStyleCnt="2"/>
      <dgm:spPr/>
      <dgm:t>
        <a:bodyPr/>
        <a:lstStyle/>
        <a:p>
          <a:endParaRPr lang="es-EC"/>
        </a:p>
      </dgm:t>
    </dgm:pt>
    <dgm:pt modelId="{B5AC1C60-BC5B-4D60-9CE6-AC70C350DE4E}" type="pres">
      <dgm:prSet presAssocID="{EF5AAD2E-E77E-4F87-8D3E-B9838CBA2B6B}" presName="compChildNode" presStyleCnt="0"/>
      <dgm:spPr/>
    </dgm:pt>
    <dgm:pt modelId="{B1C9EFD8-311F-487D-B5DD-58EDBA047EFD}" type="pres">
      <dgm:prSet presAssocID="{EF5AAD2E-E77E-4F87-8D3E-B9838CBA2B6B}" presName="theInnerList" presStyleCnt="0"/>
      <dgm:spPr/>
    </dgm:pt>
    <dgm:pt modelId="{FF8743D9-9892-4EDE-BC6A-8A754F877DC4}" type="pres">
      <dgm:prSet presAssocID="{BE1C597F-0B8F-48B7-B626-6BB1B022E595}" presName="childNode" presStyleLbl="node1" presStyleIdx="0" presStyleCnt="6">
        <dgm:presLayoutVars>
          <dgm:bulletEnabled val="1"/>
        </dgm:presLayoutVars>
      </dgm:prSet>
      <dgm:spPr/>
      <dgm:t>
        <a:bodyPr/>
        <a:lstStyle/>
        <a:p>
          <a:endParaRPr lang="es-EC"/>
        </a:p>
      </dgm:t>
    </dgm:pt>
    <dgm:pt modelId="{3E26DB90-B1D7-4004-B14B-E2F19E52CA5F}" type="pres">
      <dgm:prSet presAssocID="{BE1C597F-0B8F-48B7-B626-6BB1B022E595}" presName="aSpace2" presStyleCnt="0"/>
      <dgm:spPr/>
    </dgm:pt>
    <dgm:pt modelId="{D424D1F1-47F8-40A8-82E1-57240A45BDFD}" type="pres">
      <dgm:prSet presAssocID="{88E844EF-BED2-4B1E-997F-DDB9E894A67D}" presName="childNode" presStyleLbl="node1" presStyleIdx="1" presStyleCnt="6">
        <dgm:presLayoutVars>
          <dgm:bulletEnabled val="1"/>
        </dgm:presLayoutVars>
      </dgm:prSet>
      <dgm:spPr/>
      <dgm:t>
        <a:bodyPr/>
        <a:lstStyle/>
        <a:p>
          <a:endParaRPr lang="es-EC"/>
        </a:p>
      </dgm:t>
    </dgm:pt>
    <dgm:pt modelId="{7C1843C1-2A6A-43C8-8DBA-407B3B814EB5}" type="pres">
      <dgm:prSet presAssocID="{88E844EF-BED2-4B1E-997F-DDB9E894A67D}" presName="aSpace2" presStyleCnt="0"/>
      <dgm:spPr/>
    </dgm:pt>
    <dgm:pt modelId="{43E8C876-7272-4D16-9C57-D764F2606CEF}" type="pres">
      <dgm:prSet presAssocID="{F957E134-F227-4F0E-8F22-7A6CC820317A}" presName="childNode" presStyleLbl="node1" presStyleIdx="2" presStyleCnt="6">
        <dgm:presLayoutVars>
          <dgm:bulletEnabled val="1"/>
        </dgm:presLayoutVars>
      </dgm:prSet>
      <dgm:spPr/>
      <dgm:t>
        <a:bodyPr/>
        <a:lstStyle/>
        <a:p>
          <a:endParaRPr lang="es-EC"/>
        </a:p>
      </dgm:t>
    </dgm:pt>
    <dgm:pt modelId="{4B122D1A-DA9D-47CD-9ACF-0A4C9051F045}" type="pres">
      <dgm:prSet presAssocID="{EF5AAD2E-E77E-4F87-8D3E-B9838CBA2B6B}" presName="aSpace" presStyleCnt="0"/>
      <dgm:spPr/>
    </dgm:pt>
    <dgm:pt modelId="{43671109-70CE-4A3B-903A-628134308CF7}" type="pres">
      <dgm:prSet presAssocID="{2253AA2A-2FE0-4B2F-A567-6C74EB222287}" presName="compNode" presStyleCnt="0"/>
      <dgm:spPr/>
    </dgm:pt>
    <dgm:pt modelId="{F8242181-02AD-4ED7-949D-9F50F1A3C24B}" type="pres">
      <dgm:prSet presAssocID="{2253AA2A-2FE0-4B2F-A567-6C74EB222287}" presName="aNode" presStyleLbl="bgShp" presStyleIdx="1" presStyleCnt="2"/>
      <dgm:spPr/>
      <dgm:t>
        <a:bodyPr/>
        <a:lstStyle/>
        <a:p>
          <a:endParaRPr lang="es-EC"/>
        </a:p>
      </dgm:t>
    </dgm:pt>
    <dgm:pt modelId="{C795847D-8D62-4E1C-9EA4-B580B28139E0}" type="pres">
      <dgm:prSet presAssocID="{2253AA2A-2FE0-4B2F-A567-6C74EB222287}" presName="textNode" presStyleLbl="bgShp" presStyleIdx="1" presStyleCnt="2"/>
      <dgm:spPr/>
      <dgm:t>
        <a:bodyPr/>
        <a:lstStyle/>
        <a:p>
          <a:endParaRPr lang="es-EC"/>
        </a:p>
      </dgm:t>
    </dgm:pt>
    <dgm:pt modelId="{276CDF62-3D7D-4034-85B5-4FF75A0D2A80}" type="pres">
      <dgm:prSet presAssocID="{2253AA2A-2FE0-4B2F-A567-6C74EB222287}" presName="compChildNode" presStyleCnt="0"/>
      <dgm:spPr/>
    </dgm:pt>
    <dgm:pt modelId="{68266FFD-B8C5-48F7-8912-F7512F86DD1E}" type="pres">
      <dgm:prSet presAssocID="{2253AA2A-2FE0-4B2F-A567-6C74EB222287}" presName="theInnerList" presStyleCnt="0"/>
      <dgm:spPr/>
    </dgm:pt>
    <dgm:pt modelId="{58A64DAE-DA63-42B0-A203-E7494B6F9199}" type="pres">
      <dgm:prSet presAssocID="{9AE19F71-19DC-41D4-8F17-F4F34DEE9DEE}" presName="childNode" presStyleLbl="node1" presStyleIdx="3" presStyleCnt="6">
        <dgm:presLayoutVars>
          <dgm:bulletEnabled val="1"/>
        </dgm:presLayoutVars>
      </dgm:prSet>
      <dgm:spPr/>
      <dgm:t>
        <a:bodyPr/>
        <a:lstStyle/>
        <a:p>
          <a:endParaRPr lang="es-EC"/>
        </a:p>
      </dgm:t>
    </dgm:pt>
    <dgm:pt modelId="{F1E3108F-9F73-4D57-BC01-9D9C142F0CF4}" type="pres">
      <dgm:prSet presAssocID="{9AE19F71-19DC-41D4-8F17-F4F34DEE9DEE}" presName="aSpace2" presStyleCnt="0"/>
      <dgm:spPr/>
    </dgm:pt>
    <dgm:pt modelId="{94847639-5D04-499E-AB48-690AA2857A9A}" type="pres">
      <dgm:prSet presAssocID="{3955FB32-25E8-43D1-9529-829C27CFE8F4}" presName="childNode" presStyleLbl="node1" presStyleIdx="4" presStyleCnt="6">
        <dgm:presLayoutVars>
          <dgm:bulletEnabled val="1"/>
        </dgm:presLayoutVars>
      </dgm:prSet>
      <dgm:spPr/>
      <dgm:t>
        <a:bodyPr/>
        <a:lstStyle/>
        <a:p>
          <a:endParaRPr lang="es-EC"/>
        </a:p>
      </dgm:t>
    </dgm:pt>
    <dgm:pt modelId="{C647CD48-EEC2-420D-B267-48A0ADFA9366}" type="pres">
      <dgm:prSet presAssocID="{3955FB32-25E8-43D1-9529-829C27CFE8F4}" presName="aSpace2" presStyleCnt="0"/>
      <dgm:spPr/>
    </dgm:pt>
    <dgm:pt modelId="{A5A3BBD9-EDAF-46C6-95EB-284AA4EDFA2E}" type="pres">
      <dgm:prSet presAssocID="{D15EC5B1-1072-4013-B12E-B7A840F7B108}" presName="childNode" presStyleLbl="node1" presStyleIdx="5" presStyleCnt="6">
        <dgm:presLayoutVars>
          <dgm:bulletEnabled val="1"/>
        </dgm:presLayoutVars>
      </dgm:prSet>
      <dgm:spPr/>
      <dgm:t>
        <a:bodyPr/>
        <a:lstStyle/>
        <a:p>
          <a:endParaRPr lang="es-EC"/>
        </a:p>
      </dgm:t>
    </dgm:pt>
  </dgm:ptLst>
  <dgm:cxnLst>
    <dgm:cxn modelId="{5889EEB8-8D5E-4432-9723-B1119EEC91D4}" type="presOf" srcId="{BE1C597F-0B8F-48B7-B626-6BB1B022E595}" destId="{FF8743D9-9892-4EDE-BC6A-8A754F877DC4}" srcOrd="0" destOrd="0" presId="urn:microsoft.com/office/officeart/2005/8/layout/lProcess2"/>
    <dgm:cxn modelId="{9B459DC3-2F42-4066-AFE6-340A1EFEAB8B}" type="presOf" srcId="{F957E134-F227-4F0E-8F22-7A6CC820317A}" destId="{43E8C876-7272-4D16-9C57-D764F2606CEF}" srcOrd="0" destOrd="0" presId="urn:microsoft.com/office/officeart/2005/8/layout/lProcess2"/>
    <dgm:cxn modelId="{01F13B40-83BA-4A73-8C25-7C13886433D9}" srcId="{2253AA2A-2FE0-4B2F-A567-6C74EB222287}" destId="{9AE19F71-19DC-41D4-8F17-F4F34DEE9DEE}" srcOrd="0" destOrd="0" parTransId="{04F79D21-EB6C-4DEC-BB81-83FDA054A086}" sibTransId="{9820A43B-FA64-40CE-BE40-46A1858CEC96}"/>
    <dgm:cxn modelId="{FA03D0D5-57E4-4CC3-BE10-166D61C095C0}" srcId="{EF5AAD2E-E77E-4F87-8D3E-B9838CBA2B6B}" destId="{88E844EF-BED2-4B1E-997F-DDB9E894A67D}" srcOrd="1" destOrd="0" parTransId="{7CAE1321-4AFD-4952-9BF9-5E4B4F0AB599}" sibTransId="{23B368D3-5E92-458D-9A34-8228DB4BF4D2}"/>
    <dgm:cxn modelId="{4A98AC67-9BC4-4A6E-9885-6D45E794565E}" type="presOf" srcId="{9AE19F71-19DC-41D4-8F17-F4F34DEE9DEE}" destId="{58A64DAE-DA63-42B0-A203-E7494B6F9199}" srcOrd="0" destOrd="0" presId="urn:microsoft.com/office/officeart/2005/8/layout/lProcess2"/>
    <dgm:cxn modelId="{DEF9F455-0B1C-4804-ABD5-74C402E84320}" srcId="{4D0BC184-E6E7-499E-BA78-13D8448A1A73}" destId="{EF5AAD2E-E77E-4F87-8D3E-B9838CBA2B6B}" srcOrd="0" destOrd="0" parTransId="{ED27F176-B092-4DC9-95C2-4AB06CE52C24}" sibTransId="{10D3A833-EAF1-425F-9CF0-B2FCEC67810A}"/>
    <dgm:cxn modelId="{C86DE705-C3C7-48B8-A224-D49A0BE231A3}" srcId="{2253AA2A-2FE0-4B2F-A567-6C74EB222287}" destId="{D15EC5B1-1072-4013-B12E-B7A840F7B108}" srcOrd="2" destOrd="0" parTransId="{B669538C-4381-4055-B676-CBA3563E2EB0}" sibTransId="{0E8D1509-0AB9-4484-9D59-322CECAC0CB2}"/>
    <dgm:cxn modelId="{1824154D-55E7-4FD9-85FB-4E3D0DF78F9F}" type="presOf" srcId="{3955FB32-25E8-43D1-9529-829C27CFE8F4}" destId="{94847639-5D04-499E-AB48-690AA2857A9A}" srcOrd="0" destOrd="0" presId="urn:microsoft.com/office/officeart/2005/8/layout/lProcess2"/>
    <dgm:cxn modelId="{C6E6A75F-2F48-41A8-8D35-6591FF735D7E}" type="presOf" srcId="{88E844EF-BED2-4B1E-997F-DDB9E894A67D}" destId="{D424D1F1-47F8-40A8-82E1-57240A45BDFD}" srcOrd="0" destOrd="0" presId="urn:microsoft.com/office/officeart/2005/8/layout/lProcess2"/>
    <dgm:cxn modelId="{8179715B-0325-4194-864B-A5B7396E2192}" type="presOf" srcId="{4D0BC184-E6E7-499E-BA78-13D8448A1A73}" destId="{1566B7B3-E466-484D-B25F-E62C0EEE9CF5}" srcOrd="0" destOrd="0" presId="urn:microsoft.com/office/officeart/2005/8/layout/lProcess2"/>
    <dgm:cxn modelId="{180EF678-19BC-4509-9190-B007A6369C50}" type="presOf" srcId="{2253AA2A-2FE0-4B2F-A567-6C74EB222287}" destId="{C795847D-8D62-4E1C-9EA4-B580B28139E0}" srcOrd="1" destOrd="0" presId="urn:microsoft.com/office/officeart/2005/8/layout/lProcess2"/>
    <dgm:cxn modelId="{AC0F147B-3BFD-4C20-8A66-96000D217B38}" srcId="{EF5AAD2E-E77E-4F87-8D3E-B9838CBA2B6B}" destId="{BE1C597F-0B8F-48B7-B626-6BB1B022E595}" srcOrd="0" destOrd="0" parTransId="{97E5E88D-5B9C-4B46-9832-3ABDE9EBC7A5}" sibTransId="{2B7D27D6-6122-4AF4-A39C-91E1B46F636D}"/>
    <dgm:cxn modelId="{3F939F8E-6757-4783-A1A3-1B1EFB6BFC12}" type="presOf" srcId="{2253AA2A-2FE0-4B2F-A567-6C74EB222287}" destId="{F8242181-02AD-4ED7-949D-9F50F1A3C24B}" srcOrd="0" destOrd="0" presId="urn:microsoft.com/office/officeart/2005/8/layout/lProcess2"/>
    <dgm:cxn modelId="{3A5EE4CF-4557-4660-B103-50882E553103}" srcId="{EF5AAD2E-E77E-4F87-8D3E-B9838CBA2B6B}" destId="{F957E134-F227-4F0E-8F22-7A6CC820317A}" srcOrd="2" destOrd="0" parTransId="{E4092A6B-EB39-4DC5-89F0-8A86D6C8CE4E}" sibTransId="{112C17A2-48BE-4EC1-A271-BBE67956D396}"/>
    <dgm:cxn modelId="{C0A33386-86FA-435C-B2DE-C1FD9F0C975C}" type="presOf" srcId="{EF5AAD2E-E77E-4F87-8D3E-B9838CBA2B6B}" destId="{E25A9517-9A5D-4186-9D56-75FE5BF6256F}" srcOrd="0" destOrd="0" presId="urn:microsoft.com/office/officeart/2005/8/layout/lProcess2"/>
    <dgm:cxn modelId="{C6B9D7DC-31F3-43A4-843A-43FBBEB84435}" type="presOf" srcId="{EF5AAD2E-E77E-4F87-8D3E-B9838CBA2B6B}" destId="{2541A451-BE1E-4175-8D8D-BA62096CCAB4}" srcOrd="1" destOrd="0" presId="urn:microsoft.com/office/officeart/2005/8/layout/lProcess2"/>
    <dgm:cxn modelId="{17BBCC70-988C-44DB-9549-C7E484F276D8}" srcId="{4D0BC184-E6E7-499E-BA78-13D8448A1A73}" destId="{2253AA2A-2FE0-4B2F-A567-6C74EB222287}" srcOrd="1" destOrd="0" parTransId="{EA56BA63-1850-44A1-BDA2-575A3A28F0E9}" sibTransId="{F1D203CF-753D-411A-BB09-C17E21151A5F}"/>
    <dgm:cxn modelId="{E67C63B1-03E3-4BFA-AA54-3F2A745DC2BD}" type="presOf" srcId="{D15EC5B1-1072-4013-B12E-B7A840F7B108}" destId="{A5A3BBD9-EDAF-46C6-95EB-284AA4EDFA2E}" srcOrd="0" destOrd="0" presId="urn:microsoft.com/office/officeart/2005/8/layout/lProcess2"/>
    <dgm:cxn modelId="{AA15ED57-20A7-47D1-9CCC-995B6F6C116F}" srcId="{2253AA2A-2FE0-4B2F-A567-6C74EB222287}" destId="{3955FB32-25E8-43D1-9529-829C27CFE8F4}" srcOrd="1" destOrd="0" parTransId="{8F257857-8D6B-486E-8984-F959C994560D}" sibTransId="{F40568C0-758B-4A9C-BD48-2A782C3DC9EC}"/>
    <dgm:cxn modelId="{61A24501-AFF0-4022-99E5-B2B7D90C757B}" type="presParOf" srcId="{1566B7B3-E466-484D-B25F-E62C0EEE9CF5}" destId="{3E9074AF-978B-4D61-B3B0-4FE4560F71F7}" srcOrd="0" destOrd="0" presId="urn:microsoft.com/office/officeart/2005/8/layout/lProcess2"/>
    <dgm:cxn modelId="{0989C780-62E1-462A-A338-1E670E1F157F}" type="presParOf" srcId="{3E9074AF-978B-4D61-B3B0-4FE4560F71F7}" destId="{E25A9517-9A5D-4186-9D56-75FE5BF6256F}" srcOrd="0" destOrd="0" presId="urn:microsoft.com/office/officeart/2005/8/layout/lProcess2"/>
    <dgm:cxn modelId="{F9EFFA4E-393E-4A58-ACB9-AF49BEDECA85}" type="presParOf" srcId="{3E9074AF-978B-4D61-B3B0-4FE4560F71F7}" destId="{2541A451-BE1E-4175-8D8D-BA62096CCAB4}" srcOrd="1" destOrd="0" presId="urn:microsoft.com/office/officeart/2005/8/layout/lProcess2"/>
    <dgm:cxn modelId="{B13BEE98-3763-4F5C-AE2D-39C0653C77E7}" type="presParOf" srcId="{3E9074AF-978B-4D61-B3B0-4FE4560F71F7}" destId="{B5AC1C60-BC5B-4D60-9CE6-AC70C350DE4E}" srcOrd="2" destOrd="0" presId="urn:microsoft.com/office/officeart/2005/8/layout/lProcess2"/>
    <dgm:cxn modelId="{B997C476-3B8D-44E4-AA24-286111D55E3C}" type="presParOf" srcId="{B5AC1C60-BC5B-4D60-9CE6-AC70C350DE4E}" destId="{B1C9EFD8-311F-487D-B5DD-58EDBA047EFD}" srcOrd="0" destOrd="0" presId="urn:microsoft.com/office/officeart/2005/8/layout/lProcess2"/>
    <dgm:cxn modelId="{BDD4ACC3-81F0-418A-8915-F5292CD46B60}" type="presParOf" srcId="{B1C9EFD8-311F-487D-B5DD-58EDBA047EFD}" destId="{FF8743D9-9892-4EDE-BC6A-8A754F877DC4}" srcOrd="0" destOrd="0" presId="urn:microsoft.com/office/officeart/2005/8/layout/lProcess2"/>
    <dgm:cxn modelId="{31AD3903-4E7F-4769-A29C-29BF757F1F97}" type="presParOf" srcId="{B1C9EFD8-311F-487D-B5DD-58EDBA047EFD}" destId="{3E26DB90-B1D7-4004-B14B-E2F19E52CA5F}" srcOrd="1" destOrd="0" presId="urn:microsoft.com/office/officeart/2005/8/layout/lProcess2"/>
    <dgm:cxn modelId="{655E66B4-5C9F-47A6-A1B3-6D6DF4009944}" type="presParOf" srcId="{B1C9EFD8-311F-487D-B5DD-58EDBA047EFD}" destId="{D424D1F1-47F8-40A8-82E1-57240A45BDFD}" srcOrd="2" destOrd="0" presId="urn:microsoft.com/office/officeart/2005/8/layout/lProcess2"/>
    <dgm:cxn modelId="{5FB6A17E-D607-40C4-A2E7-6C4982ACF2E4}" type="presParOf" srcId="{B1C9EFD8-311F-487D-B5DD-58EDBA047EFD}" destId="{7C1843C1-2A6A-43C8-8DBA-407B3B814EB5}" srcOrd="3" destOrd="0" presId="urn:microsoft.com/office/officeart/2005/8/layout/lProcess2"/>
    <dgm:cxn modelId="{3D7BE2D0-CB07-4E8D-8DB9-D8ED3FA994CB}" type="presParOf" srcId="{B1C9EFD8-311F-487D-B5DD-58EDBA047EFD}" destId="{43E8C876-7272-4D16-9C57-D764F2606CEF}" srcOrd="4" destOrd="0" presId="urn:microsoft.com/office/officeart/2005/8/layout/lProcess2"/>
    <dgm:cxn modelId="{B1CDC5C2-536D-422E-BD87-6828CDCE9429}" type="presParOf" srcId="{1566B7B3-E466-484D-B25F-E62C0EEE9CF5}" destId="{4B122D1A-DA9D-47CD-9ACF-0A4C9051F045}" srcOrd="1" destOrd="0" presId="urn:microsoft.com/office/officeart/2005/8/layout/lProcess2"/>
    <dgm:cxn modelId="{444075EF-CB5F-49CE-AB2C-9F67C24CA1DE}" type="presParOf" srcId="{1566B7B3-E466-484D-B25F-E62C0EEE9CF5}" destId="{43671109-70CE-4A3B-903A-628134308CF7}" srcOrd="2" destOrd="0" presId="urn:microsoft.com/office/officeart/2005/8/layout/lProcess2"/>
    <dgm:cxn modelId="{A9732F22-F12F-4B7E-9EFA-64A98DD5492C}" type="presParOf" srcId="{43671109-70CE-4A3B-903A-628134308CF7}" destId="{F8242181-02AD-4ED7-949D-9F50F1A3C24B}" srcOrd="0" destOrd="0" presId="urn:microsoft.com/office/officeart/2005/8/layout/lProcess2"/>
    <dgm:cxn modelId="{3B1992A3-10A6-45BD-A566-51592329679E}" type="presParOf" srcId="{43671109-70CE-4A3B-903A-628134308CF7}" destId="{C795847D-8D62-4E1C-9EA4-B580B28139E0}" srcOrd="1" destOrd="0" presId="urn:microsoft.com/office/officeart/2005/8/layout/lProcess2"/>
    <dgm:cxn modelId="{A7BE7CC3-0F9A-4985-AD62-FA12932C50A4}" type="presParOf" srcId="{43671109-70CE-4A3B-903A-628134308CF7}" destId="{276CDF62-3D7D-4034-85B5-4FF75A0D2A80}" srcOrd="2" destOrd="0" presId="urn:microsoft.com/office/officeart/2005/8/layout/lProcess2"/>
    <dgm:cxn modelId="{6CAC10CB-891D-4070-BE52-8F3D27D6EEEB}" type="presParOf" srcId="{276CDF62-3D7D-4034-85B5-4FF75A0D2A80}" destId="{68266FFD-B8C5-48F7-8912-F7512F86DD1E}" srcOrd="0" destOrd="0" presId="urn:microsoft.com/office/officeart/2005/8/layout/lProcess2"/>
    <dgm:cxn modelId="{F9F5D38F-4BF5-4B53-837E-5F909968B344}" type="presParOf" srcId="{68266FFD-B8C5-48F7-8912-F7512F86DD1E}" destId="{58A64DAE-DA63-42B0-A203-E7494B6F9199}" srcOrd="0" destOrd="0" presId="urn:microsoft.com/office/officeart/2005/8/layout/lProcess2"/>
    <dgm:cxn modelId="{99A942E6-08F2-48B2-A651-C624536FAC04}" type="presParOf" srcId="{68266FFD-B8C5-48F7-8912-F7512F86DD1E}" destId="{F1E3108F-9F73-4D57-BC01-9D9C142F0CF4}" srcOrd="1" destOrd="0" presId="urn:microsoft.com/office/officeart/2005/8/layout/lProcess2"/>
    <dgm:cxn modelId="{DC6E745A-7CDC-4668-AB95-F929A7A24255}" type="presParOf" srcId="{68266FFD-B8C5-48F7-8912-F7512F86DD1E}" destId="{94847639-5D04-499E-AB48-690AA2857A9A}" srcOrd="2" destOrd="0" presId="urn:microsoft.com/office/officeart/2005/8/layout/lProcess2"/>
    <dgm:cxn modelId="{C9C46719-F491-461F-B3E3-DD5F5E0658D5}" type="presParOf" srcId="{68266FFD-B8C5-48F7-8912-F7512F86DD1E}" destId="{C647CD48-EEC2-420D-B267-48A0ADFA9366}" srcOrd="3" destOrd="0" presId="urn:microsoft.com/office/officeart/2005/8/layout/lProcess2"/>
    <dgm:cxn modelId="{CE0A3EAD-F3EC-4991-A302-FE1B5667423F}" type="presParOf" srcId="{68266FFD-B8C5-48F7-8912-F7512F86DD1E}" destId="{A5A3BBD9-EDAF-46C6-95EB-284AA4EDFA2E}" srcOrd="4"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1E76D1-639C-4335-A028-4BF7131A2642}" type="doc">
      <dgm:prSet loTypeId="urn:microsoft.com/office/officeart/2005/8/layout/chevron1" loCatId="process" qsTypeId="urn:microsoft.com/office/officeart/2005/8/quickstyle/simple3" qsCatId="simple" csTypeId="urn:microsoft.com/office/officeart/2005/8/colors/colorful2" csCatId="colorful" phldr="1"/>
      <dgm:spPr/>
    </dgm:pt>
    <dgm:pt modelId="{139FBC73-C5BC-4561-8DD3-A9C0CF849EB8}">
      <dgm:prSet phldrT="[Texto]" custT="1"/>
      <dgm:spPr/>
      <dgm:t>
        <a:bodyPr/>
        <a:lstStyle/>
        <a:p>
          <a:r>
            <a:rPr lang="es-EC" sz="2000" dirty="0" smtClean="0"/>
            <a:t>Fuente Primaria </a:t>
          </a:r>
          <a:endParaRPr lang="es-EC" sz="2000" dirty="0"/>
        </a:p>
      </dgm:t>
    </dgm:pt>
    <dgm:pt modelId="{27BCA70D-8DDA-4D92-8D3C-3D1B58B6B886}" type="parTrans" cxnId="{D560AC92-18FB-48B2-BDCE-62D502501B85}">
      <dgm:prSet/>
      <dgm:spPr/>
      <dgm:t>
        <a:bodyPr/>
        <a:lstStyle/>
        <a:p>
          <a:endParaRPr lang="es-EC"/>
        </a:p>
      </dgm:t>
    </dgm:pt>
    <dgm:pt modelId="{FF9987C9-9DCE-48C3-A1ED-1B9D815F580E}" type="sibTrans" cxnId="{D560AC92-18FB-48B2-BDCE-62D502501B85}">
      <dgm:prSet/>
      <dgm:spPr/>
      <dgm:t>
        <a:bodyPr/>
        <a:lstStyle/>
        <a:p>
          <a:endParaRPr lang="es-EC"/>
        </a:p>
      </dgm:t>
    </dgm:pt>
    <dgm:pt modelId="{7DA173B3-1824-4B6E-BC6D-7B3958A02B5D}">
      <dgm:prSet phldrT="[Texto]" custT="1"/>
      <dgm:spPr/>
      <dgm:t>
        <a:bodyPr/>
        <a:lstStyle/>
        <a:p>
          <a:r>
            <a:rPr lang="es-EC" sz="2000" dirty="0" smtClean="0"/>
            <a:t>Fuente Secundaria</a:t>
          </a:r>
          <a:endParaRPr lang="es-EC" sz="2000" dirty="0"/>
        </a:p>
      </dgm:t>
    </dgm:pt>
    <dgm:pt modelId="{535314C6-D01C-4A19-90CC-D6E372D23610}" type="parTrans" cxnId="{9EE5DD97-4A7D-48E7-8C56-A609E3D6D475}">
      <dgm:prSet/>
      <dgm:spPr/>
      <dgm:t>
        <a:bodyPr/>
        <a:lstStyle/>
        <a:p>
          <a:endParaRPr lang="es-EC"/>
        </a:p>
      </dgm:t>
    </dgm:pt>
    <dgm:pt modelId="{8656A6BA-28CE-4F0F-9CD1-460A6BF4D24B}" type="sibTrans" cxnId="{9EE5DD97-4A7D-48E7-8C56-A609E3D6D475}">
      <dgm:prSet/>
      <dgm:spPr/>
      <dgm:t>
        <a:bodyPr/>
        <a:lstStyle/>
        <a:p>
          <a:endParaRPr lang="es-EC"/>
        </a:p>
      </dgm:t>
    </dgm:pt>
    <dgm:pt modelId="{7AFDC705-0123-4113-BD44-73FF8BA97261}" type="pres">
      <dgm:prSet presAssocID="{B01E76D1-639C-4335-A028-4BF7131A2642}" presName="Name0" presStyleCnt="0">
        <dgm:presLayoutVars>
          <dgm:dir/>
          <dgm:animLvl val="lvl"/>
          <dgm:resizeHandles val="exact"/>
        </dgm:presLayoutVars>
      </dgm:prSet>
      <dgm:spPr/>
    </dgm:pt>
    <dgm:pt modelId="{6A48167B-72BD-4ECD-8B14-DB948CBCDF2A}" type="pres">
      <dgm:prSet presAssocID="{139FBC73-C5BC-4561-8DD3-A9C0CF849EB8}" presName="parTxOnly" presStyleLbl="node1" presStyleIdx="0" presStyleCnt="2">
        <dgm:presLayoutVars>
          <dgm:chMax val="0"/>
          <dgm:chPref val="0"/>
          <dgm:bulletEnabled val="1"/>
        </dgm:presLayoutVars>
      </dgm:prSet>
      <dgm:spPr/>
      <dgm:t>
        <a:bodyPr/>
        <a:lstStyle/>
        <a:p>
          <a:endParaRPr lang="es-EC"/>
        </a:p>
      </dgm:t>
    </dgm:pt>
    <dgm:pt modelId="{D8B326BD-E06E-4B2B-B68E-95373F7E5A59}" type="pres">
      <dgm:prSet presAssocID="{FF9987C9-9DCE-48C3-A1ED-1B9D815F580E}" presName="parTxOnlySpace" presStyleCnt="0"/>
      <dgm:spPr/>
    </dgm:pt>
    <dgm:pt modelId="{1595D161-E1EE-4D85-BCA0-CAB207F95FA0}" type="pres">
      <dgm:prSet presAssocID="{7DA173B3-1824-4B6E-BC6D-7B3958A02B5D}" presName="parTxOnly" presStyleLbl="node1" presStyleIdx="1" presStyleCnt="2">
        <dgm:presLayoutVars>
          <dgm:chMax val="0"/>
          <dgm:chPref val="0"/>
          <dgm:bulletEnabled val="1"/>
        </dgm:presLayoutVars>
      </dgm:prSet>
      <dgm:spPr/>
      <dgm:t>
        <a:bodyPr/>
        <a:lstStyle/>
        <a:p>
          <a:endParaRPr lang="es-EC"/>
        </a:p>
      </dgm:t>
    </dgm:pt>
  </dgm:ptLst>
  <dgm:cxnLst>
    <dgm:cxn modelId="{D560AC92-18FB-48B2-BDCE-62D502501B85}" srcId="{B01E76D1-639C-4335-A028-4BF7131A2642}" destId="{139FBC73-C5BC-4561-8DD3-A9C0CF849EB8}" srcOrd="0" destOrd="0" parTransId="{27BCA70D-8DDA-4D92-8D3C-3D1B58B6B886}" sibTransId="{FF9987C9-9DCE-48C3-A1ED-1B9D815F580E}"/>
    <dgm:cxn modelId="{22CBD300-50DA-481F-B937-D1CD3B1B60E9}" type="presOf" srcId="{B01E76D1-639C-4335-A028-4BF7131A2642}" destId="{7AFDC705-0123-4113-BD44-73FF8BA97261}" srcOrd="0" destOrd="0" presId="urn:microsoft.com/office/officeart/2005/8/layout/chevron1"/>
    <dgm:cxn modelId="{EFFA6B9A-F89F-45D0-B78A-FF890015FFF0}" type="presOf" srcId="{7DA173B3-1824-4B6E-BC6D-7B3958A02B5D}" destId="{1595D161-E1EE-4D85-BCA0-CAB207F95FA0}" srcOrd="0" destOrd="0" presId="urn:microsoft.com/office/officeart/2005/8/layout/chevron1"/>
    <dgm:cxn modelId="{3EBBB283-EE61-4ED3-990E-57D5A1AD2EC0}" type="presOf" srcId="{139FBC73-C5BC-4561-8DD3-A9C0CF849EB8}" destId="{6A48167B-72BD-4ECD-8B14-DB948CBCDF2A}" srcOrd="0" destOrd="0" presId="urn:microsoft.com/office/officeart/2005/8/layout/chevron1"/>
    <dgm:cxn modelId="{9EE5DD97-4A7D-48E7-8C56-A609E3D6D475}" srcId="{B01E76D1-639C-4335-A028-4BF7131A2642}" destId="{7DA173B3-1824-4B6E-BC6D-7B3958A02B5D}" srcOrd="1" destOrd="0" parTransId="{535314C6-D01C-4A19-90CC-D6E372D23610}" sibTransId="{8656A6BA-28CE-4F0F-9CD1-460A6BF4D24B}"/>
    <dgm:cxn modelId="{AC4FF899-535B-4F7B-B16F-312D843E2BF0}" type="presParOf" srcId="{7AFDC705-0123-4113-BD44-73FF8BA97261}" destId="{6A48167B-72BD-4ECD-8B14-DB948CBCDF2A}" srcOrd="0" destOrd="0" presId="urn:microsoft.com/office/officeart/2005/8/layout/chevron1"/>
    <dgm:cxn modelId="{C01C325D-8820-48FB-94EE-8396CA853BC9}" type="presParOf" srcId="{7AFDC705-0123-4113-BD44-73FF8BA97261}" destId="{D8B326BD-E06E-4B2B-B68E-95373F7E5A59}" srcOrd="1" destOrd="0" presId="urn:microsoft.com/office/officeart/2005/8/layout/chevron1"/>
    <dgm:cxn modelId="{6EEFFE71-0C7A-4251-8797-5B6520854365}" type="presParOf" srcId="{7AFDC705-0123-4113-BD44-73FF8BA97261}" destId="{1595D161-E1EE-4D85-BCA0-CAB207F95FA0}" srcOrd="2"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72D71C-91A6-4098-A65C-6141F1034CFB}"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lang="es-EC"/>
        </a:p>
      </dgm:t>
    </dgm:pt>
    <dgm:pt modelId="{12869975-D2E6-4DEB-9DC4-CE9FFCE59CD5}">
      <dgm:prSet phldrT="[Texto]"/>
      <dgm:spPr/>
      <dgm:t>
        <a:bodyPr/>
        <a:lstStyle/>
        <a:p>
          <a:r>
            <a:rPr lang="es-EC" dirty="0" smtClean="0"/>
            <a:t>Programa de reactivación del cultivo de soya </a:t>
          </a:r>
          <a:endParaRPr lang="es-EC" dirty="0"/>
        </a:p>
      </dgm:t>
    </dgm:pt>
    <dgm:pt modelId="{22BBEA6A-BE39-452A-BEEC-65254517ABBA}" type="parTrans" cxnId="{4AFF584F-F2D1-46CB-9003-B8466AC4E7E2}">
      <dgm:prSet/>
      <dgm:spPr/>
      <dgm:t>
        <a:bodyPr/>
        <a:lstStyle/>
        <a:p>
          <a:endParaRPr lang="es-EC"/>
        </a:p>
      </dgm:t>
    </dgm:pt>
    <dgm:pt modelId="{4F6EB4AB-FB66-4076-8C6D-04B9DEFCD035}" type="sibTrans" cxnId="{4AFF584F-F2D1-46CB-9003-B8466AC4E7E2}">
      <dgm:prSet/>
      <dgm:spPr/>
      <dgm:t>
        <a:bodyPr/>
        <a:lstStyle/>
        <a:p>
          <a:endParaRPr lang="es-EC"/>
        </a:p>
      </dgm:t>
    </dgm:pt>
    <dgm:pt modelId="{26E55388-9B92-43E0-8C7F-24E9937633DA}">
      <dgm:prSet phldrT="[Texto]"/>
      <dgm:spPr/>
      <dgm:t>
        <a:bodyPr/>
        <a:lstStyle/>
        <a:p>
          <a:r>
            <a:rPr lang="es-EC" dirty="0" smtClean="0"/>
            <a:t>Proyecto de inversión pública para el mejoramiento , desarrollo y distribución de semillas certificadas para los agricultores</a:t>
          </a:r>
          <a:endParaRPr lang="es-EC" dirty="0"/>
        </a:p>
      </dgm:t>
    </dgm:pt>
    <dgm:pt modelId="{7869085B-8640-4D5B-89EC-845121626BB9}" type="parTrans" cxnId="{B2A6B6FF-88CD-4FC2-88D4-B06B82A6C5AC}">
      <dgm:prSet/>
      <dgm:spPr/>
      <dgm:t>
        <a:bodyPr/>
        <a:lstStyle/>
        <a:p>
          <a:endParaRPr lang="es-EC"/>
        </a:p>
      </dgm:t>
    </dgm:pt>
    <dgm:pt modelId="{3A50D85B-2617-45AE-8D4B-3FD3892B24F0}" type="sibTrans" cxnId="{B2A6B6FF-88CD-4FC2-88D4-B06B82A6C5AC}">
      <dgm:prSet/>
      <dgm:spPr/>
      <dgm:t>
        <a:bodyPr/>
        <a:lstStyle/>
        <a:p>
          <a:endParaRPr lang="es-EC"/>
        </a:p>
      </dgm:t>
    </dgm:pt>
    <dgm:pt modelId="{BF296390-A6D0-4775-AE50-3371FC6600A0}">
      <dgm:prSet phldrT="[Texto]"/>
      <dgm:spPr/>
      <dgm:t>
        <a:bodyPr/>
        <a:lstStyle/>
        <a:p>
          <a:r>
            <a:rPr lang="es-EC" dirty="0" smtClean="0"/>
            <a:t>Programa de capacitaciones técnicas en buenas prácticas agrícolas</a:t>
          </a:r>
          <a:endParaRPr lang="es-EC" dirty="0"/>
        </a:p>
      </dgm:t>
    </dgm:pt>
    <dgm:pt modelId="{6035F77A-A02D-4A3A-9F88-7FE88BFD5A31}" type="parTrans" cxnId="{6F937822-143C-463A-BEC8-B0963C7F0FCC}">
      <dgm:prSet/>
      <dgm:spPr/>
      <dgm:t>
        <a:bodyPr/>
        <a:lstStyle/>
        <a:p>
          <a:endParaRPr lang="es-EC"/>
        </a:p>
      </dgm:t>
    </dgm:pt>
    <dgm:pt modelId="{0AEA4671-5FB5-4018-ADED-4F23CFC9C849}" type="sibTrans" cxnId="{6F937822-143C-463A-BEC8-B0963C7F0FCC}">
      <dgm:prSet/>
      <dgm:spPr/>
      <dgm:t>
        <a:bodyPr/>
        <a:lstStyle/>
        <a:p>
          <a:endParaRPr lang="es-EC"/>
        </a:p>
      </dgm:t>
    </dgm:pt>
    <dgm:pt modelId="{A1824F05-E2B6-4736-A6A7-A0725F6051E0}">
      <dgm:prSet phldrT="[Texto]"/>
      <dgm:spPr/>
      <dgm:t>
        <a:bodyPr/>
        <a:lstStyle/>
        <a:p>
          <a:r>
            <a:rPr lang="es-EC" dirty="0" smtClean="0"/>
            <a:t>Proyecto de acceso a financiamiento enfocado en la adquisición de tecnología para el cultivo y el tratamiento post-cosecha</a:t>
          </a:r>
        </a:p>
      </dgm:t>
    </dgm:pt>
    <dgm:pt modelId="{0D681970-C35C-4DC2-8FBA-A4F056C3860E}" type="parTrans" cxnId="{63EFF043-605F-472A-ABC0-B92117686A03}">
      <dgm:prSet/>
      <dgm:spPr/>
      <dgm:t>
        <a:bodyPr/>
        <a:lstStyle/>
        <a:p>
          <a:endParaRPr lang="es-EC"/>
        </a:p>
      </dgm:t>
    </dgm:pt>
    <dgm:pt modelId="{DDF9C1F3-605C-4C75-9E0D-A43EB9B2A6FD}" type="sibTrans" cxnId="{63EFF043-605F-472A-ABC0-B92117686A03}">
      <dgm:prSet/>
      <dgm:spPr/>
      <dgm:t>
        <a:bodyPr/>
        <a:lstStyle/>
        <a:p>
          <a:endParaRPr lang="es-EC"/>
        </a:p>
      </dgm:t>
    </dgm:pt>
    <dgm:pt modelId="{31DB5F8B-18F4-470C-A4D1-A22A2D4E69B3}">
      <dgm:prSet/>
      <dgm:spPr/>
      <dgm:t>
        <a:bodyPr/>
        <a:lstStyle/>
        <a:p>
          <a:pPr algn="just"/>
          <a:r>
            <a:rPr lang="es-EC" dirty="0" smtClean="0"/>
            <a:t>Plan de investigación sobre el impacto de implementar el diferimiento arancelario como política gubernamental y los posibles efectos en el caso no de existir  una renovación de esta medida sobre la torta de soya</a:t>
          </a:r>
          <a:endParaRPr lang="es-EC" dirty="0"/>
        </a:p>
      </dgm:t>
    </dgm:pt>
    <dgm:pt modelId="{53D47B84-7F0A-49E2-AD8C-0035D977B05F}" type="parTrans" cxnId="{351D64D0-0A3D-494C-9367-607A232AD769}">
      <dgm:prSet/>
      <dgm:spPr/>
      <dgm:t>
        <a:bodyPr/>
        <a:lstStyle/>
        <a:p>
          <a:endParaRPr lang="es-EC"/>
        </a:p>
      </dgm:t>
    </dgm:pt>
    <dgm:pt modelId="{79AFF280-0319-4734-92CF-44EC0670EC24}" type="sibTrans" cxnId="{351D64D0-0A3D-494C-9367-607A232AD769}">
      <dgm:prSet/>
      <dgm:spPr/>
      <dgm:t>
        <a:bodyPr/>
        <a:lstStyle/>
        <a:p>
          <a:endParaRPr lang="es-EC"/>
        </a:p>
      </dgm:t>
    </dgm:pt>
    <dgm:pt modelId="{12817B2C-6FFD-497B-B52B-F39AADE6C199}" type="pres">
      <dgm:prSet presAssocID="{BF72D71C-91A6-4098-A65C-6141F1034CFB}" presName="linear" presStyleCnt="0">
        <dgm:presLayoutVars>
          <dgm:animLvl val="lvl"/>
          <dgm:resizeHandles val="exact"/>
        </dgm:presLayoutVars>
      </dgm:prSet>
      <dgm:spPr/>
      <dgm:t>
        <a:bodyPr/>
        <a:lstStyle/>
        <a:p>
          <a:endParaRPr lang="es-EC"/>
        </a:p>
      </dgm:t>
    </dgm:pt>
    <dgm:pt modelId="{47D1A6F3-BE96-4F4F-810D-4A373A3EBA50}" type="pres">
      <dgm:prSet presAssocID="{12869975-D2E6-4DEB-9DC4-CE9FFCE59CD5}" presName="parentText" presStyleLbl="node1" presStyleIdx="0" presStyleCnt="5">
        <dgm:presLayoutVars>
          <dgm:chMax val="0"/>
          <dgm:bulletEnabled val="1"/>
        </dgm:presLayoutVars>
      </dgm:prSet>
      <dgm:spPr/>
      <dgm:t>
        <a:bodyPr/>
        <a:lstStyle/>
        <a:p>
          <a:endParaRPr lang="es-EC"/>
        </a:p>
      </dgm:t>
    </dgm:pt>
    <dgm:pt modelId="{BEE038BD-EA9B-4285-B190-5AC9D3F92251}" type="pres">
      <dgm:prSet presAssocID="{4F6EB4AB-FB66-4076-8C6D-04B9DEFCD035}" presName="spacer" presStyleCnt="0"/>
      <dgm:spPr/>
    </dgm:pt>
    <dgm:pt modelId="{9EB8A695-AEC0-4F4F-BE15-DBD8C7A31E1A}" type="pres">
      <dgm:prSet presAssocID="{26E55388-9B92-43E0-8C7F-24E9937633DA}" presName="parentText" presStyleLbl="node1" presStyleIdx="1" presStyleCnt="5">
        <dgm:presLayoutVars>
          <dgm:chMax val="0"/>
          <dgm:bulletEnabled val="1"/>
        </dgm:presLayoutVars>
      </dgm:prSet>
      <dgm:spPr/>
      <dgm:t>
        <a:bodyPr/>
        <a:lstStyle/>
        <a:p>
          <a:endParaRPr lang="es-EC"/>
        </a:p>
      </dgm:t>
    </dgm:pt>
    <dgm:pt modelId="{CEB1D25A-7944-4FB5-9AAC-459A0C16B4AC}" type="pres">
      <dgm:prSet presAssocID="{3A50D85B-2617-45AE-8D4B-3FD3892B24F0}" presName="spacer" presStyleCnt="0"/>
      <dgm:spPr/>
    </dgm:pt>
    <dgm:pt modelId="{0F01A123-C5D2-40D4-95D8-5018412AFD45}" type="pres">
      <dgm:prSet presAssocID="{BF296390-A6D0-4775-AE50-3371FC6600A0}" presName="parentText" presStyleLbl="node1" presStyleIdx="2" presStyleCnt="5">
        <dgm:presLayoutVars>
          <dgm:chMax val="0"/>
          <dgm:bulletEnabled val="1"/>
        </dgm:presLayoutVars>
      </dgm:prSet>
      <dgm:spPr/>
      <dgm:t>
        <a:bodyPr/>
        <a:lstStyle/>
        <a:p>
          <a:endParaRPr lang="es-EC"/>
        </a:p>
      </dgm:t>
    </dgm:pt>
    <dgm:pt modelId="{20E28889-493B-4059-A9F8-7BDD7C42FED9}" type="pres">
      <dgm:prSet presAssocID="{0AEA4671-5FB5-4018-ADED-4F23CFC9C849}" presName="spacer" presStyleCnt="0"/>
      <dgm:spPr/>
    </dgm:pt>
    <dgm:pt modelId="{9B814418-076E-48DD-8EF9-683AC82EAA2E}" type="pres">
      <dgm:prSet presAssocID="{A1824F05-E2B6-4736-A6A7-A0725F6051E0}" presName="parentText" presStyleLbl="node1" presStyleIdx="3" presStyleCnt="5" custLinFactNeighborX="-424" custLinFactNeighborY="15581">
        <dgm:presLayoutVars>
          <dgm:chMax val="0"/>
          <dgm:bulletEnabled val="1"/>
        </dgm:presLayoutVars>
      </dgm:prSet>
      <dgm:spPr/>
      <dgm:t>
        <a:bodyPr/>
        <a:lstStyle/>
        <a:p>
          <a:endParaRPr lang="es-EC"/>
        </a:p>
      </dgm:t>
    </dgm:pt>
    <dgm:pt modelId="{FBA36222-0645-413C-A30F-0D9D7D5CC0E9}" type="pres">
      <dgm:prSet presAssocID="{DDF9C1F3-605C-4C75-9E0D-A43EB9B2A6FD}" presName="spacer" presStyleCnt="0"/>
      <dgm:spPr/>
    </dgm:pt>
    <dgm:pt modelId="{FB641742-7803-489E-BE4E-C929BD471DF7}" type="pres">
      <dgm:prSet presAssocID="{31DB5F8B-18F4-470C-A4D1-A22A2D4E69B3}" presName="parentText" presStyleLbl="node1" presStyleIdx="4" presStyleCnt="5">
        <dgm:presLayoutVars>
          <dgm:chMax val="0"/>
          <dgm:bulletEnabled val="1"/>
        </dgm:presLayoutVars>
      </dgm:prSet>
      <dgm:spPr/>
      <dgm:t>
        <a:bodyPr/>
        <a:lstStyle/>
        <a:p>
          <a:endParaRPr lang="es-EC"/>
        </a:p>
      </dgm:t>
    </dgm:pt>
  </dgm:ptLst>
  <dgm:cxnLst>
    <dgm:cxn modelId="{3172EC15-A7FD-41A0-A14F-BA206027E927}" type="presOf" srcId="{12869975-D2E6-4DEB-9DC4-CE9FFCE59CD5}" destId="{47D1A6F3-BE96-4F4F-810D-4A373A3EBA50}" srcOrd="0" destOrd="0" presId="urn:microsoft.com/office/officeart/2005/8/layout/vList2"/>
    <dgm:cxn modelId="{351D64D0-0A3D-494C-9367-607A232AD769}" srcId="{BF72D71C-91A6-4098-A65C-6141F1034CFB}" destId="{31DB5F8B-18F4-470C-A4D1-A22A2D4E69B3}" srcOrd="4" destOrd="0" parTransId="{53D47B84-7F0A-49E2-AD8C-0035D977B05F}" sibTransId="{79AFF280-0319-4734-92CF-44EC0670EC24}"/>
    <dgm:cxn modelId="{719BCC88-E306-4EEC-A6D5-D6731E6B7A20}" type="presOf" srcId="{31DB5F8B-18F4-470C-A4D1-A22A2D4E69B3}" destId="{FB641742-7803-489E-BE4E-C929BD471DF7}" srcOrd="0" destOrd="0" presId="urn:microsoft.com/office/officeart/2005/8/layout/vList2"/>
    <dgm:cxn modelId="{63EFF043-605F-472A-ABC0-B92117686A03}" srcId="{BF72D71C-91A6-4098-A65C-6141F1034CFB}" destId="{A1824F05-E2B6-4736-A6A7-A0725F6051E0}" srcOrd="3" destOrd="0" parTransId="{0D681970-C35C-4DC2-8FBA-A4F056C3860E}" sibTransId="{DDF9C1F3-605C-4C75-9E0D-A43EB9B2A6FD}"/>
    <dgm:cxn modelId="{6F937822-143C-463A-BEC8-B0963C7F0FCC}" srcId="{BF72D71C-91A6-4098-A65C-6141F1034CFB}" destId="{BF296390-A6D0-4775-AE50-3371FC6600A0}" srcOrd="2" destOrd="0" parTransId="{6035F77A-A02D-4A3A-9F88-7FE88BFD5A31}" sibTransId="{0AEA4671-5FB5-4018-ADED-4F23CFC9C849}"/>
    <dgm:cxn modelId="{8C72B162-9642-4398-BFF4-1D570FA49743}" type="presOf" srcId="{26E55388-9B92-43E0-8C7F-24E9937633DA}" destId="{9EB8A695-AEC0-4F4F-BE15-DBD8C7A31E1A}" srcOrd="0" destOrd="0" presId="urn:microsoft.com/office/officeart/2005/8/layout/vList2"/>
    <dgm:cxn modelId="{4AFF584F-F2D1-46CB-9003-B8466AC4E7E2}" srcId="{BF72D71C-91A6-4098-A65C-6141F1034CFB}" destId="{12869975-D2E6-4DEB-9DC4-CE9FFCE59CD5}" srcOrd="0" destOrd="0" parTransId="{22BBEA6A-BE39-452A-BEEC-65254517ABBA}" sibTransId="{4F6EB4AB-FB66-4076-8C6D-04B9DEFCD035}"/>
    <dgm:cxn modelId="{0D38A2ED-A5E6-4484-BB09-A291BF550C4F}" type="presOf" srcId="{A1824F05-E2B6-4736-A6A7-A0725F6051E0}" destId="{9B814418-076E-48DD-8EF9-683AC82EAA2E}" srcOrd="0" destOrd="0" presId="urn:microsoft.com/office/officeart/2005/8/layout/vList2"/>
    <dgm:cxn modelId="{B2A6B6FF-88CD-4FC2-88D4-B06B82A6C5AC}" srcId="{BF72D71C-91A6-4098-A65C-6141F1034CFB}" destId="{26E55388-9B92-43E0-8C7F-24E9937633DA}" srcOrd="1" destOrd="0" parTransId="{7869085B-8640-4D5B-89EC-845121626BB9}" sibTransId="{3A50D85B-2617-45AE-8D4B-3FD3892B24F0}"/>
    <dgm:cxn modelId="{362A78C5-2679-4104-B38E-63899F8E3386}" type="presOf" srcId="{BF72D71C-91A6-4098-A65C-6141F1034CFB}" destId="{12817B2C-6FFD-497B-B52B-F39AADE6C199}" srcOrd="0" destOrd="0" presId="urn:microsoft.com/office/officeart/2005/8/layout/vList2"/>
    <dgm:cxn modelId="{153FAC56-3AF1-44C4-8E4F-C6861E618EF0}" type="presOf" srcId="{BF296390-A6D0-4775-AE50-3371FC6600A0}" destId="{0F01A123-C5D2-40D4-95D8-5018412AFD45}" srcOrd="0" destOrd="0" presId="urn:microsoft.com/office/officeart/2005/8/layout/vList2"/>
    <dgm:cxn modelId="{A31E030B-4D4A-480A-B2DA-A9E349FC1F10}" type="presParOf" srcId="{12817B2C-6FFD-497B-B52B-F39AADE6C199}" destId="{47D1A6F3-BE96-4F4F-810D-4A373A3EBA50}" srcOrd="0" destOrd="0" presId="urn:microsoft.com/office/officeart/2005/8/layout/vList2"/>
    <dgm:cxn modelId="{A52744B3-8E18-4138-94A1-B649FBDB5541}" type="presParOf" srcId="{12817B2C-6FFD-497B-B52B-F39AADE6C199}" destId="{BEE038BD-EA9B-4285-B190-5AC9D3F92251}" srcOrd="1" destOrd="0" presId="urn:microsoft.com/office/officeart/2005/8/layout/vList2"/>
    <dgm:cxn modelId="{B0570E40-EEAC-46C7-B710-6B39D80720D5}" type="presParOf" srcId="{12817B2C-6FFD-497B-B52B-F39AADE6C199}" destId="{9EB8A695-AEC0-4F4F-BE15-DBD8C7A31E1A}" srcOrd="2" destOrd="0" presId="urn:microsoft.com/office/officeart/2005/8/layout/vList2"/>
    <dgm:cxn modelId="{7A134F70-6FDF-497F-86B5-B26B43C0BD6D}" type="presParOf" srcId="{12817B2C-6FFD-497B-B52B-F39AADE6C199}" destId="{CEB1D25A-7944-4FB5-9AAC-459A0C16B4AC}" srcOrd="3" destOrd="0" presId="urn:microsoft.com/office/officeart/2005/8/layout/vList2"/>
    <dgm:cxn modelId="{B949926E-3679-4CE7-95AF-8524D46C351B}" type="presParOf" srcId="{12817B2C-6FFD-497B-B52B-F39AADE6C199}" destId="{0F01A123-C5D2-40D4-95D8-5018412AFD45}" srcOrd="4" destOrd="0" presId="urn:microsoft.com/office/officeart/2005/8/layout/vList2"/>
    <dgm:cxn modelId="{2D8F8D39-B61F-4FBC-BBA5-0C663C00E160}" type="presParOf" srcId="{12817B2C-6FFD-497B-B52B-F39AADE6C199}" destId="{20E28889-493B-4059-A9F8-7BDD7C42FED9}" srcOrd="5" destOrd="0" presId="urn:microsoft.com/office/officeart/2005/8/layout/vList2"/>
    <dgm:cxn modelId="{5EF46E5C-9944-4773-9CC4-F1EDADACB598}" type="presParOf" srcId="{12817B2C-6FFD-497B-B52B-F39AADE6C199}" destId="{9B814418-076E-48DD-8EF9-683AC82EAA2E}" srcOrd="6" destOrd="0" presId="urn:microsoft.com/office/officeart/2005/8/layout/vList2"/>
    <dgm:cxn modelId="{6D4C7C9E-3668-4427-AB45-40EED43E388F}" type="presParOf" srcId="{12817B2C-6FFD-497B-B52B-F39AADE6C199}" destId="{FBA36222-0645-413C-A30F-0D9D7D5CC0E9}" srcOrd="7" destOrd="0" presId="urn:microsoft.com/office/officeart/2005/8/layout/vList2"/>
    <dgm:cxn modelId="{833035C9-C3DB-4F99-A20E-7DE51B199A87}" type="presParOf" srcId="{12817B2C-6FFD-497B-B52B-F39AADE6C199}" destId="{FB641742-7803-489E-BE4E-C929BD471DF7}"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64CF8B8-2A71-40D4-B780-1FA2C7F608DE}" type="doc">
      <dgm:prSet loTypeId="urn:microsoft.com/office/officeart/2008/layout/LinedList" loCatId="list" qsTypeId="urn:microsoft.com/office/officeart/2005/8/quickstyle/simple3" qsCatId="simple" csTypeId="urn:microsoft.com/office/officeart/2005/8/colors/colorful5" csCatId="colorful" phldr="1"/>
      <dgm:spPr/>
      <dgm:t>
        <a:bodyPr/>
        <a:lstStyle/>
        <a:p>
          <a:endParaRPr lang="es-EC"/>
        </a:p>
      </dgm:t>
    </dgm:pt>
    <dgm:pt modelId="{17826E0E-77A8-4A41-81A3-DDDD75AA28B4}">
      <dgm:prSet phldrT="[Texto]"/>
      <dgm:spPr/>
      <dgm:t>
        <a:bodyPr/>
        <a:lstStyle/>
        <a:p>
          <a:pPr algn="just"/>
          <a:r>
            <a:rPr lang="es-EC" dirty="0" smtClean="0"/>
            <a:t>El diferimiento arancelario es la herramienta que utiliza el gobierno para facilitar el ingreso de la torta de soya al país a un costo menor para el importador lo que se traduce en costos menores de producción para las diferentes industrias que utilizan esta materia prima</a:t>
          </a:r>
          <a:endParaRPr lang="es-EC" dirty="0"/>
        </a:p>
      </dgm:t>
    </dgm:pt>
    <dgm:pt modelId="{0A3F5C33-EA8A-485F-9C91-5FDC698D11BF}" type="parTrans" cxnId="{C4FE9B69-F825-43E4-9470-02BD3C174532}">
      <dgm:prSet/>
      <dgm:spPr/>
      <dgm:t>
        <a:bodyPr/>
        <a:lstStyle/>
        <a:p>
          <a:endParaRPr lang="es-EC"/>
        </a:p>
      </dgm:t>
    </dgm:pt>
    <dgm:pt modelId="{3B8925A3-F7B4-4679-8C19-5B51C570F186}" type="sibTrans" cxnId="{C4FE9B69-F825-43E4-9470-02BD3C174532}">
      <dgm:prSet/>
      <dgm:spPr/>
      <dgm:t>
        <a:bodyPr/>
        <a:lstStyle/>
        <a:p>
          <a:endParaRPr lang="es-EC"/>
        </a:p>
      </dgm:t>
    </dgm:pt>
    <dgm:pt modelId="{B11BFAE2-6E1D-4A8E-B86F-328781A42FEF}">
      <dgm:prSet phldrT="[Texto]"/>
      <dgm:spPr/>
      <dgm:t>
        <a:bodyPr/>
        <a:lstStyle/>
        <a:p>
          <a:pPr algn="just"/>
          <a:r>
            <a:rPr lang="es-EC" dirty="0" smtClean="0"/>
            <a:t>Los industriales y los importadores que deseen acogerse al diferimiento arancelario primero deben absorber la cosecha nacional, esto es parte de las políticas de incentivos al productor ya que les garantiza que su producción será comprada en su totalidad</a:t>
          </a:r>
          <a:endParaRPr lang="es-EC" dirty="0"/>
        </a:p>
      </dgm:t>
    </dgm:pt>
    <dgm:pt modelId="{48CBA1EF-F317-4ED6-884F-D5378B5C815C}" type="parTrans" cxnId="{9004E824-BE26-4C14-9C36-EF25E895054A}">
      <dgm:prSet/>
      <dgm:spPr/>
      <dgm:t>
        <a:bodyPr/>
        <a:lstStyle/>
        <a:p>
          <a:endParaRPr lang="es-EC"/>
        </a:p>
      </dgm:t>
    </dgm:pt>
    <dgm:pt modelId="{8FA7147E-5DC9-4EC1-B870-D06204ADD4C2}" type="sibTrans" cxnId="{9004E824-BE26-4C14-9C36-EF25E895054A}">
      <dgm:prSet/>
      <dgm:spPr/>
      <dgm:t>
        <a:bodyPr/>
        <a:lstStyle/>
        <a:p>
          <a:endParaRPr lang="es-EC"/>
        </a:p>
      </dgm:t>
    </dgm:pt>
    <dgm:pt modelId="{E1A4E119-C914-4BEC-86B2-CC6D3E4AD563}">
      <dgm:prSet phldrT="[Texto]"/>
      <dgm:spPr/>
      <dgm:t>
        <a:bodyPr/>
        <a:lstStyle/>
        <a:p>
          <a:pPr algn="just"/>
          <a:r>
            <a:rPr lang="es-EC" dirty="0" smtClean="0"/>
            <a:t>El empleo de las buenas prácticas agrícolas garantiza mayores rendimientos del grano de soya y convierte al cereal en un cultivo económicamente rentable para el agricultor, esto empieza con las semillas certificadas hasta la infraestructura post cosecha</a:t>
          </a:r>
          <a:endParaRPr lang="es-EC" dirty="0"/>
        </a:p>
      </dgm:t>
    </dgm:pt>
    <dgm:pt modelId="{1CBC4B92-D8E5-4222-8F00-47DD0EB5DC90}" type="parTrans" cxnId="{D68CE0DC-58A1-4924-989D-FDEF11218C3C}">
      <dgm:prSet/>
      <dgm:spPr/>
      <dgm:t>
        <a:bodyPr/>
        <a:lstStyle/>
        <a:p>
          <a:endParaRPr lang="es-EC"/>
        </a:p>
      </dgm:t>
    </dgm:pt>
    <dgm:pt modelId="{2B90C7A1-CAC1-4914-B738-D85062281716}" type="sibTrans" cxnId="{D68CE0DC-58A1-4924-989D-FDEF11218C3C}">
      <dgm:prSet/>
      <dgm:spPr/>
      <dgm:t>
        <a:bodyPr/>
        <a:lstStyle/>
        <a:p>
          <a:endParaRPr lang="es-EC"/>
        </a:p>
      </dgm:t>
    </dgm:pt>
    <dgm:pt modelId="{B3A2DA63-B34E-4FE7-94BC-DDA37F4C6C2C}">
      <dgm:prSet phldrT="[Texto]"/>
      <dgm:spPr/>
      <dgm:t>
        <a:bodyPr/>
        <a:lstStyle/>
        <a:p>
          <a:pPr algn="just"/>
          <a:r>
            <a:rPr lang="es-EC" dirty="0" smtClean="0"/>
            <a:t>Una política permanente sería el siguiente paso dentro de la política comercial, más aún cuando a través de los años se han generado renovaciones permanentes del diferimiento arancelario bajo las mismas condiciones, esto se respalda en las proyecciones con tendencia positiva hacia el incremento progresivo de las importaciones.</a:t>
          </a:r>
          <a:endParaRPr lang="es-EC" dirty="0"/>
        </a:p>
      </dgm:t>
    </dgm:pt>
    <dgm:pt modelId="{573CD10D-A688-4058-B768-6B261A6D765B}" type="parTrans" cxnId="{B7BBDC9F-CD6D-4BA5-BB67-A2E9E2976DE3}">
      <dgm:prSet/>
      <dgm:spPr/>
      <dgm:t>
        <a:bodyPr/>
        <a:lstStyle/>
        <a:p>
          <a:endParaRPr lang="es-EC"/>
        </a:p>
      </dgm:t>
    </dgm:pt>
    <dgm:pt modelId="{B7726455-2E0A-44A8-B0BE-817A3D3173FB}" type="sibTrans" cxnId="{B7BBDC9F-CD6D-4BA5-BB67-A2E9E2976DE3}">
      <dgm:prSet/>
      <dgm:spPr/>
      <dgm:t>
        <a:bodyPr/>
        <a:lstStyle/>
        <a:p>
          <a:endParaRPr lang="es-EC"/>
        </a:p>
      </dgm:t>
    </dgm:pt>
    <dgm:pt modelId="{FDA99358-1741-484F-B325-7FD83248E932}">
      <dgm:prSet phldrT="[Texto]"/>
      <dgm:spPr/>
      <dgm:t>
        <a:bodyPr/>
        <a:lstStyle/>
        <a:p>
          <a:pPr algn="just"/>
          <a:r>
            <a:rPr lang="es-EC" dirty="0" smtClean="0"/>
            <a:t>La infraestructura existente para la soya es muy escasa e ineficiente dado en la actualidad el país cuenta con una capacidad de procesamiento de 7 000 toneladas por mes lo que le llevaría 6 meses para procesar la producción nacional</a:t>
          </a:r>
          <a:endParaRPr lang="es-EC" dirty="0"/>
        </a:p>
      </dgm:t>
    </dgm:pt>
    <dgm:pt modelId="{980C48A6-42EF-4866-B95F-3FB07E67493E}" type="parTrans" cxnId="{8A5CCB3F-0C0A-4D75-B8E2-9274B503EAA9}">
      <dgm:prSet/>
      <dgm:spPr/>
      <dgm:t>
        <a:bodyPr/>
        <a:lstStyle/>
        <a:p>
          <a:endParaRPr lang="es-EC"/>
        </a:p>
      </dgm:t>
    </dgm:pt>
    <dgm:pt modelId="{B60324AB-78A4-4AEB-9D1D-DE4F4F50D713}" type="sibTrans" cxnId="{8A5CCB3F-0C0A-4D75-B8E2-9274B503EAA9}">
      <dgm:prSet/>
      <dgm:spPr/>
      <dgm:t>
        <a:bodyPr/>
        <a:lstStyle/>
        <a:p>
          <a:endParaRPr lang="es-EC"/>
        </a:p>
      </dgm:t>
    </dgm:pt>
    <dgm:pt modelId="{B59E911E-4FA1-4019-9CBD-6909D1A6EFC3}">
      <dgm:prSet phldrT="[Texto]"/>
      <dgm:spPr/>
      <dgm:t>
        <a:bodyPr/>
        <a:lstStyle/>
        <a:p>
          <a:pPr algn="just"/>
          <a:r>
            <a:rPr lang="es-EC" dirty="0" smtClean="0"/>
            <a:t>El Ecuador promueve la seguridad alimentaria la misma que se ve gravemente amenazada considerando que la industria se abastece en su mayoría con torta de soya importada, es decir que el país no es capaz de auto abastecerse del producto.</a:t>
          </a:r>
          <a:endParaRPr lang="es-EC" dirty="0"/>
        </a:p>
      </dgm:t>
    </dgm:pt>
    <dgm:pt modelId="{D321B4D7-34FB-45F4-BB01-9278ACF86117}" type="parTrans" cxnId="{FD2BF363-A509-45B8-A309-CC05727561C4}">
      <dgm:prSet/>
      <dgm:spPr/>
      <dgm:t>
        <a:bodyPr/>
        <a:lstStyle/>
        <a:p>
          <a:endParaRPr lang="es-EC"/>
        </a:p>
      </dgm:t>
    </dgm:pt>
    <dgm:pt modelId="{FB4CCF75-67CF-420C-87F6-B7DFBEAA0DE3}" type="sibTrans" cxnId="{FD2BF363-A509-45B8-A309-CC05727561C4}">
      <dgm:prSet/>
      <dgm:spPr/>
      <dgm:t>
        <a:bodyPr/>
        <a:lstStyle/>
        <a:p>
          <a:endParaRPr lang="es-EC"/>
        </a:p>
      </dgm:t>
    </dgm:pt>
    <dgm:pt modelId="{BF482190-5C67-4129-AACE-703AEFCFE01C}" type="pres">
      <dgm:prSet presAssocID="{764CF8B8-2A71-40D4-B780-1FA2C7F608DE}" presName="vert0" presStyleCnt="0">
        <dgm:presLayoutVars>
          <dgm:dir/>
          <dgm:animOne val="branch"/>
          <dgm:animLvl val="lvl"/>
        </dgm:presLayoutVars>
      </dgm:prSet>
      <dgm:spPr/>
      <dgm:t>
        <a:bodyPr/>
        <a:lstStyle/>
        <a:p>
          <a:endParaRPr lang="es-EC"/>
        </a:p>
      </dgm:t>
    </dgm:pt>
    <dgm:pt modelId="{E7737E4C-D06C-43A5-A559-EE976862A740}" type="pres">
      <dgm:prSet presAssocID="{17826E0E-77A8-4A41-81A3-DDDD75AA28B4}" presName="thickLine" presStyleLbl="alignNode1" presStyleIdx="0" presStyleCnt="6"/>
      <dgm:spPr/>
    </dgm:pt>
    <dgm:pt modelId="{D85646C3-1E03-43B5-9C71-C1FD3C9AACF2}" type="pres">
      <dgm:prSet presAssocID="{17826E0E-77A8-4A41-81A3-DDDD75AA28B4}" presName="horz1" presStyleCnt="0"/>
      <dgm:spPr/>
    </dgm:pt>
    <dgm:pt modelId="{E3B43A11-04CE-4A3E-9F49-B4C9C16BE1A0}" type="pres">
      <dgm:prSet presAssocID="{17826E0E-77A8-4A41-81A3-DDDD75AA28B4}" presName="tx1" presStyleLbl="revTx" presStyleIdx="0" presStyleCnt="6"/>
      <dgm:spPr/>
      <dgm:t>
        <a:bodyPr/>
        <a:lstStyle/>
        <a:p>
          <a:endParaRPr lang="es-EC"/>
        </a:p>
      </dgm:t>
    </dgm:pt>
    <dgm:pt modelId="{26F265A9-1FD5-460C-BFC6-4CE52495B2F8}" type="pres">
      <dgm:prSet presAssocID="{17826E0E-77A8-4A41-81A3-DDDD75AA28B4}" presName="vert1" presStyleCnt="0"/>
      <dgm:spPr/>
    </dgm:pt>
    <dgm:pt modelId="{78B79F50-CD84-4390-B9A0-77A16D3FAEA3}" type="pres">
      <dgm:prSet presAssocID="{B11BFAE2-6E1D-4A8E-B86F-328781A42FEF}" presName="thickLine" presStyleLbl="alignNode1" presStyleIdx="1" presStyleCnt="6"/>
      <dgm:spPr/>
    </dgm:pt>
    <dgm:pt modelId="{A63A4DE3-A867-47BB-9709-999B05B8B85A}" type="pres">
      <dgm:prSet presAssocID="{B11BFAE2-6E1D-4A8E-B86F-328781A42FEF}" presName="horz1" presStyleCnt="0"/>
      <dgm:spPr/>
    </dgm:pt>
    <dgm:pt modelId="{28A77645-D2E9-4147-9EEA-18FBB8310445}" type="pres">
      <dgm:prSet presAssocID="{B11BFAE2-6E1D-4A8E-B86F-328781A42FEF}" presName="tx1" presStyleLbl="revTx" presStyleIdx="1" presStyleCnt="6"/>
      <dgm:spPr/>
      <dgm:t>
        <a:bodyPr/>
        <a:lstStyle/>
        <a:p>
          <a:endParaRPr lang="es-EC"/>
        </a:p>
      </dgm:t>
    </dgm:pt>
    <dgm:pt modelId="{563A9BB8-B534-4756-BDB8-515FA896FE89}" type="pres">
      <dgm:prSet presAssocID="{B11BFAE2-6E1D-4A8E-B86F-328781A42FEF}" presName="vert1" presStyleCnt="0"/>
      <dgm:spPr/>
    </dgm:pt>
    <dgm:pt modelId="{2E3E39F9-F4F9-48A5-A62E-FD806B08B8D3}" type="pres">
      <dgm:prSet presAssocID="{E1A4E119-C914-4BEC-86B2-CC6D3E4AD563}" presName="thickLine" presStyleLbl="alignNode1" presStyleIdx="2" presStyleCnt="6"/>
      <dgm:spPr/>
    </dgm:pt>
    <dgm:pt modelId="{8A77C3B6-2C3E-46F9-A55E-A18370C69BC2}" type="pres">
      <dgm:prSet presAssocID="{E1A4E119-C914-4BEC-86B2-CC6D3E4AD563}" presName="horz1" presStyleCnt="0"/>
      <dgm:spPr/>
    </dgm:pt>
    <dgm:pt modelId="{47415B49-9330-4590-93DD-0BF24B441747}" type="pres">
      <dgm:prSet presAssocID="{E1A4E119-C914-4BEC-86B2-CC6D3E4AD563}" presName="tx1" presStyleLbl="revTx" presStyleIdx="2" presStyleCnt="6"/>
      <dgm:spPr/>
      <dgm:t>
        <a:bodyPr/>
        <a:lstStyle/>
        <a:p>
          <a:endParaRPr lang="es-EC"/>
        </a:p>
      </dgm:t>
    </dgm:pt>
    <dgm:pt modelId="{B4FE285E-6FE0-4931-BA66-EEA2267A0EC4}" type="pres">
      <dgm:prSet presAssocID="{E1A4E119-C914-4BEC-86B2-CC6D3E4AD563}" presName="vert1" presStyleCnt="0"/>
      <dgm:spPr/>
    </dgm:pt>
    <dgm:pt modelId="{3AED6283-1606-4259-9C3C-7175A485134F}" type="pres">
      <dgm:prSet presAssocID="{FDA99358-1741-484F-B325-7FD83248E932}" presName="thickLine" presStyleLbl="alignNode1" presStyleIdx="3" presStyleCnt="6"/>
      <dgm:spPr/>
    </dgm:pt>
    <dgm:pt modelId="{22E0B9F8-F787-4A15-9163-A1588A234A17}" type="pres">
      <dgm:prSet presAssocID="{FDA99358-1741-484F-B325-7FD83248E932}" presName="horz1" presStyleCnt="0"/>
      <dgm:spPr/>
    </dgm:pt>
    <dgm:pt modelId="{B70CC1E5-CCBB-4E88-AB23-05B3F07988AD}" type="pres">
      <dgm:prSet presAssocID="{FDA99358-1741-484F-B325-7FD83248E932}" presName="tx1" presStyleLbl="revTx" presStyleIdx="3" presStyleCnt="6"/>
      <dgm:spPr/>
      <dgm:t>
        <a:bodyPr/>
        <a:lstStyle/>
        <a:p>
          <a:endParaRPr lang="es-EC"/>
        </a:p>
      </dgm:t>
    </dgm:pt>
    <dgm:pt modelId="{AEC22D27-0FDF-45AE-BD0B-EE19CD9F2BDF}" type="pres">
      <dgm:prSet presAssocID="{FDA99358-1741-484F-B325-7FD83248E932}" presName="vert1" presStyleCnt="0"/>
      <dgm:spPr/>
    </dgm:pt>
    <dgm:pt modelId="{6087594A-7FA2-466A-8F07-D4245A9888DC}" type="pres">
      <dgm:prSet presAssocID="{B59E911E-4FA1-4019-9CBD-6909D1A6EFC3}" presName="thickLine" presStyleLbl="alignNode1" presStyleIdx="4" presStyleCnt="6"/>
      <dgm:spPr/>
    </dgm:pt>
    <dgm:pt modelId="{7223A773-74EA-4381-B68C-E2AAF14613E6}" type="pres">
      <dgm:prSet presAssocID="{B59E911E-4FA1-4019-9CBD-6909D1A6EFC3}" presName="horz1" presStyleCnt="0"/>
      <dgm:spPr/>
    </dgm:pt>
    <dgm:pt modelId="{FE22AB22-A3E3-4E02-8B2B-A71213EAD0C0}" type="pres">
      <dgm:prSet presAssocID="{B59E911E-4FA1-4019-9CBD-6909D1A6EFC3}" presName="tx1" presStyleLbl="revTx" presStyleIdx="4" presStyleCnt="6"/>
      <dgm:spPr/>
      <dgm:t>
        <a:bodyPr/>
        <a:lstStyle/>
        <a:p>
          <a:endParaRPr lang="es-EC"/>
        </a:p>
      </dgm:t>
    </dgm:pt>
    <dgm:pt modelId="{8ABEA29A-5889-40B3-83A3-64C81624CFC7}" type="pres">
      <dgm:prSet presAssocID="{B59E911E-4FA1-4019-9CBD-6909D1A6EFC3}" presName="vert1" presStyleCnt="0"/>
      <dgm:spPr/>
    </dgm:pt>
    <dgm:pt modelId="{3FACE6E1-14CE-46E6-9E51-4503E01B287C}" type="pres">
      <dgm:prSet presAssocID="{B3A2DA63-B34E-4FE7-94BC-DDA37F4C6C2C}" presName="thickLine" presStyleLbl="alignNode1" presStyleIdx="5" presStyleCnt="6"/>
      <dgm:spPr/>
    </dgm:pt>
    <dgm:pt modelId="{D9298C12-0536-4397-94C5-D531F94FD929}" type="pres">
      <dgm:prSet presAssocID="{B3A2DA63-B34E-4FE7-94BC-DDA37F4C6C2C}" presName="horz1" presStyleCnt="0"/>
      <dgm:spPr/>
    </dgm:pt>
    <dgm:pt modelId="{4454D301-EAC1-41D8-A409-C4E829DE9138}" type="pres">
      <dgm:prSet presAssocID="{B3A2DA63-B34E-4FE7-94BC-DDA37F4C6C2C}" presName="tx1" presStyleLbl="revTx" presStyleIdx="5" presStyleCnt="6"/>
      <dgm:spPr/>
      <dgm:t>
        <a:bodyPr/>
        <a:lstStyle/>
        <a:p>
          <a:endParaRPr lang="es-EC"/>
        </a:p>
      </dgm:t>
    </dgm:pt>
    <dgm:pt modelId="{DB03513D-D4C0-483F-BAA4-A7DC9636026D}" type="pres">
      <dgm:prSet presAssocID="{B3A2DA63-B34E-4FE7-94BC-DDA37F4C6C2C}" presName="vert1" presStyleCnt="0"/>
      <dgm:spPr/>
    </dgm:pt>
  </dgm:ptLst>
  <dgm:cxnLst>
    <dgm:cxn modelId="{20D3F379-8281-4F59-80CE-9AF70E04501B}" type="presOf" srcId="{764CF8B8-2A71-40D4-B780-1FA2C7F608DE}" destId="{BF482190-5C67-4129-AACE-703AEFCFE01C}" srcOrd="0" destOrd="0" presId="urn:microsoft.com/office/officeart/2008/layout/LinedList"/>
    <dgm:cxn modelId="{6F9C32F9-6E32-4EE5-BEF6-FA6466D1562C}" type="presOf" srcId="{FDA99358-1741-484F-B325-7FD83248E932}" destId="{B70CC1E5-CCBB-4E88-AB23-05B3F07988AD}" srcOrd="0" destOrd="0" presId="urn:microsoft.com/office/officeart/2008/layout/LinedList"/>
    <dgm:cxn modelId="{C4FE9B69-F825-43E4-9470-02BD3C174532}" srcId="{764CF8B8-2A71-40D4-B780-1FA2C7F608DE}" destId="{17826E0E-77A8-4A41-81A3-DDDD75AA28B4}" srcOrd="0" destOrd="0" parTransId="{0A3F5C33-EA8A-485F-9C91-5FDC698D11BF}" sibTransId="{3B8925A3-F7B4-4679-8C19-5B51C570F186}"/>
    <dgm:cxn modelId="{1411EA93-FEC2-4CCA-9215-343B4B23B934}" type="presOf" srcId="{17826E0E-77A8-4A41-81A3-DDDD75AA28B4}" destId="{E3B43A11-04CE-4A3E-9F49-B4C9C16BE1A0}" srcOrd="0" destOrd="0" presId="urn:microsoft.com/office/officeart/2008/layout/LinedList"/>
    <dgm:cxn modelId="{0478F30E-3EC7-4E6D-9CE7-064575CF43E0}" type="presOf" srcId="{B59E911E-4FA1-4019-9CBD-6909D1A6EFC3}" destId="{FE22AB22-A3E3-4E02-8B2B-A71213EAD0C0}" srcOrd="0" destOrd="0" presId="urn:microsoft.com/office/officeart/2008/layout/LinedList"/>
    <dgm:cxn modelId="{63C0703B-D7EC-4650-BC9E-DC9AA1FB6FC1}" type="presOf" srcId="{B11BFAE2-6E1D-4A8E-B86F-328781A42FEF}" destId="{28A77645-D2E9-4147-9EEA-18FBB8310445}" srcOrd="0" destOrd="0" presId="urn:microsoft.com/office/officeart/2008/layout/LinedList"/>
    <dgm:cxn modelId="{9004E824-BE26-4C14-9C36-EF25E895054A}" srcId="{764CF8B8-2A71-40D4-B780-1FA2C7F608DE}" destId="{B11BFAE2-6E1D-4A8E-B86F-328781A42FEF}" srcOrd="1" destOrd="0" parTransId="{48CBA1EF-F317-4ED6-884F-D5378B5C815C}" sibTransId="{8FA7147E-5DC9-4EC1-B870-D06204ADD4C2}"/>
    <dgm:cxn modelId="{E8895C39-135A-4FF2-A0ED-137058B5E803}" type="presOf" srcId="{B3A2DA63-B34E-4FE7-94BC-DDA37F4C6C2C}" destId="{4454D301-EAC1-41D8-A409-C4E829DE9138}" srcOrd="0" destOrd="0" presId="urn:microsoft.com/office/officeart/2008/layout/LinedList"/>
    <dgm:cxn modelId="{B7BBDC9F-CD6D-4BA5-BB67-A2E9E2976DE3}" srcId="{764CF8B8-2A71-40D4-B780-1FA2C7F608DE}" destId="{B3A2DA63-B34E-4FE7-94BC-DDA37F4C6C2C}" srcOrd="5" destOrd="0" parTransId="{573CD10D-A688-4058-B768-6B261A6D765B}" sibTransId="{B7726455-2E0A-44A8-B0BE-817A3D3173FB}"/>
    <dgm:cxn modelId="{D68CE0DC-58A1-4924-989D-FDEF11218C3C}" srcId="{764CF8B8-2A71-40D4-B780-1FA2C7F608DE}" destId="{E1A4E119-C914-4BEC-86B2-CC6D3E4AD563}" srcOrd="2" destOrd="0" parTransId="{1CBC4B92-D8E5-4222-8F00-47DD0EB5DC90}" sibTransId="{2B90C7A1-CAC1-4914-B738-D85062281716}"/>
    <dgm:cxn modelId="{8A5CCB3F-0C0A-4D75-B8E2-9274B503EAA9}" srcId="{764CF8B8-2A71-40D4-B780-1FA2C7F608DE}" destId="{FDA99358-1741-484F-B325-7FD83248E932}" srcOrd="3" destOrd="0" parTransId="{980C48A6-42EF-4866-B95F-3FB07E67493E}" sibTransId="{B60324AB-78A4-4AEB-9D1D-DE4F4F50D713}"/>
    <dgm:cxn modelId="{FD2BF363-A509-45B8-A309-CC05727561C4}" srcId="{764CF8B8-2A71-40D4-B780-1FA2C7F608DE}" destId="{B59E911E-4FA1-4019-9CBD-6909D1A6EFC3}" srcOrd="4" destOrd="0" parTransId="{D321B4D7-34FB-45F4-BB01-9278ACF86117}" sibTransId="{FB4CCF75-67CF-420C-87F6-B7DFBEAA0DE3}"/>
    <dgm:cxn modelId="{2B95A098-E30A-426A-AB5A-904E69CF6698}" type="presOf" srcId="{E1A4E119-C914-4BEC-86B2-CC6D3E4AD563}" destId="{47415B49-9330-4590-93DD-0BF24B441747}" srcOrd="0" destOrd="0" presId="urn:microsoft.com/office/officeart/2008/layout/LinedList"/>
    <dgm:cxn modelId="{17D0F672-EAD0-448F-9200-DCD93BCE6ACE}" type="presParOf" srcId="{BF482190-5C67-4129-AACE-703AEFCFE01C}" destId="{E7737E4C-D06C-43A5-A559-EE976862A740}" srcOrd="0" destOrd="0" presId="urn:microsoft.com/office/officeart/2008/layout/LinedList"/>
    <dgm:cxn modelId="{288B0667-3263-4AD3-A494-A5D5CDC6C7D0}" type="presParOf" srcId="{BF482190-5C67-4129-AACE-703AEFCFE01C}" destId="{D85646C3-1E03-43B5-9C71-C1FD3C9AACF2}" srcOrd="1" destOrd="0" presId="urn:microsoft.com/office/officeart/2008/layout/LinedList"/>
    <dgm:cxn modelId="{7F790DA8-3063-49F0-93CD-95D096B88DBE}" type="presParOf" srcId="{D85646C3-1E03-43B5-9C71-C1FD3C9AACF2}" destId="{E3B43A11-04CE-4A3E-9F49-B4C9C16BE1A0}" srcOrd="0" destOrd="0" presId="urn:microsoft.com/office/officeart/2008/layout/LinedList"/>
    <dgm:cxn modelId="{1C515456-9D74-449F-A91F-E3014E70A82A}" type="presParOf" srcId="{D85646C3-1E03-43B5-9C71-C1FD3C9AACF2}" destId="{26F265A9-1FD5-460C-BFC6-4CE52495B2F8}" srcOrd="1" destOrd="0" presId="urn:microsoft.com/office/officeart/2008/layout/LinedList"/>
    <dgm:cxn modelId="{062A8D0A-BE5A-4DBB-A2EA-BDC4F3B79973}" type="presParOf" srcId="{BF482190-5C67-4129-AACE-703AEFCFE01C}" destId="{78B79F50-CD84-4390-B9A0-77A16D3FAEA3}" srcOrd="2" destOrd="0" presId="urn:microsoft.com/office/officeart/2008/layout/LinedList"/>
    <dgm:cxn modelId="{77CE6504-13F1-4AC9-B43B-4F62B8C10D51}" type="presParOf" srcId="{BF482190-5C67-4129-AACE-703AEFCFE01C}" destId="{A63A4DE3-A867-47BB-9709-999B05B8B85A}" srcOrd="3" destOrd="0" presId="urn:microsoft.com/office/officeart/2008/layout/LinedList"/>
    <dgm:cxn modelId="{67429FB4-B120-42D8-92F0-E8BF06C500F2}" type="presParOf" srcId="{A63A4DE3-A867-47BB-9709-999B05B8B85A}" destId="{28A77645-D2E9-4147-9EEA-18FBB8310445}" srcOrd="0" destOrd="0" presId="urn:microsoft.com/office/officeart/2008/layout/LinedList"/>
    <dgm:cxn modelId="{654D67C1-1D71-4A46-89CF-A8F114EFC3DB}" type="presParOf" srcId="{A63A4DE3-A867-47BB-9709-999B05B8B85A}" destId="{563A9BB8-B534-4756-BDB8-515FA896FE89}" srcOrd="1" destOrd="0" presId="urn:microsoft.com/office/officeart/2008/layout/LinedList"/>
    <dgm:cxn modelId="{82FE2277-96AA-4961-AB9B-4BCCD0CF3345}" type="presParOf" srcId="{BF482190-5C67-4129-AACE-703AEFCFE01C}" destId="{2E3E39F9-F4F9-48A5-A62E-FD806B08B8D3}" srcOrd="4" destOrd="0" presId="urn:microsoft.com/office/officeart/2008/layout/LinedList"/>
    <dgm:cxn modelId="{F15BC0E5-6746-4CDE-BB23-702BFB026E98}" type="presParOf" srcId="{BF482190-5C67-4129-AACE-703AEFCFE01C}" destId="{8A77C3B6-2C3E-46F9-A55E-A18370C69BC2}" srcOrd="5" destOrd="0" presId="urn:microsoft.com/office/officeart/2008/layout/LinedList"/>
    <dgm:cxn modelId="{2F39593E-8E88-4C06-987B-8FA3285BDC45}" type="presParOf" srcId="{8A77C3B6-2C3E-46F9-A55E-A18370C69BC2}" destId="{47415B49-9330-4590-93DD-0BF24B441747}" srcOrd="0" destOrd="0" presId="urn:microsoft.com/office/officeart/2008/layout/LinedList"/>
    <dgm:cxn modelId="{D5F5D97F-5101-4CC4-AD62-0B877FC96909}" type="presParOf" srcId="{8A77C3B6-2C3E-46F9-A55E-A18370C69BC2}" destId="{B4FE285E-6FE0-4931-BA66-EEA2267A0EC4}" srcOrd="1" destOrd="0" presId="urn:microsoft.com/office/officeart/2008/layout/LinedList"/>
    <dgm:cxn modelId="{BCB7933A-995F-47DC-BD14-123A810E81D5}" type="presParOf" srcId="{BF482190-5C67-4129-AACE-703AEFCFE01C}" destId="{3AED6283-1606-4259-9C3C-7175A485134F}" srcOrd="6" destOrd="0" presId="urn:microsoft.com/office/officeart/2008/layout/LinedList"/>
    <dgm:cxn modelId="{0D260D32-AAC6-43DF-8BE9-4750BB0DBC17}" type="presParOf" srcId="{BF482190-5C67-4129-AACE-703AEFCFE01C}" destId="{22E0B9F8-F787-4A15-9163-A1588A234A17}" srcOrd="7" destOrd="0" presId="urn:microsoft.com/office/officeart/2008/layout/LinedList"/>
    <dgm:cxn modelId="{80AF466B-AB1E-4257-85D2-38FAB56D23CF}" type="presParOf" srcId="{22E0B9F8-F787-4A15-9163-A1588A234A17}" destId="{B70CC1E5-CCBB-4E88-AB23-05B3F07988AD}" srcOrd="0" destOrd="0" presId="urn:microsoft.com/office/officeart/2008/layout/LinedList"/>
    <dgm:cxn modelId="{7AF20139-54C7-4203-9EBE-92D0C05B485A}" type="presParOf" srcId="{22E0B9F8-F787-4A15-9163-A1588A234A17}" destId="{AEC22D27-0FDF-45AE-BD0B-EE19CD9F2BDF}" srcOrd="1" destOrd="0" presId="urn:microsoft.com/office/officeart/2008/layout/LinedList"/>
    <dgm:cxn modelId="{C44DAB74-1BFF-4435-BC31-DB1E6014F528}" type="presParOf" srcId="{BF482190-5C67-4129-AACE-703AEFCFE01C}" destId="{6087594A-7FA2-466A-8F07-D4245A9888DC}" srcOrd="8" destOrd="0" presId="urn:microsoft.com/office/officeart/2008/layout/LinedList"/>
    <dgm:cxn modelId="{AD6BF6F4-2C4B-4491-B452-085E0E39A32C}" type="presParOf" srcId="{BF482190-5C67-4129-AACE-703AEFCFE01C}" destId="{7223A773-74EA-4381-B68C-E2AAF14613E6}" srcOrd="9" destOrd="0" presId="urn:microsoft.com/office/officeart/2008/layout/LinedList"/>
    <dgm:cxn modelId="{85B26458-1710-49A9-8933-9B0A3B07F314}" type="presParOf" srcId="{7223A773-74EA-4381-B68C-E2AAF14613E6}" destId="{FE22AB22-A3E3-4E02-8B2B-A71213EAD0C0}" srcOrd="0" destOrd="0" presId="urn:microsoft.com/office/officeart/2008/layout/LinedList"/>
    <dgm:cxn modelId="{F3F68843-8635-4C2E-9A1D-ECAAB76E3BED}" type="presParOf" srcId="{7223A773-74EA-4381-B68C-E2AAF14613E6}" destId="{8ABEA29A-5889-40B3-83A3-64C81624CFC7}" srcOrd="1" destOrd="0" presId="urn:microsoft.com/office/officeart/2008/layout/LinedList"/>
    <dgm:cxn modelId="{9A3373BF-9E6A-4C22-B23B-E73A01B5A1AB}" type="presParOf" srcId="{BF482190-5C67-4129-AACE-703AEFCFE01C}" destId="{3FACE6E1-14CE-46E6-9E51-4503E01B287C}" srcOrd="10" destOrd="0" presId="urn:microsoft.com/office/officeart/2008/layout/LinedList"/>
    <dgm:cxn modelId="{BDFF6A83-2333-47D1-8F87-FD6BC5B93F59}" type="presParOf" srcId="{BF482190-5C67-4129-AACE-703AEFCFE01C}" destId="{D9298C12-0536-4397-94C5-D531F94FD929}" srcOrd="11" destOrd="0" presId="urn:microsoft.com/office/officeart/2008/layout/LinedList"/>
    <dgm:cxn modelId="{6746A174-76E3-4041-80F5-32C55FDFE438}" type="presParOf" srcId="{D9298C12-0536-4397-94C5-D531F94FD929}" destId="{4454D301-EAC1-41D8-A409-C4E829DE9138}" srcOrd="0" destOrd="0" presId="urn:microsoft.com/office/officeart/2008/layout/LinedList"/>
    <dgm:cxn modelId="{2F957A75-0AF4-41F3-9BE5-48D552832A00}" type="presParOf" srcId="{D9298C12-0536-4397-94C5-D531F94FD929}" destId="{DB03513D-D4C0-483F-BAA4-A7DC9636026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5022CD-3B6D-45E8-B7B7-AE66F8F4F2A8}" type="doc">
      <dgm:prSet loTypeId="urn:microsoft.com/office/officeart/2005/8/layout/process5" loCatId="process" qsTypeId="urn:microsoft.com/office/officeart/2005/8/quickstyle/simple3" qsCatId="simple" csTypeId="urn:microsoft.com/office/officeart/2005/8/colors/colorful1" csCatId="colorful" phldr="1"/>
      <dgm:spPr/>
      <dgm:t>
        <a:bodyPr/>
        <a:lstStyle/>
        <a:p>
          <a:endParaRPr lang="es-EC"/>
        </a:p>
      </dgm:t>
    </dgm:pt>
    <dgm:pt modelId="{A971EE3A-D68C-4A00-9243-3A919D143231}">
      <dgm:prSet phldrT="[Texto]"/>
      <dgm:spPr/>
      <dgm:t>
        <a:bodyPr/>
        <a:lstStyle/>
        <a:p>
          <a:r>
            <a:rPr lang="es-EC" dirty="0" smtClean="0"/>
            <a:t>Gobierno Nacional </a:t>
          </a:r>
          <a:endParaRPr lang="es-EC" dirty="0"/>
        </a:p>
      </dgm:t>
    </dgm:pt>
    <dgm:pt modelId="{D55575E0-647B-4D46-AFEF-739D5FA5DE44}" type="parTrans" cxnId="{E0D4A7E7-96E9-4E58-B859-6FE9304890B1}">
      <dgm:prSet/>
      <dgm:spPr/>
      <dgm:t>
        <a:bodyPr/>
        <a:lstStyle/>
        <a:p>
          <a:endParaRPr lang="es-EC"/>
        </a:p>
      </dgm:t>
    </dgm:pt>
    <dgm:pt modelId="{58EE4ACA-DB9A-47DD-88F3-612D2813E25F}" type="sibTrans" cxnId="{E0D4A7E7-96E9-4E58-B859-6FE9304890B1}">
      <dgm:prSet/>
      <dgm:spPr/>
      <dgm:t>
        <a:bodyPr/>
        <a:lstStyle/>
        <a:p>
          <a:endParaRPr lang="es-EC"/>
        </a:p>
      </dgm:t>
    </dgm:pt>
    <dgm:pt modelId="{C129AEA8-496E-43EC-B924-FD4100557A15}">
      <dgm:prSet phldrT="[Texto]"/>
      <dgm:spPr/>
      <dgm:t>
        <a:bodyPr/>
        <a:lstStyle/>
        <a:p>
          <a:r>
            <a:rPr lang="es-EC" dirty="0" smtClean="0"/>
            <a:t>Estrategias </a:t>
          </a:r>
          <a:endParaRPr lang="es-EC" dirty="0"/>
        </a:p>
      </dgm:t>
    </dgm:pt>
    <dgm:pt modelId="{26604844-F5E2-4E41-AD49-A6C3DF5B7CF4}" type="parTrans" cxnId="{0CE3D234-A711-4DF0-BF01-0AD2C3A81C43}">
      <dgm:prSet/>
      <dgm:spPr/>
      <dgm:t>
        <a:bodyPr/>
        <a:lstStyle/>
        <a:p>
          <a:endParaRPr lang="es-EC"/>
        </a:p>
      </dgm:t>
    </dgm:pt>
    <dgm:pt modelId="{D8E57997-3831-4E83-91C2-3D635AE163F8}" type="sibTrans" cxnId="{0CE3D234-A711-4DF0-BF01-0AD2C3A81C43}">
      <dgm:prSet/>
      <dgm:spPr/>
      <dgm:t>
        <a:bodyPr/>
        <a:lstStyle/>
        <a:p>
          <a:endParaRPr lang="es-EC"/>
        </a:p>
      </dgm:t>
    </dgm:pt>
    <dgm:pt modelId="{A7BBD047-47B4-4B5C-9C64-8D4B162512F3}">
      <dgm:prSet phldrT="[Texto]" custT="1"/>
      <dgm:spPr/>
      <dgm:t>
        <a:bodyPr/>
        <a:lstStyle/>
        <a:p>
          <a:r>
            <a:rPr lang="es-EC" sz="2300" dirty="0" smtClean="0"/>
            <a:t>Política Comercial</a:t>
          </a:r>
          <a:endParaRPr lang="es-EC" sz="2300" dirty="0"/>
        </a:p>
      </dgm:t>
    </dgm:pt>
    <dgm:pt modelId="{3C698E79-D190-4140-A264-253983AD39A0}" type="parTrans" cxnId="{74CB2C8F-556F-4D9D-A1CC-53961FCB23FA}">
      <dgm:prSet/>
      <dgm:spPr/>
      <dgm:t>
        <a:bodyPr/>
        <a:lstStyle/>
        <a:p>
          <a:endParaRPr lang="es-EC"/>
        </a:p>
      </dgm:t>
    </dgm:pt>
    <dgm:pt modelId="{2E6FE088-2850-4E0C-8D71-885E47875D54}" type="sibTrans" cxnId="{74CB2C8F-556F-4D9D-A1CC-53961FCB23FA}">
      <dgm:prSet/>
      <dgm:spPr/>
      <dgm:t>
        <a:bodyPr/>
        <a:lstStyle/>
        <a:p>
          <a:endParaRPr lang="es-EC"/>
        </a:p>
      </dgm:t>
    </dgm:pt>
    <dgm:pt modelId="{42DF393B-CD7C-4B70-9434-FC4AD3C21E20}">
      <dgm:prSet phldrT="[Texto]"/>
      <dgm:spPr/>
      <dgm:t>
        <a:bodyPr/>
        <a:lstStyle/>
        <a:p>
          <a:r>
            <a:rPr lang="es-EC" dirty="0" smtClean="0"/>
            <a:t>Niveles deseables de producción </a:t>
          </a:r>
          <a:endParaRPr lang="es-EC" dirty="0"/>
        </a:p>
      </dgm:t>
    </dgm:pt>
    <dgm:pt modelId="{D9B54696-A36F-4675-BD58-CC05C71544B4}" type="parTrans" cxnId="{E8DD04AC-2920-40C9-855C-E9C09689AE66}">
      <dgm:prSet/>
      <dgm:spPr/>
      <dgm:t>
        <a:bodyPr/>
        <a:lstStyle/>
        <a:p>
          <a:endParaRPr lang="es-EC"/>
        </a:p>
      </dgm:t>
    </dgm:pt>
    <dgm:pt modelId="{355A4C41-B2D0-4481-984F-4351EDB10EE7}" type="sibTrans" cxnId="{E8DD04AC-2920-40C9-855C-E9C09689AE66}">
      <dgm:prSet/>
      <dgm:spPr/>
      <dgm:t>
        <a:bodyPr/>
        <a:lstStyle/>
        <a:p>
          <a:endParaRPr lang="es-EC"/>
        </a:p>
      </dgm:t>
    </dgm:pt>
    <dgm:pt modelId="{356D3F3F-7042-4B7C-A05D-902A3FD890B1}">
      <dgm:prSet phldrT="[Texto]"/>
      <dgm:spPr/>
      <dgm:t>
        <a:bodyPr/>
        <a:lstStyle/>
        <a:p>
          <a:r>
            <a:rPr lang="es-EC" dirty="0" smtClean="0"/>
            <a:t>Abastecimiento Interno</a:t>
          </a:r>
          <a:endParaRPr lang="es-EC" dirty="0"/>
        </a:p>
      </dgm:t>
    </dgm:pt>
    <dgm:pt modelId="{6EF852FA-0ED5-459D-A181-337F969D2A86}" type="parTrans" cxnId="{DC59BA4E-ECF1-415C-8980-EC9B39A4C41D}">
      <dgm:prSet/>
      <dgm:spPr/>
      <dgm:t>
        <a:bodyPr/>
        <a:lstStyle/>
        <a:p>
          <a:endParaRPr lang="es-EC"/>
        </a:p>
      </dgm:t>
    </dgm:pt>
    <dgm:pt modelId="{8B539360-482F-47EF-9D2C-B31C34B0B908}" type="sibTrans" cxnId="{DC59BA4E-ECF1-415C-8980-EC9B39A4C41D}">
      <dgm:prSet/>
      <dgm:spPr/>
      <dgm:t>
        <a:bodyPr/>
        <a:lstStyle/>
        <a:p>
          <a:endParaRPr lang="es-EC"/>
        </a:p>
      </dgm:t>
    </dgm:pt>
    <dgm:pt modelId="{FE6F6E4E-E5DA-41E3-B9DE-8F471FAA15B1}">
      <dgm:prSet phldrT="[Texto]"/>
      <dgm:spPr/>
      <dgm:t>
        <a:bodyPr/>
        <a:lstStyle/>
        <a:p>
          <a:r>
            <a:rPr lang="es-EC" dirty="0" smtClean="0"/>
            <a:t>Ingreso de la materia prima</a:t>
          </a:r>
          <a:endParaRPr lang="es-EC" dirty="0"/>
        </a:p>
      </dgm:t>
    </dgm:pt>
    <dgm:pt modelId="{245962EF-C217-4A3A-88DE-2655A6226DEE}" type="parTrans" cxnId="{A30BCAD8-BAF7-4B56-B576-4AF1B1317799}">
      <dgm:prSet/>
      <dgm:spPr/>
      <dgm:t>
        <a:bodyPr/>
        <a:lstStyle/>
        <a:p>
          <a:endParaRPr lang="es-EC"/>
        </a:p>
      </dgm:t>
    </dgm:pt>
    <dgm:pt modelId="{0F0277BE-4A90-4878-BFCA-401F3BA8BCEF}" type="sibTrans" cxnId="{A30BCAD8-BAF7-4B56-B576-4AF1B1317799}">
      <dgm:prSet/>
      <dgm:spPr/>
      <dgm:t>
        <a:bodyPr/>
        <a:lstStyle/>
        <a:p>
          <a:endParaRPr lang="es-EC"/>
        </a:p>
      </dgm:t>
    </dgm:pt>
    <dgm:pt modelId="{F4538CEE-2A37-4336-97AB-9D2921C2DDB0}">
      <dgm:prSet phldrT="[Texto]"/>
      <dgm:spPr/>
      <dgm:t>
        <a:bodyPr/>
        <a:lstStyle/>
        <a:p>
          <a:r>
            <a:rPr lang="es-EC" dirty="0" smtClean="0"/>
            <a:t>Industrias alimenticias</a:t>
          </a:r>
          <a:endParaRPr lang="es-EC" dirty="0"/>
        </a:p>
      </dgm:t>
    </dgm:pt>
    <dgm:pt modelId="{5EB5037E-2D8E-48F6-A662-A97E2E9F0023}" type="parTrans" cxnId="{B0D0B578-E44D-4ED8-8714-4EE05FB1D80B}">
      <dgm:prSet/>
      <dgm:spPr/>
      <dgm:t>
        <a:bodyPr/>
        <a:lstStyle/>
        <a:p>
          <a:endParaRPr lang="es-EC"/>
        </a:p>
      </dgm:t>
    </dgm:pt>
    <dgm:pt modelId="{10DF0359-2ECE-4EB2-90EB-1896678699A9}" type="sibTrans" cxnId="{B0D0B578-E44D-4ED8-8714-4EE05FB1D80B}">
      <dgm:prSet/>
      <dgm:spPr/>
      <dgm:t>
        <a:bodyPr/>
        <a:lstStyle/>
        <a:p>
          <a:endParaRPr lang="es-EC"/>
        </a:p>
      </dgm:t>
    </dgm:pt>
    <dgm:pt modelId="{058E1F1B-8F66-4083-8E17-DD0401216DEA}">
      <dgm:prSet phldrT="[Texto]"/>
      <dgm:spPr/>
      <dgm:t>
        <a:bodyPr/>
        <a:lstStyle/>
        <a:p>
          <a:r>
            <a:rPr lang="es-EC" dirty="0" smtClean="0"/>
            <a:t>Facilidades Arancelarias</a:t>
          </a:r>
          <a:endParaRPr lang="es-EC" dirty="0"/>
        </a:p>
      </dgm:t>
    </dgm:pt>
    <dgm:pt modelId="{82EF832F-A83D-42E9-B320-3D7AFEC8202A}" type="parTrans" cxnId="{EEEC7E88-5B74-4184-9AE1-909CE0D49E5E}">
      <dgm:prSet/>
      <dgm:spPr/>
      <dgm:t>
        <a:bodyPr/>
        <a:lstStyle/>
        <a:p>
          <a:endParaRPr lang="es-EC"/>
        </a:p>
      </dgm:t>
    </dgm:pt>
    <dgm:pt modelId="{A7D90829-5B00-4332-9657-AA2269B21CC5}" type="sibTrans" cxnId="{EEEC7E88-5B74-4184-9AE1-909CE0D49E5E}">
      <dgm:prSet/>
      <dgm:spPr/>
      <dgm:t>
        <a:bodyPr/>
        <a:lstStyle/>
        <a:p>
          <a:endParaRPr lang="es-EC"/>
        </a:p>
      </dgm:t>
    </dgm:pt>
    <dgm:pt modelId="{C55CCD58-9BAC-493A-A3CA-7E07A87514B4}">
      <dgm:prSet phldrT="[Texto]"/>
      <dgm:spPr/>
      <dgm:t>
        <a:bodyPr/>
        <a:lstStyle/>
        <a:p>
          <a:r>
            <a:rPr lang="es-EC" dirty="0" smtClean="0"/>
            <a:t>Diferimiento Arancelario</a:t>
          </a:r>
          <a:endParaRPr lang="es-EC" dirty="0"/>
        </a:p>
      </dgm:t>
    </dgm:pt>
    <dgm:pt modelId="{D38007FA-40E6-46FB-A0F8-22B8C96A5C24}" type="parTrans" cxnId="{FE644BF9-2449-4D4C-BF8A-8B140B97C5B4}">
      <dgm:prSet/>
      <dgm:spPr/>
      <dgm:t>
        <a:bodyPr/>
        <a:lstStyle/>
        <a:p>
          <a:endParaRPr lang="es-EC"/>
        </a:p>
      </dgm:t>
    </dgm:pt>
    <dgm:pt modelId="{922B521F-95C3-469C-A8BC-3072B0758FA3}" type="sibTrans" cxnId="{FE644BF9-2449-4D4C-BF8A-8B140B97C5B4}">
      <dgm:prSet/>
      <dgm:spPr/>
      <dgm:t>
        <a:bodyPr/>
        <a:lstStyle/>
        <a:p>
          <a:endParaRPr lang="es-EC"/>
        </a:p>
      </dgm:t>
    </dgm:pt>
    <dgm:pt modelId="{B3214414-7652-4E32-A575-2397FCAE0FAF}" type="pres">
      <dgm:prSet presAssocID="{0C5022CD-3B6D-45E8-B7B7-AE66F8F4F2A8}" presName="diagram" presStyleCnt="0">
        <dgm:presLayoutVars>
          <dgm:dir/>
          <dgm:resizeHandles val="exact"/>
        </dgm:presLayoutVars>
      </dgm:prSet>
      <dgm:spPr/>
      <dgm:t>
        <a:bodyPr/>
        <a:lstStyle/>
        <a:p>
          <a:endParaRPr lang="es-EC"/>
        </a:p>
      </dgm:t>
    </dgm:pt>
    <dgm:pt modelId="{A379FAD6-CDC0-4C16-AD62-B8AE851EA9E8}" type="pres">
      <dgm:prSet presAssocID="{A971EE3A-D68C-4A00-9243-3A919D143231}" presName="node" presStyleLbl="node1" presStyleIdx="0" presStyleCnt="9">
        <dgm:presLayoutVars>
          <dgm:bulletEnabled val="1"/>
        </dgm:presLayoutVars>
      </dgm:prSet>
      <dgm:spPr/>
      <dgm:t>
        <a:bodyPr/>
        <a:lstStyle/>
        <a:p>
          <a:endParaRPr lang="es-EC"/>
        </a:p>
      </dgm:t>
    </dgm:pt>
    <dgm:pt modelId="{4E11A4F7-1D3A-4664-8017-B38184231C3E}" type="pres">
      <dgm:prSet presAssocID="{58EE4ACA-DB9A-47DD-88F3-612D2813E25F}" presName="sibTrans" presStyleLbl="sibTrans2D1" presStyleIdx="0" presStyleCnt="8"/>
      <dgm:spPr/>
      <dgm:t>
        <a:bodyPr/>
        <a:lstStyle/>
        <a:p>
          <a:endParaRPr lang="es-EC"/>
        </a:p>
      </dgm:t>
    </dgm:pt>
    <dgm:pt modelId="{DA06F7B8-F1B2-43E0-8DC8-FDB6A30DA402}" type="pres">
      <dgm:prSet presAssocID="{58EE4ACA-DB9A-47DD-88F3-612D2813E25F}" presName="connectorText" presStyleLbl="sibTrans2D1" presStyleIdx="0" presStyleCnt="8"/>
      <dgm:spPr/>
      <dgm:t>
        <a:bodyPr/>
        <a:lstStyle/>
        <a:p>
          <a:endParaRPr lang="es-EC"/>
        </a:p>
      </dgm:t>
    </dgm:pt>
    <dgm:pt modelId="{0D88F1EF-2F57-459D-BDFE-C2F061C126E4}" type="pres">
      <dgm:prSet presAssocID="{C129AEA8-496E-43EC-B924-FD4100557A15}" presName="node" presStyleLbl="node1" presStyleIdx="1" presStyleCnt="9">
        <dgm:presLayoutVars>
          <dgm:bulletEnabled val="1"/>
        </dgm:presLayoutVars>
      </dgm:prSet>
      <dgm:spPr/>
      <dgm:t>
        <a:bodyPr/>
        <a:lstStyle/>
        <a:p>
          <a:endParaRPr lang="es-EC"/>
        </a:p>
      </dgm:t>
    </dgm:pt>
    <dgm:pt modelId="{16B76522-F62D-4662-B4A6-7613D02C0BB8}" type="pres">
      <dgm:prSet presAssocID="{D8E57997-3831-4E83-91C2-3D635AE163F8}" presName="sibTrans" presStyleLbl="sibTrans2D1" presStyleIdx="1" presStyleCnt="8"/>
      <dgm:spPr/>
      <dgm:t>
        <a:bodyPr/>
        <a:lstStyle/>
        <a:p>
          <a:endParaRPr lang="es-EC"/>
        </a:p>
      </dgm:t>
    </dgm:pt>
    <dgm:pt modelId="{1AF33BB9-5492-4F2C-8E62-4763C756CD3F}" type="pres">
      <dgm:prSet presAssocID="{D8E57997-3831-4E83-91C2-3D635AE163F8}" presName="connectorText" presStyleLbl="sibTrans2D1" presStyleIdx="1" presStyleCnt="8"/>
      <dgm:spPr/>
      <dgm:t>
        <a:bodyPr/>
        <a:lstStyle/>
        <a:p>
          <a:endParaRPr lang="es-EC"/>
        </a:p>
      </dgm:t>
    </dgm:pt>
    <dgm:pt modelId="{C47420C7-E3DD-4182-991D-8DC76FD1AE05}" type="pres">
      <dgm:prSet presAssocID="{A7BBD047-47B4-4B5C-9C64-8D4B162512F3}" presName="node" presStyleLbl="node1" presStyleIdx="2" presStyleCnt="9" custLinFactNeighborX="-1962" custLinFactNeighborY="-13465">
        <dgm:presLayoutVars>
          <dgm:bulletEnabled val="1"/>
        </dgm:presLayoutVars>
      </dgm:prSet>
      <dgm:spPr/>
      <dgm:t>
        <a:bodyPr/>
        <a:lstStyle/>
        <a:p>
          <a:endParaRPr lang="es-EC"/>
        </a:p>
      </dgm:t>
    </dgm:pt>
    <dgm:pt modelId="{F1166A3C-4004-4030-89C8-68F0C4C22538}" type="pres">
      <dgm:prSet presAssocID="{2E6FE088-2850-4E0C-8D71-885E47875D54}" presName="sibTrans" presStyleLbl="sibTrans2D1" presStyleIdx="2" presStyleCnt="8"/>
      <dgm:spPr/>
      <dgm:t>
        <a:bodyPr/>
        <a:lstStyle/>
        <a:p>
          <a:endParaRPr lang="es-EC"/>
        </a:p>
      </dgm:t>
    </dgm:pt>
    <dgm:pt modelId="{29E474BE-24FC-4B4B-AC8E-8292C30E0D42}" type="pres">
      <dgm:prSet presAssocID="{2E6FE088-2850-4E0C-8D71-885E47875D54}" presName="connectorText" presStyleLbl="sibTrans2D1" presStyleIdx="2" presStyleCnt="8"/>
      <dgm:spPr/>
      <dgm:t>
        <a:bodyPr/>
        <a:lstStyle/>
        <a:p>
          <a:endParaRPr lang="es-EC"/>
        </a:p>
      </dgm:t>
    </dgm:pt>
    <dgm:pt modelId="{C42ACAB3-2914-4EFC-9F85-ED32740D2788}" type="pres">
      <dgm:prSet presAssocID="{42DF393B-CD7C-4B70-9434-FC4AD3C21E20}" presName="node" presStyleLbl="node1" presStyleIdx="3" presStyleCnt="9">
        <dgm:presLayoutVars>
          <dgm:bulletEnabled val="1"/>
        </dgm:presLayoutVars>
      </dgm:prSet>
      <dgm:spPr/>
      <dgm:t>
        <a:bodyPr/>
        <a:lstStyle/>
        <a:p>
          <a:endParaRPr lang="es-EC"/>
        </a:p>
      </dgm:t>
    </dgm:pt>
    <dgm:pt modelId="{189AF440-1F0C-46CC-9038-736F7E338839}" type="pres">
      <dgm:prSet presAssocID="{355A4C41-B2D0-4481-984F-4351EDB10EE7}" presName="sibTrans" presStyleLbl="sibTrans2D1" presStyleIdx="3" presStyleCnt="8"/>
      <dgm:spPr/>
      <dgm:t>
        <a:bodyPr/>
        <a:lstStyle/>
        <a:p>
          <a:endParaRPr lang="es-EC"/>
        </a:p>
      </dgm:t>
    </dgm:pt>
    <dgm:pt modelId="{654F6242-7F9B-4AB9-B271-E4178D24D8F7}" type="pres">
      <dgm:prSet presAssocID="{355A4C41-B2D0-4481-984F-4351EDB10EE7}" presName="connectorText" presStyleLbl="sibTrans2D1" presStyleIdx="3" presStyleCnt="8"/>
      <dgm:spPr/>
      <dgm:t>
        <a:bodyPr/>
        <a:lstStyle/>
        <a:p>
          <a:endParaRPr lang="es-EC"/>
        </a:p>
      </dgm:t>
    </dgm:pt>
    <dgm:pt modelId="{9C544B66-2B77-416A-A6C1-513C778432B1}" type="pres">
      <dgm:prSet presAssocID="{356D3F3F-7042-4B7C-A05D-902A3FD890B1}" presName="node" presStyleLbl="node1" presStyleIdx="4" presStyleCnt="9">
        <dgm:presLayoutVars>
          <dgm:bulletEnabled val="1"/>
        </dgm:presLayoutVars>
      </dgm:prSet>
      <dgm:spPr/>
      <dgm:t>
        <a:bodyPr/>
        <a:lstStyle/>
        <a:p>
          <a:endParaRPr lang="es-EC"/>
        </a:p>
      </dgm:t>
    </dgm:pt>
    <dgm:pt modelId="{66503A17-9C4D-45FE-A5CD-68CE0DA56821}" type="pres">
      <dgm:prSet presAssocID="{8B539360-482F-47EF-9D2C-B31C34B0B908}" presName="sibTrans" presStyleLbl="sibTrans2D1" presStyleIdx="4" presStyleCnt="8"/>
      <dgm:spPr/>
      <dgm:t>
        <a:bodyPr/>
        <a:lstStyle/>
        <a:p>
          <a:endParaRPr lang="es-EC"/>
        </a:p>
      </dgm:t>
    </dgm:pt>
    <dgm:pt modelId="{66784A51-6B6D-472D-A2E3-F87770063081}" type="pres">
      <dgm:prSet presAssocID="{8B539360-482F-47EF-9D2C-B31C34B0B908}" presName="connectorText" presStyleLbl="sibTrans2D1" presStyleIdx="4" presStyleCnt="8"/>
      <dgm:spPr/>
      <dgm:t>
        <a:bodyPr/>
        <a:lstStyle/>
        <a:p>
          <a:endParaRPr lang="es-EC"/>
        </a:p>
      </dgm:t>
    </dgm:pt>
    <dgm:pt modelId="{6EEAD1A6-05A6-4D7F-835C-E2454A2503EB}" type="pres">
      <dgm:prSet presAssocID="{FE6F6E4E-E5DA-41E3-B9DE-8F471FAA15B1}" presName="node" presStyleLbl="node1" presStyleIdx="5" presStyleCnt="9">
        <dgm:presLayoutVars>
          <dgm:bulletEnabled val="1"/>
        </dgm:presLayoutVars>
      </dgm:prSet>
      <dgm:spPr/>
      <dgm:t>
        <a:bodyPr/>
        <a:lstStyle/>
        <a:p>
          <a:endParaRPr lang="es-EC"/>
        </a:p>
      </dgm:t>
    </dgm:pt>
    <dgm:pt modelId="{CD162CC3-1B5E-4002-A4D4-1D06AE1F818D}" type="pres">
      <dgm:prSet presAssocID="{0F0277BE-4A90-4878-BFCA-401F3BA8BCEF}" presName="sibTrans" presStyleLbl="sibTrans2D1" presStyleIdx="5" presStyleCnt="8"/>
      <dgm:spPr/>
      <dgm:t>
        <a:bodyPr/>
        <a:lstStyle/>
        <a:p>
          <a:endParaRPr lang="es-EC"/>
        </a:p>
      </dgm:t>
    </dgm:pt>
    <dgm:pt modelId="{B004003F-7711-47A5-ADE3-C48BCDFD27B1}" type="pres">
      <dgm:prSet presAssocID="{0F0277BE-4A90-4878-BFCA-401F3BA8BCEF}" presName="connectorText" presStyleLbl="sibTrans2D1" presStyleIdx="5" presStyleCnt="8"/>
      <dgm:spPr/>
      <dgm:t>
        <a:bodyPr/>
        <a:lstStyle/>
        <a:p>
          <a:endParaRPr lang="es-EC"/>
        </a:p>
      </dgm:t>
    </dgm:pt>
    <dgm:pt modelId="{6DD2FF3C-D23F-4C2A-920A-288298F0C7AC}" type="pres">
      <dgm:prSet presAssocID="{F4538CEE-2A37-4336-97AB-9D2921C2DDB0}" presName="node" presStyleLbl="node1" presStyleIdx="6" presStyleCnt="9">
        <dgm:presLayoutVars>
          <dgm:bulletEnabled val="1"/>
        </dgm:presLayoutVars>
      </dgm:prSet>
      <dgm:spPr/>
      <dgm:t>
        <a:bodyPr/>
        <a:lstStyle/>
        <a:p>
          <a:endParaRPr lang="es-EC"/>
        </a:p>
      </dgm:t>
    </dgm:pt>
    <dgm:pt modelId="{46E96CDC-6A2C-430B-8058-48966D56E230}" type="pres">
      <dgm:prSet presAssocID="{10DF0359-2ECE-4EB2-90EB-1896678699A9}" presName="sibTrans" presStyleLbl="sibTrans2D1" presStyleIdx="6" presStyleCnt="8"/>
      <dgm:spPr/>
      <dgm:t>
        <a:bodyPr/>
        <a:lstStyle/>
        <a:p>
          <a:endParaRPr lang="es-EC"/>
        </a:p>
      </dgm:t>
    </dgm:pt>
    <dgm:pt modelId="{DE365ADC-F19A-4D88-9E8E-E0C473431790}" type="pres">
      <dgm:prSet presAssocID="{10DF0359-2ECE-4EB2-90EB-1896678699A9}" presName="connectorText" presStyleLbl="sibTrans2D1" presStyleIdx="6" presStyleCnt="8"/>
      <dgm:spPr/>
      <dgm:t>
        <a:bodyPr/>
        <a:lstStyle/>
        <a:p>
          <a:endParaRPr lang="es-EC"/>
        </a:p>
      </dgm:t>
    </dgm:pt>
    <dgm:pt modelId="{20B14457-425B-4D8F-B0DD-B63E2B1E6731}" type="pres">
      <dgm:prSet presAssocID="{058E1F1B-8F66-4083-8E17-DD0401216DEA}" presName="node" presStyleLbl="node1" presStyleIdx="7" presStyleCnt="9">
        <dgm:presLayoutVars>
          <dgm:bulletEnabled val="1"/>
        </dgm:presLayoutVars>
      </dgm:prSet>
      <dgm:spPr/>
      <dgm:t>
        <a:bodyPr/>
        <a:lstStyle/>
        <a:p>
          <a:endParaRPr lang="es-EC"/>
        </a:p>
      </dgm:t>
    </dgm:pt>
    <dgm:pt modelId="{D6ADD1C2-05F7-4957-8D6D-EB3527256D9F}" type="pres">
      <dgm:prSet presAssocID="{A7D90829-5B00-4332-9657-AA2269B21CC5}" presName="sibTrans" presStyleLbl="sibTrans2D1" presStyleIdx="7" presStyleCnt="8"/>
      <dgm:spPr/>
      <dgm:t>
        <a:bodyPr/>
        <a:lstStyle/>
        <a:p>
          <a:endParaRPr lang="es-EC"/>
        </a:p>
      </dgm:t>
    </dgm:pt>
    <dgm:pt modelId="{8CBEBFFA-4CBE-4F11-9E75-CD1CC6BF8304}" type="pres">
      <dgm:prSet presAssocID="{A7D90829-5B00-4332-9657-AA2269B21CC5}" presName="connectorText" presStyleLbl="sibTrans2D1" presStyleIdx="7" presStyleCnt="8"/>
      <dgm:spPr/>
      <dgm:t>
        <a:bodyPr/>
        <a:lstStyle/>
        <a:p>
          <a:endParaRPr lang="es-EC"/>
        </a:p>
      </dgm:t>
    </dgm:pt>
    <dgm:pt modelId="{3C453BF3-A4B0-4420-BBE0-708D671723D0}" type="pres">
      <dgm:prSet presAssocID="{C55CCD58-9BAC-493A-A3CA-7E07A87514B4}" presName="node" presStyleLbl="node1" presStyleIdx="8" presStyleCnt="9">
        <dgm:presLayoutVars>
          <dgm:bulletEnabled val="1"/>
        </dgm:presLayoutVars>
      </dgm:prSet>
      <dgm:spPr/>
      <dgm:t>
        <a:bodyPr/>
        <a:lstStyle/>
        <a:p>
          <a:endParaRPr lang="es-EC"/>
        </a:p>
      </dgm:t>
    </dgm:pt>
  </dgm:ptLst>
  <dgm:cxnLst>
    <dgm:cxn modelId="{A30BCAD8-BAF7-4B56-B576-4AF1B1317799}" srcId="{0C5022CD-3B6D-45E8-B7B7-AE66F8F4F2A8}" destId="{FE6F6E4E-E5DA-41E3-B9DE-8F471FAA15B1}" srcOrd="5" destOrd="0" parTransId="{245962EF-C217-4A3A-88DE-2655A6226DEE}" sibTransId="{0F0277BE-4A90-4878-BFCA-401F3BA8BCEF}"/>
    <dgm:cxn modelId="{74CB2C8F-556F-4D9D-A1CC-53961FCB23FA}" srcId="{0C5022CD-3B6D-45E8-B7B7-AE66F8F4F2A8}" destId="{A7BBD047-47B4-4B5C-9C64-8D4B162512F3}" srcOrd="2" destOrd="0" parTransId="{3C698E79-D190-4140-A264-253983AD39A0}" sibTransId="{2E6FE088-2850-4E0C-8D71-885E47875D54}"/>
    <dgm:cxn modelId="{6EBC300C-930F-4FDB-A87B-44D0D231EFF4}" type="presOf" srcId="{A971EE3A-D68C-4A00-9243-3A919D143231}" destId="{A379FAD6-CDC0-4C16-AD62-B8AE851EA9E8}" srcOrd="0" destOrd="0" presId="urn:microsoft.com/office/officeart/2005/8/layout/process5"/>
    <dgm:cxn modelId="{9D05FD19-D32F-436F-B9BF-8D87A15ACF70}" type="presOf" srcId="{0F0277BE-4A90-4878-BFCA-401F3BA8BCEF}" destId="{B004003F-7711-47A5-ADE3-C48BCDFD27B1}" srcOrd="1" destOrd="0" presId="urn:microsoft.com/office/officeart/2005/8/layout/process5"/>
    <dgm:cxn modelId="{A0AEF7FA-0D26-4C85-9119-DC4F6153C9AD}" type="presOf" srcId="{355A4C41-B2D0-4481-984F-4351EDB10EE7}" destId="{654F6242-7F9B-4AB9-B271-E4178D24D8F7}" srcOrd="1" destOrd="0" presId="urn:microsoft.com/office/officeart/2005/8/layout/process5"/>
    <dgm:cxn modelId="{9127B1CD-CA45-41EF-9240-5A4B7F46C38C}" type="presOf" srcId="{A7D90829-5B00-4332-9657-AA2269B21CC5}" destId="{8CBEBFFA-4CBE-4F11-9E75-CD1CC6BF8304}" srcOrd="1" destOrd="0" presId="urn:microsoft.com/office/officeart/2005/8/layout/process5"/>
    <dgm:cxn modelId="{1F8ED3DA-C15F-40AE-91A8-933775FCF6BC}" type="presOf" srcId="{FE6F6E4E-E5DA-41E3-B9DE-8F471FAA15B1}" destId="{6EEAD1A6-05A6-4D7F-835C-E2454A2503EB}" srcOrd="0" destOrd="0" presId="urn:microsoft.com/office/officeart/2005/8/layout/process5"/>
    <dgm:cxn modelId="{F4026B45-1FFE-409A-A5DC-41EEF1C8EE36}" type="presOf" srcId="{0F0277BE-4A90-4878-BFCA-401F3BA8BCEF}" destId="{CD162CC3-1B5E-4002-A4D4-1D06AE1F818D}" srcOrd="0" destOrd="0" presId="urn:microsoft.com/office/officeart/2005/8/layout/process5"/>
    <dgm:cxn modelId="{DC59BA4E-ECF1-415C-8980-EC9B39A4C41D}" srcId="{0C5022CD-3B6D-45E8-B7B7-AE66F8F4F2A8}" destId="{356D3F3F-7042-4B7C-A05D-902A3FD890B1}" srcOrd="4" destOrd="0" parTransId="{6EF852FA-0ED5-459D-A181-337F969D2A86}" sibTransId="{8B539360-482F-47EF-9D2C-B31C34B0B908}"/>
    <dgm:cxn modelId="{011E43B9-AA5A-4CC2-9DBA-6422E2A298BB}" type="presOf" srcId="{356D3F3F-7042-4B7C-A05D-902A3FD890B1}" destId="{9C544B66-2B77-416A-A6C1-513C778432B1}" srcOrd="0" destOrd="0" presId="urn:microsoft.com/office/officeart/2005/8/layout/process5"/>
    <dgm:cxn modelId="{0CE3D234-A711-4DF0-BF01-0AD2C3A81C43}" srcId="{0C5022CD-3B6D-45E8-B7B7-AE66F8F4F2A8}" destId="{C129AEA8-496E-43EC-B924-FD4100557A15}" srcOrd="1" destOrd="0" parTransId="{26604844-F5E2-4E41-AD49-A6C3DF5B7CF4}" sibTransId="{D8E57997-3831-4E83-91C2-3D635AE163F8}"/>
    <dgm:cxn modelId="{6DBB8B0D-C65E-4641-BCCB-C2C35AD37CB1}" type="presOf" srcId="{0C5022CD-3B6D-45E8-B7B7-AE66F8F4F2A8}" destId="{B3214414-7652-4E32-A575-2397FCAE0FAF}" srcOrd="0" destOrd="0" presId="urn:microsoft.com/office/officeart/2005/8/layout/process5"/>
    <dgm:cxn modelId="{E0D4A7E7-96E9-4E58-B859-6FE9304890B1}" srcId="{0C5022CD-3B6D-45E8-B7B7-AE66F8F4F2A8}" destId="{A971EE3A-D68C-4A00-9243-3A919D143231}" srcOrd="0" destOrd="0" parTransId="{D55575E0-647B-4D46-AFEF-739D5FA5DE44}" sibTransId="{58EE4ACA-DB9A-47DD-88F3-612D2813E25F}"/>
    <dgm:cxn modelId="{11986306-28FE-49D0-99C4-CB6ECC367106}" type="presOf" srcId="{A7D90829-5B00-4332-9657-AA2269B21CC5}" destId="{D6ADD1C2-05F7-4957-8D6D-EB3527256D9F}" srcOrd="0" destOrd="0" presId="urn:microsoft.com/office/officeart/2005/8/layout/process5"/>
    <dgm:cxn modelId="{A5CABBC9-0F64-4E79-A766-6833DE095A54}" type="presOf" srcId="{8B539360-482F-47EF-9D2C-B31C34B0B908}" destId="{66503A17-9C4D-45FE-A5CD-68CE0DA56821}" srcOrd="0" destOrd="0" presId="urn:microsoft.com/office/officeart/2005/8/layout/process5"/>
    <dgm:cxn modelId="{521B616F-1412-4C83-A44A-DAB7436966D7}" type="presOf" srcId="{C55CCD58-9BAC-493A-A3CA-7E07A87514B4}" destId="{3C453BF3-A4B0-4420-BBE0-708D671723D0}" srcOrd="0" destOrd="0" presId="urn:microsoft.com/office/officeart/2005/8/layout/process5"/>
    <dgm:cxn modelId="{0088C67E-DBE9-4391-91BF-6B5DECE0AB55}" type="presOf" srcId="{2E6FE088-2850-4E0C-8D71-885E47875D54}" destId="{29E474BE-24FC-4B4B-AC8E-8292C30E0D42}" srcOrd="1" destOrd="0" presId="urn:microsoft.com/office/officeart/2005/8/layout/process5"/>
    <dgm:cxn modelId="{0971678C-58B8-4E35-BB9A-9A3F6E43A25F}" type="presOf" srcId="{42DF393B-CD7C-4B70-9434-FC4AD3C21E20}" destId="{C42ACAB3-2914-4EFC-9F85-ED32740D2788}" srcOrd="0" destOrd="0" presId="urn:microsoft.com/office/officeart/2005/8/layout/process5"/>
    <dgm:cxn modelId="{793F1EC9-B9CD-4892-9E6F-005766873776}" type="presOf" srcId="{10DF0359-2ECE-4EB2-90EB-1896678699A9}" destId="{DE365ADC-F19A-4D88-9E8E-E0C473431790}" srcOrd="1" destOrd="0" presId="urn:microsoft.com/office/officeart/2005/8/layout/process5"/>
    <dgm:cxn modelId="{226D48FD-69E8-4768-9B5B-53C36E8D392F}" type="presOf" srcId="{355A4C41-B2D0-4481-984F-4351EDB10EE7}" destId="{189AF440-1F0C-46CC-9038-736F7E338839}" srcOrd="0" destOrd="0" presId="urn:microsoft.com/office/officeart/2005/8/layout/process5"/>
    <dgm:cxn modelId="{33D20A45-4857-465B-A72F-B3F6B6CEF548}" type="presOf" srcId="{D8E57997-3831-4E83-91C2-3D635AE163F8}" destId="{1AF33BB9-5492-4F2C-8E62-4763C756CD3F}" srcOrd="1" destOrd="0" presId="urn:microsoft.com/office/officeart/2005/8/layout/process5"/>
    <dgm:cxn modelId="{07C3F321-065F-4C6A-B522-B2AFD16A24FE}" type="presOf" srcId="{A7BBD047-47B4-4B5C-9C64-8D4B162512F3}" destId="{C47420C7-E3DD-4182-991D-8DC76FD1AE05}" srcOrd="0" destOrd="0" presId="urn:microsoft.com/office/officeart/2005/8/layout/process5"/>
    <dgm:cxn modelId="{90AB649C-9B2E-49F7-B5A8-D479D408F2C9}" type="presOf" srcId="{58EE4ACA-DB9A-47DD-88F3-612D2813E25F}" destId="{4E11A4F7-1D3A-4664-8017-B38184231C3E}" srcOrd="0" destOrd="0" presId="urn:microsoft.com/office/officeart/2005/8/layout/process5"/>
    <dgm:cxn modelId="{EEEC7E88-5B74-4184-9AE1-909CE0D49E5E}" srcId="{0C5022CD-3B6D-45E8-B7B7-AE66F8F4F2A8}" destId="{058E1F1B-8F66-4083-8E17-DD0401216DEA}" srcOrd="7" destOrd="0" parTransId="{82EF832F-A83D-42E9-B320-3D7AFEC8202A}" sibTransId="{A7D90829-5B00-4332-9657-AA2269B21CC5}"/>
    <dgm:cxn modelId="{FE644BF9-2449-4D4C-BF8A-8B140B97C5B4}" srcId="{0C5022CD-3B6D-45E8-B7B7-AE66F8F4F2A8}" destId="{C55CCD58-9BAC-493A-A3CA-7E07A87514B4}" srcOrd="8" destOrd="0" parTransId="{D38007FA-40E6-46FB-A0F8-22B8C96A5C24}" sibTransId="{922B521F-95C3-469C-A8BC-3072B0758FA3}"/>
    <dgm:cxn modelId="{8FBB67FD-D19E-4852-9A43-DE3D491E830B}" type="presOf" srcId="{8B539360-482F-47EF-9D2C-B31C34B0B908}" destId="{66784A51-6B6D-472D-A2E3-F87770063081}" srcOrd="1" destOrd="0" presId="urn:microsoft.com/office/officeart/2005/8/layout/process5"/>
    <dgm:cxn modelId="{4D8FCAA9-2692-49B0-92E9-FAF2439A3DE0}" type="presOf" srcId="{F4538CEE-2A37-4336-97AB-9D2921C2DDB0}" destId="{6DD2FF3C-D23F-4C2A-920A-288298F0C7AC}" srcOrd="0" destOrd="0" presId="urn:microsoft.com/office/officeart/2005/8/layout/process5"/>
    <dgm:cxn modelId="{E8DD04AC-2920-40C9-855C-E9C09689AE66}" srcId="{0C5022CD-3B6D-45E8-B7B7-AE66F8F4F2A8}" destId="{42DF393B-CD7C-4B70-9434-FC4AD3C21E20}" srcOrd="3" destOrd="0" parTransId="{D9B54696-A36F-4675-BD58-CC05C71544B4}" sibTransId="{355A4C41-B2D0-4481-984F-4351EDB10EE7}"/>
    <dgm:cxn modelId="{4C04FB21-DE25-4E4A-8FC1-747D244F41F7}" type="presOf" srcId="{058E1F1B-8F66-4083-8E17-DD0401216DEA}" destId="{20B14457-425B-4D8F-B0DD-B63E2B1E6731}" srcOrd="0" destOrd="0" presId="urn:microsoft.com/office/officeart/2005/8/layout/process5"/>
    <dgm:cxn modelId="{844EBE29-8AEF-4A61-8FA6-04BEFBC2F7DC}" type="presOf" srcId="{C129AEA8-496E-43EC-B924-FD4100557A15}" destId="{0D88F1EF-2F57-459D-BDFE-C2F061C126E4}" srcOrd="0" destOrd="0" presId="urn:microsoft.com/office/officeart/2005/8/layout/process5"/>
    <dgm:cxn modelId="{B0D0B578-E44D-4ED8-8714-4EE05FB1D80B}" srcId="{0C5022CD-3B6D-45E8-B7B7-AE66F8F4F2A8}" destId="{F4538CEE-2A37-4336-97AB-9D2921C2DDB0}" srcOrd="6" destOrd="0" parTransId="{5EB5037E-2D8E-48F6-A662-A97E2E9F0023}" sibTransId="{10DF0359-2ECE-4EB2-90EB-1896678699A9}"/>
    <dgm:cxn modelId="{CA04AE17-C6D6-47C3-82F6-594149F8C4DC}" type="presOf" srcId="{2E6FE088-2850-4E0C-8D71-885E47875D54}" destId="{F1166A3C-4004-4030-89C8-68F0C4C22538}" srcOrd="0" destOrd="0" presId="urn:microsoft.com/office/officeart/2005/8/layout/process5"/>
    <dgm:cxn modelId="{F56AD2DB-CDEF-49AE-891A-9F1F61727344}" type="presOf" srcId="{10DF0359-2ECE-4EB2-90EB-1896678699A9}" destId="{46E96CDC-6A2C-430B-8058-48966D56E230}" srcOrd="0" destOrd="0" presId="urn:microsoft.com/office/officeart/2005/8/layout/process5"/>
    <dgm:cxn modelId="{2C2DC76D-B2AE-4684-B7DA-F4C0EA09FB6A}" type="presOf" srcId="{D8E57997-3831-4E83-91C2-3D635AE163F8}" destId="{16B76522-F62D-4662-B4A6-7613D02C0BB8}" srcOrd="0" destOrd="0" presId="urn:microsoft.com/office/officeart/2005/8/layout/process5"/>
    <dgm:cxn modelId="{1A7D931E-A384-4602-B632-F51083063782}" type="presOf" srcId="{58EE4ACA-DB9A-47DD-88F3-612D2813E25F}" destId="{DA06F7B8-F1B2-43E0-8DC8-FDB6A30DA402}" srcOrd="1" destOrd="0" presId="urn:microsoft.com/office/officeart/2005/8/layout/process5"/>
    <dgm:cxn modelId="{8869288E-BAC2-49C8-B688-539B710C3CA0}" type="presParOf" srcId="{B3214414-7652-4E32-A575-2397FCAE0FAF}" destId="{A379FAD6-CDC0-4C16-AD62-B8AE851EA9E8}" srcOrd="0" destOrd="0" presId="urn:microsoft.com/office/officeart/2005/8/layout/process5"/>
    <dgm:cxn modelId="{33A2F42F-8C9F-4F16-801D-B07386C8F13A}" type="presParOf" srcId="{B3214414-7652-4E32-A575-2397FCAE0FAF}" destId="{4E11A4F7-1D3A-4664-8017-B38184231C3E}" srcOrd="1" destOrd="0" presId="urn:microsoft.com/office/officeart/2005/8/layout/process5"/>
    <dgm:cxn modelId="{60378966-E39D-4FC5-AD5C-271766F8F1A4}" type="presParOf" srcId="{4E11A4F7-1D3A-4664-8017-B38184231C3E}" destId="{DA06F7B8-F1B2-43E0-8DC8-FDB6A30DA402}" srcOrd="0" destOrd="0" presId="urn:microsoft.com/office/officeart/2005/8/layout/process5"/>
    <dgm:cxn modelId="{647BA9AD-5108-4077-8C48-655AB1E77F32}" type="presParOf" srcId="{B3214414-7652-4E32-A575-2397FCAE0FAF}" destId="{0D88F1EF-2F57-459D-BDFE-C2F061C126E4}" srcOrd="2" destOrd="0" presId="urn:microsoft.com/office/officeart/2005/8/layout/process5"/>
    <dgm:cxn modelId="{8A20F2A3-036C-4187-A918-53EEA1F41F96}" type="presParOf" srcId="{B3214414-7652-4E32-A575-2397FCAE0FAF}" destId="{16B76522-F62D-4662-B4A6-7613D02C0BB8}" srcOrd="3" destOrd="0" presId="urn:microsoft.com/office/officeart/2005/8/layout/process5"/>
    <dgm:cxn modelId="{184A619B-C857-4822-9546-6883852C95D0}" type="presParOf" srcId="{16B76522-F62D-4662-B4A6-7613D02C0BB8}" destId="{1AF33BB9-5492-4F2C-8E62-4763C756CD3F}" srcOrd="0" destOrd="0" presId="urn:microsoft.com/office/officeart/2005/8/layout/process5"/>
    <dgm:cxn modelId="{203AEB0E-A5EB-44D2-B0FB-A56787C853FD}" type="presParOf" srcId="{B3214414-7652-4E32-A575-2397FCAE0FAF}" destId="{C47420C7-E3DD-4182-991D-8DC76FD1AE05}" srcOrd="4" destOrd="0" presId="urn:microsoft.com/office/officeart/2005/8/layout/process5"/>
    <dgm:cxn modelId="{893717B4-4361-4DA8-9927-BC0E30022F6C}" type="presParOf" srcId="{B3214414-7652-4E32-A575-2397FCAE0FAF}" destId="{F1166A3C-4004-4030-89C8-68F0C4C22538}" srcOrd="5" destOrd="0" presId="urn:microsoft.com/office/officeart/2005/8/layout/process5"/>
    <dgm:cxn modelId="{9ABF2A83-BA7A-4578-8E5C-48CC21F418DC}" type="presParOf" srcId="{F1166A3C-4004-4030-89C8-68F0C4C22538}" destId="{29E474BE-24FC-4B4B-AC8E-8292C30E0D42}" srcOrd="0" destOrd="0" presId="urn:microsoft.com/office/officeart/2005/8/layout/process5"/>
    <dgm:cxn modelId="{76FCA9B0-3CE8-470D-AF6C-8C41CB9F7306}" type="presParOf" srcId="{B3214414-7652-4E32-A575-2397FCAE0FAF}" destId="{C42ACAB3-2914-4EFC-9F85-ED32740D2788}" srcOrd="6" destOrd="0" presId="urn:microsoft.com/office/officeart/2005/8/layout/process5"/>
    <dgm:cxn modelId="{C0D5F69E-B879-4952-9B5B-370991550F7C}" type="presParOf" srcId="{B3214414-7652-4E32-A575-2397FCAE0FAF}" destId="{189AF440-1F0C-46CC-9038-736F7E338839}" srcOrd="7" destOrd="0" presId="urn:microsoft.com/office/officeart/2005/8/layout/process5"/>
    <dgm:cxn modelId="{4775909E-85F4-414C-A2A8-E4DB6A589CEA}" type="presParOf" srcId="{189AF440-1F0C-46CC-9038-736F7E338839}" destId="{654F6242-7F9B-4AB9-B271-E4178D24D8F7}" srcOrd="0" destOrd="0" presId="urn:microsoft.com/office/officeart/2005/8/layout/process5"/>
    <dgm:cxn modelId="{6B00E2F1-94B0-4761-B554-DD1CF8BE3AC1}" type="presParOf" srcId="{B3214414-7652-4E32-A575-2397FCAE0FAF}" destId="{9C544B66-2B77-416A-A6C1-513C778432B1}" srcOrd="8" destOrd="0" presId="urn:microsoft.com/office/officeart/2005/8/layout/process5"/>
    <dgm:cxn modelId="{EC7A5A75-4234-4DE3-8D1F-3D3E2437899F}" type="presParOf" srcId="{B3214414-7652-4E32-A575-2397FCAE0FAF}" destId="{66503A17-9C4D-45FE-A5CD-68CE0DA56821}" srcOrd="9" destOrd="0" presId="urn:microsoft.com/office/officeart/2005/8/layout/process5"/>
    <dgm:cxn modelId="{881B79D3-D2C2-4B4E-85FE-899325A98B23}" type="presParOf" srcId="{66503A17-9C4D-45FE-A5CD-68CE0DA56821}" destId="{66784A51-6B6D-472D-A2E3-F87770063081}" srcOrd="0" destOrd="0" presId="urn:microsoft.com/office/officeart/2005/8/layout/process5"/>
    <dgm:cxn modelId="{0FCE135E-4335-4534-B21D-7832BD134BD6}" type="presParOf" srcId="{B3214414-7652-4E32-A575-2397FCAE0FAF}" destId="{6EEAD1A6-05A6-4D7F-835C-E2454A2503EB}" srcOrd="10" destOrd="0" presId="urn:microsoft.com/office/officeart/2005/8/layout/process5"/>
    <dgm:cxn modelId="{DA9F6951-782C-4BEC-A005-DBD385370427}" type="presParOf" srcId="{B3214414-7652-4E32-A575-2397FCAE0FAF}" destId="{CD162CC3-1B5E-4002-A4D4-1D06AE1F818D}" srcOrd="11" destOrd="0" presId="urn:microsoft.com/office/officeart/2005/8/layout/process5"/>
    <dgm:cxn modelId="{60C4AB68-DC30-4B22-BD50-1F62CA3D541A}" type="presParOf" srcId="{CD162CC3-1B5E-4002-A4D4-1D06AE1F818D}" destId="{B004003F-7711-47A5-ADE3-C48BCDFD27B1}" srcOrd="0" destOrd="0" presId="urn:microsoft.com/office/officeart/2005/8/layout/process5"/>
    <dgm:cxn modelId="{F6A75F7B-B467-4A5A-9064-731BB2CD6D3F}" type="presParOf" srcId="{B3214414-7652-4E32-A575-2397FCAE0FAF}" destId="{6DD2FF3C-D23F-4C2A-920A-288298F0C7AC}" srcOrd="12" destOrd="0" presId="urn:microsoft.com/office/officeart/2005/8/layout/process5"/>
    <dgm:cxn modelId="{D9289B26-9631-456C-BEAC-FB4E04FD2BE2}" type="presParOf" srcId="{B3214414-7652-4E32-A575-2397FCAE0FAF}" destId="{46E96CDC-6A2C-430B-8058-48966D56E230}" srcOrd="13" destOrd="0" presId="urn:microsoft.com/office/officeart/2005/8/layout/process5"/>
    <dgm:cxn modelId="{77A5B7E4-FC99-42CA-BBEC-85BA6AC08938}" type="presParOf" srcId="{46E96CDC-6A2C-430B-8058-48966D56E230}" destId="{DE365ADC-F19A-4D88-9E8E-E0C473431790}" srcOrd="0" destOrd="0" presId="urn:microsoft.com/office/officeart/2005/8/layout/process5"/>
    <dgm:cxn modelId="{47CDEA24-3A49-4F42-A497-9E33A119EDE1}" type="presParOf" srcId="{B3214414-7652-4E32-A575-2397FCAE0FAF}" destId="{20B14457-425B-4D8F-B0DD-B63E2B1E6731}" srcOrd="14" destOrd="0" presId="urn:microsoft.com/office/officeart/2005/8/layout/process5"/>
    <dgm:cxn modelId="{8E19E1A7-7C90-495A-9D9C-5EC77FFB05AE}" type="presParOf" srcId="{B3214414-7652-4E32-A575-2397FCAE0FAF}" destId="{D6ADD1C2-05F7-4957-8D6D-EB3527256D9F}" srcOrd="15" destOrd="0" presId="urn:microsoft.com/office/officeart/2005/8/layout/process5"/>
    <dgm:cxn modelId="{0025C9A0-A2F8-4EA5-84B5-F9A6B5B796BF}" type="presParOf" srcId="{D6ADD1C2-05F7-4957-8D6D-EB3527256D9F}" destId="{8CBEBFFA-4CBE-4F11-9E75-CD1CC6BF8304}" srcOrd="0" destOrd="0" presId="urn:microsoft.com/office/officeart/2005/8/layout/process5"/>
    <dgm:cxn modelId="{819E0952-E7B6-4B0A-B536-63217F5C4701}" type="presParOf" srcId="{B3214414-7652-4E32-A575-2397FCAE0FAF}" destId="{3C453BF3-A4B0-4420-BBE0-708D671723D0}" srcOrd="16"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50F5F-941E-4B53-B5D7-AE8004B20D2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EC"/>
        </a:p>
      </dgm:t>
    </dgm:pt>
    <dgm:pt modelId="{ED93E823-0799-4645-ADDE-F247D8F96BD4}">
      <dgm:prSet phldrT="[Texto]" custT="1"/>
      <dgm:spPr/>
      <dgm:t>
        <a:bodyPr/>
        <a:lstStyle/>
        <a:p>
          <a:r>
            <a:rPr lang="es-EC" sz="3600" dirty="0" smtClean="0">
              <a:solidFill>
                <a:sysClr val="windowText" lastClr="000000"/>
              </a:solidFill>
            </a:rPr>
            <a:t>General</a:t>
          </a:r>
          <a:endParaRPr lang="es-EC" sz="3600" dirty="0">
            <a:solidFill>
              <a:sysClr val="windowText" lastClr="000000"/>
            </a:solidFill>
          </a:endParaRPr>
        </a:p>
      </dgm:t>
    </dgm:pt>
    <dgm:pt modelId="{0DE91B01-84C0-411C-9B89-7FC860E4818E}" type="parTrans" cxnId="{7F2D26B8-373F-4B4E-95D5-CFF15E495FCB}">
      <dgm:prSet/>
      <dgm:spPr/>
      <dgm:t>
        <a:bodyPr/>
        <a:lstStyle/>
        <a:p>
          <a:endParaRPr lang="es-EC"/>
        </a:p>
      </dgm:t>
    </dgm:pt>
    <dgm:pt modelId="{A6AD1336-B53D-4094-963F-5B301B949B9E}" type="sibTrans" cxnId="{7F2D26B8-373F-4B4E-95D5-CFF15E495FCB}">
      <dgm:prSet/>
      <dgm:spPr/>
      <dgm:t>
        <a:bodyPr/>
        <a:lstStyle/>
        <a:p>
          <a:endParaRPr lang="es-EC"/>
        </a:p>
      </dgm:t>
    </dgm:pt>
    <dgm:pt modelId="{50A69743-E470-4CBE-945E-63A237905FB6}">
      <dgm:prSet phldrT="[Texto]"/>
      <dgm:spPr/>
      <dgm:t>
        <a:bodyPr/>
        <a:lstStyle/>
        <a:p>
          <a:pPr algn="ctr"/>
          <a:r>
            <a:rPr lang="es-EC" dirty="0" smtClean="0"/>
            <a:t> Describir el comportamiento de la política comercial del Ecuador en la industria de la torta de soya y su  influencia en el sector productivo</a:t>
          </a:r>
          <a:endParaRPr lang="es-EC" dirty="0"/>
        </a:p>
      </dgm:t>
    </dgm:pt>
    <dgm:pt modelId="{7B83641F-5DB2-4ECD-ACBE-8A4D7E50A30C}" type="parTrans" cxnId="{E407774F-5342-4F2F-8C6B-A6F7D1D6352B}">
      <dgm:prSet/>
      <dgm:spPr/>
      <dgm:t>
        <a:bodyPr/>
        <a:lstStyle/>
        <a:p>
          <a:endParaRPr lang="es-EC"/>
        </a:p>
      </dgm:t>
    </dgm:pt>
    <dgm:pt modelId="{1B55D06C-B3C9-42B6-BA15-40420DE02BC3}" type="sibTrans" cxnId="{E407774F-5342-4F2F-8C6B-A6F7D1D6352B}">
      <dgm:prSet/>
      <dgm:spPr/>
      <dgm:t>
        <a:bodyPr/>
        <a:lstStyle/>
        <a:p>
          <a:endParaRPr lang="es-EC"/>
        </a:p>
      </dgm:t>
    </dgm:pt>
    <dgm:pt modelId="{91DD16EC-E4B7-404B-9FDB-B5E86A100FF3}">
      <dgm:prSet phldrT="[Texto]" custT="1"/>
      <dgm:spPr/>
      <dgm:t>
        <a:bodyPr/>
        <a:lstStyle/>
        <a:p>
          <a:r>
            <a:rPr lang="es-EC" sz="3600" dirty="0" smtClean="0">
              <a:solidFill>
                <a:sysClr val="windowText" lastClr="000000"/>
              </a:solidFill>
            </a:rPr>
            <a:t>Específicos</a:t>
          </a:r>
          <a:endParaRPr lang="es-EC" sz="4300" dirty="0">
            <a:solidFill>
              <a:sysClr val="windowText" lastClr="000000"/>
            </a:solidFill>
          </a:endParaRPr>
        </a:p>
      </dgm:t>
    </dgm:pt>
    <dgm:pt modelId="{68709D10-557B-4829-838D-293E6BF23911}" type="parTrans" cxnId="{ADDBDC00-C518-446A-A505-FE584584AAB4}">
      <dgm:prSet/>
      <dgm:spPr/>
      <dgm:t>
        <a:bodyPr/>
        <a:lstStyle/>
        <a:p>
          <a:endParaRPr lang="es-EC"/>
        </a:p>
      </dgm:t>
    </dgm:pt>
    <dgm:pt modelId="{DB3D8E34-B5D6-4DE4-9FAC-E7C3FDA2125E}" type="sibTrans" cxnId="{ADDBDC00-C518-446A-A505-FE584584AAB4}">
      <dgm:prSet/>
      <dgm:spPr/>
      <dgm:t>
        <a:bodyPr/>
        <a:lstStyle/>
        <a:p>
          <a:endParaRPr lang="es-EC"/>
        </a:p>
      </dgm:t>
    </dgm:pt>
    <dgm:pt modelId="{56D977F8-1135-4092-B413-0249E60237EB}">
      <dgm:prSet phldrT="[Texto]"/>
      <dgm:spPr/>
      <dgm:t>
        <a:bodyPr/>
        <a:lstStyle/>
        <a:p>
          <a:pPr algn="ctr"/>
          <a:r>
            <a:rPr lang="es-EC" dirty="0" smtClean="0"/>
            <a:t>Describir la situación actual de la demanda nacional de la torta de soya</a:t>
          </a:r>
          <a:endParaRPr lang="es-EC" dirty="0"/>
        </a:p>
      </dgm:t>
    </dgm:pt>
    <dgm:pt modelId="{4D62B90E-8B0D-44C5-AD5B-C18471A3D0B4}" type="parTrans" cxnId="{A3719DA3-4C39-4B80-A71F-A738B76A7118}">
      <dgm:prSet/>
      <dgm:spPr/>
      <dgm:t>
        <a:bodyPr/>
        <a:lstStyle/>
        <a:p>
          <a:endParaRPr lang="es-EC"/>
        </a:p>
      </dgm:t>
    </dgm:pt>
    <dgm:pt modelId="{621E2DB6-242D-4E53-A2DE-9C7D6EEA9296}" type="sibTrans" cxnId="{A3719DA3-4C39-4B80-A71F-A738B76A7118}">
      <dgm:prSet/>
      <dgm:spPr/>
      <dgm:t>
        <a:bodyPr/>
        <a:lstStyle/>
        <a:p>
          <a:endParaRPr lang="es-EC"/>
        </a:p>
      </dgm:t>
    </dgm:pt>
    <dgm:pt modelId="{4845E86C-7C3D-4F0B-91DC-EA887257627A}">
      <dgm:prSet phldrT="[Texto]"/>
      <dgm:spPr/>
      <dgm:t>
        <a:bodyPr/>
        <a:lstStyle/>
        <a:p>
          <a:pPr algn="ctr"/>
          <a:r>
            <a:rPr lang="es-EC" dirty="0" smtClean="0"/>
            <a:t>Analizar el comportamiento del sector industrial de la torta de soya</a:t>
          </a:r>
          <a:endParaRPr lang="es-EC" dirty="0"/>
        </a:p>
      </dgm:t>
    </dgm:pt>
    <dgm:pt modelId="{CBF8B9CE-7684-4BCF-A0F0-62E57C48F3BB}" type="parTrans" cxnId="{410A4F80-50DE-4BFE-9B6D-BD4C81769251}">
      <dgm:prSet/>
      <dgm:spPr/>
      <dgm:t>
        <a:bodyPr/>
        <a:lstStyle/>
        <a:p>
          <a:endParaRPr lang="es-EC"/>
        </a:p>
      </dgm:t>
    </dgm:pt>
    <dgm:pt modelId="{9BDD15AD-BDAA-401F-9F29-CC5F97030CCC}" type="sibTrans" cxnId="{410A4F80-50DE-4BFE-9B6D-BD4C81769251}">
      <dgm:prSet/>
      <dgm:spPr/>
      <dgm:t>
        <a:bodyPr/>
        <a:lstStyle/>
        <a:p>
          <a:endParaRPr lang="es-EC"/>
        </a:p>
      </dgm:t>
    </dgm:pt>
    <dgm:pt modelId="{0CA92218-1C00-4888-8973-930C23F18D41}">
      <dgm:prSet phldrT="[Texto]"/>
      <dgm:spPr/>
      <dgm:t>
        <a:bodyPr/>
        <a:lstStyle/>
        <a:p>
          <a:pPr algn="ctr"/>
          <a:r>
            <a:rPr lang="es-EC" dirty="0" smtClean="0"/>
            <a:t>Identificar el impacto del diferimiento arancelario en la política comercial ecuatoriana</a:t>
          </a:r>
          <a:endParaRPr lang="es-EC" dirty="0"/>
        </a:p>
      </dgm:t>
    </dgm:pt>
    <dgm:pt modelId="{7209BA37-78C6-44E7-9182-70027C216182}" type="parTrans" cxnId="{0CE7B760-AD73-4376-B03C-6F1CF1387A48}">
      <dgm:prSet/>
      <dgm:spPr/>
      <dgm:t>
        <a:bodyPr/>
        <a:lstStyle/>
        <a:p>
          <a:endParaRPr lang="es-EC"/>
        </a:p>
      </dgm:t>
    </dgm:pt>
    <dgm:pt modelId="{E8211911-83FA-4B04-AE31-C1C9484F2784}" type="sibTrans" cxnId="{0CE7B760-AD73-4376-B03C-6F1CF1387A48}">
      <dgm:prSet/>
      <dgm:spPr/>
      <dgm:t>
        <a:bodyPr/>
        <a:lstStyle/>
        <a:p>
          <a:endParaRPr lang="es-EC"/>
        </a:p>
      </dgm:t>
    </dgm:pt>
    <dgm:pt modelId="{3C159C11-FC0A-49FA-BE6A-ADFF16399E0B}">
      <dgm:prSet phldrT="[Texto]"/>
      <dgm:spPr/>
      <dgm:t>
        <a:bodyPr/>
        <a:lstStyle/>
        <a:p>
          <a:pPr algn="l"/>
          <a:endParaRPr lang="es-EC" dirty="0"/>
        </a:p>
      </dgm:t>
    </dgm:pt>
    <dgm:pt modelId="{77E77F84-7108-4B4E-B3F1-058031E0C0D2}" type="parTrans" cxnId="{A39E4C88-F103-4B71-9E2F-AE6A97F3F200}">
      <dgm:prSet/>
      <dgm:spPr/>
      <dgm:t>
        <a:bodyPr/>
        <a:lstStyle/>
        <a:p>
          <a:endParaRPr lang="es-EC"/>
        </a:p>
      </dgm:t>
    </dgm:pt>
    <dgm:pt modelId="{3A3A18E5-6A6B-4F8A-847E-359C3A1A90BA}" type="sibTrans" cxnId="{A39E4C88-F103-4B71-9E2F-AE6A97F3F200}">
      <dgm:prSet/>
      <dgm:spPr/>
      <dgm:t>
        <a:bodyPr/>
        <a:lstStyle/>
        <a:p>
          <a:endParaRPr lang="es-EC"/>
        </a:p>
      </dgm:t>
    </dgm:pt>
    <dgm:pt modelId="{D00C1BDC-CAF3-401B-9D10-E21612579622}">
      <dgm:prSet phldrT="[Texto]"/>
      <dgm:spPr/>
      <dgm:t>
        <a:bodyPr/>
        <a:lstStyle/>
        <a:p>
          <a:pPr algn="ctr"/>
          <a:endParaRPr lang="es-EC" dirty="0"/>
        </a:p>
      </dgm:t>
    </dgm:pt>
    <dgm:pt modelId="{E82E738D-B177-496E-9625-1C5BEB770283}" type="parTrans" cxnId="{08795AC0-7280-4AEF-B8C3-2D447EF15416}">
      <dgm:prSet/>
      <dgm:spPr/>
      <dgm:t>
        <a:bodyPr/>
        <a:lstStyle/>
        <a:p>
          <a:endParaRPr lang="es-EC"/>
        </a:p>
      </dgm:t>
    </dgm:pt>
    <dgm:pt modelId="{0C6862B4-966D-43AF-96F1-7FFE4995111B}" type="sibTrans" cxnId="{08795AC0-7280-4AEF-B8C3-2D447EF15416}">
      <dgm:prSet/>
      <dgm:spPr/>
      <dgm:t>
        <a:bodyPr/>
        <a:lstStyle/>
        <a:p>
          <a:endParaRPr lang="es-EC"/>
        </a:p>
      </dgm:t>
    </dgm:pt>
    <dgm:pt modelId="{83404B7A-058C-45EC-BF6B-DCA31B984426}">
      <dgm:prSet phldrT="[Texto]"/>
      <dgm:spPr/>
      <dgm:t>
        <a:bodyPr/>
        <a:lstStyle/>
        <a:p>
          <a:pPr algn="ctr"/>
          <a:endParaRPr lang="es-EC" dirty="0"/>
        </a:p>
      </dgm:t>
    </dgm:pt>
    <dgm:pt modelId="{346D5313-0DEB-4BED-B8F0-B57B9407FEA8}" type="parTrans" cxnId="{F6CB48D2-F64D-48D2-953C-D13005BC057B}">
      <dgm:prSet/>
      <dgm:spPr/>
      <dgm:t>
        <a:bodyPr/>
        <a:lstStyle/>
        <a:p>
          <a:endParaRPr lang="es-EC"/>
        </a:p>
      </dgm:t>
    </dgm:pt>
    <dgm:pt modelId="{A7635552-1A42-49CC-94E5-CA169C5554EF}" type="sibTrans" cxnId="{F6CB48D2-F64D-48D2-953C-D13005BC057B}">
      <dgm:prSet/>
      <dgm:spPr/>
      <dgm:t>
        <a:bodyPr/>
        <a:lstStyle/>
        <a:p>
          <a:endParaRPr lang="es-EC"/>
        </a:p>
      </dgm:t>
    </dgm:pt>
    <dgm:pt modelId="{DEFE9DD5-29EE-43D8-AF16-5FD4B453652E}" type="pres">
      <dgm:prSet presAssocID="{B2B50F5F-941E-4B53-B5D7-AE8004B20D21}" presName="Name0" presStyleCnt="0">
        <dgm:presLayoutVars>
          <dgm:dir/>
          <dgm:animLvl val="lvl"/>
          <dgm:resizeHandles val="exact"/>
        </dgm:presLayoutVars>
      </dgm:prSet>
      <dgm:spPr/>
      <dgm:t>
        <a:bodyPr/>
        <a:lstStyle/>
        <a:p>
          <a:endParaRPr lang="es-EC"/>
        </a:p>
      </dgm:t>
    </dgm:pt>
    <dgm:pt modelId="{002CFF1F-7504-4920-A257-23E9522D1493}" type="pres">
      <dgm:prSet presAssocID="{ED93E823-0799-4645-ADDE-F247D8F96BD4}" presName="composite" presStyleCnt="0"/>
      <dgm:spPr/>
    </dgm:pt>
    <dgm:pt modelId="{C6D7AB56-33B4-43AA-9EFD-BE19541192E8}" type="pres">
      <dgm:prSet presAssocID="{ED93E823-0799-4645-ADDE-F247D8F96BD4}" presName="parTx" presStyleLbl="alignNode1" presStyleIdx="0" presStyleCnt="2">
        <dgm:presLayoutVars>
          <dgm:chMax val="0"/>
          <dgm:chPref val="0"/>
          <dgm:bulletEnabled val="1"/>
        </dgm:presLayoutVars>
      </dgm:prSet>
      <dgm:spPr/>
      <dgm:t>
        <a:bodyPr/>
        <a:lstStyle/>
        <a:p>
          <a:endParaRPr lang="es-EC"/>
        </a:p>
      </dgm:t>
    </dgm:pt>
    <dgm:pt modelId="{5D68AA66-C300-4701-8676-5E94F5D0E38A}" type="pres">
      <dgm:prSet presAssocID="{ED93E823-0799-4645-ADDE-F247D8F96BD4}" presName="desTx" presStyleLbl="alignAccFollowNode1" presStyleIdx="0" presStyleCnt="2">
        <dgm:presLayoutVars>
          <dgm:bulletEnabled val="1"/>
        </dgm:presLayoutVars>
      </dgm:prSet>
      <dgm:spPr/>
      <dgm:t>
        <a:bodyPr/>
        <a:lstStyle/>
        <a:p>
          <a:endParaRPr lang="es-EC"/>
        </a:p>
      </dgm:t>
    </dgm:pt>
    <dgm:pt modelId="{140E8FEC-F8F5-4C8C-8EBC-ACA718F133BC}" type="pres">
      <dgm:prSet presAssocID="{A6AD1336-B53D-4094-963F-5B301B949B9E}" presName="space" presStyleCnt="0"/>
      <dgm:spPr/>
    </dgm:pt>
    <dgm:pt modelId="{71817175-8242-4950-AFC7-D78A7B27183F}" type="pres">
      <dgm:prSet presAssocID="{91DD16EC-E4B7-404B-9FDB-B5E86A100FF3}" presName="composite" presStyleCnt="0"/>
      <dgm:spPr/>
    </dgm:pt>
    <dgm:pt modelId="{423BFE0B-AD40-4C09-8414-7E2C4492D375}" type="pres">
      <dgm:prSet presAssocID="{91DD16EC-E4B7-404B-9FDB-B5E86A100FF3}" presName="parTx" presStyleLbl="alignNode1" presStyleIdx="1" presStyleCnt="2">
        <dgm:presLayoutVars>
          <dgm:chMax val="0"/>
          <dgm:chPref val="0"/>
          <dgm:bulletEnabled val="1"/>
        </dgm:presLayoutVars>
      </dgm:prSet>
      <dgm:spPr/>
      <dgm:t>
        <a:bodyPr/>
        <a:lstStyle/>
        <a:p>
          <a:endParaRPr lang="es-EC"/>
        </a:p>
      </dgm:t>
    </dgm:pt>
    <dgm:pt modelId="{817EAA4D-70AA-49C7-AB65-7B6C211A3673}" type="pres">
      <dgm:prSet presAssocID="{91DD16EC-E4B7-404B-9FDB-B5E86A100FF3}" presName="desTx" presStyleLbl="alignAccFollowNode1" presStyleIdx="1" presStyleCnt="2">
        <dgm:presLayoutVars>
          <dgm:bulletEnabled val="1"/>
        </dgm:presLayoutVars>
      </dgm:prSet>
      <dgm:spPr/>
      <dgm:t>
        <a:bodyPr/>
        <a:lstStyle/>
        <a:p>
          <a:endParaRPr lang="es-EC"/>
        </a:p>
      </dgm:t>
    </dgm:pt>
  </dgm:ptLst>
  <dgm:cxnLst>
    <dgm:cxn modelId="{A3719DA3-4C39-4B80-A71F-A738B76A7118}" srcId="{91DD16EC-E4B7-404B-9FDB-B5E86A100FF3}" destId="{56D977F8-1135-4092-B413-0249E60237EB}" srcOrd="1" destOrd="0" parTransId="{4D62B90E-8B0D-44C5-AD5B-C18471A3D0B4}" sibTransId="{621E2DB6-242D-4E53-A2DE-9C7D6EEA9296}"/>
    <dgm:cxn modelId="{A39E4C88-F103-4B71-9E2F-AE6A97F3F200}" srcId="{91DD16EC-E4B7-404B-9FDB-B5E86A100FF3}" destId="{3C159C11-FC0A-49FA-BE6A-ADFF16399E0B}" srcOrd="4" destOrd="0" parTransId="{77E77F84-7108-4B4E-B3F1-058031E0C0D2}" sibTransId="{3A3A18E5-6A6B-4F8A-847E-359C3A1A90BA}"/>
    <dgm:cxn modelId="{8A462B8B-C1AA-413C-93FC-B9F9102A0620}" type="presOf" srcId="{0CA92218-1C00-4888-8973-930C23F18D41}" destId="{817EAA4D-70AA-49C7-AB65-7B6C211A3673}" srcOrd="0" destOrd="3" presId="urn:microsoft.com/office/officeart/2005/8/layout/hList1"/>
    <dgm:cxn modelId="{C3A2A067-A47F-420D-931D-0D426E568E6C}" type="presOf" srcId="{83404B7A-058C-45EC-BF6B-DCA31B984426}" destId="{817EAA4D-70AA-49C7-AB65-7B6C211A3673}" srcOrd="0" destOrd="0" presId="urn:microsoft.com/office/officeart/2005/8/layout/hList1"/>
    <dgm:cxn modelId="{159CF6E9-9126-4A44-9283-4266E3B3A95B}" type="presOf" srcId="{ED93E823-0799-4645-ADDE-F247D8F96BD4}" destId="{C6D7AB56-33B4-43AA-9EFD-BE19541192E8}" srcOrd="0" destOrd="0" presId="urn:microsoft.com/office/officeart/2005/8/layout/hList1"/>
    <dgm:cxn modelId="{F5EEFBD3-DC81-41E1-987E-4BBB04A0E021}" type="presOf" srcId="{4845E86C-7C3D-4F0B-91DC-EA887257627A}" destId="{817EAA4D-70AA-49C7-AB65-7B6C211A3673}" srcOrd="0" destOrd="2" presId="urn:microsoft.com/office/officeart/2005/8/layout/hList1"/>
    <dgm:cxn modelId="{410A4F80-50DE-4BFE-9B6D-BD4C81769251}" srcId="{91DD16EC-E4B7-404B-9FDB-B5E86A100FF3}" destId="{4845E86C-7C3D-4F0B-91DC-EA887257627A}" srcOrd="2" destOrd="0" parTransId="{CBF8B9CE-7684-4BCF-A0F0-62E57C48F3BB}" sibTransId="{9BDD15AD-BDAA-401F-9F29-CC5F97030CCC}"/>
    <dgm:cxn modelId="{08795AC0-7280-4AEF-B8C3-2D447EF15416}" srcId="{ED93E823-0799-4645-ADDE-F247D8F96BD4}" destId="{D00C1BDC-CAF3-401B-9D10-E21612579622}" srcOrd="0" destOrd="0" parTransId="{E82E738D-B177-496E-9625-1C5BEB770283}" sibTransId="{0C6862B4-966D-43AF-96F1-7FFE4995111B}"/>
    <dgm:cxn modelId="{B9FF2792-8B11-43FF-8CC1-0F49E4EA8203}" type="presOf" srcId="{50A69743-E470-4CBE-945E-63A237905FB6}" destId="{5D68AA66-C300-4701-8676-5E94F5D0E38A}" srcOrd="0" destOrd="1" presId="urn:microsoft.com/office/officeart/2005/8/layout/hList1"/>
    <dgm:cxn modelId="{58FFBAF2-A7C5-4EA8-8225-958811F7578D}" type="presOf" srcId="{B2B50F5F-941E-4B53-B5D7-AE8004B20D21}" destId="{DEFE9DD5-29EE-43D8-AF16-5FD4B453652E}" srcOrd="0" destOrd="0" presId="urn:microsoft.com/office/officeart/2005/8/layout/hList1"/>
    <dgm:cxn modelId="{F6CB48D2-F64D-48D2-953C-D13005BC057B}" srcId="{91DD16EC-E4B7-404B-9FDB-B5E86A100FF3}" destId="{83404B7A-058C-45EC-BF6B-DCA31B984426}" srcOrd="0" destOrd="0" parTransId="{346D5313-0DEB-4BED-B8F0-B57B9407FEA8}" sibTransId="{A7635552-1A42-49CC-94E5-CA169C5554EF}"/>
    <dgm:cxn modelId="{E55F8E11-5F27-4239-8C44-78D1677AE9E1}" type="presOf" srcId="{3C159C11-FC0A-49FA-BE6A-ADFF16399E0B}" destId="{817EAA4D-70AA-49C7-AB65-7B6C211A3673}" srcOrd="0" destOrd="4" presId="urn:microsoft.com/office/officeart/2005/8/layout/hList1"/>
    <dgm:cxn modelId="{0CE7B760-AD73-4376-B03C-6F1CF1387A48}" srcId="{91DD16EC-E4B7-404B-9FDB-B5E86A100FF3}" destId="{0CA92218-1C00-4888-8973-930C23F18D41}" srcOrd="3" destOrd="0" parTransId="{7209BA37-78C6-44E7-9182-70027C216182}" sibTransId="{E8211911-83FA-4B04-AE31-C1C9484F2784}"/>
    <dgm:cxn modelId="{90078C4F-58DD-4AE2-8A80-807FA38EC184}" type="presOf" srcId="{56D977F8-1135-4092-B413-0249E60237EB}" destId="{817EAA4D-70AA-49C7-AB65-7B6C211A3673}" srcOrd="0" destOrd="1" presId="urn:microsoft.com/office/officeart/2005/8/layout/hList1"/>
    <dgm:cxn modelId="{ADDBDC00-C518-446A-A505-FE584584AAB4}" srcId="{B2B50F5F-941E-4B53-B5D7-AE8004B20D21}" destId="{91DD16EC-E4B7-404B-9FDB-B5E86A100FF3}" srcOrd="1" destOrd="0" parTransId="{68709D10-557B-4829-838D-293E6BF23911}" sibTransId="{DB3D8E34-B5D6-4DE4-9FAC-E7C3FDA2125E}"/>
    <dgm:cxn modelId="{404C8DCF-0737-4888-95A3-BF2560606046}" type="presOf" srcId="{D00C1BDC-CAF3-401B-9D10-E21612579622}" destId="{5D68AA66-C300-4701-8676-5E94F5D0E38A}" srcOrd="0" destOrd="0" presId="urn:microsoft.com/office/officeart/2005/8/layout/hList1"/>
    <dgm:cxn modelId="{2BDAD8CD-F736-4ABC-AF5A-F6A4B4AE6DF4}" type="presOf" srcId="{91DD16EC-E4B7-404B-9FDB-B5E86A100FF3}" destId="{423BFE0B-AD40-4C09-8414-7E2C4492D375}" srcOrd="0" destOrd="0" presId="urn:microsoft.com/office/officeart/2005/8/layout/hList1"/>
    <dgm:cxn modelId="{E407774F-5342-4F2F-8C6B-A6F7D1D6352B}" srcId="{ED93E823-0799-4645-ADDE-F247D8F96BD4}" destId="{50A69743-E470-4CBE-945E-63A237905FB6}" srcOrd="1" destOrd="0" parTransId="{7B83641F-5DB2-4ECD-ACBE-8A4D7E50A30C}" sibTransId="{1B55D06C-B3C9-42B6-BA15-40420DE02BC3}"/>
    <dgm:cxn modelId="{7F2D26B8-373F-4B4E-95D5-CFF15E495FCB}" srcId="{B2B50F5F-941E-4B53-B5D7-AE8004B20D21}" destId="{ED93E823-0799-4645-ADDE-F247D8F96BD4}" srcOrd="0" destOrd="0" parTransId="{0DE91B01-84C0-411C-9B89-7FC860E4818E}" sibTransId="{A6AD1336-B53D-4094-963F-5B301B949B9E}"/>
    <dgm:cxn modelId="{A39B811A-0AB5-45FB-A491-FA5E2CDBD9AF}" type="presParOf" srcId="{DEFE9DD5-29EE-43D8-AF16-5FD4B453652E}" destId="{002CFF1F-7504-4920-A257-23E9522D1493}" srcOrd="0" destOrd="0" presId="urn:microsoft.com/office/officeart/2005/8/layout/hList1"/>
    <dgm:cxn modelId="{32ADD5DF-91C9-4CA5-BD8A-DFC466F60E58}" type="presParOf" srcId="{002CFF1F-7504-4920-A257-23E9522D1493}" destId="{C6D7AB56-33B4-43AA-9EFD-BE19541192E8}" srcOrd="0" destOrd="0" presId="urn:microsoft.com/office/officeart/2005/8/layout/hList1"/>
    <dgm:cxn modelId="{99B3C715-B054-4179-960E-F5E8D5D99363}" type="presParOf" srcId="{002CFF1F-7504-4920-A257-23E9522D1493}" destId="{5D68AA66-C300-4701-8676-5E94F5D0E38A}" srcOrd="1" destOrd="0" presId="urn:microsoft.com/office/officeart/2005/8/layout/hList1"/>
    <dgm:cxn modelId="{00226B3D-E416-4017-8CA4-E836F020F054}" type="presParOf" srcId="{DEFE9DD5-29EE-43D8-AF16-5FD4B453652E}" destId="{140E8FEC-F8F5-4C8C-8EBC-ACA718F133BC}" srcOrd="1" destOrd="0" presId="urn:microsoft.com/office/officeart/2005/8/layout/hList1"/>
    <dgm:cxn modelId="{D6F29C6A-57CE-44F0-8D16-02BAC8A0BD6D}" type="presParOf" srcId="{DEFE9DD5-29EE-43D8-AF16-5FD4B453652E}" destId="{71817175-8242-4950-AFC7-D78A7B27183F}" srcOrd="2" destOrd="0" presId="urn:microsoft.com/office/officeart/2005/8/layout/hList1"/>
    <dgm:cxn modelId="{B0B6580C-D24C-49C9-99F2-2B528A36E78A}" type="presParOf" srcId="{71817175-8242-4950-AFC7-D78A7B27183F}" destId="{423BFE0B-AD40-4C09-8414-7E2C4492D375}" srcOrd="0" destOrd="0" presId="urn:microsoft.com/office/officeart/2005/8/layout/hList1"/>
    <dgm:cxn modelId="{B17865D4-44CA-43CB-92E9-EC330274D38B}" type="presParOf" srcId="{71817175-8242-4950-AFC7-D78A7B27183F}" destId="{817EAA4D-70AA-49C7-AB65-7B6C211A367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E3A058-3051-4D59-80BB-4776DCA74112}" type="doc">
      <dgm:prSet loTypeId="urn:microsoft.com/office/officeart/2005/8/layout/radial3" loCatId="cycle" qsTypeId="urn:microsoft.com/office/officeart/2005/8/quickstyle/simple1" qsCatId="simple" csTypeId="urn:microsoft.com/office/officeart/2005/8/colors/colorful3" csCatId="colorful" phldr="1"/>
      <dgm:spPr/>
      <dgm:t>
        <a:bodyPr/>
        <a:lstStyle/>
        <a:p>
          <a:endParaRPr lang="es-EC"/>
        </a:p>
      </dgm:t>
    </dgm:pt>
    <dgm:pt modelId="{36AA053C-47B7-4931-AB67-0CBEB68612FF}">
      <dgm:prSet phldrT="[Texto]" custT="1"/>
      <dgm:spPr/>
      <dgm:t>
        <a:bodyPr/>
        <a:lstStyle/>
        <a:p>
          <a:r>
            <a:rPr lang="es-EC" sz="3200" dirty="0" smtClean="0"/>
            <a:t>Teorías del comercio internacional</a:t>
          </a:r>
          <a:endParaRPr lang="es-EC" sz="3200" dirty="0"/>
        </a:p>
      </dgm:t>
    </dgm:pt>
    <dgm:pt modelId="{C3108147-8E31-41EA-826F-2C690868A370}" type="parTrans" cxnId="{5608A821-B9A6-46AB-BC19-1E7DD8D88DB4}">
      <dgm:prSet/>
      <dgm:spPr/>
      <dgm:t>
        <a:bodyPr/>
        <a:lstStyle/>
        <a:p>
          <a:endParaRPr lang="es-EC" sz="2400"/>
        </a:p>
      </dgm:t>
    </dgm:pt>
    <dgm:pt modelId="{732DBEBD-F5D1-43DD-9DD6-A38D2FCB7252}" type="sibTrans" cxnId="{5608A821-B9A6-46AB-BC19-1E7DD8D88DB4}">
      <dgm:prSet/>
      <dgm:spPr/>
      <dgm:t>
        <a:bodyPr/>
        <a:lstStyle/>
        <a:p>
          <a:endParaRPr lang="es-EC" sz="2400"/>
        </a:p>
      </dgm:t>
    </dgm:pt>
    <dgm:pt modelId="{07E6CF78-090A-4064-94F5-538CA271D1CB}">
      <dgm:prSet phldrT="[Texto]" custT="1"/>
      <dgm:spPr/>
      <dgm:t>
        <a:bodyPr/>
        <a:lstStyle/>
        <a:p>
          <a:r>
            <a:rPr lang="es-EC" sz="1600" dirty="0" smtClean="0"/>
            <a:t>Competencia imperfecta</a:t>
          </a:r>
          <a:endParaRPr lang="es-EC" sz="1600" dirty="0"/>
        </a:p>
      </dgm:t>
    </dgm:pt>
    <dgm:pt modelId="{9F58A240-08CA-4C35-9C8C-8FE2B2325AA4}" type="parTrans" cxnId="{FD112D73-924A-4A03-9238-896D520D299C}">
      <dgm:prSet/>
      <dgm:spPr/>
      <dgm:t>
        <a:bodyPr/>
        <a:lstStyle/>
        <a:p>
          <a:endParaRPr lang="es-EC" sz="2400"/>
        </a:p>
      </dgm:t>
    </dgm:pt>
    <dgm:pt modelId="{D40BD1BD-A917-4E3C-9E7F-2B1D7AE2FE6C}" type="sibTrans" cxnId="{FD112D73-924A-4A03-9238-896D520D299C}">
      <dgm:prSet/>
      <dgm:spPr/>
      <dgm:t>
        <a:bodyPr/>
        <a:lstStyle/>
        <a:p>
          <a:endParaRPr lang="es-EC" sz="2400"/>
        </a:p>
      </dgm:t>
    </dgm:pt>
    <dgm:pt modelId="{110D7394-5573-4E39-91CE-9195333283C2}">
      <dgm:prSet phldrT="[Texto]" custT="1"/>
      <dgm:spPr/>
      <dgm:t>
        <a:bodyPr/>
        <a:lstStyle/>
        <a:p>
          <a:r>
            <a:rPr lang="es-EC" sz="1600" dirty="0" smtClean="0"/>
            <a:t>Economías de escala</a:t>
          </a:r>
          <a:endParaRPr lang="es-EC" sz="1600" dirty="0"/>
        </a:p>
      </dgm:t>
    </dgm:pt>
    <dgm:pt modelId="{6B0A776E-3BEB-4A55-A6F7-7689455A5AC6}" type="parTrans" cxnId="{E46202F6-6CE5-4F56-BC18-662431D0D5BC}">
      <dgm:prSet/>
      <dgm:spPr/>
      <dgm:t>
        <a:bodyPr/>
        <a:lstStyle/>
        <a:p>
          <a:endParaRPr lang="es-EC" sz="2400"/>
        </a:p>
      </dgm:t>
    </dgm:pt>
    <dgm:pt modelId="{DB1574E7-D4FE-4A38-935F-44243C055F2C}" type="sibTrans" cxnId="{E46202F6-6CE5-4F56-BC18-662431D0D5BC}">
      <dgm:prSet/>
      <dgm:spPr/>
      <dgm:t>
        <a:bodyPr/>
        <a:lstStyle/>
        <a:p>
          <a:endParaRPr lang="es-EC" sz="2400"/>
        </a:p>
      </dgm:t>
    </dgm:pt>
    <dgm:pt modelId="{8094E4D6-738B-4D11-8765-AC515DD905D8}">
      <dgm:prSet phldrT="[Texto]" custT="1"/>
      <dgm:spPr/>
      <dgm:t>
        <a:bodyPr/>
        <a:lstStyle/>
        <a:p>
          <a:r>
            <a:rPr lang="es-EC" sz="1600" dirty="0" smtClean="0"/>
            <a:t>Libre Comercio</a:t>
          </a:r>
          <a:endParaRPr lang="es-EC" sz="1600" dirty="0"/>
        </a:p>
      </dgm:t>
    </dgm:pt>
    <dgm:pt modelId="{6851ED9C-9E0A-4CBF-90E5-FD1D9E01974F}" type="parTrans" cxnId="{9359BC65-3FDD-4C59-B7DD-CCC49CEFD92A}">
      <dgm:prSet/>
      <dgm:spPr/>
      <dgm:t>
        <a:bodyPr/>
        <a:lstStyle/>
        <a:p>
          <a:endParaRPr lang="es-EC" sz="2400"/>
        </a:p>
      </dgm:t>
    </dgm:pt>
    <dgm:pt modelId="{E00D75BE-F5A1-47EE-95F7-9CCB0BD3DC53}" type="sibTrans" cxnId="{9359BC65-3FDD-4C59-B7DD-CCC49CEFD92A}">
      <dgm:prSet/>
      <dgm:spPr/>
      <dgm:t>
        <a:bodyPr/>
        <a:lstStyle/>
        <a:p>
          <a:endParaRPr lang="es-EC" sz="2400"/>
        </a:p>
      </dgm:t>
    </dgm:pt>
    <dgm:pt modelId="{D31152D5-A370-4AAE-9353-20F3EE132C8F}">
      <dgm:prSet phldrT="[Texto]" custT="1"/>
      <dgm:spPr/>
      <dgm:t>
        <a:bodyPr/>
        <a:lstStyle/>
        <a:p>
          <a:r>
            <a:rPr lang="es-EC" sz="1600" dirty="0" smtClean="0"/>
            <a:t>Especialización de las industrias</a:t>
          </a:r>
          <a:endParaRPr lang="es-EC" sz="1600" dirty="0"/>
        </a:p>
      </dgm:t>
    </dgm:pt>
    <dgm:pt modelId="{661BEE63-94F1-49C1-94F9-E0D8A9EDF160}" type="parTrans" cxnId="{926B3FFA-5BBB-48BB-8BEF-A42005077907}">
      <dgm:prSet/>
      <dgm:spPr/>
      <dgm:t>
        <a:bodyPr/>
        <a:lstStyle/>
        <a:p>
          <a:endParaRPr lang="es-EC" sz="2400"/>
        </a:p>
      </dgm:t>
    </dgm:pt>
    <dgm:pt modelId="{7057EA4B-1409-4945-B015-744BFB64746A}" type="sibTrans" cxnId="{926B3FFA-5BBB-48BB-8BEF-A42005077907}">
      <dgm:prSet/>
      <dgm:spPr/>
      <dgm:t>
        <a:bodyPr/>
        <a:lstStyle/>
        <a:p>
          <a:endParaRPr lang="es-EC" sz="2400"/>
        </a:p>
      </dgm:t>
    </dgm:pt>
    <dgm:pt modelId="{4DE4A8D3-5236-41CF-93E8-9EC186FE3A94}" type="pres">
      <dgm:prSet presAssocID="{D6E3A058-3051-4D59-80BB-4776DCA74112}" presName="composite" presStyleCnt="0">
        <dgm:presLayoutVars>
          <dgm:chMax val="1"/>
          <dgm:dir/>
          <dgm:resizeHandles val="exact"/>
        </dgm:presLayoutVars>
      </dgm:prSet>
      <dgm:spPr/>
      <dgm:t>
        <a:bodyPr/>
        <a:lstStyle/>
        <a:p>
          <a:endParaRPr lang="es-EC"/>
        </a:p>
      </dgm:t>
    </dgm:pt>
    <dgm:pt modelId="{5BCA4405-2F1A-47F0-A524-3B21499F0110}" type="pres">
      <dgm:prSet presAssocID="{D6E3A058-3051-4D59-80BB-4776DCA74112}" presName="radial" presStyleCnt="0">
        <dgm:presLayoutVars>
          <dgm:animLvl val="ctr"/>
        </dgm:presLayoutVars>
      </dgm:prSet>
      <dgm:spPr/>
    </dgm:pt>
    <dgm:pt modelId="{45142FAF-7FCD-4231-A4D2-8F1BFD07253C}" type="pres">
      <dgm:prSet presAssocID="{36AA053C-47B7-4931-AB67-0CBEB68612FF}" presName="centerShape" presStyleLbl="vennNode1" presStyleIdx="0" presStyleCnt="5"/>
      <dgm:spPr/>
      <dgm:t>
        <a:bodyPr/>
        <a:lstStyle/>
        <a:p>
          <a:endParaRPr lang="es-EC"/>
        </a:p>
      </dgm:t>
    </dgm:pt>
    <dgm:pt modelId="{B5840654-A703-4370-A961-6EA05F5211C9}" type="pres">
      <dgm:prSet presAssocID="{07E6CF78-090A-4064-94F5-538CA271D1CB}" presName="node" presStyleLbl="vennNode1" presStyleIdx="1" presStyleCnt="5" custScaleX="109096" custScaleY="113516">
        <dgm:presLayoutVars>
          <dgm:bulletEnabled val="1"/>
        </dgm:presLayoutVars>
      </dgm:prSet>
      <dgm:spPr/>
      <dgm:t>
        <a:bodyPr/>
        <a:lstStyle/>
        <a:p>
          <a:endParaRPr lang="es-EC"/>
        </a:p>
      </dgm:t>
    </dgm:pt>
    <dgm:pt modelId="{6A6F1600-3001-462D-9D91-5CE3193D1147}" type="pres">
      <dgm:prSet presAssocID="{110D7394-5573-4E39-91CE-9195333283C2}" presName="node" presStyleLbl="vennNode1" presStyleIdx="2" presStyleCnt="5" custScaleX="116508" custScaleY="112973">
        <dgm:presLayoutVars>
          <dgm:bulletEnabled val="1"/>
        </dgm:presLayoutVars>
      </dgm:prSet>
      <dgm:spPr/>
      <dgm:t>
        <a:bodyPr/>
        <a:lstStyle/>
        <a:p>
          <a:endParaRPr lang="es-EC"/>
        </a:p>
      </dgm:t>
    </dgm:pt>
    <dgm:pt modelId="{448475AB-5765-4FEE-881C-E17459A13EE2}" type="pres">
      <dgm:prSet presAssocID="{8094E4D6-738B-4D11-8765-AC515DD905D8}" presName="node" presStyleLbl="vennNode1" presStyleIdx="3" presStyleCnt="5" custScaleX="119448" custScaleY="108177">
        <dgm:presLayoutVars>
          <dgm:bulletEnabled val="1"/>
        </dgm:presLayoutVars>
      </dgm:prSet>
      <dgm:spPr/>
      <dgm:t>
        <a:bodyPr/>
        <a:lstStyle/>
        <a:p>
          <a:endParaRPr lang="es-EC"/>
        </a:p>
      </dgm:t>
    </dgm:pt>
    <dgm:pt modelId="{A9DEBBB4-AE08-45C4-9091-3D2515B77245}" type="pres">
      <dgm:prSet presAssocID="{D31152D5-A370-4AAE-9353-20F3EE132C8F}" presName="node" presStyleLbl="vennNode1" presStyleIdx="4" presStyleCnt="5" custScaleX="117338" custScaleY="112973">
        <dgm:presLayoutVars>
          <dgm:bulletEnabled val="1"/>
        </dgm:presLayoutVars>
      </dgm:prSet>
      <dgm:spPr/>
      <dgm:t>
        <a:bodyPr/>
        <a:lstStyle/>
        <a:p>
          <a:endParaRPr lang="es-EC"/>
        </a:p>
      </dgm:t>
    </dgm:pt>
  </dgm:ptLst>
  <dgm:cxnLst>
    <dgm:cxn modelId="{FD112D73-924A-4A03-9238-896D520D299C}" srcId="{36AA053C-47B7-4931-AB67-0CBEB68612FF}" destId="{07E6CF78-090A-4064-94F5-538CA271D1CB}" srcOrd="0" destOrd="0" parTransId="{9F58A240-08CA-4C35-9C8C-8FE2B2325AA4}" sibTransId="{D40BD1BD-A917-4E3C-9E7F-2B1D7AE2FE6C}"/>
    <dgm:cxn modelId="{E46202F6-6CE5-4F56-BC18-662431D0D5BC}" srcId="{36AA053C-47B7-4931-AB67-0CBEB68612FF}" destId="{110D7394-5573-4E39-91CE-9195333283C2}" srcOrd="1" destOrd="0" parTransId="{6B0A776E-3BEB-4A55-A6F7-7689455A5AC6}" sibTransId="{DB1574E7-D4FE-4A38-935F-44243C055F2C}"/>
    <dgm:cxn modelId="{0AB98D47-0C17-44DB-9645-249286E8F585}" type="presOf" srcId="{36AA053C-47B7-4931-AB67-0CBEB68612FF}" destId="{45142FAF-7FCD-4231-A4D2-8F1BFD07253C}" srcOrd="0" destOrd="0" presId="urn:microsoft.com/office/officeart/2005/8/layout/radial3"/>
    <dgm:cxn modelId="{9359BC65-3FDD-4C59-B7DD-CCC49CEFD92A}" srcId="{36AA053C-47B7-4931-AB67-0CBEB68612FF}" destId="{8094E4D6-738B-4D11-8765-AC515DD905D8}" srcOrd="2" destOrd="0" parTransId="{6851ED9C-9E0A-4CBF-90E5-FD1D9E01974F}" sibTransId="{E00D75BE-F5A1-47EE-95F7-9CCB0BD3DC53}"/>
    <dgm:cxn modelId="{151BEA7D-C507-4FA2-B71F-DD5E75A4C923}" type="presOf" srcId="{07E6CF78-090A-4064-94F5-538CA271D1CB}" destId="{B5840654-A703-4370-A961-6EA05F5211C9}" srcOrd="0" destOrd="0" presId="urn:microsoft.com/office/officeart/2005/8/layout/radial3"/>
    <dgm:cxn modelId="{926B3FFA-5BBB-48BB-8BEF-A42005077907}" srcId="{36AA053C-47B7-4931-AB67-0CBEB68612FF}" destId="{D31152D5-A370-4AAE-9353-20F3EE132C8F}" srcOrd="3" destOrd="0" parTransId="{661BEE63-94F1-49C1-94F9-E0D8A9EDF160}" sibTransId="{7057EA4B-1409-4945-B015-744BFB64746A}"/>
    <dgm:cxn modelId="{5608A821-B9A6-46AB-BC19-1E7DD8D88DB4}" srcId="{D6E3A058-3051-4D59-80BB-4776DCA74112}" destId="{36AA053C-47B7-4931-AB67-0CBEB68612FF}" srcOrd="0" destOrd="0" parTransId="{C3108147-8E31-41EA-826F-2C690868A370}" sibTransId="{732DBEBD-F5D1-43DD-9DD6-A38D2FCB7252}"/>
    <dgm:cxn modelId="{7B92073D-7073-4E4A-ABA4-CC7500ED538B}" type="presOf" srcId="{D31152D5-A370-4AAE-9353-20F3EE132C8F}" destId="{A9DEBBB4-AE08-45C4-9091-3D2515B77245}" srcOrd="0" destOrd="0" presId="urn:microsoft.com/office/officeart/2005/8/layout/radial3"/>
    <dgm:cxn modelId="{E63642C7-D82E-4CC2-94AF-DF2B7211C19B}" type="presOf" srcId="{110D7394-5573-4E39-91CE-9195333283C2}" destId="{6A6F1600-3001-462D-9D91-5CE3193D1147}" srcOrd="0" destOrd="0" presId="urn:microsoft.com/office/officeart/2005/8/layout/radial3"/>
    <dgm:cxn modelId="{391A2C03-FD98-443C-84C0-DEC8984F9014}" type="presOf" srcId="{8094E4D6-738B-4D11-8765-AC515DD905D8}" destId="{448475AB-5765-4FEE-881C-E17459A13EE2}" srcOrd="0" destOrd="0" presId="urn:microsoft.com/office/officeart/2005/8/layout/radial3"/>
    <dgm:cxn modelId="{23946BF4-2E44-41EF-9DF5-C4731F2FE37B}" type="presOf" srcId="{D6E3A058-3051-4D59-80BB-4776DCA74112}" destId="{4DE4A8D3-5236-41CF-93E8-9EC186FE3A94}" srcOrd="0" destOrd="0" presId="urn:microsoft.com/office/officeart/2005/8/layout/radial3"/>
    <dgm:cxn modelId="{8237911D-1E7F-4063-A41B-B5B6C0AF662C}" type="presParOf" srcId="{4DE4A8D3-5236-41CF-93E8-9EC186FE3A94}" destId="{5BCA4405-2F1A-47F0-A524-3B21499F0110}" srcOrd="0" destOrd="0" presId="urn:microsoft.com/office/officeart/2005/8/layout/radial3"/>
    <dgm:cxn modelId="{E69FE1ED-0284-48A7-BD2E-8109EB143BE9}" type="presParOf" srcId="{5BCA4405-2F1A-47F0-A524-3B21499F0110}" destId="{45142FAF-7FCD-4231-A4D2-8F1BFD07253C}" srcOrd="0" destOrd="0" presId="urn:microsoft.com/office/officeart/2005/8/layout/radial3"/>
    <dgm:cxn modelId="{CC46AECB-EE20-4AAF-9EF5-315A66F61BBE}" type="presParOf" srcId="{5BCA4405-2F1A-47F0-A524-3B21499F0110}" destId="{B5840654-A703-4370-A961-6EA05F5211C9}" srcOrd="1" destOrd="0" presId="urn:microsoft.com/office/officeart/2005/8/layout/radial3"/>
    <dgm:cxn modelId="{5FC78FC8-8D88-4886-8DA3-DADE41DAE25C}" type="presParOf" srcId="{5BCA4405-2F1A-47F0-A524-3B21499F0110}" destId="{6A6F1600-3001-462D-9D91-5CE3193D1147}" srcOrd="2" destOrd="0" presId="urn:microsoft.com/office/officeart/2005/8/layout/radial3"/>
    <dgm:cxn modelId="{0D78C9CA-9CC3-49EA-818B-C8B90F0630D2}" type="presParOf" srcId="{5BCA4405-2F1A-47F0-A524-3B21499F0110}" destId="{448475AB-5765-4FEE-881C-E17459A13EE2}" srcOrd="3" destOrd="0" presId="urn:microsoft.com/office/officeart/2005/8/layout/radial3"/>
    <dgm:cxn modelId="{BFA8086B-682A-4D9E-9508-AC10135531A4}" type="presParOf" srcId="{5BCA4405-2F1A-47F0-A524-3B21499F0110}" destId="{A9DEBBB4-AE08-45C4-9091-3D2515B77245}" srcOrd="4"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685D3E-B552-46C6-9EF9-473A53A986C0}" type="doc">
      <dgm:prSet loTypeId="urn:microsoft.com/office/officeart/2005/8/layout/hierarchy4" loCatId="list" qsTypeId="urn:microsoft.com/office/officeart/2005/8/quickstyle/simple3" qsCatId="simple" csTypeId="urn:microsoft.com/office/officeart/2005/8/colors/colorful4" csCatId="colorful" phldr="1"/>
      <dgm:spPr/>
      <dgm:t>
        <a:bodyPr/>
        <a:lstStyle/>
        <a:p>
          <a:endParaRPr lang="es-EC"/>
        </a:p>
      </dgm:t>
    </dgm:pt>
    <dgm:pt modelId="{AD98B901-B3B9-47EC-B5AA-1ED8C998ECD4}">
      <dgm:prSet phldrT="[Texto]"/>
      <dgm:spPr/>
      <dgm:t>
        <a:bodyPr/>
        <a:lstStyle/>
        <a:p>
          <a:r>
            <a:rPr lang="es-EC" dirty="0" smtClean="0"/>
            <a:t>Gobierno nacional</a:t>
          </a:r>
          <a:endParaRPr lang="es-EC" dirty="0"/>
        </a:p>
      </dgm:t>
    </dgm:pt>
    <dgm:pt modelId="{9FB40970-CD86-4D7B-B2E9-2F5E916E9BEB}" type="parTrans" cxnId="{51558406-D43F-40CF-89EE-62CEA2F9A5EF}">
      <dgm:prSet/>
      <dgm:spPr/>
      <dgm:t>
        <a:bodyPr/>
        <a:lstStyle/>
        <a:p>
          <a:endParaRPr lang="es-EC"/>
        </a:p>
      </dgm:t>
    </dgm:pt>
    <dgm:pt modelId="{D25B7EB0-3740-41A7-9596-E648CC0DE1B9}" type="sibTrans" cxnId="{51558406-D43F-40CF-89EE-62CEA2F9A5EF}">
      <dgm:prSet/>
      <dgm:spPr/>
      <dgm:t>
        <a:bodyPr/>
        <a:lstStyle/>
        <a:p>
          <a:endParaRPr lang="es-EC"/>
        </a:p>
      </dgm:t>
    </dgm:pt>
    <dgm:pt modelId="{0CE8948F-D95F-4F7E-A6E2-DCB9B5B65133}">
      <dgm:prSet phldrT="[Texto]"/>
      <dgm:spPr/>
      <dgm:t>
        <a:bodyPr/>
        <a:lstStyle/>
        <a:p>
          <a:r>
            <a:rPr lang="es-EC" dirty="0" smtClean="0"/>
            <a:t>Respaldado en las teorías del comercio internacional</a:t>
          </a:r>
          <a:endParaRPr lang="es-EC" dirty="0"/>
        </a:p>
      </dgm:t>
    </dgm:pt>
    <dgm:pt modelId="{BF88AB62-1215-4CE3-A544-211F9C2DE645}" type="parTrans" cxnId="{9A781AF6-5437-461C-BA1C-0FC485E22E47}">
      <dgm:prSet/>
      <dgm:spPr/>
      <dgm:t>
        <a:bodyPr/>
        <a:lstStyle/>
        <a:p>
          <a:endParaRPr lang="es-EC"/>
        </a:p>
      </dgm:t>
    </dgm:pt>
    <dgm:pt modelId="{7AE33BD9-E2BF-4587-B70D-82516F8601B3}" type="sibTrans" cxnId="{9A781AF6-5437-461C-BA1C-0FC485E22E47}">
      <dgm:prSet/>
      <dgm:spPr/>
      <dgm:t>
        <a:bodyPr/>
        <a:lstStyle/>
        <a:p>
          <a:endParaRPr lang="es-EC"/>
        </a:p>
      </dgm:t>
    </dgm:pt>
    <dgm:pt modelId="{34DB652A-9EEB-423F-B418-1F9E4E027275}">
      <dgm:prSet phldrT="[Texto]"/>
      <dgm:spPr/>
      <dgm:t>
        <a:bodyPr/>
        <a:lstStyle/>
        <a:p>
          <a:r>
            <a:rPr lang="es-EC" dirty="0" smtClean="0"/>
            <a:t>El</a:t>
          </a:r>
          <a:r>
            <a:rPr lang="es-EC" baseline="0" dirty="0" smtClean="0"/>
            <a:t> crecimiento de las industrias nacionales es mediante la intervención estatal</a:t>
          </a:r>
          <a:endParaRPr lang="es-EC" dirty="0"/>
        </a:p>
      </dgm:t>
    </dgm:pt>
    <dgm:pt modelId="{3D1CD78E-A0E0-458F-99CC-3A2CF649E966}" type="parTrans" cxnId="{F21D3982-1F5F-404E-944B-AE0A8D8362EC}">
      <dgm:prSet/>
      <dgm:spPr/>
      <dgm:t>
        <a:bodyPr/>
        <a:lstStyle/>
        <a:p>
          <a:endParaRPr lang="es-EC"/>
        </a:p>
      </dgm:t>
    </dgm:pt>
    <dgm:pt modelId="{47E805E4-65E3-4B7C-91FC-C3AC2754752C}" type="sibTrans" cxnId="{F21D3982-1F5F-404E-944B-AE0A8D8362EC}">
      <dgm:prSet/>
      <dgm:spPr/>
      <dgm:t>
        <a:bodyPr/>
        <a:lstStyle/>
        <a:p>
          <a:endParaRPr lang="es-EC"/>
        </a:p>
      </dgm:t>
    </dgm:pt>
    <dgm:pt modelId="{7F2B8396-D84B-4C32-80B8-A484ECA44726}">
      <dgm:prSet phldrT="[Texto]"/>
      <dgm:spPr/>
      <dgm:t>
        <a:bodyPr/>
        <a:lstStyle/>
        <a:p>
          <a:r>
            <a:rPr lang="es-EC" dirty="0" smtClean="0"/>
            <a:t>Política comercial</a:t>
          </a:r>
          <a:endParaRPr lang="es-EC" dirty="0"/>
        </a:p>
      </dgm:t>
    </dgm:pt>
    <dgm:pt modelId="{FD2C1C65-62D6-4340-AC93-B144474A39B5}" type="parTrans" cxnId="{B293E5AE-1488-4DE6-9D4E-EA030FD374C5}">
      <dgm:prSet/>
      <dgm:spPr/>
      <dgm:t>
        <a:bodyPr/>
        <a:lstStyle/>
        <a:p>
          <a:endParaRPr lang="es-EC"/>
        </a:p>
      </dgm:t>
    </dgm:pt>
    <dgm:pt modelId="{F0DC3921-EB56-46C5-BB36-1EB24F820489}" type="sibTrans" cxnId="{B293E5AE-1488-4DE6-9D4E-EA030FD374C5}">
      <dgm:prSet/>
      <dgm:spPr/>
      <dgm:t>
        <a:bodyPr/>
        <a:lstStyle/>
        <a:p>
          <a:endParaRPr lang="es-EC"/>
        </a:p>
      </dgm:t>
    </dgm:pt>
    <dgm:pt modelId="{6031AEEE-D4E4-4CB8-9109-F175624D5D2A}">
      <dgm:prSet phldrT="[Texto]"/>
      <dgm:spPr/>
      <dgm:t>
        <a:bodyPr/>
        <a:lstStyle/>
        <a:p>
          <a:r>
            <a:rPr lang="es-EC" dirty="0" smtClean="0"/>
            <a:t>Medidas de Incentivo o de restricción </a:t>
          </a:r>
          <a:endParaRPr lang="es-EC" dirty="0"/>
        </a:p>
      </dgm:t>
    </dgm:pt>
    <dgm:pt modelId="{3421EADF-E627-4B60-BF31-A2522B4662D9}" type="parTrans" cxnId="{79EB2B13-DE22-4A21-B539-A723A82DB0F4}">
      <dgm:prSet/>
      <dgm:spPr/>
      <dgm:t>
        <a:bodyPr/>
        <a:lstStyle/>
        <a:p>
          <a:endParaRPr lang="es-EC"/>
        </a:p>
      </dgm:t>
    </dgm:pt>
    <dgm:pt modelId="{7AEBB0C3-658C-4973-807D-053DA4C2A224}" type="sibTrans" cxnId="{79EB2B13-DE22-4A21-B539-A723A82DB0F4}">
      <dgm:prSet/>
      <dgm:spPr/>
      <dgm:t>
        <a:bodyPr/>
        <a:lstStyle/>
        <a:p>
          <a:endParaRPr lang="es-EC"/>
        </a:p>
      </dgm:t>
    </dgm:pt>
    <dgm:pt modelId="{78A4DCC4-DACF-43B6-ACCC-65F7AEB96041}" type="pres">
      <dgm:prSet presAssocID="{AA685D3E-B552-46C6-9EF9-473A53A986C0}" presName="Name0" presStyleCnt="0">
        <dgm:presLayoutVars>
          <dgm:chPref val="1"/>
          <dgm:dir/>
          <dgm:animOne val="branch"/>
          <dgm:animLvl val="lvl"/>
          <dgm:resizeHandles/>
        </dgm:presLayoutVars>
      </dgm:prSet>
      <dgm:spPr/>
      <dgm:t>
        <a:bodyPr/>
        <a:lstStyle/>
        <a:p>
          <a:endParaRPr lang="es-EC"/>
        </a:p>
      </dgm:t>
    </dgm:pt>
    <dgm:pt modelId="{170A69EF-1753-40A0-BC34-A976F4B12E9F}" type="pres">
      <dgm:prSet presAssocID="{AD98B901-B3B9-47EC-B5AA-1ED8C998ECD4}" presName="vertOne" presStyleCnt="0"/>
      <dgm:spPr/>
    </dgm:pt>
    <dgm:pt modelId="{2708DCCB-CE7F-415C-8AD1-AB2A1CF6FF5D}" type="pres">
      <dgm:prSet presAssocID="{AD98B901-B3B9-47EC-B5AA-1ED8C998ECD4}" presName="txOne" presStyleLbl="node0" presStyleIdx="0" presStyleCnt="1">
        <dgm:presLayoutVars>
          <dgm:chPref val="3"/>
        </dgm:presLayoutVars>
      </dgm:prSet>
      <dgm:spPr/>
      <dgm:t>
        <a:bodyPr/>
        <a:lstStyle/>
        <a:p>
          <a:endParaRPr lang="es-EC"/>
        </a:p>
      </dgm:t>
    </dgm:pt>
    <dgm:pt modelId="{01BB5124-63B5-4279-BCD0-79C9A5641C9A}" type="pres">
      <dgm:prSet presAssocID="{AD98B901-B3B9-47EC-B5AA-1ED8C998ECD4}" presName="parTransOne" presStyleCnt="0"/>
      <dgm:spPr/>
    </dgm:pt>
    <dgm:pt modelId="{4B8A145E-B31E-4F60-9182-0FA861843B20}" type="pres">
      <dgm:prSet presAssocID="{AD98B901-B3B9-47EC-B5AA-1ED8C998ECD4}" presName="horzOne" presStyleCnt="0"/>
      <dgm:spPr/>
    </dgm:pt>
    <dgm:pt modelId="{82AD5698-1539-42E0-AB15-31E3E551BCA4}" type="pres">
      <dgm:prSet presAssocID="{0CE8948F-D95F-4F7E-A6E2-DCB9B5B65133}" presName="vertTwo" presStyleCnt="0"/>
      <dgm:spPr/>
    </dgm:pt>
    <dgm:pt modelId="{E2401B39-8F98-42BB-96DA-2EBC341087B9}" type="pres">
      <dgm:prSet presAssocID="{0CE8948F-D95F-4F7E-A6E2-DCB9B5B65133}" presName="txTwo" presStyleLbl="node2" presStyleIdx="0" presStyleCnt="2">
        <dgm:presLayoutVars>
          <dgm:chPref val="3"/>
        </dgm:presLayoutVars>
      </dgm:prSet>
      <dgm:spPr/>
      <dgm:t>
        <a:bodyPr/>
        <a:lstStyle/>
        <a:p>
          <a:endParaRPr lang="es-EC"/>
        </a:p>
      </dgm:t>
    </dgm:pt>
    <dgm:pt modelId="{5F75B626-942C-416A-AB1F-F267167A6178}" type="pres">
      <dgm:prSet presAssocID="{0CE8948F-D95F-4F7E-A6E2-DCB9B5B65133}" presName="parTransTwo" presStyleCnt="0"/>
      <dgm:spPr/>
    </dgm:pt>
    <dgm:pt modelId="{666A34D3-3815-4E59-9A90-4FEAA5EE1E5B}" type="pres">
      <dgm:prSet presAssocID="{0CE8948F-D95F-4F7E-A6E2-DCB9B5B65133}" presName="horzTwo" presStyleCnt="0"/>
      <dgm:spPr/>
    </dgm:pt>
    <dgm:pt modelId="{6EE54077-4FBF-4107-AF18-A30AF88B1060}" type="pres">
      <dgm:prSet presAssocID="{34DB652A-9EEB-423F-B418-1F9E4E027275}" presName="vertThree" presStyleCnt="0"/>
      <dgm:spPr/>
    </dgm:pt>
    <dgm:pt modelId="{21C36B22-7B8C-4523-8AF7-DB84F0E6A7FD}" type="pres">
      <dgm:prSet presAssocID="{34DB652A-9EEB-423F-B418-1F9E4E027275}" presName="txThree" presStyleLbl="node3" presStyleIdx="0" presStyleCnt="2">
        <dgm:presLayoutVars>
          <dgm:chPref val="3"/>
        </dgm:presLayoutVars>
      </dgm:prSet>
      <dgm:spPr/>
      <dgm:t>
        <a:bodyPr/>
        <a:lstStyle/>
        <a:p>
          <a:endParaRPr lang="es-EC"/>
        </a:p>
      </dgm:t>
    </dgm:pt>
    <dgm:pt modelId="{01978155-BEC4-48A3-A6A0-F30B846B672F}" type="pres">
      <dgm:prSet presAssocID="{34DB652A-9EEB-423F-B418-1F9E4E027275}" presName="horzThree" presStyleCnt="0"/>
      <dgm:spPr/>
    </dgm:pt>
    <dgm:pt modelId="{487A46B0-68BB-4522-ABCB-1900DCFFD4F4}" type="pres">
      <dgm:prSet presAssocID="{7AE33BD9-E2BF-4587-B70D-82516F8601B3}" presName="sibSpaceTwo" presStyleCnt="0"/>
      <dgm:spPr/>
    </dgm:pt>
    <dgm:pt modelId="{E6A24DCC-54AE-47F1-AE64-B3FF3B84C805}" type="pres">
      <dgm:prSet presAssocID="{7F2B8396-D84B-4C32-80B8-A484ECA44726}" presName="vertTwo" presStyleCnt="0"/>
      <dgm:spPr/>
    </dgm:pt>
    <dgm:pt modelId="{62083D72-2F2F-4D40-AAFD-DD28A329F8DA}" type="pres">
      <dgm:prSet presAssocID="{7F2B8396-D84B-4C32-80B8-A484ECA44726}" presName="txTwo" presStyleLbl="node2" presStyleIdx="1" presStyleCnt="2">
        <dgm:presLayoutVars>
          <dgm:chPref val="3"/>
        </dgm:presLayoutVars>
      </dgm:prSet>
      <dgm:spPr/>
      <dgm:t>
        <a:bodyPr/>
        <a:lstStyle/>
        <a:p>
          <a:endParaRPr lang="es-EC"/>
        </a:p>
      </dgm:t>
    </dgm:pt>
    <dgm:pt modelId="{8F975BAC-3AEE-4CE1-B2EB-7C7E92201E70}" type="pres">
      <dgm:prSet presAssocID="{7F2B8396-D84B-4C32-80B8-A484ECA44726}" presName="parTransTwo" presStyleCnt="0"/>
      <dgm:spPr/>
    </dgm:pt>
    <dgm:pt modelId="{4E39213A-3C24-4FAA-A271-78B2ECA8FD7F}" type="pres">
      <dgm:prSet presAssocID="{7F2B8396-D84B-4C32-80B8-A484ECA44726}" presName="horzTwo" presStyleCnt="0"/>
      <dgm:spPr/>
    </dgm:pt>
    <dgm:pt modelId="{CC284C91-6A45-4D56-8A17-54EE3C447347}" type="pres">
      <dgm:prSet presAssocID="{6031AEEE-D4E4-4CB8-9109-F175624D5D2A}" presName="vertThree" presStyleCnt="0"/>
      <dgm:spPr/>
    </dgm:pt>
    <dgm:pt modelId="{DB43F1A5-BB0E-4E4F-B8E7-9E1F08C5373D}" type="pres">
      <dgm:prSet presAssocID="{6031AEEE-D4E4-4CB8-9109-F175624D5D2A}" presName="txThree" presStyleLbl="node3" presStyleIdx="1" presStyleCnt="2">
        <dgm:presLayoutVars>
          <dgm:chPref val="3"/>
        </dgm:presLayoutVars>
      </dgm:prSet>
      <dgm:spPr/>
      <dgm:t>
        <a:bodyPr/>
        <a:lstStyle/>
        <a:p>
          <a:endParaRPr lang="es-EC"/>
        </a:p>
      </dgm:t>
    </dgm:pt>
    <dgm:pt modelId="{E66B17DA-1677-4545-9272-8FBFAF9F213F}" type="pres">
      <dgm:prSet presAssocID="{6031AEEE-D4E4-4CB8-9109-F175624D5D2A}" presName="horzThree" presStyleCnt="0"/>
      <dgm:spPr/>
    </dgm:pt>
  </dgm:ptLst>
  <dgm:cxnLst>
    <dgm:cxn modelId="{9A781AF6-5437-461C-BA1C-0FC485E22E47}" srcId="{AD98B901-B3B9-47EC-B5AA-1ED8C998ECD4}" destId="{0CE8948F-D95F-4F7E-A6E2-DCB9B5B65133}" srcOrd="0" destOrd="0" parTransId="{BF88AB62-1215-4CE3-A544-211F9C2DE645}" sibTransId="{7AE33BD9-E2BF-4587-B70D-82516F8601B3}"/>
    <dgm:cxn modelId="{F21D3982-1F5F-404E-944B-AE0A8D8362EC}" srcId="{0CE8948F-D95F-4F7E-A6E2-DCB9B5B65133}" destId="{34DB652A-9EEB-423F-B418-1F9E4E027275}" srcOrd="0" destOrd="0" parTransId="{3D1CD78E-A0E0-458F-99CC-3A2CF649E966}" sibTransId="{47E805E4-65E3-4B7C-91FC-C3AC2754752C}"/>
    <dgm:cxn modelId="{56FCBF6C-7EFD-48F6-A145-1825F5D802AD}" type="presOf" srcId="{0CE8948F-D95F-4F7E-A6E2-DCB9B5B65133}" destId="{E2401B39-8F98-42BB-96DA-2EBC341087B9}" srcOrd="0" destOrd="0" presId="urn:microsoft.com/office/officeart/2005/8/layout/hierarchy4"/>
    <dgm:cxn modelId="{CFED2E7E-6611-437D-82C8-2CA1BB5E1CD6}" type="presOf" srcId="{AD98B901-B3B9-47EC-B5AA-1ED8C998ECD4}" destId="{2708DCCB-CE7F-415C-8AD1-AB2A1CF6FF5D}" srcOrd="0" destOrd="0" presId="urn:microsoft.com/office/officeart/2005/8/layout/hierarchy4"/>
    <dgm:cxn modelId="{EE5999C3-4895-4DE1-8865-B6C585ECA05D}" type="presOf" srcId="{34DB652A-9EEB-423F-B418-1F9E4E027275}" destId="{21C36B22-7B8C-4523-8AF7-DB84F0E6A7FD}" srcOrd="0" destOrd="0" presId="urn:microsoft.com/office/officeart/2005/8/layout/hierarchy4"/>
    <dgm:cxn modelId="{D5973E03-EF63-4E9A-B3BB-F71E412672DA}" type="presOf" srcId="{6031AEEE-D4E4-4CB8-9109-F175624D5D2A}" destId="{DB43F1A5-BB0E-4E4F-B8E7-9E1F08C5373D}" srcOrd="0" destOrd="0" presId="urn:microsoft.com/office/officeart/2005/8/layout/hierarchy4"/>
    <dgm:cxn modelId="{BB38DEEE-8C2C-4924-AA20-CD7FED66D4AC}" type="presOf" srcId="{AA685D3E-B552-46C6-9EF9-473A53A986C0}" destId="{78A4DCC4-DACF-43B6-ACCC-65F7AEB96041}" srcOrd="0" destOrd="0" presId="urn:microsoft.com/office/officeart/2005/8/layout/hierarchy4"/>
    <dgm:cxn modelId="{C4EF3135-CE38-4783-84E1-A1BC5DD17B13}" type="presOf" srcId="{7F2B8396-D84B-4C32-80B8-A484ECA44726}" destId="{62083D72-2F2F-4D40-AAFD-DD28A329F8DA}" srcOrd="0" destOrd="0" presId="urn:microsoft.com/office/officeart/2005/8/layout/hierarchy4"/>
    <dgm:cxn modelId="{79EB2B13-DE22-4A21-B539-A723A82DB0F4}" srcId="{7F2B8396-D84B-4C32-80B8-A484ECA44726}" destId="{6031AEEE-D4E4-4CB8-9109-F175624D5D2A}" srcOrd="0" destOrd="0" parTransId="{3421EADF-E627-4B60-BF31-A2522B4662D9}" sibTransId="{7AEBB0C3-658C-4973-807D-053DA4C2A224}"/>
    <dgm:cxn modelId="{51558406-D43F-40CF-89EE-62CEA2F9A5EF}" srcId="{AA685D3E-B552-46C6-9EF9-473A53A986C0}" destId="{AD98B901-B3B9-47EC-B5AA-1ED8C998ECD4}" srcOrd="0" destOrd="0" parTransId="{9FB40970-CD86-4D7B-B2E9-2F5E916E9BEB}" sibTransId="{D25B7EB0-3740-41A7-9596-E648CC0DE1B9}"/>
    <dgm:cxn modelId="{B293E5AE-1488-4DE6-9D4E-EA030FD374C5}" srcId="{AD98B901-B3B9-47EC-B5AA-1ED8C998ECD4}" destId="{7F2B8396-D84B-4C32-80B8-A484ECA44726}" srcOrd="1" destOrd="0" parTransId="{FD2C1C65-62D6-4340-AC93-B144474A39B5}" sibTransId="{F0DC3921-EB56-46C5-BB36-1EB24F820489}"/>
    <dgm:cxn modelId="{D77F947F-F2D1-4D98-9341-C1D26CC6F4E7}" type="presParOf" srcId="{78A4DCC4-DACF-43B6-ACCC-65F7AEB96041}" destId="{170A69EF-1753-40A0-BC34-A976F4B12E9F}" srcOrd="0" destOrd="0" presId="urn:microsoft.com/office/officeart/2005/8/layout/hierarchy4"/>
    <dgm:cxn modelId="{17F3D640-073B-4215-BFB2-43912700A88C}" type="presParOf" srcId="{170A69EF-1753-40A0-BC34-A976F4B12E9F}" destId="{2708DCCB-CE7F-415C-8AD1-AB2A1CF6FF5D}" srcOrd="0" destOrd="0" presId="urn:microsoft.com/office/officeart/2005/8/layout/hierarchy4"/>
    <dgm:cxn modelId="{B0FE4A15-51BB-42E3-A7DC-0006CE752C06}" type="presParOf" srcId="{170A69EF-1753-40A0-BC34-A976F4B12E9F}" destId="{01BB5124-63B5-4279-BCD0-79C9A5641C9A}" srcOrd="1" destOrd="0" presId="urn:microsoft.com/office/officeart/2005/8/layout/hierarchy4"/>
    <dgm:cxn modelId="{4EC8310F-CE42-4B3D-A9C4-302C62DCC032}" type="presParOf" srcId="{170A69EF-1753-40A0-BC34-A976F4B12E9F}" destId="{4B8A145E-B31E-4F60-9182-0FA861843B20}" srcOrd="2" destOrd="0" presId="urn:microsoft.com/office/officeart/2005/8/layout/hierarchy4"/>
    <dgm:cxn modelId="{F5C1EEB6-8B73-4D5F-8631-ADAF8FA24C8F}" type="presParOf" srcId="{4B8A145E-B31E-4F60-9182-0FA861843B20}" destId="{82AD5698-1539-42E0-AB15-31E3E551BCA4}" srcOrd="0" destOrd="0" presId="urn:microsoft.com/office/officeart/2005/8/layout/hierarchy4"/>
    <dgm:cxn modelId="{CF822DAF-D77D-4496-811C-A7FA01264C78}" type="presParOf" srcId="{82AD5698-1539-42E0-AB15-31E3E551BCA4}" destId="{E2401B39-8F98-42BB-96DA-2EBC341087B9}" srcOrd="0" destOrd="0" presId="urn:microsoft.com/office/officeart/2005/8/layout/hierarchy4"/>
    <dgm:cxn modelId="{B855E22D-EAA0-4E4D-9C39-530CF7F51F54}" type="presParOf" srcId="{82AD5698-1539-42E0-AB15-31E3E551BCA4}" destId="{5F75B626-942C-416A-AB1F-F267167A6178}" srcOrd="1" destOrd="0" presId="urn:microsoft.com/office/officeart/2005/8/layout/hierarchy4"/>
    <dgm:cxn modelId="{50A5169E-E3DE-45F7-9A2E-302165C14BD0}" type="presParOf" srcId="{82AD5698-1539-42E0-AB15-31E3E551BCA4}" destId="{666A34D3-3815-4E59-9A90-4FEAA5EE1E5B}" srcOrd="2" destOrd="0" presId="urn:microsoft.com/office/officeart/2005/8/layout/hierarchy4"/>
    <dgm:cxn modelId="{63AF93F7-E6C9-4B33-95CD-6D55C6573FE0}" type="presParOf" srcId="{666A34D3-3815-4E59-9A90-4FEAA5EE1E5B}" destId="{6EE54077-4FBF-4107-AF18-A30AF88B1060}" srcOrd="0" destOrd="0" presId="urn:microsoft.com/office/officeart/2005/8/layout/hierarchy4"/>
    <dgm:cxn modelId="{A17C5D16-27FE-4783-B7AD-CBB289564126}" type="presParOf" srcId="{6EE54077-4FBF-4107-AF18-A30AF88B1060}" destId="{21C36B22-7B8C-4523-8AF7-DB84F0E6A7FD}" srcOrd="0" destOrd="0" presId="urn:microsoft.com/office/officeart/2005/8/layout/hierarchy4"/>
    <dgm:cxn modelId="{9958A40C-5608-4CEE-99EA-4FB882EC05A7}" type="presParOf" srcId="{6EE54077-4FBF-4107-AF18-A30AF88B1060}" destId="{01978155-BEC4-48A3-A6A0-F30B846B672F}" srcOrd="1" destOrd="0" presId="urn:microsoft.com/office/officeart/2005/8/layout/hierarchy4"/>
    <dgm:cxn modelId="{752C52BC-0AC5-457E-B33E-71695F8DA633}" type="presParOf" srcId="{4B8A145E-B31E-4F60-9182-0FA861843B20}" destId="{487A46B0-68BB-4522-ABCB-1900DCFFD4F4}" srcOrd="1" destOrd="0" presId="urn:microsoft.com/office/officeart/2005/8/layout/hierarchy4"/>
    <dgm:cxn modelId="{DDE843CF-F85C-4892-A0DE-AF2E20CDCF07}" type="presParOf" srcId="{4B8A145E-B31E-4F60-9182-0FA861843B20}" destId="{E6A24DCC-54AE-47F1-AE64-B3FF3B84C805}" srcOrd="2" destOrd="0" presId="urn:microsoft.com/office/officeart/2005/8/layout/hierarchy4"/>
    <dgm:cxn modelId="{2BF17A80-419A-4558-8B2A-1D2ED8BF6F38}" type="presParOf" srcId="{E6A24DCC-54AE-47F1-AE64-B3FF3B84C805}" destId="{62083D72-2F2F-4D40-AAFD-DD28A329F8DA}" srcOrd="0" destOrd="0" presId="urn:microsoft.com/office/officeart/2005/8/layout/hierarchy4"/>
    <dgm:cxn modelId="{D2C64903-25AE-42AF-ACA1-197E7889E8F0}" type="presParOf" srcId="{E6A24DCC-54AE-47F1-AE64-B3FF3B84C805}" destId="{8F975BAC-3AEE-4CE1-B2EB-7C7E92201E70}" srcOrd="1" destOrd="0" presId="urn:microsoft.com/office/officeart/2005/8/layout/hierarchy4"/>
    <dgm:cxn modelId="{BFE92429-1721-466D-8C66-B68E9873A0D1}" type="presParOf" srcId="{E6A24DCC-54AE-47F1-AE64-B3FF3B84C805}" destId="{4E39213A-3C24-4FAA-A271-78B2ECA8FD7F}" srcOrd="2" destOrd="0" presId="urn:microsoft.com/office/officeart/2005/8/layout/hierarchy4"/>
    <dgm:cxn modelId="{7D79AE35-262B-47AD-90E0-A0846F732573}" type="presParOf" srcId="{4E39213A-3C24-4FAA-A271-78B2ECA8FD7F}" destId="{CC284C91-6A45-4D56-8A17-54EE3C447347}" srcOrd="0" destOrd="0" presId="urn:microsoft.com/office/officeart/2005/8/layout/hierarchy4"/>
    <dgm:cxn modelId="{1A91A477-6490-4242-8BA2-8CE8B86853E6}" type="presParOf" srcId="{CC284C91-6A45-4D56-8A17-54EE3C447347}" destId="{DB43F1A5-BB0E-4E4F-B8E7-9E1F08C5373D}" srcOrd="0" destOrd="0" presId="urn:microsoft.com/office/officeart/2005/8/layout/hierarchy4"/>
    <dgm:cxn modelId="{0D089F7B-EBD0-497C-9036-CD1B963B16A8}" type="presParOf" srcId="{CC284C91-6A45-4D56-8A17-54EE3C447347}" destId="{E66B17DA-1677-4545-9272-8FBFAF9F213F}"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AEA9FA-BA89-4637-B037-4F17FC333B2A}" type="doc">
      <dgm:prSet loTypeId="urn:microsoft.com/office/officeart/2009/3/layout/StepUpProcess" loCatId="process" qsTypeId="urn:microsoft.com/office/officeart/2005/8/quickstyle/simple3" qsCatId="simple" csTypeId="urn:microsoft.com/office/officeart/2005/8/colors/colorful1" csCatId="colorful" phldr="1"/>
      <dgm:spPr/>
    </dgm:pt>
    <dgm:pt modelId="{824597D8-F849-4474-ABE1-8E319D9C7936}">
      <dgm:prSet phldrT="[Texto]"/>
      <dgm:spPr/>
      <dgm:t>
        <a:bodyPr/>
        <a:lstStyle/>
        <a:p>
          <a:r>
            <a:rPr lang="es-EC" dirty="0" smtClean="0"/>
            <a:t>SUBPARTIDA ARANCELARIA</a:t>
          </a:r>
          <a:endParaRPr lang="es-EC" dirty="0"/>
        </a:p>
      </dgm:t>
    </dgm:pt>
    <dgm:pt modelId="{F567440B-EC89-4F8D-A6AF-14E9CBFBAC88}" type="parTrans" cxnId="{BEE63B1C-3FE2-4516-9F8F-1606C83E7129}">
      <dgm:prSet/>
      <dgm:spPr/>
      <dgm:t>
        <a:bodyPr/>
        <a:lstStyle/>
        <a:p>
          <a:endParaRPr lang="es-EC"/>
        </a:p>
      </dgm:t>
    </dgm:pt>
    <dgm:pt modelId="{F651405D-BD34-4B50-A0F4-7C01636AF8BE}" type="sibTrans" cxnId="{BEE63B1C-3FE2-4516-9F8F-1606C83E7129}">
      <dgm:prSet/>
      <dgm:spPr/>
      <dgm:t>
        <a:bodyPr/>
        <a:lstStyle/>
        <a:p>
          <a:endParaRPr lang="es-EC"/>
        </a:p>
      </dgm:t>
    </dgm:pt>
    <dgm:pt modelId="{A3EC682C-352A-4C65-AF28-3D4AB5B43FA8}">
      <dgm:prSet phldrT="[Texto]"/>
      <dgm:spPr/>
      <dgm:t>
        <a:bodyPr/>
        <a:lstStyle/>
        <a:p>
          <a:r>
            <a:rPr lang="es-EC" dirty="0" smtClean="0"/>
            <a:t>2304.00.00.00</a:t>
          </a:r>
          <a:endParaRPr lang="es-EC" dirty="0"/>
        </a:p>
      </dgm:t>
    </dgm:pt>
    <dgm:pt modelId="{CCB0FC44-DD65-4FC0-8F00-64E6FA3EAA26}" type="parTrans" cxnId="{1E532384-149D-4CF6-A71F-41498D23CC92}">
      <dgm:prSet/>
      <dgm:spPr/>
      <dgm:t>
        <a:bodyPr/>
        <a:lstStyle/>
        <a:p>
          <a:endParaRPr lang="es-EC"/>
        </a:p>
      </dgm:t>
    </dgm:pt>
    <dgm:pt modelId="{FC50D182-D108-4D57-BC81-EE4DB296AFBE}" type="sibTrans" cxnId="{1E532384-149D-4CF6-A71F-41498D23CC92}">
      <dgm:prSet/>
      <dgm:spPr/>
      <dgm:t>
        <a:bodyPr/>
        <a:lstStyle/>
        <a:p>
          <a:endParaRPr lang="es-EC"/>
        </a:p>
      </dgm:t>
    </dgm:pt>
    <dgm:pt modelId="{39A9F9AC-27D2-4452-AF0F-568F0796A72C}">
      <dgm:prSet phldrT="[Texto]"/>
      <dgm:spPr/>
      <dgm:t>
        <a:bodyPr/>
        <a:lstStyle/>
        <a:p>
          <a:r>
            <a:rPr lang="es-EC" dirty="0" smtClean="0"/>
            <a:t>Tortas y demás residuos de la extracción de aceita de soya incluso molido o en pellets.</a:t>
          </a:r>
          <a:endParaRPr lang="es-EC" dirty="0"/>
        </a:p>
      </dgm:t>
    </dgm:pt>
    <dgm:pt modelId="{18C1653C-38CF-43C2-A4CB-E6DC56B88851}" type="parTrans" cxnId="{29AA56A9-D74F-492B-A8DB-2FD8A3FBB45C}">
      <dgm:prSet/>
      <dgm:spPr/>
      <dgm:t>
        <a:bodyPr/>
        <a:lstStyle/>
        <a:p>
          <a:endParaRPr lang="es-EC"/>
        </a:p>
      </dgm:t>
    </dgm:pt>
    <dgm:pt modelId="{99078C04-85C2-41DF-9562-C725225FBD4C}" type="sibTrans" cxnId="{29AA56A9-D74F-492B-A8DB-2FD8A3FBB45C}">
      <dgm:prSet/>
      <dgm:spPr/>
      <dgm:t>
        <a:bodyPr/>
        <a:lstStyle/>
        <a:p>
          <a:endParaRPr lang="es-EC"/>
        </a:p>
      </dgm:t>
    </dgm:pt>
    <dgm:pt modelId="{221A43C0-8EE5-4FF0-85DB-A64E006CDD6C}" type="pres">
      <dgm:prSet presAssocID="{A4AEA9FA-BA89-4637-B037-4F17FC333B2A}" presName="rootnode" presStyleCnt="0">
        <dgm:presLayoutVars>
          <dgm:chMax/>
          <dgm:chPref/>
          <dgm:dir/>
          <dgm:animLvl val="lvl"/>
        </dgm:presLayoutVars>
      </dgm:prSet>
      <dgm:spPr/>
    </dgm:pt>
    <dgm:pt modelId="{E664314F-A969-4BEB-B846-8F7D2485E628}" type="pres">
      <dgm:prSet presAssocID="{824597D8-F849-4474-ABE1-8E319D9C7936}" presName="composite" presStyleCnt="0"/>
      <dgm:spPr/>
    </dgm:pt>
    <dgm:pt modelId="{AC6030B3-DCB5-4126-A30A-035F5EA9963D}" type="pres">
      <dgm:prSet presAssocID="{824597D8-F849-4474-ABE1-8E319D9C7936}" presName="LShape" presStyleLbl="alignNode1" presStyleIdx="0" presStyleCnt="5"/>
      <dgm:spPr/>
    </dgm:pt>
    <dgm:pt modelId="{028DF9A9-79EE-4105-AD6D-DFECA14D178D}" type="pres">
      <dgm:prSet presAssocID="{824597D8-F849-4474-ABE1-8E319D9C7936}" presName="ParentText" presStyleLbl="revTx" presStyleIdx="0" presStyleCnt="3">
        <dgm:presLayoutVars>
          <dgm:chMax val="0"/>
          <dgm:chPref val="0"/>
          <dgm:bulletEnabled val="1"/>
        </dgm:presLayoutVars>
      </dgm:prSet>
      <dgm:spPr/>
      <dgm:t>
        <a:bodyPr/>
        <a:lstStyle/>
        <a:p>
          <a:endParaRPr lang="es-EC"/>
        </a:p>
      </dgm:t>
    </dgm:pt>
    <dgm:pt modelId="{C3A9F110-9DFA-42E2-9ABF-7F1313CFADD8}" type="pres">
      <dgm:prSet presAssocID="{824597D8-F849-4474-ABE1-8E319D9C7936}" presName="Triangle" presStyleLbl="alignNode1" presStyleIdx="1" presStyleCnt="5"/>
      <dgm:spPr/>
    </dgm:pt>
    <dgm:pt modelId="{5F50AD1B-B767-4870-BA84-C068BDBDC8C4}" type="pres">
      <dgm:prSet presAssocID="{F651405D-BD34-4B50-A0F4-7C01636AF8BE}" presName="sibTrans" presStyleCnt="0"/>
      <dgm:spPr/>
    </dgm:pt>
    <dgm:pt modelId="{3EC30AEB-ABD1-40D7-91F0-8ACD4B50F374}" type="pres">
      <dgm:prSet presAssocID="{F651405D-BD34-4B50-A0F4-7C01636AF8BE}" presName="space" presStyleCnt="0"/>
      <dgm:spPr/>
    </dgm:pt>
    <dgm:pt modelId="{B68DA3AC-EE48-4CF5-8AD0-15E281777043}" type="pres">
      <dgm:prSet presAssocID="{A3EC682C-352A-4C65-AF28-3D4AB5B43FA8}" presName="composite" presStyleCnt="0"/>
      <dgm:spPr/>
    </dgm:pt>
    <dgm:pt modelId="{B68F79AE-1E9D-4144-B662-993AD844B3F7}" type="pres">
      <dgm:prSet presAssocID="{A3EC682C-352A-4C65-AF28-3D4AB5B43FA8}" presName="LShape" presStyleLbl="alignNode1" presStyleIdx="2" presStyleCnt="5"/>
      <dgm:spPr/>
    </dgm:pt>
    <dgm:pt modelId="{71A08B02-49EC-48CB-A7A4-956EEA5F624A}" type="pres">
      <dgm:prSet presAssocID="{A3EC682C-352A-4C65-AF28-3D4AB5B43FA8}" presName="ParentText" presStyleLbl="revTx" presStyleIdx="1" presStyleCnt="3">
        <dgm:presLayoutVars>
          <dgm:chMax val="0"/>
          <dgm:chPref val="0"/>
          <dgm:bulletEnabled val="1"/>
        </dgm:presLayoutVars>
      </dgm:prSet>
      <dgm:spPr/>
      <dgm:t>
        <a:bodyPr/>
        <a:lstStyle/>
        <a:p>
          <a:endParaRPr lang="es-EC"/>
        </a:p>
      </dgm:t>
    </dgm:pt>
    <dgm:pt modelId="{3738B583-E4F0-4BEF-B9FC-A05E29E0B350}" type="pres">
      <dgm:prSet presAssocID="{A3EC682C-352A-4C65-AF28-3D4AB5B43FA8}" presName="Triangle" presStyleLbl="alignNode1" presStyleIdx="3" presStyleCnt="5"/>
      <dgm:spPr/>
    </dgm:pt>
    <dgm:pt modelId="{A210A9E9-5EFA-48D5-AA32-72FD7A166B4F}" type="pres">
      <dgm:prSet presAssocID="{FC50D182-D108-4D57-BC81-EE4DB296AFBE}" presName="sibTrans" presStyleCnt="0"/>
      <dgm:spPr/>
    </dgm:pt>
    <dgm:pt modelId="{CE406DA1-7864-474F-BF86-C2FB42D619B0}" type="pres">
      <dgm:prSet presAssocID="{FC50D182-D108-4D57-BC81-EE4DB296AFBE}" presName="space" presStyleCnt="0"/>
      <dgm:spPr/>
    </dgm:pt>
    <dgm:pt modelId="{385FBEF4-13CD-471F-A9FF-541DE30FA83D}" type="pres">
      <dgm:prSet presAssocID="{39A9F9AC-27D2-4452-AF0F-568F0796A72C}" presName="composite" presStyleCnt="0"/>
      <dgm:spPr/>
    </dgm:pt>
    <dgm:pt modelId="{F9824CE6-9570-4F3A-88CE-07F95DB229C6}" type="pres">
      <dgm:prSet presAssocID="{39A9F9AC-27D2-4452-AF0F-568F0796A72C}" presName="LShape" presStyleLbl="alignNode1" presStyleIdx="4" presStyleCnt="5"/>
      <dgm:spPr/>
    </dgm:pt>
    <dgm:pt modelId="{41CEC35D-FC8C-4D2F-884D-52085E912E6A}" type="pres">
      <dgm:prSet presAssocID="{39A9F9AC-27D2-4452-AF0F-568F0796A72C}" presName="ParentText" presStyleLbl="revTx" presStyleIdx="2" presStyleCnt="3">
        <dgm:presLayoutVars>
          <dgm:chMax val="0"/>
          <dgm:chPref val="0"/>
          <dgm:bulletEnabled val="1"/>
        </dgm:presLayoutVars>
      </dgm:prSet>
      <dgm:spPr/>
      <dgm:t>
        <a:bodyPr/>
        <a:lstStyle/>
        <a:p>
          <a:endParaRPr lang="es-EC"/>
        </a:p>
      </dgm:t>
    </dgm:pt>
  </dgm:ptLst>
  <dgm:cxnLst>
    <dgm:cxn modelId="{BEE63B1C-3FE2-4516-9F8F-1606C83E7129}" srcId="{A4AEA9FA-BA89-4637-B037-4F17FC333B2A}" destId="{824597D8-F849-4474-ABE1-8E319D9C7936}" srcOrd="0" destOrd="0" parTransId="{F567440B-EC89-4F8D-A6AF-14E9CBFBAC88}" sibTransId="{F651405D-BD34-4B50-A0F4-7C01636AF8BE}"/>
    <dgm:cxn modelId="{13BBC5E2-A782-4FC3-A4A7-95CDF92FCF42}" type="presOf" srcId="{A4AEA9FA-BA89-4637-B037-4F17FC333B2A}" destId="{221A43C0-8EE5-4FF0-85DB-A64E006CDD6C}" srcOrd="0" destOrd="0" presId="urn:microsoft.com/office/officeart/2009/3/layout/StepUpProcess"/>
    <dgm:cxn modelId="{9C6DE780-8FA7-44AE-AF6F-9124D97DA24D}" type="presOf" srcId="{39A9F9AC-27D2-4452-AF0F-568F0796A72C}" destId="{41CEC35D-FC8C-4D2F-884D-52085E912E6A}" srcOrd="0" destOrd="0" presId="urn:microsoft.com/office/officeart/2009/3/layout/StepUpProcess"/>
    <dgm:cxn modelId="{9DC7DA97-8054-4C89-95E7-5E3D36F513D6}" type="presOf" srcId="{824597D8-F849-4474-ABE1-8E319D9C7936}" destId="{028DF9A9-79EE-4105-AD6D-DFECA14D178D}" srcOrd="0" destOrd="0" presId="urn:microsoft.com/office/officeart/2009/3/layout/StepUpProcess"/>
    <dgm:cxn modelId="{1201D765-B4F4-4B0C-84D3-16A0149CA63F}" type="presOf" srcId="{A3EC682C-352A-4C65-AF28-3D4AB5B43FA8}" destId="{71A08B02-49EC-48CB-A7A4-956EEA5F624A}" srcOrd="0" destOrd="0" presId="urn:microsoft.com/office/officeart/2009/3/layout/StepUpProcess"/>
    <dgm:cxn modelId="{1E532384-149D-4CF6-A71F-41498D23CC92}" srcId="{A4AEA9FA-BA89-4637-B037-4F17FC333B2A}" destId="{A3EC682C-352A-4C65-AF28-3D4AB5B43FA8}" srcOrd="1" destOrd="0" parTransId="{CCB0FC44-DD65-4FC0-8F00-64E6FA3EAA26}" sibTransId="{FC50D182-D108-4D57-BC81-EE4DB296AFBE}"/>
    <dgm:cxn modelId="{29AA56A9-D74F-492B-A8DB-2FD8A3FBB45C}" srcId="{A4AEA9FA-BA89-4637-B037-4F17FC333B2A}" destId="{39A9F9AC-27D2-4452-AF0F-568F0796A72C}" srcOrd="2" destOrd="0" parTransId="{18C1653C-38CF-43C2-A4CB-E6DC56B88851}" sibTransId="{99078C04-85C2-41DF-9562-C725225FBD4C}"/>
    <dgm:cxn modelId="{C7934CDE-E3A6-4A88-8C12-B167C3B20DD0}" type="presParOf" srcId="{221A43C0-8EE5-4FF0-85DB-A64E006CDD6C}" destId="{E664314F-A969-4BEB-B846-8F7D2485E628}" srcOrd="0" destOrd="0" presId="urn:microsoft.com/office/officeart/2009/3/layout/StepUpProcess"/>
    <dgm:cxn modelId="{AA8A9B6E-CE37-4B85-B0B3-2DD18029DA44}" type="presParOf" srcId="{E664314F-A969-4BEB-B846-8F7D2485E628}" destId="{AC6030B3-DCB5-4126-A30A-035F5EA9963D}" srcOrd="0" destOrd="0" presId="urn:microsoft.com/office/officeart/2009/3/layout/StepUpProcess"/>
    <dgm:cxn modelId="{81630D2F-3396-499D-B701-781E66526B51}" type="presParOf" srcId="{E664314F-A969-4BEB-B846-8F7D2485E628}" destId="{028DF9A9-79EE-4105-AD6D-DFECA14D178D}" srcOrd="1" destOrd="0" presId="urn:microsoft.com/office/officeart/2009/3/layout/StepUpProcess"/>
    <dgm:cxn modelId="{695A5901-B00A-4233-BED9-BC424AD60FD0}" type="presParOf" srcId="{E664314F-A969-4BEB-B846-8F7D2485E628}" destId="{C3A9F110-9DFA-42E2-9ABF-7F1313CFADD8}" srcOrd="2" destOrd="0" presId="urn:microsoft.com/office/officeart/2009/3/layout/StepUpProcess"/>
    <dgm:cxn modelId="{5B6334C6-27C2-4D50-9038-DBED78118DBB}" type="presParOf" srcId="{221A43C0-8EE5-4FF0-85DB-A64E006CDD6C}" destId="{5F50AD1B-B767-4870-BA84-C068BDBDC8C4}" srcOrd="1" destOrd="0" presId="urn:microsoft.com/office/officeart/2009/3/layout/StepUpProcess"/>
    <dgm:cxn modelId="{6F47165B-194E-465F-A988-6F0814EB595D}" type="presParOf" srcId="{5F50AD1B-B767-4870-BA84-C068BDBDC8C4}" destId="{3EC30AEB-ABD1-40D7-91F0-8ACD4B50F374}" srcOrd="0" destOrd="0" presId="urn:microsoft.com/office/officeart/2009/3/layout/StepUpProcess"/>
    <dgm:cxn modelId="{0962DE66-02D3-4140-B1EB-8C7612F7788F}" type="presParOf" srcId="{221A43C0-8EE5-4FF0-85DB-A64E006CDD6C}" destId="{B68DA3AC-EE48-4CF5-8AD0-15E281777043}" srcOrd="2" destOrd="0" presId="urn:microsoft.com/office/officeart/2009/3/layout/StepUpProcess"/>
    <dgm:cxn modelId="{3E5A4FF7-D522-4910-A3D6-18EED8D64869}" type="presParOf" srcId="{B68DA3AC-EE48-4CF5-8AD0-15E281777043}" destId="{B68F79AE-1E9D-4144-B662-993AD844B3F7}" srcOrd="0" destOrd="0" presId="urn:microsoft.com/office/officeart/2009/3/layout/StepUpProcess"/>
    <dgm:cxn modelId="{FFB58F56-F3B5-45D5-86FE-A5B157A5B89A}" type="presParOf" srcId="{B68DA3AC-EE48-4CF5-8AD0-15E281777043}" destId="{71A08B02-49EC-48CB-A7A4-956EEA5F624A}" srcOrd="1" destOrd="0" presId="urn:microsoft.com/office/officeart/2009/3/layout/StepUpProcess"/>
    <dgm:cxn modelId="{FD875F7C-AB67-46A7-A7AA-5D1E7BDEEAFF}" type="presParOf" srcId="{B68DA3AC-EE48-4CF5-8AD0-15E281777043}" destId="{3738B583-E4F0-4BEF-B9FC-A05E29E0B350}" srcOrd="2" destOrd="0" presId="urn:microsoft.com/office/officeart/2009/3/layout/StepUpProcess"/>
    <dgm:cxn modelId="{5F0DB917-E4B5-4B69-8056-C3AF2BCE1BBD}" type="presParOf" srcId="{221A43C0-8EE5-4FF0-85DB-A64E006CDD6C}" destId="{A210A9E9-5EFA-48D5-AA32-72FD7A166B4F}" srcOrd="3" destOrd="0" presId="urn:microsoft.com/office/officeart/2009/3/layout/StepUpProcess"/>
    <dgm:cxn modelId="{A2AF8E1E-B1DD-4507-BE1C-F1C8FD5AF495}" type="presParOf" srcId="{A210A9E9-5EFA-48D5-AA32-72FD7A166B4F}" destId="{CE406DA1-7864-474F-BF86-C2FB42D619B0}" srcOrd="0" destOrd="0" presId="urn:microsoft.com/office/officeart/2009/3/layout/StepUpProcess"/>
    <dgm:cxn modelId="{DAED6A33-5E28-4A32-9A9C-66FCCDA0F45F}" type="presParOf" srcId="{221A43C0-8EE5-4FF0-85DB-A64E006CDD6C}" destId="{385FBEF4-13CD-471F-A9FF-541DE30FA83D}" srcOrd="4" destOrd="0" presId="urn:microsoft.com/office/officeart/2009/3/layout/StepUpProcess"/>
    <dgm:cxn modelId="{CB54B9D1-E5BF-43D6-A247-914127C81B18}" type="presParOf" srcId="{385FBEF4-13CD-471F-A9FF-541DE30FA83D}" destId="{F9824CE6-9570-4F3A-88CE-07F95DB229C6}" srcOrd="0" destOrd="0" presId="urn:microsoft.com/office/officeart/2009/3/layout/StepUpProcess"/>
    <dgm:cxn modelId="{608D6F67-D3FA-4675-8FCC-3F3201015AC6}" type="presParOf" srcId="{385FBEF4-13CD-471F-A9FF-541DE30FA83D}" destId="{41CEC35D-FC8C-4D2F-884D-52085E912E6A}" srcOrd="1" destOrd="0" presId="urn:microsoft.com/office/officeart/2009/3/layout/StepU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93D4AB-05A8-45D4-B116-5F88718CF3DC}" type="doc">
      <dgm:prSet loTypeId="urn:microsoft.com/office/officeart/2005/8/layout/process1" loCatId="process" qsTypeId="urn:microsoft.com/office/officeart/2005/8/quickstyle/simple3" qsCatId="simple" csTypeId="urn:microsoft.com/office/officeart/2005/8/colors/colorful2" csCatId="colorful" phldr="1"/>
      <dgm:spPr/>
      <dgm:t>
        <a:bodyPr/>
        <a:lstStyle/>
        <a:p>
          <a:endParaRPr lang="es-EC"/>
        </a:p>
      </dgm:t>
    </dgm:pt>
    <dgm:pt modelId="{33FA5992-A8EE-417F-A317-ACE2AA4824E1}">
      <dgm:prSet phldrT="[Texto]"/>
      <dgm:spPr/>
      <dgm:t>
        <a:bodyPr/>
        <a:lstStyle/>
        <a:p>
          <a:r>
            <a:rPr lang="es-EC" dirty="0" smtClean="0"/>
            <a:t>Origen es en China</a:t>
          </a:r>
          <a:endParaRPr lang="es-EC" dirty="0"/>
        </a:p>
      </dgm:t>
    </dgm:pt>
    <dgm:pt modelId="{6020C653-4371-41BA-AE9E-2C3EC141011C}" type="parTrans" cxnId="{767E0458-F593-4FB5-A6E4-1C3C39A00CF0}">
      <dgm:prSet/>
      <dgm:spPr/>
      <dgm:t>
        <a:bodyPr/>
        <a:lstStyle/>
        <a:p>
          <a:endParaRPr lang="es-EC"/>
        </a:p>
      </dgm:t>
    </dgm:pt>
    <dgm:pt modelId="{7159137E-1F99-421B-A4CC-10955534AD70}" type="sibTrans" cxnId="{767E0458-F593-4FB5-A6E4-1C3C39A00CF0}">
      <dgm:prSet/>
      <dgm:spPr/>
      <dgm:t>
        <a:bodyPr/>
        <a:lstStyle/>
        <a:p>
          <a:endParaRPr lang="es-EC"/>
        </a:p>
      </dgm:t>
    </dgm:pt>
    <dgm:pt modelId="{1F9E91AF-1AC4-4948-B346-271C0D0ADA11}">
      <dgm:prSet phldrT="[Texto]"/>
      <dgm:spPr/>
      <dgm:t>
        <a:bodyPr/>
        <a:lstStyle/>
        <a:p>
          <a:r>
            <a:rPr lang="es-EC" dirty="0" smtClean="0"/>
            <a:t>Alimentación humana y animal</a:t>
          </a:r>
          <a:endParaRPr lang="es-EC" dirty="0"/>
        </a:p>
      </dgm:t>
    </dgm:pt>
    <dgm:pt modelId="{4D29E1E7-92A7-4067-99FD-E2C17AF992CD}" type="parTrans" cxnId="{D37B6B0C-6F09-4675-9386-1489B4687CF2}">
      <dgm:prSet/>
      <dgm:spPr/>
      <dgm:t>
        <a:bodyPr/>
        <a:lstStyle/>
        <a:p>
          <a:endParaRPr lang="es-EC"/>
        </a:p>
      </dgm:t>
    </dgm:pt>
    <dgm:pt modelId="{28CA9163-67E0-481E-9B91-6C0D660ABCE6}" type="sibTrans" cxnId="{D37B6B0C-6F09-4675-9386-1489B4687CF2}">
      <dgm:prSet/>
      <dgm:spPr/>
      <dgm:t>
        <a:bodyPr/>
        <a:lstStyle/>
        <a:p>
          <a:endParaRPr lang="es-EC"/>
        </a:p>
      </dgm:t>
    </dgm:pt>
    <dgm:pt modelId="{B5B4B198-1B72-44C8-B82F-0E3E035ABA2C}">
      <dgm:prSet phldrT="[Texto]"/>
      <dgm:spPr/>
      <dgm:t>
        <a:bodyPr/>
        <a:lstStyle/>
        <a:p>
          <a:r>
            <a:rPr lang="es-EC" dirty="0" smtClean="0"/>
            <a:t>Vitaminas: B12, B3, B2. Hierro, Potasio y Magnesio</a:t>
          </a:r>
          <a:endParaRPr lang="es-EC" dirty="0"/>
        </a:p>
      </dgm:t>
    </dgm:pt>
    <dgm:pt modelId="{90AAAD66-8A2F-4066-AF35-7A1E65DBE87C}" type="parTrans" cxnId="{2DDDA43A-619F-4B11-9286-8C9FF0896EED}">
      <dgm:prSet/>
      <dgm:spPr/>
      <dgm:t>
        <a:bodyPr/>
        <a:lstStyle/>
        <a:p>
          <a:endParaRPr lang="es-EC"/>
        </a:p>
      </dgm:t>
    </dgm:pt>
    <dgm:pt modelId="{6E71A35C-9734-4F65-B71F-85EAF2BA0DBF}" type="sibTrans" cxnId="{2DDDA43A-619F-4B11-9286-8C9FF0896EED}">
      <dgm:prSet/>
      <dgm:spPr/>
      <dgm:t>
        <a:bodyPr/>
        <a:lstStyle/>
        <a:p>
          <a:endParaRPr lang="es-EC"/>
        </a:p>
      </dgm:t>
    </dgm:pt>
    <dgm:pt modelId="{34ED4EFE-273C-4CE1-B9F5-63A48E46A0FB}" type="pres">
      <dgm:prSet presAssocID="{5793D4AB-05A8-45D4-B116-5F88718CF3DC}" presName="Name0" presStyleCnt="0">
        <dgm:presLayoutVars>
          <dgm:dir/>
          <dgm:resizeHandles val="exact"/>
        </dgm:presLayoutVars>
      </dgm:prSet>
      <dgm:spPr/>
      <dgm:t>
        <a:bodyPr/>
        <a:lstStyle/>
        <a:p>
          <a:endParaRPr lang="es-EC"/>
        </a:p>
      </dgm:t>
    </dgm:pt>
    <dgm:pt modelId="{72BDA212-3413-4032-8D1B-223F41E155A8}" type="pres">
      <dgm:prSet presAssocID="{33FA5992-A8EE-417F-A317-ACE2AA4824E1}" presName="node" presStyleLbl="node1" presStyleIdx="0" presStyleCnt="3">
        <dgm:presLayoutVars>
          <dgm:bulletEnabled val="1"/>
        </dgm:presLayoutVars>
      </dgm:prSet>
      <dgm:spPr/>
      <dgm:t>
        <a:bodyPr/>
        <a:lstStyle/>
        <a:p>
          <a:endParaRPr lang="es-EC"/>
        </a:p>
      </dgm:t>
    </dgm:pt>
    <dgm:pt modelId="{E248EFA9-6F98-43F2-90FD-BA6D6448347D}" type="pres">
      <dgm:prSet presAssocID="{7159137E-1F99-421B-A4CC-10955534AD70}" presName="sibTrans" presStyleLbl="sibTrans2D1" presStyleIdx="0" presStyleCnt="2"/>
      <dgm:spPr/>
      <dgm:t>
        <a:bodyPr/>
        <a:lstStyle/>
        <a:p>
          <a:endParaRPr lang="es-EC"/>
        </a:p>
      </dgm:t>
    </dgm:pt>
    <dgm:pt modelId="{12E4A2EB-12EC-4CEF-808F-2BD0CFE09481}" type="pres">
      <dgm:prSet presAssocID="{7159137E-1F99-421B-A4CC-10955534AD70}" presName="connectorText" presStyleLbl="sibTrans2D1" presStyleIdx="0" presStyleCnt="2"/>
      <dgm:spPr/>
      <dgm:t>
        <a:bodyPr/>
        <a:lstStyle/>
        <a:p>
          <a:endParaRPr lang="es-EC"/>
        </a:p>
      </dgm:t>
    </dgm:pt>
    <dgm:pt modelId="{E3CD2B3E-743B-47F3-882D-08759E1509A7}" type="pres">
      <dgm:prSet presAssocID="{1F9E91AF-1AC4-4948-B346-271C0D0ADA11}" presName="node" presStyleLbl="node1" presStyleIdx="1" presStyleCnt="3">
        <dgm:presLayoutVars>
          <dgm:bulletEnabled val="1"/>
        </dgm:presLayoutVars>
      </dgm:prSet>
      <dgm:spPr/>
      <dgm:t>
        <a:bodyPr/>
        <a:lstStyle/>
        <a:p>
          <a:endParaRPr lang="es-EC"/>
        </a:p>
      </dgm:t>
    </dgm:pt>
    <dgm:pt modelId="{03B9F88B-8BAD-4208-9B4F-4756A88A0658}" type="pres">
      <dgm:prSet presAssocID="{28CA9163-67E0-481E-9B91-6C0D660ABCE6}" presName="sibTrans" presStyleLbl="sibTrans2D1" presStyleIdx="1" presStyleCnt="2"/>
      <dgm:spPr/>
      <dgm:t>
        <a:bodyPr/>
        <a:lstStyle/>
        <a:p>
          <a:endParaRPr lang="es-EC"/>
        </a:p>
      </dgm:t>
    </dgm:pt>
    <dgm:pt modelId="{97B72607-F3CE-415E-BD5A-88CAA368381A}" type="pres">
      <dgm:prSet presAssocID="{28CA9163-67E0-481E-9B91-6C0D660ABCE6}" presName="connectorText" presStyleLbl="sibTrans2D1" presStyleIdx="1" presStyleCnt="2"/>
      <dgm:spPr/>
      <dgm:t>
        <a:bodyPr/>
        <a:lstStyle/>
        <a:p>
          <a:endParaRPr lang="es-EC"/>
        </a:p>
      </dgm:t>
    </dgm:pt>
    <dgm:pt modelId="{816D655D-6631-4532-B720-6D6B51205098}" type="pres">
      <dgm:prSet presAssocID="{B5B4B198-1B72-44C8-B82F-0E3E035ABA2C}" presName="node" presStyleLbl="node1" presStyleIdx="2" presStyleCnt="3">
        <dgm:presLayoutVars>
          <dgm:bulletEnabled val="1"/>
        </dgm:presLayoutVars>
      </dgm:prSet>
      <dgm:spPr/>
      <dgm:t>
        <a:bodyPr/>
        <a:lstStyle/>
        <a:p>
          <a:endParaRPr lang="es-EC"/>
        </a:p>
      </dgm:t>
    </dgm:pt>
  </dgm:ptLst>
  <dgm:cxnLst>
    <dgm:cxn modelId="{A2C6BF79-2290-4E16-B763-97535A7D4C09}" type="presOf" srcId="{B5B4B198-1B72-44C8-B82F-0E3E035ABA2C}" destId="{816D655D-6631-4532-B720-6D6B51205098}" srcOrd="0" destOrd="0" presId="urn:microsoft.com/office/officeart/2005/8/layout/process1"/>
    <dgm:cxn modelId="{E99FC350-C585-45F5-97A0-50D2E9F40985}" type="presOf" srcId="{5793D4AB-05A8-45D4-B116-5F88718CF3DC}" destId="{34ED4EFE-273C-4CE1-B9F5-63A48E46A0FB}" srcOrd="0" destOrd="0" presId="urn:microsoft.com/office/officeart/2005/8/layout/process1"/>
    <dgm:cxn modelId="{35ED2829-32A1-4F43-848D-910D80245350}" type="presOf" srcId="{7159137E-1F99-421B-A4CC-10955534AD70}" destId="{12E4A2EB-12EC-4CEF-808F-2BD0CFE09481}" srcOrd="1" destOrd="0" presId="urn:microsoft.com/office/officeart/2005/8/layout/process1"/>
    <dgm:cxn modelId="{37441BC0-A667-49E9-9B9F-B1B79E30E8B0}" type="presOf" srcId="{33FA5992-A8EE-417F-A317-ACE2AA4824E1}" destId="{72BDA212-3413-4032-8D1B-223F41E155A8}" srcOrd="0" destOrd="0" presId="urn:microsoft.com/office/officeart/2005/8/layout/process1"/>
    <dgm:cxn modelId="{F1040154-E8DE-42EB-9AB5-5B133A065A85}" type="presOf" srcId="{28CA9163-67E0-481E-9B91-6C0D660ABCE6}" destId="{97B72607-F3CE-415E-BD5A-88CAA368381A}" srcOrd="1" destOrd="0" presId="urn:microsoft.com/office/officeart/2005/8/layout/process1"/>
    <dgm:cxn modelId="{D37B6B0C-6F09-4675-9386-1489B4687CF2}" srcId="{5793D4AB-05A8-45D4-B116-5F88718CF3DC}" destId="{1F9E91AF-1AC4-4948-B346-271C0D0ADA11}" srcOrd="1" destOrd="0" parTransId="{4D29E1E7-92A7-4067-99FD-E2C17AF992CD}" sibTransId="{28CA9163-67E0-481E-9B91-6C0D660ABCE6}"/>
    <dgm:cxn modelId="{66A668D1-4A71-4F75-90C0-E065A7AEE77C}" type="presOf" srcId="{1F9E91AF-1AC4-4948-B346-271C0D0ADA11}" destId="{E3CD2B3E-743B-47F3-882D-08759E1509A7}" srcOrd="0" destOrd="0" presId="urn:microsoft.com/office/officeart/2005/8/layout/process1"/>
    <dgm:cxn modelId="{1A4BFDB5-F761-4CEF-8C50-5B52491F9DE6}" type="presOf" srcId="{28CA9163-67E0-481E-9B91-6C0D660ABCE6}" destId="{03B9F88B-8BAD-4208-9B4F-4756A88A0658}" srcOrd="0" destOrd="0" presId="urn:microsoft.com/office/officeart/2005/8/layout/process1"/>
    <dgm:cxn modelId="{767E0458-F593-4FB5-A6E4-1C3C39A00CF0}" srcId="{5793D4AB-05A8-45D4-B116-5F88718CF3DC}" destId="{33FA5992-A8EE-417F-A317-ACE2AA4824E1}" srcOrd="0" destOrd="0" parTransId="{6020C653-4371-41BA-AE9E-2C3EC141011C}" sibTransId="{7159137E-1F99-421B-A4CC-10955534AD70}"/>
    <dgm:cxn modelId="{6169B2B8-DF09-448F-9FF3-4AFF9A08C551}" type="presOf" srcId="{7159137E-1F99-421B-A4CC-10955534AD70}" destId="{E248EFA9-6F98-43F2-90FD-BA6D6448347D}" srcOrd="0" destOrd="0" presId="urn:microsoft.com/office/officeart/2005/8/layout/process1"/>
    <dgm:cxn modelId="{2DDDA43A-619F-4B11-9286-8C9FF0896EED}" srcId="{5793D4AB-05A8-45D4-B116-5F88718CF3DC}" destId="{B5B4B198-1B72-44C8-B82F-0E3E035ABA2C}" srcOrd="2" destOrd="0" parTransId="{90AAAD66-8A2F-4066-AF35-7A1E65DBE87C}" sibTransId="{6E71A35C-9734-4F65-B71F-85EAF2BA0DBF}"/>
    <dgm:cxn modelId="{CADD5B02-50CD-47C4-9590-5B266ADBD4FC}" type="presParOf" srcId="{34ED4EFE-273C-4CE1-B9F5-63A48E46A0FB}" destId="{72BDA212-3413-4032-8D1B-223F41E155A8}" srcOrd="0" destOrd="0" presId="urn:microsoft.com/office/officeart/2005/8/layout/process1"/>
    <dgm:cxn modelId="{522CA327-8040-4C6E-BEF7-06DF60D713E6}" type="presParOf" srcId="{34ED4EFE-273C-4CE1-B9F5-63A48E46A0FB}" destId="{E248EFA9-6F98-43F2-90FD-BA6D6448347D}" srcOrd="1" destOrd="0" presId="urn:microsoft.com/office/officeart/2005/8/layout/process1"/>
    <dgm:cxn modelId="{CBD3C10F-0811-4579-825C-A5AD6CBBB863}" type="presParOf" srcId="{E248EFA9-6F98-43F2-90FD-BA6D6448347D}" destId="{12E4A2EB-12EC-4CEF-808F-2BD0CFE09481}" srcOrd="0" destOrd="0" presId="urn:microsoft.com/office/officeart/2005/8/layout/process1"/>
    <dgm:cxn modelId="{D50F2F07-547E-4849-8FC5-BD1F7BABC2B4}" type="presParOf" srcId="{34ED4EFE-273C-4CE1-B9F5-63A48E46A0FB}" destId="{E3CD2B3E-743B-47F3-882D-08759E1509A7}" srcOrd="2" destOrd="0" presId="urn:microsoft.com/office/officeart/2005/8/layout/process1"/>
    <dgm:cxn modelId="{83197951-2D4E-4559-B7AC-22160D7F0AF9}" type="presParOf" srcId="{34ED4EFE-273C-4CE1-B9F5-63A48E46A0FB}" destId="{03B9F88B-8BAD-4208-9B4F-4756A88A0658}" srcOrd="3" destOrd="0" presId="urn:microsoft.com/office/officeart/2005/8/layout/process1"/>
    <dgm:cxn modelId="{246A20F2-2AFC-49CA-83A6-AC4E700C473A}" type="presParOf" srcId="{03B9F88B-8BAD-4208-9B4F-4756A88A0658}" destId="{97B72607-F3CE-415E-BD5A-88CAA368381A}" srcOrd="0" destOrd="0" presId="urn:microsoft.com/office/officeart/2005/8/layout/process1"/>
    <dgm:cxn modelId="{C28E9D12-9720-4DD9-B267-C2C341047FA3}" type="presParOf" srcId="{34ED4EFE-273C-4CE1-B9F5-63A48E46A0FB}" destId="{816D655D-6631-4532-B720-6D6B51205098}" srcOrd="4"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A8BBA6-3889-4060-9412-CDA86F9F1B58}" type="doc">
      <dgm:prSet loTypeId="urn:microsoft.com/office/officeart/2008/layout/AlternatingHexagons" loCatId="list" qsTypeId="urn:microsoft.com/office/officeart/2005/8/quickstyle/simple3" qsCatId="simple" csTypeId="urn:microsoft.com/office/officeart/2005/8/colors/colorful1" csCatId="colorful" phldr="1"/>
      <dgm:spPr/>
      <dgm:t>
        <a:bodyPr/>
        <a:lstStyle/>
        <a:p>
          <a:endParaRPr lang="es-EC"/>
        </a:p>
      </dgm:t>
    </dgm:pt>
    <dgm:pt modelId="{0E3B8B90-7ECF-4242-9C97-270C25438CC8}">
      <dgm:prSet phldrT="[Texto]"/>
      <dgm:spPr/>
      <dgm:t>
        <a:bodyPr/>
        <a:lstStyle/>
        <a:p>
          <a:r>
            <a:rPr lang="es-EC" b="1" dirty="0" smtClean="0"/>
            <a:t>Estudios de Caso</a:t>
          </a:r>
          <a:endParaRPr lang="es-EC" b="1" dirty="0"/>
        </a:p>
      </dgm:t>
    </dgm:pt>
    <dgm:pt modelId="{8A8A8031-F4BE-4380-BF6A-B1704674A095}" type="parTrans" cxnId="{2FFBCB9B-AB65-4959-9FC3-E8C714BCAD66}">
      <dgm:prSet/>
      <dgm:spPr/>
      <dgm:t>
        <a:bodyPr/>
        <a:lstStyle/>
        <a:p>
          <a:endParaRPr lang="es-EC"/>
        </a:p>
      </dgm:t>
    </dgm:pt>
    <dgm:pt modelId="{065F82EA-FDE0-4086-B671-5303474BEFC8}" type="sibTrans" cxnId="{2FFBCB9B-AB65-4959-9FC3-E8C714BCAD66}">
      <dgm:prSet/>
      <dgm:spPr/>
      <dgm:t>
        <a:bodyPr/>
        <a:lstStyle/>
        <a:p>
          <a:endParaRPr lang="es-EC"/>
        </a:p>
      </dgm:t>
    </dgm:pt>
    <dgm:pt modelId="{54055BDB-C5D3-4A33-9B02-8BCE57FAE222}">
      <dgm:prSet phldrT="[Texto]"/>
      <dgm:spPr/>
      <dgm:t>
        <a:bodyPr/>
        <a:lstStyle/>
        <a:p>
          <a:r>
            <a:rPr lang="es-EC" dirty="0" smtClean="0"/>
            <a:t> </a:t>
          </a:r>
          <a:r>
            <a:rPr lang="es-EC" dirty="0" err="1" smtClean="0"/>
            <a:t>Hernandez</a:t>
          </a:r>
          <a:r>
            <a:rPr lang="es-EC" dirty="0" smtClean="0"/>
            <a:t> </a:t>
          </a:r>
          <a:r>
            <a:rPr lang="es-EC" dirty="0" err="1" smtClean="0"/>
            <a:t>Sampieri</a:t>
          </a:r>
          <a:endParaRPr lang="es-EC" dirty="0"/>
        </a:p>
      </dgm:t>
    </dgm:pt>
    <dgm:pt modelId="{20E431F1-0B66-4E87-A089-08DD2D55C2EE}" type="parTrans" cxnId="{93BFFC63-A298-4582-B1F8-8AD91C92D672}">
      <dgm:prSet/>
      <dgm:spPr/>
      <dgm:t>
        <a:bodyPr/>
        <a:lstStyle/>
        <a:p>
          <a:endParaRPr lang="es-EC"/>
        </a:p>
      </dgm:t>
    </dgm:pt>
    <dgm:pt modelId="{21755EFB-26BA-43D4-8E69-ACB26597B3F3}" type="sibTrans" cxnId="{93BFFC63-A298-4582-B1F8-8AD91C92D672}">
      <dgm:prSet/>
      <dgm:spPr/>
      <dgm:t>
        <a:bodyPr/>
        <a:lstStyle/>
        <a:p>
          <a:endParaRPr lang="es-EC"/>
        </a:p>
      </dgm:t>
    </dgm:pt>
    <dgm:pt modelId="{7EEE8666-5593-45BD-9251-50EDA861FADF}">
      <dgm:prSet phldrT="[Texto]"/>
      <dgm:spPr/>
      <dgm:t>
        <a:bodyPr/>
        <a:lstStyle/>
        <a:p>
          <a:r>
            <a:rPr lang="es-EC" dirty="0" smtClean="0"/>
            <a:t>Investigación descriptiva</a:t>
          </a:r>
          <a:endParaRPr lang="es-EC" dirty="0"/>
        </a:p>
      </dgm:t>
    </dgm:pt>
    <dgm:pt modelId="{EF2F5CF6-8252-4EAF-B004-BC6E271FB804}" type="parTrans" cxnId="{6A97412A-B2E8-40BF-9A6A-DB35F5160E38}">
      <dgm:prSet/>
      <dgm:spPr/>
      <dgm:t>
        <a:bodyPr/>
        <a:lstStyle/>
        <a:p>
          <a:endParaRPr lang="es-EC"/>
        </a:p>
      </dgm:t>
    </dgm:pt>
    <dgm:pt modelId="{1F5F99D4-7049-41A9-A7F8-AECAEAB54999}" type="sibTrans" cxnId="{6A97412A-B2E8-40BF-9A6A-DB35F5160E38}">
      <dgm:prSet/>
      <dgm:spPr/>
      <dgm:t>
        <a:bodyPr/>
        <a:lstStyle/>
        <a:p>
          <a:endParaRPr lang="es-EC"/>
        </a:p>
      </dgm:t>
    </dgm:pt>
    <dgm:pt modelId="{8B52C592-E67B-44E0-BEBD-2DEB554A4ACF}">
      <dgm:prSet phldrT="[Texto]"/>
      <dgm:spPr/>
      <dgm:t>
        <a:bodyPr/>
        <a:lstStyle/>
        <a:p>
          <a:r>
            <a:rPr lang="es-EC" dirty="0" smtClean="0"/>
            <a:t>Propiedades y características  del fenómeno que se analiza</a:t>
          </a:r>
          <a:endParaRPr lang="es-EC" dirty="0"/>
        </a:p>
      </dgm:t>
    </dgm:pt>
    <dgm:pt modelId="{A6F548DC-F9A4-44DF-BD52-6D159AD25505}" type="parTrans" cxnId="{825D389D-5F89-4702-8905-87B014934056}">
      <dgm:prSet/>
      <dgm:spPr/>
      <dgm:t>
        <a:bodyPr/>
        <a:lstStyle/>
        <a:p>
          <a:endParaRPr lang="es-EC"/>
        </a:p>
      </dgm:t>
    </dgm:pt>
    <dgm:pt modelId="{8044CE77-9F8B-4B8E-8170-2342CD970367}" type="sibTrans" cxnId="{825D389D-5F89-4702-8905-87B014934056}">
      <dgm:prSet/>
      <dgm:spPr/>
      <dgm:t>
        <a:bodyPr/>
        <a:lstStyle/>
        <a:p>
          <a:endParaRPr lang="es-EC"/>
        </a:p>
      </dgm:t>
    </dgm:pt>
    <dgm:pt modelId="{4F15B33D-A4CD-4D28-BC98-6941A200897D}">
      <dgm:prSet phldrT="[Texto]"/>
      <dgm:spPr/>
      <dgm:t>
        <a:bodyPr/>
        <a:lstStyle/>
        <a:p>
          <a:r>
            <a:rPr lang="es-EC" dirty="0" smtClean="0"/>
            <a:t>Investigación no experimental</a:t>
          </a:r>
          <a:endParaRPr lang="es-EC" dirty="0"/>
        </a:p>
      </dgm:t>
    </dgm:pt>
    <dgm:pt modelId="{20A4033B-1EDF-4E06-9E79-1239B3542BC6}" type="parTrans" cxnId="{D0198B13-7CB7-464D-B503-FB9BCD38F9A2}">
      <dgm:prSet/>
      <dgm:spPr/>
      <dgm:t>
        <a:bodyPr/>
        <a:lstStyle/>
        <a:p>
          <a:endParaRPr lang="es-EC"/>
        </a:p>
      </dgm:t>
    </dgm:pt>
    <dgm:pt modelId="{9C95F54E-87DC-4D06-94A3-66B8225E6C35}" type="sibTrans" cxnId="{D0198B13-7CB7-464D-B503-FB9BCD38F9A2}">
      <dgm:prSet/>
      <dgm:spPr/>
      <dgm:t>
        <a:bodyPr/>
        <a:lstStyle/>
        <a:p>
          <a:endParaRPr lang="es-EC"/>
        </a:p>
      </dgm:t>
    </dgm:pt>
    <dgm:pt modelId="{5BEBE440-A9CC-4120-B450-C0C020C7DD44}">
      <dgm:prSet phldrT="[Texto]"/>
      <dgm:spPr/>
      <dgm:t>
        <a:bodyPr/>
        <a:lstStyle/>
        <a:p>
          <a:r>
            <a:rPr lang="es-EC" dirty="0" smtClean="0"/>
            <a:t>Analiza los sucesos desarrollados con anterioridad</a:t>
          </a:r>
          <a:endParaRPr lang="es-EC" dirty="0"/>
        </a:p>
      </dgm:t>
    </dgm:pt>
    <dgm:pt modelId="{3BC22B3C-ADC3-4D19-B3AA-78B7E41DCA8E}" type="parTrans" cxnId="{58AA6ACE-073D-4ED2-B2D0-852271C5BC6B}">
      <dgm:prSet/>
      <dgm:spPr/>
      <dgm:t>
        <a:bodyPr/>
        <a:lstStyle/>
        <a:p>
          <a:endParaRPr lang="es-EC"/>
        </a:p>
      </dgm:t>
    </dgm:pt>
    <dgm:pt modelId="{A514CD65-E44C-49C5-AE5F-B494F5B58D6B}" type="sibTrans" cxnId="{58AA6ACE-073D-4ED2-B2D0-852271C5BC6B}">
      <dgm:prSet/>
      <dgm:spPr/>
      <dgm:t>
        <a:bodyPr/>
        <a:lstStyle/>
        <a:p>
          <a:endParaRPr lang="es-EC"/>
        </a:p>
      </dgm:t>
    </dgm:pt>
    <dgm:pt modelId="{D5E455CE-9361-4272-8A4A-567E6DC08FEF}" type="pres">
      <dgm:prSet presAssocID="{17A8BBA6-3889-4060-9412-CDA86F9F1B58}" presName="Name0" presStyleCnt="0">
        <dgm:presLayoutVars>
          <dgm:chMax/>
          <dgm:chPref/>
          <dgm:dir/>
          <dgm:animLvl val="lvl"/>
        </dgm:presLayoutVars>
      </dgm:prSet>
      <dgm:spPr/>
      <dgm:t>
        <a:bodyPr/>
        <a:lstStyle/>
        <a:p>
          <a:endParaRPr lang="es-EC"/>
        </a:p>
      </dgm:t>
    </dgm:pt>
    <dgm:pt modelId="{46C185B7-F4D7-4FF7-B1F6-0A91F641245C}" type="pres">
      <dgm:prSet presAssocID="{0E3B8B90-7ECF-4242-9C97-270C25438CC8}" presName="composite" presStyleCnt="0"/>
      <dgm:spPr/>
    </dgm:pt>
    <dgm:pt modelId="{D040D623-FE0A-4359-AE5A-84A0A52A5570}" type="pres">
      <dgm:prSet presAssocID="{0E3B8B90-7ECF-4242-9C97-270C25438CC8}" presName="Parent1" presStyleLbl="node1" presStyleIdx="0" presStyleCnt="6">
        <dgm:presLayoutVars>
          <dgm:chMax val="1"/>
          <dgm:chPref val="1"/>
          <dgm:bulletEnabled val="1"/>
        </dgm:presLayoutVars>
      </dgm:prSet>
      <dgm:spPr/>
      <dgm:t>
        <a:bodyPr/>
        <a:lstStyle/>
        <a:p>
          <a:endParaRPr lang="es-EC"/>
        </a:p>
      </dgm:t>
    </dgm:pt>
    <dgm:pt modelId="{CF41EE44-CB6A-4CF2-BCF2-1DC1B5C8E66B}" type="pres">
      <dgm:prSet presAssocID="{0E3B8B90-7ECF-4242-9C97-270C25438CC8}" presName="Childtext1" presStyleLbl="revTx" presStyleIdx="0" presStyleCnt="3">
        <dgm:presLayoutVars>
          <dgm:chMax val="0"/>
          <dgm:chPref val="0"/>
          <dgm:bulletEnabled val="1"/>
        </dgm:presLayoutVars>
      </dgm:prSet>
      <dgm:spPr/>
      <dgm:t>
        <a:bodyPr/>
        <a:lstStyle/>
        <a:p>
          <a:endParaRPr lang="es-EC"/>
        </a:p>
      </dgm:t>
    </dgm:pt>
    <dgm:pt modelId="{15B84655-9ACE-4A6E-8993-B597766AA85A}" type="pres">
      <dgm:prSet presAssocID="{0E3B8B90-7ECF-4242-9C97-270C25438CC8}" presName="BalanceSpacing" presStyleCnt="0"/>
      <dgm:spPr/>
    </dgm:pt>
    <dgm:pt modelId="{812F221B-C841-484B-810E-635323BDA06B}" type="pres">
      <dgm:prSet presAssocID="{0E3B8B90-7ECF-4242-9C97-270C25438CC8}" presName="BalanceSpacing1" presStyleCnt="0"/>
      <dgm:spPr/>
    </dgm:pt>
    <dgm:pt modelId="{A00F2131-E28E-42A4-85B5-76353E6041D2}" type="pres">
      <dgm:prSet presAssocID="{065F82EA-FDE0-4086-B671-5303474BEFC8}" presName="Accent1Text" presStyleLbl="node1" presStyleIdx="1" presStyleCnt="6" custAng="19417326" custLinFactNeighborX="-5251" custLinFactNeighborY="5255"/>
      <dgm:spPr/>
      <dgm:t>
        <a:bodyPr/>
        <a:lstStyle/>
        <a:p>
          <a:endParaRPr lang="es-EC"/>
        </a:p>
      </dgm:t>
    </dgm:pt>
    <dgm:pt modelId="{33627316-72B6-46CC-8395-94AE057E1483}" type="pres">
      <dgm:prSet presAssocID="{065F82EA-FDE0-4086-B671-5303474BEFC8}" presName="spaceBetweenRectangles" presStyleCnt="0"/>
      <dgm:spPr/>
    </dgm:pt>
    <dgm:pt modelId="{E875D37C-DFD2-40F8-8924-EB02B7C89228}" type="pres">
      <dgm:prSet presAssocID="{7EEE8666-5593-45BD-9251-50EDA861FADF}" presName="composite" presStyleCnt="0"/>
      <dgm:spPr/>
    </dgm:pt>
    <dgm:pt modelId="{B9CC8D12-7F39-407B-A4ED-2CC8450EE751}" type="pres">
      <dgm:prSet presAssocID="{7EEE8666-5593-45BD-9251-50EDA861FADF}" presName="Parent1" presStyleLbl="node1" presStyleIdx="2" presStyleCnt="6">
        <dgm:presLayoutVars>
          <dgm:chMax val="1"/>
          <dgm:chPref val="1"/>
          <dgm:bulletEnabled val="1"/>
        </dgm:presLayoutVars>
      </dgm:prSet>
      <dgm:spPr/>
      <dgm:t>
        <a:bodyPr/>
        <a:lstStyle/>
        <a:p>
          <a:endParaRPr lang="es-EC"/>
        </a:p>
      </dgm:t>
    </dgm:pt>
    <dgm:pt modelId="{6F364432-38C7-4BBA-A961-61DC8AE9969F}" type="pres">
      <dgm:prSet presAssocID="{7EEE8666-5593-45BD-9251-50EDA861FADF}" presName="Childtext1" presStyleLbl="revTx" presStyleIdx="1" presStyleCnt="3">
        <dgm:presLayoutVars>
          <dgm:chMax val="0"/>
          <dgm:chPref val="0"/>
          <dgm:bulletEnabled val="1"/>
        </dgm:presLayoutVars>
      </dgm:prSet>
      <dgm:spPr/>
      <dgm:t>
        <a:bodyPr/>
        <a:lstStyle/>
        <a:p>
          <a:endParaRPr lang="es-EC"/>
        </a:p>
      </dgm:t>
    </dgm:pt>
    <dgm:pt modelId="{B3FEAF2B-D5E4-472D-A194-33AD9392004B}" type="pres">
      <dgm:prSet presAssocID="{7EEE8666-5593-45BD-9251-50EDA861FADF}" presName="BalanceSpacing" presStyleCnt="0"/>
      <dgm:spPr/>
    </dgm:pt>
    <dgm:pt modelId="{68448588-CF60-4E96-8E4F-7FC4744A0169}" type="pres">
      <dgm:prSet presAssocID="{7EEE8666-5593-45BD-9251-50EDA861FADF}" presName="BalanceSpacing1" presStyleCnt="0"/>
      <dgm:spPr/>
    </dgm:pt>
    <dgm:pt modelId="{A4F4C54D-42C3-4A8B-AB61-1FB70C063627}" type="pres">
      <dgm:prSet presAssocID="{1F5F99D4-7049-41A9-A7F8-AECAEAB54999}" presName="Accent1Text" presStyleLbl="node1" presStyleIdx="3" presStyleCnt="6" custAng="1586549"/>
      <dgm:spPr/>
      <dgm:t>
        <a:bodyPr/>
        <a:lstStyle/>
        <a:p>
          <a:endParaRPr lang="es-EC"/>
        </a:p>
      </dgm:t>
    </dgm:pt>
    <dgm:pt modelId="{29ABA9E6-DC51-46AF-968B-12495E1E4514}" type="pres">
      <dgm:prSet presAssocID="{1F5F99D4-7049-41A9-A7F8-AECAEAB54999}" presName="spaceBetweenRectangles" presStyleCnt="0"/>
      <dgm:spPr/>
    </dgm:pt>
    <dgm:pt modelId="{ED360C35-C980-440E-A2DE-058148D453EF}" type="pres">
      <dgm:prSet presAssocID="{4F15B33D-A4CD-4D28-BC98-6941A200897D}" presName="composite" presStyleCnt="0"/>
      <dgm:spPr/>
    </dgm:pt>
    <dgm:pt modelId="{376769B4-4B45-49DD-97FE-146ECB156F35}" type="pres">
      <dgm:prSet presAssocID="{4F15B33D-A4CD-4D28-BC98-6941A200897D}" presName="Parent1" presStyleLbl="node1" presStyleIdx="4" presStyleCnt="6">
        <dgm:presLayoutVars>
          <dgm:chMax val="1"/>
          <dgm:chPref val="1"/>
          <dgm:bulletEnabled val="1"/>
        </dgm:presLayoutVars>
      </dgm:prSet>
      <dgm:spPr/>
      <dgm:t>
        <a:bodyPr/>
        <a:lstStyle/>
        <a:p>
          <a:endParaRPr lang="es-EC"/>
        </a:p>
      </dgm:t>
    </dgm:pt>
    <dgm:pt modelId="{7D052EB1-ED84-4550-A723-CCCF2CA71A0D}" type="pres">
      <dgm:prSet presAssocID="{4F15B33D-A4CD-4D28-BC98-6941A200897D}" presName="Childtext1" presStyleLbl="revTx" presStyleIdx="2" presStyleCnt="3">
        <dgm:presLayoutVars>
          <dgm:chMax val="0"/>
          <dgm:chPref val="0"/>
          <dgm:bulletEnabled val="1"/>
        </dgm:presLayoutVars>
      </dgm:prSet>
      <dgm:spPr/>
      <dgm:t>
        <a:bodyPr/>
        <a:lstStyle/>
        <a:p>
          <a:endParaRPr lang="es-EC"/>
        </a:p>
      </dgm:t>
    </dgm:pt>
    <dgm:pt modelId="{D8EC5851-F3D7-49D3-9A4E-DE716AF2FE1E}" type="pres">
      <dgm:prSet presAssocID="{4F15B33D-A4CD-4D28-BC98-6941A200897D}" presName="BalanceSpacing" presStyleCnt="0"/>
      <dgm:spPr/>
    </dgm:pt>
    <dgm:pt modelId="{F7FC82FB-5998-4C39-ACBA-7805558189FB}" type="pres">
      <dgm:prSet presAssocID="{4F15B33D-A4CD-4D28-BC98-6941A200897D}" presName="BalanceSpacing1" presStyleCnt="0"/>
      <dgm:spPr/>
    </dgm:pt>
    <dgm:pt modelId="{6392E52A-D8E3-4D9F-B0CB-2F598427AE69}" type="pres">
      <dgm:prSet presAssocID="{9C95F54E-87DC-4D06-94A3-66B8225E6C35}" presName="Accent1Text" presStyleLbl="node1" presStyleIdx="5" presStyleCnt="6" custAng="20191576"/>
      <dgm:spPr/>
      <dgm:t>
        <a:bodyPr/>
        <a:lstStyle/>
        <a:p>
          <a:endParaRPr lang="es-EC"/>
        </a:p>
      </dgm:t>
    </dgm:pt>
  </dgm:ptLst>
  <dgm:cxnLst>
    <dgm:cxn modelId="{93BFFC63-A298-4582-B1F8-8AD91C92D672}" srcId="{0E3B8B90-7ECF-4242-9C97-270C25438CC8}" destId="{54055BDB-C5D3-4A33-9B02-8BCE57FAE222}" srcOrd="0" destOrd="0" parTransId="{20E431F1-0B66-4E87-A089-08DD2D55C2EE}" sibTransId="{21755EFB-26BA-43D4-8E69-ACB26597B3F3}"/>
    <dgm:cxn modelId="{D290DD01-05ED-498B-9E24-640964497FB7}" type="presOf" srcId="{7EEE8666-5593-45BD-9251-50EDA861FADF}" destId="{B9CC8D12-7F39-407B-A4ED-2CC8450EE751}" srcOrd="0" destOrd="0" presId="urn:microsoft.com/office/officeart/2008/layout/AlternatingHexagons"/>
    <dgm:cxn modelId="{7C19DFE1-C4C2-4793-BC14-95BE0D3F659D}" type="presOf" srcId="{17A8BBA6-3889-4060-9412-CDA86F9F1B58}" destId="{D5E455CE-9361-4272-8A4A-567E6DC08FEF}" srcOrd="0" destOrd="0" presId="urn:microsoft.com/office/officeart/2008/layout/AlternatingHexagons"/>
    <dgm:cxn modelId="{91640FC3-27CC-4A21-AC6A-3254A8679A92}" type="presOf" srcId="{1F5F99D4-7049-41A9-A7F8-AECAEAB54999}" destId="{A4F4C54D-42C3-4A8B-AB61-1FB70C063627}" srcOrd="0" destOrd="0" presId="urn:microsoft.com/office/officeart/2008/layout/AlternatingHexagons"/>
    <dgm:cxn modelId="{6A97412A-B2E8-40BF-9A6A-DB35F5160E38}" srcId="{17A8BBA6-3889-4060-9412-CDA86F9F1B58}" destId="{7EEE8666-5593-45BD-9251-50EDA861FADF}" srcOrd="1" destOrd="0" parTransId="{EF2F5CF6-8252-4EAF-B004-BC6E271FB804}" sibTransId="{1F5F99D4-7049-41A9-A7F8-AECAEAB54999}"/>
    <dgm:cxn modelId="{58AA6ACE-073D-4ED2-B2D0-852271C5BC6B}" srcId="{4F15B33D-A4CD-4D28-BC98-6941A200897D}" destId="{5BEBE440-A9CC-4120-B450-C0C020C7DD44}" srcOrd="0" destOrd="0" parTransId="{3BC22B3C-ADC3-4D19-B3AA-78B7E41DCA8E}" sibTransId="{A514CD65-E44C-49C5-AE5F-B494F5B58D6B}"/>
    <dgm:cxn modelId="{825D389D-5F89-4702-8905-87B014934056}" srcId="{7EEE8666-5593-45BD-9251-50EDA861FADF}" destId="{8B52C592-E67B-44E0-BEBD-2DEB554A4ACF}" srcOrd="0" destOrd="0" parTransId="{A6F548DC-F9A4-44DF-BD52-6D159AD25505}" sibTransId="{8044CE77-9F8B-4B8E-8170-2342CD970367}"/>
    <dgm:cxn modelId="{D0198B13-7CB7-464D-B503-FB9BCD38F9A2}" srcId="{17A8BBA6-3889-4060-9412-CDA86F9F1B58}" destId="{4F15B33D-A4CD-4D28-BC98-6941A200897D}" srcOrd="2" destOrd="0" parTransId="{20A4033B-1EDF-4E06-9E79-1239B3542BC6}" sibTransId="{9C95F54E-87DC-4D06-94A3-66B8225E6C35}"/>
    <dgm:cxn modelId="{B0956C71-A5FE-4D93-B027-7FB19A4E5FBB}" type="presOf" srcId="{8B52C592-E67B-44E0-BEBD-2DEB554A4ACF}" destId="{6F364432-38C7-4BBA-A961-61DC8AE9969F}" srcOrd="0" destOrd="0" presId="urn:microsoft.com/office/officeart/2008/layout/AlternatingHexagons"/>
    <dgm:cxn modelId="{EF8E947C-2663-494E-A479-3A57E387D1B8}" type="presOf" srcId="{4F15B33D-A4CD-4D28-BC98-6941A200897D}" destId="{376769B4-4B45-49DD-97FE-146ECB156F35}" srcOrd="0" destOrd="0" presId="urn:microsoft.com/office/officeart/2008/layout/AlternatingHexagons"/>
    <dgm:cxn modelId="{2FFBCB9B-AB65-4959-9FC3-E8C714BCAD66}" srcId="{17A8BBA6-3889-4060-9412-CDA86F9F1B58}" destId="{0E3B8B90-7ECF-4242-9C97-270C25438CC8}" srcOrd="0" destOrd="0" parTransId="{8A8A8031-F4BE-4380-BF6A-B1704674A095}" sibTransId="{065F82EA-FDE0-4086-B671-5303474BEFC8}"/>
    <dgm:cxn modelId="{F433DFCE-1BFE-44DC-AB4E-3BDA4C062060}" type="presOf" srcId="{0E3B8B90-7ECF-4242-9C97-270C25438CC8}" destId="{D040D623-FE0A-4359-AE5A-84A0A52A5570}" srcOrd="0" destOrd="0" presId="urn:microsoft.com/office/officeart/2008/layout/AlternatingHexagons"/>
    <dgm:cxn modelId="{97A2AC78-5BC6-4D08-BD0C-131148BFA2F6}" type="presOf" srcId="{5BEBE440-A9CC-4120-B450-C0C020C7DD44}" destId="{7D052EB1-ED84-4550-A723-CCCF2CA71A0D}" srcOrd="0" destOrd="0" presId="urn:microsoft.com/office/officeart/2008/layout/AlternatingHexagons"/>
    <dgm:cxn modelId="{CDC61C7A-50E5-4059-AF17-0A45DED62E2A}" type="presOf" srcId="{54055BDB-C5D3-4A33-9B02-8BCE57FAE222}" destId="{CF41EE44-CB6A-4CF2-BCF2-1DC1B5C8E66B}" srcOrd="0" destOrd="0" presId="urn:microsoft.com/office/officeart/2008/layout/AlternatingHexagons"/>
    <dgm:cxn modelId="{DCB99F2C-F5F1-4FE9-88B8-ADB9AD1FF362}" type="presOf" srcId="{9C95F54E-87DC-4D06-94A3-66B8225E6C35}" destId="{6392E52A-D8E3-4D9F-B0CB-2F598427AE69}" srcOrd="0" destOrd="0" presId="urn:microsoft.com/office/officeart/2008/layout/AlternatingHexagons"/>
    <dgm:cxn modelId="{A6B3ADB6-E3CD-4539-8ABB-6A6F19628B6F}" type="presOf" srcId="{065F82EA-FDE0-4086-B671-5303474BEFC8}" destId="{A00F2131-E28E-42A4-85B5-76353E6041D2}" srcOrd="0" destOrd="0" presId="urn:microsoft.com/office/officeart/2008/layout/AlternatingHexagons"/>
    <dgm:cxn modelId="{F512C49E-D4FA-4359-A00D-D4A2F6F0F624}" type="presParOf" srcId="{D5E455CE-9361-4272-8A4A-567E6DC08FEF}" destId="{46C185B7-F4D7-4FF7-B1F6-0A91F641245C}" srcOrd="0" destOrd="0" presId="urn:microsoft.com/office/officeart/2008/layout/AlternatingHexagons"/>
    <dgm:cxn modelId="{F20795BB-0681-4B81-A5C5-6C21468DE8B0}" type="presParOf" srcId="{46C185B7-F4D7-4FF7-B1F6-0A91F641245C}" destId="{D040D623-FE0A-4359-AE5A-84A0A52A5570}" srcOrd="0" destOrd="0" presId="urn:microsoft.com/office/officeart/2008/layout/AlternatingHexagons"/>
    <dgm:cxn modelId="{F78B0FC4-70CF-46BB-9FE6-41F9616CCD1B}" type="presParOf" srcId="{46C185B7-F4D7-4FF7-B1F6-0A91F641245C}" destId="{CF41EE44-CB6A-4CF2-BCF2-1DC1B5C8E66B}" srcOrd="1" destOrd="0" presId="urn:microsoft.com/office/officeart/2008/layout/AlternatingHexagons"/>
    <dgm:cxn modelId="{6ADFC9D5-3B7E-4C0D-A4A4-791221BFC8B4}" type="presParOf" srcId="{46C185B7-F4D7-4FF7-B1F6-0A91F641245C}" destId="{15B84655-9ACE-4A6E-8993-B597766AA85A}" srcOrd="2" destOrd="0" presId="urn:microsoft.com/office/officeart/2008/layout/AlternatingHexagons"/>
    <dgm:cxn modelId="{B0DC7EB7-A52B-4AB1-82A9-86C01DCB71CD}" type="presParOf" srcId="{46C185B7-F4D7-4FF7-B1F6-0A91F641245C}" destId="{812F221B-C841-484B-810E-635323BDA06B}" srcOrd="3" destOrd="0" presId="urn:microsoft.com/office/officeart/2008/layout/AlternatingHexagons"/>
    <dgm:cxn modelId="{49119D99-B536-4FBA-A415-F43BCA3546DB}" type="presParOf" srcId="{46C185B7-F4D7-4FF7-B1F6-0A91F641245C}" destId="{A00F2131-E28E-42A4-85B5-76353E6041D2}" srcOrd="4" destOrd="0" presId="urn:microsoft.com/office/officeart/2008/layout/AlternatingHexagons"/>
    <dgm:cxn modelId="{A703E0B9-E4C2-429A-A289-E979A142E1EB}" type="presParOf" srcId="{D5E455CE-9361-4272-8A4A-567E6DC08FEF}" destId="{33627316-72B6-46CC-8395-94AE057E1483}" srcOrd="1" destOrd="0" presId="urn:microsoft.com/office/officeart/2008/layout/AlternatingHexagons"/>
    <dgm:cxn modelId="{EB0ABF3F-142E-404D-9D6C-674544207412}" type="presParOf" srcId="{D5E455CE-9361-4272-8A4A-567E6DC08FEF}" destId="{E875D37C-DFD2-40F8-8924-EB02B7C89228}" srcOrd="2" destOrd="0" presId="urn:microsoft.com/office/officeart/2008/layout/AlternatingHexagons"/>
    <dgm:cxn modelId="{9DC7AA11-E415-4B4E-9FF8-CAB5CCFE6F24}" type="presParOf" srcId="{E875D37C-DFD2-40F8-8924-EB02B7C89228}" destId="{B9CC8D12-7F39-407B-A4ED-2CC8450EE751}" srcOrd="0" destOrd="0" presId="urn:microsoft.com/office/officeart/2008/layout/AlternatingHexagons"/>
    <dgm:cxn modelId="{3C59B867-CB78-48DB-845F-F417F51B5548}" type="presParOf" srcId="{E875D37C-DFD2-40F8-8924-EB02B7C89228}" destId="{6F364432-38C7-4BBA-A961-61DC8AE9969F}" srcOrd="1" destOrd="0" presId="urn:microsoft.com/office/officeart/2008/layout/AlternatingHexagons"/>
    <dgm:cxn modelId="{895E922B-4FB1-4A1C-9E9E-BB336FEE04C2}" type="presParOf" srcId="{E875D37C-DFD2-40F8-8924-EB02B7C89228}" destId="{B3FEAF2B-D5E4-472D-A194-33AD9392004B}" srcOrd="2" destOrd="0" presId="urn:microsoft.com/office/officeart/2008/layout/AlternatingHexagons"/>
    <dgm:cxn modelId="{338F124E-188E-4A1B-8871-4E2910B5C881}" type="presParOf" srcId="{E875D37C-DFD2-40F8-8924-EB02B7C89228}" destId="{68448588-CF60-4E96-8E4F-7FC4744A0169}" srcOrd="3" destOrd="0" presId="urn:microsoft.com/office/officeart/2008/layout/AlternatingHexagons"/>
    <dgm:cxn modelId="{DAEF9FD5-C6BE-4035-A8BB-8AF4BA401261}" type="presParOf" srcId="{E875D37C-DFD2-40F8-8924-EB02B7C89228}" destId="{A4F4C54D-42C3-4A8B-AB61-1FB70C063627}" srcOrd="4" destOrd="0" presId="urn:microsoft.com/office/officeart/2008/layout/AlternatingHexagons"/>
    <dgm:cxn modelId="{42AB1EA9-9942-41EC-9317-CB7517AE0E87}" type="presParOf" srcId="{D5E455CE-9361-4272-8A4A-567E6DC08FEF}" destId="{29ABA9E6-DC51-46AF-968B-12495E1E4514}" srcOrd="3" destOrd="0" presId="urn:microsoft.com/office/officeart/2008/layout/AlternatingHexagons"/>
    <dgm:cxn modelId="{5C7728BF-0DB3-4D3E-89B1-B3D670DB689B}" type="presParOf" srcId="{D5E455CE-9361-4272-8A4A-567E6DC08FEF}" destId="{ED360C35-C980-440E-A2DE-058148D453EF}" srcOrd="4" destOrd="0" presId="urn:microsoft.com/office/officeart/2008/layout/AlternatingHexagons"/>
    <dgm:cxn modelId="{F0E0E9D5-3292-4413-B455-BC148E1CB6ED}" type="presParOf" srcId="{ED360C35-C980-440E-A2DE-058148D453EF}" destId="{376769B4-4B45-49DD-97FE-146ECB156F35}" srcOrd="0" destOrd="0" presId="urn:microsoft.com/office/officeart/2008/layout/AlternatingHexagons"/>
    <dgm:cxn modelId="{2811DF9A-E6E3-4A92-83B9-EC423D902338}" type="presParOf" srcId="{ED360C35-C980-440E-A2DE-058148D453EF}" destId="{7D052EB1-ED84-4550-A723-CCCF2CA71A0D}" srcOrd="1" destOrd="0" presId="urn:microsoft.com/office/officeart/2008/layout/AlternatingHexagons"/>
    <dgm:cxn modelId="{DE6230A3-C9DE-400B-B82B-B21F42853AAD}" type="presParOf" srcId="{ED360C35-C980-440E-A2DE-058148D453EF}" destId="{D8EC5851-F3D7-49D3-9A4E-DE716AF2FE1E}" srcOrd="2" destOrd="0" presId="urn:microsoft.com/office/officeart/2008/layout/AlternatingHexagons"/>
    <dgm:cxn modelId="{F0A6379E-5598-4782-95E5-82743EB20163}" type="presParOf" srcId="{ED360C35-C980-440E-A2DE-058148D453EF}" destId="{F7FC82FB-5998-4C39-ACBA-7805558189FB}" srcOrd="3" destOrd="0" presId="urn:microsoft.com/office/officeart/2008/layout/AlternatingHexagons"/>
    <dgm:cxn modelId="{8F42CC20-5A0F-42E4-92ED-13FE2F926EDE}" type="presParOf" srcId="{ED360C35-C980-440E-A2DE-058148D453EF}" destId="{6392E52A-D8E3-4D9F-B0CB-2F598427AE69}"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B3091E-C67E-42EC-9FE0-7A880301A569}" type="doc">
      <dgm:prSet loTypeId="urn:microsoft.com/office/officeart/2005/8/layout/cycle3" loCatId="cycle" qsTypeId="urn:microsoft.com/office/officeart/2005/8/quickstyle/simple3" qsCatId="simple" csTypeId="urn:microsoft.com/office/officeart/2005/8/colors/colorful1" csCatId="colorful" phldr="1"/>
      <dgm:spPr/>
      <dgm:t>
        <a:bodyPr/>
        <a:lstStyle/>
        <a:p>
          <a:endParaRPr lang="es-EC"/>
        </a:p>
      </dgm:t>
    </dgm:pt>
    <dgm:pt modelId="{A566B608-E4F5-48F0-BE81-CDC992883874}">
      <dgm:prSet phldrT="[Texto]"/>
      <dgm:spPr/>
      <dgm:t>
        <a:bodyPr/>
        <a:lstStyle/>
        <a:p>
          <a:r>
            <a:rPr lang="es-EC" dirty="0" smtClean="0"/>
            <a:t>Información cuantitativa y cualitativa</a:t>
          </a:r>
          <a:endParaRPr lang="es-EC" dirty="0"/>
        </a:p>
      </dgm:t>
    </dgm:pt>
    <dgm:pt modelId="{6F5ACBD9-C151-48A5-836A-3B213E53964A}" type="parTrans" cxnId="{17473BA2-8D53-4312-B5CA-0087156592D6}">
      <dgm:prSet/>
      <dgm:spPr/>
      <dgm:t>
        <a:bodyPr/>
        <a:lstStyle/>
        <a:p>
          <a:endParaRPr lang="es-EC"/>
        </a:p>
      </dgm:t>
    </dgm:pt>
    <dgm:pt modelId="{9FCE45B4-29F6-4732-937E-4EA605D5E54B}" type="sibTrans" cxnId="{17473BA2-8D53-4312-B5CA-0087156592D6}">
      <dgm:prSet/>
      <dgm:spPr/>
      <dgm:t>
        <a:bodyPr/>
        <a:lstStyle/>
        <a:p>
          <a:endParaRPr lang="es-EC"/>
        </a:p>
      </dgm:t>
    </dgm:pt>
    <dgm:pt modelId="{AFA0FEF5-B72B-48F9-AA35-800DB6956791}">
      <dgm:prSet phldrT="[Texto]"/>
      <dgm:spPr/>
      <dgm:t>
        <a:bodyPr/>
        <a:lstStyle/>
        <a:p>
          <a:r>
            <a:rPr lang="es-EC" dirty="0" smtClean="0"/>
            <a:t>Fuente primaria y Secundaria</a:t>
          </a:r>
          <a:endParaRPr lang="es-EC" dirty="0"/>
        </a:p>
      </dgm:t>
    </dgm:pt>
    <dgm:pt modelId="{E8460297-39AA-4A1B-A483-989956F8258C}" type="parTrans" cxnId="{79E279E7-7472-4E87-90C3-AFB510CBFB7F}">
      <dgm:prSet/>
      <dgm:spPr/>
      <dgm:t>
        <a:bodyPr/>
        <a:lstStyle/>
        <a:p>
          <a:endParaRPr lang="es-EC"/>
        </a:p>
      </dgm:t>
    </dgm:pt>
    <dgm:pt modelId="{65E102E0-7C24-4609-B52C-1F449F255E0E}" type="sibTrans" cxnId="{79E279E7-7472-4E87-90C3-AFB510CBFB7F}">
      <dgm:prSet/>
      <dgm:spPr/>
      <dgm:t>
        <a:bodyPr/>
        <a:lstStyle/>
        <a:p>
          <a:endParaRPr lang="es-EC"/>
        </a:p>
      </dgm:t>
    </dgm:pt>
    <dgm:pt modelId="{AF7C7894-EEB5-45B8-BCE1-D1664A689C79}">
      <dgm:prSet phldrT="[Texto]"/>
      <dgm:spPr/>
      <dgm:t>
        <a:bodyPr/>
        <a:lstStyle/>
        <a:p>
          <a:r>
            <a:rPr lang="es-EC" dirty="0" smtClean="0"/>
            <a:t>Muestra no probabilística </a:t>
          </a:r>
          <a:endParaRPr lang="es-EC" dirty="0"/>
        </a:p>
      </dgm:t>
    </dgm:pt>
    <dgm:pt modelId="{C246A248-F7F5-4580-BE42-D9A4DDCC58DC}" type="parTrans" cxnId="{A11F95E2-1F37-4779-8FA3-A6D5CFC55B8E}">
      <dgm:prSet/>
      <dgm:spPr/>
      <dgm:t>
        <a:bodyPr/>
        <a:lstStyle/>
        <a:p>
          <a:endParaRPr lang="es-EC"/>
        </a:p>
      </dgm:t>
    </dgm:pt>
    <dgm:pt modelId="{37AA5807-52E5-4D1F-A0E2-6678EE2EAA84}" type="sibTrans" cxnId="{A11F95E2-1F37-4779-8FA3-A6D5CFC55B8E}">
      <dgm:prSet/>
      <dgm:spPr/>
      <dgm:t>
        <a:bodyPr/>
        <a:lstStyle/>
        <a:p>
          <a:endParaRPr lang="es-EC"/>
        </a:p>
      </dgm:t>
    </dgm:pt>
    <dgm:pt modelId="{522301E4-A576-4A02-8703-164C8257F227}">
      <dgm:prSet phldrT="[Texto]"/>
      <dgm:spPr/>
      <dgm:t>
        <a:bodyPr/>
        <a:lstStyle/>
        <a:p>
          <a:r>
            <a:rPr lang="es-EC" dirty="0" smtClean="0"/>
            <a:t>Cuestionario</a:t>
          </a:r>
          <a:endParaRPr lang="es-EC" dirty="0"/>
        </a:p>
      </dgm:t>
    </dgm:pt>
    <dgm:pt modelId="{920E2B60-2254-43A0-81FE-7A865FB90D64}" type="parTrans" cxnId="{9E214C17-82F4-45DE-908A-8F9ACCC32A2F}">
      <dgm:prSet/>
      <dgm:spPr/>
      <dgm:t>
        <a:bodyPr/>
        <a:lstStyle/>
        <a:p>
          <a:endParaRPr lang="es-EC"/>
        </a:p>
      </dgm:t>
    </dgm:pt>
    <dgm:pt modelId="{58DDC80D-D9B1-45AD-ABD9-4590A904F3B3}" type="sibTrans" cxnId="{9E214C17-82F4-45DE-908A-8F9ACCC32A2F}">
      <dgm:prSet/>
      <dgm:spPr/>
      <dgm:t>
        <a:bodyPr/>
        <a:lstStyle/>
        <a:p>
          <a:endParaRPr lang="es-EC"/>
        </a:p>
      </dgm:t>
    </dgm:pt>
    <dgm:pt modelId="{6337DD48-3B7E-4A54-ACB0-F0864D04EF56}">
      <dgm:prSet phldrT="[Texto]"/>
      <dgm:spPr/>
      <dgm:t>
        <a:bodyPr/>
        <a:lstStyle/>
        <a:p>
          <a:r>
            <a:rPr lang="es-EC" dirty="0" smtClean="0"/>
            <a:t>Recolección de datos </a:t>
          </a:r>
          <a:endParaRPr lang="es-EC" dirty="0"/>
        </a:p>
      </dgm:t>
    </dgm:pt>
    <dgm:pt modelId="{43E92609-0D65-4D0F-9CB3-B0964DF27C5C}" type="parTrans" cxnId="{3597B28A-86AD-4D33-80D8-EED3077979A3}">
      <dgm:prSet/>
      <dgm:spPr/>
      <dgm:t>
        <a:bodyPr/>
        <a:lstStyle/>
        <a:p>
          <a:endParaRPr lang="es-EC"/>
        </a:p>
      </dgm:t>
    </dgm:pt>
    <dgm:pt modelId="{AEE8F07E-8310-4F9A-ACD7-DFF8ACE77152}" type="sibTrans" cxnId="{3597B28A-86AD-4D33-80D8-EED3077979A3}">
      <dgm:prSet/>
      <dgm:spPr/>
      <dgm:t>
        <a:bodyPr/>
        <a:lstStyle/>
        <a:p>
          <a:endParaRPr lang="es-EC"/>
        </a:p>
      </dgm:t>
    </dgm:pt>
    <dgm:pt modelId="{A4E71C64-5159-4B55-9A41-3C7A35723C06}" type="pres">
      <dgm:prSet presAssocID="{70B3091E-C67E-42EC-9FE0-7A880301A569}" presName="Name0" presStyleCnt="0">
        <dgm:presLayoutVars>
          <dgm:dir/>
          <dgm:resizeHandles val="exact"/>
        </dgm:presLayoutVars>
      </dgm:prSet>
      <dgm:spPr/>
      <dgm:t>
        <a:bodyPr/>
        <a:lstStyle/>
        <a:p>
          <a:endParaRPr lang="es-EC"/>
        </a:p>
      </dgm:t>
    </dgm:pt>
    <dgm:pt modelId="{0E29EFC5-87F6-4334-ACF6-1750B6BED841}" type="pres">
      <dgm:prSet presAssocID="{70B3091E-C67E-42EC-9FE0-7A880301A569}" presName="cycle" presStyleCnt="0"/>
      <dgm:spPr/>
    </dgm:pt>
    <dgm:pt modelId="{5E5ED862-916D-44BC-848E-4092B03F6509}" type="pres">
      <dgm:prSet presAssocID="{A566B608-E4F5-48F0-BE81-CDC992883874}" presName="nodeFirstNode" presStyleLbl="node1" presStyleIdx="0" presStyleCnt="5">
        <dgm:presLayoutVars>
          <dgm:bulletEnabled val="1"/>
        </dgm:presLayoutVars>
      </dgm:prSet>
      <dgm:spPr/>
      <dgm:t>
        <a:bodyPr/>
        <a:lstStyle/>
        <a:p>
          <a:endParaRPr lang="es-EC"/>
        </a:p>
      </dgm:t>
    </dgm:pt>
    <dgm:pt modelId="{FF68524A-9E09-473D-96D4-6EDBD774F0B7}" type="pres">
      <dgm:prSet presAssocID="{9FCE45B4-29F6-4732-937E-4EA605D5E54B}" presName="sibTransFirstNode" presStyleLbl="bgShp" presStyleIdx="0" presStyleCnt="1"/>
      <dgm:spPr/>
      <dgm:t>
        <a:bodyPr/>
        <a:lstStyle/>
        <a:p>
          <a:endParaRPr lang="es-EC"/>
        </a:p>
      </dgm:t>
    </dgm:pt>
    <dgm:pt modelId="{DF26079A-CB6F-47EE-AF4D-5B38F5BE6FA6}" type="pres">
      <dgm:prSet presAssocID="{AFA0FEF5-B72B-48F9-AA35-800DB6956791}" presName="nodeFollowingNodes" presStyleLbl="node1" presStyleIdx="1" presStyleCnt="5">
        <dgm:presLayoutVars>
          <dgm:bulletEnabled val="1"/>
        </dgm:presLayoutVars>
      </dgm:prSet>
      <dgm:spPr/>
      <dgm:t>
        <a:bodyPr/>
        <a:lstStyle/>
        <a:p>
          <a:endParaRPr lang="es-EC"/>
        </a:p>
      </dgm:t>
    </dgm:pt>
    <dgm:pt modelId="{6F291868-CB9E-42E3-9FAD-D63621253AEB}" type="pres">
      <dgm:prSet presAssocID="{AF7C7894-EEB5-45B8-BCE1-D1664A689C79}" presName="nodeFollowingNodes" presStyleLbl="node1" presStyleIdx="2" presStyleCnt="5">
        <dgm:presLayoutVars>
          <dgm:bulletEnabled val="1"/>
        </dgm:presLayoutVars>
      </dgm:prSet>
      <dgm:spPr/>
      <dgm:t>
        <a:bodyPr/>
        <a:lstStyle/>
        <a:p>
          <a:endParaRPr lang="es-EC"/>
        </a:p>
      </dgm:t>
    </dgm:pt>
    <dgm:pt modelId="{AFE01FFA-0FC8-4E89-8840-BF892C1C24A0}" type="pres">
      <dgm:prSet presAssocID="{522301E4-A576-4A02-8703-164C8257F227}" presName="nodeFollowingNodes" presStyleLbl="node1" presStyleIdx="3" presStyleCnt="5">
        <dgm:presLayoutVars>
          <dgm:bulletEnabled val="1"/>
        </dgm:presLayoutVars>
      </dgm:prSet>
      <dgm:spPr/>
      <dgm:t>
        <a:bodyPr/>
        <a:lstStyle/>
        <a:p>
          <a:endParaRPr lang="es-EC"/>
        </a:p>
      </dgm:t>
    </dgm:pt>
    <dgm:pt modelId="{16FF9E47-A14C-4BDD-B36E-775352960C99}" type="pres">
      <dgm:prSet presAssocID="{6337DD48-3B7E-4A54-ACB0-F0864D04EF56}" presName="nodeFollowingNodes" presStyleLbl="node1" presStyleIdx="4" presStyleCnt="5">
        <dgm:presLayoutVars>
          <dgm:bulletEnabled val="1"/>
        </dgm:presLayoutVars>
      </dgm:prSet>
      <dgm:spPr/>
      <dgm:t>
        <a:bodyPr/>
        <a:lstStyle/>
        <a:p>
          <a:endParaRPr lang="es-EC"/>
        </a:p>
      </dgm:t>
    </dgm:pt>
  </dgm:ptLst>
  <dgm:cxnLst>
    <dgm:cxn modelId="{3597B28A-86AD-4D33-80D8-EED3077979A3}" srcId="{70B3091E-C67E-42EC-9FE0-7A880301A569}" destId="{6337DD48-3B7E-4A54-ACB0-F0864D04EF56}" srcOrd="4" destOrd="0" parTransId="{43E92609-0D65-4D0F-9CB3-B0964DF27C5C}" sibTransId="{AEE8F07E-8310-4F9A-ACD7-DFF8ACE77152}"/>
    <dgm:cxn modelId="{B3E9ECF7-818F-41B5-9DD1-D2545200EA92}" type="presOf" srcId="{AFA0FEF5-B72B-48F9-AA35-800DB6956791}" destId="{DF26079A-CB6F-47EE-AF4D-5B38F5BE6FA6}" srcOrd="0" destOrd="0" presId="urn:microsoft.com/office/officeart/2005/8/layout/cycle3"/>
    <dgm:cxn modelId="{79E279E7-7472-4E87-90C3-AFB510CBFB7F}" srcId="{70B3091E-C67E-42EC-9FE0-7A880301A569}" destId="{AFA0FEF5-B72B-48F9-AA35-800DB6956791}" srcOrd="1" destOrd="0" parTransId="{E8460297-39AA-4A1B-A483-989956F8258C}" sibTransId="{65E102E0-7C24-4609-B52C-1F449F255E0E}"/>
    <dgm:cxn modelId="{A11F95E2-1F37-4779-8FA3-A6D5CFC55B8E}" srcId="{70B3091E-C67E-42EC-9FE0-7A880301A569}" destId="{AF7C7894-EEB5-45B8-BCE1-D1664A689C79}" srcOrd="2" destOrd="0" parTransId="{C246A248-F7F5-4580-BE42-D9A4DDCC58DC}" sibTransId="{37AA5807-52E5-4D1F-A0E2-6678EE2EAA84}"/>
    <dgm:cxn modelId="{208C1201-39DE-42B2-AA7F-37979A143B98}" type="presOf" srcId="{522301E4-A576-4A02-8703-164C8257F227}" destId="{AFE01FFA-0FC8-4E89-8840-BF892C1C24A0}" srcOrd="0" destOrd="0" presId="urn:microsoft.com/office/officeart/2005/8/layout/cycle3"/>
    <dgm:cxn modelId="{39D72C7D-BEF3-4DE2-832A-2DF26FE8927A}" type="presOf" srcId="{6337DD48-3B7E-4A54-ACB0-F0864D04EF56}" destId="{16FF9E47-A14C-4BDD-B36E-775352960C99}" srcOrd="0" destOrd="0" presId="urn:microsoft.com/office/officeart/2005/8/layout/cycle3"/>
    <dgm:cxn modelId="{17473BA2-8D53-4312-B5CA-0087156592D6}" srcId="{70B3091E-C67E-42EC-9FE0-7A880301A569}" destId="{A566B608-E4F5-48F0-BE81-CDC992883874}" srcOrd="0" destOrd="0" parTransId="{6F5ACBD9-C151-48A5-836A-3B213E53964A}" sibTransId="{9FCE45B4-29F6-4732-937E-4EA605D5E54B}"/>
    <dgm:cxn modelId="{786FED3C-292E-4B63-B0CF-8387CEE39CD8}" type="presOf" srcId="{A566B608-E4F5-48F0-BE81-CDC992883874}" destId="{5E5ED862-916D-44BC-848E-4092B03F6509}" srcOrd="0" destOrd="0" presId="urn:microsoft.com/office/officeart/2005/8/layout/cycle3"/>
    <dgm:cxn modelId="{B3635BA2-EFEA-4E26-BCBC-0D4E87D23B08}" type="presOf" srcId="{AF7C7894-EEB5-45B8-BCE1-D1664A689C79}" destId="{6F291868-CB9E-42E3-9FAD-D63621253AEB}" srcOrd="0" destOrd="0" presId="urn:microsoft.com/office/officeart/2005/8/layout/cycle3"/>
    <dgm:cxn modelId="{6BB106B6-D205-44C5-876C-6B87DBB87B95}" type="presOf" srcId="{9FCE45B4-29F6-4732-937E-4EA605D5E54B}" destId="{FF68524A-9E09-473D-96D4-6EDBD774F0B7}" srcOrd="0" destOrd="0" presId="urn:microsoft.com/office/officeart/2005/8/layout/cycle3"/>
    <dgm:cxn modelId="{87564BB5-6DE6-4B63-B65C-8F2C199C27F4}" type="presOf" srcId="{70B3091E-C67E-42EC-9FE0-7A880301A569}" destId="{A4E71C64-5159-4B55-9A41-3C7A35723C06}" srcOrd="0" destOrd="0" presId="urn:microsoft.com/office/officeart/2005/8/layout/cycle3"/>
    <dgm:cxn modelId="{9E214C17-82F4-45DE-908A-8F9ACCC32A2F}" srcId="{70B3091E-C67E-42EC-9FE0-7A880301A569}" destId="{522301E4-A576-4A02-8703-164C8257F227}" srcOrd="3" destOrd="0" parTransId="{920E2B60-2254-43A0-81FE-7A865FB90D64}" sibTransId="{58DDC80D-D9B1-45AD-ABD9-4590A904F3B3}"/>
    <dgm:cxn modelId="{AA5EDC8D-BE46-4ACE-B04F-E77C5B3EAFF9}" type="presParOf" srcId="{A4E71C64-5159-4B55-9A41-3C7A35723C06}" destId="{0E29EFC5-87F6-4334-ACF6-1750B6BED841}" srcOrd="0" destOrd="0" presId="urn:microsoft.com/office/officeart/2005/8/layout/cycle3"/>
    <dgm:cxn modelId="{D2D98167-EC51-41A1-AE73-CD0D4FA9EF55}" type="presParOf" srcId="{0E29EFC5-87F6-4334-ACF6-1750B6BED841}" destId="{5E5ED862-916D-44BC-848E-4092B03F6509}" srcOrd="0" destOrd="0" presId="urn:microsoft.com/office/officeart/2005/8/layout/cycle3"/>
    <dgm:cxn modelId="{D55DDD1F-2EDF-48A4-9A51-568996210EB8}" type="presParOf" srcId="{0E29EFC5-87F6-4334-ACF6-1750B6BED841}" destId="{FF68524A-9E09-473D-96D4-6EDBD774F0B7}" srcOrd="1" destOrd="0" presId="urn:microsoft.com/office/officeart/2005/8/layout/cycle3"/>
    <dgm:cxn modelId="{5514258D-3334-44D2-B79E-AEB3C05D1F9D}" type="presParOf" srcId="{0E29EFC5-87F6-4334-ACF6-1750B6BED841}" destId="{DF26079A-CB6F-47EE-AF4D-5B38F5BE6FA6}" srcOrd="2" destOrd="0" presId="urn:microsoft.com/office/officeart/2005/8/layout/cycle3"/>
    <dgm:cxn modelId="{1F8E20F2-B531-4463-8B69-8ABF6D09A18E}" type="presParOf" srcId="{0E29EFC5-87F6-4334-ACF6-1750B6BED841}" destId="{6F291868-CB9E-42E3-9FAD-D63621253AEB}" srcOrd="3" destOrd="0" presId="urn:microsoft.com/office/officeart/2005/8/layout/cycle3"/>
    <dgm:cxn modelId="{F5FBF0FB-1657-49A1-9D8E-9C4F475A1992}" type="presParOf" srcId="{0E29EFC5-87F6-4334-ACF6-1750B6BED841}" destId="{AFE01FFA-0FC8-4E89-8840-BF892C1C24A0}" srcOrd="4" destOrd="0" presId="urn:microsoft.com/office/officeart/2005/8/layout/cycle3"/>
    <dgm:cxn modelId="{8BC16AA3-F685-4525-BE04-99C814637BBD}" type="presParOf" srcId="{0E29EFC5-87F6-4334-ACF6-1750B6BED841}" destId="{16FF9E47-A14C-4BDD-B36E-775352960C99}"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3D60E-6B59-4980-B2B0-566E7AF99C65}">
      <dsp:nvSpPr>
        <dsp:cNvPr id="0" name=""/>
        <dsp:cNvSpPr/>
      </dsp:nvSpPr>
      <dsp:spPr>
        <a:xfrm>
          <a:off x="2882037" y="1759503"/>
          <a:ext cx="2236405" cy="1934581"/>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Matriz Productiva</a:t>
          </a:r>
          <a:endParaRPr lang="es-EC" sz="1500" kern="1200" dirty="0">
            <a:solidFill>
              <a:sysClr val="windowText" lastClr="000000"/>
            </a:solidFill>
          </a:endParaRPr>
        </a:p>
      </dsp:txBody>
      <dsp:txXfrm>
        <a:off x="3252641" y="2080090"/>
        <a:ext cx="1495197" cy="1293407"/>
      </dsp:txXfrm>
    </dsp:sp>
    <dsp:sp modelId="{B6AFF96D-C7FF-491B-B692-6170E8174650}">
      <dsp:nvSpPr>
        <dsp:cNvPr id="0" name=""/>
        <dsp:cNvSpPr/>
      </dsp:nvSpPr>
      <dsp:spPr>
        <a:xfrm>
          <a:off x="4282456" y="833937"/>
          <a:ext cx="843789" cy="727036"/>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46EFA-8089-4FE6-A54A-2A17B3C13CC9}">
      <dsp:nvSpPr>
        <dsp:cNvPr id="0" name=""/>
        <dsp:cNvSpPr/>
      </dsp:nvSpPr>
      <dsp:spPr>
        <a:xfrm>
          <a:off x="3088042" y="0"/>
          <a:ext cx="1832718" cy="1585516"/>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Sustitución Selectiva Importaciones</a:t>
          </a:r>
          <a:endParaRPr lang="es-EC" sz="1500" kern="1200" dirty="0">
            <a:solidFill>
              <a:sysClr val="windowText" lastClr="000000"/>
            </a:solidFill>
          </a:endParaRPr>
        </a:p>
      </dsp:txBody>
      <dsp:txXfrm>
        <a:off x="3391762" y="262754"/>
        <a:ext cx="1225278" cy="1060008"/>
      </dsp:txXfrm>
    </dsp:sp>
    <dsp:sp modelId="{EDE8F594-F430-4642-8B84-96AD007FDE1C}">
      <dsp:nvSpPr>
        <dsp:cNvPr id="0" name=""/>
        <dsp:cNvSpPr/>
      </dsp:nvSpPr>
      <dsp:spPr>
        <a:xfrm>
          <a:off x="5267224" y="2193107"/>
          <a:ext cx="843789" cy="727036"/>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7014D-5B04-4E22-A0DF-7A8FB3ADE528}">
      <dsp:nvSpPr>
        <dsp:cNvPr id="0" name=""/>
        <dsp:cNvSpPr/>
      </dsp:nvSpPr>
      <dsp:spPr>
        <a:xfrm>
          <a:off x="4768857" y="975199"/>
          <a:ext cx="1832718" cy="1585516"/>
        </a:xfrm>
        <a:prstGeom prst="hexagon">
          <a:avLst>
            <a:gd name="adj" fmla="val 28570"/>
            <a:gd name="vf" fmla="val 115470"/>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Producción nacional </a:t>
          </a:r>
          <a:endParaRPr lang="es-EC" sz="1500" kern="1200" dirty="0">
            <a:solidFill>
              <a:sysClr val="windowText" lastClr="000000"/>
            </a:solidFill>
          </a:endParaRPr>
        </a:p>
      </dsp:txBody>
      <dsp:txXfrm>
        <a:off x="5072577" y="1237953"/>
        <a:ext cx="1225278" cy="1060008"/>
      </dsp:txXfrm>
    </dsp:sp>
    <dsp:sp modelId="{6A7CB429-C672-4757-A65A-E83A436AF2C0}">
      <dsp:nvSpPr>
        <dsp:cNvPr id="0" name=""/>
        <dsp:cNvSpPr/>
      </dsp:nvSpPr>
      <dsp:spPr>
        <a:xfrm>
          <a:off x="4583141" y="3727355"/>
          <a:ext cx="843789" cy="727036"/>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B85FD8-1F09-4C1E-8EDF-DCE69666E210}">
      <dsp:nvSpPr>
        <dsp:cNvPr id="0" name=""/>
        <dsp:cNvSpPr/>
      </dsp:nvSpPr>
      <dsp:spPr>
        <a:xfrm>
          <a:off x="4768857" y="2892327"/>
          <a:ext cx="1832718" cy="1585516"/>
        </a:xfrm>
        <a:prstGeom prst="hexagon">
          <a:avLst>
            <a:gd name="adj" fmla="val 28570"/>
            <a:gd name="vf" fmla="val 115470"/>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Cadena Productiva </a:t>
          </a:r>
          <a:endParaRPr lang="es-EC" sz="1500" kern="1200" dirty="0">
            <a:solidFill>
              <a:sysClr val="windowText" lastClr="000000"/>
            </a:solidFill>
          </a:endParaRPr>
        </a:p>
      </dsp:txBody>
      <dsp:txXfrm>
        <a:off x="5072577" y="3155081"/>
        <a:ext cx="1225278" cy="1060008"/>
      </dsp:txXfrm>
    </dsp:sp>
    <dsp:sp modelId="{800E4961-4DC0-43AF-8C42-34367D97DFA5}">
      <dsp:nvSpPr>
        <dsp:cNvPr id="0" name=""/>
        <dsp:cNvSpPr/>
      </dsp:nvSpPr>
      <dsp:spPr>
        <a:xfrm>
          <a:off x="2886198" y="3886615"/>
          <a:ext cx="843789" cy="727036"/>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443549-080A-43D1-916D-FE427D7A1C64}">
      <dsp:nvSpPr>
        <dsp:cNvPr id="0" name=""/>
        <dsp:cNvSpPr/>
      </dsp:nvSpPr>
      <dsp:spPr>
        <a:xfrm>
          <a:off x="3088042" y="3868617"/>
          <a:ext cx="1832718" cy="1585516"/>
        </a:xfrm>
        <a:prstGeom prst="hexagon">
          <a:avLst>
            <a:gd name="adj" fmla="val 28570"/>
            <a:gd name="vf" fmla="val 115470"/>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Seguridad Alimentaria</a:t>
          </a:r>
          <a:endParaRPr lang="es-EC" sz="1500" kern="1200" dirty="0">
            <a:solidFill>
              <a:sysClr val="windowText" lastClr="000000"/>
            </a:solidFill>
          </a:endParaRPr>
        </a:p>
      </dsp:txBody>
      <dsp:txXfrm>
        <a:off x="3391762" y="4131371"/>
        <a:ext cx="1225278" cy="1060008"/>
      </dsp:txXfrm>
    </dsp:sp>
    <dsp:sp modelId="{5CAB78F8-B4D0-42C4-8061-E6B7646947E9}">
      <dsp:nvSpPr>
        <dsp:cNvPr id="0" name=""/>
        <dsp:cNvSpPr/>
      </dsp:nvSpPr>
      <dsp:spPr>
        <a:xfrm>
          <a:off x="1885304" y="2527991"/>
          <a:ext cx="843789" cy="727036"/>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D85A19-7177-4440-8BB7-B94DEB0A4269}">
      <dsp:nvSpPr>
        <dsp:cNvPr id="0" name=""/>
        <dsp:cNvSpPr/>
      </dsp:nvSpPr>
      <dsp:spPr>
        <a:xfrm>
          <a:off x="1399423" y="2893418"/>
          <a:ext cx="1832718" cy="1585516"/>
        </a:xfrm>
        <a:prstGeom prst="hexagon">
          <a:avLst>
            <a:gd name="adj" fmla="val 28570"/>
            <a:gd name="vf" fmla="val 115470"/>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Política Comercial </a:t>
          </a:r>
          <a:endParaRPr lang="es-EC" sz="1500" kern="1200" dirty="0">
            <a:solidFill>
              <a:sysClr val="windowText" lastClr="000000"/>
            </a:solidFill>
          </a:endParaRPr>
        </a:p>
      </dsp:txBody>
      <dsp:txXfrm>
        <a:off x="1703143" y="3156172"/>
        <a:ext cx="1225278" cy="1060008"/>
      </dsp:txXfrm>
    </dsp:sp>
    <dsp:sp modelId="{2B37B212-751A-47EF-B708-24E9AD41A1FD}">
      <dsp:nvSpPr>
        <dsp:cNvPr id="0" name=""/>
        <dsp:cNvSpPr/>
      </dsp:nvSpPr>
      <dsp:spPr>
        <a:xfrm>
          <a:off x="1399423" y="973017"/>
          <a:ext cx="1832718" cy="1585516"/>
        </a:xfrm>
        <a:prstGeom prst="hexagon">
          <a:avLst>
            <a:gd name="adj" fmla="val 28570"/>
            <a:gd name="vf" fmla="val 11547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solidFill>
                <a:sysClr val="windowText" lastClr="000000"/>
              </a:solidFill>
            </a:rPr>
            <a:t>Diferimiento Arancelario</a:t>
          </a:r>
          <a:endParaRPr lang="es-EC" sz="1500" kern="1200" dirty="0">
            <a:solidFill>
              <a:sysClr val="windowText" lastClr="000000"/>
            </a:solidFill>
          </a:endParaRPr>
        </a:p>
      </dsp:txBody>
      <dsp:txXfrm>
        <a:off x="1703143" y="1235771"/>
        <a:ext cx="1225278" cy="10600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A9517-9A5D-4186-9D56-75FE5BF6256F}">
      <dsp:nvSpPr>
        <dsp:cNvPr id="0" name=""/>
        <dsp:cNvSpPr/>
      </dsp:nvSpPr>
      <dsp:spPr>
        <a:xfrm>
          <a:off x="3050" y="0"/>
          <a:ext cx="2934890" cy="4063999"/>
        </a:xfrm>
        <a:prstGeom prst="roundRect">
          <a:avLst>
            <a:gd name="adj" fmla="val 1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kern="1200" dirty="0" smtClean="0"/>
            <a:t>Información cualitativa</a:t>
          </a:r>
          <a:endParaRPr lang="es-EC" sz="3400" kern="1200" dirty="0"/>
        </a:p>
      </dsp:txBody>
      <dsp:txXfrm>
        <a:off x="3050" y="0"/>
        <a:ext cx="2934890" cy="1219200"/>
      </dsp:txXfrm>
    </dsp:sp>
    <dsp:sp modelId="{FF8743D9-9892-4EDE-BC6A-8A754F877DC4}">
      <dsp:nvSpPr>
        <dsp:cNvPr id="0" name=""/>
        <dsp:cNvSpPr/>
      </dsp:nvSpPr>
      <dsp:spPr>
        <a:xfrm>
          <a:off x="296540" y="1219547"/>
          <a:ext cx="2347912" cy="7984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Especialistas en el tema de investigación</a:t>
          </a:r>
          <a:endParaRPr lang="es-EC" sz="1900" kern="1200" dirty="0"/>
        </a:p>
      </dsp:txBody>
      <dsp:txXfrm>
        <a:off x="319925" y="1242932"/>
        <a:ext cx="2301142" cy="751643"/>
      </dsp:txXfrm>
    </dsp:sp>
    <dsp:sp modelId="{D424D1F1-47F8-40A8-82E1-57240A45BDFD}">
      <dsp:nvSpPr>
        <dsp:cNvPr id="0" name=""/>
        <dsp:cNvSpPr/>
      </dsp:nvSpPr>
      <dsp:spPr>
        <a:xfrm>
          <a:off x="296540" y="2140793"/>
          <a:ext cx="2347912" cy="798413"/>
        </a:xfrm>
        <a:prstGeom prst="roundRect">
          <a:avLst>
            <a:gd name="adj" fmla="val 10000"/>
          </a:avLst>
        </a:prstGeom>
        <a:gradFill rotWithShape="0">
          <a:gsLst>
            <a:gs pos="0">
              <a:schemeClr val="accent2">
                <a:hueOff val="936304"/>
                <a:satOff val="-1168"/>
                <a:lumOff val="275"/>
                <a:alphaOff val="0"/>
                <a:tint val="50000"/>
                <a:satMod val="300000"/>
              </a:schemeClr>
            </a:gs>
            <a:gs pos="35000">
              <a:schemeClr val="accent2">
                <a:hueOff val="936304"/>
                <a:satOff val="-1168"/>
                <a:lumOff val="275"/>
                <a:alphaOff val="0"/>
                <a:tint val="37000"/>
                <a:satMod val="300000"/>
              </a:schemeClr>
            </a:gs>
            <a:gs pos="100000">
              <a:schemeClr val="accent2">
                <a:hueOff val="936304"/>
                <a:satOff val="-1168"/>
                <a:lumOff val="27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Entrevista</a:t>
          </a:r>
          <a:endParaRPr lang="es-EC" sz="1900" kern="1200" dirty="0"/>
        </a:p>
      </dsp:txBody>
      <dsp:txXfrm>
        <a:off x="319925" y="2164178"/>
        <a:ext cx="2301142" cy="751643"/>
      </dsp:txXfrm>
    </dsp:sp>
    <dsp:sp modelId="{43E8C876-7272-4D16-9C57-D764F2606CEF}">
      <dsp:nvSpPr>
        <dsp:cNvPr id="0" name=""/>
        <dsp:cNvSpPr/>
      </dsp:nvSpPr>
      <dsp:spPr>
        <a:xfrm>
          <a:off x="296540" y="3062039"/>
          <a:ext cx="2347912" cy="798413"/>
        </a:xfrm>
        <a:prstGeom prst="roundRect">
          <a:avLst>
            <a:gd name="adj" fmla="val 10000"/>
          </a:avLst>
        </a:prstGeom>
        <a:gradFill rotWithShape="0">
          <a:gsLst>
            <a:gs pos="0">
              <a:schemeClr val="accent2">
                <a:hueOff val="1872608"/>
                <a:satOff val="-2336"/>
                <a:lumOff val="549"/>
                <a:alphaOff val="0"/>
                <a:tint val="50000"/>
                <a:satMod val="300000"/>
              </a:schemeClr>
            </a:gs>
            <a:gs pos="35000">
              <a:schemeClr val="accent2">
                <a:hueOff val="1872608"/>
                <a:satOff val="-2336"/>
                <a:lumOff val="549"/>
                <a:alphaOff val="0"/>
                <a:tint val="37000"/>
                <a:satMod val="300000"/>
              </a:schemeClr>
            </a:gs>
            <a:gs pos="100000">
              <a:schemeClr val="accent2">
                <a:hueOff val="1872608"/>
                <a:satOff val="-2336"/>
                <a:lumOff val="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Categorización y codificación </a:t>
          </a:r>
          <a:endParaRPr lang="es-EC" sz="1900" kern="1200" dirty="0"/>
        </a:p>
      </dsp:txBody>
      <dsp:txXfrm>
        <a:off x="319925" y="3085424"/>
        <a:ext cx="2301142" cy="751643"/>
      </dsp:txXfrm>
    </dsp:sp>
    <dsp:sp modelId="{F8242181-02AD-4ED7-949D-9F50F1A3C24B}">
      <dsp:nvSpPr>
        <dsp:cNvPr id="0" name=""/>
        <dsp:cNvSpPr/>
      </dsp:nvSpPr>
      <dsp:spPr>
        <a:xfrm>
          <a:off x="3158058" y="0"/>
          <a:ext cx="2934890" cy="4063999"/>
        </a:xfrm>
        <a:prstGeom prst="roundRect">
          <a:avLst>
            <a:gd name="adj" fmla="val 1000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kern="1200" smtClean="0"/>
            <a:t>Información </a:t>
          </a:r>
          <a:r>
            <a:rPr lang="es-EC" sz="3400" kern="1200" dirty="0" smtClean="0"/>
            <a:t>cuantitativa </a:t>
          </a:r>
          <a:endParaRPr lang="es-EC" sz="3400" kern="1200"/>
        </a:p>
      </dsp:txBody>
      <dsp:txXfrm>
        <a:off x="3158058" y="0"/>
        <a:ext cx="2934890" cy="1219200"/>
      </dsp:txXfrm>
    </dsp:sp>
    <dsp:sp modelId="{58A64DAE-DA63-42B0-A203-E7494B6F9199}">
      <dsp:nvSpPr>
        <dsp:cNvPr id="0" name=""/>
        <dsp:cNvSpPr/>
      </dsp:nvSpPr>
      <dsp:spPr>
        <a:xfrm>
          <a:off x="3451547" y="1219547"/>
          <a:ext cx="2347912" cy="798413"/>
        </a:xfrm>
        <a:prstGeom prst="roundRect">
          <a:avLst>
            <a:gd name="adj" fmla="val 10000"/>
          </a:avLst>
        </a:prstGeom>
        <a:gradFill rotWithShape="0">
          <a:gsLst>
            <a:gs pos="0">
              <a:schemeClr val="accent2">
                <a:hueOff val="2808911"/>
                <a:satOff val="-3503"/>
                <a:lumOff val="824"/>
                <a:alphaOff val="0"/>
                <a:tint val="50000"/>
                <a:satMod val="300000"/>
              </a:schemeClr>
            </a:gs>
            <a:gs pos="35000">
              <a:schemeClr val="accent2">
                <a:hueOff val="2808911"/>
                <a:satOff val="-3503"/>
                <a:lumOff val="824"/>
                <a:alphaOff val="0"/>
                <a:tint val="37000"/>
                <a:satMod val="300000"/>
              </a:schemeClr>
            </a:gs>
            <a:gs pos="100000">
              <a:schemeClr val="accent2">
                <a:hueOff val="2808911"/>
                <a:satOff val="-3503"/>
                <a:lumOff val="82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Instituciones  Comercio Exterior</a:t>
          </a:r>
          <a:endParaRPr lang="es-EC" sz="1900" kern="1200" dirty="0"/>
        </a:p>
      </dsp:txBody>
      <dsp:txXfrm>
        <a:off x="3474932" y="1242932"/>
        <a:ext cx="2301142" cy="751643"/>
      </dsp:txXfrm>
    </dsp:sp>
    <dsp:sp modelId="{94847639-5D04-499E-AB48-690AA2857A9A}">
      <dsp:nvSpPr>
        <dsp:cNvPr id="0" name=""/>
        <dsp:cNvSpPr/>
      </dsp:nvSpPr>
      <dsp:spPr>
        <a:xfrm>
          <a:off x="3451547" y="2140793"/>
          <a:ext cx="2347912" cy="798413"/>
        </a:xfrm>
        <a:prstGeom prst="roundRect">
          <a:avLst>
            <a:gd name="adj" fmla="val 10000"/>
          </a:avLst>
        </a:prstGeom>
        <a:gradFill rotWithShape="0">
          <a:gsLst>
            <a:gs pos="0">
              <a:schemeClr val="accent2">
                <a:hueOff val="3745215"/>
                <a:satOff val="-4671"/>
                <a:lumOff val="1098"/>
                <a:alphaOff val="0"/>
                <a:tint val="50000"/>
                <a:satMod val="300000"/>
              </a:schemeClr>
            </a:gs>
            <a:gs pos="35000">
              <a:schemeClr val="accent2">
                <a:hueOff val="3745215"/>
                <a:satOff val="-4671"/>
                <a:lumOff val="1098"/>
                <a:alphaOff val="0"/>
                <a:tint val="37000"/>
                <a:satMod val="300000"/>
              </a:schemeClr>
            </a:gs>
            <a:gs pos="100000">
              <a:schemeClr val="accent2">
                <a:hueOff val="3745215"/>
                <a:satOff val="-4671"/>
                <a:lumOff val="10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Bases de Datos </a:t>
          </a:r>
          <a:endParaRPr lang="es-EC" sz="1900" kern="1200" dirty="0"/>
        </a:p>
      </dsp:txBody>
      <dsp:txXfrm>
        <a:off x="3474932" y="2164178"/>
        <a:ext cx="2301142" cy="751643"/>
      </dsp:txXfrm>
    </dsp:sp>
    <dsp:sp modelId="{A5A3BBD9-EDAF-46C6-95EB-284AA4EDFA2E}">
      <dsp:nvSpPr>
        <dsp:cNvPr id="0" name=""/>
        <dsp:cNvSpPr/>
      </dsp:nvSpPr>
      <dsp:spPr>
        <a:xfrm>
          <a:off x="3451547" y="3062039"/>
          <a:ext cx="2347912" cy="798413"/>
        </a:xfrm>
        <a:prstGeom prst="roundRect">
          <a:avLst>
            <a:gd name="adj" fmla="val 1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s-EC" sz="1900" kern="1200" dirty="0" smtClean="0"/>
            <a:t>Programas Utilitarios </a:t>
          </a:r>
          <a:endParaRPr lang="es-EC" sz="1900" kern="1200" dirty="0"/>
        </a:p>
      </dsp:txBody>
      <dsp:txXfrm>
        <a:off x="3474932" y="3085424"/>
        <a:ext cx="2301142" cy="75164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8167B-72BD-4ECD-8B14-DB948CBCDF2A}">
      <dsp:nvSpPr>
        <dsp:cNvPr id="0" name=""/>
        <dsp:cNvSpPr/>
      </dsp:nvSpPr>
      <dsp:spPr>
        <a:xfrm>
          <a:off x="5357" y="0"/>
          <a:ext cx="3202781" cy="798025"/>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C" sz="2000" kern="1200" dirty="0" smtClean="0"/>
            <a:t>Fuente Primaria </a:t>
          </a:r>
          <a:endParaRPr lang="es-EC" sz="2000" kern="1200" dirty="0"/>
        </a:p>
      </dsp:txBody>
      <dsp:txXfrm>
        <a:off x="404370" y="0"/>
        <a:ext cx="2404756" cy="798025"/>
      </dsp:txXfrm>
    </dsp:sp>
    <dsp:sp modelId="{1595D161-E1EE-4D85-BCA0-CAB207F95FA0}">
      <dsp:nvSpPr>
        <dsp:cNvPr id="0" name=""/>
        <dsp:cNvSpPr/>
      </dsp:nvSpPr>
      <dsp:spPr>
        <a:xfrm>
          <a:off x="2887860" y="0"/>
          <a:ext cx="3202781" cy="798025"/>
        </a:xfrm>
        <a:prstGeom prst="chevron">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C" sz="2000" kern="1200" dirty="0" smtClean="0"/>
            <a:t>Fuente Secundaria</a:t>
          </a:r>
          <a:endParaRPr lang="es-EC" sz="2000" kern="1200" dirty="0"/>
        </a:p>
      </dsp:txBody>
      <dsp:txXfrm>
        <a:off x="3286873" y="0"/>
        <a:ext cx="2404756" cy="7980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A6F3-BE96-4F4F-810D-4A373A3EBA50}">
      <dsp:nvSpPr>
        <dsp:cNvPr id="0" name=""/>
        <dsp:cNvSpPr/>
      </dsp:nvSpPr>
      <dsp:spPr>
        <a:xfrm>
          <a:off x="0" y="42735"/>
          <a:ext cx="7619999" cy="1005543"/>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t>Programa de reactivación del cultivo de soya </a:t>
          </a:r>
          <a:endParaRPr lang="es-EC" sz="1800" kern="1200" dirty="0"/>
        </a:p>
      </dsp:txBody>
      <dsp:txXfrm>
        <a:off x="49087" y="91822"/>
        <a:ext cx="7521825" cy="907369"/>
      </dsp:txXfrm>
    </dsp:sp>
    <dsp:sp modelId="{9EB8A695-AEC0-4F4F-BE15-DBD8C7A31E1A}">
      <dsp:nvSpPr>
        <dsp:cNvPr id="0" name=""/>
        <dsp:cNvSpPr/>
      </dsp:nvSpPr>
      <dsp:spPr>
        <a:xfrm>
          <a:off x="0" y="1100118"/>
          <a:ext cx="7619999" cy="1005543"/>
        </a:xfrm>
        <a:prstGeom prst="roundRect">
          <a:avLst/>
        </a:prstGeom>
        <a:gradFill rotWithShape="0">
          <a:gsLst>
            <a:gs pos="0">
              <a:schemeClr val="accent2">
                <a:hueOff val="1170380"/>
                <a:satOff val="-1460"/>
                <a:lumOff val="343"/>
                <a:alphaOff val="0"/>
                <a:tint val="50000"/>
                <a:satMod val="300000"/>
              </a:schemeClr>
            </a:gs>
            <a:gs pos="35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t>Proyecto de inversión pública para el mejoramiento , desarrollo y distribución de semillas certificadas para los agricultores</a:t>
          </a:r>
          <a:endParaRPr lang="es-EC" sz="1800" kern="1200" dirty="0"/>
        </a:p>
      </dsp:txBody>
      <dsp:txXfrm>
        <a:off x="49087" y="1149205"/>
        <a:ext cx="7521825" cy="907369"/>
      </dsp:txXfrm>
    </dsp:sp>
    <dsp:sp modelId="{0F01A123-C5D2-40D4-95D8-5018412AFD45}">
      <dsp:nvSpPr>
        <dsp:cNvPr id="0" name=""/>
        <dsp:cNvSpPr/>
      </dsp:nvSpPr>
      <dsp:spPr>
        <a:xfrm>
          <a:off x="0" y="2157501"/>
          <a:ext cx="7619999" cy="1005543"/>
        </a:xfrm>
        <a:prstGeom prst="roundRect">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t>Programa de capacitaciones técnicas en buenas prácticas agrícolas</a:t>
          </a:r>
          <a:endParaRPr lang="es-EC" sz="1800" kern="1200" dirty="0"/>
        </a:p>
      </dsp:txBody>
      <dsp:txXfrm>
        <a:off x="49087" y="2206588"/>
        <a:ext cx="7521825" cy="907369"/>
      </dsp:txXfrm>
    </dsp:sp>
    <dsp:sp modelId="{9B814418-076E-48DD-8EF9-683AC82EAA2E}">
      <dsp:nvSpPr>
        <dsp:cNvPr id="0" name=""/>
        <dsp:cNvSpPr/>
      </dsp:nvSpPr>
      <dsp:spPr>
        <a:xfrm>
          <a:off x="0" y="3222961"/>
          <a:ext cx="7619999" cy="1005543"/>
        </a:xfrm>
        <a:prstGeom prst="roundRect">
          <a:avLst/>
        </a:prstGeom>
        <a:gradFill rotWithShape="0">
          <a:gsLst>
            <a:gs pos="0">
              <a:schemeClr val="accent2">
                <a:hueOff val="3511139"/>
                <a:satOff val="-4379"/>
                <a:lumOff val="1030"/>
                <a:alphaOff val="0"/>
                <a:tint val="50000"/>
                <a:satMod val="300000"/>
              </a:schemeClr>
            </a:gs>
            <a:gs pos="35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t>Proyecto de acceso a financiamiento enfocado en la adquisición de tecnología para el cultivo y el tratamiento post-cosecha</a:t>
          </a:r>
        </a:p>
      </dsp:txBody>
      <dsp:txXfrm>
        <a:off x="49087" y="3272048"/>
        <a:ext cx="7521825" cy="907369"/>
      </dsp:txXfrm>
    </dsp:sp>
    <dsp:sp modelId="{FB641742-7803-489E-BE4E-C929BD471DF7}">
      <dsp:nvSpPr>
        <dsp:cNvPr id="0" name=""/>
        <dsp:cNvSpPr/>
      </dsp:nvSpPr>
      <dsp:spPr>
        <a:xfrm>
          <a:off x="0" y="4272267"/>
          <a:ext cx="7619999" cy="1005543"/>
        </a:xfrm>
        <a:prstGeom prst="round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C" sz="1800" kern="1200" dirty="0" smtClean="0"/>
            <a:t>Plan de investigación sobre el impacto de implementar el diferimiento arancelario como política gubernamental y los posibles efectos en el caso no de existir  una renovación de esta medida sobre la torta de soya</a:t>
          </a:r>
          <a:endParaRPr lang="es-EC" sz="1800" kern="1200" dirty="0"/>
        </a:p>
      </dsp:txBody>
      <dsp:txXfrm>
        <a:off x="49087" y="4321354"/>
        <a:ext cx="7521825" cy="9073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37E4C-D06C-43A5-A559-EE976862A740}">
      <dsp:nvSpPr>
        <dsp:cNvPr id="0" name=""/>
        <dsp:cNvSpPr/>
      </dsp:nvSpPr>
      <dsp:spPr>
        <a:xfrm>
          <a:off x="0" y="2853"/>
          <a:ext cx="8229599" cy="0"/>
        </a:xfrm>
        <a:prstGeom prst="lin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3B43A11-04CE-4A3E-9F49-B4C9C16BE1A0}">
      <dsp:nvSpPr>
        <dsp:cNvPr id="0" name=""/>
        <dsp:cNvSpPr/>
      </dsp:nvSpPr>
      <dsp:spPr>
        <a:xfrm>
          <a:off x="0" y="2853"/>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El diferimiento arancelario es la herramienta que utiliza el gobierno para facilitar el ingreso de la torta de soya al país a un costo menor para el importador lo que se traduce en costos menores de producción para las diferentes industrias que utilizan esta materia prima</a:t>
          </a:r>
          <a:endParaRPr lang="es-EC" sz="1500" kern="1200" dirty="0"/>
        </a:p>
      </dsp:txBody>
      <dsp:txXfrm>
        <a:off x="0" y="2853"/>
        <a:ext cx="8229599" cy="972907"/>
      </dsp:txXfrm>
    </dsp:sp>
    <dsp:sp modelId="{78B79F50-CD84-4390-B9A0-77A16D3FAEA3}">
      <dsp:nvSpPr>
        <dsp:cNvPr id="0" name=""/>
        <dsp:cNvSpPr/>
      </dsp:nvSpPr>
      <dsp:spPr>
        <a:xfrm>
          <a:off x="0" y="975761"/>
          <a:ext cx="8229599" cy="0"/>
        </a:xfrm>
        <a:prstGeom prst="line">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w="9525" cap="flat" cmpd="sng" algn="ctr">
          <a:solidFill>
            <a:schemeClr val="accent5">
              <a:hueOff val="-1986775"/>
              <a:satOff val="7962"/>
              <a:lumOff val="1726"/>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28A77645-D2E9-4147-9EEA-18FBB8310445}">
      <dsp:nvSpPr>
        <dsp:cNvPr id="0" name=""/>
        <dsp:cNvSpPr/>
      </dsp:nvSpPr>
      <dsp:spPr>
        <a:xfrm>
          <a:off x="0" y="975761"/>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Los industriales y los importadores que deseen acogerse al diferimiento arancelario primero deben absorber la cosecha nacional, esto es parte de las políticas de incentivos al productor ya que les garantiza que su producción será comprada en su totalidad</a:t>
          </a:r>
          <a:endParaRPr lang="es-EC" sz="1500" kern="1200" dirty="0"/>
        </a:p>
      </dsp:txBody>
      <dsp:txXfrm>
        <a:off x="0" y="975761"/>
        <a:ext cx="8229599" cy="972907"/>
      </dsp:txXfrm>
    </dsp:sp>
    <dsp:sp modelId="{2E3E39F9-F4F9-48A5-A62E-FD806B08B8D3}">
      <dsp:nvSpPr>
        <dsp:cNvPr id="0" name=""/>
        <dsp:cNvSpPr/>
      </dsp:nvSpPr>
      <dsp:spPr>
        <a:xfrm>
          <a:off x="0" y="1948669"/>
          <a:ext cx="8229599" cy="0"/>
        </a:xfrm>
        <a:prstGeom prst="line">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w="9525" cap="flat" cmpd="sng" algn="ctr">
          <a:solidFill>
            <a:schemeClr val="accent5">
              <a:hueOff val="-3973551"/>
              <a:satOff val="15924"/>
              <a:lumOff val="3451"/>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7415B49-9330-4590-93DD-0BF24B441747}">
      <dsp:nvSpPr>
        <dsp:cNvPr id="0" name=""/>
        <dsp:cNvSpPr/>
      </dsp:nvSpPr>
      <dsp:spPr>
        <a:xfrm>
          <a:off x="0" y="1948669"/>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El empleo de las buenas prácticas agrícolas garantiza mayores rendimientos del grano de soya y convierte al cereal en un cultivo económicamente rentable para el agricultor, esto empieza con las semillas certificadas hasta la infraestructura post cosecha</a:t>
          </a:r>
          <a:endParaRPr lang="es-EC" sz="1500" kern="1200" dirty="0"/>
        </a:p>
      </dsp:txBody>
      <dsp:txXfrm>
        <a:off x="0" y="1948669"/>
        <a:ext cx="8229599" cy="972907"/>
      </dsp:txXfrm>
    </dsp:sp>
    <dsp:sp modelId="{3AED6283-1606-4259-9C3C-7175A485134F}">
      <dsp:nvSpPr>
        <dsp:cNvPr id="0" name=""/>
        <dsp:cNvSpPr/>
      </dsp:nvSpPr>
      <dsp:spPr>
        <a:xfrm>
          <a:off x="0" y="2921577"/>
          <a:ext cx="8229599" cy="0"/>
        </a:xfrm>
        <a:prstGeom prst="line">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w="9525" cap="flat" cmpd="sng" algn="ctr">
          <a:solidFill>
            <a:schemeClr val="accent5">
              <a:hueOff val="-5960326"/>
              <a:satOff val="23887"/>
              <a:lumOff val="5177"/>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B70CC1E5-CCBB-4E88-AB23-05B3F07988AD}">
      <dsp:nvSpPr>
        <dsp:cNvPr id="0" name=""/>
        <dsp:cNvSpPr/>
      </dsp:nvSpPr>
      <dsp:spPr>
        <a:xfrm>
          <a:off x="0" y="2921577"/>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La infraestructura existente para la soya es muy escasa e ineficiente dado en la actualidad el país cuenta con una capacidad de procesamiento de 7 000 toneladas por mes lo que le llevaría 6 meses para procesar la producción nacional</a:t>
          </a:r>
          <a:endParaRPr lang="es-EC" sz="1500" kern="1200" dirty="0"/>
        </a:p>
      </dsp:txBody>
      <dsp:txXfrm>
        <a:off x="0" y="2921577"/>
        <a:ext cx="8229599" cy="972907"/>
      </dsp:txXfrm>
    </dsp:sp>
    <dsp:sp modelId="{6087594A-7FA2-466A-8F07-D4245A9888DC}">
      <dsp:nvSpPr>
        <dsp:cNvPr id="0" name=""/>
        <dsp:cNvSpPr/>
      </dsp:nvSpPr>
      <dsp:spPr>
        <a:xfrm>
          <a:off x="0" y="3894484"/>
          <a:ext cx="8229599" cy="0"/>
        </a:xfrm>
        <a:prstGeom prst="line">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w="9525" cap="flat" cmpd="sng" algn="ctr">
          <a:solidFill>
            <a:schemeClr val="accent5">
              <a:hueOff val="-7947101"/>
              <a:satOff val="31849"/>
              <a:lumOff val="6902"/>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E22AB22-A3E3-4E02-8B2B-A71213EAD0C0}">
      <dsp:nvSpPr>
        <dsp:cNvPr id="0" name=""/>
        <dsp:cNvSpPr/>
      </dsp:nvSpPr>
      <dsp:spPr>
        <a:xfrm>
          <a:off x="0" y="3894484"/>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El Ecuador promueve la seguridad alimentaria la misma que se ve gravemente amenazada considerando que la industria se abastece en su mayoría con torta de soya importada, es decir que el país no es capaz de auto abastecerse del producto.</a:t>
          </a:r>
          <a:endParaRPr lang="es-EC" sz="1500" kern="1200" dirty="0"/>
        </a:p>
      </dsp:txBody>
      <dsp:txXfrm>
        <a:off x="0" y="3894484"/>
        <a:ext cx="8229599" cy="972907"/>
      </dsp:txXfrm>
    </dsp:sp>
    <dsp:sp modelId="{3FACE6E1-14CE-46E6-9E51-4503E01B287C}">
      <dsp:nvSpPr>
        <dsp:cNvPr id="0" name=""/>
        <dsp:cNvSpPr/>
      </dsp:nvSpPr>
      <dsp:spPr>
        <a:xfrm>
          <a:off x="0" y="4867392"/>
          <a:ext cx="8229599" cy="0"/>
        </a:xfrm>
        <a:prstGeom prst="lin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454D301-EAC1-41D8-A409-C4E829DE9138}">
      <dsp:nvSpPr>
        <dsp:cNvPr id="0" name=""/>
        <dsp:cNvSpPr/>
      </dsp:nvSpPr>
      <dsp:spPr>
        <a:xfrm>
          <a:off x="0" y="4867392"/>
          <a:ext cx="8229599" cy="97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s-EC" sz="1500" kern="1200" dirty="0" smtClean="0"/>
            <a:t>Una política permanente sería el siguiente paso dentro de la política comercial, más aún cuando a través de los años se han generado renovaciones permanentes del diferimiento arancelario bajo las mismas condiciones, esto se respalda en las proyecciones con tendencia positiva hacia el incremento progresivo de las importaciones.</a:t>
          </a:r>
          <a:endParaRPr lang="es-EC" sz="1500" kern="1200" dirty="0"/>
        </a:p>
      </dsp:txBody>
      <dsp:txXfrm>
        <a:off x="0" y="4867392"/>
        <a:ext cx="8229599" cy="9729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79FAD6-CDC0-4C16-AD62-B8AE851EA9E8}">
      <dsp:nvSpPr>
        <dsp:cNvPr id="0" name=""/>
        <dsp:cNvSpPr/>
      </dsp:nvSpPr>
      <dsp:spPr>
        <a:xfrm>
          <a:off x="364470" y="265"/>
          <a:ext cx="2034015" cy="122040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Gobierno Nacional </a:t>
          </a:r>
          <a:endParaRPr lang="es-EC" sz="2200" kern="1200" dirty="0"/>
        </a:p>
      </dsp:txBody>
      <dsp:txXfrm>
        <a:off x="400215" y="36010"/>
        <a:ext cx="1962525" cy="1148919"/>
      </dsp:txXfrm>
    </dsp:sp>
    <dsp:sp modelId="{4E11A4F7-1D3A-4664-8017-B38184231C3E}">
      <dsp:nvSpPr>
        <dsp:cNvPr id="0" name=""/>
        <dsp:cNvSpPr/>
      </dsp:nvSpPr>
      <dsp:spPr>
        <a:xfrm>
          <a:off x="2577479" y="358251"/>
          <a:ext cx="431211" cy="504435"/>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a:off x="2577479" y="459138"/>
        <a:ext cx="301848" cy="302661"/>
      </dsp:txXfrm>
    </dsp:sp>
    <dsp:sp modelId="{0D88F1EF-2F57-459D-BDFE-C2F061C126E4}">
      <dsp:nvSpPr>
        <dsp:cNvPr id="0" name=""/>
        <dsp:cNvSpPr/>
      </dsp:nvSpPr>
      <dsp:spPr>
        <a:xfrm>
          <a:off x="3212092" y="265"/>
          <a:ext cx="2034015" cy="122040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Estrategias </a:t>
          </a:r>
          <a:endParaRPr lang="es-EC" sz="2200" kern="1200" dirty="0"/>
        </a:p>
      </dsp:txBody>
      <dsp:txXfrm>
        <a:off x="3247837" y="36010"/>
        <a:ext cx="1962525" cy="1148919"/>
      </dsp:txXfrm>
    </dsp:sp>
    <dsp:sp modelId="{16B76522-F62D-4662-B4A6-7613D02C0BB8}">
      <dsp:nvSpPr>
        <dsp:cNvPr id="0" name=""/>
        <dsp:cNvSpPr/>
      </dsp:nvSpPr>
      <dsp:spPr>
        <a:xfrm rot="21599676">
          <a:off x="5416321" y="358120"/>
          <a:ext cx="410060" cy="504435"/>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a:off x="5416321" y="459013"/>
        <a:ext cx="287042" cy="302661"/>
      </dsp:txXfrm>
    </dsp:sp>
    <dsp:sp modelId="{C47420C7-E3DD-4182-991D-8DC76FD1AE05}">
      <dsp:nvSpPr>
        <dsp:cNvPr id="0" name=""/>
        <dsp:cNvSpPr/>
      </dsp:nvSpPr>
      <dsp:spPr>
        <a:xfrm>
          <a:off x="6019806" y="0"/>
          <a:ext cx="2034015" cy="122040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Política Comercial</a:t>
          </a:r>
          <a:endParaRPr lang="es-EC" sz="2300" kern="1200" dirty="0"/>
        </a:p>
      </dsp:txBody>
      <dsp:txXfrm>
        <a:off x="6055551" y="35745"/>
        <a:ext cx="1962525" cy="1148919"/>
      </dsp:txXfrm>
    </dsp:sp>
    <dsp:sp modelId="{F1166A3C-4004-4030-89C8-68F0C4C22538}">
      <dsp:nvSpPr>
        <dsp:cNvPr id="0" name=""/>
        <dsp:cNvSpPr/>
      </dsp:nvSpPr>
      <dsp:spPr>
        <a:xfrm rot="5332569">
          <a:off x="6840810" y="1362918"/>
          <a:ext cx="431434" cy="504435"/>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rot="-5400000">
        <a:off x="6903928" y="1399430"/>
        <a:ext cx="302661" cy="302004"/>
      </dsp:txXfrm>
    </dsp:sp>
    <dsp:sp modelId="{C42ACAB3-2914-4EFC-9F85-ED32740D2788}">
      <dsp:nvSpPr>
        <dsp:cNvPr id="0" name=""/>
        <dsp:cNvSpPr/>
      </dsp:nvSpPr>
      <dsp:spPr>
        <a:xfrm>
          <a:off x="6059713" y="2034280"/>
          <a:ext cx="2034015" cy="122040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Niveles deseables de producción </a:t>
          </a:r>
          <a:endParaRPr lang="es-EC" sz="2200" kern="1200" dirty="0"/>
        </a:p>
      </dsp:txBody>
      <dsp:txXfrm>
        <a:off x="6095458" y="2070025"/>
        <a:ext cx="1962525" cy="1148919"/>
      </dsp:txXfrm>
    </dsp:sp>
    <dsp:sp modelId="{189AF440-1F0C-46CC-9038-736F7E338839}">
      <dsp:nvSpPr>
        <dsp:cNvPr id="0" name=""/>
        <dsp:cNvSpPr/>
      </dsp:nvSpPr>
      <dsp:spPr>
        <a:xfrm rot="10800000">
          <a:off x="5449509" y="2392267"/>
          <a:ext cx="431211" cy="504435"/>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rot="10800000">
        <a:off x="5578872" y="2493154"/>
        <a:ext cx="301848" cy="302661"/>
      </dsp:txXfrm>
    </dsp:sp>
    <dsp:sp modelId="{9C544B66-2B77-416A-A6C1-513C778432B1}">
      <dsp:nvSpPr>
        <dsp:cNvPr id="0" name=""/>
        <dsp:cNvSpPr/>
      </dsp:nvSpPr>
      <dsp:spPr>
        <a:xfrm>
          <a:off x="3212092" y="2034280"/>
          <a:ext cx="2034015" cy="122040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Abastecimiento Interno</a:t>
          </a:r>
          <a:endParaRPr lang="es-EC" sz="2200" kern="1200" dirty="0"/>
        </a:p>
      </dsp:txBody>
      <dsp:txXfrm>
        <a:off x="3247837" y="2070025"/>
        <a:ext cx="1962525" cy="1148919"/>
      </dsp:txXfrm>
    </dsp:sp>
    <dsp:sp modelId="{66503A17-9C4D-45FE-A5CD-68CE0DA56821}">
      <dsp:nvSpPr>
        <dsp:cNvPr id="0" name=""/>
        <dsp:cNvSpPr/>
      </dsp:nvSpPr>
      <dsp:spPr>
        <a:xfrm rot="10800000">
          <a:off x="2601887" y="2392267"/>
          <a:ext cx="431211" cy="504435"/>
        </a:xfrm>
        <a:prstGeom prst="rightArrow">
          <a:avLst>
            <a:gd name="adj1" fmla="val 60000"/>
            <a:gd name="adj2" fmla="val 5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rot="10800000">
        <a:off x="2731250" y="2493154"/>
        <a:ext cx="301848" cy="302661"/>
      </dsp:txXfrm>
    </dsp:sp>
    <dsp:sp modelId="{6EEAD1A6-05A6-4D7F-835C-E2454A2503EB}">
      <dsp:nvSpPr>
        <dsp:cNvPr id="0" name=""/>
        <dsp:cNvSpPr/>
      </dsp:nvSpPr>
      <dsp:spPr>
        <a:xfrm>
          <a:off x="364470" y="2034280"/>
          <a:ext cx="2034015" cy="122040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Ingreso de la materia prima</a:t>
          </a:r>
          <a:endParaRPr lang="es-EC" sz="2200" kern="1200" dirty="0"/>
        </a:p>
      </dsp:txBody>
      <dsp:txXfrm>
        <a:off x="400215" y="2070025"/>
        <a:ext cx="1962525" cy="1148919"/>
      </dsp:txXfrm>
    </dsp:sp>
    <dsp:sp modelId="{CD162CC3-1B5E-4002-A4D4-1D06AE1F818D}">
      <dsp:nvSpPr>
        <dsp:cNvPr id="0" name=""/>
        <dsp:cNvSpPr/>
      </dsp:nvSpPr>
      <dsp:spPr>
        <a:xfrm rot="5400000">
          <a:off x="1165872" y="3397070"/>
          <a:ext cx="431211" cy="504435"/>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rot="-5400000">
        <a:off x="1230148" y="3433682"/>
        <a:ext cx="302661" cy="301848"/>
      </dsp:txXfrm>
    </dsp:sp>
    <dsp:sp modelId="{6DD2FF3C-D23F-4C2A-920A-288298F0C7AC}">
      <dsp:nvSpPr>
        <dsp:cNvPr id="0" name=""/>
        <dsp:cNvSpPr/>
      </dsp:nvSpPr>
      <dsp:spPr>
        <a:xfrm>
          <a:off x="364470" y="4068295"/>
          <a:ext cx="2034015" cy="122040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Industrias alimenticias</a:t>
          </a:r>
          <a:endParaRPr lang="es-EC" sz="2200" kern="1200" dirty="0"/>
        </a:p>
      </dsp:txBody>
      <dsp:txXfrm>
        <a:off x="400215" y="4104040"/>
        <a:ext cx="1962525" cy="1148919"/>
      </dsp:txXfrm>
    </dsp:sp>
    <dsp:sp modelId="{46E96CDC-6A2C-430B-8058-48966D56E230}">
      <dsp:nvSpPr>
        <dsp:cNvPr id="0" name=""/>
        <dsp:cNvSpPr/>
      </dsp:nvSpPr>
      <dsp:spPr>
        <a:xfrm>
          <a:off x="2577479" y="4426282"/>
          <a:ext cx="431211" cy="504435"/>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a:off x="2577479" y="4527169"/>
        <a:ext cx="301848" cy="302661"/>
      </dsp:txXfrm>
    </dsp:sp>
    <dsp:sp modelId="{20B14457-425B-4D8F-B0DD-B63E2B1E6731}">
      <dsp:nvSpPr>
        <dsp:cNvPr id="0" name=""/>
        <dsp:cNvSpPr/>
      </dsp:nvSpPr>
      <dsp:spPr>
        <a:xfrm>
          <a:off x="3212092" y="4068295"/>
          <a:ext cx="2034015" cy="122040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Facilidades Arancelarias</a:t>
          </a:r>
          <a:endParaRPr lang="es-EC" sz="2200" kern="1200" dirty="0"/>
        </a:p>
      </dsp:txBody>
      <dsp:txXfrm>
        <a:off x="3247837" y="4104040"/>
        <a:ext cx="1962525" cy="1148919"/>
      </dsp:txXfrm>
    </dsp:sp>
    <dsp:sp modelId="{D6ADD1C2-05F7-4957-8D6D-EB3527256D9F}">
      <dsp:nvSpPr>
        <dsp:cNvPr id="0" name=""/>
        <dsp:cNvSpPr/>
      </dsp:nvSpPr>
      <dsp:spPr>
        <a:xfrm>
          <a:off x="5425101" y="4426282"/>
          <a:ext cx="431211" cy="504435"/>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C" sz="1800" kern="1200"/>
        </a:p>
      </dsp:txBody>
      <dsp:txXfrm>
        <a:off x="5425101" y="4527169"/>
        <a:ext cx="301848" cy="302661"/>
      </dsp:txXfrm>
    </dsp:sp>
    <dsp:sp modelId="{3C453BF3-A4B0-4420-BBE0-708D671723D0}">
      <dsp:nvSpPr>
        <dsp:cNvPr id="0" name=""/>
        <dsp:cNvSpPr/>
      </dsp:nvSpPr>
      <dsp:spPr>
        <a:xfrm>
          <a:off x="6059713" y="4068295"/>
          <a:ext cx="2034015" cy="122040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kern="1200" dirty="0" smtClean="0"/>
            <a:t>Diferimiento Arancelario</a:t>
          </a:r>
          <a:endParaRPr lang="es-EC" sz="2200" kern="1200" dirty="0"/>
        </a:p>
      </dsp:txBody>
      <dsp:txXfrm>
        <a:off x="6095458" y="4104040"/>
        <a:ext cx="1962525" cy="1148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7AB56-33B4-43AA-9EFD-BE19541192E8}">
      <dsp:nvSpPr>
        <dsp:cNvPr id="0" name=""/>
        <dsp:cNvSpPr/>
      </dsp:nvSpPr>
      <dsp:spPr>
        <a:xfrm>
          <a:off x="29" y="210032"/>
          <a:ext cx="2848570" cy="800114"/>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s-EC" sz="3600" kern="1200" dirty="0" smtClean="0">
              <a:solidFill>
                <a:sysClr val="windowText" lastClr="000000"/>
              </a:solidFill>
            </a:rPr>
            <a:t>General</a:t>
          </a:r>
          <a:endParaRPr lang="es-EC" sz="3600" kern="1200" dirty="0">
            <a:solidFill>
              <a:sysClr val="windowText" lastClr="000000"/>
            </a:solidFill>
          </a:endParaRPr>
        </a:p>
      </dsp:txBody>
      <dsp:txXfrm>
        <a:off x="29" y="210032"/>
        <a:ext cx="2848570" cy="800114"/>
      </dsp:txXfrm>
    </dsp:sp>
    <dsp:sp modelId="{5D68AA66-C300-4701-8676-5E94F5D0E38A}">
      <dsp:nvSpPr>
        <dsp:cNvPr id="0" name=""/>
        <dsp:cNvSpPr/>
      </dsp:nvSpPr>
      <dsp:spPr>
        <a:xfrm>
          <a:off x="29" y="1010147"/>
          <a:ext cx="2848570" cy="284382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endParaRPr lang="es-EC" sz="1600" kern="1200" dirty="0"/>
        </a:p>
        <a:p>
          <a:pPr marL="171450" lvl="1" indent="-171450" algn="ctr" defTabSz="711200">
            <a:lnSpc>
              <a:spcPct val="90000"/>
            </a:lnSpc>
            <a:spcBef>
              <a:spcPct val="0"/>
            </a:spcBef>
            <a:spcAft>
              <a:spcPct val="15000"/>
            </a:spcAft>
            <a:buChar char="••"/>
          </a:pPr>
          <a:r>
            <a:rPr lang="es-EC" sz="1600" kern="1200" dirty="0" smtClean="0"/>
            <a:t> Describir el comportamiento de la política comercial del Ecuador en la industria de la torta de soya y su  influencia en el sector productivo</a:t>
          </a:r>
          <a:endParaRPr lang="es-EC" sz="1600" kern="1200" dirty="0"/>
        </a:p>
      </dsp:txBody>
      <dsp:txXfrm>
        <a:off x="29" y="1010147"/>
        <a:ext cx="2848570" cy="2843820"/>
      </dsp:txXfrm>
    </dsp:sp>
    <dsp:sp modelId="{423BFE0B-AD40-4C09-8414-7E2C4492D375}">
      <dsp:nvSpPr>
        <dsp:cNvPr id="0" name=""/>
        <dsp:cNvSpPr/>
      </dsp:nvSpPr>
      <dsp:spPr>
        <a:xfrm>
          <a:off x="3247399" y="210032"/>
          <a:ext cx="2848570" cy="800114"/>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s-EC" sz="3600" kern="1200" dirty="0" smtClean="0">
              <a:solidFill>
                <a:sysClr val="windowText" lastClr="000000"/>
              </a:solidFill>
            </a:rPr>
            <a:t>Específicos</a:t>
          </a:r>
          <a:endParaRPr lang="es-EC" sz="4300" kern="1200" dirty="0">
            <a:solidFill>
              <a:sysClr val="windowText" lastClr="000000"/>
            </a:solidFill>
          </a:endParaRPr>
        </a:p>
      </dsp:txBody>
      <dsp:txXfrm>
        <a:off x="3247399" y="210032"/>
        <a:ext cx="2848570" cy="800114"/>
      </dsp:txXfrm>
    </dsp:sp>
    <dsp:sp modelId="{817EAA4D-70AA-49C7-AB65-7B6C211A3673}">
      <dsp:nvSpPr>
        <dsp:cNvPr id="0" name=""/>
        <dsp:cNvSpPr/>
      </dsp:nvSpPr>
      <dsp:spPr>
        <a:xfrm>
          <a:off x="3247399" y="1010147"/>
          <a:ext cx="2848570" cy="2843820"/>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endParaRPr lang="es-EC" sz="1600" kern="1200" dirty="0"/>
        </a:p>
        <a:p>
          <a:pPr marL="171450" lvl="1" indent="-171450" algn="ctr" defTabSz="711200">
            <a:lnSpc>
              <a:spcPct val="90000"/>
            </a:lnSpc>
            <a:spcBef>
              <a:spcPct val="0"/>
            </a:spcBef>
            <a:spcAft>
              <a:spcPct val="15000"/>
            </a:spcAft>
            <a:buChar char="••"/>
          </a:pPr>
          <a:r>
            <a:rPr lang="es-EC" sz="1600" kern="1200" dirty="0" smtClean="0"/>
            <a:t>Describir la situación actual de la demanda nacional de la torta de soya</a:t>
          </a:r>
          <a:endParaRPr lang="es-EC" sz="1600" kern="1200" dirty="0"/>
        </a:p>
        <a:p>
          <a:pPr marL="171450" lvl="1" indent="-171450" algn="ctr" defTabSz="711200">
            <a:lnSpc>
              <a:spcPct val="90000"/>
            </a:lnSpc>
            <a:spcBef>
              <a:spcPct val="0"/>
            </a:spcBef>
            <a:spcAft>
              <a:spcPct val="15000"/>
            </a:spcAft>
            <a:buChar char="••"/>
          </a:pPr>
          <a:r>
            <a:rPr lang="es-EC" sz="1600" kern="1200" dirty="0" smtClean="0"/>
            <a:t>Analizar el comportamiento del sector industrial de la torta de soya</a:t>
          </a:r>
          <a:endParaRPr lang="es-EC" sz="1600" kern="1200" dirty="0"/>
        </a:p>
        <a:p>
          <a:pPr marL="171450" lvl="1" indent="-171450" algn="ctr" defTabSz="711200">
            <a:lnSpc>
              <a:spcPct val="90000"/>
            </a:lnSpc>
            <a:spcBef>
              <a:spcPct val="0"/>
            </a:spcBef>
            <a:spcAft>
              <a:spcPct val="15000"/>
            </a:spcAft>
            <a:buChar char="••"/>
          </a:pPr>
          <a:r>
            <a:rPr lang="es-EC" sz="1600" kern="1200" dirty="0" smtClean="0"/>
            <a:t>Identificar el impacto del diferimiento arancelario en la política comercial ecuatoriana</a:t>
          </a:r>
          <a:endParaRPr lang="es-EC" sz="1600" kern="1200" dirty="0"/>
        </a:p>
        <a:p>
          <a:pPr marL="171450" lvl="1" indent="-171450" algn="l" defTabSz="711200">
            <a:lnSpc>
              <a:spcPct val="90000"/>
            </a:lnSpc>
            <a:spcBef>
              <a:spcPct val="0"/>
            </a:spcBef>
            <a:spcAft>
              <a:spcPct val="15000"/>
            </a:spcAft>
            <a:buChar char="••"/>
          </a:pPr>
          <a:endParaRPr lang="es-EC" sz="1600" kern="1200" dirty="0"/>
        </a:p>
      </dsp:txBody>
      <dsp:txXfrm>
        <a:off x="3247399" y="1010147"/>
        <a:ext cx="2848570" cy="28438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42FAF-7FCD-4231-A4D2-8F1BFD07253C}">
      <dsp:nvSpPr>
        <dsp:cNvPr id="0" name=""/>
        <dsp:cNvSpPr/>
      </dsp:nvSpPr>
      <dsp:spPr>
        <a:xfrm>
          <a:off x="2860632" y="1306180"/>
          <a:ext cx="3200777" cy="320077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s-EC" sz="3200" kern="1200" dirty="0" smtClean="0"/>
            <a:t>Teorías del comercio internacional</a:t>
          </a:r>
          <a:endParaRPr lang="es-EC" sz="3200" kern="1200" dirty="0"/>
        </a:p>
      </dsp:txBody>
      <dsp:txXfrm>
        <a:off x="3329375" y="1774923"/>
        <a:ext cx="2263291" cy="2263291"/>
      </dsp:txXfrm>
    </dsp:sp>
    <dsp:sp modelId="{B5840654-A703-4370-A961-6EA05F5211C9}">
      <dsp:nvSpPr>
        <dsp:cNvPr id="0" name=""/>
        <dsp:cNvSpPr/>
      </dsp:nvSpPr>
      <dsp:spPr>
        <a:xfrm>
          <a:off x="3588040" y="-86221"/>
          <a:ext cx="1745959" cy="1816697"/>
        </a:xfrm>
        <a:prstGeom prst="ellipse">
          <a:avLst/>
        </a:prstGeom>
        <a:solidFill>
          <a:schemeClr val="accent3">
            <a:alpha val="50000"/>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Competencia imperfecta</a:t>
          </a:r>
          <a:endParaRPr lang="es-EC" sz="1600" kern="1200" dirty="0"/>
        </a:p>
      </dsp:txBody>
      <dsp:txXfrm>
        <a:off x="3843730" y="179828"/>
        <a:ext cx="1234579" cy="1284599"/>
      </dsp:txXfrm>
    </dsp:sp>
    <dsp:sp modelId="{6A6F1600-3001-462D-9D91-5CE3193D1147}">
      <dsp:nvSpPr>
        <dsp:cNvPr id="0" name=""/>
        <dsp:cNvSpPr/>
      </dsp:nvSpPr>
      <dsp:spPr>
        <a:xfrm>
          <a:off x="5613172" y="2002565"/>
          <a:ext cx="1864580" cy="1808006"/>
        </a:xfrm>
        <a:prstGeom prst="ellipse">
          <a:avLst/>
        </a:prstGeom>
        <a:solidFill>
          <a:schemeClr val="accent3">
            <a:alpha val="50000"/>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Economías de escala</a:t>
          </a:r>
          <a:endParaRPr lang="es-EC" sz="1600" kern="1200" dirty="0"/>
        </a:p>
      </dsp:txBody>
      <dsp:txXfrm>
        <a:off x="5886233" y="2267341"/>
        <a:ext cx="1318458" cy="1278454"/>
      </dsp:txXfrm>
    </dsp:sp>
    <dsp:sp modelId="{448475AB-5765-4FEE-881C-E17459A13EE2}">
      <dsp:nvSpPr>
        <dsp:cNvPr id="0" name=""/>
        <dsp:cNvSpPr/>
      </dsp:nvSpPr>
      <dsp:spPr>
        <a:xfrm>
          <a:off x="3505204" y="4125384"/>
          <a:ext cx="1911632" cy="1731252"/>
        </a:xfrm>
        <a:prstGeom prst="ellipse">
          <a:avLst/>
        </a:prstGeom>
        <a:solidFill>
          <a:schemeClr val="accent3">
            <a:alpha val="50000"/>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Libre Comercio</a:t>
          </a:r>
          <a:endParaRPr lang="es-EC" sz="1600" kern="1200" dirty="0"/>
        </a:p>
      </dsp:txBody>
      <dsp:txXfrm>
        <a:off x="3785156" y="4378920"/>
        <a:ext cx="1351728" cy="1224180"/>
      </dsp:txXfrm>
    </dsp:sp>
    <dsp:sp modelId="{A9DEBBB4-AE08-45C4-9091-3D2515B77245}">
      <dsp:nvSpPr>
        <dsp:cNvPr id="0" name=""/>
        <dsp:cNvSpPr/>
      </dsp:nvSpPr>
      <dsp:spPr>
        <a:xfrm>
          <a:off x="1437646" y="2002565"/>
          <a:ext cx="1877863" cy="1808006"/>
        </a:xfrm>
        <a:prstGeom prst="ellipse">
          <a:avLst/>
        </a:prstGeom>
        <a:solidFill>
          <a:schemeClr val="accent3">
            <a:alpha val="50000"/>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Especialización de las industrias</a:t>
          </a:r>
          <a:endParaRPr lang="es-EC" sz="1600" kern="1200" dirty="0"/>
        </a:p>
      </dsp:txBody>
      <dsp:txXfrm>
        <a:off x="1712653" y="2267341"/>
        <a:ext cx="1327849" cy="1278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8DCCB-CE7F-415C-8AD1-AB2A1CF6FF5D}">
      <dsp:nvSpPr>
        <dsp:cNvPr id="0" name=""/>
        <dsp:cNvSpPr/>
      </dsp:nvSpPr>
      <dsp:spPr>
        <a:xfrm>
          <a:off x="2137" y="391"/>
          <a:ext cx="5786924" cy="124376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C" sz="5400" kern="1200" dirty="0" smtClean="0"/>
            <a:t>Gobierno nacional</a:t>
          </a:r>
          <a:endParaRPr lang="es-EC" sz="5400" kern="1200" dirty="0"/>
        </a:p>
      </dsp:txBody>
      <dsp:txXfrm>
        <a:off x="38566" y="36820"/>
        <a:ext cx="5714066" cy="1170911"/>
      </dsp:txXfrm>
    </dsp:sp>
    <dsp:sp modelId="{E2401B39-8F98-42BB-96DA-2EBC341087B9}">
      <dsp:nvSpPr>
        <dsp:cNvPr id="0" name=""/>
        <dsp:cNvSpPr/>
      </dsp:nvSpPr>
      <dsp:spPr>
        <a:xfrm>
          <a:off x="2137" y="1346615"/>
          <a:ext cx="2776835" cy="124376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Respaldado en las teorías del comercio internacional</a:t>
          </a:r>
          <a:endParaRPr lang="es-EC" sz="2300" kern="1200" dirty="0"/>
        </a:p>
      </dsp:txBody>
      <dsp:txXfrm>
        <a:off x="38566" y="1383044"/>
        <a:ext cx="2703977" cy="1170911"/>
      </dsp:txXfrm>
    </dsp:sp>
    <dsp:sp modelId="{21C36B22-7B8C-4523-8AF7-DB84F0E6A7FD}">
      <dsp:nvSpPr>
        <dsp:cNvPr id="0" name=""/>
        <dsp:cNvSpPr/>
      </dsp:nvSpPr>
      <dsp:spPr>
        <a:xfrm>
          <a:off x="2137" y="2692838"/>
          <a:ext cx="2776835" cy="124376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El</a:t>
          </a:r>
          <a:r>
            <a:rPr lang="es-EC" sz="1800" kern="1200" baseline="0" dirty="0" smtClean="0"/>
            <a:t> crecimiento de las industrias nacionales es mediante la intervención estatal</a:t>
          </a:r>
          <a:endParaRPr lang="es-EC" sz="1800" kern="1200" dirty="0"/>
        </a:p>
      </dsp:txBody>
      <dsp:txXfrm>
        <a:off x="38566" y="2729267"/>
        <a:ext cx="2703977" cy="1170911"/>
      </dsp:txXfrm>
    </dsp:sp>
    <dsp:sp modelId="{62083D72-2F2F-4D40-AAFD-DD28A329F8DA}">
      <dsp:nvSpPr>
        <dsp:cNvPr id="0" name=""/>
        <dsp:cNvSpPr/>
      </dsp:nvSpPr>
      <dsp:spPr>
        <a:xfrm>
          <a:off x="3012227" y="1346615"/>
          <a:ext cx="2776835" cy="124376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C" sz="2300" kern="1200" dirty="0" smtClean="0"/>
            <a:t>Política comercial</a:t>
          </a:r>
          <a:endParaRPr lang="es-EC" sz="2300" kern="1200" dirty="0"/>
        </a:p>
      </dsp:txBody>
      <dsp:txXfrm>
        <a:off x="3048656" y="1383044"/>
        <a:ext cx="2703977" cy="1170911"/>
      </dsp:txXfrm>
    </dsp:sp>
    <dsp:sp modelId="{DB43F1A5-BB0E-4E4F-B8E7-9E1F08C5373D}">
      <dsp:nvSpPr>
        <dsp:cNvPr id="0" name=""/>
        <dsp:cNvSpPr/>
      </dsp:nvSpPr>
      <dsp:spPr>
        <a:xfrm>
          <a:off x="3012227" y="2692838"/>
          <a:ext cx="2776835" cy="124376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Medidas de Incentivo o de restricción </a:t>
          </a:r>
          <a:endParaRPr lang="es-EC" sz="1800" kern="1200" dirty="0"/>
        </a:p>
      </dsp:txBody>
      <dsp:txXfrm>
        <a:off x="3048656" y="2729267"/>
        <a:ext cx="2703977" cy="11709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030B3-DCB5-4126-A30A-035F5EA9963D}">
      <dsp:nvSpPr>
        <dsp:cNvPr id="0" name=""/>
        <dsp:cNvSpPr/>
      </dsp:nvSpPr>
      <dsp:spPr>
        <a:xfrm rot="5400000">
          <a:off x="419910" y="927564"/>
          <a:ext cx="1252990" cy="2084947"/>
        </a:xfrm>
        <a:prstGeom prst="corner">
          <a:avLst>
            <a:gd name="adj1" fmla="val 16120"/>
            <a:gd name="adj2" fmla="val 1611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028DF9A9-79EE-4105-AD6D-DFECA14D178D}">
      <dsp:nvSpPr>
        <dsp:cNvPr id="0" name=""/>
        <dsp:cNvSpPr/>
      </dsp:nvSpPr>
      <dsp:spPr>
        <a:xfrm>
          <a:off x="210754" y="1550514"/>
          <a:ext cx="1882302" cy="1649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SUBPARTIDA ARANCELARIA</a:t>
          </a:r>
          <a:endParaRPr lang="es-EC" sz="1800" kern="1200" dirty="0"/>
        </a:p>
      </dsp:txBody>
      <dsp:txXfrm>
        <a:off x="210754" y="1550514"/>
        <a:ext cx="1882302" cy="1649948"/>
      </dsp:txXfrm>
    </dsp:sp>
    <dsp:sp modelId="{C3A9F110-9DFA-42E2-9ABF-7F1313CFADD8}">
      <dsp:nvSpPr>
        <dsp:cNvPr id="0" name=""/>
        <dsp:cNvSpPr/>
      </dsp:nvSpPr>
      <dsp:spPr>
        <a:xfrm>
          <a:off x="1737905" y="774068"/>
          <a:ext cx="355151" cy="355151"/>
        </a:xfrm>
        <a:prstGeom prst="triangle">
          <a:avLst>
            <a:gd name="adj" fmla="val 1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B68F79AE-1E9D-4144-B662-993AD844B3F7}">
      <dsp:nvSpPr>
        <dsp:cNvPr id="0" name=""/>
        <dsp:cNvSpPr/>
      </dsp:nvSpPr>
      <dsp:spPr>
        <a:xfrm rot="5400000">
          <a:off x="2724215" y="357361"/>
          <a:ext cx="1252990" cy="2084947"/>
        </a:xfrm>
        <a:prstGeom prst="corner">
          <a:avLst>
            <a:gd name="adj1" fmla="val 16120"/>
            <a:gd name="adj2" fmla="val 1611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71A08B02-49EC-48CB-A7A4-956EEA5F624A}">
      <dsp:nvSpPr>
        <dsp:cNvPr id="0" name=""/>
        <dsp:cNvSpPr/>
      </dsp:nvSpPr>
      <dsp:spPr>
        <a:xfrm>
          <a:off x="2515060" y="980311"/>
          <a:ext cx="1882302" cy="1649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2304.00.00.00</a:t>
          </a:r>
          <a:endParaRPr lang="es-EC" sz="1800" kern="1200" dirty="0"/>
        </a:p>
      </dsp:txBody>
      <dsp:txXfrm>
        <a:off x="2515060" y="980311"/>
        <a:ext cx="1882302" cy="1649948"/>
      </dsp:txXfrm>
    </dsp:sp>
    <dsp:sp modelId="{3738B583-E4F0-4BEF-B9FC-A05E29E0B350}">
      <dsp:nvSpPr>
        <dsp:cNvPr id="0" name=""/>
        <dsp:cNvSpPr/>
      </dsp:nvSpPr>
      <dsp:spPr>
        <a:xfrm>
          <a:off x="4042211" y="203865"/>
          <a:ext cx="355151" cy="355151"/>
        </a:xfrm>
        <a:prstGeom prst="triangle">
          <a:avLst>
            <a:gd name="adj" fmla="val 10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9824CE6-9570-4F3A-88CE-07F95DB229C6}">
      <dsp:nvSpPr>
        <dsp:cNvPr id="0" name=""/>
        <dsp:cNvSpPr/>
      </dsp:nvSpPr>
      <dsp:spPr>
        <a:xfrm rot="5400000">
          <a:off x="5028521" y="-212841"/>
          <a:ext cx="1252990" cy="2084947"/>
        </a:xfrm>
        <a:prstGeom prst="corner">
          <a:avLst>
            <a:gd name="adj1" fmla="val 16120"/>
            <a:gd name="adj2" fmla="val 1611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1CEC35D-FC8C-4D2F-884D-52085E912E6A}">
      <dsp:nvSpPr>
        <dsp:cNvPr id="0" name=""/>
        <dsp:cNvSpPr/>
      </dsp:nvSpPr>
      <dsp:spPr>
        <a:xfrm>
          <a:off x="4819366" y="410108"/>
          <a:ext cx="1882302" cy="1649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C" sz="1800" kern="1200" dirty="0" smtClean="0"/>
            <a:t>Tortas y demás residuos de la extracción de aceita de soya incluso molido o en pellets.</a:t>
          </a:r>
          <a:endParaRPr lang="es-EC" sz="1800" kern="1200" dirty="0"/>
        </a:p>
      </dsp:txBody>
      <dsp:txXfrm>
        <a:off x="4819366" y="410108"/>
        <a:ext cx="1882302" cy="1649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DA212-3413-4032-8D1B-223F41E155A8}">
      <dsp:nvSpPr>
        <dsp:cNvPr id="0" name=""/>
        <dsp:cNvSpPr/>
      </dsp:nvSpPr>
      <dsp:spPr>
        <a:xfrm>
          <a:off x="5357" y="1416465"/>
          <a:ext cx="1601390" cy="123106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Origen es en China</a:t>
          </a:r>
          <a:endParaRPr lang="es-EC" sz="1800" kern="1200" dirty="0"/>
        </a:p>
      </dsp:txBody>
      <dsp:txXfrm>
        <a:off x="41414" y="1452522"/>
        <a:ext cx="1529276" cy="1158955"/>
      </dsp:txXfrm>
    </dsp:sp>
    <dsp:sp modelId="{E248EFA9-6F98-43F2-90FD-BA6D6448347D}">
      <dsp:nvSpPr>
        <dsp:cNvPr id="0" name=""/>
        <dsp:cNvSpPr/>
      </dsp:nvSpPr>
      <dsp:spPr>
        <a:xfrm>
          <a:off x="1766887" y="1833427"/>
          <a:ext cx="339494" cy="397144"/>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a:off x="1766887" y="1912856"/>
        <a:ext cx="237646" cy="238286"/>
      </dsp:txXfrm>
    </dsp:sp>
    <dsp:sp modelId="{E3CD2B3E-743B-47F3-882D-08759E1509A7}">
      <dsp:nvSpPr>
        <dsp:cNvPr id="0" name=""/>
        <dsp:cNvSpPr/>
      </dsp:nvSpPr>
      <dsp:spPr>
        <a:xfrm>
          <a:off x="2247304" y="1416465"/>
          <a:ext cx="1601390" cy="1231069"/>
        </a:xfrm>
        <a:prstGeom prst="roundRect">
          <a:avLst>
            <a:gd name="adj" fmla="val 1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Alimentación humana y animal</a:t>
          </a:r>
          <a:endParaRPr lang="es-EC" sz="1800" kern="1200" dirty="0"/>
        </a:p>
      </dsp:txBody>
      <dsp:txXfrm>
        <a:off x="2283361" y="1452522"/>
        <a:ext cx="1529276" cy="1158955"/>
      </dsp:txXfrm>
    </dsp:sp>
    <dsp:sp modelId="{03B9F88B-8BAD-4208-9B4F-4756A88A0658}">
      <dsp:nvSpPr>
        <dsp:cNvPr id="0" name=""/>
        <dsp:cNvSpPr/>
      </dsp:nvSpPr>
      <dsp:spPr>
        <a:xfrm>
          <a:off x="4008834" y="1833427"/>
          <a:ext cx="339494" cy="397144"/>
        </a:xfrm>
        <a:prstGeom prst="rightArrow">
          <a:avLst>
            <a:gd name="adj1" fmla="val 60000"/>
            <a:gd name="adj2" fmla="val 5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p>
      </dsp:txBody>
      <dsp:txXfrm>
        <a:off x="4008834" y="1912856"/>
        <a:ext cx="237646" cy="238286"/>
      </dsp:txXfrm>
    </dsp:sp>
    <dsp:sp modelId="{816D655D-6631-4532-B720-6D6B51205098}">
      <dsp:nvSpPr>
        <dsp:cNvPr id="0" name=""/>
        <dsp:cNvSpPr/>
      </dsp:nvSpPr>
      <dsp:spPr>
        <a:xfrm>
          <a:off x="4489251" y="1416465"/>
          <a:ext cx="1601390" cy="1231069"/>
        </a:xfrm>
        <a:prstGeom prst="roundRect">
          <a:avLst>
            <a:gd name="adj" fmla="val 1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Vitaminas: B12, B3, B2. Hierro, Potasio y Magnesio</a:t>
          </a:r>
          <a:endParaRPr lang="es-EC" sz="1800" kern="1200" dirty="0"/>
        </a:p>
      </dsp:txBody>
      <dsp:txXfrm>
        <a:off x="4525308" y="1452522"/>
        <a:ext cx="1529276" cy="11589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0D623-FE0A-4359-AE5A-84A0A52A5570}">
      <dsp:nvSpPr>
        <dsp:cNvPr id="0" name=""/>
        <dsp:cNvSpPr/>
      </dsp:nvSpPr>
      <dsp:spPr>
        <a:xfrm rot="5400000">
          <a:off x="3423113" y="136876"/>
          <a:ext cx="2081423" cy="1810838"/>
        </a:xfrm>
        <a:prstGeom prst="hexagon">
          <a:avLst>
            <a:gd name="adj" fmla="val 25000"/>
            <a:gd name="vf" fmla="val 11547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kern="1200" dirty="0" smtClean="0"/>
            <a:t>Estudios de Caso</a:t>
          </a:r>
          <a:endParaRPr lang="es-EC" sz="1600" b="1" kern="1200" dirty="0"/>
        </a:p>
      </dsp:txBody>
      <dsp:txXfrm rot="-5400000">
        <a:off x="3840594" y="325939"/>
        <a:ext cx="1246460" cy="1432713"/>
      </dsp:txXfrm>
    </dsp:sp>
    <dsp:sp modelId="{CF41EE44-CB6A-4CF2-BCF2-1DC1B5C8E66B}">
      <dsp:nvSpPr>
        <dsp:cNvPr id="0" name=""/>
        <dsp:cNvSpPr/>
      </dsp:nvSpPr>
      <dsp:spPr>
        <a:xfrm>
          <a:off x="5424193" y="417868"/>
          <a:ext cx="2322868" cy="124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C" sz="1600" kern="1200" dirty="0" smtClean="0"/>
            <a:t> </a:t>
          </a:r>
          <a:r>
            <a:rPr lang="es-EC" sz="1600" kern="1200" dirty="0" err="1" smtClean="0"/>
            <a:t>Hernandez</a:t>
          </a:r>
          <a:r>
            <a:rPr lang="es-EC" sz="1600" kern="1200" dirty="0" smtClean="0"/>
            <a:t> </a:t>
          </a:r>
          <a:r>
            <a:rPr lang="es-EC" sz="1600" kern="1200" dirty="0" err="1" smtClean="0"/>
            <a:t>Sampieri</a:t>
          </a:r>
          <a:endParaRPr lang="es-EC" sz="1600" kern="1200" dirty="0"/>
        </a:p>
      </dsp:txBody>
      <dsp:txXfrm>
        <a:off x="5424193" y="417868"/>
        <a:ext cx="2322868" cy="1248854"/>
      </dsp:txXfrm>
    </dsp:sp>
    <dsp:sp modelId="{A00F2131-E28E-42A4-85B5-76353E6041D2}">
      <dsp:nvSpPr>
        <dsp:cNvPr id="0" name=""/>
        <dsp:cNvSpPr/>
      </dsp:nvSpPr>
      <dsp:spPr>
        <a:xfrm rot="3217326">
          <a:off x="1372320" y="246255"/>
          <a:ext cx="2081423" cy="1810838"/>
        </a:xfrm>
        <a:prstGeom prst="hexagon">
          <a:avLst>
            <a:gd name="adj" fmla="val 25000"/>
            <a:gd name="vf" fmla="val 11547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C" sz="3600" kern="1200"/>
        </a:p>
      </dsp:txBody>
      <dsp:txXfrm rot="-5400000">
        <a:off x="1789801" y="435318"/>
        <a:ext cx="1246460" cy="1432713"/>
      </dsp:txXfrm>
    </dsp:sp>
    <dsp:sp modelId="{B9CC8D12-7F39-407B-A4ED-2CC8450EE751}">
      <dsp:nvSpPr>
        <dsp:cNvPr id="0" name=""/>
        <dsp:cNvSpPr/>
      </dsp:nvSpPr>
      <dsp:spPr>
        <a:xfrm rot="5400000">
          <a:off x="2441513" y="1903588"/>
          <a:ext cx="2081423" cy="1810838"/>
        </a:xfrm>
        <a:prstGeom prst="hexagon">
          <a:avLst>
            <a:gd name="adj" fmla="val 25000"/>
            <a:gd name="vf" fmla="val 11547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Investigación descriptiva</a:t>
          </a:r>
          <a:endParaRPr lang="es-EC" sz="1600" kern="1200" dirty="0"/>
        </a:p>
      </dsp:txBody>
      <dsp:txXfrm rot="-5400000">
        <a:off x="2858994" y="2092651"/>
        <a:ext cx="1246460" cy="1432713"/>
      </dsp:txXfrm>
    </dsp:sp>
    <dsp:sp modelId="{6F364432-38C7-4BBA-A961-61DC8AE9969F}">
      <dsp:nvSpPr>
        <dsp:cNvPr id="0" name=""/>
        <dsp:cNvSpPr/>
      </dsp:nvSpPr>
      <dsp:spPr>
        <a:xfrm>
          <a:off x="253937" y="2184580"/>
          <a:ext cx="2247937" cy="124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r>
            <a:rPr lang="es-EC" sz="1600" kern="1200" dirty="0" smtClean="0"/>
            <a:t>Propiedades y características  del fenómeno que se analiza</a:t>
          </a:r>
          <a:endParaRPr lang="es-EC" sz="1600" kern="1200" dirty="0"/>
        </a:p>
      </dsp:txBody>
      <dsp:txXfrm>
        <a:off x="253937" y="2184580"/>
        <a:ext cx="2247937" cy="1248854"/>
      </dsp:txXfrm>
    </dsp:sp>
    <dsp:sp modelId="{A4F4C54D-42C3-4A8B-AB61-1FB70C063627}">
      <dsp:nvSpPr>
        <dsp:cNvPr id="0" name=""/>
        <dsp:cNvSpPr/>
      </dsp:nvSpPr>
      <dsp:spPr>
        <a:xfrm rot="6986549">
          <a:off x="4397219" y="1903588"/>
          <a:ext cx="2081423" cy="1810838"/>
        </a:xfrm>
        <a:prstGeom prst="hexagon">
          <a:avLst>
            <a:gd name="adj" fmla="val 25000"/>
            <a:gd name="vf" fmla="val 11547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C" sz="3600" kern="1200"/>
        </a:p>
      </dsp:txBody>
      <dsp:txXfrm rot="-5400000">
        <a:off x="4814700" y="2092651"/>
        <a:ext cx="1246460" cy="1432713"/>
      </dsp:txXfrm>
    </dsp:sp>
    <dsp:sp modelId="{376769B4-4B45-49DD-97FE-146ECB156F35}">
      <dsp:nvSpPr>
        <dsp:cNvPr id="0" name=""/>
        <dsp:cNvSpPr/>
      </dsp:nvSpPr>
      <dsp:spPr>
        <a:xfrm rot="5400000">
          <a:off x="3423113" y="3670300"/>
          <a:ext cx="2081423" cy="1810838"/>
        </a:xfrm>
        <a:prstGeom prst="hexagon">
          <a:avLst>
            <a:gd name="adj" fmla="val 25000"/>
            <a:gd name="vf" fmla="val 11547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Investigación no experimental</a:t>
          </a:r>
          <a:endParaRPr lang="es-EC" sz="1600" kern="1200" dirty="0"/>
        </a:p>
      </dsp:txBody>
      <dsp:txXfrm rot="-5400000">
        <a:off x="3840594" y="3859363"/>
        <a:ext cx="1246460" cy="1432713"/>
      </dsp:txXfrm>
    </dsp:sp>
    <dsp:sp modelId="{7D052EB1-ED84-4550-A723-CCCF2CA71A0D}">
      <dsp:nvSpPr>
        <dsp:cNvPr id="0" name=""/>
        <dsp:cNvSpPr/>
      </dsp:nvSpPr>
      <dsp:spPr>
        <a:xfrm>
          <a:off x="5424193" y="3951293"/>
          <a:ext cx="2322868" cy="1248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C" sz="1600" kern="1200" dirty="0" smtClean="0"/>
            <a:t>Analiza los sucesos desarrollados con anterioridad</a:t>
          </a:r>
          <a:endParaRPr lang="es-EC" sz="1600" kern="1200" dirty="0"/>
        </a:p>
      </dsp:txBody>
      <dsp:txXfrm>
        <a:off x="5424193" y="3951293"/>
        <a:ext cx="2322868" cy="1248854"/>
      </dsp:txXfrm>
    </dsp:sp>
    <dsp:sp modelId="{6392E52A-D8E3-4D9F-B0CB-2F598427AE69}">
      <dsp:nvSpPr>
        <dsp:cNvPr id="0" name=""/>
        <dsp:cNvSpPr/>
      </dsp:nvSpPr>
      <dsp:spPr>
        <a:xfrm rot="3991576">
          <a:off x="1467407" y="3670300"/>
          <a:ext cx="2081423" cy="1810838"/>
        </a:xfrm>
        <a:prstGeom prst="hexagon">
          <a:avLst>
            <a:gd name="adj" fmla="val 25000"/>
            <a:gd name="vf" fmla="val 11547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C" sz="3600" kern="1200"/>
        </a:p>
      </dsp:txBody>
      <dsp:txXfrm rot="-5400000">
        <a:off x="1884888" y="3859363"/>
        <a:ext cx="1246460" cy="14327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8524A-9E09-473D-96D4-6EDBD774F0B7}">
      <dsp:nvSpPr>
        <dsp:cNvPr id="0" name=""/>
        <dsp:cNvSpPr/>
      </dsp:nvSpPr>
      <dsp:spPr>
        <a:xfrm>
          <a:off x="1114055" y="-28395"/>
          <a:ext cx="4706088" cy="4706088"/>
        </a:xfrm>
        <a:prstGeom prst="circularArrow">
          <a:avLst>
            <a:gd name="adj1" fmla="val 5544"/>
            <a:gd name="adj2" fmla="val 330680"/>
            <a:gd name="adj3" fmla="val 13793193"/>
            <a:gd name="adj4" fmla="val 17375464"/>
            <a:gd name="adj5" fmla="val 5757"/>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5E5ED862-916D-44BC-848E-4092B03F6509}">
      <dsp:nvSpPr>
        <dsp:cNvPr id="0" name=""/>
        <dsp:cNvSpPr/>
      </dsp:nvSpPr>
      <dsp:spPr>
        <a:xfrm>
          <a:off x="2373473" y="164"/>
          <a:ext cx="2187252" cy="1093626"/>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Información cuantitativa y cualitativa</a:t>
          </a:r>
          <a:endParaRPr lang="es-EC" sz="1900" kern="1200" dirty="0"/>
        </a:p>
      </dsp:txBody>
      <dsp:txXfrm>
        <a:off x="2426859" y="53550"/>
        <a:ext cx="2080480" cy="986854"/>
      </dsp:txXfrm>
    </dsp:sp>
    <dsp:sp modelId="{DF26079A-CB6F-47EE-AF4D-5B38F5BE6FA6}">
      <dsp:nvSpPr>
        <dsp:cNvPr id="0" name=""/>
        <dsp:cNvSpPr/>
      </dsp:nvSpPr>
      <dsp:spPr>
        <a:xfrm>
          <a:off x="4282111" y="1386870"/>
          <a:ext cx="2187252" cy="1093626"/>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Fuente primaria y Secundaria</a:t>
          </a:r>
          <a:endParaRPr lang="es-EC" sz="1900" kern="1200" dirty="0"/>
        </a:p>
      </dsp:txBody>
      <dsp:txXfrm>
        <a:off x="4335497" y="1440256"/>
        <a:ext cx="2080480" cy="986854"/>
      </dsp:txXfrm>
    </dsp:sp>
    <dsp:sp modelId="{6F291868-CB9E-42E3-9FAD-D63621253AEB}">
      <dsp:nvSpPr>
        <dsp:cNvPr id="0" name=""/>
        <dsp:cNvSpPr/>
      </dsp:nvSpPr>
      <dsp:spPr>
        <a:xfrm>
          <a:off x="3553076" y="3630609"/>
          <a:ext cx="2187252" cy="1093626"/>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Muestra no probabilística </a:t>
          </a:r>
          <a:endParaRPr lang="es-EC" sz="1900" kern="1200" dirty="0"/>
        </a:p>
      </dsp:txBody>
      <dsp:txXfrm>
        <a:off x="3606462" y="3683995"/>
        <a:ext cx="2080480" cy="986854"/>
      </dsp:txXfrm>
    </dsp:sp>
    <dsp:sp modelId="{AFE01FFA-0FC8-4E89-8840-BF892C1C24A0}">
      <dsp:nvSpPr>
        <dsp:cNvPr id="0" name=""/>
        <dsp:cNvSpPr/>
      </dsp:nvSpPr>
      <dsp:spPr>
        <a:xfrm>
          <a:off x="1193870" y="3630609"/>
          <a:ext cx="2187252" cy="1093626"/>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Cuestionario</a:t>
          </a:r>
          <a:endParaRPr lang="es-EC" sz="1900" kern="1200" dirty="0"/>
        </a:p>
      </dsp:txBody>
      <dsp:txXfrm>
        <a:off x="1247256" y="3683995"/>
        <a:ext cx="2080480" cy="986854"/>
      </dsp:txXfrm>
    </dsp:sp>
    <dsp:sp modelId="{16FF9E47-A14C-4BDD-B36E-775352960C99}">
      <dsp:nvSpPr>
        <dsp:cNvPr id="0" name=""/>
        <dsp:cNvSpPr/>
      </dsp:nvSpPr>
      <dsp:spPr>
        <a:xfrm>
          <a:off x="464835" y="1386870"/>
          <a:ext cx="2187252" cy="1093626"/>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Recolección de datos </a:t>
          </a:r>
          <a:endParaRPr lang="es-EC" sz="1900" kern="1200" dirty="0"/>
        </a:p>
      </dsp:txBody>
      <dsp:txXfrm>
        <a:off x="518221" y="1440256"/>
        <a:ext cx="2080480" cy="98685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ágonos radiales"/>
  <dgm:desc val="Se usa para mostrar un proceso secuencial  relacionado con un tema o una idea centrales. Limitado a seis formas de Nivel 2. Funciona mejor con poco texto No aparece el texto sin utilizar, pero queda disponible si cambia entre diseño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9D973-D463-4882-B22E-CBE37AA5CC8A}" type="datetimeFigureOut">
              <a:rPr lang="es-EC" smtClean="0"/>
              <a:t>04/12/2015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39910-B756-4FC6-A378-A23742414305}" type="slidenum">
              <a:rPr lang="es-EC" smtClean="0"/>
              <a:t>‹Nº›</a:t>
            </a:fld>
            <a:endParaRPr lang="es-EC"/>
          </a:p>
        </p:txBody>
      </p:sp>
    </p:spTree>
    <p:extLst>
      <p:ext uri="{BB962C8B-B14F-4D97-AF65-F5344CB8AC3E}">
        <p14:creationId xmlns:p14="http://schemas.microsoft.com/office/powerpoint/2010/main" val="1860447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11439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70538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349695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70429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302582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413707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400530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90535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144580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144554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CEAF03-6CE5-45CF-97C1-C592ED219199}" type="datetimeFigureOut">
              <a:rPr lang="es-EC" smtClean="0"/>
              <a:t>04/12/2015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2A2262C-2530-43BC-9E95-199AD050E2E8}" type="slidenum">
              <a:rPr lang="es-EC" smtClean="0"/>
              <a:t>‹Nº›</a:t>
            </a:fld>
            <a:endParaRPr lang="es-EC"/>
          </a:p>
        </p:txBody>
      </p:sp>
    </p:spTree>
    <p:extLst>
      <p:ext uri="{BB962C8B-B14F-4D97-AF65-F5344CB8AC3E}">
        <p14:creationId xmlns:p14="http://schemas.microsoft.com/office/powerpoint/2010/main" val="369121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EAF03-6CE5-45CF-97C1-C592ED219199}" type="datetimeFigureOut">
              <a:rPr lang="es-EC" smtClean="0"/>
              <a:t>04/12/2015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2262C-2530-43BC-9E95-199AD050E2E8}" type="slidenum">
              <a:rPr lang="es-EC" smtClean="0"/>
              <a:t>‹Nº›</a:t>
            </a:fld>
            <a:endParaRPr lang="es-EC"/>
          </a:p>
        </p:txBody>
      </p:sp>
    </p:spTree>
    <p:extLst>
      <p:ext uri="{BB962C8B-B14F-4D97-AF65-F5344CB8AC3E}">
        <p14:creationId xmlns:p14="http://schemas.microsoft.com/office/powerpoint/2010/main" val="722456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jpe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3" Type="http://schemas.openxmlformats.org/officeDocument/2006/relationships/image" Target="../media/image3.jpeg"/><Relationship Id="rId7" Type="http://schemas.openxmlformats.org/officeDocument/2006/relationships/diagramColors" Target="../diagrams/colors10.xml"/><Relationship Id="rId12" Type="http://schemas.openxmlformats.org/officeDocument/2006/relationships/diagramColors" Target="../diagrams/colors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jpeg"/><Relationship Id="rId7" Type="http://schemas.openxmlformats.org/officeDocument/2006/relationships/diagramColors" Target="../diagrams/colors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1.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jpeg"/><Relationship Id="rId7" Type="http://schemas.openxmlformats.org/officeDocument/2006/relationships/diagramColors" Target="../diagrams/colors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3.jpe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jpe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Subtítulo"/>
          <p:cNvSpPr>
            <a:spLocks noGrp="1"/>
          </p:cNvSpPr>
          <p:nvPr>
            <p:ph type="subTitle" idx="1"/>
          </p:nvPr>
        </p:nvSpPr>
        <p:spPr>
          <a:xfrm>
            <a:off x="533400" y="1447800"/>
            <a:ext cx="8153400" cy="4953000"/>
          </a:xfrm>
        </p:spPr>
        <p:txBody>
          <a:bodyPr>
            <a:normAutofit fontScale="85000" lnSpcReduction="20000"/>
          </a:bodyPr>
          <a:lstStyle/>
          <a:p>
            <a:r>
              <a:rPr lang="es-ES" sz="2100" b="1" dirty="0">
                <a:solidFill>
                  <a:schemeClr val="tx1"/>
                </a:solidFill>
              </a:rPr>
              <a:t>DEPARTAMENTO DE CIENCIAS ECONÓMICAS ADMINISTRATIVAS Y DE COMERCIO</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CARRERA DE INGENIERÍA EN COMERCIO EXTERIOR Y NEGOCIACIÓN INTERNACIONAL</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TRABAJO DE TITULACIÓN PREVIO A LA OBTENCIÓN DEL TÍTULO DE INGENIERO EN COMERCIO EXTERIOR Y NEGOCIACIÓN INTERNACIONAL</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TEMA: INFLUENCIA DE LA </a:t>
            </a:r>
            <a:r>
              <a:rPr lang="es-ES" sz="2100" b="1" dirty="0" smtClean="0">
                <a:solidFill>
                  <a:schemeClr val="tx1"/>
                </a:solidFill>
              </a:rPr>
              <a:t>POLÍTICA </a:t>
            </a:r>
            <a:r>
              <a:rPr lang="es-ES" sz="2100" b="1" dirty="0">
                <a:solidFill>
                  <a:schemeClr val="tx1"/>
                </a:solidFill>
              </a:rPr>
              <a:t>COMERCIAL DEL ECUADOR EN LA INDUSTRIA DE LA TORTA DE SOYA</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  </a:t>
            </a:r>
            <a:endParaRPr lang="es-EC" sz="2100" dirty="0">
              <a:solidFill>
                <a:schemeClr val="tx1"/>
              </a:solidFill>
            </a:endParaRPr>
          </a:p>
          <a:p>
            <a:r>
              <a:rPr lang="es-ES" sz="2100" b="1" dirty="0">
                <a:solidFill>
                  <a:schemeClr val="tx1"/>
                </a:solidFill>
              </a:rPr>
              <a:t>AUTOR: OTAVALO CATUCUAMBA, FELIX </a:t>
            </a:r>
            <a:r>
              <a:rPr lang="es-ES" sz="2100" b="1" dirty="0" smtClean="0">
                <a:solidFill>
                  <a:schemeClr val="tx1"/>
                </a:solidFill>
              </a:rPr>
              <a:t>JHONEY</a:t>
            </a:r>
            <a:r>
              <a:rPr lang="es-ES" sz="2100" b="1" dirty="0">
                <a:solidFill>
                  <a:schemeClr val="tx1"/>
                </a:solidFill>
              </a:rPr>
              <a:t> </a:t>
            </a:r>
            <a:endParaRPr lang="es-ES" sz="2100" b="1" dirty="0" smtClean="0">
              <a:solidFill>
                <a:schemeClr val="tx1"/>
              </a:solidFill>
            </a:endParaRPr>
          </a:p>
          <a:p>
            <a:endParaRPr lang="es-ES" sz="2000" b="1" dirty="0" smtClean="0">
              <a:solidFill>
                <a:schemeClr val="tx1"/>
              </a:solidFill>
            </a:endParaRPr>
          </a:p>
          <a:p>
            <a:r>
              <a:rPr lang="es-ES" sz="2100" b="1" dirty="0">
                <a:solidFill>
                  <a:schemeClr val="tx1"/>
                </a:solidFill>
              </a:rPr>
              <a:t>DIRECTOR: Dr. JIMENEZ, PORFIRIO PhD</a:t>
            </a:r>
            <a:endParaRPr lang="es-EC" sz="2100" dirty="0">
              <a:solidFill>
                <a:schemeClr val="tx1"/>
              </a:solidFill>
            </a:endParaRPr>
          </a:p>
          <a:p>
            <a:endParaRPr lang="es-EC" sz="2000" dirty="0">
              <a:solidFill>
                <a:schemeClr val="tx1"/>
              </a:solidFill>
            </a:endParaRPr>
          </a:p>
        </p:txBody>
      </p:sp>
      <p:pic>
        <p:nvPicPr>
          <p:cNvPr id="1026" name="Picture 2" descr="http://sege.espe.edu.ec/wp-content/uploads/2013/08/cropped-Comunicado-2-1.jpg"/>
          <p:cNvPicPr>
            <a:picLocks noChangeAspect="1" noChangeArrowheads="1"/>
          </p:cNvPicPr>
          <p:nvPr/>
        </p:nvPicPr>
        <p:blipFill rotWithShape="1">
          <a:blip r:embed="rId3">
            <a:extLst>
              <a:ext uri="{28A0092B-C50C-407E-A947-70E740481C1C}">
                <a14:useLocalDpi xmlns:a14="http://schemas.microsoft.com/office/drawing/2010/main" val="0"/>
              </a:ext>
            </a:extLst>
          </a:blip>
          <a:srcRect l="8869" r="7540"/>
          <a:stretch/>
        </p:blipFill>
        <p:spPr bwMode="auto">
          <a:xfrm>
            <a:off x="2362200" y="304800"/>
            <a:ext cx="4786745"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270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Diagrama"/>
          <p:cNvGraphicFramePr/>
          <p:nvPr>
            <p:extLst>
              <p:ext uri="{D42A27DB-BD31-4B8C-83A1-F6EECF244321}">
                <p14:modId xmlns:p14="http://schemas.microsoft.com/office/powerpoint/2010/main" val="3576566969"/>
              </p:ext>
            </p:extLst>
          </p:nvPr>
        </p:nvGraphicFramePr>
        <p:xfrm>
          <a:off x="1371600" y="685800"/>
          <a:ext cx="69342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28610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8460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152400" y="87868"/>
            <a:ext cx="2133600" cy="369332"/>
          </a:xfrm>
          <a:prstGeom prst="rect">
            <a:avLst/>
          </a:prstGeom>
          <a:noFill/>
        </p:spPr>
        <p:txBody>
          <a:bodyPr wrap="square" rtlCol="0">
            <a:spAutoFit/>
          </a:bodyPr>
          <a:lstStyle/>
          <a:p>
            <a:r>
              <a:rPr lang="es-EC" b="1" dirty="0" smtClean="0"/>
              <a:t>Metodología  </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72200"/>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2025263495"/>
              </p:ext>
            </p:extLst>
          </p:nvPr>
        </p:nvGraphicFramePr>
        <p:xfrm>
          <a:off x="1823603" y="6858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2 Diagrama"/>
          <p:cNvGraphicFramePr/>
          <p:nvPr>
            <p:extLst>
              <p:ext uri="{D42A27DB-BD31-4B8C-83A1-F6EECF244321}">
                <p14:modId xmlns:p14="http://schemas.microsoft.com/office/powerpoint/2010/main" val="2947541581"/>
              </p:ext>
            </p:extLst>
          </p:nvPr>
        </p:nvGraphicFramePr>
        <p:xfrm>
          <a:off x="1823603" y="5029200"/>
          <a:ext cx="6096000" cy="7980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9582069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6936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30480" y="26908"/>
            <a:ext cx="2743200" cy="369332"/>
          </a:xfrm>
          <a:prstGeom prst="rect">
            <a:avLst/>
          </a:prstGeom>
          <a:noFill/>
        </p:spPr>
        <p:txBody>
          <a:bodyPr wrap="square" rtlCol="0">
            <a:spAutoFit/>
          </a:bodyPr>
          <a:lstStyle/>
          <a:p>
            <a:r>
              <a:rPr lang="es-EC" b="1" dirty="0" smtClean="0"/>
              <a:t>Análisis de Información </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919850217"/>
              </p:ext>
            </p:extLst>
          </p:nvPr>
        </p:nvGraphicFramePr>
        <p:xfrm>
          <a:off x="2966720" y="656509"/>
          <a:ext cx="3551278" cy="3084576"/>
        </p:xfrm>
        <a:graphic>
          <a:graphicData uri="http://schemas.openxmlformats.org/drawingml/2006/table">
            <a:tbl>
              <a:tblPr firstRow="1" firstCol="1" bandRow="1">
                <a:tableStyleId>{1FECB4D8-DB02-4DC6-A0A2-4F2EBAE1DC90}</a:tableStyleId>
              </a:tblPr>
              <a:tblGrid>
                <a:gridCol w="779740"/>
                <a:gridCol w="1323738"/>
                <a:gridCol w="1447800"/>
              </a:tblGrid>
              <a:tr h="240655">
                <a:tc gridSpan="3">
                  <a:txBody>
                    <a:bodyPr/>
                    <a:lstStyle/>
                    <a:p>
                      <a:pPr algn="ctr">
                        <a:lnSpc>
                          <a:spcPct val="115000"/>
                        </a:lnSpc>
                        <a:spcAft>
                          <a:spcPts val="0"/>
                        </a:spcAft>
                      </a:pPr>
                      <a:r>
                        <a:rPr lang="es-EC" sz="1600" dirty="0">
                          <a:effectLst/>
                        </a:rPr>
                        <a:t>TORTA DE SOYA</a:t>
                      </a:r>
                      <a:endParaRPr lang="es-EC" sz="1600" dirty="0">
                        <a:effectLst/>
                        <a:latin typeface="Calibri"/>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496317">
                <a:tc>
                  <a:txBody>
                    <a:bodyPr/>
                    <a:lstStyle/>
                    <a:p>
                      <a:pPr algn="ctr">
                        <a:lnSpc>
                          <a:spcPct val="115000"/>
                        </a:lnSpc>
                        <a:spcAft>
                          <a:spcPts val="0"/>
                        </a:spcAft>
                      </a:pPr>
                      <a:r>
                        <a:rPr lang="es-EC" sz="1600" dirty="0">
                          <a:effectLst/>
                        </a:rPr>
                        <a:t> </a:t>
                      </a:r>
                    </a:p>
                    <a:p>
                      <a:pPr algn="ctr">
                        <a:lnSpc>
                          <a:spcPct val="115000"/>
                        </a:lnSpc>
                        <a:spcAft>
                          <a:spcPts val="0"/>
                        </a:spcAft>
                      </a:pPr>
                      <a:r>
                        <a:rPr lang="es-EC" sz="1400" dirty="0">
                          <a:effectLst/>
                        </a:rPr>
                        <a:t>Periodo</a:t>
                      </a:r>
                      <a:endParaRPr lang="es-EC"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600" dirty="0">
                          <a:effectLst/>
                        </a:rPr>
                        <a:t>FOB Exportaciones</a:t>
                      </a:r>
                      <a:endParaRPr lang="es-EC"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600">
                          <a:effectLst/>
                        </a:rPr>
                        <a:t>FOB Importaciones</a:t>
                      </a:r>
                      <a:endParaRPr lang="es-EC" sz="160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2007</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dirty="0">
                          <a:effectLst/>
                        </a:rPr>
                        <a:t>122,844.25</a:t>
                      </a:r>
                      <a:endParaRPr lang="es-EC" sz="1600" dirty="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2008</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a:effectLst/>
                        </a:rPr>
                        <a:t>166,083.08</a:t>
                      </a:r>
                      <a:endParaRPr lang="es-EC" sz="160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2009</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a:effectLst/>
                        </a:rPr>
                        <a:t>175,273.61</a:t>
                      </a:r>
                      <a:endParaRPr lang="es-EC" sz="160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2010</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dirty="0">
                          <a:effectLst/>
                        </a:rPr>
                        <a:t>176,938.30</a:t>
                      </a:r>
                      <a:endParaRPr lang="es-EC" sz="1600" dirty="0">
                        <a:effectLst/>
                        <a:latin typeface="Calibri"/>
                        <a:ea typeface="Calibri"/>
                        <a:cs typeface="Times New Roman"/>
                      </a:endParaRPr>
                    </a:p>
                  </a:txBody>
                  <a:tcPr marL="68580" marR="68580" marT="0" marB="0"/>
                </a:tc>
              </a:tr>
              <a:tr h="240655">
                <a:tc>
                  <a:txBody>
                    <a:bodyPr/>
                    <a:lstStyle/>
                    <a:p>
                      <a:pPr algn="ctr">
                        <a:lnSpc>
                          <a:spcPct val="115000"/>
                        </a:lnSpc>
                        <a:spcAft>
                          <a:spcPts val="0"/>
                        </a:spcAft>
                      </a:pPr>
                      <a:r>
                        <a:rPr lang="es-EC" sz="1600">
                          <a:effectLst/>
                        </a:rPr>
                        <a:t>2011</a:t>
                      </a:r>
                      <a:endParaRPr lang="es-EC"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600" dirty="0">
                          <a:effectLst/>
                        </a:rPr>
                        <a:t>164.58</a:t>
                      </a:r>
                      <a:endParaRPr lang="es-EC"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600">
                          <a:effectLst/>
                        </a:rPr>
                        <a:t>230,545.32</a:t>
                      </a:r>
                      <a:endParaRPr lang="es-EC" sz="160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2012</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dirty="0">
                          <a:effectLst/>
                        </a:rPr>
                        <a:t>232,781.54</a:t>
                      </a:r>
                      <a:endParaRPr lang="es-EC" sz="1600" dirty="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2013</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dirty="0">
                          <a:effectLst/>
                        </a:rPr>
                        <a:t>306,297.69</a:t>
                      </a:r>
                      <a:endParaRPr lang="es-EC" sz="1600" dirty="0">
                        <a:effectLst/>
                        <a:latin typeface="Calibri"/>
                        <a:ea typeface="Calibri"/>
                        <a:cs typeface="Times New Roman"/>
                      </a:endParaRPr>
                    </a:p>
                  </a:txBody>
                  <a:tcPr marL="68580" marR="68580" marT="0" marB="0"/>
                </a:tc>
              </a:tr>
              <a:tr h="244546">
                <a:tc>
                  <a:txBody>
                    <a:bodyPr/>
                    <a:lstStyle/>
                    <a:p>
                      <a:pPr algn="ctr">
                        <a:lnSpc>
                          <a:spcPct val="115000"/>
                        </a:lnSpc>
                        <a:spcAft>
                          <a:spcPts val="0"/>
                        </a:spcAft>
                      </a:pPr>
                      <a:r>
                        <a:rPr lang="es-EC" sz="1600">
                          <a:effectLst/>
                        </a:rPr>
                        <a:t>2014</a:t>
                      </a:r>
                      <a:endParaRPr lang="es-EC" sz="1600">
                        <a:effectLst/>
                        <a:latin typeface="Calibri"/>
                        <a:ea typeface="Calibri"/>
                        <a:cs typeface="Times New Roman"/>
                      </a:endParaRPr>
                    </a:p>
                  </a:txBody>
                  <a:tcPr marL="68580" marR="68580" marT="0" marB="0"/>
                </a:tc>
                <a:tc>
                  <a:txBody>
                    <a:bodyPr/>
                    <a:lstStyle/>
                    <a:p>
                      <a:endParaRPr lang="es-EC" sz="1600" dirty="0">
                        <a:effectLst/>
                        <a:latin typeface="Calibri"/>
                      </a:endParaRPr>
                    </a:p>
                  </a:txBody>
                  <a:tcPr marL="68580" marR="68580" marT="0" marB="0"/>
                </a:tc>
                <a:tc>
                  <a:txBody>
                    <a:bodyPr/>
                    <a:lstStyle/>
                    <a:p>
                      <a:pPr algn="ctr">
                        <a:lnSpc>
                          <a:spcPct val="115000"/>
                        </a:lnSpc>
                        <a:spcAft>
                          <a:spcPts val="0"/>
                        </a:spcAft>
                      </a:pPr>
                      <a:r>
                        <a:rPr lang="es-EC" sz="1600" dirty="0">
                          <a:effectLst/>
                        </a:rPr>
                        <a:t>373,329.50</a:t>
                      </a:r>
                      <a:endParaRPr lang="es-EC" sz="16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2595522" y="348732"/>
            <a:ext cx="39529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Comercio Exterior de la Torta de Soya</a:t>
            </a:r>
          </a:p>
        </p:txBody>
      </p:sp>
      <p:graphicFrame>
        <p:nvGraphicFramePr>
          <p:cNvPr id="7" name="6 Gráfico"/>
          <p:cNvGraphicFramePr/>
          <p:nvPr>
            <p:extLst>
              <p:ext uri="{D42A27DB-BD31-4B8C-83A1-F6EECF244321}">
                <p14:modId xmlns:p14="http://schemas.microsoft.com/office/powerpoint/2010/main" val="323910369"/>
              </p:ext>
            </p:extLst>
          </p:nvPr>
        </p:nvGraphicFramePr>
        <p:xfrm>
          <a:off x="1737013" y="3843010"/>
          <a:ext cx="5669974" cy="3066033"/>
        </p:xfrm>
        <a:graphic>
          <a:graphicData uri="http://schemas.openxmlformats.org/drawingml/2006/chart">
            <c:chart xmlns:c="http://schemas.openxmlformats.org/drawingml/2006/chart" xmlns:r="http://schemas.openxmlformats.org/officeDocument/2006/relationships" r:id="rId4"/>
          </a:graphicData>
        </a:graphic>
      </p:graphicFrame>
      <p:sp>
        <p:nvSpPr>
          <p:cNvPr id="8" name="7 Rectángulo"/>
          <p:cNvSpPr/>
          <p:nvPr/>
        </p:nvSpPr>
        <p:spPr>
          <a:xfrm>
            <a:off x="2595522" y="3740166"/>
            <a:ext cx="4572000" cy="246221"/>
          </a:xfrm>
          <a:prstGeom prst="rect">
            <a:avLst/>
          </a:prstGeom>
        </p:spPr>
        <p:txBody>
          <a:bodyPr>
            <a:spAutoFit/>
          </a:bodyPr>
          <a:lstStyle/>
          <a:p>
            <a:pPr lvl="0" indent="457200" algn="just" eaLnBrk="0" fontAlgn="base" hangingPunct="0">
              <a:spcBef>
                <a:spcPct val="0"/>
              </a:spcBef>
              <a:spcAft>
                <a:spcPct val="0"/>
              </a:spcAft>
            </a:pPr>
            <a:r>
              <a:rPr lang="es-EC" sz="1000" b="1" dirty="0">
                <a:latin typeface="Arial" pitchFamily="34" charset="0"/>
                <a:ea typeface="Calibri" pitchFamily="34" charset="0"/>
                <a:cs typeface="Arial" pitchFamily="34" charset="0"/>
              </a:rPr>
              <a:t>Fuente:</a:t>
            </a:r>
            <a:r>
              <a:rPr lang="es-EC" sz="1000" dirty="0">
                <a:latin typeface="Arial" pitchFamily="34" charset="0"/>
                <a:ea typeface="Calibri" pitchFamily="34" charset="0"/>
                <a:cs typeface="Arial" pitchFamily="34" charset="0"/>
              </a:rPr>
              <a:t> Adaptado de (Banco Central del Ecuador, 2015)</a:t>
            </a:r>
            <a:endParaRPr lang="es-EC" sz="1200" dirty="0">
              <a:latin typeface="Arial" pitchFamily="34" charset="0"/>
              <a:cs typeface="Arial" pitchFamily="34" charset="0"/>
            </a:endParaRPr>
          </a:p>
        </p:txBody>
      </p:sp>
    </p:spTree>
    <p:extLst>
      <p:ext uri="{BB962C8B-B14F-4D97-AF65-F5344CB8AC3E}">
        <p14:creationId xmlns:p14="http://schemas.microsoft.com/office/powerpoint/2010/main" val="39257749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6936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3608721750"/>
              </p:ext>
            </p:extLst>
          </p:nvPr>
        </p:nvGraphicFramePr>
        <p:xfrm>
          <a:off x="685800" y="1477145"/>
          <a:ext cx="3429000" cy="2769108"/>
        </p:xfrm>
        <a:graphic>
          <a:graphicData uri="http://schemas.openxmlformats.org/drawingml/2006/table">
            <a:tbl>
              <a:tblPr firstRow="1" firstCol="1" bandRow="1">
                <a:tableStyleId>{912C8C85-51F0-491E-9774-3900AFEF0FD7}</a:tableStyleId>
              </a:tblPr>
              <a:tblGrid>
                <a:gridCol w="1215601"/>
                <a:gridCol w="965214"/>
                <a:gridCol w="1248185"/>
              </a:tblGrid>
              <a:tr h="333375">
                <a:tc>
                  <a:txBody>
                    <a:bodyPr/>
                    <a:lstStyle/>
                    <a:p>
                      <a:pPr algn="ctr">
                        <a:lnSpc>
                          <a:spcPct val="115000"/>
                        </a:lnSpc>
                        <a:spcAft>
                          <a:spcPts val="0"/>
                        </a:spcAft>
                      </a:pPr>
                      <a:r>
                        <a:rPr lang="es-EC" sz="1300" dirty="0">
                          <a:effectLst/>
                        </a:rPr>
                        <a:t>PAIS</a:t>
                      </a:r>
                      <a:endParaRPr lang="es-EC" sz="1300" dirty="0">
                        <a:effectLst/>
                        <a:latin typeface="Calibri"/>
                        <a:ea typeface="Calibri"/>
                        <a:cs typeface="Times New Roman"/>
                      </a:endParaRPr>
                    </a:p>
                  </a:txBody>
                  <a:tcPr marL="68580" marR="68580" marT="0" marB="0"/>
                </a:tc>
                <a:tc>
                  <a:txBody>
                    <a:bodyPr/>
                    <a:lstStyle/>
                    <a:p>
                      <a:pPr>
                        <a:lnSpc>
                          <a:spcPct val="115000"/>
                        </a:lnSpc>
                        <a:spcAft>
                          <a:spcPts val="0"/>
                        </a:spcAft>
                      </a:pPr>
                      <a:r>
                        <a:rPr lang="es-EC" sz="1300">
                          <a:effectLst/>
                        </a:rPr>
                        <a:t>TONELADAS</a:t>
                      </a:r>
                      <a:endParaRPr lang="es-EC" sz="13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300" dirty="0">
                          <a:effectLst/>
                        </a:rPr>
                        <a:t>VALOR FOB (Miles USD) </a:t>
                      </a:r>
                      <a:endParaRPr lang="es-EC" sz="13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Argentina</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2,215,406.86</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800,731.56</a:t>
                      </a:r>
                      <a:endParaRPr lang="es-EC" sz="12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Estados Unidos</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1,699,606.47</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745,496.88</a:t>
                      </a:r>
                      <a:endParaRPr lang="es-EC" sz="12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dirty="0">
                          <a:effectLst/>
                        </a:rPr>
                        <a:t>Chile</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119,532.50</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45,206.10</a:t>
                      </a:r>
                      <a:endParaRPr lang="es-EC" sz="12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Perú</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46,415.17</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19,368.99</a:t>
                      </a:r>
                      <a:endParaRPr lang="es-EC" sz="120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Bolivia</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141,014.55</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61,806.24</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Brasil</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205,637.59</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83,432.10</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Corea Del Sur</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0.01</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0.01</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China</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8,014.72</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5,525.60</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Reino Unido</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5,101.50</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2,037.49</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a:effectLst/>
                        </a:rPr>
                        <a:t>Paraguay</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23,051.66</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11,393.66</a:t>
                      </a:r>
                      <a:endParaRPr lang="es-EC" sz="1200" dirty="0">
                        <a:effectLst/>
                        <a:latin typeface="Calibri"/>
                        <a:ea typeface="Calibri"/>
                        <a:cs typeface="Times New Roman"/>
                      </a:endParaRPr>
                    </a:p>
                  </a:txBody>
                  <a:tcPr marL="68580" marR="68580" marT="0" marB="0"/>
                </a:tc>
              </a:tr>
              <a:tr h="190500">
                <a:tc>
                  <a:txBody>
                    <a:bodyPr/>
                    <a:lstStyle/>
                    <a:p>
                      <a:pPr>
                        <a:lnSpc>
                          <a:spcPct val="115000"/>
                        </a:lnSpc>
                        <a:spcAft>
                          <a:spcPts val="0"/>
                        </a:spcAft>
                      </a:pPr>
                      <a:r>
                        <a:rPr lang="es-EC" sz="1200" dirty="0">
                          <a:effectLst/>
                        </a:rPr>
                        <a:t>Uruguay</a:t>
                      </a:r>
                      <a:endParaRPr lang="es-EC"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a:effectLst/>
                        </a:rPr>
                        <a:t>17,402.51</a:t>
                      </a:r>
                      <a:endParaRPr lang="es-EC"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200" dirty="0">
                          <a:effectLst/>
                        </a:rPr>
                        <a:t>9,094.82</a:t>
                      </a:r>
                      <a:endParaRPr lang="es-EC" sz="12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011807" y="1169368"/>
            <a:ext cx="28531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Pa</a:t>
            </a:r>
            <a:r>
              <a:rPr kumimoji="0" lang="es-EC" sz="1400" b="0" i="1"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ses Exportadores</a:t>
            </a:r>
            <a:r>
              <a:rPr kumimoji="0" lang="es-EC"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609600" y="4234190"/>
            <a:ext cx="3657600" cy="246221"/>
          </a:xfrm>
          <a:prstGeom prst="rect">
            <a:avLst/>
          </a:prstGeom>
        </p:spPr>
        <p:txBody>
          <a:bodyPr wrap="square">
            <a:spAutoFit/>
          </a:bodyPr>
          <a:lstStyle/>
          <a:p>
            <a:pPr algn="ctr"/>
            <a:r>
              <a:rPr lang="es-EC" sz="1000" b="1" dirty="0">
                <a:latin typeface="Arial" pitchFamily="34" charset="0"/>
                <a:ea typeface="Calibri" pitchFamily="34" charset="0"/>
                <a:cs typeface="Arial" pitchFamily="34" charset="0"/>
              </a:rPr>
              <a:t>Fuente:</a:t>
            </a:r>
            <a:r>
              <a:rPr lang="es-EC" sz="1000" dirty="0">
                <a:latin typeface="Arial" pitchFamily="34" charset="0"/>
                <a:ea typeface="Calibri" pitchFamily="34" charset="0"/>
                <a:cs typeface="Arial" pitchFamily="34" charset="0"/>
              </a:rPr>
              <a:t> Adaptado de (PENTA-TRANSACTION, 2015)</a:t>
            </a:r>
            <a:endParaRPr lang="es-EC" sz="1000" dirty="0"/>
          </a:p>
        </p:txBody>
      </p:sp>
      <p:pic>
        <p:nvPicPr>
          <p:cNvPr id="9"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10 Gráfico"/>
          <p:cNvGraphicFramePr/>
          <p:nvPr>
            <p:extLst>
              <p:ext uri="{D42A27DB-BD31-4B8C-83A1-F6EECF244321}">
                <p14:modId xmlns:p14="http://schemas.microsoft.com/office/powerpoint/2010/main" val="3166000269"/>
              </p:ext>
            </p:extLst>
          </p:nvPr>
        </p:nvGraphicFramePr>
        <p:xfrm>
          <a:off x="3824200" y="3352800"/>
          <a:ext cx="5276850" cy="30194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11 Gráfico"/>
          <p:cNvGraphicFramePr/>
          <p:nvPr>
            <p:extLst>
              <p:ext uri="{D42A27DB-BD31-4B8C-83A1-F6EECF244321}">
                <p14:modId xmlns:p14="http://schemas.microsoft.com/office/powerpoint/2010/main" val="2997730670"/>
              </p:ext>
            </p:extLst>
          </p:nvPr>
        </p:nvGraphicFramePr>
        <p:xfrm>
          <a:off x="4267199" y="228601"/>
          <a:ext cx="4802253" cy="3429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619762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6936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3655993638"/>
              </p:ext>
            </p:extLst>
          </p:nvPr>
        </p:nvGraphicFramePr>
        <p:xfrm>
          <a:off x="723343" y="1769328"/>
          <a:ext cx="2805801" cy="3376628"/>
        </p:xfrm>
        <a:graphic>
          <a:graphicData uri="http://schemas.openxmlformats.org/drawingml/2006/table">
            <a:tbl>
              <a:tblPr firstRow="1" firstCol="1" bandRow="1">
                <a:tableStyleId>{17292A2E-F333-43FB-9621-5CBBE7FDCDCB}</a:tableStyleId>
              </a:tblPr>
              <a:tblGrid>
                <a:gridCol w="735324"/>
                <a:gridCol w="1024126"/>
                <a:gridCol w="1046351"/>
              </a:tblGrid>
              <a:tr h="187278">
                <a:tc gridSpan="3">
                  <a:txBody>
                    <a:bodyPr/>
                    <a:lstStyle/>
                    <a:p>
                      <a:pPr algn="ctr">
                        <a:lnSpc>
                          <a:spcPct val="115000"/>
                        </a:lnSpc>
                        <a:spcAft>
                          <a:spcPts val="0"/>
                        </a:spcAft>
                      </a:pPr>
                      <a:r>
                        <a:rPr lang="es-EC" sz="1300" dirty="0">
                          <a:effectLst/>
                        </a:rPr>
                        <a:t>IMPORTACION DE TORTA DE SOYA</a:t>
                      </a:r>
                      <a:endParaRPr lang="es-EC" sz="1300" dirty="0">
                        <a:effectLst/>
                        <a:latin typeface="Calibri"/>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314879">
                <a:tc>
                  <a:txBody>
                    <a:bodyPr/>
                    <a:lstStyle/>
                    <a:p>
                      <a:pPr algn="ctr">
                        <a:lnSpc>
                          <a:spcPct val="115000"/>
                        </a:lnSpc>
                        <a:spcAft>
                          <a:spcPts val="0"/>
                        </a:spcAft>
                      </a:pPr>
                      <a:r>
                        <a:rPr lang="es-EC" sz="1300" dirty="0">
                          <a:effectLst/>
                        </a:rPr>
                        <a:t>AÑOS </a:t>
                      </a:r>
                      <a:endParaRPr lang="es-EC" sz="13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300">
                          <a:effectLst/>
                        </a:rPr>
                        <a:t>TONELADAS</a:t>
                      </a:r>
                      <a:endParaRPr lang="es-EC" sz="13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300">
                          <a:effectLst/>
                        </a:rPr>
                        <a:t>FOB</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2007</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523,784.09</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122,844.27</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2008</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470,208.49</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166,083.10</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2009</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469,788.48</a:t>
                      </a:r>
                      <a:endParaRPr lang="es-EC" sz="13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175,273.62</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2010</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523,000.12</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176,938.31</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2011</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607,221.98</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230,545.35</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2012</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517,357.47</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232,781.55</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2013</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617,972.86</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306,297.72</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2014</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751,850.05</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373,329.53</a:t>
                      </a:r>
                      <a:endParaRPr lang="es-EC" sz="1300">
                        <a:effectLst/>
                        <a:latin typeface="Calibri"/>
                        <a:ea typeface="Calibri"/>
                        <a:cs typeface="Times New Roman"/>
                      </a:endParaRPr>
                    </a:p>
                  </a:txBody>
                  <a:tcPr marL="68580" marR="68580" marT="0" marB="0"/>
                </a:tc>
              </a:tr>
              <a:tr h="314879">
                <a:tc>
                  <a:txBody>
                    <a:bodyPr/>
                    <a:lstStyle/>
                    <a:p>
                      <a:pPr>
                        <a:lnSpc>
                          <a:spcPct val="115000"/>
                        </a:lnSpc>
                        <a:spcAft>
                          <a:spcPts val="0"/>
                        </a:spcAft>
                      </a:pPr>
                      <a:r>
                        <a:rPr lang="es-EC" sz="1300">
                          <a:effectLst/>
                        </a:rPr>
                        <a:t>Total</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4,481,183.54</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1,784,093.45</a:t>
                      </a:r>
                      <a:endParaRPr lang="es-EC" sz="13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533400" y="1446311"/>
            <a:ext cx="29865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Importaciones anuales</a:t>
            </a:r>
            <a:r>
              <a:rPr kumimoji="0" lang="es-EC"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EC"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213888" y="5203195"/>
            <a:ext cx="3824712" cy="261610"/>
          </a:xfrm>
          <a:prstGeom prst="rect">
            <a:avLst/>
          </a:prstGeom>
        </p:spPr>
        <p:txBody>
          <a:bodyPr wrap="square">
            <a:spAutoFit/>
          </a:bodyPr>
          <a:lstStyle/>
          <a:p>
            <a:r>
              <a:rPr lang="es-EC" sz="1100" b="1" dirty="0">
                <a:latin typeface="Arial" pitchFamily="34" charset="0"/>
                <a:ea typeface="Calibri" pitchFamily="34" charset="0"/>
                <a:cs typeface="Arial" pitchFamily="34" charset="0"/>
              </a:rPr>
              <a:t>Fuente:</a:t>
            </a:r>
            <a:r>
              <a:rPr lang="es-EC" sz="1100" dirty="0">
                <a:latin typeface="Arial" pitchFamily="34" charset="0"/>
                <a:ea typeface="Calibri" pitchFamily="34" charset="0"/>
                <a:cs typeface="Arial" pitchFamily="34" charset="0"/>
              </a:rPr>
              <a:t> Adaptado de  (Banco Central del Ecuador, 2015</a:t>
            </a:r>
            <a:r>
              <a:rPr lang="es-EC" sz="1000" dirty="0">
                <a:latin typeface="Arial" pitchFamily="34" charset="0"/>
                <a:ea typeface="Calibri" pitchFamily="34" charset="0"/>
                <a:cs typeface="Arial" pitchFamily="34" charset="0"/>
              </a:rPr>
              <a:t>)</a:t>
            </a:r>
            <a:endParaRPr lang="es-EC" dirty="0"/>
          </a:p>
        </p:txBody>
      </p:sp>
      <p:graphicFrame>
        <p:nvGraphicFramePr>
          <p:cNvPr id="7" name="6 Gráfico"/>
          <p:cNvGraphicFramePr/>
          <p:nvPr>
            <p:extLst>
              <p:ext uri="{D42A27DB-BD31-4B8C-83A1-F6EECF244321}">
                <p14:modId xmlns:p14="http://schemas.microsoft.com/office/powerpoint/2010/main" val="632785601"/>
              </p:ext>
            </p:extLst>
          </p:nvPr>
        </p:nvGraphicFramePr>
        <p:xfrm>
          <a:off x="3886200" y="403027"/>
          <a:ext cx="4924425" cy="3009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extLst>
              <p:ext uri="{D42A27DB-BD31-4B8C-83A1-F6EECF244321}">
                <p14:modId xmlns:p14="http://schemas.microsoft.com/office/powerpoint/2010/main" val="3983947481"/>
              </p:ext>
            </p:extLst>
          </p:nvPr>
        </p:nvGraphicFramePr>
        <p:xfrm>
          <a:off x="3934690" y="3731029"/>
          <a:ext cx="5181600" cy="2438400"/>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2" descr="http://sege.espe.edu.ec/wp-content/uploads/2013/08/cropped-Comunicado-2-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4051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3253770880"/>
              </p:ext>
            </p:extLst>
          </p:nvPr>
        </p:nvGraphicFramePr>
        <p:xfrm>
          <a:off x="838200" y="1245552"/>
          <a:ext cx="3200400" cy="3417570"/>
        </p:xfrm>
        <a:graphic>
          <a:graphicData uri="http://schemas.openxmlformats.org/drawingml/2006/table">
            <a:tbl>
              <a:tblPr firstRow="1" firstCol="1" bandRow="1">
                <a:tableStyleId>{5A111915-BE36-4E01-A7E5-04B1672EAD32}</a:tableStyleId>
              </a:tblPr>
              <a:tblGrid>
                <a:gridCol w="1728460"/>
                <a:gridCol w="1471940"/>
              </a:tblGrid>
              <a:tr h="161925">
                <a:tc>
                  <a:txBody>
                    <a:bodyPr/>
                    <a:lstStyle/>
                    <a:p>
                      <a:pPr>
                        <a:lnSpc>
                          <a:spcPct val="115000"/>
                        </a:lnSpc>
                        <a:spcAft>
                          <a:spcPts val="0"/>
                        </a:spcAft>
                      </a:pPr>
                      <a:r>
                        <a:rPr lang="es-EC" sz="1300" dirty="0">
                          <a:effectLst/>
                        </a:rPr>
                        <a:t>EXPORTADORES</a:t>
                      </a:r>
                      <a:endParaRPr lang="es-EC" sz="13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300">
                          <a:effectLst/>
                        </a:rPr>
                        <a:t>PARTICIPACION (%)</a:t>
                      </a:r>
                      <a:endParaRPr lang="es-EC" sz="13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ADM</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18.47%</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Atlas Trading &amp; Ship </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0.82%</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Bunge</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44.67%</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Cargill</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a:effectLst/>
                        </a:rPr>
                        <a:t>6.71%</a:t>
                      </a:r>
                      <a:endParaRPr lang="es-EC" sz="130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Dalian</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0.47%</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Empresa De Servicio </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0.01%</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dirty="0">
                          <a:effectLst/>
                        </a:rPr>
                        <a:t>Industrias De Aceite </a:t>
                      </a:r>
                      <a:endParaRPr lang="es-EC" sz="13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1.86%</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dirty="0">
                          <a:effectLst/>
                        </a:rPr>
                        <a:t>Industrias Oleaginosas </a:t>
                      </a:r>
                      <a:endParaRPr lang="es-EC" sz="13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1.09%</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LDC</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4.12%</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Luzar Trading, S.A. </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0.96%</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Merco S.A.</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1.48%</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s-EC" sz="1300">
                          <a:effectLst/>
                        </a:rPr>
                        <a:t>Seaboard Overseas</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17.48%</a:t>
                      </a:r>
                      <a:endParaRPr lang="es-EC" sz="1300" dirty="0">
                        <a:effectLst/>
                        <a:latin typeface="Calibri"/>
                        <a:ea typeface="Calibri"/>
                        <a:cs typeface="Times New Roman"/>
                      </a:endParaRPr>
                    </a:p>
                  </a:txBody>
                  <a:tcPr marL="68580" marR="68580" marT="0" marB="0"/>
                </a:tc>
              </a:tr>
              <a:tr h="161925">
                <a:tc>
                  <a:txBody>
                    <a:bodyPr/>
                    <a:lstStyle/>
                    <a:p>
                      <a:pPr>
                        <a:lnSpc>
                          <a:spcPct val="115000"/>
                        </a:lnSpc>
                        <a:spcAft>
                          <a:spcPts val="0"/>
                        </a:spcAft>
                      </a:pPr>
                      <a:r>
                        <a:rPr lang="en-US" sz="1300">
                          <a:effectLst/>
                        </a:rPr>
                        <a:t>Vicentin S.A.I.C. </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1.86%</a:t>
                      </a:r>
                      <a:endParaRPr lang="es-EC" sz="1300" dirty="0">
                        <a:effectLst/>
                        <a:latin typeface="Calibri"/>
                        <a:ea typeface="Calibri"/>
                        <a:cs typeface="Times New Roman"/>
                      </a:endParaRPr>
                    </a:p>
                  </a:txBody>
                  <a:tcPr marL="68580" marR="68580" marT="0" marB="0"/>
                </a:tc>
              </a:tr>
              <a:tr h="185372">
                <a:tc>
                  <a:txBody>
                    <a:bodyPr/>
                    <a:lstStyle/>
                    <a:p>
                      <a:pPr>
                        <a:lnSpc>
                          <a:spcPct val="115000"/>
                        </a:lnSpc>
                        <a:spcAft>
                          <a:spcPts val="0"/>
                        </a:spcAft>
                      </a:pPr>
                      <a:r>
                        <a:rPr lang="es-EC" sz="1300">
                          <a:effectLst/>
                        </a:rPr>
                        <a:t>Total</a:t>
                      </a:r>
                      <a:endParaRPr lang="es-EC" sz="1300">
                        <a:effectLst/>
                        <a:latin typeface="Calibri"/>
                        <a:ea typeface="Calibri"/>
                        <a:cs typeface="Times New Roman"/>
                      </a:endParaRPr>
                    </a:p>
                  </a:txBody>
                  <a:tcPr marL="68580" marR="68580" marT="0" marB="0"/>
                </a:tc>
                <a:tc>
                  <a:txBody>
                    <a:bodyPr/>
                    <a:lstStyle/>
                    <a:p>
                      <a:pPr algn="r">
                        <a:lnSpc>
                          <a:spcPct val="115000"/>
                        </a:lnSpc>
                        <a:spcAft>
                          <a:spcPts val="0"/>
                        </a:spcAft>
                      </a:pPr>
                      <a:r>
                        <a:rPr lang="es-EC" sz="1300" dirty="0">
                          <a:effectLst/>
                        </a:rPr>
                        <a:t>100.00%</a:t>
                      </a:r>
                      <a:endParaRPr lang="es-EC" sz="13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990600" y="951603"/>
            <a:ext cx="26324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Exportadores hacia el Ecuador</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762000" y="4724400"/>
            <a:ext cx="3352800" cy="246221"/>
          </a:xfrm>
          <a:prstGeom prst="rect">
            <a:avLst/>
          </a:prstGeom>
        </p:spPr>
        <p:txBody>
          <a:bodyPr wrap="square">
            <a:spAutoFit/>
          </a:bodyPr>
          <a:lstStyle/>
          <a:p>
            <a:r>
              <a:rPr lang="es-EC" sz="1000" b="1" dirty="0">
                <a:latin typeface="Arial" pitchFamily="34" charset="0"/>
                <a:ea typeface="Calibri" pitchFamily="34" charset="0"/>
                <a:cs typeface="Arial" pitchFamily="34" charset="0"/>
              </a:rPr>
              <a:t>Fuente:</a:t>
            </a:r>
            <a:r>
              <a:rPr lang="es-EC" sz="1000" dirty="0">
                <a:latin typeface="Arial" pitchFamily="34" charset="0"/>
                <a:ea typeface="Calibri" pitchFamily="34" charset="0"/>
                <a:cs typeface="Arial" pitchFamily="34" charset="0"/>
              </a:rPr>
              <a:t> Adaptado de (PENTA-TRANSACTION, 2015)</a:t>
            </a:r>
            <a:endParaRPr lang="es-EC" dirty="0"/>
          </a:p>
        </p:txBody>
      </p:sp>
      <p:graphicFrame>
        <p:nvGraphicFramePr>
          <p:cNvPr id="10" name="9 Gráfico"/>
          <p:cNvGraphicFramePr/>
          <p:nvPr>
            <p:extLst>
              <p:ext uri="{D42A27DB-BD31-4B8C-83A1-F6EECF244321}">
                <p14:modId xmlns:p14="http://schemas.microsoft.com/office/powerpoint/2010/main" val="2177659174"/>
              </p:ext>
            </p:extLst>
          </p:nvPr>
        </p:nvGraphicFramePr>
        <p:xfrm>
          <a:off x="4039465" y="762000"/>
          <a:ext cx="5076825" cy="5257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50769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Tabla"/>
          <p:cNvGraphicFramePr>
            <a:graphicFrameLocks noGrp="1"/>
          </p:cNvGraphicFramePr>
          <p:nvPr>
            <p:extLst>
              <p:ext uri="{D42A27DB-BD31-4B8C-83A1-F6EECF244321}">
                <p14:modId xmlns:p14="http://schemas.microsoft.com/office/powerpoint/2010/main" val="658028872"/>
              </p:ext>
            </p:extLst>
          </p:nvPr>
        </p:nvGraphicFramePr>
        <p:xfrm>
          <a:off x="914400" y="339954"/>
          <a:ext cx="2942289" cy="6099048"/>
        </p:xfrm>
        <a:graphic>
          <a:graphicData uri="http://schemas.openxmlformats.org/drawingml/2006/table">
            <a:tbl>
              <a:tblPr firstRow="1" firstCol="1" bandRow="1">
                <a:tableStyleId>{F2DE63D5-997A-4646-A377-4702673A728D}</a:tableStyleId>
              </a:tblPr>
              <a:tblGrid>
                <a:gridCol w="1578399"/>
                <a:gridCol w="1363890"/>
              </a:tblGrid>
              <a:tr h="156068">
                <a:tc>
                  <a:txBody>
                    <a:bodyPr/>
                    <a:lstStyle/>
                    <a:p>
                      <a:pPr algn="ctr">
                        <a:lnSpc>
                          <a:spcPct val="115000"/>
                        </a:lnSpc>
                        <a:spcAft>
                          <a:spcPts val="0"/>
                        </a:spcAft>
                      </a:pPr>
                      <a:r>
                        <a:rPr lang="es-EC" sz="1200" dirty="0">
                          <a:effectLst/>
                        </a:rPr>
                        <a:t>IMPORTADORES</a:t>
                      </a:r>
                      <a:endParaRPr lang="es-EC" sz="1400" dirty="0">
                        <a:effectLst/>
                        <a:latin typeface="Calibri"/>
                        <a:ea typeface="Calibri"/>
                        <a:cs typeface="Times New Roman"/>
                      </a:endParaRPr>
                    </a:p>
                  </a:txBody>
                  <a:tcPr marL="61070" marR="61070" marT="0" marB="0"/>
                </a:tc>
                <a:tc>
                  <a:txBody>
                    <a:bodyPr/>
                    <a:lstStyle/>
                    <a:p>
                      <a:pPr algn="ctr">
                        <a:lnSpc>
                          <a:spcPct val="115000"/>
                        </a:lnSpc>
                        <a:spcAft>
                          <a:spcPts val="0"/>
                        </a:spcAft>
                      </a:pPr>
                      <a:r>
                        <a:rPr lang="es-EC" sz="1200">
                          <a:effectLst/>
                        </a:rPr>
                        <a:t>PARTICIPACION (%)</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Afaba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30.09%</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Agripac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4.53%</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Agroindustrial V.V.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0.03%</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Alicorp Ecuador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0.17%</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Alimentsa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2.30%</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Avesca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2.11%</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Avisid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2.98%</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Avipaz Cia. Ltda.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0.58%</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Avipechichal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0.12%</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Bioalimentar Cia. Ltda.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2.80%</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dirty="0" err="1">
                          <a:effectLst/>
                        </a:rPr>
                        <a:t>Chavez</a:t>
                      </a:r>
                      <a:r>
                        <a:rPr lang="es-EC" sz="1200" dirty="0">
                          <a:effectLst/>
                        </a:rPr>
                        <a:t> </a:t>
                      </a:r>
                      <a:r>
                        <a:rPr lang="es-EC" sz="1200" dirty="0" err="1" smtClean="0">
                          <a:effectLst/>
                        </a:rPr>
                        <a:t>Zuñiga</a:t>
                      </a:r>
                      <a:r>
                        <a:rPr lang="es-EC" sz="1200" dirty="0" smtClean="0">
                          <a:effectLst/>
                        </a:rPr>
                        <a:t> </a:t>
                      </a:r>
                      <a:r>
                        <a:rPr lang="es-EC" sz="1200" dirty="0" err="1">
                          <a:effectLst/>
                        </a:rPr>
                        <a:t>Ivan</a:t>
                      </a:r>
                      <a:r>
                        <a:rPr lang="es-EC" sz="1200" dirty="0">
                          <a:effectLst/>
                        </a:rPr>
                        <a:t> </a:t>
                      </a:r>
                      <a:endParaRPr lang="es-EC" sz="1400" dirty="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1.92%</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Coprobalan Ema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0.62%</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Division Empacadora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0.97%</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Expalsa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2.43%</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Unicol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0.67%</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Gisis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8.20%</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Inbalnor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2.71%</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Incubadora Anhalzer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0.43%</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dirty="0" smtClean="0">
                          <a:effectLst/>
                        </a:rPr>
                        <a:t>Integra </a:t>
                      </a:r>
                      <a:r>
                        <a:rPr lang="es-EC" sz="1200" dirty="0" err="1">
                          <a:effectLst/>
                        </a:rPr>
                        <a:t>Avicola</a:t>
                      </a:r>
                      <a:r>
                        <a:rPr lang="es-EC" sz="1200" dirty="0">
                          <a:effectLst/>
                        </a:rPr>
                        <a:t> Oro </a:t>
                      </a:r>
                      <a:endParaRPr lang="es-EC" sz="1400" dirty="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1.64%</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Liris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3.44%</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dirty="0">
                          <a:effectLst/>
                        </a:rPr>
                        <a:t>Molinos </a:t>
                      </a:r>
                      <a:r>
                        <a:rPr lang="es-EC" sz="1200" dirty="0" err="1" smtClean="0">
                          <a:effectLst/>
                        </a:rPr>
                        <a:t>Champion</a:t>
                      </a:r>
                      <a:endParaRPr lang="es-EC" sz="1400" dirty="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4.23%</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Pofasa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1.75%</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Promarisco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1.14%</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Pronaca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20.52%</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dirty="0" err="1">
                          <a:effectLst/>
                        </a:rPr>
                        <a:t>Rogel</a:t>
                      </a:r>
                      <a:r>
                        <a:rPr lang="es-EC" sz="1200" dirty="0">
                          <a:effectLst/>
                        </a:rPr>
                        <a:t> </a:t>
                      </a:r>
                      <a:r>
                        <a:rPr lang="es-EC" sz="1200" dirty="0" err="1">
                          <a:effectLst/>
                        </a:rPr>
                        <a:t>Sanchez</a:t>
                      </a:r>
                      <a:r>
                        <a:rPr lang="es-EC" sz="1200" dirty="0">
                          <a:effectLst/>
                        </a:rPr>
                        <a:t> </a:t>
                      </a:r>
                      <a:r>
                        <a:rPr lang="es-EC" sz="1200" dirty="0" smtClean="0">
                          <a:effectLst/>
                        </a:rPr>
                        <a:t>Karla</a:t>
                      </a:r>
                      <a:endParaRPr lang="es-EC" sz="1400" dirty="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0.01%</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Sierra Fertil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0.34%</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Unicol S.A.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a:effectLst/>
                        </a:rPr>
                        <a:t>3.26%</a:t>
                      </a:r>
                      <a:endParaRPr lang="es-EC" sz="1400">
                        <a:effectLst/>
                        <a:latin typeface="Calibri"/>
                        <a:ea typeface="Calibri"/>
                        <a:cs typeface="Times New Roman"/>
                      </a:endParaRPr>
                    </a:p>
                  </a:txBody>
                  <a:tcPr marL="61070" marR="61070" marT="0" marB="0"/>
                </a:tc>
              </a:tr>
              <a:tr h="156068">
                <a:tc>
                  <a:txBody>
                    <a:bodyPr/>
                    <a:lstStyle/>
                    <a:p>
                      <a:pPr>
                        <a:lnSpc>
                          <a:spcPct val="115000"/>
                        </a:lnSpc>
                        <a:spcAft>
                          <a:spcPts val="0"/>
                        </a:spcAft>
                      </a:pPr>
                      <a:r>
                        <a:rPr lang="es-EC" sz="1200">
                          <a:effectLst/>
                        </a:rPr>
                        <a:t>Total </a:t>
                      </a:r>
                      <a:endParaRPr lang="es-EC" sz="1400">
                        <a:effectLst/>
                        <a:latin typeface="Calibri"/>
                        <a:ea typeface="Calibri"/>
                        <a:cs typeface="Times New Roman"/>
                      </a:endParaRPr>
                    </a:p>
                  </a:txBody>
                  <a:tcPr marL="61070" marR="61070" marT="0" marB="0"/>
                </a:tc>
                <a:tc>
                  <a:txBody>
                    <a:bodyPr/>
                    <a:lstStyle/>
                    <a:p>
                      <a:pPr algn="r">
                        <a:lnSpc>
                          <a:spcPct val="115000"/>
                        </a:lnSpc>
                        <a:spcAft>
                          <a:spcPts val="0"/>
                        </a:spcAft>
                      </a:pPr>
                      <a:r>
                        <a:rPr lang="es-EC" sz="1200" dirty="0">
                          <a:effectLst/>
                        </a:rPr>
                        <a:t>100.00%</a:t>
                      </a:r>
                      <a:endParaRPr lang="es-EC" sz="1400" dirty="0">
                        <a:effectLst/>
                        <a:latin typeface="Calibri"/>
                        <a:ea typeface="Calibri"/>
                        <a:cs typeface="Times New Roman"/>
                      </a:endParaRPr>
                    </a:p>
                  </a:txBody>
                  <a:tcPr marL="61070" marR="61070" marT="0" marB="0"/>
                </a:tc>
              </a:tr>
            </a:tbl>
          </a:graphicData>
        </a:graphic>
      </p:graphicFrame>
      <p:sp>
        <p:nvSpPr>
          <p:cNvPr id="7" name="Rectangle 1"/>
          <p:cNvSpPr>
            <a:spLocks noChangeArrowheads="1"/>
          </p:cNvSpPr>
          <p:nvPr/>
        </p:nvSpPr>
        <p:spPr bwMode="auto">
          <a:xfrm>
            <a:off x="1219200" y="105191"/>
            <a:ext cx="233269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Importadores Ecuatorianos</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Rectángulo"/>
          <p:cNvSpPr/>
          <p:nvPr/>
        </p:nvSpPr>
        <p:spPr>
          <a:xfrm>
            <a:off x="709145" y="6504708"/>
            <a:ext cx="3352800" cy="246221"/>
          </a:xfrm>
          <a:prstGeom prst="rect">
            <a:avLst/>
          </a:prstGeom>
        </p:spPr>
        <p:txBody>
          <a:bodyPr wrap="square">
            <a:spAutoFit/>
          </a:bodyPr>
          <a:lstStyle/>
          <a:p>
            <a:r>
              <a:rPr lang="es-EC" sz="1000" b="1" dirty="0">
                <a:latin typeface="Arial" pitchFamily="34" charset="0"/>
                <a:ea typeface="Calibri" pitchFamily="34" charset="0"/>
                <a:cs typeface="Arial" pitchFamily="34" charset="0"/>
              </a:rPr>
              <a:t>Fuente:</a:t>
            </a:r>
            <a:r>
              <a:rPr lang="es-EC" sz="1000" dirty="0">
                <a:latin typeface="Arial" pitchFamily="34" charset="0"/>
                <a:ea typeface="Calibri" pitchFamily="34" charset="0"/>
                <a:cs typeface="Arial" pitchFamily="34" charset="0"/>
              </a:rPr>
              <a:t> Adaptado de (PENTA-TRANSACTION, 2015)</a:t>
            </a:r>
            <a:endParaRPr lang="es-EC" sz="1000" dirty="0"/>
          </a:p>
        </p:txBody>
      </p:sp>
      <p:graphicFrame>
        <p:nvGraphicFramePr>
          <p:cNvPr id="9" name="8 Gráfico"/>
          <p:cNvGraphicFramePr/>
          <p:nvPr>
            <p:extLst>
              <p:ext uri="{D42A27DB-BD31-4B8C-83A1-F6EECF244321}">
                <p14:modId xmlns:p14="http://schemas.microsoft.com/office/powerpoint/2010/main" val="2510989021"/>
              </p:ext>
            </p:extLst>
          </p:nvPr>
        </p:nvGraphicFramePr>
        <p:xfrm>
          <a:off x="3896590" y="524114"/>
          <a:ext cx="5219700" cy="58004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60828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4 Gráfico"/>
          <p:cNvGraphicFramePr/>
          <p:nvPr>
            <p:extLst>
              <p:ext uri="{D42A27DB-BD31-4B8C-83A1-F6EECF244321}">
                <p14:modId xmlns:p14="http://schemas.microsoft.com/office/powerpoint/2010/main" val="3464951170"/>
              </p:ext>
            </p:extLst>
          </p:nvPr>
        </p:nvGraphicFramePr>
        <p:xfrm>
          <a:off x="2379517" y="4541520"/>
          <a:ext cx="4343400" cy="231648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descr="http://sege.espe.edu.ec/wp-content/uploads/2013/08/cropped-Comunicado-2-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pSp>
        <p:nvGrpSpPr>
          <p:cNvPr id="9" name="8 Grupo"/>
          <p:cNvGrpSpPr/>
          <p:nvPr/>
        </p:nvGrpSpPr>
        <p:grpSpPr>
          <a:xfrm>
            <a:off x="2362200" y="304800"/>
            <a:ext cx="4747260" cy="4191000"/>
            <a:chOff x="1310640" y="304800"/>
            <a:chExt cx="4747260" cy="4191000"/>
          </a:xfrm>
        </p:grpSpPr>
        <p:pic>
          <p:nvPicPr>
            <p:cNvPr id="4" name="3 Imagen"/>
            <p:cNvPicPr/>
            <p:nvPr/>
          </p:nvPicPr>
          <p:blipFill rotWithShape="1">
            <a:blip r:embed="rId5" cstate="print">
              <a:extLst>
                <a:ext uri="{28A0092B-C50C-407E-A947-70E740481C1C}">
                  <a14:useLocalDpi xmlns:a14="http://schemas.microsoft.com/office/drawing/2010/main" val="0"/>
                </a:ext>
              </a:extLst>
            </a:blip>
            <a:srcRect t="6680" r="38847" b="6297"/>
            <a:stretch/>
          </p:blipFill>
          <p:spPr bwMode="auto">
            <a:xfrm>
              <a:off x="1310640" y="304800"/>
              <a:ext cx="3566160" cy="4191000"/>
            </a:xfrm>
            <a:prstGeom prst="rect">
              <a:avLst/>
            </a:prstGeom>
            <a:noFill/>
            <a:ln>
              <a:noFill/>
            </a:ln>
            <a:extLst>
              <a:ext uri="{53640926-AAD7-44D8-BBD7-CCE9431645EC}">
                <a14:shadowObscured xmlns:a14="http://schemas.microsoft.com/office/drawing/2010/main"/>
              </a:ext>
            </a:extLst>
          </p:spPr>
        </p:pic>
        <p:pic>
          <p:nvPicPr>
            <p:cNvPr id="8" name="7 Imagen"/>
            <p:cNvPicPr/>
            <p:nvPr/>
          </p:nvPicPr>
          <p:blipFill rotWithShape="1">
            <a:blip r:embed="rId5" cstate="print">
              <a:extLst>
                <a:ext uri="{28A0092B-C50C-407E-A947-70E740481C1C}">
                  <a14:useLocalDpi xmlns:a14="http://schemas.microsoft.com/office/drawing/2010/main" val="0"/>
                </a:ext>
              </a:extLst>
            </a:blip>
            <a:srcRect l="77273" t="6680" b="6297"/>
            <a:stretch/>
          </p:blipFill>
          <p:spPr bwMode="auto">
            <a:xfrm>
              <a:off x="4800600" y="304800"/>
              <a:ext cx="1257300" cy="419100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4134164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152400" y="87868"/>
            <a:ext cx="2819400" cy="369332"/>
          </a:xfrm>
          <a:prstGeom prst="rect">
            <a:avLst/>
          </a:prstGeom>
          <a:noFill/>
        </p:spPr>
        <p:txBody>
          <a:bodyPr wrap="square" rtlCol="0">
            <a:spAutoFit/>
          </a:bodyPr>
          <a:lstStyle/>
          <a:p>
            <a:r>
              <a:rPr lang="es-EC" b="1" dirty="0" smtClean="0"/>
              <a:t>Análisis de Resultados</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6 Gráfico"/>
          <p:cNvGraphicFramePr/>
          <p:nvPr>
            <p:extLst>
              <p:ext uri="{D42A27DB-BD31-4B8C-83A1-F6EECF244321}">
                <p14:modId xmlns:p14="http://schemas.microsoft.com/office/powerpoint/2010/main" val="1087566488"/>
              </p:ext>
            </p:extLst>
          </p:nvPr>
        </p:nvGraphicFramePr>
        <p:xfrm>
          <a:off x="2438400" y="1066800"/>
          <a:ext cx="4895850" cy="3552825"/>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a14="http://schemas.microsoft.com/office/drawing/2010/main">
        <mc:Choice Requires="a14">
          <p:sp>
            <p:nvSpPr>
              <p:cNvPr id="2" name="1 Rectángulo"/>
              <p:cNvSpPr/>
              <p:nvPr/>
            </p:nvSpPr>
            <p:spPr>
              <a:xfrm>
                <a:off x="1981200" y="5105400"/>
                <a:ext cx="5791200" cy="8007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 8.363,50 </m:t>
                      </m:r>
                      <m:sSup>
                        <m:sSupPr>
                          <m:ctrlPr>
                            <a:rPr lang="es-EC" sz="1400" i="1">
                              <a:latin typeface="Cambria Math"/>
                            </a:rPr>
                          </m:ctrlPr>
                        </m:sSupPr>
                        <m:e>
                          <m:r>
                            <a:rPr lang="es-EC" sz="1400" i="1">
                              <a:latin typeface="Cambria Math"/>
                            </a:rPr>
                            <m:t>𝑥</m:t>
                          </m:r>
                        </m:e>
                        <m:sup>
                          <m:r>
                            <a:rPr lang="es-EC" sz="1400" i="1">
                              <a:latin typeface="Cambria Math"/>
                            </a:rPr>
                            <m:t>2 </m:t>
                          </m:r>
                        </m:sup>
                      </m:sSup>
                      <m:r>
                        <a:rPr lang="es-EC" sz="1400" i="1">
                          <a:latin typeface="Cambria Math"/>
                        </a:rPr>
                        <m:t>− 44.769 </m:t>
                      </m:r>
                      <m:r>
                        <a:rPr lang="es-EC" sz="1400" i="1">
                          <a:latin typeface="Cambria Math"/>
                        </a:rPr>
                        <m:t>𝑥</m:t>
                      </m:r>
                      <m:r>
                        <a:rPr lang="es-EC" sz="1400" i="1">
                          <a:latin typeface="Cambria Math"/>
                        </a:rPr>
                        <m:t>+ 548.339</m:t>
                      </m:r>
                    </m:oMath>
                  </m:oMathPara>
                </a14:m>
                <a:endParaRPr lang="es-EC" sz="1400" dirty="0"/>
              </a:p>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=8.363,50</m:t>
                      </m:r>
                      <m:sSup>
                        <m:sSupPr>
                          <m:ctrlPr>
                            <a:rPr lang="es-EC" sz="1400" i="1">
                              <a:latin typeface="Cambria Math"/>
                            </a:rPr>
                          </m:ctrlPr>
                        </m:sSupPr>
                        <m:e>
                          <m:r>
                            <a:rPr lang="es-EC" sz="1400" i="1">
                              <a:latin typeface="Cambria Math"/>
                            </a:rPr>
                            <m:t> (14)</m:t>
                          </m:r>
                        </m:e>
                        <m:sup>
                          <m:r>
                            <a:rPr lang="es-EC" sz="1400" i="1">
                              <a:latin typeface="Cambria Math"/>
                            </a:rPr>
                            <m:t>2 </m:t>
                          </m:r>
                        </m:sup>
                      </m:sSup>
                      <m:r>
                        <a:rPr lang="es-EC" sz="1400" i="1">
                          <a:latin typeface="Cambria Math"/>
                        </a:rPr>
                        <m:t>− 44.769 </m:t>
                      </m:r>
                      <m:d>
                        <m:dPr>
                          <m:ctrlPr>
                            <a:rPr lang="es-EC" sz="1400" i="1">
                              <a:latin typeface="Cambria Math"/>
                            </a:rPr>
                          </m:ctrlPr>
                        </m:dPr>
                        <m:e>
                          <m:r>
                            <a:rPr lang="es-EC" sz="1400" i="1">
                              <a:latin typeface="Cambria Math"/>
                            </a:rPr>
                            <m:t>14</m:t>
                          </m:r>
                        </m:e>
                      </m:d>
                      <m:r>
                        <a:rPr lang="es-EC" sz="1400" i="1">
                          <a:latin typeface="Cambria Math"/>
                        </a:rPr>
                        <m:t>+ 548.339</m:t>
                      </m:r>
                    </m:oMath>
                  </m:oMathPara>
                </a14:m>
                <a:endParaRPr lang="es-EC" sz="1400" dirty="0"/>
              </a:p>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m:t>
                      </m:r>
                      <m:sSup>
                        <m:sSupPr>
                          <m:ctrlPr>
                            <a:rPr lang="es-EC" sz="1400" i="1">
                              <a:latin typeface="Cambria Math"/>
                            </a:rPr>
                          </m:ctrlPr>
                        </m:sSupPr>
                        <m:e>
                          <m:r>
                            <a:rPr lang="es-EC" sz="1400" i="1">
                              <a:latin typeface="Cambria Math"/>
                            </a:rPr>
                            <m:t>1</m:t>
                          </m:r>
                        </m:e>
                        <m:sup>
                          <m:r>
                            <a:rPr lang="es-EC" sz="1400" i="1">
                              <a:latin typeface="Cambria Math"/>
                            </a:rPr>
                            <m:t>′</m:t>
                          </m:r>
                        </m:sup>
                      </m:sSup>
                      <m:r>
                        <a:rPr lang="es-EC" sz="1400" i="1">
                          <a:latin typeface="Cambria Math"/>
                        </a:rPr>
                        <m:t>560.819 </m:t>
                      </m:r>
                      <m:r>
                        <a:rPr lang="es-EC" sz="1400" i="1">
                          <a:latin typeface="Cambria Math"/>
                        </a:rPr>
                        <m:t>𝑡𝑜𝑛𝑒𝑙𝑎𝑑𝑎𝑠</m:t>
                      </m:r>
                    </m:oMath>
                  </m:oMathPara>
                </a14:m>
                <a:endParaRPr lang="es-EC" sz="1400" dirty="0"/>
              </a:p>
            </p:txBody>
          </p:sp>
        </mc:Choice>
        <mc:Fallback xmlns="">
          <p:sp>
            <p:nvSpPr>
              <p:cNvPr id="2" name="1 Rectángulo"/>
              <p:cNvSpPr>
                <a:spLocks noRot="1" noChangeAspect="1" noMove="1" noResize="1" noEditPoints="1" noAdjustHandles="1" noChangeArrowheads="1" noChangeShapeType="1" noTextEdit="1"/>
              </p:cNvSpPr>
              <p:nvPr/>
            </p:nvSpPr>
            <p:spPr>
              <a:xfrm>
                <a:off x="1981200" y="5105400"/>
                <a:ext cx="5791200" cy="800732"/>
              </a:xfrm>
              <a:prstGeom prst="rect">
                <a:avLst/>
              </a:prstGeom>
              <a:blipFill rotWithShape="1">
                <a:blip r:embed="rId5"/>
                <a:stretch>
                  <a:fillRect/>
                </a:stretch>
              </a:blipFill>
            </p:spPr>
            <p:txBody>
              <a:bodyPr/>
              <a:lstStyle/>
              <a:p>
                <a:r>
                  <a:rPr lang="es-EC">
                    <a:noFill/>
                  </a:rPr>
                  <a:t> </a:t>
                </a:r>
              </a:p>
            </p:txBody>
          </p:sp>
        </mc:Fallback>
      </mc:AlternateContent>
      <p:sp>
        <p:nvSpPr>
          <p:cNvPr id="8" name="Rectangle 1"/>
          <p:cNvSpPr>
            <a:spLocks noChangeArrowheads="1"/>
          </p:cNvSpPr>
          <p:nvPr/>
        </p:nvSpPr>
        <p:spPr bwMode="auto">
          <a:xfrm>
            <a:off x="3610270" y="609600"/>
            <a:ext cx="25330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Proyección  de importaciones</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337179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Gráfico"/>
          <p:cNvGraphicFramePr/>
          <p:nvPr>
            <p:extLst>
              <p:ext uri="{D42A27DB-BD31-4B8C-83A1-F6EECF244321}">
                <p14:modId xmlns:p14="http://schemas.microsoft.com/office/powerpoint/2010/main" val="813517811"/>
              </p:ext>
            </p:extLst>
          </p:nvPr>
        </p:nvGraphicFramePr>
        <p:xfrm>
          <a:off x="2057400" y="762000"/>
          <a:ext cx="5219700" cy="3583305"/>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a14="http://schemas.microsoft.com/office/drawing/2010/main">
        <mc:Choice Requires="a14">
          <p:sp>
            <p:nvSpPr>
              <p:cNvPr id="7" name="6 Rectángulo"/>
              <p:cNvSpPr/>
              <p:nvPr/>
            </p:nvSpPr>
            <p:spPr>
              <a:xfrm>
                <a:off x="1752600" y="4648200"/>
                <a:ext cx="6019800" cy="76892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=4.071,50 </m:t>
                      </m:r>
                      <m:sSup>
                        <m:sSupPr>
                          <m:ctrlPr>
                            <a:rPr lang="es-EC" sz="1400" i="1">
                              <a:latin typeface="Cambria Math"/>
                            </a:rPr>
                          </m:ctrlPr>
                        </m:sSupPr>
                        <m:e>
                          <m:r>
                            <a:rPr lang="es-EC" sz="1400" i="1">
                              <a:latin typeface="Cambria Math"/>
                            </a:rPr>
                            <m:t>𝑥</m:t>
                          </m:r>
                        </m:e>
                        <m:sup>
                          <m:r>
                            <a:rPr lang="es-EC" sz="1400" i="1">
                              <a:latin typeface="Cambria Math"/>
                            </a:rPr>
                            <m:t>2 </m:t>
                          </m:r>
                        </m:sup>
                      </m:sSup>
                      <m:r>
                        <a:rPr lang="es-EC" sz="1400" i="1">
                          <a:latin typeface="Cambria Math"/>
                        </a:rPr>
                        <m:t>− 4.731,70 </m:t>
                      </m:r>
                      <m:r>
                        <a:rPr lang="es-EC" sz="1400" i="1">
                          <a:latin typeface="Cambria Math"/>
                        </a:rPr>
                        <m:t>𝑥</m:t>
                      </m:r>
                      <m:r>
                        <a:rPr lang="es-EC" sz="1400" i="1">
                          <a:latin typeface="Cambria Math"/>
                        </a:rPr>
                        <m:t>+ 140.481</m:t>
                      </m:r>
                    </m:oMath>
                  </m:oMathPara>
                </a14:m>
                <a:endParaRPr lang="es-EC" sz="1400" dirty="0"/>
              </a:p>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=4.071,50 </m:t>
                      </m:r>
                      <m:sSup>
                        <m:sSupPr>
                          <m:ctrlPr>
                            <a:rPr lang="es-EC" sz="1400" i="1">
                              <a:latin typeface="Cambria Math"/>
                            </a:rPr>
                          </m:ctrlPr>
                        </m:sSupPr>
                        <m:e>
                          <m:r>
                            <a:rPr lang="es-EC" sz="1400" i="1">
                              <a:latin typeface="Cambria Math"/>
                            </a:rPr>
                            <m:t>(14)</m:t>
                          </m:r>
                        </m:e>
                        <m:sup>
                          <m:r>
                            <a:rPr lang="es-EC" sz="1400" i="1">
                              <a:latin typeface="Cambria Math"/>
                            </a:rPr>
                            <m:t>2 </m:t>
                          </m:r>
                        </m:sup>
                      </m:sSup>
                      <m:r>
                        <a:rPr lang="es-EC" sz="1400" i="1">
                          <a:latin typeface="Cambria Math"/>
                        </a:rPr>
                        <m:t>− 4.731,70 (14)+ 140.481</m:t>
                      </m:r>
                    </m:oMath>
                  </m:oMathPara>
                </a14:m>
                <a:endParaRPr lang="es-EC" sz="1400" dirty="0"/>
              </a:p>
              <a:p>
                <a:pPr/>
                <a14:m>
                  <m:oMathPara xmlns:m="http://schemas.openxmlformats.org/officeDocument/2006/math">
                    <m:oMathParaPr>
                      <m:jc m:val="centerGroup"/>
                    </m:oMathParaPr>
                    <m:oMath xmlns:m="http://schemas.openxmlformats.org/officeDocument/2006/math">
                      <m:r>
                        <a:rPr lang="es-EC" sz="1400" i="1">
                          <a:latin typeface="Cambria Math"/>
                        </a:rPr>
                        <m:t>𝑦</m:t>
                      </m:r>
                      <m:r>
                        <a:rPr lang="es-EC" sz="1400" i="1">
                          <a:latin typeface="Cambria Math"/>
                        </a:rPr>
                        <m:t>=872.251,20  </m:t>
                      </m:r>
                      <m:r>
                        <a:rPr lang="es-EC" sz="1400" i="1">
                          <a:latin typeface="Cambria Math"/>
                        </a:rPr>
                        <m:t>𝑚𝑖𝑙𝑒𝑠</m:t>
                      </m:r>
                      <m:r>
                        <a:rPr lang="es-EC" sz="1400" i="1">
                          <a:latin typeface="Cambria Math"/>
                        </a:rPr>
                        <m:t> </m:t>
                      </m:r>
                      <m:r>
                        <a:rPr lang="es-EC" sz="1400" i="1">
                          <a:latin typeface="Cambria Math"/>
                        </a:rPr>
                        <m:t>𝑑𝑒</m:t>
                      </m:r>
                      <m:r>
                        <a:rPr lang="es-EC" sz="1400" i="1">
                          <a:latin typeface="Cambria Math"/>
                        </a:rPr>
                        <m:t> </m:t>
                      </m:r>
                      <m:r>
                        <a:rPr lang="es-EC" sz="1400" i="1">
                          <a:latin typeface="Cambria Math"/>
                        </a:rPr>
                        <m:t>𝑑</m:t>
                      </m:r>
                      <m:r>
                        <a:rPr lang="es-EC" sz="1400" i="1">
                          <a:latin typeface="Cambria Math"/>
                        </a:rPr>
                        <m:t>ó</m:t>
                      </m:r>
                      <m:r>
                        <a:rPr lang="es-EC" sz="1400" i="1">
                          <a:latin typeface="Cambria Math"/>
                        </a:rPr>
                        <m:t>𝑙𝑎𝑟𝑒𝑠</m:t>
                      </m:r>
                    </m:oMath>
                  </m:oMathPara>
                </a14:m>
                <a:endParaRPr lang="es-EC" sz="1400" dirty="0"/>
              </a:p>
            </p:txBody>
          </p:sp>
        </mc:Choice>
        <mc:Fallback xmlns="">
          <p:sp>
            <p:nvSpPr>
              <p:cNvPr id="7" name="6 Rectángulo"/>
              <p:cNvSpPr>
                <a:spLocks noRot="1" noChangeAspect="1" noMove="1" noResize="1" noEditPoints="1" noAdjustHandles="1" noChangeArrowheads="1" noChangeShapeType="1" noTextEdit="1"/>
              </p:cNvSpPr>
              <p:nvPr/>
            </p:nvSpPr>
            <p:spPr>
              <a:xfrm>
                <a:off x="1752600" y="4648200"/>
                <a:ext cx="6019800" cy="768928"/>
              </a:xfrm>
              <a:prstGeom prst="rect">
                <a:avLst/>
              </a:prstGeom>
              <a:blipFill rotWithShape="1">
                <a:blip r:embed="rId5"/>
                <a:stretch>
                  <a:fillRect/>
                </a:stretch>
              </a:blipFill>
            </p:spPr>
            <p:txBody>
              <a:bodyPr/>
              <a:lstStyle/>
              <a:p>
                <a:r>
                  <a:rPr lang="es-EC">
                    <a:noFill/>
                  </a:rPr>
                  <a:t> </a:t>
                </a:r>
              </a:p>
            </p:txBody>
          </p:sp>
        </mc:Fallback>
      </mc:AlternateContent>
      <p:sp>
        <p:nvSpPr>
          <p:cNvPr id="8" name="Rectangle 1"/>
          <p:cNvSpPr>
            <a:spLocks noChangeArrowheads="1"/>
          </p:cNvSpPr>
          <p:nvPr/>
        </p:nvSpPr>
        <p:spPr bwMode="auto">
          <a:xfrm>
            <a:off x="3305467" y="332303"/>
            <a:ext cx="25330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Proyección  de importaciones</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195453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2771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366403" y="457200"/>
            <a:ext cx="6553200" cy="1107996"/>
          </a:xfrm>
          <a:prstGeom prst="rect">
            <a:avLst/>
          </a:prstGeom>
        </p:spPr>
        <p:txBody>
          <a:bodyPr wrap="square">
            <a:spAutoFit/>
          </a:bodyPr>
          <a:lstStyle/>
          <a:p>
            <a:pPr algn="ctr"/>
            <a:r>
              <a:rPr lang="es-ES" sz="2400" b="1" dirty="0" smtClean="0">
                <a:solidFill>
                  <a:schemeClr val="tx1"/>
                </a:solidFill>
              </a:rPr>
              <a:t>INFLUENCIA DE LA PO</a:t>
            </a:r>
            <a:r>
              <a:rPr lang="es-ES" sz="2400" b="1" dirty="0"/>
              <a:t>LÍTICA</a:t>
            </a:r>
            <a:r>
              <a:rPr lang="es-ES" sz="2400" b="1" dirty="0" smtClean="0">
                <a:solidFill>
                  <a:schemeClr val="tx1"/>
                </a:solidFill>
              </a:rPr>
              <a:t> COMERCIAL DEL ECUADOR EN LA INDUSTRIA DE LA TORTA DE SOYA</a:t>
            </a:r>
            <a:endParaRPr lang="es-EC" sz="2400" dirty="0" smtClean="0">
              <a:solidFill>
                <a:schemeClr val="tx1"/>
              </a:solidFill>
            </a:endParaRPr>
          </a:p>
          <a:p>
            <a:r>
              <a:rPr lang="es-ES" b="1" dirty="0" smtClean="0">
                <a:solidFill>
                  <a:schemeClr val="tx1"/>
                </a:solidFill>
              </a:rPr>
              <a:t> </a:t>
            </a:r>
            <a:endParaRPr lang="es-EC" dirty="0">
              <a:solidFill>
                <a:schemeClr val="tx1"/>
              </a:solidFill>
            </a:endParaRPr>
          </a:p>
        </p:txBody>
      </p:sp>
      <p:pic>
        <p:nvPicPr>
          <p:cNvPr id="2050" name="Picture 2" descr="http://www.team.co/assets/Uploads/images/corporativo/Plasticos%20y%20proteicos/frijol-soya-quebrantad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207970"/>
            <a:ext cx="3354906" cy="2514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762000" y="2585414"/>
            <a:ext cx="4267200" cy="1754326"/>
          </a:xfrm>
          <a:prstGeom prst="rect">
            <a:avLst/>
          </a:prstGeom>
          <a:noFill/>
        </p:spPr>
        <p:txBody>
          <a:bodyPr wrap="square" rtlCol="0">
            <a:spAutoFit/>
          </a:bodyPr>
          <a:lstStyle/>
          <a:p>
            <a:r>
              <a:rPr lang="es-ES" dirty="0" smtClean="0"/>
              <a:t>INTRODUCCIÓN</a:t>
            </a:r>
          </a:p>
          <a:p>
            <a:r>
              <a:rPr lang="es-ES" dirty="0" smtClean="0"/>
              <a:t>MARCO TEÓRICO</a:t>
            </a:r>
          </a:p>
          <a:p>
            <a:r>
              <a:rPr lang="es-ES" dirty="0" smtClean="0"/>
              <a:t>METODOLOGÍA</a:t>
            </a:r>
          </a:p>
          <a:p>
            <a:r>
              <a:rPr lang="es-ES" dirty="0" smtClean="0"/>
              <a:t>ANÁLISIS DE INFORMACIÓN Y RESULTADOS</a:t>
            </a:r>
          </a:p>
          <a:p>
            <a:r>
              <a:rPr lang="es-ES" dirty="0" smtClean="0"/>
              <a:t>DISCUSIÓN</a:t>
            </a:r>
          </a:p>
          <a:p>
            <a:r>
              <a:rPr lang="es-ES" dirty="0" smtClean="0"/>
              <a:t>CONCLUSIONES</a:t>
            </a:r>
            <a:endParaRPr lang="es-ES" dirty="0"/>
          </a:p>
        </p:txBody>
      </p:sp>
    </p:spTree>
    <p:extLst>
      <p:ext uri="{BB962C8B-B14F-4D97-AF65-F5344CB8AC3E}">
        <p14:creationId xmlns:p14="http://schemas.microsoft.com/office/powerpoint/2010/main" val="1495308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3888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121382" y="101322"/>
            <a:ext cx="1144865" cy="369332"/>
          </a:xfrm>
          <a:prstGeom prst="rect">
            <a:avLst/>
          </a:prstGeom>
          <a:noFill/>
        </p:spPr>
        <p:txBody>
          <a:bodyPr wrap="none" rtlCol="0">
            <a:spAutoFit/>
          </a:bodyPr>
          <a:lstStyle/>
          <a:p>
            <a:r>
              <a:rPr lang="es-EC" b="1" dirty="0" smtClean="0"/>
              <a:t>Discusión </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678794573"/>
              </p:ext>
            </p:extLst>
          </p:nvPr>
        </p:nvGraphicFramePr>
        <p:xfrm>
          <a:off x="1066800" y="762000"/>
          <a:ext cx="7620000" cy="53205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253861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152400" y="196334"/>
            <a:ext cx="1981200" cy="369332"/>
          </a:xfrm>
          <a:prstGeom prst="rect">
            <a:avLst/>
          </a:prstGeom>
          <a:noFill/>
        </p:spPr>
        <p:txBody>
          <a:bodyPr wrap="square" rtlCol="0">
            <a:spAutoFit/>
          </a:bodyPr>
          <a:lstStyle/>
          <a:p>
            <a:r>
              <a:rPr lang="es-EC" b="1" dirty="0" smtClean="0"/>
              <a:t>Conclusiones</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3552878989"/>
              </p:ext>
            </p:extLst>
          </p:nvPr>
        </p:nvGraphicFramePr>
        <p:xfrm>
          <a:off x="685800" y="685800"/>
          <a:ext cx="8229600" cy="58431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019409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514600" y="2736117"/>
            <a:ext cx="4610100" cy="769441"/>
          </a:xfrm>
          <a:prstGeom prst="rect">
            <a:avLst/>
          </a:prstGeom>
          <a:noFill/>
        </p:spPr>
        <p:txBody>
          <a:bodyPr wrap="square" rtlCol="0">
            <a:spAutoFit/>
          </a:bodyPr>
          <a:lstStyle/>
          <a:p>
            <a:pPr algn="ctr"/>
            <a:r>
              <a:rPr lang="es-EC" sz="4400" b="1" i="1" dirty="0" smtClean="0"/>
              <a:t>Muchas Gracias</a:t>
            </a:r>
            <a:endParaRPr lang="es-EC" sz="4400" b="1" i="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1440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0" y="120134"/>
            <a:ext cx="2743200"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EC" b="1" dirty="0" smtClean="0"/>
              <a:t>Problema de Investigación </a:t>
            </a:r>
            <a:endParaRPr lang="es-EC" b="1" dirty="0"/>
          </a:p>
        </p:txBody>
      </p:sp>
      <p:graphicFrame>
        <p:nvGraphicFramePr>
          <p:cNvPr id="3" name="2 Diagrama"/>
          <p:cNvGraphicFramePr/>
          <p:nvPr>
            <p:extLst>
              <p:ext uri="{D42A27DB-BD31-4B8C-83A1-F6EECF244321}">
                <p14:modId xmlns:p14="http://schemas.microsoft.com/office/powerpoint/2010/main" val="861547178"/>
              </p:ext>
            </p:extLst>
          </p:nvPr>
        </p:nvGraphicFramePr>
        <p:xfrm>
          <a:off x="533400" y="489466"/>
          <a:ext cx="8001000" cy="54541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9453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0" y="59174"/>
            <a:ext cx="3200400"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s-EC" b="1" dirty="0" smtClean="0"/>
              <a:t>Justificación de la Investigación </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2224745904"/>
              </p:ext>
            </p:extLst>
          </p:nvPr>
        </p:nvGraphicFramePr>
        <p:xfrm>
          <a:off x="381000" y="762000"/>
          <a:ext cx="8458200" cy="52889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45641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0" y="313728"/>
            <a:ext cx="1478280"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C" b="1" dirty="0" smtClean="0"/>
              <a:t>Objetivos</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2776435760"/>
              </p:ext>
            </p:extLst>
          </p:nvPr>
        </p:nvGraphicFramePr>
        <p:xfrm>
          <a:off x="1859280" y="116627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92008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76200" y="99536"/>
            <a:ext cx="1905000" cy="369332"/>
          </a:xfrm>
          <a:prstGeom prst="rect">
            <a:avLst/>
          </a:prstGeom>
          <a:noFill/>
        </p:spPr>
        <p:txBody>
          <a:bodyPr wrap="square" rtlCol="0">
            <a:spAutoFit/>
          </a:bodyPr>
          <a:lstStyle/>
          <a:p>
            <a:r>
              <a:rPr lang="es-EC" b="1" dirty="0" smtClean="0"/>
              <a:t>Política Comercial</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3572775932"/>
              </p:ext>
            </p:extLst>
          </p:nvPr>
        </p:nvGraphicFramePr>
        <p:xfrm>
          <a:off x="76200" y="609600"/>
          <a:ext cx="8915400" cy="57704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89239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38888"/>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Diagrama"/>
          <p:cNvGraphicFramePr/>
          <p:nvPr>
            <p:extLst>
              <p:ext uri="{D42A27DB-BD31-4B8C-83A1-F6EECF244321}">
                <p14:modId xmlns:p14="http://schemas.microsoft.com/office/powerpoint/2010/main" val="737713924"/>
              </p:ext>
            </p:extLst>
          </p:nvPr>
        </p:nvGraphicFramePr>
        <p:xfrm>
          <a:off x="1828800" y="533400"/>
          <a:ext cx="5791200" cy="393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7" name="6 Grupo"/>
          <p:cNvGrpSpPr/>
          <p:nvPr/>
        </p:nvGrpSpPr>
        <p:grpSpPr>
          <a:xfrm>
            <a:off x="1828800" y="4632960"/>
            <a:ext cx="5786924" cy="1243769"/>
            <a:chOff x="2137" y="391"/>
            <a:chExt cx="5786924" cy="1243769"/>
          </a:xfrm>
          <a:scene3d>
            <a:camera prst="orthographicFront"/>
            <a:lightRig rig="flat" dir="t"/>
          </a:scene3d>
        </p:grpSpPr>
        <p:sp>
          <p:nvSpPr>
            <p:cNvPr id="8" name="7 Rectángulo redondeado"/>
            <p:cNvSpPr/>
            <p:nvPr/>
          </p:nvSpPr>
          <p:spPr>
            <a:xfrm>
              <a:off x="2137" y="391"/>
              <a:ext cx="5786924" cy="1243769"/>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9" name="8 Rectángulo"/>
            <p:cNvSpPr/>
            <p:nvPr/>
          </p:nvSpPr>
          <p:spPr>
            <a:xfrm>
              <a:off x="38566" y="36820"/>
              <a:ext cx="5714066" cy="117091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C" sz="2800" dirty="0" smtClean="0"/>
                <a:t>Sectores estratégicos e industrias rentables para el país </a:t>
              </a:r>
              <a:endParaRPr lang="es-EC" sz="2800" kern="1200" dirty="0"/>
            </a:p>
          </p:txBody>
        </p:sp>
      </p:grpSp>
    </p:spTree>
    <p:extLst>
      <p:ext uri="{BB962C8B-B14F-4D97-AF65-F5344CB8AC3E}">
        <p14:creationId xmlns:p14="http://schemas.microsoft.com/office/powerpoint/2010/main" val="15359966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5 Diagrama"/>
          <p:cNvGraphicFramePr/>
          <p:nvPr>
            <p:extLst>
              <p:ext uri="{D42A27DB-BD31-4B8C-83A1-F6EECF244321}">
                <p14:modId xmlns:p14="http://schemas.microsoft.com/office/powerpoint/2010/main" val="1593925631"/>
              </p:ext>
            </p:extLst>
          </p:nvPr>
        </p:nvGraphicFramePr>
        <p:xfrm>
          <a:off x="1371600" y="228600"/>
          <a:ext cx="6705600" cy="3403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6 Diagrama"/>
          <p:cNvGraphicFramePr/>
          <p:nvPr>
            <p:extLst>
              <p:ext uri="{D42A27DB-BD31-4B8C-83A1-F6EECF244321}">
                <p14:modId xmlns:p14="http://schemas.microsoft.com/office/powerpoint/2010/main" val="2047955504"/>
              </p:ext>
            </p:extLst>
          </p:nvPr>
        </p:nvGraphicFramePr>
        <p:xfrm>
          <a:off x="1676400" y="2009068"/>
          <a:ext cx="6096000" cy="4064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2066929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578" t="28674" r="19013" b="28175"/>
          <a:stretch/>
        </p:blipFill>
        <p:spPr bwMode="auto">
          <a:xfrm>
            <a:off x="0" y="1196752"/>
            <a:ext cx="914400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76200" y="184666"/>
            <a:ext cx="4419600" cy="369332"/>
          </a:xfrm>
          <a:prstGeom prst="rect">
            <a:avLst/>
          </a:prstGeom>
          <a:noFill/>
        </p:spPr>
        <p:txBody>
          <a:bodyPr wrap="square" rtlCol="0">
            <a:spAutoFit/>
          </a:bodyPr>
          <a:lstStyle/>
          <a:p>
            <a:r>
              <a:rPr lang="es-EC" b="1" dirty="0" smtClean="0"/>
              <a:t>Métodos y Técnicas de Investigación </a:t>
            </a:r>
            <a:endParaRPr lang="es-EC" b="1" dirty="0"/>
          </a:p>
        </p:txBody>
      </p:sp>
      <p:pic>
        <p:nvPicPr>
          <p:cNvPr id="5" name="Picture 2" descr="http://sege.espe.edu.ec/wp-content/uploads/2013/08/cropped-Comunicado-2-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869" r="7540"/>
          <a:stretch/>
        </p:blipFill>
        <p:spPr bwMode="auto">
          <a:xfrm>
            <a:off x="6722917" y="6199909"/>
            <a:ext cx="2393373" cy="6580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6 Diagrama"/>
          <p:cNvGraphicFramePr/>
          <p:nvPr>
            <p:extLst>
              <p:ext uri="{D42A27DB-BD31-4B8C-83A1-F6EECF244321}">
                <p14:modId xmlns:p14="http://schemas.microsoft.com/office/powerpoint/2010/main" val="648170117"/>
              </p:ext>
            </p:extLst>
          </p:nvPr>
        </p:nvGraphicFramePr>
        <p:xfrm>
          <a:off x="914400" y="762000"/>
          <a:ext cx="8001000" cy="56180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1461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1134</Words>
  <Application>Microsoft Office PowerPoint</Application>
  <PresentationFormat>Presentación en pantalla (4:3)</PresentationFormat>
  <Paragraphs>316</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Felix Otavalo</dc:creator>
  <cp:lastModifiedBy>Felix Otavalo</cp:lastModifiedBy>
  <cp:revision>47</cp:revision>
  <dcterms:created xsi:type="dcterms:W3CDTF">2015-12-01T00:53:13Z</dcterms:created>
  <dcterms:modified xsi:type="dcterms:W3CDTF">2015-12-04T17:50:31Z</dcterms:modified>
</cp:coreProperties>
</file>