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charts/chart10.xml" ContentType="application/vnd.openxmlformats-officedocument.drawingml.chart+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5"/>
  </p:notesMasterIdLst>
  <p:sldIdLst>
    <p:sldId id="256" r:id="rId2"/>
    <p:sldId id="257" r:id="rId3"/>
    <p:sldId id="258" r:id="rId4"/>
    <p:sldId id="275" r:id="rId5"/>
    <p:sldId id="266" r:id="rId6"/>
    <p:sldId id="276" r:id="rId7"/>
    <p:sldId id="259" r:id="rId8"/>
    <p:sldId id="260" r:id="rId9"/>
    <p:sldId id="277" r:id="rId10"/>
    <p:sldId id="279" r:id="rId11"/>
    <p:sldId id="267" r:id="rId12"/>
    <p:sldId id="261" r:id="rId13"/>
    <p:sldId id="262" r:id="rId14"/>
    <p:sldId id="268" r:id="rId15"/>
    <p:sldId id="270" r:id="rId16"/>
    <p:sldId id="269" r:id="rId17"/>
    <p:sldId id="271" r:id="rId18"/>
    <p:sldId id="272" r:id="rId19"/>
    <p:sldId id="273" r:id="rId20"/>
    <p:sldId id="263" r:id="rId21"/>
    <p:sldId id="280" r:id="rId22"/>
    <p:sldId id="281" r:id="rId23"/>
    <p:sldId id="265" r:id="rId2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956" y="-4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E:\datos\trigo.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E:\DATO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victor%20camacho\Desktop\estad&#237;stica%20comexi%20trig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CER\Desktop\tesis\info%20magap\ESTADISTICAS%20TRIGO%202011.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DATOS.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DATOS.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DATOS.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DATOS.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E:\DATOS.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E:\DATO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s-EC"/>
              <a:t>Trigo Comercio Exterior</a:t>
            </a:r>
          </a:p>
          <a:p>
            <a:pPr algn="ctr">
              <a:defRPr/>
            </a:pPr>
            <a:r>
              <a:rPr lang="es-EC"/>
              <a:t>(Peso en Toneladas Métricas)</a:t>
            </a:r>
          </a:p>
        </c:rich>
      </c:tx>
      <c:overlay val="0"/>
    </c:title>
    <c:autoTitleDeleted val="0"/>
    <c:plotArea>
      <c:layout>
        <c:manualLayout>
          <c:layoutTarget val="inner"/>
          <c:xMode val="edge"/>
          <c:yMode val="edge"/>
          <c:x val="8.0123266563944529E-2"/>
          <c:y val="0.13861092575292494"/>
          <c:w val="0.91063174114021572"/>
          <c:h val="0.71401018728591126"/>
        </c:manualLayout>
      </c:layout>
      <c:barChart>
        <c:barDir val="col"/>
        <c:grouping val="clustered"/>
        <c:varyColors val="0"/>
        <c:ser>
          <c:idx val="2"/>
          <c:order val="2"/>
          <c:tx>
            <c:strRef>
              <c:f>prueba!$D$2</c:f>
              <c:strCache>
                <c:ptCount val="1"/>
                <c:pt idx="0">
                  <c:v>Balanza</c:v>
                </c:pt>
              </c:strCache>
            </c:strRef>
          </c:tx>
          <c:spPr>
            <a:effectLst>
              <a:outerShdw blurRad="50800" dist="38100" dir="8100000" algn="tr" rotWithShape="0">
                <a:prstClr val="black">
                  <a:alpha val="40000"/>
                </a:prstClr>
              </a:outerShdw>
            </a:effectLst>
            <a:scene3d>
              <a:camera prst="orthographicFront"/>
              <a:lightRig rig="threePt" dir="t"/>
            </a:scene3d>
            <a:sp3d>
              <a:bevelT w="165100" prst="coolSlant"/>
            </a:sp3d>
          </c:spPr>
          <c:invertIfNegative val="0"/>
          <c:cat>
            <c:numRef>
              <c:f>prueba!$A$10:$A$17</c:f>
              <c:numCache>
                <c:formatCode>General</c:formatCode>
                <c:ptCount val="8"/>
                <c:pt idx="0">
                  <c:v>2007</c:v>
                </c:pt>
                <c:pt idx="1">
                  <c:v>2008</c:v>
                </c:pt>
                <c:pt idx="2">
                  <c:v>2009</c:v>
                </c:pt>
                <c:pt idx="3">
                  <c:v>2010</c:v>
                </c:pt>
                <c:pt idx="4">
                  <c:v>2011</c:v>
                </c:pt>
                <c:pt idx="5">
                  <c:v>2012</c:v>
                </c:pt>
                <c:pt idx="6">
                  <c:v>2013</c:v>
                </c:pt>
                <c:pt idx="7">
                  <c:v>2014</c:v>
                </c:pt>
              </c:numCache>
            </c:numRef>
          </c:cat>
          <c:val>
            <c:numRef>
              <c:f>prueba!$D$10:$D$17</c:f>
              <c:numCache>
                <c:formatCode>#,##0</c:formatCode>
                <c:ptCount val="8"/>
                <c:pt idx="0">
                  <c:v>-467616</c:v>
                </c:pt>
                <c:pt idx="1">
                  <c:v>-441518.11</c:v>
                </c:pt>
                <c:pt idx="2">
                  <c:v>-489478.15</c:v>
                </c:pt>
                <c:pt idx="3">
                  <c:v>-611547.68000000005</c:v>
                </c:pt>
                <c:pt idx="4">
                  <c:v>-565523.14</c:v>
                </c:pt>
                <c:pt idx="5">
                  <c:v>-565267.80999999994</c:v>
                </c:pt>
                <c:pt idx="6">
                  <c:v>-559240.21699999995</c:v>
                </c:pt>
                <c:pt idx="7">
                  <c:v>-798553.79399999999</c:v>
                </c:pt>
              </c:numCache>
            </c:numRef>
          </c:val>
        </c:ser>
        <c:dLbls>
          <c:showLegendKey val="0"/>
          <c:showVal val="0"/>
          <c:showCatName val="0"/>
          <c:showSerName val="0"/>
          <c:showPercent val="0"/>
          <c:showBubbleSize val="0"/>
        </c:dLbls>
        <c:gapWidth val="150"/>
        <c:axId val="240585728"/>
        <c:axId val="242095232"/>
      </c:barChart>
      <c:lineChart>
        <c:grouping val="standard"/>
        <c:varyColors val="0"/>
        <c:ser>
          <c:idx val="0"/>
          <c:order val="0"/>
          <c:tx>
            <c:strRef>
              <c:f>prueba!$B$2</c:f>
              <c:strCache>
                <c:ptCount val="1"/>
                <c:pt idx="0">
                  <c:v>Exportación</c:v>
                </c:pt>
              </c:strCache>
            </c:strRef>
          </c:tx>
          <c:spPr>
            <a:ln w="19050"/>
          </c:spPr>
          <c:marker>
            <c:symbol val="circle"/>
            <c:size val="4"/>
            <c:spPr>
              <a:gradFill>
                <a:gsLst>
                  <a:gs pos="0">
                    <a:srgbClr val="03D4A8"/>
                  </a:gs>
                  <a:gs pos="25000">
                    <a:srgbClr val="21D6E0"/>
                  </a:gs>
                  <a:gs pos="75000">
                    <a:srgbClr val="0087E6"/>
                  </a:gs>
                  <a:gs pos="100000">
                    <a:srgbClr val="005CBF"/>
                  </a:gs>
                </a:gsLst>
                <a:lin ang="5400000" scaled="0"/>
              </a:gradFill>
            </c:spPr>
          </c:marker>
          <c:cat>
            <c:numRef>
              <c:f>prueba!$A$10:$A$17</c:f>
              <c:numCache>
                <c:formatCode>General</c:formatCode>
                <c:ptCount val="8"/>
                <c:pt idx="0">
                  <c:v>2007</c:v>
                </c:pt>
                <c:pt idx="1">
                  <c:v>2008</c:v>
                </c:pt>
                <c:pt idx="2">
                  <c:v>2009</c:v>
                </c:pt>
                <c:pt idx="3">
                  <c:v>2010</c:v>
                </c:pt>
                <c:pt idx="4">
                  <c:v>2011</c:v>
                </c:pt>
                <c:pt idx="5">
                  <c:v>2012</c:v>
                </c:pt>
                <c:pt idx="6">
                  <c:v>2013</c:v>
                </c:pt>
                <c:pt idx="7">
                  <c:v>2014</c:v>
                </c:pt>
              </c:numCache>
            </c:numRef>
          </c:cat>
          <c:val>
            <c:numRef>
              <c:f>prueba!$B$10:$B$17</c:f>
              <c:numCache>
                <c:formatCode>#,##0</c:formatCode>
                <c:ptCount val="8"/>
                <c:pt idx="0">
                  <c:v>0</c:v>
                </c:pt>
                <c:pt idx="1">
                  <c:v>0.38</c:v>
                </c:pt>
                <c:pt idx="2">
                  <c:v>0</c:v>
                </c:pt>
                <c:pt idx="3">
                  <c:v>0</c:v>
                </c:pt>
                <c:pt idx="4">
                  <c:v>0</c:v>
                </c:pt>
                <c:pt idx="5">
                  <c:v>0.03</c:v>
                </c:pt>
                <c:pt idx="6">
                  <c:v>0</c:v>
                </c:pt>
                <c:pt idx="7">
                  <c:v>0</c:v>
                </c:pt>
              </c:numCache>
            </c:numRef>
          </c:val>
          <c:smooth val="1"/>
        </c:ser>
        <c:ser>
          <c:idx val="1"/>
          <c:order val="1"/>
          <c:tx>
            <c:strRef>
              <c:f>prueba!$C$2</c:f>
              <c:strCache>
                <c:ptCount val="1"/>
                <c:pt idx="0">
                  <c:v>Importación</c:v>
                </c:pt>
              </c:strCache>
            </c:strRef>
          </c:tx>
          <c:spPr>
            <a:ln w="19050"/>
          </c:spPr>
          <c:marker>
            <c:symbol val="square"/>
            <c:size val="4"/>
            <c:sp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c:spPr>
          </c:marker>
          <c:cat>
            <c:numRef>
              <c:f>prueba!$A$10:$A$17</c:f>
              <c:numCache>
                <c:formatCode>General</c:formatCode>
                <c:ptCount val="8"/>
                <c:pt idx="0">
                  <c:v>2007</c:v>
                </c:pt>
                <c:pt idx="1">
                  <c:v>2008</c:v>
                </c:pt>
                <c:pt idx="2">
                  <c:v>2009</c:v>
                </c:pt>
                <c:pt idx="3">
                  <c:v>2010</c:v>
                </c:pt>
                <c:pt idx="4">
                  <c:v>2011</c:v>
                </c:pt>
                <c:pt idx="5">
                  <c:v>2012</c:v>
                </c:pt>
                <c:pt idx="6">
                  <c:v>2013</c:v>
                </c:pt>
                <c:pt idx="7">
                  <c:v>2014</c:v>
                </c:pt>
              </c:numCache>
            </c:numRef>
          </c:cat>
          <c:val>
            <c:numRef>
              <c:f>prueba!$C$10:$C$17</c:f>
              <c:numCache>
                <c:formatCode>#,##0</c:formatCode>
                <c:ptCount val="8"/>
                <c:pt idx="0">
                  <c:v>467616</c:v>
                </c:pt>
                <c:pt idx="1">
                  <c:v>441518.49</c:v>
                </c:pt>
                <c:pt idx="2">
                  <c:v>489478.15</c:v>
                </c:pt>
                <c:pt idx="3">
                  <c:v>611547.68000000005</c:v>
                </c:pt>
                <c:pt idx="4">
                  <c:v>565523.14</c:v>
                </c:pt>
                <c:pt idx="5">
                  <c:v>565267.84</c:v>
                </c:pt>
                <c:pt idx="6">
                  <c:v>559240.21699999995</c:v>
                </c:pt>
                <c:pt idx="7">
                  <c:v>798553.79399999999</c:v>
                </c:pt>
              </c:numCache>
            </c:numRef>
          </c:val>
          <c:smooth val="1"/>
        </c:ser>
        <c:dLbls>
          <c:showLegendKey val="0"/>
          <c:showVal val="0"/>
          <c:showCatName val="0"/>
          <c:showSerName val="0"/>
          <c:showPercent val="0"/>
          <c:showBubbleSize val="0"/>
        </c:dLbls>
        <c:marker val="1"/>
        <c:smooth val="0"/>
        <c:axId val="240585728"/>
        <c:axId val="242095232"/>
      </c:lineChart>
      <c:catAx>
        <c:axId val="240585728"/>
        <c:scaling>
          <c:orientation val="minMax"/>
        </c:scaling>
        <c:delete val="0"/>
        <c:axPos val="b"/>
        <c:majorGridlines>
          <c:spPr>
            <a:ln>
              <a:prstDash val="sysDot"/>
            </a:ln>
          </c:spPr>
        </c:majorGridlines>
        <c:numFmt formatCode="General" sourceLinked="1"/>
        <c:majorTickMark val="out"/>
        <c:minorTickMark val="none"/>
        <c:tickLblPos val="low"/>
        <c:spPr>
          <a:ln w="19050">
            <a:solidFill>
              <a:sysClr val="windowText" lastClr="000000"/>
            </a:solidFill>
          </a:ln>
        </c:spPr>
        <c:txPr>
          <a:bodyPr rot="0" vert="horz"/>
          <a:lstStyle/>
          <a:p>
            <a:pPr>
              <a:defRPr/>
            </a:pPr>
            <a:endParaRPr lang="es-EC"/>
          </a:p>
        </c:txPr>
        <c:crossAx val="242095232"/>
        <c:crosses val="autoZero"/>
        <c:auto val="1"/>
        <c:lblAlgn val="ctr"/>
        <c:lblOffset val="100"/>
        <c:noMultiLvlLbl val="0"/>
      </c:catAx>
      <c:valAx>
        <c:axId val="242095232"/>
        <c:scaling>
          <c:orientation val="minMax"/>
          <c:max val="900000"/>
          <c:min val="-900000"/>
        </c:scaling>
        <c:delete val="0"/>
        <c:axPos val="l"/>
        <c:majorGridlines>
          <c:spPr>
            <a:ln>
              <a:prstDash val="sysDot"/>
            </a:ln>
          </c:spPr>
        </c:majorGridlines>
        <c:numFmt formatCode="#,##0" sourceLinked="1"/>
        <c:majorTickMark val="out"/>
        <c:minorTickMark val="none"/>
        <c:tickLblPos val="nextTo"/>
        <c:spPr>
          <a:ln w="19050">
            <a:solidFill>
              <a:schemeClr val="tx1"/>
            </a:solidFill>
          </a:ln>
        </c:spPr>
        <c:txPr>
          <a:bodyPr rot="0" vert="horz"/>
          <a:lstStyle/>
          <a:p>
            <a:pPr>
              <a:defRPr/>
            </a:pPr>
            <a:endParaRPr lang="es-EC"/>
          </a:p>
        </c:txPr>
        <c:crossAx val="240585728"/>
        <c:crosses val="autoZero"/>
        <c:crossBetween val="between"/>
        <c:majorUnit val="200000"/>
      </c:valAx>
    </c:plotArea>
    <c:legend>
      <c:legendPos val="b"/>
      <c:layout>
        <c:manualLayout>
          <c:xMode val="edge"/>
          <c:yMode val="edge"/>
          <c:x val="0.19378345728965024"/>
          <c:y val="0.91423929000400372"/>
          <c:w val="0.6446211691191096"/>
          <c:h val="8.2999688598247259E-2"/>
        </c:manualLayout>
      </c:layout>
      <c:overlay val="0"/>
    </c:legend>
    <c:plotVisOnly val="1"/>
    <c:dispBlanksAs val="gap"/>
    <c:showDLblsOverMax val="0"/>
  </c:chart>
  <c:spPr>
    <a:ln>
      <a:noFill/>
    </a:ln>
  </c:spPr>
  <c:txPr>
    <a:bodyPr/>
    <a:lstStyle/>
    <a:p>
      <a:pPr>
        <a:defRPr sz="1200" b="1" i="0" u="none" strike="noStrike" baseline="0">
          <a:solidFill>
            <a:srgbClr val="000000"/>
          </a:solidFill>
          <a:latin typeface="Arial" pitchFamily="34" charset="0"/>
          <a:ea typeface="Calibri"/>
          <a:cs typeface="Arial" pitchFamily="34" charset="0"/>
        </a:defRPr>
      </a:pPr>
      <a:endParaRPr lang="es-EC"/>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1"/>
    </mc:Choice>
    <mc:Fallback>
      <c:style val="21"/>
    </mc:Fallback>
  </mc:AlternateContent>
  <c:chart>
    <c:title>
      <c:tx>
        <c:rich>
          <a:bodyPr/>
          <a:lstStyle/>
          <a:p>
            <a:pPr>
              <a:defRPr>
                <a:latin typeface="Arial" pitchFamily="34" charset="0"/>
                <a:cs typeface="Arial" pitchFamily="34" charset="0"/>
              </a:defRPr>
            </a:pPr>
            <a:r>
              <a:rPr lang="es-EC">
                <a:latin typeface="Arial" pitchFamily="34" charset="0"/>
                <a:cs typeface="Arial" pitchFamily="34" charset="0"/>
              </a:rPr>
              <a:t>Tendencia</a:t>
            </a:r>
            <a:r>
              <a:rPr lang="es-EC" baseline="0">
                <a:latin typeface="Arial" pitchFamily="34" charset="0"/>
                <a:cs typeface="Arial" pitchFamily="34" charset="0"/>
              </a:rPr>
              <a:t> y Comportamiento</a:t>
            </a:r>
            <a:endParaRPr lang="es-EC">
              <a:latin typeface="Arial" pitchFamily="34" charset="0"/>
              <a:cs typeface="Arial" pitchFamily="34" charset="0"/>
            </a:endParaRPr>
          </a:p>
          <a:p>
            <a:pPr>
              <a:defRPr>
                <a:latin typeface="Arial" pitchFamily="34" charset="0"/>
                <a:cs typeface="Arial" pitchFamily="34" charset="0"/>
              </a:defRPr>
            </a:pPr>
            <a:r>
              <a:rPr lang="es-EC" sz="1400">
                <a:latin typeface="Arial" pitchFamily="34" charset="0"/>
                <a:cs typeface="Arial" pitchFamily="34" charset="0"/>
              </a:rPr>
              <a:t>(Valor FOB)</a:t>
            </a:r>
          </a:p>
        </c:rich>
      </c:tx>
      <c:overlay val="0"/>
    </c:title>
    <c:autoTitleDeleted val="0"/>
    <c:plotArea>
      <c:layout>
        <c:manualLayout>
          <c:layoutTarget val="inner"/>
          <c:xMode val="edge"/>
          <c:yMode val="edge"/>
          <c:x val="0.12647554806070826"/>
          <c:y val="0.19259259259259259"/>
          <c:w val="0.62563237774030356"/>
          <c:h val="0.61563786008230448"/>
        </c:manualLayout>
      </c:layout>
      <c:lineChart>
        <c:grouping val="standard"/>
        <c:varyColors val="0"/>
        <c:ser>
          <c:idx val="1"/>
          <c:order val="0"/>
          <c:tx>
            <c:v>Comportamiento</c:v>
          </c:tx>
          <c:trendline>
            <c:name>Línea de Tendencia Lineal</c:name>
            <c:spPr>
              <a:ln w="25400" cap="flat" cmpd="sng" algn="ctr">
                <a:solidFill>
                  <a:schemeClr val="accent1"/>
                </a:solidFill>
                <a:prstDash val="solid"/>
              </a:ln>
              <a:effectLst>
                <a:outerShdw blurRad="40000" dist="20000" dir="5400000" rotWithShape="0">
                  <a:srgbClr val="000000">
                    <a:alpha val="38000"/>
                  </a:srgbClr>
                </a:outerShdw>
              </a:effectLst>
            </c:spPr>
            <c:trendlineType val="linear"/>
            <c:dispRSqr val="1"/>
            <c:dispEq val="1"/>
            <c:trendlineLbl>
              <c:layout>
                <c:manualLayout>
                  <c:x val="-0.12200678962347244"/>
                  <c:y val="0.67702200187939465"/>
                </c:manualLayout>
              </c:layout>
              <c:numFmt formatCode="General" sourceLinked="0"/>
              <c:spPr>
                <a:noFill/>
                <a:ln w="25400">
                  <a:noFill/>
                </a:ln>
              </c:spPr>
            </c:trendlineLbl>
          </c:trendline>
          <c:val>
            <c:numRef>
              <c:f>TENDENCIA!$B$25:$B$30</c:f>
              <c:numCache>
                <c:formatCode>#,##0.00</c:formatCode>
                <c:ptCount val="6"/>
                <c:pt idx="0">
                  <c:v>19498.61</c:v>
                </c:pt>
                <c:pt idx="1">
                  <c:v>17838.86</c:v>
                </c:pt>
                <c:pt idx="2">
                  <c:v>24742.16</c:v>
                </c:pt>
                <c:pt idx="3">
                  <c:v>29473.83</c:v>
                </c:pt>
                <c:pt idx="4">
                  <c:v>32963.379999999997</c:v>
                </c:pt>
                <c:pt idx="5">
                  <c:v>42388.060000000005</c:v>
                </c:pt>
              </c:numCache>
            </c:numRef>
          </c:val>
          <c:smooth val="0"/>
        </c:ser>
        <c:dLbls>
          <c:showLegendKey val="0"/>
          <c:showVal val="0"/>
          <c:showCatName val="0"/>
          <c:showSerName val="0"/>
          <c:showPercent val="0"/>
          <c:showBubbleSize val="0"/>
        </c:dLbls>
        <c:marker val="1"/>
        <c:smooth val="0"/>
        <c:axId val="247718272"/>
        <c:axId val="247719808"/>
      </c:lineChart>
      <c:catAx>
        <c:axId val="247718272"/>
        <c:scaling>
          <c:orientation val="minMax"/>
        </c:scaling>
        <c:delete val="0"/>
        <c:axPos val="b"/>
        <c:numFmt formatCode="General" sourceLinked="1"/>
        <c:majorTickMark val="out"/>
        <c:minorTickMark val="none"/>
        <c:tickLblPos val="nextTo"/>
        <c:txPr>
          <a:bodyPr rot="0" vert="horz"/>
          <a:lstStyle/>
          <a:p>
            <a:pPr>
              <a:defRPr/>
            </a:pPr>
            <a:endParaRPr lang="es-EC"/>
          </a:p>
        </c:txPr>
        <c:crossAx val="247719808"/>
        <c:crosses val="autoZero"/>
        <c:auto val="0"/>
        <c:lblAlgn val="ctr"/>
        <c:lblOffset val="100"/>
        <c:tickLblSkip val="1"/>
        <c:tickMarkSkip val="1"/>
        <c:noMultiLvlLbl val="0"/>
      </c:catAx>
      <c:valAx>
        <c:axId val="247719808"/>
        <c:scaling>
          <c:orientation val="minMax"/>
        </c:scaling>
        <c:delete val="0"/>
        <c:axPos val="l"/>
        <c:majorGridlines/>
        <c:numFmt formatCode="#,##0.00" sourceLinked="1"/>
        <c:majorTickMark val="out"/>
        <c:minorTickMark val="none"/>
        <c:tickLblPos val="nextTo"/>
        <c:txPr>
          <a:bodyPr rot="0" vert="horz"/>
          <a:lstStyle/>
          <a:p>
            <a:pPr>
              <a:defRPr/>
            </a:pPr>
            <a:endParaRPr lang="es-EC"/>
          </a:p>
        </c:txPr>
        <c:crossAx val="247718272"/>
        <c:crosses val="autoZero"/>
        <c:crossBetween val="between"/>
      </c:valAx>
    </c:plotArea>
    <c:legend>
      <c:legendPos val="r"/>
      <c:layout>
        <c:manualLayout>
          <c:xMode val="edge"/>
          <c:yMode val="edge"/>
          <c:x val="0.76053971315742752"/>
          <c:y val="0.38544970941132356"/>
          <c:w val="0.2383943452270724"/>
          <c:h val="0.27160493827160492"/>
        </c:manualLayout>
      </c:layout>
      <c:overlay val="0"/>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pitchFamily="34" charset="0"/>
                <a:cs typeface="Arial" pitchFamily="34" charset="0"/>
              </a:defRPr>
            </a:pPr>
            <a:r>
              <a:rPr lang="es-EC">
                <a:latin typeface="Arial" pitchFamily="34" charset="0"/>
                <a:cs typeface="Arial" pitchFamily="34" charset="0"/>
              </a:rPr>
              <a:t>Comportamiento</a:t>
            </a:r>
            <a:r>
              <a:rPr lang="es-EC" baseline="0">
                <a:latin typeface="Arial" pitchFamily="34" charset="0"/>
                <a:cs typeface="Arial" pitchFamily="34" charset="0"/>
              </a:rPr>
              <a:t> de la Producción Nacional de Trigo 2005 - 2011</a:t>
            </a:r>
            <a:endParaRPr lang="es-EC">
              <a:latin typeface="Arial" pitchFamily="34" charset="0"/>
              <a:cs typeface="Arial" pitchFamily="34" charset="0"/>
            </a:endParaRPr>
          </a:p>
        </c:rich>
      </c:tx>
      <c:overlay val="0"/>
      <c:spPr>
        <a:noFill/>
      </c:spPr>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gradFill>
              <a:gsLst>
                <a:gs pos="22000">
                  <a:schemeClr val="accent6">
                    <a:lumMod val="75000"/>
                  </a:schemeClr>
                </a:gs>
                <a:gs pos="64999">
                  <a:srgbClr val="F0EBD5"/>
                </a:gs>
                <a:gs pos="100000">
                  <a:srgbClr val="D1C39F"/>
                </a:gs>
              </a:gsLst>
              <a:lin ang="5400000" scaled="0"/>
            </a:gradFill>
          </c:spPr>
          <c:invertIfNegative val="0"/>
          <c:cat>
            <c:numRef>
              <c:f>ESTADISTICA!$A$10:$A$16</c:f>
              <c:numCache>
                <c:formatCode>General</c:formatCode>
                <c:ptCount val="7"/>
                <c:pt idx="0">
                  <c:v>2005</c:v>
                </c:pt>
                <c:pt idx="1">
                  <c:v>2006</c:v>
                </c:pt>
                <c:pt idx="2">
                  <c:v>2007</c:v>
                </c:pt>
                <c:pt idx="3">
                  <c:v>2008</c:v>
                </c:pt>
                <c:pt idx="4">
                  <c:v>2009</c:v>
                </c:pt>
                <c:pt idx="5">
                  <c:v>2010</c:v>
                </c:pt>
                <c:pt idx="6">
                  <c:v>2011</c:v>
                </c:pt>
              </c:numCache>
            </c:numRef>
          </c:cat>
          <c:val>
            <c:numRef>
              <c:f>ESTADISTICA!$D$10:$D$16</c:f>
              <c:numCache>
                <c:formatCode>#,##0</c:formatCode>
                <c:ptCount val="7"/>
                <c:pt idx="0">
                  <c:v>10214</c:v>
                </c:pt>
                <c:pt idx="1">
                  <c:v>8429</c:v>
                </c:pt>
                <c:pt idx="2">
                  <c:v>7577</c:v>
                </c:pt>
                <c:pt idx="3">
                  <c:v>9243</c:v>
                </c:pt>
                <c:pt idx="4">
                  <c:v>11314</c:v>
                </c:pt>
                <c:pt idx="5">
                  <c:v>13162.778370918539</c:v>
                </c:pt>
                <c:pt idx="6">
                  <c:v>10670</c:v>
                </c:pt>
              </c:numCache>
            </c:numRef>
          </c:val>
        </c:ser>
        <c:dLbls>
          <c:showLegendKey val="0"/>
          <c:showVal val="0"/>
          <c:showCatName val="0"/>
          <c:showSerName val="0"/>
          <c:showPercent val="0"/>
          <c:showBubbleSize val="0"/>
        </c:dLbls>
        <c:gapWidth val="150"/>
        <c:shape val="box"/>
        <c:axId val="242109056"/>
        <c:axId val="242127232"/>
        <c:axId val="0"/>
      </c:bar3DChart>
      <c:catAx>
        <c:axId val="242109056"/>
        <c:scaling>
          <c:orientation val="minMax"/>
        </c:scaling>
        <c:delete val="0"/>
        <c:axPos val="b"/>
        <c:numFmt formatCode="General" sourceLinked="1"/>
        <c:majorTickMark val="none"/>
        <c:minorTickMark val="none"/>
        <c:tickLblPos val="nextTo"/>
        <c:crossAx val="242127232"/>
        <c:crosses val="autoZero"/>
        <c:auto val="1"/>
        <c:lblAlgn val="ctr"/>
        <c:lblOffset val="100"/>
        <c:noMultiLvlLbl val="0"/>
      </c:catAx>
      <c:valAx>
        <c:axId val="242127232"/>
        <c:scaling>
          <c:orientation val="minMax"/>
        </c:scaling>
        <c:delete val="0"/>
        <c:axPos val="l"/>
        <c:majorGridlines/>
        <c:numFmt formatCode="#,##0" sourceLinked="1"/>
        <c:majorTickMark val="out"/>
        <c:minorTickMark val="none"/>
        <c:tickLblPos val="nextTo"/>
        <c:crossAx val="242109056"/>
        <c:crosses val="autoZero"/>
        <c:crossBetween val="between"/>
      </c:valAx>
    </c:plotArea>
    <c:plotVisOnly val="1"/>
    <c:dispBlanksAs val="gap"/>
    <c:showDLblsOverMax val="0"/>
  </c:chart>
  <c:spPr>
    <a:noFill/>
    <a:ln>
      <a:noFill/>
    </a:ln>
    <a:scene3d>
      <a:camera prst="orthographicFront"/>
      <a:lightRig rig="threePt" dir="t"/>
    </a:scene3d>
    <a:sp3d>
      <a:bevelT/>
    </a:sp3d>
  </c:spPr>
  <c:txPr>
    <a:bodyPr/>
    <a:lstStyle/>
    <a:p>
      <a:pPr>
        <a:defRPr sz="1000"/>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40"/>
    </mc:Choice>
    <mc:Fallback>
      <c:style val="40"/>
    </mc:Fallback>
  </mc:AlternateContent>
  <c:chart>
    <c:title>
      <c:tx>
        <c:rich>
          <a:bodyPr/>
          <a:lstStyle/>
          <a:p>
            <a:pPr>
              <a:defRPr sz="1200">
                <a:latin typeface="Arial" pitchFamily="34" charset="0"/>
                <a:cs typeface="Arial" pitchFamily="34" charset="0"/>
              </a:defRPr>
            </a:pPr>
            <a:r>
              <a:rPr lang="es-EC" sz="1200">
                <a:latin typeface="Arial" pitchFamily="34" charset="0"/>
                <a:cs typeface="Arial" pitchFamily="34" charset="0"/>
              </a:rPr>
              <a:t>Principales Provincias Productoras  de Trigo 2012 </a:t>
            </a:r>
            <a:r>
              <a:rPr lang="es-EC" sz="1200" baseline="0">
                <a:latin typeface="Arial" pitchFamily="34" charset="0"/>
                <a:cs typeface="Arial" pitchFamily="34" charset="0"/>
              </a:rPr>
              <a:t> </a:t>
            </a:r>
            <a:endParaRPr lang="es-EC" sz="1200">
              <a:latin typeface="Arial" pitchFamily="34" charset="0"/>
              <a:cs typeface="Arial" pitchFamily="34" charset="0"/>
            </a:endParaRPr>
          </a:p>
        </c:rich>
      </c:tx>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Hoja1!#¡REF!</c:f>
              <c:strCache>
                <c:ptCount val="1"/>
                <c:pt idx="0">
                  <c:v>#REF!</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Hoja1!$A$5:$A$13</c:f>
              <c:strCache>
                <c:ptCount val="9"/>
                <c:pt idx="0">
                  <c:v>COTOPAXI</c:v>
                </c:pt>
                <c:pt idx="1">
                  <c:v>AZUAY</c:v>
                </c:pt>
                <c:pt idx="2">
                  <c:v>BOLIVAR</c:v>
                </c:pt>
                <c:pt idx="3">
                  <c:v>CAÑAR</c:v>
                </c:pt>
                <c:pt idx="4">
                  <c:v>CARCHI</c:v>
                </c:pt>
                <c:pt idx="5">
                  <c:v>CHIMBORAZO</c:v>
                </c:pt>
                <c:pt idx="6">
                  <c:v>IMBABURA</c:v>
                </c:pt>
                <c:pt idx="7">
                  <c:v>LOJA</c:v>
                </c:pt>
                <c:pt idx="8">
                  <c:v>PICHINCHA</c:v>
                </c:pt>
              </c:strCache>
            </c:strRef>
          </c:cat>
          <c:val>
            <c:numRef>
              <c:f>Hoja1!$E$5:$E$13</c:f>
              <c:numCache>
                <c:formatCode>_(* #,##0_);_(* \(#,##0\);_(* "-"??_);_(@_)</c:formatCode>
                <c:ptCount val="9"/>
                <c:pt idx="0">
                  <c:v>127</c:v>
                </c:pt>
                <c:pt idx="1">
                  <c:v>544.31346649659895</c:v>
                </c:pt>
                <c:pt idx="2">
                  <c:v>6866.64</c:v>
                </c:pt>
                <c:pt idx="3">
                  <c:v>476.00000000000006</c:v>
                </c:pt>
                <c:pt idx="4">
                  <c:v>25</c:v>
                </c:pt>
                <c:pt idx="5">
                  <c:v>838.53</c:v>
                </c:pt>
                <c:pt idx="6">
                  <c:v>240</c:v>
                </c:pt>
                <c:pt idx="7">
                  <c:v>9.5250000000000004</c:v>
                </c:pt>
                <c:pt idx="8">
                  <c:v>1543</c:v>
                </c:pt>
              </c:numCache>
            </c:numRef>
          </c:val>
        </c:ser>
        <c:dLbls>
          <c:showLegendKey val="0"/>
          <c:showVal val="0"/>
          <c:showCatName val="0"/>
          <c:showSerName val="0"/>
          <c:showPercent val="0"/>
          <c:showBubbleSize val="0"/>
        </c:dLbls>
        <c:gapWidth val="150"/>
        <c:shape val="box"/>
        <c:axId val="242152192"/>
        <c:axId val="242153728"/>
        <c:axId val="0"/>
      </c:bar3DChart>
      <c:catAx>
        <c:axId val="242152192"/>
        <c:scaling>
          <c:orientation val="minMax"/>
        </c:scaling>
        <c:delete val="0"/>
        <c:axPos val="b"/>
        <c:numFmt formatCode="General" sourceLinked="1"/>
        <c:majorTickMark val="none"/>
        <c:minorTickMark val="none"/>
        <c:tickLblPos val="nextTo"/>
        <c:txPr>
          <a:bodyPr rot="-5400000" vert="horz"/>
          <a:lstStyle/>
          <a:p>
            <a:pPr>
              <a:defRPr/>
            </a:pPr>
            <a:endParaRPr lang="es-EC"/>
          </a:p>
        </c:txPr>
        <c:crossAx val="242153728"/>
        <c:crosses val="autoZero"/>
        <c:auto val="1"/>
        <c:lblAlgn val="ctr"/>
        <c:lblOffset val="100"/>
        <c:noMultiLvlLbl val="0"/>
      </c:catAx>
      <c:valAx>
        <c:axId val="242153728"/>
        <c:scaling>
          <c:orientation val="minMax"/>
        </c:scaling>
        <c:delete val="1"/>
        <c:axPos val="l"/>
        <c:numFmt formatCode="_(* #,##0_);_(* \(#,##0\);_(* &quot;-&quot;??_);_(@_)" sourceLinked="1"/>
        <c:majorTickMark val="out"/>
        <c:minorTickMark val="none"/>
        <c:tickLblPos val="nextTo"/>
        <c:crossAx val="242152192"/>
        <c:crosses val="autoZero"/>
        <c:crossBetween val="between"/>
      </c:valAx>
      <c:spPr>
        <a:noFill/>
        <a:ln w="25400">
          <a:noFill/>
        </a:ln>
      </c:spPr>
    </c:plotArea>
    <c:plotVisOnly val="1"/>
    <c:dispBlanksAs val="gap"/>
    <c:showDLblsOverMax val="0"/>
  </c:chart>
  <c:spPr>
    <a:noFill/>
    <a:ln>
      <a:noFill/>
    </a:ln>
    <a:effectLst>
      <a:innerShdw blurRad="292100" dist="444500" dir="13500000">
        <a:srgbClr val="9BBB59">
          <a:lumMod val="40000"/>
          <a:lumOff val="60000"/>
          <a:alpha val="50000"/>
        </a:srgbClr>
      </a:innerShdw>
    </a:effectLst>
    <a:scene3d>
      <a:camera prst="orthographicFront"/>
      <a:lightRig rig="threePt" dir="t"/>
    </a:scene3d>
  </c:spPr>
  <c:txPr>
    <a:bodyPr/>
    <a:lstStyle/>
    <a:p>
      <a:pPr>
        <a:defRPr sz="1100"/>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s-EC"/>
              <a:t>Importaciones </a:t>
            </a:r>
          </a:p>
          <a:p>
            <a:pPr algn="ctr">
              <a:defRPr/>
            </a:pPr>
            <a:r>
              <a:rPr lang="es-EC"/>
              <a:t>por País de</a:t>
            </a:r>
            <a:r>
              <a:rPr lang="es-EC" baseline="0"/>
              <a:t> </a:t>
            </a:r>
            <a:r>
              <a:rPr lang="es-EC"/>
              <a:t>Origen</a:t>
            </a:r>
          </a:p>
        </c:rich>
      </c:tx>
      <c:overlay val="0"/>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1.6254436106520737E-2"/>
          <c:y val="0.15885362588756938"/>
          <c:w val="0.95289967834561407"/>
          <c:h val="0.83012329573552246"/>
        </c:manualLayout>
      </c:layout>
      <c:pie3DChart>
        <c:varyColors val="1"/>
        <c:ser>
          <c:idx val="1"/>
          <c:order val="0"/>
          <c:tx>
            <c:strRef>
              <c:f>PAIS!$C$29</c:f>
              <c:strCache>
                <c:ptCount val="1"/>
                <c:pt idx="0">
                  <c:v>Valor FOB (Miles de dólares)</c:v>
                </c:pt>
              </c:strCache>
            </c:strRef>
          </c:tx>
          <c:explosion val="25"/>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Lbls>
            <c:dLbl>
              <c:idx val="1"/>
              <c:layout>
                <c:manualLayout>
                  <c:x val="3.4590685288426536E-2"/>
                  <c:y val="0.11144724290953473"/>
                </c:manualLayout>
              </c:layout>
              <c:dLblPos val="bestFit"/>
              <c:showLegendKey val="0"/>
              <c:showVal val="0"/>
              <c:showCatName val="1"/>
              <c:showSerName val="0"/>
              <c:showPercent val="1"/>
              <c:showBubbleSize val="0"/>
            </c:dLbl>
            <c:dLbl>
              <c:idx val="2"/>
              <c:layout>
                <c:manualLayout>
                  <c:x val="0.19700959825277314"/>
                  <c:y val="-8.518085352197792E-2"/>
                </c:manualLayout>
              </c:layout>
              <c:dLblPos val="bestFit"/>
              <c:showLegendKey val="0"/>
              <c:showVal val="0"/>
              <c:showCatName val="1"/>
              <c:showSerName val="0"/>
              <c:showPercent val="1"/>
              <c:showBubbleSize val="0"/>
            </c:dLbl>
            <c:dLbl>
              <c:idx val="3"/>
              <c:layout>
                <c:manualLayout>
                  <c:x val="6.0149050711726841E-3"/>
                  <c:y val="7.9748789866278008E-2"/>
                </c:manualLayout>
              </c:layout>
              <c:dLblPos val="bestFit"/>
              <c:showLegendKey val="0"/>
              <c:showVal val="0"/>
              <c:showCatName val="1"/>
              <c:showSerName val="0"/>
              <c:showPercent val="1"/>
              <c:showBubbleSize val="0"/>
            </c:dLbl>
            <c:dLbl>
              <c:idx val="4"/>
              <c:layout>
                <c:manualLayout>
                  <c:x val="7.2992700729927005E-3"/>
                  <c:y val="0"/>
                </c:manualLayout>
              </c:layout>
              <c:dLblPos val="bestFit"/>
              <c:showLegendKey val="0"/>
              <c:showVal val="0"/>
              <c:showCatName val="1"/>
              <c:showSerName val="0"/>
              <c:showPercent val="1"/>
              <c:showBubbleSize val="0"/>
            </c:dLbl>
            <c:dLbl>
              <c:idx val="5"/>
              <c:layout>
                <c:manualLayout>
                  <c:x val="-9.2309902867980919E-3"/>
                  <c:y val="8.2721601109116433E-3"/>
                </c:manualLayout>
              </c:layout>
              <c:dLblPos val="bestFit"/>
              <c:showLegendKey val="0"/>
              <c:showVal val="0"/>
              <c:showCatName val="1"/>
              <c:showSerName val="0"/>
              <c:showPercent val="1"/>
              <c:showBubbleSize val="0"/>
            </c:dLbl>
            <c:dLbl>
              <c:idx val="6"/>
              <c:layout>
                <c:manualLayout>
                  <c:x val="-1.4824798360059052E-2"/>
                  <c:y val="4.1497070202570555E-4"/>
                </c:manualLayout>
              </c:layout>
              <c:dLblPos val="bestFit"/>
              <c:showLegendKey val="0"/>
              <c:showVal val="0"/>
              <c:showCatName val="1"/>
              <c:showSerName val="0"/>
              <c:showPercent val="1"/>
              <c:showBubbleSize val="0"/>
            </c:dLbl>
            <c:dLbl>
              <c:idx val="7"/>
              <c:layout>
                <c:manualLayout>
                  <c:x val="3.6630457689139223E-3"/>
                  <c:y val="-8.261068946517125E-2"/>
                </c:manualLayout>
              </c:layout>
              <c:dLblPos val="bestFit"/>
              <c:showLegendKey val="0"/>
              <c:showVal val="0"/>
              <c:showCatName val="1"/>
              <c:showSerName val="0"/>
              <c:showPercent val="1"/>
              <c:showBubbleSize val="0"/>
            </c:dLbl>
            <c:dLbl>
              <c:idx val="8"/>
              <c:layout>
                <c:manualLayout>
                  <c:x val="4.851619824894151E-3"/>
                  <c:y val="-1.0719799979855791E-2"/>
                </c:manualLayout>
              </c:layout>
              <c:dLblPos val="bestFit"/>
              <c:showLegendKey val="0"/>
              <c:showVal val="0"/>
              <c:showCatName val="1"/>
              <c:showSerName val="0"/>
              <c:showPercent val="1"/>
              <c:showBubbleSize val="0"/>
            </c:dLbl>
            <c:dLblPos val="outEnd"/>
            <c:showLegendKey val="0"/>
            <c:showVal val="0"/>
            <c:showCatName val="1"/>
            <c:showSerName val="0"/>
            <c:showPercent val="1"/>
            <c:showBubbleSize val="0"/>
            <c:showLeaderLines val="0"/>
          </c:dLbls>
          <c:cat>
            <c:strRef>
              <c:f>PAIS!$A$30:$A$38</c:f>
              <c:strCache>
                <c:ptCount val="9"/>
                <c:pt idx="0">
                  <c:v>Argentina</c:v>
                </c:pt>
                <c:pt idx="1">
                  <c:v>Brasil</c:v>
                </c:pt>
                <c:pt idx="2">
                  <c:v>Estados Unidos</c:v>
                </c:pt>
                <c:pt idx="3">
                  <c:v>Rusia</c:v>
                </c:pt>
                <c:pt idx="4">
                  <c:v>Canadá</c:v>
                </c:pt>
                <c:pt idx="5">
                  <c:v>Ucrania</c:v>
                </c:pt>
                <c:pt idx="6">
                  <c:v>Uruguay</c:v>
                </c:pt>
                <c:pt idx="7">
                  <c:v>Panamá</c:v>
                </c:pt>
                <c:pt idx="8">
                  <c:v>Perú</c:v>
                </c:pt>
              </c:strCache>
            </c:strRef>
          </c:cat>
          <c:val>
            <c:numRef>
              <c:f>PAIS!$C$30:$C$38</c:f>
              <c:numCache>
                <c:formatCode>#,##0.00</c:formatCode>
                <c:ptCount val="9"/>
                <c:pt idx="0">
                  <c:v>7499.45</c:v>
                </c:pt>
                <c:pt idx="1">
                  <c:v>5331.01</c:v>
                </c:pt>
                <c:pt idx="2">
                  <c:v>126848.65999999999</c:v>
                </c:pt>
                <c:pt idx="3">
                  <c:v>1188.07</c:v>
                </c:pt>
                <c:pt idx="4">
                  <c:v>12986.04</c:v>
                </c:pt>
                <c:pt idx="5">
                  <c:v>9274</c:v>
                </c:pt>
                <c:pt idx="6">
                  <c:v>3647.2</c:v>
                </c:pt>
                <c:pt idx="7">
                  <c:v>104.85</c:v>
                </c:pt>
                <c:pt idx="8">
                  <c:v>25.619999999999997</c:v>
                </c:pt>
              </c:numCache>
            </c:numRef>
          </c:val>
        </c:ser>
        <c:dLbls>
          <c:showLegendKey val="0"/>
          <c:showVal val="0"/>
          <c:showCatName val="0"/>
          <c:showSerName val="0"/>
          <c:showPercent val="0"/>
          <c:showBubbleSize val="0"/>
          <c:showLeaderLines val="0"/>
        </c:dLbls>
      </c:pie3DChart>
    </c:plotArea>
    <c:plotVisOnly val="1"/>
    <c:dispBlanksAs val="zero"/>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Arial" pitchFamily="34" charset="0"/>
                <a:cs typeface="Arial" pitchFamily="34" charset="0"/>
              </a:defRPr>
            </a:pPr>
            <a:r>
              <a:rPr lang="en-US" sz="1400">
                <a:latin typeface="Arial" pitchFamily="34" charset="0"/>
                <a:cs typeface="Arial" pitchFamily="34" charset="0"/>
              </a:rPr>
              <a:t>Valor FOB </a:t>
            </a:r>
          </a:p>
          <a:p>
            <a:pPr>
              <a:defRPr sz="1400">
                <a:latin typeface="Arial" pitchFamily="34" charset="0"/>
                <a:cs typeface="Arial" pitchFamily="34" charset="0"/>
              </a:defRPr>
            </a:pPr>
            <a:r>
              <a:rPr lang="en-US" sz="1400">
                <a:latin typeface="Arial" pitchFamily="34" charset="0"/>
                <a:cs typeface="Arial" pitchFamily="34" charset="0"/>
              </a:rPr>
              <a:t>(Miles de dólares)</a:t>
            </a:r>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6565751953486649"/>
          <c:y val="0.16199556638409685"/>
          <c:w val="0.85660074933381414"/>
          <c:h val="0.56457226965735985"/>
        </c:manualLayout>
      </c:layout>
      <c:bar3DChart>
        <c:barDir val="col"/>
        <c:grouping val="clustered"/>
        <c:varyColors val="0"/>
        <c:ser>
          <c:idx val="1"/>
          <c:order val="0"/>
          <c:tx>
            <c:strRef>
              <c:f>PAIS!$C$29</c:f>
              <c:strCache>
                <c:ptCount val="1"/>
                <c:pt idx="0">
                  <c:v>Valor FOB (Miles de dólares)</c:v>
                </c:pt>
              </c:strCache>
            </c:strRef>
          </c:tx>
          <c:invertIfNegative val="0"/>
          <c:cat>
            <c:strRef>
              <c:f>PAIS!$A$30:$A$38</c:f>
              <c:strCache>
                <c:ptCount val="9"/>
                <c:pt idx="0">
                  <c:v>Argentina</c:v>
                </c:pt>
                <c:pt idx="1">
                  <c:v>Brasil</c:v>
                </c:pt>
                <c:pt idx="2">
                  <c:v>Estados Unidos</c:v>
                </c:pt>
                <c:pt idx="3">
                  <c:v>Rusia</c:v>
                </c:pt>
                <c:pt idx="4">
                  <c:v>Canadá</c:v>
                </c:pt>
                <c:pt idx="5">
                  <c:v>Ucrania</c:v>
                </c:pt>
                <c:pt idx="6">
                  <c:v>Uruguay</c:v>
                </c:pt>
                <c:pt idx="7">
                  <c:v>Panamá</c:v>
                </c:pt>
                <c:pt idx="8">
                  <c:v>Perú</c:v>
                </c:pt>
              </c:strCache>
            </c:strRef>
          </c:cat>
          <c:val>
            <c:numRef>
              <c:f>PAIS!$C$30:$C$38</c:f>
              <c:numCache>
                <c:formatCode>#,##0.00</c:formatCode>
                <c:ptCount val="9"/>
                <c:pt idx="0">
                  <c:v>7499.45</c:v>
                </c:pt>
                <c:pt idx="1">
                  <c:v>5331.01</c:v>
                </c:pt>
                <c:pt idx="2">
                  <c:v>126848.65999999999</c:v>
                </c:pt>
                <c:pt idx="3">
                  <c:v>1188.07</c:v>
                </c:pt>
                <c:pt idx="4">
                  <c:v>12986.04</c:v>
                </c:pt>
                <c:pt idx="5">
                  <c:v>9274</c:v>
                </c:pt>
                <c:pt idx="6">
                  <c:v>3647.2</c:v>
                </c:pt>
                <c:pt idx="7">
                  <c:v>104.85</c:v>
                </c:pt>
                <c:pt idx="8">
                  <c:v>25.619999999999997</c:v>
                </c:pt>
              </c:numCache>
            </c:numRef>
          </c:val>
        </c:ser>
        <c:dLbls>
          <c:showLegendKey val="0"/>
          <c:showVal val="0"/>
          <c:showCatName val="0"/>
          <c:showSerName val="0"/>
          <c:showPercent val="0"/>
          <c:showBubbleSize val="0"/>
        </c:dLbls>
        <c:gapWidth val="150"/>
        <c:shape val="cylinder"/>
        <c:axId val="243079808"/>
        <c:axId val="243081600"/>
        <c:axId val="0"/>
      </c:bar3DChart>
      <c:catAx>
        <c:axId val="243079808"/>
        <c:scaling>
          <c:orientation val="minMax"/>
        </c:scaling>
        <c:delete val="0"/>
        <c:axPos val="b"/>
        <c:majorTickMark val="out"/>
        <c:minorTickMark val="none"/>
        <c:tickLblPos val="nextTo"/>
        <c:txPr>
          <a:bodyPr/>
          <a:lstStyle/>
          <a:p>
            <a:pPr>
              <a:defRPr>
                <a:latin typeface="Arial" pitchFamily="34" charset="0"/>
                <a:cs typeface="Arial" pitchFamily="34" charset="0"/>
              </a:defRPr>
            </a:pPr>
            <a:endParaRPr lang="es-EC"/>
          </a:p>
        </c:txPr>
        <c:crossAx val="243081600"/>
        <c:crosses val="autoZero"/>
        <c:auto val="1"/>
        <c:lblAlgn val="ctr"/>
        <c:lblOffset val="100"/>
        <c:noMultiLvlLbl val="0"/>
      </c:catAx>
      <c:valAx>
        <c:axId val="243081600"/>
        <c:scaling>
          <c:orientation val="minMax"/>
        </c:scaling>
        <c:delete val="0"/>
        <c:axPos val="l"/>
        <c:majorGridlines/>
        <c:numFmt formatCode="#,##0.00" sourceLinked="1"/>
        <c:majorTickMark val="out"/>
        <c:minorTickMark val="none"/>
        <c:tickLblPos val="nextTo"/>
        <c:crossAx val="243079808"/>
        <c:crosses val="autoZero"/>
        <c:crossBetween val="between"/>
      </c:valAx>
    </c:plotArea>
    <c:legend>
      <c:legendPos val="r"/>
      <c:layout>
        <c:manualLayout>
          <c:xMode val="edge"/>
          <c:yMode val="edge"/>
          <c:x val="0.33560818256496566"/>
          <c:y val="0.92986550256347489"/>
          <c:w val="0.43438520566608563"/>
          <c:h val="6.9657432717283391E-2"/>
        </c:manualLayout>
      </c:layout>
      <c:overlay val="0"/>
      <c:txPr>
        <a:bodyPr/>
        <a:lstStyle/>
        <a:p>
          <a:pPr>
            <a:defRPr>
              <a:latin typeface="Arial" pitchFamily="34" charset="0"/>
              <a:cs typeface="Arial" pitchFamily="34" charset="0"/>
            </a:defRPr>
          </a:pPr>
          <a:endParaRPr lang="es-EC"/>
        </a:p>
      </c:txPr>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es-EC" sz="1800" b="1" i="0" u="none" strike="noStrike" baseline="0">
                <a:solidFill>
                  <a:srgbClr val="000000"/>
                </a:solidFill>
                <a:latin typeface="Calibri"/>
              </a:rPr>
              <a:t>Valor FOB</a:t>
            </a:r>
          </a:p>
          <a:p>
            <a:pPr>
              <a:defRPr sz="1000" b="0" i="0" u="none" strike="noStrike" baseline="0">
                <a:solidFill>
                  <a:srgbClr val="000000"/>
                </a:solidFill>
                <a:latin typeface="Calibri"/>
                <a:ea typeface="Calibri"/>
                <a:cs typeface="Calibri"/>
              </a:defRPr>
            </a:pPr>
            <a:r>
              <a:rPr lang="es-EC" sz="1200" b="1" i="0" u="none" strike="noStrike" baseline="0">
                <a:solidFill>
                  <a:srgbClr val="000000"/>
                </a:solidFill>
                <a:latin typeface="Calibri"/>
              </a:rPr>
              <a:t>(Miles de dólares)</a:t>
            </a:r>
          </a:p>
        </c:rich>
      </c:tx>
      <c:overlay val="0"/>
      <c:spPr>
        <a:noFill/>
        <a:ln w="25400">
          <a:noFill/>
        </a:ln>
      </c:spPr>
    </c:title>
    <c:autoTitleDeleted val="0"/>
    <c:plotArea>
      <c:layout>
        <c:manualLayout>
          <c:layoutTarget val="inner"/>
          <c:xMode val="edge"/>
          <c:yMode val="edge"/>
          <c:x val="0.12690355329949238"/>
          <c:y val="0.18356164383561643"/>
          <c:w val="0.72061459470850819"/>
          <c:h val="0.72602739726027399"/>
        </c:manualLayout>
      </c:layout>
      <c:lineChart>
        <c:grouping val="standard"/>
        <c:varyColors val="0"/>
        <c:ser>
          <c:idx val="2"/>
          <c:order val="0"/>
          <c:tx>
            <c:strRef>
              <c:f>TENDENCIA!$C$2</c:f>
              <c:strCache>
                <c:ptCount val="1"/>
                <c:pt idx="0">
                  <c:v>FOB</c:v>
                </c:pt>
              </c:strCache>
            </c:strRef>
          </c:tx>
          <c:spPr>
            <a:ln w="25400">
              <a:solidFill>
                <a:srgbClr val="99CC00"/>
              </a:solidFill>
              <a:prstDash val="solid"/>
            </a:ln>
          </c:spPr>
          <c:marker>
            <c:symbol val="triangle"/>
            <c:size val="5"/>
            <c:spPr>
              <a:solidFill>
                <a:srgbClr val="969696"/>
              </a:solidFill>
              <a:ln>
                <a:solidFill>
                  <a:srgbClr val="99CC00"/>
                </a:solidFill>
                <a:prstDash val="solid"/>
              </a:ln>
            </c:spPr>
          </c:marker>
          <c:cat>
            <c:numRef>
              <c:f>TENDENCIA!$A$3:$A$8</c:f>
              <c:numCache>
                <c:formatCode>General</c:formatCode>
                <c:ptCount val="6"/>
                <c:pt idx="0">
                  <c:v>2007</c:v>
                </c:pt>
                <c:pt idx="1">
                  <c:v>2008</c:v>
                </c:pt>
                <c:pt idx="2">
                  <c:v>2009</c:v>
                </c:pt>
                <c:pt idx="3">
                  <c:v>2010</c:v>
                </c:pt>
                <c:pt idx="4">
                  <c:v>2011</c:v>
                </c:pt>
                <c:pt idx="5">
                  <c:v>2012</c:v>
                </c:pt>
              </c:numCache>
            </c:numRef>
          </c:cat>
          <c:val>
            <c:numRef>
              <c:f>TENDENCIA!$C$3:$C$8</c:f>
              <c:numCache>
                <c:formatCode>#,##0.00</c:formatCode>
                <c:ptCount val="6"/>
                <c:pt idx="0">
                  <c:v>19498.61</c:v>
                </c:pt>
                <c:pt idx="1">
                  <c:v>17838.86</c:v>
                </c:pt>
                <c:pt idx="2">
                  <c:v>24742.16</c:v>
                </c:pt>
                <c:pt idx="3">
                  <c:v>29473.83</c:v>
                </c:pt>
                <c:pt idx="4">
                  <c:v>32963.379999999997</c:v>
                </c:pt>
                <c:pt idx="5">
                  <c:v>42388.060000000005</c:v>
                </c:pt>
              </c:numCache>
            </c:numRef>
          </c:val>
          <c:smooth val="0"/>
        </c:ser>
        <c:dLbls>
          <c:showLegendKey val="0"/>
          <c:showVal val="0"/>
          <c:showCatName val="0"/>
          <c:showSerName val="0"/>
          <c:showPercent val="0"/>
          <c:showBubbleSize val="0"/>
        </c:dLbls>
        <c:marker val="1"/>
        <c:smooth val="0"/>
        <c:axId val="242897664"/>
        <c:axId val="242899584"/>
      </c:lineChart>
      <c:catAx>
        <c:axId val="24289766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s-EC"/>
          </a:p>
        </c:txPr>
        <c:crossAx val="242899584"/>
        <c:crosses val="autoZero"/>
        <c:auto val="0"/>
        <c:lblAlgn val="ctr"/>
        <c:lblOffset val="100"/>
        <c:tickLblSkip val="1"/>
        <c:tickMarkSkip val="1"/>
        <c:noMultiLvlLbl val="0"/>
      </c:catAx>
      <c:valAx>
        <c:axId val="242899584"/>
        <c:scaling>
          <c:orientation val="minMax"/>
        </c:scaling>
        <c:delete val="0"/>
        <c:axPos val="l"/>
        <c:majorGridlines>
          <c:spPr>
            <a:ln w="3175">
              <a:solidFill>
                <a:srgbClr val="808080"/>
              </a:solidFill>
              <a:prstDash val="solid"/>
            </a:ln>
          </c:spPr>
        </c:majorGridlines>
        <c:numFmt formatCode="#,##0.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s-EC"/>
          </a:p>
        </c:txPr>
        <c:crossAx val="242897664"/>
        <c:crosses val="autoZero"/>
        <c:crossBetween val="between"/>
      </c:valAx>
      <c:spPr>
        <a:solidFill>
          <a:srgbClr val="FFFFFF"/>
        </a:solidFill>
        <a:ln w="25400">
          <a:noFill/>
        </a:ln>
      </c:spPr>
    </c:plotArea>
    <c:legend>
      <c:legendPos val="r"/>
      <c:layout>
        <c:manualLayout>
          <c:xMode val="edge"/>
          <c:yMode val="edge"/>
          <c:x val="0.83417935702199664"/>
          <c:y val="0.52328767123287667"/>
          <c:w val="0.14213197969543148"/>
          <c:h val="8.2191780821917804E-2"/>
        </c:manualLayout>
      </c:layout>
      <c:overlay val="0"/>
      <c:spPr>
        <a:noFill/>
        <a:ln w="25400">
          <a:noFill/>
        </a:ln>
      </c:spPr>
      <c:txPr>
        <a:bodyPr/>
        <a:lstStyle/>
        <a:p>
          <a:pPr>
            <a:defRPr sz="1000" b="0" i="0" u="none" strike="noStrike" baseline="0">
              <a:solidFill>
                <a:srgbClr val="000000"/>
              </a:solidFill>
              <a:latin typeface="Calibri"/>
              <a:ea typeface="Calibri"/>
              <a:cs typeface="Calibri"/>
            </a:defRPr>
          </a:pPr>
          <a:endParaRPr lang="es-EC"/>
        </a:p>
      </c:txPr>
    </c:legend>
    <c:plotVisOnly val="1"/>
    <c:dispBlanksAs val="gap"/>
    <c:showDLblsOverMax val="0"/>
  </c:chart>
  <c:spPr>
    <a:solidFill>
      <a:srgbClr val="FFFFFF"/>
    </a:solidFill>
    <a:ln w="12700">
      <a:noFill/>
      <a:prstDash val="solid"/>
    </a:ln>
  </c:spPr>
  <c:txPr>
    <a:bodyPr/>
    <a:lstStyle/>
    <a:p>
      <a:pPr>
        <a:defRPr sz="1000" b="0" i="0" u="none" strike="noStrike" baseline="0">
          <a:solidFill>
            <a:srgbClr val="000000"/>
          </a:solidFill>
          <a:latin typeface="Calibri"/>
          <a:ea typeface="Calibri"/>
          <a:cs typeface="Calibri"/>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es-EC" sz="1800" b="1" i="0" u="none" strike="noStrike" baseline="0">
                <a:solidFill>
                  <a:srgbClr val="000000"/>
                </a:solidFill>
                <a:latin typeface="Calibri"/>
              </a:rPr>
              <a:t>Toneladas</a:t>
            </a:r>
          </a:p>
          <a:p>
            <a:pPr>
              <a:defRPr sz="1000" b="0" i="0" u="none" strike="noStrike" baseline="0">
                <a:solidFill>
                  <a:srgbClr val="000000"/>
                </a:solidFill>
                <a:latin typeface="Calibri"/>
                <a:ea typeface="Calibri"/>
                <a:cs typeface="Calibri"/>
              </a:defRPr>
            </a:pPr>
            <a:r>
              <a:rPr lang="es-EC" sz="1200" b="1" i="0" u="none" strike="noStrike" baseline="0">
                <a:solidFill>
                  <a:srgbClr val="000000"/>
                </a:solidFill>
                <a:latin typeface="Calibri"/>
              </a:rPr>
              <a:t>(Cantidad)</a:t>
            </a:r>
          </a:p>
        </c:rich>
      </c:tx>
      <c:overlay val="0"/>
      <c:spPr>
        <a:noFill/>
        <a:ln w="25400">
          <a:noFill/>
        </a:ln>
      </c:spPr>
    </c:title>
    <c:autoTitleDeleted val="0"/>
    <c:plotArea>
      <c:layout>
        <c:manualLayout>
          <c:layoutTarget val="inner"/>
          <c:xMode val="edge"/>
          <c:yMode val="edge"/>
          <c:x val="0.13087248322147652"/>
          <c:y val="0.17322834645669291"/>
          <c:w val="0.67785234899328861"/>
          <c:h val="0.71916010498687666"/>
        </c:manualLayout>
      </c:layout>
      <c:lineChart>
        <c:grouping val="standard"/>
        <c:varyColors val="0"/>
        <c:ser>
          <c:idx val="1"/>
          <c:order val="0"/>
          <c:tx>
            <c:strRef>
              <c:f>AÑOS!$B$2</c:f>
              <c:strCache>
                <c:ptCount val="1"/>
                <c:pt idx="0">
                  <c:v>Toneladas</c:v>
                </c:pt>
              </c:strCache>
            </c:strRef>
          </c:tx>
          <c:spPr>
            <a:ln w="25400">
              <a:solidFill>
                <a:srgbClr val="993366"/>
              </a:solidFill>
              <a:prstDash val="solid"/>
            </a:ln>
          </c:spPr>
          <c:marker>
            <c:symbol val="square"/>
            <c:size val="5"/>
            <c:spPr>
              <a:solidFill>
                <a:srgbClr val="993366"/>
              </a:solidFill>
              <a:ln>
                <a:solidFill>
                  <a:srgbClr val="993366"/>
                </a:solidFill>
                <a:prstDash val="solid"/>
              </a:ln>
            </c:spPr>
          </c:marker>
          <c:cat>
            <c:numRef>
              <c:f>AÑOS!$A$3:$A$8</c:f>
              <c:numCache>
                <c:formatCode>General</c:formatCode>
                <c:ptCount val="6"/>
                <c:pt idx="0">
                  <c:v>2007</c:v>
                </c:pt>
                <c:pt idx="1">
                  <c:v>2008</c:v>
                </c:pt>
                <c:pt idx="2">
                  <c:v>2009</c:v>
                </c:pt>
                <c:pt idx="3">
                  <c:v>2010</c:v>
                </c:pt>
                <c:pt idx="4">
                  <c:v>2011</c:v>
                </c:pt>
                <c:pt idx="5">
                  <c:v>2012</c:v>
                </c:pt>
              </c:numCache>
            </c:numRef>
          </c:cat>
          <c:val>
            <c:numRef>
              <c:f>AÑOS!$B$3:$B$8</c:f>
              <c:numCache>
                <c:formatCode>#,##0.00</c:formatCode>
                <c:ptCount val="6"/>
                <c:pt idx="0">
                  <c:v>85424.040000000008</c:v>
                </c:pt>
                <c:pt idx="1">
                  <c:v>51476.12</c:v>
                </c:pt>
                <c:pt idx="2">
                  <c:v>120832.1</c:v>
                </c:pt>
                <c:pt idx="3">
                  <c:v>126978.41</c:v>
                </c:pt>
                <c:pt idx="4">
                  <c:v>104728.20999999999</c:v>
                </c:pt>
                <c:pt idx="5">
                  <c:v>145825.16000000003</c:v>
                </c:pt>
              </c:numCache>
            </c:numRef>
          </c:val>
          <c:smooth val="0"/>
        </c:ser>
        <c:dLbls>
          <c:showLegendKey val="0"/>
          <c:showVal val="0"/>
          <c:showCatName val="0"/>
          <c:showSerName val="0"/>
          <c:showPercent val="0"/>
          <c:showBubbleSize val="0"/>
        </c:dLbls>
        <c:marker val="1"/>
        <c:smooth val="0"/>
        <c:axId val="242915584"/>
        <c:axId val="242930048"/>
      </c:lineChart>
      <c:catAx>
        <c:axId val="24291558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s-EC"/>
          </a:p>
        </c:txPr>
        <c:crossAx val="242930048"/>
        <c:crosses val="autoZero"/>
        <c:auto val="0"/>
        <c:lblAlgn val="ctr"/>
        <c:lblOffset val="100"/>
        <c:tickLblSkip val="1"/>
        <c:tickMarkSkip val="1"/>
        <c:noMultiLvlLbl val="0"/>
      </c:catAx>
      <c:valAx>
        <c:axId val="242930048"/>
        <c:scaling>
          <c:orientation val="minMax"/>
        </c:scaling>
        <c:delete val="0"/>
        <c:axPos val="l"/>
        <c:majorGridlines>
          <c:spPr>
            <a:ln w="3175">
              <a:solidFill>
                <a:srgbClr val="808080"/>
              </a:solidFill>
              <a:prstDash val="solid"/>
            </a:ln>
          </c:spPr>
        </c:majorGridlines>
        <c:numFmt formatCode="#,##0.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s-EC"/>
          </a:p>
        </c:txPr>
        <c:crossAx val="242915584"/>
        <c:crosses val="autoZero"/>
        <c:crossBetween val="between"/>
      </c:valAx>
      <c:spPr>
        <a:noFill/>
        <a:ln w="25400">
          <a:noFill/>
        </a:ln>
      </c:spPr>
    </c:plotArea>
    <c:legend>
      <c:legendPos val="r"/>
      <c:layout>
        <c:manualLayout>
          <c:xMode val="edge"/>
          <c:yMode val="edge"/>
          <c:x val="0.81317048872540565"/>
          <c:y val="0.48350131233595794"/>
          <c:w val="0.17953020134228187"/>
          <c:h val="0.17125763226965052"/>
        </c:manualLayout>
      </c:layout>
      <c:overlay val="0"/>
      <c:spPr>
        <a:noFill/>
        <a:ln w="25400">
          <a:noFill/>
        </a:ln>
      </c:spPr>
      <c:txPr>
        <a:bodyPr/>
        <a:lstStyle/>
        <a:p>
          <a:pPr>
            <a:defRPr sz="900" b="0" i="0" u="none" strike="noStrike" baseline="0">
              <a:solidFill>
                <a:srgbClr val="000000"/>
              </a:solidFill>
              <a:latin typeface="Calibri"/>
              <a:ea typeface="Calibri"/>
              <a:cs typeface="Calibri"/>
            </a:defRPr>
          </a:pPr>
          <a:endParaRPr lang="es-EC"/>
        </a:p>
      </c:txPr>
    </c:legend>
    <c:plotVisOnly val="1"/>
    <c:dispBlanksAs val="gap"/>
    <c:showDLblsOverMax val="0"/>
  </c:chart>
  <c:spPr>
    <a:solidFill>
      <a:srgbClr val="FFFFFF"/>
    </a:solidFill>
    <a:ln w="12700">
      <a:noFill/>
      <a:prstDash val="solid"/>
    </a:ln>
  </c:spPr>
  <c:txPr>
    <a:bodyPr/>
    <a:lstStyle/>
    <a:p>
      <a:pPr>
        <a:defRPr sz="1000" b="0" i="0" u="none" strike="noStrike" baseline="0">
          <a:solidFill>
            <a:srgbClr val="000000"/>
          </a:solidFill>
          <a:latin typeface="Calibri"/>
          <a:ea typeface="Calibri"/>
          <a:cs typeface="Calibri"/>
        </a:defRPr>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latin typeface="Arial" pitchFamily="34" charset="0"/>
                <a:cs typeface="Arial" pitchFamily="34" charset="0"/>
              </a:rPr>
              <a:t>Participación de Exportadores</a:t>
            </a:r>
          </a:p>
          <a:p>
            <a:pPr>
              <a:defRPr/>
            </a:pPr>
            <a:r>
              <a:rPr lang="es-EC" sz="1200">
                <a:latin typeface="Arial" pitchFamily="34" charset="0"/>
                <a:cs typeface="Arial" pitchFamily="34" charset="0"/>
              </a:rPr>
              <a:t>(Porcentaje)</a:t>
            </a:r>
            <a:endParaRPr lang="es-EC">
              <a:latin typeface="Arial" pitchFamily="34" charset="0"/>
              <a:cs typeface="Arial" pitchFamily="34" charset="0"/>
            </a:endParaRPr>
          </a:p>
        </c:rich>
      </c:tx>
      <c:overlay val="0"/>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4.3860236068046315E-2"/>
          <c:y val="0.17973877388109141"/>
          <c:w val="0.64322903515770979"/>
          <c:h val="0.76564435227361571"/>
        </c:manualLayout>
      </c:layout>
      <c:pie3DChart>
        <c:varyColors val="1"/>
        <c:ser>
          <c:idx val="0"/>
          <c:order val="0"/>
          <c:tx>
            <c:strRef>
              <c:f>IMPORTADORES!$B$30</c:f>
              <c:strCache>
                <c:ptCount val="1"/>
                <c:pt idx="0">
                  <c:v>PARTICIPACION (%)</c:v>
                </c:pt>
              </c:strCache>
            </c:strRef>
          </c:tx>
          <c:cat>
            <c:strRef>
              <c:f>IMPORTADORES!$A$31:$A$36</c:f>
              <c:strCache>
                <c:ptCount val="6"/>
                <c:pt idx="0">
                  <c:v>Bio Grains S.A. </c:v>
                </c:pt>
                <c:pt idx="1">
                  <c:v>Seaboard Overseas Lt </c:v>
                </c:pt>
                <c:pt idx="2">
                  <c:v>Flotom S.R.L. </c:v>
                </c:pt>
                <c:pt idx="3">
                  <c:v>Trading Sur S.A. </c:v>
                </c:pt>
                <c:pt idx="4">
                  <c:v>Bunge Latin America </c:v>
                </c:pt>
                <c:pt idx="5">
                  <c:v>Cargill Trading Llc </c:v>
                </c:pt>
              </c:strCache>
            </c:strRef>
          </c:cat>
          <c:val>
            <c:numRef>
              <c:f>IMPORTADORES!$B$31:$B$36</c:f>
              <c:numCache>
                <c:formatCode>0.00</c:formatCode>
                <c:ptCount val="6"/>
                <c:pt idx="0">
                  <c:v>12.5</c:v>
                </c:pt>
                <c:pt idx="1">
                  <c:v>47.5</c:v>
                </c:pt>
                <c:pt idx="2">
                  <c:v>2.5</c:v>
                </c:pt>
                <c:pt idx="3">
                  <c:v>5</c:v>
                </c:pt>
                <c:pt idx="4">
                  <c:v>20</c:v>
                </c:pt>
                <c:pt idx="5">
                  <c:v>12.5</c:v>
                </c:pt>
              </c:numCache>
            </c:numRef>
          </c:val>
        </c:ser>
        <c:dLbls>
          <c:showLegendKey val="0"/>
          <c:showVal val="0"/>
          <c:showCatName val="0"/>
          <c:showSerName val="0"/>
          <c:showPercent val="1"/>
          <c:showBubbleSize val="0"/>
          <c:showLeaderLines val="0"/>
        </c:dLbls>
      </c:pie3DChart>
    </c:plotArea>
    <c:legend>
      <c:legendPos val="r"/>
      <c:layout>
        <c:manualLayout>
          <c:xMode val="edge"/>
          <c:yMode val="edge"/>
          <c:x val="0.70180081001100891"/>
          <c:y val="0.29718817250758145"/>
          <c:w val="0.28751014197075747"/>
          <c:h val="0.46279682915890002"/>
        </c:manualLayout>
      </c:layout>
      <c:overlay val="0"/>
      <c:txPr>
        <a:bodyPr/>
        <a:lstStyle/>
        <a:p>
          <a:pPr>
            <a:defRPr sz="1050">
              <a:latin typeface="Arial" pitchFamily="34" charset="0"/>
              <a:cs typeface="Arial" pitchFamily="34" charset="0"/>
            </a:defRPr>
          </a:pPr>
          <a:endParaRPr lang="es-EC"/>
        </a:p>
      </c:txPr>
    </c:legend>
    <c:plotVisOnly val="1"/>
    <c:dispBlanksAs val="zero"/>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2"/>
    </mc:Choice>
    <mc:Fallback>
      <c:style val="32"/>
    </mc:Fallback>
  </mc:AlternateContent>
  <c:chart>
    <c:title>
      <c:tx>
        <c:rich>
          <a:bodyPr/>
          <a:lstStyle/>
          <a:p>
            <a:pPr>
              <a:defRPr>
                <a:latin typeface="Arial" pitchFamily="34" charset="0"/>
                <a:cs typeface="Arial" pitchFamily="34" charset="0"/>
              </a:defRPr>
            </a:pPr>
            <a:r>
              <a:rPr lang="es-EC">
                <a:latin typeface="Arial" pitchFamily="34" charset="0"/>
                <a:cs typeface="Arial" pitchFamily="34" charset="0"/>
              </a:rPr>
              <a:t>Participación</a:t>
            </a:r>
            <a:r>
              <a:rPr lang="es-EC" baseline="0">
                <a:latin typeface="Arial" pitchFamily="34" charset="0"/>
                <a:cs typeface="Arial" pitchFamily="34" charset="0"/>
              </a:rPr>
              <a:t> de </a:t>
            </a:r>
            <a:r>
              <a:rPr lang="es-EC">
                <a:latin typeface="Arial" pitchFamily="34" charset="0"/>
                <a:cs typeface="Arial" pitchFamily="34" charset="0"/>
              </a:rPr>
              <a:t>Importadores</a:t>
            </a:r>
          </a:p>
          <a:p>
            <a:pPr>
              <a:defRPr>
                <a:latin typeface="Arial" pitchFamily="34" charset="0"/>
                <a:cs typeface="Arial" pitchFamily="34" charset="0"/>
              </a:defRPr>
            </a:pPr>
            <a:r>
              <a:rPr lang="es-EC" sz="1200">
                <a:latin typeface="Arial" pitchFamily="34" charset="0"/>
                <a:cs typeface="Arial" pitchFamily="34" charset="0"/>
              </a:rPr>
              <a:t>(Porcentaje)</a:t>
            </a:r>
          </a:p>
        </c:rich>
      </c:tx>
      <c:layout>
        <c:manualLayout>
          <c:xMode val="edge"/>
          <c:yMode val="edge"/>
          <c:x val="0.17754870969595954"/>
          <c:y val="0"/>
        </c:manualLayout>
      </c:layout>
      <c:overlay val="0"/>
    </c:title>
    <c:autoTitleDeleted val="0"/>
    <c:plotArea>
      <c:layout>
        <c:manualLayout>
          <c:layoutTarget val="inner"/>
          <c:xMode val="edge"/>
          <c:yMode val="edge"/>
          <c:x val="0.28660826032540676"/>
          <c:y val="0.14991181657848324"/>
          <c:w val="0.55828400099622588"/>
          <c:h val="0.79012345679012341"/>
        </c:manualLayout>
      </c:layout>
      <c:barChart>
        <c:barDir val="bar"/>
        <c:grouping val="clustered"/>
        <c:varyColors val="0"/>
        <c:ser>
          <c:idx val="0"/>
          <c:order val="0"/>
          <c:tx>
            <c:strRef>
              <c:f>IMPORTADORES!$L$21</c:f>
              <c:strCache>
                <c:ptCount val="1"/>
                <c:pt idx="0">
                  <c:v>Participación (%)</c:v>
                </c:pt>
              </c:strCache>
            </c:strRef>
          </c:tx>
          <c:invertIfNegative val="0"/>
          <c:dLbls>
            <c:showLegendKey val="0"/>
            <c:showVal val="1"/>
            <c:showCatName val="0"/>
            <c:showSerName val="0"/>
            <c:showPercent val="0"/>
            <c:showBubbleSize val="0"/>
            <c:showLeaderLines val="0"/>
          </c:dLbls>
          <c:cat>
            <c:strRef>
              <c:f>IMPORTADORES!$K$22:$K$35</c:f>
              <c:strCache>
                <c:ptCount val="14"/>
                <c:pt idx="0">
                  <c:v>Expalsa </c:v>
                </c:pt>
                <c:pt idx="1">
                  <c:v>Gisis S.A. </c:v>
                </c:pt>
                <c:pt idx="2">
                  <c:v>Grupo Superior S.A. </c:v>
                </c:pt>
                <c:pt idx="3">
                  <c:v>Moderna Alimentos S.A. </c:v>
                </c:pt>
                <c:pt idx="4">
                  <c:v>Molinos Champion S.A. </c:v>
                </c:pt>
                <c:pt idx="5">
                  <c:v>Acosta Proaño Arturo Patricio </c:v>
                </c:pt>
                <c:pt idx="6">
                  <c:v>Apolo Apolo Miguel Fabián </c:v>
                </c:pt>
                <c:pt idx="7">
                  <c:v>Afaba </c:v>
                </c:pt>
                <c:pt idx="8">
                  <c:v>Molinos Miraflores S.A </c:v>
                </c:pt>
                <c:pt idx="9">
                  <c:v>Villalta Díaz Anita Lucia </c:v>
                </c:pt>
                <c:pt idx="10">
                  <c:v>Alicorp Ecuador S.A. </c:v>
                </c:pt>
                <c:pt idx="11">
                  <c:v>Alimentsa Dietas Y Alimentos S.A. </c:v>
                </c:pt>
                <c:pt idx="12">
                  <c:v>Ecuagran </c:v>
                </c:pt>
                <c:pt idx="13">
                  <c:v>Industrial Molinera Ca </c:v>
                </c:pt>
              </c:strCache>
            </c:strRef>
          </c:cat>
          <c:val>
            <c:numRef>
              <c:f>IMPORTADORES!$L$22:$L$35</c:f>
              <c:numCache>
                <c:formatCode>0.00</c:formatCode>
                <c:ptCount val="14"/>
                <c:pt idx="0">
                  <c:v>22.292980210253539</c:v>
                </c:pt>
                <c:pt idx="1">
                  <c:v>8.6586029829965003</c:v>
                </c:pt>
                <c:pt idx="2">
                  <c:v>25.218856191345115</c:v>
                </c:pt>
                <c:pt idx="3">
                  <c:v>28.728336668509527</c:v>
                </c:pt>
                <c:pt idx="4">
                  <c:v>5.8116438256423208</c:v>
                </c:pt>
                <c:pt idx="5">
                  <c:v>1.6441207144315489E-2</c:v>
                </c:pt>
                <c:pt idx="6" formatCode="0.0000">
                  <c:v>3.5716435827084416E-3</c:v>
                </c:pt>
                <c:pt idx="7">
                  <c:v>1.5230789712532562</c:v>
                </c:pt>
                <c:pt idx="8">
                  <c:v>0.37934056904479974</c:v>
                </c:pt>
                <c:pt idx="9" formatCode="0.0000">
                  <c:v>7.9197314225274134E-4</c:v>
                </c:pt>
                <c:pt idx="10">
                  <c:v>0.92246702276827985</c:v>
                </c:pt>
                <c:pt idx="11">
                  <c:v>3.49317757027117</c:v>
                </c:pt>
                <c:pt idx="12">
                  <c:v>2.8956224440042244</c:v>
                </c:pt>
                <c:pt idx="13">
                  <c:v>5.5088720041992154E-2</c:v>
                </c:pt>
              </c:numCache>
            </c:numRef>
          </c:val>
        </c:ser>
        <c:dLbls>
          <c:showLegendKey val="0"/>
          <c:showVal val="0"/>
          <c:showCatName val="0"/>
          <c:showSerName val="0"/>
          <c:showPercent val="0"/>
          <c:showBubbleSize val="0"/>
        </c:dLbls>
        <c:gapWidth val="150"/>
        <c:axId val="242999296"/>
        <c:axId val="243000832"/>
      </c:barChart>
      <c:catAx>
        <c:axId val="242999296"/>
        <c:scaling>
          <c:orientation val="minMax"/>
        </c:scaling>
        <c:delete val="0"/>
        <c:axPos val="l"/>
        <c:numFmt formatCode="General" sourceLinked="1"/>
        <c:majorTickMark val="none"/>
        <c:minorTickMark val="none"/>
        <c:tickLblPos val="nextTo"/>
        <c:txPr>
          <a:bodyPr rot="0" vert="horz"/>
          <a:lstStyle/>
          <a:p>
            <a:pPr>
              <a:defRPr sz="800">
                <a:latin typeface="Arial" pitchFamily="34" charset="0"/>
                <a:cs typeface="Arial" pitchFamily="34" charset="0"/>
              </a:defRPr>
            </a:pPr>
            <a:endParaRPr lang="es-EC"/>
          </a:p>
        </c:txPr>
        <c:crossAx val="243000832"/>
        <c:crosses val="autoZero"/>
        <c:auto val="0"/>
        <c:lblAlgn val="ctr"/>
        <c:lblOffset val="100"/>
        <c:tickLblSkip val="1"/>
        <c:tickMarkSkip val="1"/>
        <c:noMultiLvlLbl val="0"/>
      </c:catAx>
      <c:valAx>
        <c:axId val="243000832"/>
        <c:scaling>
          <c:orientation val="minMax"/>
        </c:scaling>
        <c:delete val="0"/>
        <c:axPos val="b"/>
        <c:majorGridlines/>
        <c:numFmt formatCode="0.00" sourceLinked="1"/>
        <c:majorTickMark val="none"/>
        <c:minorTickMark val="none"/>
        <c:tickLblPos val="nextTo"/>
        <c:txPr>
          <a:bodyPr rot="0" vert="horz"/>
          <a:lstStyle/>
          <a:p>
            <a:pPr>
              <a:defRPr/>
            </a:pPr>
            <a:endParaRPr lang="es-EC"/>
          </a:p>
        </c:txPr>
        <c:crossAx val="242999296"/>
        <c:crosses val="autoZero"/>
        <c:crossBetween val="between"/>
      </c:valAx>
    </c:plotArea>
    <c:legend>
      <c:legendPos val="r"/>
      <c:layout>
        <c:manualLayout>
          <c:xMode val="edge"/>
          <c:yMode val="edge"/>
          <c:x val="0.82978723404255317"/>
          <c:y val="0.5414462081128748"/>
          <c:w val="0.15894868585732166"/>
          <c:h val="7.2358184956610158E-2"/>
        </c:manualLayout>
      </c:layout>
      <c:overlay val="0"/>
      <c:txPr>
        <a:bodyPr/>
        <a:lstStyle/>
        <a:p>
          <a:pPr>
            <a:defRPr sz="900"/>
          </a:pPr>
          <a:endParaRPr lang="es-EC"/>
        </a:p>
      </c:txPr>
    </c:legend>
    <c:plotVisOnly val="1"/>
    <c:dispBlanksAs val="gap"/>
    <c:showDLblsOverMax val="0"/>
  </c:chart>
  <c:spPr>
    <a:ln>
      <a:noFill/>
    </a:ln>
  </c:spPr>
  <c:externalData r:id="rId1">
    <c:autoUpdate val="0"/>
  </c:externalData>
</c:chartSpace>
</file>

<file path=ppt/diagrams/_rels/data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_rels/data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EFDA9F-2952-4A30-A50F-561D488940E9}" type="doc">
      <dgm:prSet loTypeId="urn:microsoft.com/office/officeart/2005/8/layout/radial6" loCatId="cycle" qsTypeId="urn:microsoft.com/office/officeart/2005/8/quickstyle/simple4" qsCatId="simple" csTypeId="urn:microsoft.com/office/officeart/2005/8/colors/colorful2" csCatId="colorful" phldr="1"/>
      <dgm:spPr/>
      <dgm:t>
        <a:bodyPr/>
        <a:lstStyle/>
        <a:p>
          <a:endParaRPr lang="es-EC"/>
        </a:p>
      </dgm:t>
    </dgm:pt>
    <dgm:pt modelId="{1AC76A85-77C2-46F6-98D5-CC9E9E12FA01}">
      <dgm:prSet phldrT="[Texto]"/>
      <dgm:spPr/>
      <dgm:t>
        <a:bodyPr/>
        <a:lstStyle/>
        <a:p>
          <a:r>
            <a:rPr lang="es-EC" smtClean="0"/>
            <a:t>Nueva Teoría del Comercio Internacional</a:t>
          </a:r>
          <a:endParaRPr lang="es-EC" dirty="0"/>
        </a:p>
      </dgm:t>
    </dgm:pt>
    <dgm:pt modelId="{BDE8019C-D97E-4000-8D2A-1A3D9B7392E1}" type="parTrans" cxnId="{401F6148-FAFE-4061-B2E7-B5B376DDA493}">
      <dgm:prSet/>
      <dgm:spPr/>
      <dgm:t>
        <a:bodyPr/>
        <a:lstStyle/>
        <a:p>
          <a:endParaRPr lang="es-EC">
            <a:solidFill>
              <a:schemeClr val="tx1"/>
            </a:solidFill>
          </a:endParaRPr>
        </a:p>
      </dgm:t>
    </dgm:pt>
    <dgm:pt modelId="{2BE5D537-E893-4B07-A8FF-82ADEF2F59FA}" type="sibTrans" cxnId="{401F6148-FAFE-4061-B2E7-B5B376DDA493}">
      <dgm:prSet/>
      <dgm:spPr/>
      <dgm:t>
        <a:bodyPr/>
        <a:lstStyle/>
        <a:p>
          <a:endParaRPr lang="es-EC">
            <a:solidFill>
              <a:schemeClr val="tx1"/>
            </a:solidFill>
          </a:endParaRPr>
        </a:p>
      </dgm:t>
    </dgm:pt>
    <dgm:pt modelId="{AA0BC5FA-F175-4D8C-914F-1C58C0ACA2D4}">
      <dgm:prSet phldrT="[Texto]" custT="1"/>
      <dgm:spPr/>
      <dgm:t>
        <a:bodyPr/>
        <a:lstStyle/>
        <a:p>
          <a:r>
            <a:rPr lang="es-EC" sz="1400" smtClean="0"/>
            <a:t>Competencia imperfecta</a:t>
          </a:r>
          <a:endParaRPr lang="es-EC" sz="1400" dirty="0"/>
        </a:p>
      </dgm:t>
    </dgm:pt>
    <dgm:pt modelId="{F7ED3E79-79A6-49AF-92AC-62F4BC96BCB3}" type="parTrans" cxnId="{1DF8D9DD-2AE4-44AA-A6B4-B3E61E1F6367}">
      <dgm:prSet/>
      <dgm:spPr/>
      <dgm:t>
        <a:bodyPr/>
        <a:lstStyle/>
        <a:p>
          <a:endParaRPr lang="es-EC">
            <a:solidFill>
              <a:schemeClr val="tx1"/>
            </a:solidFill>
          </a:endParaRPr>
        </a:p>
      </dgm:t>
    </dgm:pt>
    <dgm:pt modelId="{D01EB6D6-B173-41B2-BEA5-7D5CCBFB0611}" type="sibTrans" cxnId="{1DF8D9DD-2AE4-44AA-A6B4-B3E61E1F6367}">
      <dgm:prSet/>
      <dgm:spPr/>
      <dgm:t>
        <a:bodyPr/>
        <a:lstStyle/>
        <a:p>
          <a:endParaRPr lang="es-EC">
            <a:solidFill>
              <a:schemeClr val="tx1"/>
            </a:solidFill>
          </a:endParaRPr>
        </a:p>
      </dgm:t>
    </dgm:pt>
    <dgm:pt modelId="{7C4F5AE2-A79A-4AD4-B1AE-E7248B91403A}">
      <dgm:prSet phldrT="[Texto]" custT="1"/>
      <dgm:spPr/>
      <dgm:t>
        <a:bodyPr/>
        <a:lstStyle/>
        <a:p>
          <a:r>
            <a:rPr lang="es-EC" sz="1800" smtClean="0"/>
            <a:t>Tecnología</a:t>
          </a:r>
          <a:endParaRPr lang="es-EC" sz="1800" dirty="0"/>
        </a:p>
      </dgm:t>
    </dgm:pt>
    <dgm:pt modelId="{3574E3B7-3223-4744-A782-AFA73F19A908}" type="parTrans" cxnId="{43631AF3-5BED-427F-BD38-EA57AE50AE4A}">
      <dgm:prSet/>
      <dgm:spPr/>
      <dgm:t>
        <a:bodyPr/>
        <a:lstStyle/>
        <a:p>
          <a:endParaRPr lang="es-EC">
            <a:solidFill>
              <a:schemeClr val="tx1"/>
            </a:solidFill>
          </a:endParaRPr>
        </a:p>
      </dgm:t>
    </dgm:pt>
    <dgm:pt modelId="{AF26AAA8-40D9-47F1-B6A1-A4D5DD974791}" type="sibTrans" cxnId="{43631AF3-5BED-427F-BD38-EA57AE50AE4A}">
      <dgm:prSet/>
      <dgm:spPr/>
      <dgm:t>
        <a:bodyPr/>
        <a:lstStyle/>
        <a:p>
          <a:endParaRPr lang="es-EC">
            <a:solidFill>
              <a:schemeClr val="tx1"/>
            </a:solidFill>
          </a:endParaRPr>
        </a:p>
      </dgm:t>
    </dgm:pt>
    <dgm:pt modelId="{6481B204-0BA2-456F-96C2-01760B1C2A9E}">
      <dgm:prSet phldrT="[Texto]" custT="1"/>
      <dgm:spPr/>
      <dgm:t>
        <a:bodyPr/>
        <a:lstStyle/>
        <a:p>
          <a:r>
            <a:rPr lang="es-EC" sz="1800" smtClean="0"/>
            <a:t>Economías a Escala</a:t>
          </a:r>
          <a:endParaRPr lang="es-EC" sz="1800" dirty="0"/>
        </a:p>
      </dgm:t>
    </dgm:pt>
    <dgm:pt modelId="{3E3B9A3E-DAEB-4A1B-ADCE-EEB22652428F}" type="parTrans" cxnId="{8083498A-6B5C-4F42-98CC-E55384FA652C}">
      <dgm:prSet/>
      <dgm:spPr/>
      <dgm:t>
        <a:bodyPr/>
        <a:lstStyle/>
        <a:p>
          <a:endParaRPr lang="es-EC">
            <a:solidFill>
              <a:schemeClr val="tx1"/>
            </a:solidFill>
          </a:endParaRPr>
        </a:p>
      </dgm:t>
    </dgm:pt>
    <dgm:pt modelId="{9B87425F-AB87-4713-8437-4166051BF3A7}" type="sibTrans" cxnId="{8083498A-6B5C-4F42-98CC-E55384FA652C}">
      <dgm:prSet/>
      <dgm:spPr/>
      <dgm:t>
        <a:bodyPr/>
        <a:lstStyle/>
        <a:p>
          <a:endParaRPr lang="es-EC">
            <a:solidFill>
              <a:schemeClr val="tx1"/>
            </a:solidFill>
          </a:endParaRPr>
        </a:p>
      </dgm:t>
    </dgm:pt>
    <dgm:pt modelId="{EE06F7A9-8CF0-4CE3-92C0-BD46ADDA6F20}">
      <dgm:prSet phldrT="[Texto]" custT="1"/>
      <dgm:spPr/>
      <dgm:t>
        <a:bodyPr/>
        <a:lstStyle/>
        <a:p>
          <a:r>
            <a:rPr lang="es-EC" sz="1200" smtClean="0"/>
            <a:t>Especialización de las industrias</a:t>
          </a:r>
          <a:endParaRPr lang="es-EC" sz="1200" dirty="0"/>
        </a:p>
      </dgm:t>
    </dgm:pt>
    <dgm:pt modelId="{1A80E16B-1F31-4880-8B9D-82DEBE6429E0}" type="parTrans" cxnId="{701264EB-F4C1-437D-A080-DB5189323603}">
      <dgm:prSet/>
      <dgm:spPr/>
      <dgm:t>
        <a:bodyPr/>
        <a:lstStyle/>
        <a:p>
          <a:endParaRPr lang="es-EC">
            <a:solidFill>
              <a:schemeClr val="tx1"/>
            </a:solidFill>
          </a:endParaRPr>
        </a:p>
      </dgm:t>
    </dgm:pt>
    <dgm:pt modelId="{F8C9E257-A7CE-4A50-B043-7E69D451DBB8}" type="sibTrans" cxnId="{701264EB-F4C1-437D-A080-DB5189323603}">
      <dgm:prSet/>
      <dgm:spPr/>
      <dgm:t>
        <a:bodyPr/>
        <a:lstStyle/>
        <a:p>
          <a:endParaRPr lang="es-EC">
            <a:solidFill>
              <a:schemeClr val="tx1"/>
            </a:solidFill>
          </a:endParaRPr>
        </a:p>
      </dgm:t>
    </dgm:pt>
    <dgm:pt modelId="{4C524B77-3304-4104-BDBB-071196808AA8}" type="pres">
      <dgm:prSet presAssocID="{1DEFDA9F-2952-4A30-A50F-561D488940E9}" presName="Name0" presStyleCnt="0">
        <dgm:presLayoutVars>
          <dgm:chMax val="1"/>
          <dgm:dir/>
          <dgm:animLvl val="ctr"/>
          <dgm:resizeHandles val="exact"/>
        </dgm:presLayoutVars>
      </dgm:prSet>
      <dgm:spPr/>
      <dgm:t>
        <a:bodyPr/>
        <a:lstStyle/>
        <a:p>
          <a:endParaRPr lang="es-EC"/>
        </a:p>
      </dgm:t>
    </dgm:pt>
    <dgm:pt modelId="{666BD320-41B8-494E-AF5F-388920EFB971}" type="pres">
      <dgm:prSet presAssocID="{1AC76A85-77C2-46F6-98D5-CC9E9E12FA01}" presName="centerShape" presStyleLbl="node0" presStyleIdx="0" presStyleCnt="1"/>
      <dgm:spPr/>
      <dgm:t>
        <a:bodyPr/>
        <a:lstStyle/>
        <a:p>
          <a:endParaRPr lang="es-EC"/>
        </a:p>
      </dgm:t>
    </dgm:pt>
    <dgm:pt modelId="{5D87A61C-EAB0-4B53-8572-A9352E03F410}" type="pres">
      <dgm:prSet presAssocID="{AA0BC5FA-F175-4D8C-914F-1C58C0ACA2D4}" presName="node" presStyleLbl="node1" presStyleIdx="0" presStyleCnt="4">
        <dgm:presLayoutVars>
          <dgm:bulletEnabled val="1"/>
        </dgm:presLayoutVars>
      </dgm:prSet>
      <dgm:spPr/>
      <dgm:t>
        <a:bodyPr/>
        <a:lstStyle/>
        <a:p>
          <a:endParaRPr lang="es-EC"/>
        </a:p>
      </dgm:t>
    </dgm:pt>
    <dgm:pt modelId="{053BF669-310E-444E-AAA6-E36AF6C9275F}" type="pres">
      <dgm:prSet presAssocID="{AA0BC5FA-F175-4D8C-914F-1C58C0ACA2D4}" presName="dummy" presStyleCnt="0"/>
      <dgm:spPr/>
    </dgm:pt>
    <dgm:pt modelId="{4AD51637-44E5-4BF4-AB39-31D01656595C}" type="pres">
      <dgm:prSet presAssocID="{D01EB6D6-B173-41B2-BEA5-7D5CCBFB0611}" presName="sibTrans" presStyleLbl="sibTrans2D1" presStyleIdx="0" presStyleCnt="4"/>
      <dgm:spPr/>
      <dgm:t>
        <a:bodyPr/>
        <a:lstStyle/>
        <a:p>
          <a:endParaRPr lang="es-EC"/>
        </a:p>
      </dgm:t>
    </dgm:pt>
    <dgm:pt modelId="{D3E4F2C3-3892-45EB-8F9E-8BB013BEC77A}" type="pres">
      <dgm:prSet presAssocID="{7C4F5AE2-A79A-4AD4-B1AE-E7248B91403A}" presName="node" presStyleLbl="node1" presStyleIdx="1" presStyleCnt="4">
        <dgm:presLayoutVars>
          <dgm:bulletEnabled val="1"/>
        </dgm:presLayoutVars>
      </dgm:prSet>
      <dgm:spPr/>
      <dgm:t>
        <a:bodyPr/>
        <a:lstStyle/>
        <a:p>
          <a:endParaRPr lang="es-EC"/>
        </a:p>
      </dgm:t>
    </dgm:pt>
    <dgm:pt modelId="{8EF02B7B-A2C0-4FD4-80B0-9AFF6C20C61C}" type="pres">
      <dgm:prSet presAssocID="{7C4F5AE2-A79A-4AD4-B1AE-E7248B91403A}" presName="dummy" presStyleCnt="0"/>
      <dgm:spPr/>
    </dgm:pt>
    <dgm:pt modelId="{E323F44B-B1D8-4725-9F0C-770ACA1FAB16}" type="pres">
      <dgm:prSet presAssocID="{AF26AAA8-40D9-47F1-B6A1-A4D5DD974791}" presName="sibTrans" presStyleLbl="sibTrans2D1" presStyleIdx="1" presStyleCnt="4"/>
      <dgm:spPr/>
      <dgm:t>
        <a:bodyPr/>
        <a:lstStyle/>
        <a:p>
          <a:endParaRPr lang="es-EC"/>
        </a:p>
      </dgm:t>
    </dgm:pt>
    <dgm:pt modelId="{97158E0A-25D6-4AFB-9470-A0C8DDF76DD8}" type="pres">
      <dgm:prSet presAssocID="{6481B204-0BA2-456F-96C2-01760B1C2A9E}" presName="node" presStyleLbl="node1" presStyleIdx="2" presStyleCnt="4">
        <dgm:presLayoutVars>
          <dgm:bulletEnabled val="1"/>
        </dgm:presLayoutVars>
      </dgm:prSet>
      <dgm:spPr/>
      <dgm:t>
        <a:bodyPr/>
        <a:lstStyle/>
        <a:p>
          <a:endParaRPr lang="es-EC"/>
        </a:p>
      </dgm:t>
    </dgm:pt>
    <dgm:pt modelId="{0CBBB929-DE4A-4F95-929B-AEB3154919B1}" type="pres">
      <dgm:prSet presAssocID="{6481B204-0BA2-456F-96C2-01760B1C2A9E}" presName="dummy" presStyleCnt="0"/>
      <dgm:spPr/>
    </dgm:pt>
    <dgm:pt modelId="{1E64D4C7-268A-4195-B963-080423B7051D}" type="pres">
      <dgm:prSet presAssocID="{9B87425F-AB87-4713-8437-4166051BF3A7}" presName="sibTrans" presStyleLbl="sibTrans2D1" presStyleIdx="2" presStyleCnt="4"/>
      <dgm:spPr/>
      <dgm:t>
        <a:bodyPr/>
        <a:lstStyle/>
        <a:p>
          <a:endParaRPr lang="es-EC"/>
        </a:p>
      </dgm:t>
    </dgm:pt>
    <dgm:pt modelId="{58CA123E-69B3-429C-9247-9D9E36026277}" type="pres">
      <dgm:prSet presAssocID="{EE06F7A9-8CF0-4CE3-92C0-BD46ADDA6F20}" presName="node" presStyleLbl="node1" presStyleIdx="3" presStyleCnt="4">
        <dgm:presLayoutVars>
          <dgm:bulletEnabled val="1"/>
        </dgm:presLayoutVars>
      </dgm:prSet>
      <dgm:spPr/>
      <dgm:t>
        <a:bodyPr/>
        <a:lstStyle/>
        <a:p>
          <a:endParaRPr lang="es-EC"/>
        </a:p>
      </dgm:t>
    </dgm:pt>
    <dgm:pt modelId="{E24F8E16-05AD-4470-A2C9-16194E0F9D0B}" type="pres">
      <dgm:prSet presAssocID="{EE06F7A9-8CF0-4CE3-92C0-BD46ADDA6F20}" presName="dummy" presStyleCnt="0"/>
      <dgm:spPr/>
    </dgm:pt>
    <dgm:pt modelId="{6C0AB33F-EF36-41C3-9C00-3999D3D63935}" type="pres">
      <dgm:prSet presAssocID="{F8C9E257-A7CE-4A50-B043-7E69D451DBB8}" presName="sibTrans" presStyleLbl="sibTrans2D1" presStyleIdx="3" presStyleCnt="4"/>
      <dgm:spPr/>
      <dgm:t>
        <a:bodyPr/>
        <a:lstStyle/>
        <a:p>
          <a:endParaRPr lang="es-EC"/>
        </a:p>
      </dgm:t>
    </dgm:pt>
  </dgm:ptLst>
  <dgm:cxnLst>
    <dgm:cxn modelId="{C07D5948-FBFB-483A-BCD1-C2AD84BB5D9B}" type="presOf" srcId="{1DEFDA9F-2952-4A30-A50F-561D488940E9}" destId="{4C524B77-3304-4104-BDBB-071196808AA8}" srcOrd="0" destOrd="0" presId="urn:microsoft.com/office/officeart/2005/8/layout/radial6"/>
    <dgm:cxn modelId="{6451A392-17DF-4BF3-9DCC-E9C076D84288}" type="presOf" srcId="{7C4F5AE2-A79A-4AD4-B1AE-E7248B91403A}" destId="{D3E4F2C3-3892-45EB-8F9E-8BB013BEC77A}" srcOrd="0" destOrd="0" presId="urn:microsoft.com/office/officeart/2005/8/layout/radial6"/>
    <dgm:cxn modelId="{701264EB-F4C1-437D-A080-DB5189323603}" srcId="{1AC76A85-77C2-46F6-98D5-CC9E9E12FA01}" destId="{EE06F7A9-8CF0-4CE3-92C0-BD46ADDA6F20}" srcOrd="3" destOrd="0" parTransId="{1A80E16B-1F31-4880-8B9D-82DEBE6429E0}" sibTransId="{F8C9E257-A7CE-4A50-B043-7E69D451DBB8}"/>
    <dgm:cxn modelId="{1DF8D9DD-2AE4-44AA-A6B4-B3E61E1F6367}" srcId="{1AC76A85-77C2-46F6-98D5-CC9E9E12FA01}" destId="{AA0BC5FA-F175-4D8C-914F-1C58C0ACA2D4}" srcOrd="0" destOrd="0" parTransId="{F7ED3E79-79A6-49AF-92AC-62F4BC96BCB3}" sibTransId="{D01EB6D6-B173-41B2-BEA5-7D5CCBFB0611}"/>
    <dgm:cxn modelId="{A0949124-1E6E-402C-BE38-CF2B0A826F4B}" type="presOf" srcId="{AA0BC5FA-F175-4D8C-914F-1C58C0ACA2D4}" destId="{5D87A61C-EAB0-4B53-8572-A9352E03F410}" srcOrd="0" destOrd="0" presId="urn:microsoft.com/office/officeart/2005/8/layout/radial6"/>
    <dgm:cxn modelId="{D33BBFDA-4409-4A08-9BA2-206D1055B6AF}" type="presOf" srcId="{EE06F7A9-8CF0-4CE3-92C0-BD46ADDA6F20}" destId="{58CA123E-69B3-429C-9247-9D9E36026277}" srcOrd="0" destOrd="0" presId="urn:microsoft.com/office/officeart/2005/8/layout/radial6"/>
    <dgm:cxn modelId="{E6D2E402-8A73-4ACD-B822-0831E5D562C6}" type="presOf" srcId="{6481B204-0BA2-456F-96C2-01760B1C2A9E}" destId="{97158E0A-25D6-4AFB-9470-A0C8DDF76DD8}" srcOrd="0" destOrd="0" presId="urn:microsoft.com/office/officeart/2005/8/layout/radial6"/>
    <dgm:cxn modelId="{999E4762-0670-4F8E-B4D3-487FC931D0D3}" type="presOf" srcId="{F8C9E257-A7CE-4A50-B043-7E69D451DBB8}" destId="{6C0AB33F-EF36-41C3-9C00-3999D3D63935}" srcOrd="0" destOrd="0" presId="urn:microsoft.com/office/officeart/2005/8/layout/radial6"/>
    <dgm:cxn modelId="{EE0CC3A9-49F8-45BB-89A8-747CBC575D21}" type="presOf" srcId="{D01EB6D6-B173-41B2-BEA5-7D5CCBFB0611}" destId="{4AD51637-44E5-4BF4-AB39-31D01656595C}" srcOrd="0" destOrd="0" presId="urn:microsoft.com/office/officeart/2005/8/layout/radial6"/>
    <dgm:cxn modelId="{7A727624-ACCF-40C5-9E23-0C5D24F1D9B0}" type="presOf" srcId="{9B87425F-AB87-4713-8437-4166051BF3A7}" destId="{1E64D4C7-268A-4195-B963-080423B7051D}" srcOrd="0" destOrd="0" presId="urn:microsoft.com/office/officeart/2005/8/layout/radial6"/>
    <dgm:cxn modelId="{8083498A-6B5C-4F42-98CC-E55384FA652C}" srcId="{1AC76A85-77C2-46F6-98D5-CC9E9E12FA01}" destId="{6481B204-0BA2-456F-96C2-01760B1C2A9E}" srcOrd="2" destOrd="0" parTransId="{3E3B9A3E-DAEB-4A1B-ADCE-EEB22652428F}" sibTransId="{9B87425F-AB87-4713-8437-4166051BF3A7}"/>
    <dgm:cxn modelId="{510E5CA8-BC70-4815-9FE4-950E5229EB8E}" type="presOf" srcId="{AF26AAA8-40D9-47F1-B6A1-A4D5DD974791}" destId="{E323F44B-B1D8-4725-9F0C-770ACA1FAB16}" srcOrd="0" destOrd="0" presId="urn:microsoft.com/office/officeart/2005/8/layout/radial6"/>
    <dgm:cxn modelId="{64D76A29-EC33-40D3-9070-87A2493B3A64}" type="presOf" srcId="{1AC76A85-77C2-46F6-98D5-CC9E9E12FA01}" destId="{666BD320-41B8-494E-AF5F-388920EFB971}" srcOrd="0" destOrd="0" presId="urn:microsoft.com/office/officeart/2005/8/layout/radial6"/>
    <dgm:cxn modelId="{43631AF3-5BED-427F-BD38-EA57AE50AE4A}" srcId="{1AC76A85-77C2-46F6-98D5-CC9E9E12FA01}" destId="{7C4F5AE2-A79A-4AD4-B1AE-E7248B91403A}" srcOrd="1" destOrd="0" parTransId="{3574E3B7-3223-4744-A782-AFA73F19A908}" sibTransId="{AF26AAA8-40D9-47F1-B6A1-A4D5DD974791}"/>
    <dgm:cxn modelId="{401F6148-FAFE-4061-B2E7-B5B376DDA493}" srcId="{1DEFDA9F-2952-4A30-A50F-561D488940E9}" destId="{1AC76A85-77C2-46F6-98D5-CC9E9E12FA01}" srcOrd="0" destOrd="0" parTransId="{BDE8019C-D97E-4000-8D2A-1A3D9B7392E1}" sibTransId="{2BE5D537-E893-4B07-A8FF-82ADEF2F59FA}"/>
    <dgm:cxn modelId="{1471505C-03AC-45F2-B4A5-5A437055D7AE}" type="presParOf" srcId="{4C524B77-3304-4104-BDBB-071196808AA8}" destId="{666BD320-41B8-494E-AF5F-388920EFB971}" srcOrd="0" destOrd="0" presId="urn:microsoft.com/office/officeart/2005/8/layout/radial6"/>
    <dgm:cxn modelId="{6E92AD9A-1330-4E23-90A3-A00C3FAE094F}" type="presParOf" srcId="{4C524B77-3304-4104-BDBB-071196808AA8}" destId="{5D87A61C-EAB0-4B53-8572-A9352E03F410}" srcOrd="1" destOrd="0" presId="urn:microsoft.com/office/officeart/2005/8/layout/radial6"/>
    <dgm:cxn modelId="{BE96F160-91FF-4949-94C6-41EA3F6F964B}" type="presParOf" srcId="{4C524B77-3304-4104-BDBB-071196808AA8}" destId="{053BF669-310E-444E-AAA6-E36AF6C9275F}" srcOrd="2" destOrd="0" presId="urn:microsoft.com/office/officeart/2005/8/layout/radial6"/>
    <dgm:cxn modelId="{792BD64F-9FC6-4B15-8705-0B980C34DB8B}" type="presParOf" srcId="{4C524B77-3304-4104-BDBB-071196808AA8}" destId="{4AD51637-44E5-4BF4-AB39-31D01656595C}" srcOrd="3" destOrd="0" presId="urn:microsoft.com/office/officeart/2005/8/layout/radial6"/>
    <dgm:cxn modelId="{F5FE448A-7066-4D70-8B85-30434AA8ADD5}" type="presParOf" srcId="{4C524B77-3304-4104-BDBB-071196808AA8}" destId="{D3E4F2C3-3892-45EB-8F9E-8BB013BEC77A}" srcOrd="4" destOrd="0" presId="urn:microsoft.com/office/officeart/2005/8/layout/radial6"/>
    <dgm:cxn modelId="{6BF25D55-B204-472F-ACF3-3ED98359CF11}" type="presParOf" srcId="{4C524B77-3304-4104-BDBB-071196808AA8}" destId="{8EF02B7B-A2C0-4FD4-80B0-9AFF6C20C61C}" srcOrd="5" destOrd="0" presId="urn:microsoft.com/office/officeart/2005/8/layout/radial6"/>
    <dgm:cxn modelId="{48F2ED27-8244-4500-B666-74B8AD426706}" type="presParOf" srcId="{4C524B77-3304-4104-BDBB-071196808AA8}" destId="{E323F44B-B1D8-4725-9F0C-770ACA1FAB16}" srcOrd="6" destOrd="0" presId="urn:microsoft.com/office/officeart/2005/8/layout/radial6"/>
    <dgm:cxn modelId="{9819A935-87E1-4D6B-B6BD-EE69274D5678}" type="presParOf" srcId="{4C524B77-3304-4104-BDBB-071196808AA8}" destId="{97158E0A-25D6-4AFB-9470-A0C8DDF76DD8}" srcOrd="7" destOrd="0" presId="urn:microsoft.com/office/officeart/2005/8/layout/radial6"/>
    <dgm:cxn modelId="{4DA94EF8-BAF3-4CFD-902B-7566C26BAD71}" type="presParOf" srcId="{4C524B77-3304-4104-BDBB-071196808AA8}" destId="{0CBBB929-DE4A-4F95-929B-AEB3154919B1}" srcOrd="8" destOrd="0" presId="urn:microsoft.com/office/officeart/2005/8/layout/radial6"/>
    <dgm:cxn modelId="{090376C2-7EDE-4B7A-A288-9D5B80396667}" type="presParOf" srcId="{4C524B77-3304-4104-BDBB-071196808AA8}" destId="{1E64D4C7-268A-4195-B963-080423B7051D}" srcOrd="9" destOrd="0" presId="urn:microsoft.com/office/officeart/2005/8/layout/radial6"/>
    <dgm:cxn modelId="{061E4D7E-D83C-480A-A54F-3A1066DCFB2E}" type="presParOf" srcId="{4C524B77-3304-4104-BDBB-071196808AA8}" destId="{58CA123E-69B3-429C-9247-9D9E36026277}" srcOrd="10" destOrd="0" presId="urn:microsoft.com/office/officeart/2005/8/layout/radial6"/>
    <dgm:cxn modelId="{9BB4ED3B-0FCC-472A-9E5D-AF5D00AB94C5}" type="presParOf" srcId="{4C524B77-3304-4104-BDBB-071196808AA8}" destId="{E24F8E16-05AD-4470-A2C9-16194E0F9D0B}" srcOrd="11" destOrd="0" presId="urn:microsoft.com/office/officeart/2005/8/layout/radial6"/>
    <dgm:cxn modelId="{98BE10EB-F47C-4F36-8DCF-0D1E4C0F1A80}" type="presParOf" srcId="{4C524B77-3304-4104-BDBB-071196808AA8}" destId="{6C0AB33F-EF36-41C3-9C00-3999D3D63935}"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A3E1D9F-B1E7-4166-8D8F-562DA29C08F4}" type="doc">
      <dgm:prSet loTypeId="urn:microsoft.com/office/officeart/2005/8/layout/gear1" loCatId="process" qsTypeId="urn:microsoft.com/office/officeart/2005/8/quickstyle/simple5" qsCatId="simple" csTypeId="urn:microsoft.com/office/officeart/2005/8/colors/colorful3" csCatId="colorful" phldr="1"/>
      <dgm:spPr/>
    </dgm:pt>
    <dgm:pt modelId="{CEEAA991-30C8-450F-95AF-6A1EDE592BEA}">
      <dgm:prSet phldrT="[Texto]" custT="1"/>
      <dgm:spPr/>
      <dgm:t>
        <a:bodyPr/>
        <a:lstStyle/>
        <a:p>
          <a:r>
            <a:rPr lang="es-EC" sz="2000" dirty="0" smtClean="0">
              <a:solidFill>
                <a:schemeClr val="bg1"/>
              </a:solidFill>
            </a:rPr>
            <a:t>Programa de Reactivación del Trigo</a:t>
          </a:r>
          <a:endParaRPr lang="es-EC" sz="2000" dirty="0">
            <a:solidFill>
              <a:schemeClr val="bg1"/>
            </a:solidFill>
          </a:endParaRPr>
        </a:p>
      </dgm:t>
    </dgm:pt>
    <dgm:pt modelId="{C13ED333-40B3-4DFD-BDB9-BDB5E1D2ADDE}" type="parTrans" cxnId="{CB9792C4-61FD-4093-B77B-BD4A889D1793}">
      <dgm:prSet/>
      <dgm:spPr/>
      <dgm:t>
        <a:bodyPr/>
        <a:lstStyle/>
        <a:p>
          <a:endParaRPr lang="es-EC">
            <a:solidFill>
              <a:schemeClr val="bg1"/>
            </a:solidFill>
          </a:endParaRPr>
        </a:p>
      </dgm:t>
    </dgm:pt>
    <dgm:pt modelId="{137743DC-8AC6-4859-A813-78DE5232EB7F}" type="sibTrans" cxnId="{CB9792C4-61FD-4093-B77B-BD4A889D1793}">
      <dgm:prSet/>
      <dgm:spPr/>
      <dgm:t>
        <a:bodyPr/>
        <a:lstStyle/>
        <a:p>
          <a:endParaRPr lang="es-EC">
            <a:solidFill>
              <a:schemeClr val="bg1"/>
            </a:solidFill>
          </a:endParaRPr>
        </a:p>
      </dgm:t>
    </dgm:pt>
    <dgm:pt modelId="{126F0354-5ABF-41CD-A8EE-B3681428638D}">
      <dgm:prSet phldrT="[Texto]" custT="1"/>
      <dgm:spPr/>
      <dgm:t>
        <a:bodyPr/>
        <a:lstStyle/>
        <a:p>
          <a:r>
            <a:rPr lang="es-EC" sz="1600" smtClean="0">
              <a:solidFill>
                <a:schemeClr val="bg1"/>
              </a:solidFill>
            </a:rPr>
            <a:t>Matriz Productiva</a:t>
          </a:r>
          <a:endParaRPr lang="es-EC" sz="1600" dirty="0">
            <a:solidFill>
              <a:schemeClr val="bg1"/>
            </a:solidFill>
          </a:endParaRPr>
        </a:p>
      </dgm:t>
    </dgm:pt>
    <dgm:pt modelId="{4049D32C-2D0D-4B60-94D7-60E6DFA16CBB}" type="parTrans" cxnId="{7157A40C-6B86-4C87-9E2A-964FC56E257A}">
      <dgm:prSet/>
      <dgm:spPr/>
      <dgm:t>
        <a:bodyPr/>
        <a:lstStyle/>
        <a:p>
          <a:endParaRPr lang="es-EC">
            <a:solidFill>
              <a:schemeClr val="bg1"/>
            </a:solidFill>
          </a:endParaRPr>
        </a:p>
      </dgm:t>
    </dgm:pt>
    <dgm:pt modelId="{491F9430-1AD6-431F-9C81-E597DDF8B56F}" type="sibTrans" cxnId="{7157A40C-6B86-4C87-9E2A-964FC56E257A}">
      <dgm:prSet/>
      <dgm:spPr/>
      <dgm:t>
        <a:bodyPr/>
        <a:lstStyle/>
        <a:p>
          <a:endParaRPr lang="es-EC">
            <a:solidFill>
              <a:schemeClr val="bg1"/>
            </a:solidFill>
          </a:endParaRPr>
        </a:p>
      </dgm:t>
    </dgm:pt>
    <dgm:pt modelId="{4F59C087-820D-402F-9636-B7D593043100}">
      <dgm:prSet phldrT="[Texto]" custT="1"/>
      <dgm:spPr/>
      <dgm:t>
        <a:bodyPr/>
        <a:lstStyle/>
        <a:p>
          <a:r>
            <a:rPr lang="es-EC" sz="1600" dirty="0" smtClean="0">
              <a:solidFill>
                <a:schemeClr val="bg1"/>
              </a:solidFill>
            </a:rPr>
            <a:t>Sustitución de Importaciones</a:t>
          </a:r>
          <a:endParaRPr lang="es-EC" sz="1600" dirty="0">
            <a:solidFill>
              <a:schemeClr val="bg1"/>
            </a:solidFill>
          </a:endParaRPr>
        </a:p>
      </dgm:t>
    </dgm:pt>
    <dgm:pt modelId="{DFD757A1-91A3-461D-93AC-43E48A35FCB4}" type="parTrans" cxnId="{0100D256-6CD8-425A-A11B-C7ED928C082D}">
      <dgm:prSet/>
      <dgm:spPr/>
      <dgm:t>
        <a:bodyPr/>
        <a:lstStyle/>
        <a:p>
          <a:endParaRPr lang="es-EC">
            <a:solidFill>
              <a:schemeClr val="bg1"/>
            </a:solidFill>
          </a:endParaRPr>
        </a:p>
      </dgm:t>
    </dgm:pt>
    <dgm:pt modelId="{A3050988-C157-4D91-A7AC-D9E18182100D}" type="sibTrans" cxnId="{0100D256-6CD8-425A-A11B-C7ED928C082D}">
      <dgm:prSet/>
      <dgm:spPr/>
      <dgm:t>
        <a:bodyPr/>
        <a:lstStyle/>
        <a:p>
          <a:endParaRPr lang="es-EC">
            <a:solidFill>
              <a:schemeClr val="bg1"/>
            </a:solidFill>
          </a:endParaRPr>
        </a:p>
      </dgm:t>
    </dgm:pt>
    <dgm:pt modelId="{E8805216-C67E-47B8-BE8C-F37E1939BA61}" type="pres">
      <dgm:prSet presAssocID="{BA3E1D9F-B1E7-4166-8D8F-562DA29C08F4}" presName="composite" presStyleCnt="0">
        <dgm:presLayoutVars>
          <dgm:chMax val="3"/>
          <dgm:animLvl val="lvl"/>
          <dgm:resizeHandles val="exact"/>
        </dgm:presLayoutVars>
      </dgm:prSet>
      <dgm:spPr/>
    </dgm:pt>
    <dgm:pt modelId="{D7C4170E-69DF-4F63-9028-E606A5AC2B1D}" type="pres">
      <dgm:prSet presAssocID="{CEEAA991-30C8-450F-95AF-6A1EDE592BEA}" presName="gear1" presStyleLbl="node1" presStyleIdx="0" presStyleCnt="3" custLinFactNeighborX="-1299" custLinFactNeighborY="7658">
        <dgm:presLayoutVars>
          <dgm:chMax val="1"/>
          <dgm:bulletEnabled val="1"/>
        </dgm:presLayoutVars>
      </dgm:prSet>
      <dgm:spPr/>
      <dgm:t>
        <a:bodyPr/>
        <a:lstStyle/>
        <a:p>
          <a:endParaRPr lang="es-EC"/>
        </a:p>
      </dgm:t>
    </dgm:pt>
    <dgm:pt modelId="{9EFA4A36-CB47-4CB7-B987-EFBE3386D980}" type="pres">
      <dgm:prSet presAssocID="{CEEAA991-30C8-450F-95AF-6A1EDE592BEA}" presName="gear1srcNode" presStyleLbl="node1" presStyleIdx="0" presStyleCnt="3"/>
      <dgm:spPr/>
      <dgm:t>
        <a:bodyPr/>
        <a:lstStyle/>
        <a:p>
          <a:endParaRPr lang="es-EC"/>
        </a:p>
      </dgm:t>
    </dgm:pt>
    <dgm:pt modelId="{2C9135EC-F7C7-442F-8AB4-DBBAFAE98F5A}" type="pres">
      <dgm:prSet presAssocID="{CEEAA991-30C8-450F-95AF-6A1EDE592BEA}" presName="gear1dstNode" presStyleLbl="node1" presStyleIdx="0" presStyleCnt="3"/>
      <dgm:spPr/>
      <dgm:t>
        <a:bodyPr/>
        <a:lstStyle/>
        <a:p>
          <a:endParaRPr lang="es-EC"/>
        </a:p>
      </dgm:t>
    </dgm:pt>
    <dgm:pt modelId="{CFB37673-C5D1-46D2-90D1-10DDDA9D40DA}" type="pres">
      <dgm:prSet presAssocID="{126F0354-5ABF-41CD-A8EE-B3681428638D}" presName="gear2" presStyleLbl="node1" presStyleIdx="1" presStyleCnt="3" custLinFactNeighborX="-3929" custLinFactNeighborY="3112">
        <dgm:presLayoutVars>
          <dgm:chMax val="1"/>
          <dgm:bulletEnabled val="1"/>
        </dgm:presLayoutVars>
      </dgm:prSet>
      <dgm:spPr/>
      <dgm:t>
        <a:bodyPr/>
        <a:lstStyle/>
        <a:p>
          <a:endParaRPr lang="es-EC"/>
        </a:p>
      </dgm:t>
    </dgm:pt>
    <dgm:pt modelId="{C24B68F4-CCF2-4E9E-B943-DA6E27413C86}" type="pres">
      <dgm:prSet presAssocID="{126F0354-5ABF-41CD-A8EE-B3681428638D}" presName="gear2srcNode" presStyleLbl="node1" presStyleIdx="1" presStyleCnt="3"/>
      <dgm:spPr/>
      <dgm:t>
        <a:bodyPr/>
        <a:lstStyle/>
        <a:p>
          <a:endParaRPr lang="es-EC"/>
        </a:p>
      </dgm:t>
    </dgm:pt>
    <dgm:pt modelId="{6E44EA9A-4116-48FD-8214-6DC4B79BDA96}" type="pres">
      <dgm:prSet presAssocID="{126F0354-5ABF-41CD-A8EE-B3681428638D}" presName="gear2dstNode" presStyleLbl="node1" presStyleIdx="1" presStyleCnt="3"/>
      <dgm:spPr/>
      <dgm:t>
        <a:bodyPr/>
        <a:lstStyle/>
        <a:p>
          <a:endParaRPr lang="es-EC"/>
        </a:p>
      </dgm:t>
    </dgm:pt>
    <dgm:pt modelId="{19193AD2-8787-4645-A7E4-138CB4F47E5B}" type="pres">
      <dgm:prSet presAssocID="{4F59C087-820D-402F-9636-B7D593043100}" presName="gear3" presStyleLbl="node1" presStyleIdx="2" presStyleCnt="3" custScaleX="115093" custScaleY="112106"/>
      <dgm:spPr/>
      <dgm:t>
        <a:bodyPr/>
        <a:lstStyle/>
        <a:p>
          <a:endParaRPr lang="es-EC"/>
        </a:p>
      </dgm:t>
    </dgm:pt>
    <dgm:pt modelId="{BC574AC7-C06C-4F06-B4D3-BF16D7310E52}" type="pres">
      <dgm:prSet presAssocID="{4F59C087-820D-402F-9636-B7D593043100}" presName="gear3tx" presStyleLbl="node1" presStyleIdx="2" presStyleCnt="3">
        <dgm:presLayoutVars>
          <dgm:chMax val="1"/>
          <dgm:bulletEnabled val="1"/>
        </dgm:presLayoutVars>
      </dgm:prSet>
      <dgm:spPr/>
      <dgm:t>
        <a:bodyPr/>
        <a:lstStyle/>
        <a:p>
          <a:endParaRPr lang="es-EC"/>
        </a:p>
      </dgm:t>
    </dgm:pt>
    <dgm:pt modelId="{9615B965-E817-409A-A686-70C2D6EBD3B4}" type="pres">
      <dgm:prSet presAssocID="{4F59C087-820D-402F-9636-B7D593043100}" presName="gear3srcNode" presStyleLbl="node1" presStyleIdx="2" presStyleCnt="3"/>
      <dgm:spPr/>
      <dgm:t>
        <a:bodyPr/>
        <a:lstStyle/>
        <a:p>
          <a:endParaRPr lang="es-EC"/>
        </a:p>
      </dgm:t>
    </dgm:pt>
    <dgm:pt modelId="{0A3C2785-BCC9-41D8-9100-88148B2412B7}" type="pres">
      <dgm:prSet presAssocID="{4F59C087-820D-402F-9636-B7D593043100}" presName="gear3dstNode" presStyleLbl="node1" presStyleIdx="2" presStyleCnt="3"/>
      <dgm:spPr/>
      <dgm:t>
        <a:bodyPr/>
        <a:lstStyle/>
        <a:p>
          <a:endParaRPr lang="es-EC"/>
        </a:p>
      </dgm:t>
    </dgm:pt>
    <dgm:pt modelId="{F47EEB1A-FA6E-47D0-9131-9EC8C10B7766}" type="pres">
      <dgm:prSet presAssocID="{137743DC-8AC6-4859-A813-78DE5232EB7F}" presName="connector1" presStyleLbl="sibTrans2D1" presStyleIdx="0" presStyleCnt="3"/>
      <dgm:spPr/>
      <dgm:t>
        <a:bodyPr/>
        <a:lstStyle/>
        <a:p>
          <a:endParaRPr lang="es-EC"/>
        </a:p>
      </dgm:t>
    </dgm:pt>
    <dgm:pt modelId="{2BAECEC5-A34A-4447-A44F-34BF5560366D}" type="pres">
      <dgm:prSet presAssocID="{491F9430-1AD6-431F-9C81-E597DDF8B56F}" presName="connector2" presStyleLbl="sibTrans2D1" presStyleIdx="1" presStyleCnt="3"/>
      <dgm:spPr/>
      <dgm:t>
        <a:bodyPr/>
        <a:lstStyle/>
        <a:p>
          <a:endParaRPr lang="es-EC"/>
        </a:p>
      </dgm:t>
    </dgm:pt>
    <dgm:pt modelId="{405C86FF-1444-4F48-99C4-35445A2A467D}" type="pres">
      <dgm:prSet presAssocID="{A3050988-C157-4D91-A7AC-D9E18182100D}" presName="connector3" presStyleLbl="sibTrans2D1" presStyleIdx="2" presStyleCnt="3"/>
      <dgm:spPr/>
      <dgm:t>
        <a:bodyPr/>
        <a:lstStyle/>
        <a:p>
          <a:endParaRPr lang="es-EC"/>
        </a:p>
      </dgm:t>
    </dgm:pt>
  </dgm:ptLst>
  <dgm:cxnLst>
    <dgm:cxn modelId="{0100D256-6CD8-425A-A11B-C7ED928C082D}" srcId="{BA3E1D9F-B1E7-4166-8D8F-562DA29C08F4}" destId="{4F59C087-820D-402F-9636-B7D593043100}" srcOrd="2" destOrd="0" parTransId="{DFD757A1-91A3-461D-93AC-43E48A35FCB4}" sibTransId="{A3050988-C157-4D91-A7AC-D9E18182100D}"/>
    <dgm:cxn modelId="{CB9792C4-61FD-4093-B77B-BD4A889D1793}" srcId="{BA3E1D9F-B1E7-4166-8D8F-562DA29C08F4}" destId="{CEEAA991-30C8-450F-95AF-6A1EDE592BEA}" srcOrd="0" destOrd="0" parTransId="{C13ED333-40B3-4DFD-BDB9-BDB5E1D2ADDE}" sibTransId="{137743DC-8AC6-4859-A813-78DE5232EB7F}"/>
    <dgm:cxn modelId="{1D60C573-DBD6-4F27-AC85-BC2D44D154C2}" type="presOf" srcId="{4F59C087-820D-402F-9636-B7D593043100}" destId="{9615B965-E817-409A-A686-70C2D6EBD3B4}" srcOrd="2" destOrd="0" presId="urn:microsoft.com/office/officeart/2005/8/layout/gear1"/>
    <dgm:cxn modelId="{E2233CC9-AFED-4114-AE8C-C5A4BD3A5567}" type="presOf" srcId="{4F59C087-820D-402F-9636-B7D593043100}" destId="{0A3C2785-BCC9-41D8-9100-88148B2412B7}" srcOrd="3" destOrd="0" presId="urn:microsoft.com/office/officeart/2005/8/layout/gear1"/>
    <dgm:cxn modelId="{6273F9E3-39D7-4E42-A8E4-2F48DED6F073}" type="presOf" srcId="{126F0354-5ABF-41CD-A8EE-B3681428638D}" destId="{CFB37673-C5D1-46D2-90D1-10DDDA9D40DA}" srcOrd="0" destOrd="0" presId="urn:microsoft.com/office/officeart/2005/8/layout/gear1"/>
    <dgm:cxn modelId="{87DA710B-4F70-44CF-AB3C-05C50CF57D47}" type="presOf" srcId="{137743DC-8AC6-4859-A813-78DE5232EB7F}" destId="{F47EEB1A-FA6E-47D0-9131-9EC8C10B7766}" srcOrd="0" destOrd="0" presId="urn:microsoft.com/office/officeart/2005/8/layout/gear1"/>
    <dgm:cxn modelId="{ADCD46F1-B97F-4476-A59E-3C4D5DBDD3D0}" type="presOf" srcId="{CEEAA991-30C8-450F-95AF-6A1EDE592BEA}" destId="{D7C4170E-69DF-4F63-9028-E606A5AC2B1D}" srcOrd="0" destOrd="0" presId="urn:microsoft.com/office/officeart/2005/8/layout/gear1"/>
    <dgm:cxn modelId="{29E39677-B1DB-4F53-B607-FE6D80F59E23}" type="presOf" srcId="{126F0354-5ABF-41CD-A8EE-B3681428638D}" destId="{C24B68F4-CCF2-4E9E-B943-DA6E27413C86}" srcOrd="1" destOrd="0" presId="urn:microsoft.com/office/officeart/2005/8/layout/gear1"/>
    <dgm:cxn modelId="{72CD016F-EFDD-46C9-973D-E37CABEB4870}" type="presOf" srcId="{BA3E1D9F-B1E7-4166-8D8F-562DA29C08F4}" destId="{E8805216-C67E-47B8-BE8C-F37E1939BA61}" srcOrd="0" destOrd="0" presId="urn:microsoft.com/office/officeart/2005/8/layout/gear1"/>
    <dgm:cxn modelId="{09C98ACE-E06C-439F-A938-8D4AE43263A9}" type="presOf" srcId="{491F9430-1AD6-431F-9C81-E597DDF8B56F}" destId="{2BAECEC5-A34A-4447-A44F-34BF5560366D}" srcOrd="0" destOrd="0" presId="urn:microsoft.com/office/officeart/2005/8/layout/gear1"/>
    <dgm:cxn modelId="{AB296D17-0D33-4CFB-AD08-3FD40735F07B}" type="presOf" srcId="{CEEAA991-30C8-450F-95AF-6A1EDE592BEA}" destId="{9EFA4A36-CB47-4CB7-B987-EFBE3386D980}" srcOrd="1" destOrd="0" presId="urn:microsoft.com/office/officeart/2005/8/layout/gear1"/>
    <dgm:cxn modelId="{7157A40C-6B86-4C87-9E2A-964FC56E257A}" srcId="{BA3E1D9F-B1E7-4166-8D8F-562DA29C08F4}" destId="{126F0354-5ABF-41CD-A8EE-B3681428638D}" srcOrd="1" destOrd="0" parTransId="{4049D32C-2D0D-4B60-94D7-60E6DFA16CBB}" sibTransId="{491F9430-1AD6-431F-9C81-E597DDF8B56F}"/>
    <dgm:cxn modelId="{BD8E7E9A-6567-4B42-B36D-7F130BBCEEF6}" type="presOf" srcId="{A3050988-C157-4D91-A7AC-D9E18182100D}" destId="{405C86FF-1444-4F48-99C4-35445A2A467D}" srcOrd="0" destOrd="0" presId="urn:microsoft.com/office/officeart/2005/8/layout/gear1"/>
    <dgm:cxn modelId="{C4405995-5119-42A1-8DC8-7144BA198E3C}" type="presOf" srcId="{4F59C087-820D-402F-9636-B7D593043100}" destId="{BC574AC7-C06C-4F06-B4D3-BF16D7310E52}" srcOrd="1" destOrd="0" presId="urn:microsoft.com/office/officeart/2005/8/layout/gear1"/>
    <dgm:cxn modelId="{7843ACAE-87B0-4351-BA25-114338C8D199}" type="presOf" srcId="{CEEAA991-30C8-450F-95AF-6A1EDE592BEA}" destId="{2C9135EC-F7C7-442F-8AB4-DBBAFAE98F5A}" srcOrd="2" destOrd="0" presId="urn:microsoft.com/office/officeart/2005/8/layout/gear1"/>
    <dgm:cxn modelId="{42CBD58C-1480-4FB9-B415-1F970CD97BBB}" type="presOf" srcId="{126F0354-5ABF-41CD-A8EE-B3681428638D}" destId="{6E44EA9A-4116-48FD-8214-6DC4B79BDA96}" srcOrd="2" destOrd="0" presId="urn:microsoft.com/office/officeart/2005/8/layout/gear1"/>
    <dgm:cxn modelId="{71800D74-BC42-49B9-8DEA-E02DF8DD63E3}" type="presOf" srcId="{4F59C087-820D-402F-9636-B7D593043100}" destId="{19193AD2-8787-4645-A7E4-138CB4F47E5B}" srcOrd="0" destOrd="0" presId="urn:microsoft.com/office/officeart/2005/8/layout/gear1"/>
    <dgm:cxn modelId="{5AC5604F-F35B-4058-B736-11157BDA3D53}" type="presParOf" srcId="{E8805216-C67E-47B8-BE8C-F37E1939BA61}" destId="{D7C4170E-69DF-4F63-9028-E606A5AC2B1D}" srcOrd="0" destOrd="0" presId="urn:microsoft.com/office/officeart/2005/8/layout/gear1"/>
    <dgm:cxn modelId="{BD8E3098-B7C8-4E8F-84EC-4015C0437170}" type="presParOf" srcId="{E8805216-C67E-47B8-BE8C-F37E1939BA61}" destId="{9EFA4A36-CB47-4CB7-B987-EFBE3386D980}" srcOrd="1" destOrd="0" presId="urn:microsoft.com/office/officeart/2005/8/layout/gear1"/>
    <dgm:cxn modelId="{7026677B-8DAA-43E1-90C2-E3BE18FA8D28}" type="presParOf" srcId="{E8805216-C67E-47B8-BE8C-F37E1939BA61}" destId="{2C9135EC-F7C7-442F-8AB4-DBBAFAE98F5A}" srcOrd="2" destOrd="0" presId="urn:microsoft.com/office/officeart/2005/8/layout/gear1"/>
    <dgm:cxn modelId="{3D0417F4-4872-4F82-87F6-1BDA88A97946}" type="presParOf" srcId="{E8805216-C67E-47B8-BE8C-F37E1939BA61}" destId="{CFB37673-C5D1-46D2-90D1-10DDDA9D40DA}" srcOrd="3" destOrd="0" presId="urn:microsoft.com/office/officeart/2005/8/layout/gear1"/>
    <dgm:cxn modelId="{D5489EB0-14C2-4A7A-A240-E085BE4C83C7}" type="presParOf" srcId="{E8805216-C67E-47B8-BE8C-F37E1939BA61}" destId="{C24B68F4-CCF2-4E9E-B943-DA6E27413C86}" srcOrd="4" destOrd="0" presId="urn:microsoft.com/office/officeart/2005/8/layout/gear1"/>
    <dgm:cxn modelId="{6E4664F8-0DF8-4E76-B890-7E9B5AEE350E}" type="presParOf" srcId="{E8805216-C67E-47B8-BE8C-F37E1939BA61}" destId="{6E44EA9A-4116-48FD-8214-6DC4B79BDA96}" srcOrd="5" destOrd="0" presId="urn:microsoft.com/office/officeart/2005/8/layout/gear1"/>
    <dgm:cxn modelId="{00622F1C-3793-4A8E-A7DA-22C02BC5CA4B}" type="presParOf" srcId="{E8805216-C67E-47B8-BE8C-F37E1939BA61}" destId="{19193AD2-8787-4645-A7E4-138CB4F47E5B}" srcOrd="6" destOrd="0" presId="urn:microsoft.com/office/officeart/2005/8/layout/gear1"/>
    <dgm:cxn modelId="{D20DB4B1-53EA-4863-B8B1-C66F22296AF1}" type="presParOf" srcId="{E8805216-C67E-47B8-BE8C-F37E1939BA61}" destId="{BC574AC7-C06C-4F06-B4D3-BF16D7310E52}" srcOrd="7" destOrd="0" presId="urn:microsoft.com/office/officeart/2005/8/layout/gear1"/>
    <dgm:cxn modelId="{015F8881-5B0B-4909-B910-35F1546E44D7}" type="presParOf" srcId="{E8805216-C67E-47B8-BE8C-F37E1939BA61}" destId="{9615B965-E817-409A-A686-70C2D6EBD3B4}" srcOrd="8" destOrd="0" presId="urn:microsoft.com/office/officeart/2005/8/layout/gear1"/>
    <dgm:cxn modelId="{98730388-8B8A-4981-91EB-EB1A48DD4282}" type="presParOf" srcId="{E8805216-C67E-47B8-BE8C-F37E1939BA61}" destId="{0A3C2785-BCC9-41D8-9100-88148B2412B7}" srcOrd="9" destOrd="0" presId="urn:microsoft.com/office/officeart/2005/8/layout/gear1"/>
    <dgm:cxn modelId="{8ABFDC03-8600-437D-AB02-EE2BAE4EB8F8}" type="presParOf" srcId="{E8805216-C67E-47B8-BE8C-F37E1939BA61}" destId="{F47EEB1A-FA6E-47D0-9131-9EC8C10B7766}" srcOrd="10" destOrd="0" presId="urn:microsoft.com/office/officeart/2005/8/layout/gear1"/>
    <dgm:cxn modelId="{4BFE9CE3-7AED-401C-A162-E56CC98E1070}" type="presParOf" srcId="{E8805216-C67E-47B8-BE8C-F37E1939BA61}" destId="{2BAECEC5-A34A-4447-A44F-34BF5560366D}" srcOrd="11" destOrd="0" presId="urn:microsoft.com/office/officeart/2005/8/layout/gear1"/>
    <dgm:cxn modelId="{FA03A3B1-5BF1-42D4-BF66-643EFA8762EC}" type="presParOf" srcId="{E8805216-C67E-47B8-BE8C-F37E1939BA61}" destId="{405C86FF-1444-4F48-99C4-35445A2A467D}"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34A3442-8F14-4423-9582-702E2AB08375}" type="doc">
      <dgm:prSet loTypeId="urn:microsoft.com/office/officeart/2005/8/layout/hList6" loCatId="list" qsTypeId="urn:microsoft.com/office/officeart/2005/8/quickstyle/simple3" qsCatId="simple" csTypeId="urn:microsoft.com/office/officeart/2005/8/colors/accent3_2" csCatId="accent3" phldr="1"/>
      <dgm:spPr/>
      <dgm:t>
        <a:bodyPr/>
        <a:lstStyle/>
        <a:p>
          <a:endParaRPr lang="es-EC"/>
        </a:p>
      </dgm:t>
    </dgm:pt>
    <dgm:pt modelId="{6EEBBE38-6201-4551-AF1D-68AF07AD134E}">
      <dgm:prSet phldrT="[Texto]"/>
      <dgm:spPr/>
      <dgm:t>
        <a:bodyPr/>
        <a:lstStyle/>
        <a:p>
          <a:r>
            <a:rPr lang="es-EC" dirty="0" smtClean="0"/>
            <a:t>Enfoque Endógeno</a:t>
          </a:r>
          <a:endParaRPr lang="es-EC" dirty="0"/>
        </a:p>
      </dgm:t>
    </dgm:pt>
    <dgm:pt modelId="{4C3D4907-6AAA-4BCB-82C6-EAE7AE7D30DB}" type="parTrans" cxnId="{40026958-4FF2-4180-B0D7-221051CDBDAE}">
      <dgm:prSet/>
      <dgm:spPr/>
      <dgm:t>
        <a:bodyPr/>
        <a:lstStyle/>
        <a:p>
          <a:endParaRPr lang="es-EC"/>
        </a:p>
      </dgm:t>
    </dgm:pt>
    <dgm:pt modelId="{D8FA385A-E33B-4BF7-92C9-20B4F3E4C7D6}" type="sibTrans" cxnId="{40026958-4FF2-4180-B0D7-221051CDBDAE}">
      <dgm:prSet/>
      <dgm:spPr/>
      <dgm:t>
        <a:bodyPr/>
        <a:lstStyle/>
        <a:p>
          <a:endParaRPr lang="es-EC"/>
        </a:p>
      </dgm:t>
    </dgm:pt>
    <dgm:pt modelId="{8F88E512-F6EA-4D16-B63C-3B6A92A874D0}">
      <dgm:prSet phldrT="[Texto]"/>
      <dgm:spPr/>
      <dgm:t>
        <a:bodyPr/>
        <a:lstStyle/>
        <a:p>
          <a:r>
            <a:rPr lang="es-EC" dirty="0" smtClean="0"/>
            <a:t>Valor Agregado</a:t>
          </a:r>
          <a:endParaRPr lang="es-EC" dirty="0"/>
        </a:p>
      </dgm:t>
    </dgm:pt>
    <dgm:pt modelId="{B50109FF-396E-405B-8346-569569702ADD}" type="parTrans" cxnId="{1ADB4A23-E557-4801-9D9B-D77DF8B62884}">
      <dgm:prSet/>
      <dgm:spPr/>
      <dgm:t>
        <a:bodyPr/>
        <a:lstStyle/>
        <a:p>
          <a:endParaRPr lang="es-EC"/>
        </a:p>
      </dgm:t>
    </dgm:pt>
    <dgm:pt modelId="{44E93C2E-E6B3-4C09-8127-4A803955CED9}" type="sibTrans" cxnId="{1ADB4A23-E557-4801-9D9B-D77DF8B62884}">
      <dgm:prSet/>
      <dgm:spPr/>
      <dgm:t>
        <a:bodyPr/>
        <a:lstStyle/>
        <a:p>
          <a:endParaRPr lang="es-EC"/>
        </a:p>
      </dgm:t>
    </dgm:pt>
    <dgm:pt modelId="{DC186A93-3D0B-4B18-A403-5C0B13741FA5}">
      <dgm:prSet phldrT="[Texto]"/>
      <dgm:spPr/>
      <dgm:t>
        <a:bodyPr/>
        <a:lstStyle/>
        <a:p>
          <a:r>
            <a:rPr lang="es-EC" dirty="0" smtClean="0"/>
            <a:t>Políticas con exoneración de aranceles</a:t>
          </a:r>
          <a:endParaRPr lang="es-EC" dirty="0"/>
        </a:p>
      </dgm:t>
    </dgm:pt>
    <dgm:pt modelId="{FD0AD5D3-F960-496A-B898-19896B85C72B}" type="parTrans" cxnId="{4E20AD89-4DE5-4F04-A434-1812F21A2E52}">
      <dgm:prSet/>
      <dgm:spPr/>
      <dgm:t>
        <a:bodyPr/>
        <a:lstStyle/>
        <a:p>
          <a:endParaRPr lang="es-EC"/>
        </a:p>
      </dgm:t>
    </dgm:pt>
    <dgm:pt modelId="{DA5F3873-EA04-4241-8758-7064CF536722}" type="sibTrans" cxnId="{4E20AD89-4DE5-4F04-A434-1812F21A2E52}">
      <dgm:prSet/>
      <dgm:spPr/>
      <dgm:t>
        <a:bodyPr/>
        <a:lstStyle/>
        <a:p>
          <a:endParaRPr lang="es-EC"/>
        </a:p>
      </dgm:t>
    </dgm:pt>
    <dgm:pt modelId="{F539C6E9-D5C1-4168-8D46-743492C8CC39}">
      <dgm:prSet phldrT="[Texto]"/>
      <dgm:spPr/>
      <dgm:t>
        <a:bodyPr/>
        <a:lstStyle/>
        <a:p>
          <a:r>
            <a:rPr lang="es-EC" dirty="0" smtClean="0"/>
            <a:t>Recuperación de producción</a:t>
          </a:r>
          <a:endParaRPr lang="es-EC" dirty="0"/>
        </a:p>
      </dgm:t>
    </dgm:pt>
    <dgm:pt modelId="{97748EBE-E47B-478B-9E19-F740B911D8B6}" type="parTrans" cxnId="{17BECC40-2F3F-4CF0-B3BE-9DE40368E5C0}">
      <dgm:prSet/>
      <dgm:spPr/>
      <dgm:t>
        <a:bodyPr/>
        <a:lstStyle/>
        <a:p>
          <a:endParaRPr lang="es-EC"/>
        </a:p>
      </dgm:t>
    </dgm:pt>
    <dgm:pt modelId="{A0E49695-7347-4545-99F3-01A2B7BD7A64}" type="sibTrans" cxnId="{17BECC40-2F3F-4CF0-B3BE-9DE40368E5C0}">
      <dgm:prSet/>
      <dgm:spPr/>
      <dgm:t>
        <a:bodyPr/>
        <a:lstStyle/>
        <a:p>
          <a:endParaRPr lang="es-EC"/>
        </a:p>
      </dgm:t>
    </dgm:pt>
    <dgm:pt modelId="{85909725-704E-44D5-A860-F6E7F9129D0A}">
      <dgm:prSet phldrT="[Texto]"/>
      <dgm:spPr/>
      <dgm:t>
        <a:bodyPr/>
        <a:lstStyle/>
        <a:p>
          <a:r>
            <a:rPr lang="es-EC" dirty="0" smtClean="0"/>
            <a:t>Dependencia oferta extranjera</a:t>
          </a:r>
          <a:endParaRPr lang="es-EC" dirty="0"/>
        </a:p>
      </dgm:t>
    </dgm:pt>
    <dgm:pt modelId="{B23639BB-86A8-49F5-B477-4D84234B38B0}" type="parTrans" cxnId="{EBEE81A0-8312-42F6-8886-E3866C350E1A}">
      <dgm:prSet/>
      <dgm:spPr/>
      <dgm:t>
        <a:bodyPr/>
        <a:lstStyle/>
        <a:p>
          <a:endParaRPr lang="es-EC"/>
        </a:p>
      </dgm:t>
    </dgm:pt>
    <dgm:pt modelId="{1E387F9B-CBC9-45A7-BA86-6342AFCCA3D2}" type="sibTrans" cxnId="{EBEE81A0-8312-42F6-8886-E3866C350E1A}">
      <dgm:prSet/>
      <dgm:spPr/>
      <dgm:t>
        <a:bodyPr/>
        <a:lstStyle/>
        <a:p>
          <a:endParaRPr lang="es-EC"/>
        </a:p>
      </dgm:t>
    </dgm:pt>
    <dgm:pt modelId="{20EAE27B-6176-42BF-BF8C-3CD31AB27AD2}" type="pres">
      <dgm:prSet presAssocID="{D34A3442-8F14-4423-9582-702E2AB08375}" presName="Name0" presStyleCnt="0">
        <dgm:presLayoutVars>
          <dgm:dir/>
          <dgm:resizeHandles val="exact"/>
        </dgm:presLayoutVars>
      </dgm:prSet>
      <dgm:spPr/>
      <dgm:t>
        <a:bodyPr/>
        <a:lstStyle/>
        <a:p>
          <a:endParaRPr lang="es-EC"/>
        </a:p>
      </dgm:t>
    </dgm:pt>
    <dgm:pt modelId="{D38A43BF-1D37-4DBB-993C-35311998D215}" type="pres">
      <dgm:prSet presAssocID="{6EEBBE38-6201-4551-AF1D-68AF07AD134E}" presName="node" presStyleLbl="node1" presStyleIdx="0" presStyleCnt="1" custLinFactX="32710" custLinFactNeighborX="100000" custLinFactNeighborY="-1384">
        <dgm:presLayoutVars>
          <dgm:bulletEnabled val="1"/>
        </dgm:presLayoutVars>
      </dgm:prSet>
      <dgm:spPr/>
      <dgm:t>
        <a:bodyPr/>
        <a:lstStyle/>
        <a:p>
          <a:endParaRPr lang="es-EC"/>
        </a:p>
      </dgm:t>
    </dgm:pt>
  </dgm:ptLst>
  <dgm:cxnLst>
    <dgm:cxn modelId="{9ECE1B03-D020-4FB6-A9EF-CB2330E0AF8B}" type="presOf" srcId="{8F88E512-F6EA-4D16-B63C-3B6A92A874D0}" destId="{D38A43BF-1D37-4DBB-993C-35311998D215}" srcOrd="0" destOrd="1" presId="urn:microsoft.com/office/officeart/2005/8/layout/hList6"/>
    <dgm:cxn modelId="{6E2D59E1-26A5-40FA-9D67-9012EE09F503}" type="presOf" srcId="{85909725-704E-44D5-A860-F6E7F9129D0A}" destId="{D38A43BF-1D37-4DBB-993C-35311998D215}" srcOrd="0" destOrd="3" presId="urn:microsoft.com/office/officeart/2005/8/layout/hList6"/>
    <dgm:cxn modelId="{1ADB4A23-E557-4801-9D9B-D77DF8B62884}" srcId="{6EEBBE38-6201-4551-AF1D-68AF07AD134E}" destId="{8F88E512-F6EA-4D16-B63C-3B6A92A874D0}" srcOrd="0" destOrd="0" parTransId="{B50109FF-396E-405B-8346-569569702ADD}" sibTransId="{44E93C2E-E6B3-4C09-8127-4A803955CED9}"/>
    <dgm:cxn modelId="{4E20AD89-4DE5-4F04-A434-1812F21A2E52}" srcId="{6EEBBE38-6201-4551-AF1D-68AF07AD134E}" destId="{DC186A93-3D0B-4B18-A403-5C0B13741FA5}" srcOrd="1" destOrd="0" parTransId="{FD0AD5D3-F960-496A-B898-19896B85C72B}" sibTransId="{DA5F3873-EA04-4241-8758-7064CF536722}"/>
    <dgm:cxn modelId="{31DC0534-5B1B-4E2C-ABC2-87396B3952D2}" type="presOf" srcId="{F539C6E9-D5C1-4168-8D46-743492C8CC39}" destId="{D38A43BF-1D37-4DBB-993C-35311998D215}" srcOrd="0" destOrd="4" presId="urn:microsoft.com/office/officeart/2005/8/layout/hList6"/>
    <dgm:cxn modelId="{F55C745B-6EBF-49EA-80B0-01B9E1A0E98D}" type="presOf" srcId="{D34A3442-8F14-4423-9582-702E2AB08375}" destId="{20EAE27B-6176-42BF-BF8C-3CD31AB27AD2}" srcOrd="0" destOrd="0" presId="urn:microsoft.com/office/officeart/2005/8/layout/hList6"/>
    <dgm:cxn modelId="{CB561848-D082-4B11-B132-6829C812FFAD}" type="presOf" srcId="{DC186A93-3D0B-4B18-A403-5C0B13741FA5}" destId="{D38A43BF-1D37-4DBB-993C-35311998D215}" srcOrd="0" destOrd="2" presId="urn:microsoft.com/office/officeart/2005/8/layout/hList6"/>
    <dgm:cxn modelId="{EBEE81A0-8312-42F6-8886-E3866C350E1A}" srcId="{6EEBBE38-6201-4551-AF1D-68AF07AD134E}" destId="{85909725-704E-44D5-A860-F6E7F9129D0A}" srcOrd="2" destOrd="0" parTransId="{B23639BB-86A8-49F5-B477-4D84234B38B0}" sibTransId="{1E387F9B-CBC9-45A7-BA86-6342AFCCA3D2}"/>
    <dgm:cxn modelId="{64286D72-0DFB-4FCE-B0C3-5BB5BD2B336D}" type="presOf" srcId="{6EEBBE38-6201-4551-AF1D-68AF07AD134E}" destId="{D38A43BF-1D37-4DBB-993C-35311998D215}" srcOrd="0" destOrd="0" presId="urn:microsoft.com/office/officeart/2005/8/layout/hList6"/>
    <dgm:cxn modelId="{17BECC40-2F3F-4CF0-B3BE-9DE40368E5C0}" srcId="{6EEBBE38-6201-4551-AF1D-68AF07AD134E}" destId="{F539C6E9-D5C1-4168-8D46-743492C8CC39}" srcOrd="3" destOrd="0" parTransId="{97748EBE-E47B-478B-9E19-F740B911D8B6}" sibTransId="{A0E49695-7347-4545-99F3-01A2B7BD7A64}"/>
    <dgm:cxn modelId="{40026958-4FF2-4180-B0D7-221051CDBDAE}" srcId="{D34A3442-8F14-4423-9582-702E2AB08375}" destId="{6EEBBE38-6201-4551-AF1D-68AF07AD134E}" srcOrd="0" destOrd="0" parTransId="{4C3D4907-6AAA-4BCB-82C6-EAE7AE7D30DB}" sibTransId="{D8FA385A-E33B-4BF7-92C9-20B4F3E4C7D6}"/>
    <dgm:cxn modelId="{EE43CF32-DB93-4B3D-8834-5AEF3E4F3396}" type="presParOf" srcId="{20EAE27B-6176-42BF-BF8C-3CD31AB27AD2}" destId="{D38A43BF-1D37-4DBB-993C-35311998D215}" srcOrd="0"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4E26D57-2868-4393-93D8-E26CA5A80C56}" type="doc">
      <dgm:prSet loTypeId="urn:microsoft.com/office/officeart/2005/8/layout/hierarchy4" loCatId="list" qsTypeId="urn:microsoft.com/office/officeart/2005/8/quickstyle/simple3" qsCatId="simple" csTypeId="urn:microsoft.com/office/officeart/2005/8/colors/colorful1" csCatId="colorful" phldr="1"/>
      <dgm:spPr/>
      <dgm:t>
        <a:bodyPr/>
        <a:lstStyle/>
        <a:p>
          <a:endParaRPr lang="es-EC"/>
        </a:p>
      </dgm:t>
    </dgm:pt>
    <dgm:pt modelId="{4A0E0DAB-3632-4B10-9DAA-31FEA0530F65}">
      <dgm:prSet phldrT="[Texto]" custT="1"/>
      <dgm:spPr/>
      <dgm:t>
        <a:bodyPr/>
        <a:lstStyle/>
        <a:p>
          <a:r>
            <a:rPr lang="es-EC" sz="2800" b="1" dirty="0" smtClean="0"/>
            <a:t>HIPOTESIS: </a:t>
          </a:r>
          <a:r>
            <a:rPr lang="es-EC" sz="2400" dirty="0" smtClean="0"/>
            <a:t>La producción nacional de trigo aumento en el periodo 2007-2014 según las estrategias implementadas por el gobierno</a:t>
          </a:r>
          <a:endParaRPr lang="es-EC" sz="2400" dirty="0"/>
        </a:p>
      </dgm:t>
    </dgm:pt>
    <dgm:pt modelId="{A63E5FC4-87B8-400A-9D07-86E0A32A1754}" type="parTrans" cxnId="{926DE59E-F53A-4446-9E88-4B1346BF2299}">
      <dgm:prSet/>
      <dgm:spPr/>
      <dgm:t>
        <a:bodyPr/>
        <a:lstStyle/>
        <a:p>
          <a:endParaRPr lang="es-EC" sz="2400"/>
        </a:p>
      </dgm:t>
    </dgm:pt>
    <dgm:pt modelId="{5D4B9F71-15BA-4D4B-8708-A64D220C6A2E}" type="sibTrans" cxnId="{926DE59E-F53A-4446-9E88-4B1346BF2299}">
      <dgm:prSet/>
      <dgm:spPr/>
      <dgm:t>
        <a:bodyPr/>
        <a:lstStyle/>
        <a:p>
          <a:endParaRPr lang="es-EC" sz="2400"/>
        </a:p>
      </dgm:t>
    </dgm:pt>
    <dgm:pt modelId="{71A7166F-24B2-4028-BAB7-5CA5561995D4}">
      <dgm:prSet phldrT="[Texto]" custT="1"/>
      <dgm:spPr/>
      <dgm:t>
        <a:bodyPr/>
        <a:lstStyle/>
        <a:p>
          <a:r>
            <a:rPr lang="es-EC" sz="3600" b="1" dirty="0" smtClean="0"/>
            <a:t>OBJETIVO GENERAL</a:t>
          </a:r>
          <a:endParaRPr lang="es-EC" sz="3600" b="1" dirty="0"/>
        </a:p>
      </dgm:t>
    </dgm:pt>
    <dgm:pt modelId="{52212B9D-5418-4323-9866-8849A9401B0A}" type="parTrans" cxnId="{217D03D6-8CB5-4112-9A09-BBFECA7477A5}">
      <dgm:prSet/>
      <dgm:spPr/>
      <dgm:t>
        <a:bodyPr/>
        <a:lstStyle/>
        <a:p>
          <a:endParaRPr lang="es-EC" sz="2400"/>
        </a:p>
      </dgm:t>
    </dgm:pt>
    <dgm:pt modelId="{FBE609B9-13FE-42C2-B439-540B4C11CD83}" type="sibTrans" cxnId="{217D03D6-8CB5-4112-9A09-BBFECA7477A5}">
      <dgm:prSet/>
      <dgm:spPr/>
      <dgm:t>
        <a:bodyPr/>
        <a:lstStyle/>
        <a:p>
          <a:endParaRPr lang="es-EC" sz="2400"/>
        </a:p>
      </dgm:t>
    </dgm:pt>
    <dgm:pt modelId="{73CAABD3-2CFC-49E0-B706-DCB4645891F6}">
      <dgm:prSet phldrT="[Texto]" custT="1"/>
      <dgm:spPr/>
      <dgm:t>
        <a:bodyPr/>
        <a:lstStyle/>
        <a:p>
          <a:r>
            <a:rPr lang="es-EC" sz="2400" b="1" dirty="0" smtClean="0"/>
            <a:t>OBJETIVOS ESPECÍFICOS</a:t>
          </a:r>
          <a:endParaRPr lang="es-EC" sz="1600" dirty="0"/>
        </a:p>
      </dgm:t>
    </dgm:pt>
    <dgm:pt modelId="{C0D30626-36E7-455B-A076-1FF3E3685A8A}" type="parTrans" cxnId="{3A8F0110-B9B4-426E-B0FF-680A3060C788}">
      <dgm:prSet/>
      <dgm:spPr/>
      <dgm:t>
        <a:bodyPr/>
        <a:lstStyle/>
        <a:p>
          <a:endParaRPr lang="es-EC" sz="2400"/>
        </a:p>
      </dgm:t>
    </dgm:pt>
    <dgm:pt modelId="{623FD68C-6467-4D8C-93BD-B4E18E1AD18A}" type="sibTrans" cxnId="{3A8F0110-B9B4-426E-B0FF-680A3060C788}">
      <dgm:prSet/>
      <dgm:spPr/>
      <dgm:t>
        <a:bodyPr/>
        <a:lstStyle/>
        <a:p>
          <a:endParaRPr lang="es-EC" sz="2400"/>
        </a:p>
      </dgm:t>
    </dgm:pt>
    <dgm:pt modelId="{D900D036-8EF2-40B9-9469-8D4F556DE86F}">
      <dgm:prSet phldrT="[Texto]" custT="1"/>
      <dgm:spPr/>
      <dgm:t>
        <a:bodyPr/>
        <a:lstStyle/>
        <a:p>
          <a:r>
            <a:rPr lang="es-EC" sz="1600" dirty="0" smtClean="0"/>
            <a:t>Analizar el comportamiento de la demanda nacional de trigo</a:t>
          </a:r>
          <a:endParaRPr lang="es-EC" sz="1600" dirty="0"/>
        </a:p>
      </dgm:t>
    </dgm:pt>
    <dgm:pt modelId="{F8A2679A-C24A-434F-A19B-A2E59C16AA8C}" type="parTrans" cxnId="{D98DC6D0-44E6-4BF1-BC93-9A7EC9E1AFE5}">
      <dgm:prSet/>
      <dgm:spPr/>
      <dgm:t>
        <a:bodyPr/>
        <a:lstStyle/>
        <a:p>
          <a:endParaRPr lang="es-EC" sz="2400"/>
        </a:p>
      </dgm:t>
    </dgm:pt>
    <dgm:pt modelId="{6FEA8F1D-D6B8-43A3-BEA7-871C9175F708}" type="sibTrans" cxnId="{D98DC6D0-44E6-4BF1-BC93-9A7EC9E1AFE5}">
      <dgm:prSet/>
      <dgm:spPr/>
      <dgm:t>
        <a:bodyPr/>
        <a:lstStyle/>
        <a:p>
          <a:endParaRPr lang="es-EC" sz="2400"/>
        </a:p>
      </dgm:t>
    </dgm:pt>
    <dgm:pt modelId="{07D7FF29-99AF-485D-9E64-88C847E2B565}">
      <dgm:prSet phldrT="[Texto]" custT="1"/>
      <dgm:spPr/>
      <dgm:t>
        <a:bodyPr/>
        <a:lstStyle/>
        <a:p>
          <a:r>
            <a:rPr lang="es-EC" sz="1800" dirty="0" smtClean="0"/>
            <a:t>Describir el comportamiento de la industria del trigo mediante la influencia de la política comercial implantada por el gobierno para establecer el incremento de la producción</a:t>
          </a:r>
          <a:endParaRPr lang="es-EC" sz="1800" dirty="0"/>
        </a:p>
      </dgm:t>
    </dgm:pt>
    <dgm:pt modelId="{03FA1215-9F17-427B-8AB5-5DD5FD6F1716}" type="parTrans" cxnId="{E083371A-47D7-450C-A8E8-463A866277A8}">
      <dgm:prSet/>
      <dgm:spPr/>
      <dgm:t>
        <a:bodyPr/>
        <a:lstStyle/>
        <a:p>
          <a:endParaRPr lang="es-EC" sz="2400"/>
        </a:p>
      </dgm:t>
    </dgm:pt>
    <dgm:pt modelId="{C6F42A85-BC71-4A34-AADF-C547EE2EFA50}" type="sibTrans" cxnId="{E083371A-47D7-450C-A8E8-463A866277A8}">
      <dgm:prSet/>
      <dgm:spPr/>
      <dgm:t>
        <a:bodyPr/>
        <a:lstStyle/>
        <a:p>
          <a:endParaRPr lang="es-EC" sz="2400"/>
        </a:p>
      </dgm:t>
    </dgm:pt>
    <dgm:pt modelId="{2FED6121-DE7A-4860-8E6A-F57DD298ECA4}">
      <dgm:prSet phldrT="[Texto]" custT="1"/>
      <dgm:spPr/>
      <dgm:t>
        <a:bodyPr/>
        <a:lstStyle/>
        <a:p>
          <a:r>
            <a:rPr lang="es-EC" sz="1600" dirty="0" smtClean="0"/>
            <a:t>Identificar la situación actual del sector industrial del trigo</a:t>
          </a:r>
          <a:endParaRPr lang="es-EC" sz="1600" dirty="0"/>
        </a:p>
      </dgm:t>
    </dgm:pt>
    <dgm:pt modelId="{AAC2F933-4299-4642-B62B-E78740592E09}" type="parTrans" cxnId="{077606A0-D037-46BE-AB21-34CD1F090487}">
      <dgm:prSet/>
      <dgm:spPr/>
      <dgm:t>
        <a:bodyPr/>
        <a:lstStyle/>
        <a:p>
          <a:endParaRPr lang="es-EC" sz="2400"/>
        </a:p>
      </dgm:t>
    </dgm:pt>
    <dgm:pt modelId="{59E8BBD7-820F-464B-8F13-3061219A23CD}" type="sibTrans" cxnId="{077606A0-D037-46BE-AB21-34CD1F090487}">
      <dgm:prSet/>
      <dgm:spPr/>
      <dgm:t>
        <a:bodyPr/>
        <a:lstStyle/>
        <a:p>
          <a:endParaRPr lang="es-EC" sz="2400"/>
        </a:p>
      </dgm:t>
    </dgm:pt>
    <dgm:pt modelId="{82454940-1B19-49C9-827A-F4965096F6FA}">
      <dgm:prSet phldrT="[Texto]" custT="1"/>
      <dgm:spPr/>
      <dgm:t>
        <a:bodyPr/>
        <a:lstStyle/>
        <a:p>
          <a:r>
            <a:rPr lang="es-EC" sz="1600" dirty="0" smtClean="0"/>
            <a:t>Describir el impacto de la aplicación del diferimiento arancelario como política comercial actual</a:t>
          </a:r>
          <a:endParaRPr lang="es-EC" sz="1600" dirty="0"/>
        </a:p>
      </dgm:t>
    </dgm:pt>
    <dgm:pt modelId="{21DBEB6F-B749-42CD-B3E1-976A3362730C}" type="parTrans" cxnId="{BECFF5EB-38F9-46D0-95F3-C69A3CCDD5A7}">
      <dgm:prSet/>
      <dgm:spPr/>
      <dgm:t>
        <a:bodyPr/>
        <a:lstStyle/>
        <a:p>
          <a:endParaRPr lang="es-EC" sz="2400"/>
        </a:p>
      </dgm:t>
    </dgm:pt>
    <dgm:pt modelId="{20915E0D-FCCB-4A16-AD69-F05F5199539B}" type="sibTrans" cxnId="{BECFF5EB-38F9-46D0-95F3-C69A3CCDD5A7}">
      <dgm:prSet/>
      <dgm:spPr/>
      <dgm:t>
        <a:bodyPr/>
        <a:lstStyle/>
        <a:p>
          <a:endParaRPr lang="es-EC" sz="2400"/>
        </a:p>
      </dgm:t>
    </dgm:pt>
    <dgm:pt modelId="{185F2E5C-2292-45F8-9099-047DB1C00E77}" type="pres">
      <dgm:prSet presAssocID="{94E26D57-2868-4393-93D8-E26CA5A80C56}" presName="Name0" presStyleCnt="0">
        <dgm:presLayoutVars>
          <dgm:chPref val="1"/>
          <dgm:dir/>
          <dgm:animOne val="branch"/>
          <dgm:animLvl val="lvl"/>
          <dgm:resizeHandles/>
        </dgm:presLayoutVars>
      </dgm:prSet>
      <dgm:spPr/>
      <dgm:t>
        <a:bodyPr/>
        <a:lstStyle/>
        <a:p>
          <a:endParaRPr lang="es-EC"/>
        </a:p>
      </dgm:t>
    </dgm:pt>
    <dgm:pt modelId="{98DE3764-C3D3-4CA6-A5CB-F068071095AB}" type="pres">
      <dgm:prSet presAssocID="{4A0E0DAB-3632-4B10-9DAA-31FEA0530F65}" presName="vertOne" presStyleCnt="0"/>
      <dgm:spPr/>
    </dgm:pt>
    <dgm:pt modelId="{A698A776-C488-406B-8A5E-721B9966BAB1}" type="pres">
      <dgm:prSet presAssocID="{4A0E0DAB-3632-4B10-9DAA-31FEA0530F65}" presName="txOne" presStyleLbl="node0" presStyleIdx="0" presStyleCnt="1" custLinFactY="200000" custLinFactNeighborX="377" custLinFactNeighborY="240356">
        <dgm:presLayoutVars>
          <dgm:chPref val="3"/>
        </dgm:presLayoutVars>
      </dgm:prSet>
      <dgm:spPr/>
      <dgm:t>
        <a:bodyPr/>
        <a:lstStyle/>
        <a:p>
          <a:endParaRPr lang="es-EC"/>
        </a:p>
      </dgm:t>
    </dgm:pt>
    <dgm:pt modelId="{F7A26171-A75E-4C3B-93A6-47F7EBF33F1F}" type="pres">
      <dgm:prSet presAssocID="{4A0E0DAB-3632-4B10-9DAA-31FEA0530F65}" presName="parTransOne" presStyleCnt="0"/>
      <dgm:spPr/>
    </dgm:pt>
    <dgm:pt modelId="{1D449779-EA73-4E51-B327-FE2D3D627C28}" type="pres">
      <dgm:prSet presAssocID="{4A0E0DAB-3632-4B10-9DAA-31FEA0530F65}" presName="horzOne" presStyleCnt="0"/>
      <dgm:spPr/>
    </dgm:pt>
    <dgm:pt modelId="{4CD766F7-4DD1-478C-8905-98FEF61F51A2}" type="pres">
      <dgm:prSet presAssocID="{71A7166F-24B2-4028-BAB7-5CA5561995D4}" presName="vertTwo" presStyleCnt="0"/>
      <dgm:spPr/>
    </dgm:pt>
    <dgm:pt modelId="{4B6FD3CA-00BE-4B56-A808-81718F68C04F}" type="pres">
      <dgm:prSet presAssocID="{71A7166F-24B2-4028-BAB7-5CA5561995D4}" presName="txTwo" presStyleLbl="node2" presStyleIdx="0" presStyleCnt="2" custLinFactY="-93266" custLinFactNeighborX="-1232" custLinFactNeighborY="-100000">
        <dgm:presLayoutVars>
          <dgm:chPref val="3"/>
        </dgm:presLayoutVars>
      </dgm:prSet>
      <dgm:spPr/>
      <dgm:t>
        <a:bodyPr/>
        <a:lstStyle/>
        <a:p>
          <a:endParaRPr lang="es-EC"/>
        </a:p>
      </dgm:t>
    </dgm:pt>
    <dgm:pt modelId="{7099D1E2-6F5A-4F02-81A7-A24FD30E6C54}" type="pres">
      <dgm:prSet presAssocID="{71A7166F-24B2-4028-BAB7-5CA5561995D4}" presName="parTransTwo" presStyleCnt="0"/>
      <dgm:spPr/>
    </dgm:pt>
    <dgm:pt modelId="{41AC87F6-2E64-46E2-A2DB-53D4AB24C638}" type="pres">
      <dgm:prSet presAssocID="{71A7166F-24B2-4028-BAB7-5CA5561995D4}" presName="horzTwo" presStyleCnt="0"/>
      <dgm:spPr/>
    </dgm:pt>
    <dgm:pt modelId="{4D92B7E5-252D-459A-BE65-BAD0DEC18ACD}" type="pres">
      <dgm:prSet presAssocID="{73CAABD3-2CFC-49E0-B706-DCB4645891F6}" presName="vertThree" presStyleCnt="0"/>
      <dgm:spPr/>
    </dgm:pt>
    <dgm:pt modelId="{1279BA30-D1A1-4E89-B158-D185EBF25A4C}" type="pres">
      <dgm:prSet presAssocID="{73CAABD3-2CFC-49E0-B706-DCB4645891F6}" presName="txThree" presStyleLbl="node3" presStyleIdx="0" presStyleCnt="4" custLinFactY="-3338" custLinFactNeighborX="1178" custLinFactNeighborY="-100000">
        <dgm:presLayoutVars>
          <dgm:chPref val="3"/>
        </dgm:presLayoutVars>
      </dgm:prSet>
      <dgm:spPr/>
      <dgm:t>
        <a:bodyPr/>
        <a:lstStyle/>
        <a:p>
          <a:endParaRPr lang="es-EC"/>
        </a:p>
      </dgm:t>
    </dgm:pt>
    <dgm:pt modelId="{DE303DA4-CE60-4DF8-B330-2B0EA9901922}" type="pres">
      <dgm:prSet presAssocID="{73CAABD3-2CFC-49E0-B706-DCB4645891F6}" presName="horzThree" presStyleCnt="0"/>
      <dgm:spPr/>
    </dgm:pt>
    <dgm:pt modelId="{AF65B8B2-B2A6-44A4-ABA9-CE3B7EC9A6AC}" type="pres">
      <dgm:prSet presAssocID="{623FD68C-6467-4D8C-93BD-B4E18E1AD18A}" presName="sibSpaceThree" presStyleCnt="0"/>
      <dgm:spPr/>
    </dgm:pt>
    <dgm:pt modelId="{47DD278E-FD83-47BF-ACB4-7154DE72DDDD}" type="pres">
      <dgm:prSet presAssocID="{D900D036-8EF2-40B9-9469-8D4F556DE86F}" presName="vertThree" presStyleCnt="0"/>
      <dgm:spPr/>
    </dgm:pt>
    <dgm:pt modelId="{550C5D7E-7B47-47B6-86D2-C3A73241EC47}" type="pres">
      <dgm:prSet presAssocID="{D900D036-8EF2-40B9-9469-8D4F556DE86F}" presName="txThree" presStyleLbl="node3" presStyleIdx="1" presStyleCnt="4" custLinFactY="-3338" custLinFactNeighborX="393" custLinFactNeighborY="-100000">
        <dgm:presLayoutVars>
          <dgm:chPref val="3"/>
        </dgm:presLayoutVars>
      </dgm:prSet>
      <dgm:spPr/>
      <dgm:t>
        <a:bodyPr/>
        <a:lstStyle/>
        <a:p>
          <a:endParaRPr lang="es-EC"/>
        </a:p>
      </dgm:t>
    </dgm:pt>
    <dgm:pt modelId="{DFE8F2F3-1C14-42F8-A3EB-A041025C1CEE}" type="pres">
      <dgm:prSet presAssocID="{D900D036-8EF2-40B9-9469-8D4F556DE86F}" presName="horzThree" presStyleCnt="0"/>
      <dgm:spPr/>
    </dgm:pt>
    <dgm:pt modelId="{2E415917-3B2D-4718-A677-19F811490C90}" type="pres">
      <dgm:prSet presAssocID="{FBE609B9-13FE-42C2-B439-540B4C11CD83}" presName="sibSpaceTwo" presStyleCnt="0"/>
      <dgm:spPr/>
    </dgm:pt>
    <dgm:pt modelId="{BABF9053-6706-42BF-8B34-57235BA4DE48}" type="pres">
      <dgm:prSet presAssocID="{07D7FF29-99AF-485D-9E64-88C847E2B565}" presName="vertTwo" presStyleCnt="0"/>
      <dgm:spPr/>
    </dgm:pt>
    <dgm:pt modelId="{41BEF87B-D217-42B7-97F6-FBBF4722CF2F}" type="pres">
      <dgm:prSet presAssocID="{07D7FF29-99AF-485D-9E64-88C847E2B565}" presName="txTwo" presStyleLbl="node2" presStyleIdx="1" presStyleCnt="2" custLinFactY="-93266" custLinFactNeighborX="-1701" custLinFactNeighborY="-100000">
        <dgm:presLayoutVars>
          <dgm:chPref val="3"/>
        </dgm:presLayoutVars>
      </dgm:prSet>
      <dgm:spPr/>
      <dgm:t>
        <a:bodyPr/>
        <a:lstStyle/>
        <a:p>
          <a:endParaRPr lang="es-EC"/>
        </a:p>
      </dgm:t>
    </dgm:pt>
    <dgm:pt modelId="{50B6AF0C-3487-446B-ABF1-8DEC071F92D6}" type="pres">
      <dgm:prSet presAssocID="{07D7FF29-99AF-485D-9E64-88C847E2B565}" presName="parTransTwo" presStyleCnt="0"/>
      <dgm:spPr/>
    </dgm:pt>
    <dgm:pt modelId="{1F26D72C-AF87-43F5-91EC-A51E2E84BB08}" type="pres">
      <dgm:prSet presAssocID="{07D7FF29-99AF-485D-9E64-88C847E2B565}" presName="horzTwo" presStyleCnt="0"/>
      <dgm:spPr/>
    </dgm:pt>
    <dgm:pt modelId="{A3C13A53-2C18-4427-B079-92FE7466C038}" type="pres">
      <dgm:prSet presAssocID="{2FED6121-DE7A-4860-8E6A-F57DD298ECA4}" presName="vertThree" presStyleCnt="0"/>
      <dgm:spPr/>
    </dgm:pt>
    <dgm:pt modelId="{E8F8DF7F-CEB2-4456-94EF-4AF5001353E3}" type="pres">
      <dgm:prSet presAssocID="{2FED6121-DE7A-4860-8E6A-F57DD298ECA4}" presName="txThree" presStyleLbl="node3" presStyleIdx="2" presStyleCnt="4" custLinFactY="-3338" custLinFactNeighborX="-4593" custLinFactNeighborY="-100000">
        <dgm:presLayoutVars>
          <dgm:chPref val="3"/>
        </dgm:presLayoutVars>
      </dgm:prSet>
      <dgm:spPr/>
      <dgm:t>
        <a:bodyPr/>
        <a:lstStyle/>
        <a:p>
          <a:endParaRPr lang="es-EC"/>
        </a:p>
      </dgm:t>
    </dgm:pt>
    <dgm:pt modelId="{BA76A5CF-DD1F-4E0F-8915-4C5E1BEDB10C}" type="pres">
      <dgm:prSet presAssocID="{2FED6121-DE7A-4860-8E6A-F57DD298ECA4}" presName="horzThree" presStyleCnt="0"/>
      <dgm:spPr/>
    </dgm:pt>
    <dgm:pt modelId="{D805A9DC-ED39-4E0C-91B0-3FA717681F85}" type="pres">
      <dgm:prSet presAssocID="{59E8BBD7-820F-464B-8F13-3061219A23CD}" presName="sibSpaceThree" presStyleCnt="0"/>
      <dgm:spPr/>
    </dgm:pt>
    <dgm:pt modelId="{9DE81776-DF98-487B-9926-E662C04C4A2F}" type="pres">
      <dgm:prSet presAssocID="{82454940-1B19-49C9-827A-F4965096F6FA}" presName="vertThree" presStyleCnt="0"/>
      <dgm:spPr/>
    </dgm:pt>
    <dgm:pt modelId="{F37E340A-D593-409F-B216-7BCDCD028307}" type="pres">
      <dgm:prSet presAssocID="{82454940-1B19-49C9-827A-F4965096F6FA}" presName="txThree" presStyleLbl="node3" presStyleIdx="3" presStyleCnt="4" custLinFactY="-1576" custLinFactNeighborX="-3473" custLinFactNeighborY="-100000">
        <dgm:presLayoutVars>
          <dgm:chPref val="3"/>
        </dgm:presLayoutVars>
      </dgm:prSet>
      <dgm:spPr/>
      <dgm:t>
        <a:bodyPr/>
        <a:lstStyle/>
        <a:p>
          <a:endParaRPr lang="es-EC"/>
        </a:p>
      </dgm:t>
    </dgm:pt>
    <dgm:pt modelId="{C1A1B245-7E42-4F6C-8476-5BB4C3AD6D0F}" type="pres">
      <dgm:prSet presAssocID="{82454940-1B19-49C9-827A-F4965096F6FA}" presName="horzThree" presStyleCnt="0"/>
      <dgm:spPr/>
    </dgm:pt>
  </dgm:ptLst>
  <dgm:cxnLst>
    <dgm:cxn modelId="{B4F4219E-7B29-4618-A24D-DC752D7FF889}" type="presOf" srcId="{73CAABD3-2CFC-49E0-B706-DCB4645891F6}" destId="{1279BA30-D1A1-4E89-B158-D185EBF25A4C}" srcOrd="0" destOrd="0" presId="urn:microsoft.com/office/officeart/2005/8/layout/hierarchy4"/>
    <dgm:cxn modelId="{3958C5D5-62E5-418D-B13A-4A800BECBF3F}" type="presOf" srcId="{94E26D57-2868-4393-93D8-E26CA5A80C56}" destId="{185F2E5C-2292-45F8-9099-047DB1C00E77}" srcOrd="0" destOrd="0" presId="urn:microsoft.com/office/officeart/2005/8/layout/hierarchy4"/>
    <dgm:cxn modelId="{D98DC6D0-44E6-4BF1-BC93-9A7EC9E1AFE5}" srcId="{71A7166F-24B2-4028-BAB7-5CA5561995D4}" destId="{D900D036-8EF2-40B9-9469-8D4F556DE86F}" srcOrd="1" destOrd="0" parTransId="{F8A2679A-C24A-434F-A19B-A2E59C16AA8C}" sibTransId="{6FEA8F1D-D6B8-43A3-BEA7-871C9175F708}"/>
    <dgm:cxn modelId="{BECFF5EB-38F9-46D0-95F3-C69A3CCDD5A7}" srcId="{07D7FF29-99AF-485D-9E64-88C847E2B565}" destId="{82454940-1B19-49C9-827A-F4965096F6FA}" srcOrd="1" destOrd="0" parTransId="{21DBEB6F-B749-42CD-B3E1-976A3362730C}" sibTransId="{20915E0D-FCCB-4A16-AD69-F05F5199539B}"/>
    <dgm:cxn modelId="{926DE59E-F53A-4446-9E88-4B1346BF2299}" srcId="{94E26D57-2868-4393-93D8-E26CA5A80C56}" destId="{4A0E0DAB-3632-4B10-9DAA-31FEA0530F65}" srcOrd="0" destOrd="0" parTransId="{A63E5FC4-87B8-400A-9D07-86E0A32A1754}" sibTransId="{5D4B9F71-15BA-4D4B-8708-A64D220C6A2E}"/>
    <dgm:cxn modelId="{E2930575-9380-4A17-9B1C-46686F0ECC21}" type="presOf" srcId="{4A0E0DAB-3632-4B10-9DAA-31FEA0530F65}" destId="{A698A776-C488-406B-8A5E-721B9966BAB1}" srcOrd="0" destOrd="0" presId="urn:microsoft.com/office/officeart/2005/8/layout/hierarchy4"/>
    <dgm:cxn modelId="{9A112781-87E1-4D28-8C4E-A59CD35C481B}" type="presOf" srcId="{07D7FF29-99AF-485D-9E64-88C847E2B565}" destId="{41BEF87B-D217-42B7-97F6-FBBF4722CF2F}" srcOrd="0" destOrd="0" presId="urn:microsoft.com/office/officeart/2005/8/layout/hierarchy4"/>
    <dgm:cxn modelId="{D3628D55-0EE9-48F7-A022-DB72F0B52FF3}" type="presOf" srcId="{D900D036-8EF2-40B9-9469-8D4F556DE86F}" destId="{550C5D7E-7B47-47B6-86D2-C3A73241EC47}" srcOrd="0" destOrd="0" presId="urn:microsoft.com/office/officeart/2005/8/layout/hierarchy4"/>
    <dgm:cxn modelId="{077606A0-D037-46BE-AB21-34CD1F090487}" srcId="{07D7FF29-99AF-485D-9E64-88C847E2B565}" destId="{2FED6121-DE7A-4860-8E6A-F57DD298ECA4}" srcOrd="0" destOrd="0" parTransId="{AAC2F933-4299-4642-B62B-E78740592E09}" sibTransId="{59E8BBD7-820F-464B-8F13-3061219A23CD}"/>
    <dgm:cxn modelId="{E083371A-47D7-450C-A8E8-463A866277A8}" srcId="{4A0E0DAB-3632-4B10-9DAA-31FEA0530F65}" destId="{07D7FF29-99AF-485D-9E64-88C847E2B565}" srcOrd="1" destOrd="0" parTransId="{03FA1215-9F17-427B-8AB5-5DD5FD6F1716}" sibTransId="{C6F42A85-BC71-4A34-AADF-C547EE2EFA50}"/>
    <dgm:cxn modelId="{6F7498C8-1895-48F8-95C5-42F9039837E6}" type="presOf" srcId="{82454940-1B19-49C9-827A-F4965096F6FA}" destId="{F37E340A-D593-409F-B216-7BCDCD028307}" srcOrd="0" destOrd="0" presId="urn:microsoft.com/office/officeart/2005/8/layout/hierarchy4"/>
    <dgm:cxn modelId="{3A8F0110-B9B4-426E-B0FF-680A3060C788}" srcId="{71A7166F-24B2-4028-BAB7-5CA5561995D4}" destId="{73CAABD3-2CFC-49E0-B706-DCB4645891F6}" srcOrd="0" destOrd="0" parTransId="{C0D30626-36E7-455B-A076-1FF3E3685A8A}" sibTransId="{623FD68C-6467-4D8C-93BD-B4E18E1AD18A}"/>
    <dgm:cxn modelId="{8DF0301F-08CA-4F0C-A12B-210C6131EA2D}" type="presOf" srcId="{2FED6121-DE7A-4860-8E6A-F57DD298ECA4}" destId="{E8F8DF7F-CEB2-4456-94EF-4AF5001353E3}" srcOrd="0" destOrd="0" presId="urn:microsoft.com/office/officeart/2005/8/layout/hierarchy4"/>
    <dgm:cxn modelId="{217D03D6-8CB5-4112-9A09-BBFECA7477A5}" srcId="{4A0E0DAB-3632-4B10-9DAA-31FEA0530F65}" destId="{71A7166F-24B2-4028-BAB7-5CA5561995D4}" srcOrd="0" destOrd="0" parTransId="{52212B9D-5418-4323-9866-8849A9401B0A}" sibTransId="{FBE609B9-13FE-42C2-B439-540B4C11CD83}"/>
    <dgm:cxn modelId="{8BF69612-C94A-48D5-A037-901713A91996}" type="presOf" srcId="{71A7166F-24B2-4028-BAB7-5CA5561995D4}" destId="{4B6FD3CA-00BE-4B56-A808-81718F68C04F}" srcOrd="0" destOrd="0" presId="urn:microsoft.com/office/officeart/2005/8/layout/hierarchy4"/>
    <dgm:cxn modelId="{1599D846-6AEC-476A-BE63-A5F019C49BD0}" type="presParOf" srcId="{185F2E5C-2292-45F8-9099-047DB1C00E77}" destId="{98DE3764-C3D3-4CA6-A5CB-F068071095AB}" srcOrd="0" destOrd="0" presId="urn:microsoft.com/office/officeart/2005/8/layout/hierarchy4"/>
    <dgm:cxn modelId="{2B6059DF-4930-49EB-A1CE-A84369F2FDE6}" type="presParOf" srcId="{98DE3764-C3D3-4CA6-A5CB-F068071095AB}" destId="{A698A776-C488-406B-8A5E-721B9966BAB1}" srcOrd="0" destOrd="0" presId="urn:microsoft.com/office/officeart/2005/8/layout/hierarchy4"/>
    <dgm:cxn modelId="{DA84C1B5-B816-4049-BE9A-76619958A0B8}" type="presParOf" srcId="{98DE3764-C3D3-4CA6-A5CB-F068071095AB}" destId="{F7A26171-A75E-4C3B-93A6-47F7EBF33F1F}" srcOrd="1" destOrd="0" presId="urn:microsoft.com/office/officeart/2005/8/layout/hierarchy4"/>
    <dgm:cxn modelId="{E9A48028-985A-4ABC-8097-06D9B3741D77}" type="presParOf" srcId="{98DE3764-C3D3-4CA6-A5CB-F068071095AB}" destId="{1D449779-EA73-4E51-B327-FE2D3D627C28}" srcOrd="2" destOrd="0" presId="urn:microsoft.com/office/officeart/2005/8/layout/hierarchy4"/>
    <dgm:cxn modelId="{8158EF78-0DAC-4158-884E-0E6CBC566775}" type="presParOf" srcId="{1D449779-EA73-4E51-B327-FE2D3D627C28}" destId="{4CD766F7-4DD1-478C-8905-98FEF61F51A2}" srcOrd="0" destOrd="0" presId="urn:microsoft.com/office/officeart/2005/8/layout/hierarchy4"/>
    <dgm:cxn modelId="{9B980554-8FFB-4A0B-9B5D-F0CEFDEF0AE2}" type="presParOf" srcId="{4CD766F7-4DD1-478C-8905-98FEF61F51A2}" destId="{4B6FD3CA-00BE-4B56-A808-81718F68C04F}" srcOrd="0" destOrd="0" presId="urn:microsoft.com/office/officeart/2005/8/layout/hierarchy4"/>
    <dgm:cxn modelId="{0AE90725-368D-4F54-BE56-B67745365AFF}" type="presParOf" srcId="{4CD766F7-4DD1-478C-8905-98FEF61F51A2}" destId="{7099D1E2-6F5A-4F02-81A7-A24FD30E6C54}" srcOrd="1" destOrd="0" presId="urn:microsoft.com/office/officeart/2005/8/layout/hierarchy4"/>
    <dgm:cxn modelId="{BC3461D8-E63C-4422-9493-2BFC010E6047}" type="presParOf" srcId="{4CD766F7-4DD1-478C-8905-98FEF61F51A2}" destId="{41AC87F6-2E64-46E2-A2DB-53D4AB24C638}" srcOrd="2" destOrd="0" presId="urn:microsoft.com/office/officeart/2005/8/layout/hierarchy4"/>
    <dgm:cxn modelId="{7C3068A4-E92E-446D-A600-B1F595930D13}" type="presParOf" srcId="{41AC87F6-2E64-46E2-A2DB-53D4AB24C638}" destId="{4D92B7E5-252D-459A-BE65-BAD0DEC18ACD}" srcOrd="0" destOrd="0" presId="urn:microsoft.com/office/officeart/2005/8/layout/hierarchy4"/>
    <dgm:cxn modelId="{7B0DD462-A4DB-45DE-BB69-B217C6C5540D}" type="presParOf" srcId="{4D92B7E5-252D-459A-BE65-BAD0DEC18ACD}" destId="{1279BA30-D1A1-4E89-B158-D185EBF25A4C}" srcOrd="0" destOrd="0" presId="urn:microsoft.com/office/officeart/2005/8/layout/hierarchy4"/>
    <dgm:cxn modelId="{896212E1-D9A6-4A38-BBCF-B4C9A88804A4}" type="presParOf" srcId="{4D92B7E5-252D-459A-BE65-BAD0DEC18ACD}" destId="{DE303DA4-CE60-4DF8-B330-2B0EA9901922}" srcOrd="1" destOrd="0" presId="urn:microsoft.com/office/officeart/2005/8/layout/hierarchy4"/>
    <dgm:cxn modelId="{59DA3938-7365-4736-9B78-3ED02E94A7FA}" type="presParOf" srcId="{41AC87F6-2E64-46E2-A2DB-53D4AB24C638}" destId="{AF65B8B2-B2A6-44A4-ABA9-CE3B7EC9A6AC}" srcOrd="1" destOrd="0" presId="urn:microsoft.com/office/officeart/2005/8/layout/hierarchy4"/>
    <dgm:cxn modelId="{BA4C3E01-14CA-437A-AB57-322E1F58FBE7}" type="presParOf" srcId="{41AC87F6-2E64-46E2-A2DB-53D4AB24C638}" destId="{47DD278E-FD83-47BF-ACB4-7154DE72DDDD}" srcOrd="2" destOrd="0" presId="urn:microsoft.com/office/officeart/2005/8/layout/hierarchy4"/>
    <dgm:cxn modelId="{EC649371-2178-4FDE-9263-2E3490CC186D}" type="presParOf" srcId="{47DD278E-FD83-47BF-ACB4-7154DE72DDDD}" destId="{550C5D7E-7B47-47B6-86D2-C3A73241EC47}" srcOrd="0" destOrd="0" presId="urn:microsoft.com/office/officeart/2005/8/layout/hierarchy4"/>
    <dgm:cxn modelId="{F6A47AB6-452E-4E2B-8C57-83E747D742BB}" type="presParOf" srcId="{47DD278E-FD83-47BF-ACB4-7154DE72DDDD}" destId="{DFE8F2F3-1C14-42F8-A3EB-A041025C1CEE}" srcOrd="1" destOrd="0" presId="urn:microsoft.com/office/officeart/2005/8/layout/hierarchy4"/>
    <dgm:cxn modelId="{9EEF6B6D-C351-4E76-9E55-89E21F74EA9D}" type="presParOf" srcId="{1D449779-EA73-4E51-B327-FE2D3D627C28}" destId="{2E415917-3B2D-4718-A677-19F811490C90}" srcOrd="1" destOrd="0" presId="urn:microsoft.com/office/officeart/2005/8/layout/hierarchy4"/>
    <dgm:cxn modelId="{8D93AAAD-5C15-4DCF-B1C8-B2C170BAB21D}" type="presParOf" srcId="{1D449779-EA73-4E51-B327-FE2D3D627C28}" destId="{BABF9053-6706-42BF-8B34-57235BA4DE48}" srcOrd="2" destOrd="0" presId="urn:microsoft.com/office/officeart/2005/8/layout/hierarchy4"/>
    <dgm:cxn modelId="{E990B0C7-73E9-4D40-80A7-53239CC74643}" type="presParOf" srcId="{BABF9053-6706-42BF-8B34-57235BA4DE48}" destId="{41BEF87B-D217-42B7-97F6-FBBF4722CF2F}" srcOrd="0" destOrd="0" presId="urn:microsoft.com/office/officeart/2005/8/layout/hierarchy4"/>
    <dgm:cxn modelId="{CE732B88-CD8A-43D7-AAD2-FDE3DA0C6A31}" type="presParOf" srcId="{BABF9053-6706-42BF-8B34-57235BA4DE48}" destId="{50B6AF0C-3487-446B-ABF1-8DEC071F92D6}" srcOrd="1" destOrd="0" presId="urn:microsoft.com/office/officeart/2005/8/layout/hierarchy4"/>
    <dgm:cxn modelId="{09D6410E-9CB8-4240-AF2A-9BABD6DC15FA}" type="presParOf" srcId="{BABF9053-6706-42BF-8B34-57235BA4DE48}" destId="{1F26D72C-AF87-43F5-91EC-A51E2E84BB08}" srcOrd="2" destOrd="0" presId="urn:microsoft.com/office/officeart/2005/8/layout/hierarchy4"/>
    <dgm:cxn modelId="{15E574D4-ADD3-428E-A80A-D6A9940E92CC}" type="presParOf" srcId="{1F26D72C-AF87-43F5-91EC-A51E2E84BB08}" destId="{A3C13A53-2C18-4427-B079-92FE7466C038}" srcOrd="0" destOrd="0" presId="urn:microsoft.com/office/officeart/2005/8/layout/hierarchy4"/>
    <dgm:cxn modelId="{2A080A3F-58C9-4218-91C2-EBEC31D71F1D}" type="presParOf" srcId="{A3C13A53-2C18-4427-B079-92FE7466C038}" destId="{E8F8DF7F-CEB2-4456-94EF-4AF5001353E3}" srcOrd="0" destOrd="0" presId="urn:microsoft.com/office/officeart/2005/8/layout/hierarchy4"/>
    <dgm:cxn modelId="{C85009F8-D790-4DDD-B6CB-55A0FCA24C7C}" type="presParOf" srcId="{A3C13A53-2C18-4427-B079-92FE7466C038}" destId="{BA76A5CF-DD1F-4E0F-8915-4C5E1BEDB10C}" srcOrd="1" destOrd="0" presId="urn:microsoft.com/office/officeart/2005/8/layout/hierarchy4"/>
    <dgm:cxn modelId="{E5593AD4-9C39-404B-A7FB-39058F90ED2B}" type="presParOf" srcId="{1F26D72C-AF87-43F5-91EC-A51E2E84BB08}" destId="{D805A9DC-ED39-4E0C-91B0-3FA717681F85}" srcOrd="1" destOrd="0" presId="urn:microsoft.com/office/officeart/2005/8/layout/hierarchy4"/>
    <dgm:cxn modelId="{D198DBE1-8683-47AC-9C1E-18698C50D52B}" type="presParOf" srcId="{1F26D72C-AF87-43F5-91EC-A51E2E84BB08}" destId="{9DE81776-DF98-487B-9926-E662C04C4A2F}" srcOrd="2" destOrd="0" presId="urn:microsoft.com/office/officeart/2005/8/layout/hierarchy4"/>
    <dgm:cxn modelId="{C01E0416-7A8D-4755-95DB-EBD2EFF64BCE}" type="presParOf" srcId="{9DE81776-DF98-487B-9926-E662C04C4A2F}" destId="{F37E340A-D593-409F-B216-7BCDCD028307}" srcOrd="0" destOrd="0" presId="urn:microsoft.com/office/officeart/2005/8/layout/hierarchy4"/>
    <dgm:cxn modelId="{59CA316C-5870-4D35-AA38-D0F17B2FC52B}" type="presParOf" srcId="{9DE81776-DF98-487B-9926-E662C04C4A2F}" destId="{C1A1B245-7E42-4F6C-8476-5BB4C3AD6D0F}"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4523FDB-5E9D-4BFB-8F7B-B7E80A8AABE0}" type="doc">
      <dgm:prSet loTypeId="urn:microsoft.com/office/officeart/2005/8/layout/process3" loCatId="process" qsTypeId="urn:microsoft.com/office/officeart/2005/8/quickstyle/simple3" qsCatId="simple" csTypeId="urn:microsoft.com/office/officeart/2005/8/colors/colorful3" csCatId="colorful" phldr="1"/>
      <dgm:spPr/>
      <dgm:t>
        <a:bodyPr/>
        <a:lstStyle/>
        <a:p>
          <a:endParaRPr lang="es-EC"/>
        </a:p>
      </dgm:t>
    </dgm:pt>
    <dgm:pt modelId="{CF12DB39-3C8C-4E75-848D-CF2C8C3C66F8}">
      <dgm:prSet phldrT="[Texto]"/>
      <dgm:spPr/>
      <dgm:t>
        <a:bodyPr/>
        <a:lstStyle/>
        <a:p>
          <a:r>
            <a:rPr lang="es-EC" dirty="0" smtClean="0"/>
            <a:t>Estudio de Caso</a:t>
          </a:r>
          <a:endParaRPr lang="es-EC" dirty="0"/>
        </a:p>
      </dgm:t>
    </dgm:pt>
    <dgm:pt modelId="{1408AEDA-6047-4032-AAC6-7A6B8A8B005B}" type="parTrans" cxnId="{8D7AE7F7-B66F-4DD7-9EB6-AC415708FA46}">
      <dgm:prSet/>
      <dgm:spPr/>
      <dgm:t>
        <a:bodyPr/>
        <a:lstStyle/>
        <a:p>
          <a:endParaRPr lang="es-EC"/>
        </a:p>
      </dgm:t>
    </dgm:pt>
    <dgm:pt modelId="{53B8D0B4-7449-4397-BD41-CA90C4E18DA6}" type="sibTrans" cxnId="{8D7AE7F7-B66F-4DD7-9EB6-AC415708FA46}">
      <dgm:prSet/>
      <dgm:spPr/>
      <dgm:t>
        <a:bodyPr/>
        <a:lstStyle/>
        <a:p>
          <a:endParaRPr lang="es-EC"/>
        </a:p>
      </dgm:t>
    </dgm:pt>
    <dgm:pt modelId="{23692718-7E07-4FBF-AC70-99D237AE84C2}">
      <dgm:prSet phldrT="[Texto]"/>
      <dgm:spPr/>
      <dgm:t>
        <a:bodyPr/>
        <a:lstStyle/>
        <a:p>
          <a:r>
            <a:rPr lang="es-EC" dirty="0" smtClean="0"/>
            <a:t>Hernández </a:t>
          </a:r>
          <a:r>
            <a:rPr lang="es-EC" dirty="0" err="1" smtClean="0"/>
            <a:t>Sampieri</a:t>
          </a:r>
          <a:endParaRPr lang="es-EC" dirty="0"/>
        </a:p>
      </dgm:t>
    </dgm:pt>
    <dgm:pt modelId="{3AD1BDFE-3A06-4834-AD7F-8A5968831FBE}" type="parTrans" cxnId="{E530A2C8-7966-423B-95B1-0E1EAF4065C0}">
      <dgm:prSet/>
      <dgm:spPr/>
      <dgm:t>
        <a:bodyPr/>
        <a:lstStyle/>
        <a:p>
          <a:endParaRPr lang="es-EC"/>
        </a:p>
      </dgm:t>
    </dgm:pt>
    <dgm:pt modelId="{6FDB2423-DBE6-48CA-9A2F-612701C01505}" type="sibTrans" cxnId="{E530A2C8-7966-423B-95B1-0E1EAF4065C0}">
      <dgm:prSet/>
      <dgm:spPr/>
      <dgm:t>
        <a:bodyPr/>
        <a:lstStyle/>
        <a:p>
          <a:endParaRPr lang="es-EC"/>
        </a:p>
      </dgm:t>
    </dgm:pt>
    <dgm:pt modelId="{AA9319F9-48F8-47E2-B4D3-183DB7B4659C}">
      <dgm:prSet phldrT="[Texto]"/>
      <dgm:spPr/>
      <dgm:t>
        <a:bodyPr/>
        <a:lstStyle/>
        <a:p>
          <a:r>
            <a:rPr lang="es-EC" dirty="0" smtClean="0"/>
            <a:t>Investigación descriptiva</a:t>
          </a:r>
          <a:endParaRPr lang="es-EC" dirty="0"/>
        </a:p>
      </dgm:t>
    </dgm:pt>
    <dgm:pt modelId="{7D65119D-FA03-4F86-9790-5E9DF6C904C4}" type="parTrans" cxnId="{CD919DBE-1BE9-4F2A-81FD-D6ABE5A7AEB0}">
      <dgm:prSet/>
      <dgm:spPr/>
      <dgm:t>
        <a:bodyPr/>
        <a:lstStyle/>
        <a:p>
          <a:endParaRPr lang="es-EC"/>
        </a:p>
      </dgm:t>
    </dgm:pt>
    <dgm:pt modelId="{8CFBDE87-9A23-4A21-8E57-60885028FEC7}" type="sibTrans" cxnId="{CD919DBE-1BE9-4F2A-81FD-D6ABE5A7AEB0}">
      <dgm:prSet/>
      <dgm:spPr/>
      <dgm:t>
        <a:bodyPr/>
        <a:lstStyle/>
        <a:p>
          <a:endParaRPr lang="es-EC"/>
        </a:p>
      </dgm:t>
    </dgm:pt>
    <dgm:pt modelId="{AFBDD747-7419-4E06-B6AC-2A3DADB7295E}">
      <dgm:prSet phldrT="[Texto]"/>
      <dgm:spPr/>
      <dgm:t>
        <a:bodyPr/>
        <a:lstStyle/>
        <a:p>
          <a:r>
            <a:rPr lang="es-EC" dirty="0" smtClean="0"/>
            <a:t>Investigación no experimental</a:t>
          </a:r>
          <a:endParaRPr lang="es-EC" dirty="0"/>
        </a:p>
      </dgm:t>
    </dgm:pt>
    <dgm:pt modelId="{9210A9F3-6E92-4A00-872F-4A3EFAF438F4}" type="sibTrans" cxnId="{64CC906F-7B75-4C37-B9D3-05CB4C07CA36}">
      <dgm:prSet/>
      <dgm:spPr/>
      <dgm:t>
        <a:bodyPr/>
        <a:lstStyle/>
        <a:p>
          <a:endParaRPr lang="es-EC"/>
        </a:p>
      </dgm:t>
    </dgm:pt>
    <dgm:pt modelId="{4E9E3007-07A1-4411-A90A-36B154AC5656}" type="parTrans" cxnId="{64CC906F-7B75-4C37-B9D3-05CB4C07CA36}">
      <dgm:prSet/>
      <dgm:spPr/>
      <dgm:t>
        <a:bodyPr/>
        <a:lstStyle/>
        <a:p>
          <a:endParaRPr lang="es-EC"/>
        </a:p>
      </dgm:t>
    </dgm:pt>
    <dgm:pt modelId="{F7E8A39E-4ACD-4427-AC20-D7A4FE6F2BEA}">
      <dgm:prSet/>
      <dgm:spPr/>
      <dgm:t>
        <a:bodyPr/>
        <a:lstStyle/>
        <a:p>
          <a:r>
            <a:rPr lang="es-EC" dirty="0" smtClean="0"/>
            <a:t>Características de un fenómeno</a:t>
          </a:r>
          <a:endParaRPr lang="es-EC" dirty="0"/>
        </a:p>
      </dgm:t>
    </dgm:pt>
    <dgm:pt modelId="{3EE0E23D-AADA-41DD-9EB9-8BC2156DC6D6}" type="parTrans" cxnId="{92EE0451-5C42-46CB-BB85-3733DFA3D96C}">
      <dgm:prSet/>
      <dgm:spPr/>
      <dgm:t>
        <a:bodyPr/>
        <a:lstStyle/>
        <a:p>
          <a:endParaRPr lang="es-EC"/>
        </a:p>
      </dgm:t>
    </dgm:pt>
    <dgm:pt modelId="{EA51D1B1-0CA0-47B3-96AA-F17291A61DF1}" type="sibTrans" cxnId="{92EE0451-5C42-46CB-BB85-3733DFA3D96C}">
      <dgm:prSet/>
      <dgm:spPr/>
      <dgm:t>
        <a:bodyPr/>
        <a:lstStyle/>
        <a:p>
          <a:endParaRPr lang="es-EC"/>
        </a:p>
      </dgm:t>
    </dgm:pt>
    <dgm:pt modelId="{75D0353C-54B5-440C-99A1-A88AAE3FD85C}">
      <dgm:prSet/>
      <dgm:spPr/>
      <dgm:t>
        <a:bodyPr/>
        <a:lstStyle/>
        <a:p>
          <a:r>
            <a:rPr lang="es-EC" dirty="0" smtClean="0"/>
            <a:t>Analiza sucesos del pasado</a:t>
          </a:r>
          <a:endParaRPr lang="es-EC" dirty="0"/>
        </a:p>
      </dgm:t>
    </dgm:pt>
    <dgm:pt modelId="{7DB4F893-B200-4539-B27B-1DB2F25AD0F4}" type="parTrans" cxnId="{A7D95656-1DF8-47C0-9633-C519087180E5}">
      <dgm:prSet/>
      <dgm:spPr/>
      <dgm:t>
        <a:bodyPr/>
        <a:lstStyle/>
        <a:p>
          <a:endParaRPr lang="es-EC"/>
        </a:p>
      </dgm:t>
    </dgm:pt>
    <dgm:pt modelId="{ACE6B828-DE10-4106-8619-3234CC6F36C9}" type="sibTrans" cxnId="{A7D95656-1DF8-47C0-9633-C519087180E5}">
      <dgm:prSet/>
      <dgm:spPr/>
      <dgm:t>
        <a:bodyPr/>
        <a:lstStyle/>
        <a:p>
          <a:endParaRPr lang="es-EC"/>
        </a:p>
      </dgm:t>
    </dgm:pt>
    <dgm:pt modelId="{375CE463-DD89-4834-8366-DBC58FDE761F}" type="pres">
      <dgm:prSet presAssocID="{A4523FDB-5E9D-4BFB-8F7B-B7E80A8AABE0}" presName="linearFlow" presStyleCnt="0">
        <dgm:presLayoutVars>
          <dgm:dir/>
          <dgm:animLvl val="lvl"/>
          <dgm:resizeHandles val="exact"/>
        </dgm:presLayoutVars>
      </dgm:prSet>
      <dgm:spPr/>
      <dgm:t>
        <a:bodyPr/>
        <a:lstStyle/>
        <a:p>
          <a:endParaRPr lang="es-EC"/>
        </a:p>
      </dgm:t>
    </dgm:pt>
    <dgm:pt modelId="{CDB7C29C-CE70-4C7A-8580-03DA26E2E393}" type="pres">
      <dgm:prSet presAssocID="{CF12DB39-3C8C-4E75-848D-CF2C8C3C66F8}" presName="composite" presStyleCnt="0"/>
      <dgm:spPr/>
    </dgm:pt>
    <dgm:pt modelId="{5EEF08D0-60C5-44A7-A513-5130B9C6679B}" type="pres">
      <dgm:prSet presAssocID="{CF12DB39-3C8C-4E75-848D-CF2C8C3C66F8}" presName="parTx" presStyleLbl="node1" presStyleIdx="0" presStyleCnt="3">
        <dgm:presLayoutVars>
          <dgm:chMax val="0"/>
          <dgm:chPref val="0"/>
          <dgm:bulletEnabled val="1"/>
        </dgm:presLayoutVars>
      </dgm:prSet>
      <dgm:spPr/>
      <dgm:t>
        <a:bodyPr/>
        <a:lstStyle/>
        <a:p>
          <a:endParaRPr lang="es-EC"/>
        </a:p>
      </dgm:t>
    </dgm:pt>
    <dgm:pt modelId="{6DB7F51E-B38F-4D77-AF7F-A3F03145CA80}" type="pres">
      <dgm:prSet presAssocID="{CF12DB39-3C8C-4E75-848D-CF2C8C3C66F8}" presName="parSh" presStyleLbl="node1" presStyleIdx="0" presStyleCnt="3"/>
      <dgm:spPr/>
      <dgm:t>
        <a:bodyPr/>
        <a:lstStyle/>
        <a:p>
          <a:endParaRPr lang="es-EC"/>
        </a:p>
      </dgm:t>
    </dgm:pt>
    <dgm:pt modelId="{530418F2-871F-4EFE-8BBB-2C72C8E254DD}" type="pres">
      <dgm:prSet presAssocID="{CF12DB39-3C8C-4E75-848D-CF2C8C3C66F8}" presName="desTx" presStyleLbl="fgAcc1" presStyleIdx="0" presStyleCnt="3">
        <dgm:presLayoutVars>
          <dgm:bulletEnabled val="1"/>
        </dgm:presLayoutVars>
      </dgm:prSet>
      <dgm:spPr/>
      <dgm:t>
        <a:bodyPr/>
        <a:lstStyle/>
        <a:p>
          <a:endParaRPr lang="es-EC"/>
        </a:p>
      </dgm:t>
    </dgm:pt>
    <dgm:pt modelId="{58BEE5EB-3EF9-40DB-B62B-B24245B24B93}" type="pres">
      <dgm:prSet presAssocID="{53B8D0B4-7449-4397-BD41-CA90C4E18DA6}" presName="sibTrans" presStyleLbl="sibTrans2D1" presStyleIdx="0" presStyleCnt="2"/>
      <dgm:spPr/>
      <dgm:t>
        <a:bodyPr/>
        <a:lstStyle/>
        <a:p>
          <a:endParaRPr lang="es-EC"/>
        </a:p>
      </dgm:t>
    </dgm:pt>
    <dgm:pt modelId="{859AC8EE-C337-448D-9ECB-082CF6175C8B}" type="pres">
      <dgm:prSet presAssocID="{53B8D0B4-7449-4397-BD41-CA90C4E18DA6}" presName="connTx" presStyleLbl="sibTrans2D1" presStyleIdx="0" presStyleCnt="2"/>
      <dgm:spPr/>
      <dgm:t>
        <a:bodyPr/>
        <a:lstStyle/>
        <a:p>
          <a:endParaRPr lang="es-EC"/>
        </a:p>
      </dgm:t>
    </dgm:pt>
    <dgm:pt modelId="{35630A1B-3146-4A7E-80D8-D0B225399A79}" type="pres">
      <dgm:prSet presAssocID="{AA9319F9-48F8-47E2-B4D3-183DB7B4659C}" presName="composite" presStyleCnt="0"/>
      <dgm:spPr/>
    </dgm:pt>
    <dgm:pt modelId="{8EA544E5-F683-4895-83EB-F5B78FDE1022}" type="pres">
      <dgm:prSet presAssocID="{AA9319F9-48F8-47E2-B4D3-183DB7B4659C}" presName="parTx" presStyleLbl="node1" presStyleIdx="0" presStyleCnt="3">
        <dgm:presLayoutVars>
          <dgm:chMax val="0"/>
          <dgm:chPref val="0"/>
          <dgm:bulletEnabled val="1"/>
        </dgm:presLayoutVars>
      </dgm:prSet>
      <dgm:spPr/>
      <dgm:t>
        <a:bodyPr/>
        <a:lstStyle/>
        <a:p>
          <a:endParaRPr lang="es-EC"/>
        </a:p>
      </dgm:t>
    </dgm:pt>
    <dgm:pt modelId="{880078A3-7D85-4190-AD06-BB0CC5CB9FDB}" type="pres">
      <dgm:prSet presAssocID="{AA9319F9-48F8-47E2-B4D3-183DB7B4659C}" presName="parSh" presStyleLbl="node1" presStyleIdx="1" presStyleCnt="3"/>
      <dgm:spPr/>
      <dgm:t>
        <a:bodyPr/>
        <a:lstStyle/>
        <a:p>
          <a:endParaRPr lang="es-EC"/>
        </a:p>
      </dgm:t>
    </dgm:pt>
    <dgm:pt modelId="{176475CE-FFEC-44EE-B96E-D63EE078AD32}" type="pres">
      <dgm:prSet presAssocID="{AA9319F9-48F8-47E2-B4D3-183DB7B4659C}" presName="desTx" presStyleLbl="fgAcc1" presStyleIdx="1" presStyleCnt="3">
        <dgm:presLayoutVars>
          <dgm:bulletEnabled val="1"/>
        </dgm:presLayoutVars>
      </dgm:prSet>
      <dgm:spPr/>
      <dgm:t>
        <a:bodyPr/>
        <a:lstStyle/>
        <a:p>
          <a:endParaRPr lang="es-EC"/>
        </a:p>
      </dgm:t>
    </dgm:pt>
    <dgm:pt modelId="{D464A2F7-4B24-46BC-A7CB-0808C2686EFC}" type="pres">
      <dgm:prSet presAssocID="{8CFBDE87-9A23-4A21-8E57-60885028FEC7}" presName="sibTrans" presStyleLbl="sibTrans2D1" presStyleIdx="1" presStyleCnt="2"/>
      <dgm:spPr/>
      <dgm:t>
        <a:bodyPr/>
        <a:lstStyle/>
        <a:p>
          <a:endParaRPr lang="es-EC"/>
        </a:p>
      </dgm:t>
    </dgm:pt>
    <dgm:pt modelId="{69CD8851-25A5-41D9-AFDF-0C063DAF1F64}" type="pres">
      <dgm:prSet presAssocID="{8CFBDE87-9A23-4A21-8E57-60885028FEC7}" presName="connTx" presStyleLbl="sibTrans2D1" presStyleIdx="1" presStyleCnt="2"/>
      <dgm:spPr/>
      <dgm:t>
        <a:bodyPr/>
        <a:lstStyle/>
        <a:p>
          <a:endParaRPr lang="es-EC"/>
        </a:p>
      </dgm:t>
    </dgm:pt>
    <dgm:pt modelId="{0F8FE170-1464-46F5-88FE-0A947F936D51}" type="pres">
      <dgm:prSet presAssocID="{AFBDD747-7419-4E06-B6AC-2A3DADB7295E}" presName="composite" presStyleCnt="0"/>
      <dgm:spPr/>
    </dgm:pt>
    <dgm:pt modelId="{1840D260-82FD-46D1-98E9-C7F4C5CF7B78}" type="pres">
      <dgm:prSet presAssocID="{AFBDD747-7419-4E06-B6AC-2A3DADB7295E}" presName="parTx" presStyleLbl="node1" presStyleIdx="1" presStyleCnt="3">
        <dgm:presLayoutVars>
          <dgm:chMax val="0"/>
          <dgm:chPref val="0"/>
          <dgm:bulletEnabled val="1"/>
        </dgm:presLayoutVars>
      </dgm:prSet>
      <dgm:spPr/>
      <dgm:t>
        <a:bodyPr/>
        <a:lstStyle/>
        <a:p>
          <a:endParaRPr lang="es-EC"/>
        </a:p>
      </dgm:t>
    </dgm:pt>
    <dgm:pt modelId="{0CADEE96-7235-40D0-9D12-19EBAD2E4F3A}" type="pres">
      <dgm:prSet presAssocID="{AFBDD747-7419-4E06-B6AC-2A3DADB7295E}" presName="parSh" presStyleLbl="node1" presStyleIdx="2" presStyleCnt="3"/>
      <dgm:spPr/>
      <dgm:t>
        <a:bodyPr/>
        <a:lstStyle/>
        <a:p>
          <a:endParaRPr lang="es-EC"/>
        </a:p>
      </dgm:t>
    </dgm:pt>
    <dgm:pt modelId="{2F7394B3-C635-4356-B8E4-57F971EAE2C5}" type="pres">
      <dgm:prSet presAssocID="{AFBDD747-7419-4E06-B6AC-2A3DADB7295E}" presName="desTx" presStyleLbl="fgAcc1" presStyleIdx="2" presStyleCnt="3">
        <dgm:presLayoutVars>
          <dgm:bulletEnabled val="1"/>
        </dgm:presLayoutVars>
      </dgm:prSet>
      <dgm:spPr/>
      <dgm:t>
        <a:bodyPr/>
        <a:lstStyle/>
        <a:p>
          <a:endParaRPr lang="es-EC"/>
        </a:p>
      </dgm:t>
    </dgm:pt>
  </dgm:ptLst>
  <dgm:cxnLst>
    <dgm:cxn modelId="{A08E3B92-1742-4C9E-BCDE-4D9D4AFB97A8}" type="presOf" srcId="{CF12DB39-3C8C-4E75-848D-CF2C8C3C66F8}" destId="{6DB7F51E-B38F-4D77-AF7F-A3F03145CA80}" srcOrd="1" destOrd="0" presId="urn:microsoft.com/office/officeart/2005/8/layout/process3"/>
    <dgm:cxn modelId="{AF2F80A5-7A56-4C4D-A163-6C69C9FD3AA4}" type="presOf" srcId="{75D0353C-54B5-440C-99A1-A88AAE3FD85C}" destId="{2F7394B3-C635-4356-B8E4-57F971EAE2C5}" srcOrd="0" destOrd="0" presId="urn:microsoft.com/office/officeart/2005/8/layout/process3"/>
    <dgm:cxn modelId="{4630F18A-E644-4FFD-B8B8-514A078E6F6D}" type="presOf" srcId="{A4523FDB-5E9D-4BFB-8F7B-B7E80A8AABE0}" destId="{375CE463-DD89-4834-8366-DBC58FDE761F}" srcOrd="0" destOrd="0" presId="urn:microsoft.com/office/officeart/2005/8/layout/process3"/>
    <dgm:cxn modelId="{01C3DFCB-2AB8-4A5A-B056-B9D174C413DC}" type="presOf" srcId="{F7E8A39E-4ACD-4427-AC20-D7A4FE6F2BEA}" destId="{176475CE-FFEC-44EE-B96E-D63EE078AD32}" srcOrd="0" destOrd="0" presId="urn:microsoft.com/office/officeart/2005/8/layout/process3"/>
    <dgm:cxn modelId="{26459E11-5FEE-429A-9831-37992FAB8253}" type="presOf" srcId="{CF12DB39-3C8C-4E75-848D-CF2C8C3C66F8}" destId="{5EEF08D0-60C5-44A7-A513-5130B9C6679B}" srcOrd="0" destOrd="0" presId="urn:microsoft.com/office/officeart/2005/8/layout/process3"/>
    <dgm:cxn modelId="{92EE0451-5C42-46CB-BB85-3733DFA3D96C}" srcId="{AA9319F9-48F8-47E2-B4D3-183DB7B4659C}" destId="{F7E8A39E-4ACD-4427-AC20-D7A4FE6F2BEA}" srcOrd="0" destOrd="0" parTransId="{3EE0E23D-AADA-41DD-9EB9-8BC2156DC6D6}" sibTransId="{EA51D1B1-0CA0-47B3-96AA-F17291A61DF1}"/>
    <dgm:cxn modelId="{D6254C45-823C-48B5-8E75-0200FCCE0455}" type="presOf" srcId="{8CFBDE87-9A23-4A21-8E57-60885028FEC7}" destId="{D464A2F7-4B24-46BC-A7CB-0808C2686EFC}" srcOrd="0" destOrd="0" presId="urn:microsoft.com/office/officeart/2005/8/layout/process3"/>
    <dgm:cxn modelId="{FD2F5E51-7A47-42FE-ADC8-CECE3112C903}" type="presOf" srcId="{53B8D0B4-7449-4397-BD41-CA90C4E18DA6}" destId="{58BEE5EB-3EF9-40DB-B62B-B24245B24B93}" srcOrd="0" destOrd="0" presId="urn:microsoft.com/office/officeart/2005/8/layout/process3"/>
    <dgm:cxn modelId="{8D7AE7F7-B66F-4DD7-9EB6-AC415708FA46}" srcId="{A4523FDB-5E9D-4BFB-8F7B-B7E80A8AABE0}" destId="{CF12DB39-3C8C-4E75-848D-CF2C8C3C66F8}" srcOrd="0" destOrd="0" parTransId="{1408AEDA-6047-4032-AAC6-7A6B8A8B005B}" sibTransId="{53B8D0B4-7449-4397-BD41-CA90C4E18DA6}"/>
    <dgm:cxn modelId="{F05183A4-F2DC-408E-A9A7-9106EE862F26}" type="presOf" srcId="{AFBDD747-7419-4E06-B6AC-2A3DADB7295E}" destId="{1840D260-82FD-46D1-98E9-C7F4C5CF7B78}" srcOrd="0" destOrd="0" presId="urn:microsoft.com/office/officeart/2005/8/layout/process3"/>
    <dgm:cxn modelId="{A7D95656-1DF8-47C0-9633-C519087180E5}" srcId="{AFBDD747-7419-4E06-B6AC-2A3DADB7295E}" destId="{75D0353C-54B5-440C-99A1-A88AAE3FD85C}" srcOrd="0" destOrd="0" parTransId="{7DB4F893-B200-4539-B27B-1DB2F25AD0F4}" sibTransId="{ACE6B828-DE10-4106-8619-3234CC6F36C9}"/>
    <dgm:cxn modelId="{FD9AE6AE-B736-4307-BB4B-B641701AAF09}" type="presOf" srcId="{AA9319F9-48F8-47E2-B4D3-183DB7B4659C}" destId="{8EA544E5-F683-4895-83EB-F5B78FDE1022}" srcOrd="0" destOrd="0" presId="urn:microsoft.com/office/officeart/2005/8/layout/process3"/>
    <dgm:cxn modelId="{E530A2C8-7966-423B-95B1-0E1EAF4065C0}" srcId="{CF12DB39-3C8C-4E75-848D-CF2C8C3C66F8}" destId="{23692718-7E07-4FBF-AC70-99D237AE84C2}" srcOrd="0" destOrd="0" parTransId="{3AD1BDFE-3A06-4834-AD7F-8A5968831FBE}" sibTransId="{6FDB2423-DBE6-48CA-9A2F-612701C01505}"/>
    <dgm:cxn modelId="{CD919DBE-1BE9-4F2A-81FD-D6ABE5A7AEB0}" srcId="{A4523FDB-5E9D-4BFB-8F7B-B7E80A8AABE0}" destId="{AA9319F9-48F8-47E2-B4D3-183DB7B4659C}" srcOrd="1" destOrd="0" parTransId="{7D65119D-FA03-4F86-9790-5E9DF6C904C4}" sibTransId="{8CFBDE87-9A23-4A21-8E57-60885028FEC7}"/>
    <dgm:cxn modelId="{A9F3826E-13B4-4ED4-B784-1BBA6412E1AC}" type="presOf" srcId="{8CFBDE87-9A23-4A21-8E57-60885028FEC7}" destId="{69CD8851-25A5-41D9-AFDF-0C063DAF1F64}" srcOrd="1" destOrd="0" presId="urn:microsoft.com/office/officeart/2005/8/layout/process3"/>
    <dgm:cxn modelId="{5E12205B-9774-4082-AB90-627A15530A29}" type="presOf" srcId="{AA9319F9-48F8-47E2-B4D3-183DB7B4659C}" destId="{880078A3-7D85-4190-AD06-BB0CC5CB9FDB}" srcOrd="1" destOrd="0" presId="urn:microsoft.com/office/officeart/2005/8/layout/process3"/>
    <dgm:cxn modelId="{7F6ABBF1-3935-4FED-B7F3-29075F1AA93F}" type="presOf" srcId="{AFBDD747-7419-4E06-B6AC-2A3DADB7295E}" destId="{0CADEE96-7235-40D0-9D12-19EBAD2E4F3A}" srcOrd="1" destOrd="0" presId="urn:microsoft.com/office/officeart/2005/8/layout/process3"/>
    <dgm:cxn modelId="{64CC906F-7B75-4C37-B9D3-05CB4C07CA36}" srcId="{A4523FDB-5E9D-4BFB-8F7B-B7E80A8AABE0}" destId="{AFBDD747-7419-4E06-B6AC-2A3DADB7295E}" srcOrd="2" destOrd="0" parTransId="{4E9E3007-07A1-4411-A90A-36B154AC5656}" sibTransId="{9210A9F3-6E92-4A00-872F-4A3EFAF438F4}"/>
    <dgm:cxn modelId="{D0C3073B-AD03-46CD-B072-AFDC862786D1}" type="presOf" srcId="{23692718-7E07-4FBF-AC70-99D237AE84C2}" destId="{530418F2-871F-4EFE-8BBB-2C72C8E254DD}" srcOrd="0" destOrd="0" presId="urn:microsoft.com/office/officeart/2005/8/layout/process3"/>
    <dgm:cxn modelId="{73968718-970B-4D7D-9CEB-15E20974EA44}" type="presOf" srcId="{53B8D0B4-7449-4397-BD41-CA90C4E18DA6}" destId="{859AC8EE-C337-448D-9ECB-082CF6175C8B}" srcOrd="1" destOrd="0" presId="urn:microsoft.com/office/officeart/2005/8/layout/process3"/>
    <dgm:cxn modelId="{9D76A04B-56E7-46AC-B5E7-34E0294ED49E}" type="presParOf" srcId="{375CE463-DD89-4834-8366-DBC58FDE761F}" destId="{CDB7C29C-CE70-4C7A-8580-03DA26E2E393}" srcOrd="0" destOrd="0" presId="urn:microsoft.com/office/officeart/2005/8/layout/process3"/>
    <dgm:cxn modelId="{F3706CA5-42BA-4E1B-B230-CCFE516347B3}" type="presParOf" srcId="{CDB7C29C-CE70-4C7A-8580-03DA26E2E393}" destId="{5EEF08D0-60C5-44A7-A513-5130B9C6679B}" srcOrd="0" destOrd="0" presId="urn:microsoft.com/office/officeart/2005/8/layout/process3"/>
    <dgm:cxn modelId="{BC4CB637-A385-404F-B162-1E94D3CC084F}" type="presParOf" srcId="{CDB7C29C-CE70-4C7A-8580-03DA26E2E393}" destId="{6DB7F51E-B38F-4D77-AF7F-A3F03145CA80}" srcOrd="1" destOrd="0" presId="urn:microsoft.com/office/officeart/2005/8/layout/process3"/>
    <dgm:cxn modelId="{D211DF6B-7C2A-4BED-927D-22ADAD3BA533}" type="presParOf" srcId="{CDB7C29C-CE70-4C7A-8580-03DA26E2E393}" destId="{530418F2-871F-4EFE-8BBB-2C72C8E254DD}" srcOrd="2" destOrd="0" presId="urn:microsoft.com/office/officeart/2005/8/layout/process3"/>
    <dgm:cxn modelId="{2B1707DC-51BF-4348-878E-3B0F7FC36FE6}" type="presParOf" srcId="{375CE463-DD89-4834-8366-DBC58FDE761F}" destId="{58BEE5EB-3EF9-40DB-B62B-B24245B24B93}" srcOrd="1" destOrd="0" presId="urn:microsoft.com/office/officeart/2005/8/layout/process3"/>
    <dgm:cxn modelId="{DEE8C98B-825D-4B3D-8470-F26FC257A37D}" type="presParOf" srcId="{58BEE5EB-3EF9-40DB-B62B-B24245B24B93}" destId="{859AC8EE-C337-448D-9ECB-082CF6175C8B}" srcOrd="0" destOrd="0" presId="urn:microsoft.com/office/officeart/2005/8/layout/process3"/>
    <dgm:cxn modelId="{55A1A275-7429-464C-B121-AF4A37FF4488}" type="presParOf" srcId="{375CE463-DD89-4834-8366-DBC58FDE761F}" destId="{35630A1B-3146-4A7E-80D8-D0B225399A79}" srcOrd="2" destOrd="0" presId="urn:microsoft.com/office/officeart/2005/8/layout/process3"/>
    <dgm:cxn modelId="{100EC64F-ED62-4593-ABCA-B7BD2EAE938D}" type="presParOf" srcId="{35630A1B-3146-4A7E-80D8-D0B225399A79}" destId="{8EA544E5-F683-4895-83EB-F5B78FDE1022}" srcOrd="0" destOrd="0" presId="urn:microsoft.com/office/officeart/2005/8/layout/process3"/>
    <dgm:cxn modelId="{AC4D81F3-BD9E-4CD8-8578-A08A0EF399D6}" type="presParOf" srcId="{35630A1B-3146-4A7E-80D8-D0B225399A79}" destId="{880078A3-7D85-4190-AD06-BB0CC5CB9FDB}" srcOrd="1" destOrd="0" presId="urn:microsoft.com/office/officeart/2005/8/layout/process3"/>
    <dgm:cxn modelId="{6089101F-429E-4F96-9F8C-7A80280987A3}" type="presParOf" srcId="{35630A1B-3146-4A7E-80D8-D0B225399A79}" destId="{176475CE-FFEC-44EE-B96E-D63EE078AD32}" srcOrd="2" destOrd="0" presId="urn:microsoft.com/office/officeart/2005/8/layout/process3"/>
    <dgm:cxn modelId="{640FD7BB-4A88-4248-961E-224874EC6D74}" type="presParOf" srcId="{375CE463-DD89-4834-8366-DBC58FDE761F}" destId="{D464A2F7-4B24-46BC-A7CB-0808C2686EFC}" srcOrd="3" destOrd="0" presId="urn:microsoft.com/office/officeart/2005/8/layout/process3"/>
    <dgm:cxn modelId="{FF77B366-73DE-4EF2-A427-A14358531C25}" type="presParOf" srcId="{D464A2F7-4B24-46BC-A7CB-0808C2686EFC}" destId="{69CD8851-25A5-41D9-AFDF-0C063DAF1F64}" srcOrd="0" destOrd="0" presId="urn:microsoft.com/office/officeart/2005/8/layout/process3"/>
    <dgm:cxn modelId="{EB54E78D-4F81-4730-BDC7-FBFA34257748}" type="presParOf" srcId="{375CE463-DD89-4834-8366-DBC58FDE761F}" destId="{0F8FE170-1464-46F5-88FE-0A947F936D51}" srcOrd="4" destOrd="0" presId="urn:microsoft.com/office/officeart/2005/8/layout/process3"/>
    <dgm:cxn modelId="{3F33B40E-ED2C-40C5-8653-C2353B498948}" type="presParOf" srcId="{0F8FE170-1464-46F5-88FE-0A947F936D51}" destId="{1840D260-82FD-46D1-98E9-C7F4C5CF7B78}" srcOrd="0" destOrd="0" presId="urn:microsoft.com/office/officeart/2005/8/layout/process3"/>
    <dgm:cxn modelId="{3F904D6C-68C9-4974-A1CB-F9B1ECD4650C}" type="presParOf" srcId="{0F8FE170-1464-46F5-88FE-0A947F936D51}" destId="{0CADEE96-7235-40D0-9D12-19EBAD2E4F3A}" srcOrd="1" destOrd="0" presId="urn:microsoft.com/office/officeart/2005/8/layout/process3"/>
    <dgm:cxn modelId="{D2C9CBFC-82D0-4913-A29B-CC85F50102BC}" type="presParOf" srcId="{0F8FE170-1464-46F5-88FE-0A947F936D51}" destId="{2F7394B3-C635-4356-B8E4-57F971EAE2C5}"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577A027-45E0-4862-A521-E553D3FD7381}" type="doc">
      <dgm:prSet loTypeId="urn:microsoft.com/office/officeart/2005/8/layout/hierarchy3" loCatId="list" qsTypeId="urn:microsoft.com/office/officeart/2005/8/quickstyle/simple3" qsCatId="simple" csTypeId="urn:microsoft.com/office/officeart/2005/8/colors/accent2_3" csCatId="accent2" phldr="1"/>
      <dgm:spPr/>
      <dgm:t>
        <a:bodyPr/>
        <a:lstStyle/>
        <a:p>
          <a:endParaRPr lang="es-EC"/>
        </a:p>
      </dgm:t>
    </dgm:pt>
    <dgm:pt modelId="{B0C9D1FC-ABC1-4E9B-986E-711A81172B52}">
      <dgm:prSet phldrT="[Texto]" custT="1"/>
      <dgm:spPr/>
      <dgm:t>
        <a:bodyPr/>
        <a:lstStyle/>
        <a:p>
          <a:r>
            <a:rPr lang="es-EC" sz="3200" dirty="0" smtClean="0"/>
            <a:t>Fuente Primaria</a:t>
          </a:r>
          <a:endParaRPr lang="es-EC" sz="3200" dirty="0"/>
        </a:p>
      </dgm:t>
    </dgm:pt>
    <dgm:pt modelId="{34ECCB69-BBFC-4E2A-86B4-0C832821583A}" type="parTrans" cxnId="{3D7CD15E-78B3-4191-B6D7-15798F15E10D}">
      <dgm:prSet/>
      <dgm:spPr/>
      <dgm:t>
        <a:bodyPr/>
        <a:lstStyle/>
        <a:p>
          <a:endParaRPr lang="es-EC" sz="1400"/>
        </a:p>
      </dgm:t>
    </dgm:pt>
    <dgm:pt modelId="{AAAD29F0-9071-4F35-95BF-43F06BD6BC00}" type="sibTrans" cxnId="{3D7CD15E-78B3-4191-B6D7-15798F15E10D}">
      <dgm:prSet/>
      <dgm:spPr/>
      <dgm:t>
        <a:bodyPr/>
        <a:lstStyle/>
        <a:p>
          <a:endParaRPr lang="es-EC" sz="1400"/>
        </a:p>
      </dgm:t>
    </dgm:pt>
    <dgm:pt modelId="{4B5287A1-3356-483C-B2EA-8153C085755B}">
      <dgm:prSet phldrT="[Texto]" custT="1"/>
      <dgm:spPr/>
      <dgm:t>
        <a:bodyPr/>
        <a:lstStyle/>
        <a:p>
          <a:r>
            <a:rPr lang="es-EC" sz="2000" dirty="0" smtClean="0"/>
            <a:t>Información Cualitativa</a:t>
          </a:r>
          <a:endParaRPr lang="es-EC" sz="2000" dirty="0"/>
        </a:p>
      </dgm:t>
    </dgm:pt>
    <dgm:pt modelId="{3F6808D2-760D-4B7A-B263-79A5B2618A04}" type="parTrans" cxnId="{7A28AF23-D81F-4D68-BEC2-6697F82F536D}">
      <dgm:prSet/>
      <dgm:spPr/>
      <dgm:t>
        <a:bodyPr/>
        <a:lstStyle/>
        <a:p>
          <a:endParaRPr lang="es-EC" sz="1400"/>
        </a:p>
      </dgm:t>
    </dgm:pt>
    <dgm:pt modelId="{82557D8C-360F-4A47-BBF4-B1D54D48372F}" type="sibTrans" cxnId="{7A28AF23-D81F-4D68-BEC2-6697F82F536D}">
      <dgm:prSet/>
      <dgm:spPr/>
      <dgm:t>
        <a:bodyPr/>
        <a:lstStyle/>
        <a:p>
          <a:endParaRPr lang="es-EC" sz="1400"/>
        </a:p>
      </dgm:t>
    </dgm:pt>
    <dgm:pt modelId="{EF8D2A7A-E78C-4124-B5A9-BDA621D1D8AD}">
      <dgm:prSet phldrT="[Texto]" custT="1"/>
      <dgm:spPr/>
      <dgm:t>
        <a:bodyPr/>
        <a:lstStyle/>
        <a:p>
          <a:r>
            <a:rPr lang="es-EC" sz="2000" dirty="0" smtClean="0"/>
            <a:t>Entrevista</a:t>
          </a:r>
          <a:endParaRPr lang="es-EC" sz="2000" dirty="0"/>
        </a:p>
      </dgm:t>
    </dgm:pt>
    <dgm:pt modelId="{B429D816-6B24-48E3-8FAE-BE8559E6BC80}" type="parTrans" cxnId="{E73FAB30-616D-42F4-8D90-9A54C2B5AA2F}">
      <dgm:prSet/>
      <dgm:spPr/>
      <dgm:t>
        <a:bodyPr/>
        <a:lstStyle/>
        <a:p>
          <a:endParaRPr lang="es-EC" sz="1400"/>
        </a:p>
      </dgm:t>
    </dgm:pt>
    <dgm:pt modelId="{96E2C7A2-C9F2-4863-A2F5-E59517DCA452}" type="sibTrans" cxnId="{E73FAB30-616D-42F4-8D90-9A54C2B5AA2F}">
      <dgm:prSet/>
      <dgm:spPr/>
      <dgm:t>
        <a:bodyPr/>
        <a:lstStyle/>
        <a:p>
          <a:endParaRPr lang="es-EC" sz="1400"/>
        </a:p>
      </dgm:t>
    </dgm:pt>
    <dgm:pt modelId="{F80E85F2-ED54-48BB-A8C8-58E9605A600F}">
      <dgm:prSet phldrT="[Texto]" custT="1"/>
      <dgm:spPr/>
      <dgm:t>
        <a:bodyPr/>
        <a:lstStyle/>
        <a:p>
          <a:r>
            <a:rPr lang="es-EC" sz="3200" dirty="0" smtClean="0"/>
            <a:t>Fuente Secundaria</a:t>
          </a:r>
          <a:endParaRPr lang="es-EC" sz="3200" dirty="0"/>
        </a:p>
      </dgm:t>
    </dgm:pt>
    <dgm:pt modelId="{133E9F83-8701-475B-A982-400CAB1CF4CB}" type="parTrans" cxnId="{40774259-F664-4574-8F6B-2B340D12609D}">
      <dgm:prSet/>
      <dgm:spPr/>
      <dgm:t>
        <a:bodyPr/>
        <a:lstStyle/>
        <a:p>
          <a:endParaRPr lang="es-EC" sz="1400"/>
        </a:p>
      </dgm:t>
    </dgm:pt>
    <dgm:pt modelId="{117274C9-9EC0-4483-8D3D-45DF65E8DD4A}" type="sibTrans" cxnId="{40774259-F664-4574-8F6B-2B340D12609D}">
      <dgm:prSet/>
      <dgm:spPr/>
      <dgm:t>
        <a:bodyPr/>
        <a:lstStyle/>
        <a:p>
          <a:endParaRPr lang="es-EC" sz="1400"/>
        </a:p>
      </dgm:t>
    </dgm:pt>
    <dgm:pt modelId="{8538B7F6-8543-4C22-81DC-C6EB04486EC1}">
      <dgm:prSet phldrT="[Texto]" custT="1"/>
      <dgm:spPr/>
      <dgm:t>
        <a:bodyPr/>
        <a:lstStyle/>
        <a:p>
          <a:r>
            <a:rPr lang="es-EC" sz="2000" dirty="0" smtClean="0"/>
            <a:t>Información Cuantitativa</a:t>
          </a:r>
          <a:endParaRPr lang="es-EC" sz="2000" dirty="0"/>
        </a:p>
      </dgm:t>
    </dgm:pt>
    <dgm:pt modelId="{DAB1B676-9C50-4F3B-840C-A6EF8ADE34D3}" type="parTrans" cxnId="{2D8D41B7-D424-48E4-872E-AA412ECB41F5}">
      <dgm:prSet/>
      <dgm:spPr/>
      <dgm:t>
        <a:bodyPr/>
        <a:lstStyle/>
        <a:p>
          <a:endParaRPr lang="es-EC" sz="1400"/>
        </a:p>
      </dgm:t>
    </dgm:pt>
    <dgm:pt modelId="{B00D28CC-A9C1-44B5-BC95-AD6EAAB7B8E7}" type="sibTrans" cxnId="{2D8D41B7-D424-48E4-872E-AA412ECB41F5}">
      <dgm:prSet/>
      <dgm:spPr/>
      <dgm:t>
        <a:bodyPr/>
        <a:lstStyle/>
        <a:p>
          <a:endParaRPr lang="es-EC" sz="1400"/>
        </a:p>
      </dgm:t>
    </dgm:pt>
    <dgm:pt modelId="{EE8427A3-F0FD-45D4-973C-52620E3DE8CC}">
      <dgm:prSet phldrT="[Texto]" custT="1"/>
      <dgm:spPr/>
      <dgm:t>
        <a:bodyPr/>
        <a:lstStyle/>
        <a:p>
          <a:r>
            <a:rPr lang="es-EC" sz="2000" dirty="0" smtClean="0"/>
            <a:t>Bases de Datos </a:t>
          </a:r>
          <a:endParaRPr lang="es-EC" sz="2000" dirty="0"/>
        </a:p>
      </dgm:t>
    </dgm:pt>
    <dgm:pt modelId="{0DA8C1CA-6FC4-4FE3-83A0-FE415DB5E9BF}" type="parTrans" cxnId="{91EE68E8-022D-48FF-B99C-4D49D543BA1A}">
      <dgm:prSet/>
      <dgm:spPr/>
      <dgm:t>
        <a:bodyPr/>
        <a:lstStyle/>
        <a:p>
          <a:endParaRPr lang="es-EC" sz="1400"/>
        </a:p>
      </dgm:t>
    </dgm:pt>
    <dgm:pt modelId="{9E5007E4-8638-4445-8C5D-B4CB2939DF4C}" type="sibTrans" cxnId="{91EE68E8-022D-48FF-B99C-4D49D543BA1A}">
      <dgm:prSet/>
      <dgm:spPr/>
      <dgm:t>
        <a:bodyPr/>
        <a:lstStyle/>
        <a:p>
          <a:endParaRPr lang="es-EC" sz="1400"/>
        </a:p>
      </dgm:t>
    </dgm:pt>
    <dgm:pt modelId="{B3C21E68-E04A-462B-B1D1-BA28A25E35A1}" type="pres">
      <dgm:prSet presAssocID="{B577A027-45E0-4862-A521-E553D3FD7381}" presName="diagram" presStyleCnt="0">
        <dgm:presLayoutVars>
          <dgm:chPref val="1"/>
          <dgm:dir/>
          <dgm:animOne val="branch"/>
          <dgm:animLvl val="lvl"/>
          <dgm:resizeHandles/>
        </dgm:presLayoutVars>
      </dgm:prSet>
      <dgm:spPr/>
      <dgm:t>
        <a:bodyPr/>
        <a:lstStyle/>
        <a:p>
          <a:endParaRPr lang="es-EC"/>
        </a:p>
      </dgm:t>
    </dgm:pt>
    <dgm:pt modelId="{A82FEF85-85CE-4F56-8477-D7DEB12A878D}" type="pres">
      <dgm:prSet presAssocID="{B0C9D1FC-ABC1-4E9B-986E-711A81172B52}" presName="root" presStyleCnt="0"/>
      <dgm:spPr/>
    </dgm:pt>
    <dgm:pt modelId="{F72C213E-8548-4CB3-81C0-34225E7DC2E8}" type="pres">
      <dgm:prSet presAssocID="{B0C9D1FC-ABC1-4E9B-986E-711A81172B52}" presName="rootComposite" presStyleCnt="0"/>
      <dgm:spPr/>
    </dgm:pt>
    <dgm:pt modelId="{0432994F-5044-4E29-8C26-88B4466BB3B4}" type="pres">
      <dgm:prSet presAssocID="{B0C9D1FC-ABC1-4E9B-986E-711A81172B52}" presName="rootText" presStyleLbl="node1" presStyleIdx="0" presStyleCnt="2"/>
      <dgm:spPr/>
      <dgm:t>
        <a:bodyPr/>
        <a:lstStyle/>
        <a:p>
          <a:endParaRPr lang="es-EC"/>
        </a:p>
      </dgm:t>
    </dgm:pt>
    <dgm:pt modelId="{BC82CFBE-A0FE-4261-A586-312412A766E3}" type="pres">
      <dgm:prSet presAssocID="{B0C9D1FC-ABC1-4E9B-986E-711A81172B52}" presName="rootConnector" presStyleLbl="node1" presStyleIdx="0" presStyleCnt="2"/>
      <dgm:spPr/>
      <dgm:t>
        <a:bodyPr/>
        <a:lstStyle/>
        <a:p>
          <a:endParaRPr lang="es-EC"/>
        </a:p>
      </dgm:t>
    </dgm:pt>
    <dgm:pt modelId="{FCCD0575-8DC3-4C14-A796-4C880F44E84E}" type="pres">
      <dgm:prSet presAssocID="{B0C9D1FC-ABC1-4E9B-986E-711A81172B52}" presName="childShape" presStyleCnt="0"/>
      <dgm:spPr/>
    </dgm:pt>
    <dgm:pt modelId="{B9AC05F3-4B8F-4638-BDCB-5899811093F0}" type="pres">
      <dgm:prSet presAssocID="{3F6808D2-760D-4B7A-B263-79A5B2618A04}" presName="Name13" presStyleLbl="parChTrans1D2" presStyleIdx="0" presStyleCnt="4"/>
      <dgm:spPr/>
      <dgm:t>
        <a:bodyPr/>
        <a:lstStyle/>
        <a:p>
          <a:endParaRPr lang="es-EC"/>
        </a:p>
      </dgm:t>
    </dgm:pt>
    <dgm:pt modelId="{8A24277C-844D-47F0-B1CB-1125D47A1CF7}" type="pres">
      <dgm:prSet presAssocID="{4B5287A1-3356-483C-B2EA-8153C085755B}" presName="childText" presStyleLbl="bgAcc1" presStyleIdx="0" presStyleCnt="4">
        <dgm:presLayoutVars>
          <dgm:bulletEnabled val="1"/>
        </dgm:presLayoutVars>
      </dgm:prSet>
      <dgm:spPr/>
      <dgm:t>
        <a:bodyPr/>
        <a:lstStyle/>
        <a:p>
          <a:endParaRPr lang="es-EC"/>
        </a:p>
      </dgm:t>
    </dgm:pt>
    <dgm:pt modelId="{386C89C6-99F7-46F9-BAFC-695D3E8F5B13}" type="pres">
      <dgm:prSet presAssocID="{B429D816-6B24-48E3-8FAE-BE8559E6BC80}" presName="Name13" presStyleLbl="parChTrans1D2" presStyleIdx="1" presStyleCnt="4"/>
      <dgm:spPr/>
      <dgm:t>
        <a:bodyPr/>
        <a:lstStyle/>
        <a:p>
          <a:endParaRPr lang="es-EC"/>
        </a:p>
      </dgm:t>
    </dgm:pt>
    <dgm:pt modelId="{C41AFC26-F74F-47B8-AF9A-153050635993}" type="pres">
      <dgm:prSet presAssocID="{EF8D2A7A-E78C-4124-B5A9-BDA621D1D8AD}" presName="childText" presStyleLbl="bgAcc1" presStyleIdx="1" presStyleCnt="4">
        <dgm:presLayoutVars>
          <dgm:bulletEnabled val="1"/>
        </dgm:presLayoutVars>
      </dgm:prSet>
      <dgm:spPr/>
      <dgm:t>
        <a:bodyPr/>
        <a:lstStyle/>
        <a:p>
          <a:endParaRPr lang="es-EC"/>
        </a:p>
      </dgm:t>
    </dgm:pt>
    <dgm:pt modelId="{5A9E0E39-8FEF-4EB4-9EBF-16EED9CE0947}" type="pres">
      <dgm:prSet presAssocID="{F80E85F2-ED54-48BB-A8C8-58E9605A600F}" presName="root" presStyleCnt="0"/>
      <dgm:spPr/>
    </dgm:pt>
    <dgm:pt modelId="{6C080D68-22E1-4083-9691-5650C967911B}" type="pres">
      <dgm:prSet presAssocID="{F80E85F2-ED54-48BB-A8C8-58E9605A600F}" presName="rootComposite" presStyleCnt="0"/>
      <dgm:spPr/>
    </dgm:pt>
    <dgm:pt modelId="{2F5EAA4A-5B96-4B23-B9D7-73F3FDF252E1}" type="pres">
      <dgm:prSet presAssocID="{F80E85F2-ED54-48BB-A8C8-58E9605A600F}" presName="rootText" presStyleLbl="node1" presStyleIdx="1" presStyleCnt="2"/>
      <dgm:spPr/>
      <dgm:t>
        <a:bodyPr/>
        <a:lstStyle/>
        <a:p>
          <a:endParaRPr lang="es-EC"/>
        </a:p>
      </dgm:t>
    </dgm:pt>
    <dgm:pt modelId="{AA91BA01-8F60-4837-B641-B224273362E5}" type="pres">
      <dgm:prSet presAssocID="{F80E85F2-ED54-48BB-A8C8-58E9605A600F}" presName="rootConnector" presStyleLbl="node1" presStyleIdx="1" presStyleCnt="2"/>
      <dgm:spPr/>
      <dgm:t>
        <a:bodyPr/>
        <a:lstStyle/>
        <a:p>
          <a:endParaRPr lang="es-EC"/>
        </a:p>
      </dgm:t>
    </dgm:pt>
    <dgm:pt modelId="{7102F721-AF77-49FB-9748-F57715A86ECD}" type="pres">
      <dgm:prSet presAssocID="{F80E85F2-ED54-48BB-A8C8-58E9605A600F}" presName="childShape" presStyleCnt="0"/>
      <dgm:spPr/>
    </dgm:pt>
    <dgm:pt modelId="{88F62A65-6421-4DD7-88E0-C2C33E2A3368}" type="pres">
      <dgm:prSet presAssocID="{DAB1B676-9C50-4F3B-840C-A6EF8ADE34D3}" presName="Name13" presStyleLbl="parChTrans1D2" presStyleIdx="2" presStyleCnt="4"/>
      <dgm:spPr/>
      <dgm:t>
        <a:bodyPr/>
        <a:lstStyle/>
        <a:p>
          <a:endParaRPr lang="es-EC"/>
        </a:p>
      </dgm:t>
    </dgm:pt>
    <dgm:pt modelId="{CE9B005E-13D2-4069-B2DB-F97DB174C780}" type="pres">
      <dgm:prSet presAssocID="{8538B7F6-8543-4C22-81DC-C6EB04486EC1}" presName="childText" presStyleLbl="bgAcc1" presStyleIdx="2" presStyleCnt="4">
        <dgm:presLayoutVars>
          <dgm:bulletEnabled val="1"/>
        </dgm:presLayoutVars>
      </dgm:prSet>
      <dgm:spPr/>
      <dgm:t>
        <a:bodyPr/>
        <a:lstStyle/>
        <a:p>
          <a:endParaRPr lang="es-EC"/>
        </a:p>
      </dgm:t>
    </dgm:pt>
    <dgm:pt modelId="{7001C303-4C7E-4364-845A-06990556C346}" type="pres">
      <dgm:prSet presAssocID="{0DA8C1CA-6FC4-4FE3-83A0-FE415DB5E9BF}" presName="Name13" presStyleLbl="parChTrans1D2" presStyleIdx="3" presStyleCnt="4"/>
      <dgm:spPr/>
      <dgm:t>
        <a:bodyPr/>
        <a:lstStyle/>
        <a:p>
          <a:endParaRPr lang="es-EC"/>
        </a:p>
      </dgm:t>
    </dgm:pt>
    <dgm:pt modelId="{E1C8682C-E4B8-439F-8A2E-8C88214E321D}" type="pres">
      <dgm:prSet presAssocID="{EE8427A3-F0FD-45D4-973C-52620E3DE8CC}" presName="childText" presStyleLbl="bgAcc1" presStyleIdx="3" presStyleCnt="4">
        <dgm:presLayoutVars>
          <dgm:bulletEnabled val="1"/>
        </dgm:presLayoutVars>
      </dgm:prSet>
      <dgm:spPr/>
      <dgm:t>
        <a:bodyPr/>
        <a:lstStyle/>
        <a:p>
          <a:endParaRPr lang="es-EC"/>
        </a:p>
      </dgm:t>
    </dgm:pt>
  </dgm:ptLst>
  <dgm:cxnLst>
    <dgm:cxn modelId="{7A28AF23-D81F-4D68-BEC2-6697F82F536D}" srcId="{B0C9D1FC-ABC1-4E9B-986E-711A81172B52}" destId="{4B5287A1-3356-483C-B2EA-8153C085755B}" srcOrd="0" destOrd="0" parTransId="{3F6808D2-760D-4B7A-B263-79A5B2618A04}" sibTransId="{82557D8C-360F-4A47-BBF4-B1D54D48372F}"/>
    <dgm:cxn modelId="{91EE68E8-022D-48FF-B99C-4D49D543BA1A}" srcId="{F80E85F2-ED54-48BB-A8C8-58E9605A600F}" destId="{EE8427A3-F0FD-45D4-973C-52620E3DE8CC}" srcOrd="1" destOrd="0" parTransId="{0DA8C1CA-6FC4-4FE3-83A0-FE415DB5E9BF}" sibTransId="{9E5007E4-8638-4445-8C5D-B4CB2939DF4C}"/>
    <dgm:cxn modelId="{40774259-F664-4574-8F6B-2B340D12609D}" srcId="{B577A027-45E0-4862-A521-E553D3FD7381}" destId="{F80E85F2-ED54-48BB-A8C8-58E9605A600F}" srcOrd="1" destOrd="0" parTransId="{133E9F83-8701-475B-A982-400CAB1CF4CB}" sibTransId="{117274C9-9EC0-4483-8D3D-45DF65E8DD4A}"/>
    <dgm:cxn modelId="{D5E9BD2C-E76B-4555-86B0-E89026153041}" type="presOf" srcId="{EF8D2A7A-E78C-4124-B5A9-BDA621D1D8AD}" destId="{C41AFC26-F74F-47B8-AF9A-153050635993}" srcOrd="0" destOrd="0" presId="urn:microsoft.com/office/officeart/2005/8/layout/hierarchy3"/>
    <dgm:cxn modelId="{374629F4-95F1-4402-953B-8C0B3DD18044}" type="presOf" srcId="{F80E85F2-ED54-48BB-A8C8-58E9605A600F}" destId="{2F5EAA4A-5B96-4B23-B9D7-73F3FDF252E1}" srcOrd="0" destOrd="0" presId="urn:microsoft.com/office/officeart/2005/8/layout/hierarchy3"/>
    <dgm:cxn modelId="{57BB381F-08BC-4581-A7E7-6FAD9F32A6C0}" type="presOf" srcId="{B577A027-45E0-4862-A521-E553D3FD7381}" destId="{B3C21E68-E04A-462B-B1D1-BA28A25E35A1}" srcOrd="0" destOrd="0" presId="urn:microsoft.com/office/officeart/2005/8/layout/hierarchy3"/>
    <dgm:cxn modelId="{019520FB-8577-4323-8109-55DCA793DED3}" type="presOf" srcId="{4B5287A1-3356-483C-B2EA-8153C085755B}" destId="{8A24277C-844D-47F0-B1CB-1125D47A1CF7}" srcOrd="0" destOrd="0" presId="urn:microsoft.com/office/officeart/2005/8/layout/hierarchy3"/>
    <dgm:cxn modelId="{4DFE9B51-366F-4394-BE65-16DBCCB6038F}" type="presOf" srcId="{8538B7F6-8543-4C22-81DC-C6EB04486EC1}" destId="{CE9B005E-13D2-4069-B2DB-F97DB174C780}" srcOrd="0" destOrd="0" presId="urn:microsoft.com/office/officeart/2005/8/layout/hierarchy3"/>
    <dgm:cxn modelId="{00B006B9-6FB9-40BF-9E04-E2E9B3922E67}" type="presOf" srcId="{B429D816-6B24-48E3-8FAE-BE8559E6BC80}" destId="{386C89C6-99F7-46F9-BAFC-695D3E8F5B13}" srcOrd="0" destOrd="0" presId="urn:microsoft.com/office/officeart/2005/8/layout/hierarchy3"/>
    <dgm:cxn modelId="{69E882AA-C877-4E0F-A443-4694E22475B1}" type="presOf" srcId="{EE8427A3-F0FD-45D4-973C-52620E3DE8CC}" destId="{E1C8682C-E4B8-439F-8A2E-8C88214E321D}" srcOrd="0" destOrd="0" presId="urn:microsoft.com/office/officeart/2005/8/layout/hierarchy3"/>
    <dgm:cxn modelId="{5F538B68-0FC9-4A3B-A2FD-D48C4FB8DB57}" type="presOf" srcId="{B0C9D1FC-ABC1-4E9B-986E-711A81172B52}" destId="{BC82CFBE-A0FE-4261-A586-312412A766E3}" srcOrd="1" destOrd="0" presId="urn:microsoft.com/office/officeart/2005/8/layout/hierarchy3"/>
    <dgm:cxn modelId="{3D7CD15E-78B3-4191-B6D7-15798F15E10D}" srcId="{B577A027-45E0-4862-A521-E553D3FD7381}" destId="{B0C9D1FC-ABC1-4E9B-986E-711A81172B52}" srcOrd="0" destOrd="0" parTransId="{34ECCB69-BBFC-4E2A-86B4-0C832821583A}" sibTransId="{AAAD29F0-9071-4F35-95BF-43F06BD6BC00}"/>
    <dgm:cxn modelId="{EDC5846B-3D37-410B-BCE4-E262BB16850F}" type="presOf" srcId="{F80E85F2-ED54-48BB-A8C8-58E9605A600F}" destId="{AA91BA01-8F60-4837-B641-B224273362E5}" srcOrd="1" destOrd="0" presId="urn:microsoft.com/office/officeart/2005/8/layout/hierarchy3"/>
    <dgm:cxn modelId="{E73FAB30-616D-42F4-8D90-9A54C2B5AA2F}" srcId="{B0C9D1FC-ABC1-4E9B-986E-711A81172B52}" destId="{EF8D2A7A-E78C-4124-B5A9-BDA621D1D8AD}" srcOrd="1" destOrd="0" parTransId="{B429D816-6B24-48E3-8FAE-BE8559E6BC80}" sibTransId="{96E2C7A2-C9F2-4863-A2F5-E59517DCA452}"/>
    <dgm:cxn modelId="{3FDEC691-515D-42CF-AF2C-9A789C407221}" type="presOf" srcId="{B0C9D1FC-ABC1-4E9B-986E-711A81172B52}" destId="{0432994F-5044-4E29-8C26-88B4466BB3B4}" srcOrd="0" destOrd="0" presId="urn:microsoft.com/office/officeart/2005/8/layout/hierarchy3"/>
    <dgm:cxn modelId="{EFC5C0FD-1B77-44F6-A094-BFB7DA616F46}" type="presOf" srcId="{0DA8C1CA-6FC4-4FE3-83A0-FE415DB5E9BF}" destId="{7001C303-4C7E-4364-845A-06990556C346}" srcOrd="0" destOrd="0" presId="urn:microsoft.com/office/officeart/2005/8/layout/hierarchy3"/>
    <dgm:cxn modelId="{D3F4F31A-FC81-4671-9D3A-448C2157545C}" type="presOf" srcId="{3F6808D2-760D-4B7A-B263-79A5B2618A04}" destId="{B9AC05F3-4B8F-4638-BDCB-5899811093F0}" srcOrd="0" destOrd="0" presId="urn:microsoft.com/office/officeart/2005/8/layout/hierarchy3"/>
    <dgm:cxn modelId="{2D8D41B7-D424-48E4-872E-AA412ECB41F5}" srcId="{F80E85F2-ED54-48BB-A8C8-58E9605A600F}" destId="{8538B7F6-8543-4C22-81DC-C6EB04486EC1}" srcOrd="0" destOrd="0" parTransId="{DAB1B676-9C50-4F3B-840C-A6EF8ADE34D3}" sibTransId="{B00D28CC-A9C1-44B5-BC95-AD6EAAB7B8E7}"/>
    <dgm:cxn modelId="{444D2C6F-174C-4266-937A-C8711A43298A}" type="presOf" srcId="{DAB1B676-9C50-4F3B-840C-A6EF8ADE34D3}" destId="{88F62A65-6421-4DD7-88E0-C2C33E2A3368}" srcOrd="0" destOrd="0" presId="urn:microsoft.com/office/officeart/2005/8/layout/hierarchy3"/>
    <dgm:cxn modelId="{CF74D253-269D-448B-B30E-09D9301CE320}" type="presParOf" srcId="{B3C21E68-E04A-462B-B1D1-BA28A25E35A1}" destId="{A82FEF85-85CE-4F56-8477-D7DEB12A878D}" srcOrd="0" destOrd="0" presId="urn:microsoft.com/office/officeart/2005/8/layout/hierarchy3"/>
    <dgm:cxn modelId="{7E40287E-2608-4813-8ABA-369AAA59811F}" type="presParOf" srcId="{A82FEF85-85CE-4F56-8477-D7DEB12A878D}" destId="{F72C213E-8548-4CB3-81C0-34225E7DC2E8}" srcOrd="0" destOrd="0" presId="urn:microsoft.com/office/officeart/2005/8/layout/hierarchy3"/>
    <dgm:cxn modelId="{7BF03AD0-28F1-405C-8B7E-02B4980FF713}" type="presParOf" srcId="{F72C213E-8548-4CB3-81C0-34225E7DC2E8}" destId="{0432994F-5044-4E29-8C26-88B4466BB3B4}" srcOrd="0" destOrd="0" presId="urn:microsoft.com/office/officeart/2005/8/layout/hierarchy3"/>
    <dgm:cxn modelId="{AA929822-2191-4341-954A-997F5681717D}" type="presParOf" srcId="{F72C213E-8548-4CB3-81C0-34225E7DC2E8}" destId="{BC82CFBE-A0FE-4261-A586-312412A766E3}" srcOrd="1" destOrd="0" presId="urn:microsoft.com/office/officeart/2005/8/layout/hierarchy3"/>
    <dgm:cxn modelId="{9E2618A6-70A8-440C-B31E-99EBF49624D0}" type="presParOf" srcId="{A82FEF85-85CE-4F56-8477-D7DEB12A878D}" destId="{FCCD0575-8DC3-4C14-A796-4C880F44E84E}" srcOrd="1" destOrd="0" presId="urn:microsoft.com/office/officeart/2005/8/layout/hierarchy3"/>
    <dgm:cxn modelId="{43762AB2-7152-43CA-8C71-74974B0B0A38}" type="presParOf" srcId="{FCCD0575-8DC3-4C14-A796-4C880F44E84E}" destId="{B9AC05F3-4B8F-4638-BDCB-5899811093F0}" srcOrd="0" destOrd="0" presId="urn:microsoft.com/office/officeart/2005/8/layout/hierarchy3"/>
    <dgm:cxn modelId="{04E095A9-889C-4544-A149-8ACACDD1317A}" type="presParOf" srcId="{FCCD0575-8DC3-4C14-A796-4C880F44E84E}" destId="{8A24277C-844D-47F0-B1CB-1125D47A1CF7}" srcOrd="1" destOrd="0" presId="urn:microsoft.com/office/officeart/2005/8/layout/hierarchy3"/>
    <dgm:cxn modelId="{621B3FC8-42E3-44CF-9D9D-02BA72C10CD5}" type="presParOf" srcId="{FCCD0575-8DC3-4C14-A796-4C880F44E84E}" destId="{386C89C6-99F7-46F9-BAFC-695D3E8F5B13}" srcOrd="2" destOrd="0" presId="urn:microsoft.com/office/officeart/2005/8/layout/hierarchy3"/>
    <dgm:cxn modelId="{F76466B2-FB07-4626-9689-371F0896B971}" type="presParOf" srcId="{FCCD0575-8DC3-4C14-A796-4C880F44E84E}" destId="{C41AFC26-F74F-47B8-AF9A-153050635993}" srcOrd="3" destOrd="0" presId="urn:microsoft.com/office/officeart/2005/8/layout/hierarchy3"/>
    <dgm:cxn modelId="{8B469B34-DF6B-4247-95CF-ADE921A7828A}" type="presParOf" srcId="{B3C21E68-E04A-462B-B1D1-BA28A25E35A1}" destId="{5A9E0E39-8FEF-4EB4-9EBF-16EED9CE0947}" srcOrd="1" destOrd="0" presId="urn:microsoft.com/office/officeart/2005/8/layout/hierarchy3"/>
    <dgm:cxn modelId="{8328420C-300D-4F36-AEA5-472B97EBA56B}" type="presParOf" srcId="{5A9E0E39-8FEF-4EB4-9EBF-16EED9CE0947}" destId="{6C080D68-22E1-4083-9691-5650C967911B}" srcOrd="0" destOrd="0" presId="urn:microsoft.com/office/officeart/2005/8/layout/hierarchy3"/>
    <dgm:cxn modelId="{22E00763-649E-4EE6-8F31-B2CCE7D169E6}" type="presParOf" srcId="{6C080D68-22E1-4083-9691-5650C967911B}" destId="{2F5EAA4A-5B96-4B23-B9D7-73F3FDF252E1}" srcOrd="0" destOrd="0" presId="urn:microsoft.com/office/officeart/2005/8/layout/hierarchy3"/>
    <dgm:cxn modelId="{1ABD0A14-D0D6-4A46-BC7C-C7D749FBEF57}" type="presParOf" srcId="{6C080D68-22E1-4083-9691-5650C967911B}" destId="{AA91BA01-8F60-4837-B641-B224273362E5}" srcOrd="1" destOrd="0" presId="urn:microsoft.com/office/officeart/2005/8/layout/hierarchy3"/>
    <dgm:cxn modelId="{34030245-A57D-4D04-9A58-43EA59FCBFE5}" type="presParOf" srcId="{5A9E0E39-8FEF-4EB4-9EBF-16EED9CE0947}" destId="{7102F721-AF77-49FB-9748-F57715A86ECD}" srcOrd="1" destOrd="0" presId="urn:microsoft.com/office/officeart/2005/8/layout/hierarchy3"/>
    <dgm:cxn modelId="{53C58B7F-C949-424D-AFF4-188C13546C50}" type="presParOf" srcId="{7102F721-AF77-49FB-9748-F57715A86ECD}" destId="{88F62A65-6421-4DD7-88E0-C2C33E2A3368}" srcOrd="0" destOrd="0" presId="urn:microsoft.com/office/officeart/2005/8/layout/hierarchy3"/>
    <dgm:cxn modelId="{534581E1-49B7-48B6-9ED2-6FA0BD934031}" type="presParOf" srcId="{7102F721-AF77-49FB-9748-F57715A86ECD}" destId="{CE9B005E-13D2-4069-B2DB-F97DB174C780}" srcOrd="1" destOrd="0" presId="urn:microsoft.com/office/officeart/2005/8/layout/hierarchy3"/>
    <dgm:cxn modelId="{BC37E3B1-FFA1-4F32-A93F-0C20C2AFF860}" type="presParOf" srcId="{7102F721-AF77-49FB-9748-F57715A86ECD}" destId="{7001C303-4C7E-4364-845A-06990556C346}" srcOrd="2" destOrd="0" presId="urn:microsoft.com/office/officeart/2005/8/layout/hierarchy3"/>
    <dgm:cxn modelId="{FF3DFE29-46A9-4667-B4F0-3844EDAEC568}" type="presParOf" srcId="{7102F721-AF77-49FB-9748-F57715A86ECD}" destId="{E1C8682C-E4B8-439F-8A2E-8C88214E321D}" srcOrd="3"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E603EC9-5E7F-4D61-8D4B-B0F1DB2FD3B1}"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s-EC"/>
        </a:p>
      </dgm:t>
    </dgm:pt>
    <dgm:pt modelId="{B09DBC59-F2B3-4393-A8D1-9A53DB6FF221}">
      <dgm:prSet phldrT="[Texto]" custT="1"/>
      <dgm:spPr/>
      <dgm:t>
        <a:bodyPr/>
        <a:lstStyle/>
        <a:p>
          <a:r>
            <a:rPr lang="es-EC" sz="2800" dirty="0" smtClean="0"/>
            <a:t>Muestra no Probabilística</a:t>
          </a:r>
          <a:endParaRPr lang="es-EC" sz="2800" dirty="0"/>
        </a:p>
      </dgm:t>
    </dgm:pt>
    <dgm:pt modelId="{09585F51-2A9E-4B01-B074-7BAE6BB9433E}" type="parTrans" cxnId="{0DA2C45A-4CA5-47EE-94E8-4546EAE82D60}">
      <dgm:prSet/>
      <dgm:spPr/>
      <dgm:t>
        <a:bodyPr/>
        <a:lstStyle/>
        <a:p>
          <a:endParaRPr lang="es-EC"/>
        </a:p>
      </dgm:t>
    </dgm:pt>
    <dgm:pt modelId="{2DE97FE0-F5BC-4A48-92AE-98038A7B56EA}" type="sibTrans" cxnId="{0DA2C45A-4CA5-47EE-94E8-4546EAE82D60}">
      <dgm:prSet/>
      <dgm:spPr/>
      <dgm:t>
        <a:bodyPr/>
        <a:lstStyle/>
        <a:p>
          <a:endParaRPr lang="es-EC"/>
        </a:p>
      </dgm:t>
    </dgm:pt>
    <dgm:pt modelId="{62FF1886-0C00-4282-9A60-41879B520219}" type="pres">
      <dgm:prSet presAssocID="{3E603EC9-5E7F-4D61-8D4B-B0F1DB2FD3B1}" presName="diagram" presStyleCnt="0">
        <dgm:presLayoutVars>
          <dgm:dir/>
          <dgm:resizeHandles val="exact"/>
        </dgm:presLayoutVars>
      </dgm:prSet>
      <dgm:spPr/>
      <dgm:t>
        <a:bodyPr/>
        <a:lstStyle/>
        <a:p>
          <a:endParaRPr lang="es-EC"/>
        </a:p>
      </dgm:t>
    </dgm:pt>
    <dgm:pt modelId="{56C0F38D-2DD3-4C97-9A50-743569180182}" type="pres">
      <dgm:prSet presAssocID="{B09DBC59-F2B3-4393-A8D1-9A53DB6FF221}" presName="node" presStyleLbl="node1" presStyleIdx="0" presStyleCnt="1" custLinFactNeighborY="-2083">
        <dgm:presLayoutVars>
          <dgm:bulletEnabled val="1"/>
        </dgm:presLayoutVars>
      </dgm:prSet>
      <dgm:spPr/>
      <dgm:t>
        <a:bodyPr/>
        <a:lstStyle/>
        <a:p>
          <a:endParaRPr lang="es-EC"/>
        </a:p>
      </dgm:t>
    </dgm:pt>
  </dgm:ptLst>
  <dgm:cxnLst>
    <dgm:cxn modelId="{0DA2C45A-4CA5-47EE-94E8-4546EAE82D60}" srcId="{3E603EC9-5E7F-4D61-8D4B-B0F1DB2FD3B1}" destId="{B09DBC59-F2B3-4393-A8D1-9A53DB6FF221}" srcOrd="0" destOrd="0" parTransId="{09585F51-2A9E-4B01-B074-7BAE6BB9433E}" sibTransId="{2DE97FE0-F5BC-4A48-92AE-98038A7B56EA}"/>
    <dgm:cxn modelId="{967CE175-F05A-43D6-801B-41C10215DADE}" type="presOf" srcId="{3E603EC9-5E7F-4D61-8D4B-B0F1DB2FD3B1}" destId="{62FF1886-0C00-4282-9A60-41879B520219}" srcOrd="0" destOrd="0" presId="urn:microsoft.com/office/officeart/2005/8/layout/default"/>
    <dgm:cxn modelId="{2F1B18D5-FB0B-447C-B302-828E85416A81}" type="presOf" srcId="{B09DBC59-F2B3-4393-A8D1-9A53DB6FF221}" destId="{56C0F38D-2DD3-4C97-9A50-743569180182}" srcOrd="0" destOrd="0" presId="urn:microsoft.com/office/officeart/2005/8/layout/default"/>
    <dgm:cxn modelId="{06235258-BF81-432E-8271-BFF389F71BBB}" type="presParOf" srcId="{62FF1886-0C00-4282-9A60-41879B520219}" destId="{56C0F38D-2DD3-4C97-9A50-743569180182}" srcOrd="0"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AC48905-D9A2-4A39-AF66-B4FC9010DE8B}" type="doc">
      <dgm:prSet loTypeId="urn:microsoft.com/office/officeart/2005/8/layout/hList1" loCatId="list" qsTypeId="urn:microsoft.com/office/officeart/2005/8/quickstyle/3d2" qsCatId="3D" csTypeId="urn:microsoft.com/office/officeart/2005/8/colors/colorful1" csCatId="colorful" phldr="1"/>
      <dgm:spPr/>
      <dgm:t>
        <a:bodyPr/>
        <a:lstStyle/>
        <a:p>
          <a:endParaRPr lang="es-EC"/>
        </a:p>
      </dgm:t>
    </dgm:pt>
    <dgm:pt modelId="{568A34F5-BFBB-4880-AEBB-4BB95C7839D2}">
      <dgm:prSet phldrT="[Texto]"/>
      <dgm:spPr/>
      <dgm:t>
        <a:bodyPr/>
        <a:lstStyle/>
        <a:p>
          <a:r>
            <a:rPr lang="es-EC" smtClean="0"/>
            <a:t>SUPERFICIE SEMBRADA </a:t>
          </a:r>
          <a:endParaRPr lang="es-EC" dirty="0"/>
        </a:p>
      </dgm:t>
    </dgm:pt>
    <dgm:pt modelId="{081653F3-89BC-47F2-8A47-AC69F8A5D562}" type="parTrans" cxnId="{E3160BE1-A228-4C02-9C8F-091285C563FA}">
      <dgm:prSet/>
      <dgm:spPr/>
      <dgm:t>
        <a:bodyPr/>
        <a:lstStyle/>
        <a:p>
          <a:endParaRPr lang="es-EC">
            <a:solidFill>
              <a:schemeClr val="tx1"/>
            </a:solidFill>
          </a:endParaRPr>
        </a:p>
      </dgm:t>
    </dgm:pt>
    <dgm:pt modelId="{29135CF4-4F43-4C5B-A3ED-193EB4EB5C26}" type="sibTrans" cxnId="{E3160BE1-A228-4C02-9C8F-091285C563FA}">
      <dgm:prSet/>
      <dgm:spPr/>
      <dgm:t>
        <a:bodyPr/>
        <a:lstStyle/>
        <a:p>
          <a:endParaRPr lang="es-EC">
            <a:solidFill>
              <a:schemeClr val="tx1"/>
            </a:solidFill>
          </a:endParaRPr>
        </a:p>
      </dgm:t>
    </dgm:pt>
    <dgm:pt modelId="{33CBADB9-D316-4870-B478-41E3B88F3856}">
      <dgm:prSet phldrT="[Texto]"/>
      <dgm:spPr/>
      <dgm:t>
        <a:bodyPr/>
        <a:lstStyle/>
        <a:p>
          <a:r>
            <a:rPr lang="es-EC" smtClean="0"/>
            <a:t>14.798 Has</a:t>
          </a:r>
          <a:endParaRPr lang="es-EC" dirty="0"/>
        </a:p>
      </dgm:t>
    </dgm:pt>
    <dgm:pt modelId="{E8649B7D-06E6-4926-8F64-8C87F294CD48}" type="parTrans" cxnId="{A6F65573-DC7B-46E4-B64A-6390A2D56094}">
      <dgm:prSet/>
      <dgm:spPr/>
      <dgm:t>
        <a:bodyPr/>
        <a:lstStyle/>
        <a:p>
          <a:endParaRPr lang="es-EC">
            <a:solidFill>
              <a:schemeClr val="tx1"/>
            </a:solidFill>
          </a:endParaRPr>
        </a:p>
      </dgm:t>
    </dgm:pt>
    <dgm:pt modelId="{B143EC04-8F43-4A4F-A16E-A1837536AD97}" type="sibTrans" cxnId="{A6F65573-DC7B-46E4-B64A-6390A2D56094}">
      <dgm:prSet/>
      <dgm:spPr/>
      <dgm:t>
        <a:bodyPr/>
        <a:lstStyle/>
        <a:p>
          <a:endParaRPr lang="es-EC">
            <a:solidFill>
              <a:schemeClr val="tx1"/>
            </a:solidFill>
          </a:endParaRPr>
        </a:p>
      </dgm:t>
    </dgm:pt>
    <dgm:pt modelId="{EEE5B5B3-58AF-40AA-A116-5819E2B1BB9E}">
      <dgm:prSet phldrT="[Texto]"/>
      <dgm:spPr/>
      <dgm:t>
        <a:bodyPr/>
        <a:lstStyle/>
        <a:p>
          <a:r>
            <a:rPr lang="es-EC" smtClean="0"/>
            <a:t>SUPERFICIE COSECHADA</a:t>
          </a:r>
          <a:endParaRPr lang="es-EC" dirty="0"/>
        </a:p>
      </dgm:t>
    </dgm:pt>
    <dgm:pt modelId="{B9551564-5488-4D5B-B2B2-275A9697F2E6}" type="parTrans" cxnId="{4628A9BE-91AE-4263-B795-C487DC195D54}">
      <dgm:prSet/>
      <dgm:spPr/>
      <dgm:t>
        <a:bodyPr/>
        <a:lstStyle/>
        <a:p>
          <a:endParaRPr lang="es-EC">
            <a:solidFill>
              <a:schemeClr val="tx1"/>
            </a:solidFill>
          </a:endParaRPr>
        </a:p>
      </dgm:t>
    </dgm:pt>
    <dgm:pt modelId="{A4362CFF-467F-4FB0-825E-B4587DF70552}" type="sibTrans" cxnId="{4628A9BE-91AE-4263-B795-C487DC195D54}">
      <dgm:prSet/>
      <dgm:spPr/>
      <dgm:t>
        <a:bodyPr/>
        <a:lstStyle/>
        <a:p>
          <a:endParaRPr lang="es-EC">
            <a:solidFill>
              <a:schemeClr val="tx1"/>
            </a:solidFill>
          </a:endParaRPr>
        </a:p>
      </dgm:t>
    </dgm:pt>
    <dgm:pt modelId="{84DC834E-26CF-40BE-B170-39034BB7C2AA}">
      <dgm:prSet phldrT="[Texto]"/>
      <dgm:spPr/>
      <dgm:t>
        <a:bodyPr/>
        <a:lstStyle/>
        <a:p>
          <a:r>
            <a:rPr lang="es-EC" dirty="0" smtClean="0"/>
            <a:t>14.566 Has</a:t>
          </a:r>
          <a:endParaRPr lang="es-EC" dirty="0"/>
        </a:p>
      </dgm:t>
    </dgm:pt>
    <dgm:pt modelId="{29F0AD12-1F66-4717-AF28-50E2C4F7B7FF}" type="parTrans" cxnId="{97203A62-C838-4EAF-94F6-FBCDE2283B1A}">
      <dgm:prSet/>
      <dgm:spPr/>
      <dgm:t>
        <a:bodyPr/>
        <a:lstStyle/>
        <a:p>
          <a:endParaRPr lang="es-EC">
            <a:solidFill>
              <a:schemeClr val="tx1"/>
            </a:solidFill>
          </a:endParaRPr>
        </a:p>
      </dgm:t>
    </dgm:pt>
    <dgm:pt modelId="{7EB26D91-D646-4245-8ABF-D22BB81DA2FE}" type="sibTrans" cxnId="{97203A62-C838-4EAF-94F6-FBCDE2283B1A}">
      <dgm:prSet/>
      <dgm:spPr/>
      <dgm:t>
        <a:bodyPr/>
        <a:lstStyle/>
        <a:p>
          <a:endParaRPr lang="es-EC">
            <a:solidFill>
              <a:schemeClr val="tx1"/>
            </a:solidFill>
          </a:endParaRPr>
        </a:p>
      </dgm:t>
    </dgm:pt>
    <dgm:pt modelId="{9B90EC90-E07A-4293-8980-82DC0416B3C7}">
      <dgm:prSet phldrT="[Texto]"/>
      <dgm:spPr/>
      <dgm:t>
        <a:bodyPr/>
        <a:lstStyle/>
        <a:p>
          <a:r>
            <a:rPr lang="es-EC" smtClean="0"/>
            <a:t>PRODUCCIÓN NACIONAL </a:t>
          </a:r>
          <a:endParaRPr lang="es-EC" dirty="0"/>
        </a:p>
      </dgm:t>
    </dgm:pt>
    <dgm:pt modelId="{BF9A668B-047D-4193-BE1B-FC8A63EEAA03}" type="parTrans" cxnId="{A58BCBBA-F103-44B7-9EBE-B6A5552125DE}">
      <dgm:prSet/>
      <dgm:spPr/>
      <dgm:t>
        <a:bodyPr/>
        <a:lstStyle/>
        <a:p>
          <a:endParaRPr lang="es-EC">
            <a:solidFill>
              <a:schemeClr val="tx1"/>
            </a:solidFill>
          </a:endParaRPr>
        </a:p>
      </dgm:t>
    </dgm:pt>
    <dgm:pt modelId="{96DBE239-A7DD-4BEC-A5A2-46E902489258}" type="sibTrans" cxnId="{A58BCBBA-F103-44B7-9EBE-B6A5552125DE}">
      <dgm:prSet/>
      <dgm:spPr/>
      <dgm:t>
        <a:bodyPr/>
        <a:lstStyle/>
        <a:p>
          <a:endParaRPr lang="es-EC">
            <a:solidFill>
              <a:schemeClr val="tx1"/>
            </a:solidFill>
          </a:endParaRPr>
        </a:p>
      </dgm:t>
    </dgm:pt>
    <dgm:pt modelId="{84CB8038-2A8C-498E-A482-B305E121AC50}">
      <dgm:prSet phldrT="[Texto]"/>
      <dgm:spPr/>
      <dgm:t>
        <a:bodyPr/>
        <a:lstStyle/>
        <a:p>
          <a:r>
            <a:rPr lang="es-EC" smtClean="0"/>
            <a:t>13.163 Tm</a:t>
          </a:r>
          <a:endParaRPr lang="es-EC" dirty="0"/>
        </a:p>
      </dgm:t>
    </dgm:pt>
    <dgm:pt modelId="{6F02578C-A570-4350-AFE6-D5943AAAE6ED}" type="parTrans" cxnId="{8240874A-53C2-4631-9974-E5F80F8B67F6}">
      <dgm:prSet/>
      <dgm:spPr/>
      <dgm:t>
        <a:bodyPr/>
        <a:lstStyle/>
        <a:p>
          <a:endParaRPr lang="es-EC">
            <a:solidFill>
              <a:schemeClr val="tx1"/>
            </a:solidFill>
          </a:endParaRPr>
        </a:p>
      </dgm:t>
    </dgm:pt>
    <dgm:pt modelId="{30F2B26F-1A26-4746-AA68-8E9991D815B1}" type="sibTrans" cxnId="{8240874A-53C2-4631-9974-E5F80F8B67F6}">
      <dgm:prSet/>
      <dgm:spPr/>
      <dgm:t>
        <a:bodyPr/>
        <a:lstStyle/>
        <a:p>
          <a:endParaRPr lang="es-EC">
            <a:solidFill>
              <a:schemeClr val="tx1"/>
            </a:solidFill>
          </a:endParaRPr>
        </a:p>
      </dgm:t>
    </dgm:pt>
    <dgm:pt modelId="{B165D853-9B79-437F-BF6F-3537E8F8B3E1}" type="pres">
      <dgm:prSet presAssocID="{7AC48905-D9A2-4A39-AF66-B4FC9010DE8B}" presName="Name0" presStyleCnt="0">
        <dgm:presLayoutVars>
          <dgm:dir/>
          <dgm:animLvl val="lvl"/>
          <dgm:resizeHandles val="exact"/>
        </dgm:presLayoutVars>
      </dgm:prSet>
      <dgm:spPr/>
      <dgm:t>
        <a:bodyPr/>
        <a:lstStyle/>
        <a:p>
          <a:endParaRPr lang="es-EC"/>
        </a:p>
      </dgm:t>
    </dgm:pt>
    <dgm:pt modelId="{46FFC125-6127-4F1C-8F21-31417FEF7938}" type="pres">
      <dgm:prSet presAssocID="{568A34F5-BFBB-4880-AEBB-4BB95C7839D2}" presName="composite" presStyleCnt="0"/>
      <dgm:spPr/>
    </dgm:pt>
    <dgm:pt modelId="{2EA1C126-0F79-4B21-AC3D-F1A8A42613D3}" type="pres">
      <dgm:prSet presAssocID="{568A34F5-BFBB-4880-AEBB-4BB95C7839D2}" presName="parTx" presStyleLbl="alignNode1" presStyleIdx="0" presStyleCnt="3">
        <dgm:presLayoutVars>
          <dgm:chMax val="0"/>
          <dgm:chPref val="0"/>
          <dgm:bulletEnabled val="1"/>
        </dgm:presLayoutVars>
      </dgm:prSet>
      <dgm:spPr/>
      <dgm:t>
        <a:bodyPr/>
        <a:lstStyle/>
        <a:p>
          <a:endParaRPr lang="es-EC"/>
        </a:p>
      </dgm:t>
    </dgm:pt>
    <dgm:pt modelId="{D0CFC418-134C-4576-A17C-C95D38958720}" type="pres">
      <dgm:prSet presAssocID="{568A34F5-BFBB-4880-AEBB-4BB95C7839D2}" presName="desTx" presStyleLbl="alignAccFollowNode1" presStyleIdx="0" presStyleCnt="3">
        <dgm:presLayoutVars>
          <dgm:bulletEnabled val="1"/>
        </dgm:presLayoutVars>
      </dgm:prSet>
      <dgm:spPr/>
      <dgm:t>
        <a:bodyPr/>
        <a:lstStyle/>
        <a:p>
          <a:endParaRPr lang="es-EC"/>
        </a:p>
      </dgm:t>
    </dgm:pt>
    <dgm:pt modelId="{AE4C8F75-E073-4B80-B4EA-F5CE1EE01BA8}" type="pres">
      <dgm:prSet presAssocID="{29135CF4-4F43-4C5B-A3ED-193EB4EB5C26}" presName="space" presStyleCnt="0"/>
      <dgm:spPr/>
    </dgm:pt>
    <dgm:pt modelId="{DA1B2CC9-4C0C-437B-B8AD-51A182F31B20}" type="pres">
      <dgm:prSet presAssocID="{EEE5B5B3-58AF-40AA-A116-5819E2B1BB9E}" presName="composite" presStyleCnt="0"/>
      <dgm:spPr/>
    </dgm:pt>
    <dgm:pt modelId="{EF2FBE5D-A58F-4476-B3F6-85E2B8A241F4}" type="pres">
      <dgm:prSet presAssocID="{EEE5B5B3-58AF-40AA-A116-5819E2B1BB9E}" presName="parTx" presStyleLbl="alignNode1" presStyleIdx="1" presStyleCnt="3">
        <dgm:presLayoutVars>
          <dgm:chMax val="0"/>
          <dgm:chPref val="0"/>
          <dgm:bulletEnabled val="1"/>
        </dgm:presLayoutVars>
      </dgm:prSet>
      <dgm:spPr/>
      <dgm:t>
        <a:bodyPr/>
        <a:lstStyle/>
        <a:p>
          <a:endParaRPr lang="es-EC"/>
        </a:p>
      </dgm:t>
    </dgm:pt>
    <dgm:pt modelId="{540BBFA1-DA86-4514-AA0D-D6127BA1D90D}" type="pres">
      <dgm:prSet presAssocID="{EEE5B5B3-58AF-40AA-A116-5819E2B1BB9E}" presName="desTx" presStyleLbl="alignAccFollowNode1" presStyleIdx="1" presStyleCnt="3">
        <dgm:presLayoutVars>
          <dgm:bulletEnabled val="1"/>
        </dgm:presLayoutVars>
      </dgm:prSet>
      <dgm:spPr/>
      <dgm:t>
        <a:bodyPr/>
        <a:lstStyle/>
        <a:p>
          <a:endParaRPr lang="es-EC"/>
        </a:p>
      </dgm:t>
    </dgm:pt>
    <dgm:pt modelId="{10329602-9F9B-4EA7-B11E-48803A4F1EDE}" type="pres">
      <dgm:prSet presAssocID="{A4362CFF-467F-4FB0-825E-B4587DF70552}" presName="space" presStyleCnt="0"/>
      <dgm:spPr/>
    </dgm:pt>
    <dgm:pt modelId="{A8BB2EE6-8E3A-40BC-8F03-8F4F1ACA2002}" type="pres">
      <dgm:prSet presAssocID="{9B90EC90-E07A-4293-8980-82DC0416B3C7}" presName="composite" presStyleCnt="0"/>
      <dgm:spPr/>
    </dgm:pt>
    <dgm:pt modelId="{82FDFAC6-2277-4727-9EF2-29E85BD0D80A}" type="pres">
      <dgm:prSet presAssocID="{9B90EC90-E07A-4293-8980-82DC0416B3C7}" presName="parTx" presStyleLbl="alignNode1" presStyleIdx="2" presStyleCnt="3">
        <dgm:presLayoutVars>
          <dgm:chMax val="0"/>
          <dgm:chPref val="0"/>
          <dgm:bulletEnabled val="1"/>
        </dgm:presLayoutVars>
      </dgm:prSet>
      <dgm:spPr/>
      <dgm:t>
        <a:bodyPr/>
        <a:lstStyle/>
        <a:p>
          <a:endParaRPr lang="es-EC"/>
        </a:p>
      </dgm:t>
    </dgm:pt>
    <dgm:pt modelId="{FF9A246B-4C1B-49CB-BF5B-8BBACD30062C}" type="pres">
      <dgm:prSet presAssocID="{9B90EC90-E07A-4293-8980-82DC0416B3C7}" presName="desTx" presStyleLbl="alignAccFollowNode1" presStyleIdx="2" presStyleCnt="3">
        <dgm:presLayoutVars>
          <dgm:bulletEnabled val="1"/>
        </dgm:presLayoutVars>
      </dgm:prSet>
      <dgm:spPr/>
      <dgm:t>
        <a:bodyPr/>
        <a:lstStyle/>
        <a:p>
          <a:endParaRPr lang="es-EC"/>
        </a:p>
      </dgm:t>
    </dgm:pt>
  </dgm:ptLst>
  <dgm:cxnLst>
    <dgm:cxn modelId="{5D4A7324-D89F-4146-B92C-7FC22520C77F}" type="presOf" srcId="{EEE5B5B3-58AF-40AA-A116-5819E2B1BB9E}" destId="{EF2FBE5D-A58F-4476-B3F6-85E2B8A241F4}" srcOrd="0" destOrd="0" presId="urn:microsoft.com/office/officeart/2005/8/layout/hList1"/>
    <dgm:cxn modelId="{22DFA7E9-310B-4571-B905-F1E9239A29BA}" type="presOf" srcId="{9B90EC90-E07A-4293-8980-82DC0416B3C7}" destId="{82FDFAC6-2277-4727-9EF2-29E85BD0D80A}" srcOrd="0" destOrd="0" presId="urn:microsoft.com/office/officeart/2005/8/layout/hList1"/>
    <dgm:cxn modelId="{408A9C3D-4954-458A-BB06-3FFE925B40DC}" type="presOf" srcId="{84DC834E-26CF-40BE-B170-39034BB7C2AA}" destId="{540BBFA1-DA86-4514-AA0D-D6127BA1D90D}" srcOrd="0" destOrd="0" presId="urn:microsoft.com/office/officeart/2005/8/layout/hList1"/>
    <dgm:cxn modelId="{A58BCBBA-F103-44B7-9EBE-B6A5552125DE}" srcId="{7AC48905-D9A2-4A39-AF66-B4FC9010DE8B}" destId="{9B90EC90-E07A-4293-8980-82DC0416B3C7}" srcOrd="2" destOrd="0" parTransId="{BF9A668B-047D-4193-BE1B-FC8A63EEAA03}" sibTransId="{96DBE239-A7DD-4BEC-A5A2-46E902489258}"/>
    <dgm:cxn modelId="{8240874A-53C2-4631-9974-E5F80F8B67F6}" srcId="{9B90EC90-E07A-4293-8980-82DC0416B3C7}" destId="{84CB8038-2A8C-498E-A482-B305E121AC50}" srcOrd="0" destOrd="0" parTransId="{6F02578C-A570-4350-AFE6-D5943AAAE6ED}" sibTransId="{30F2B26F-1A26-4746-AA68-8E9991D815B1}"/>
    <dgm:cxn modelId="{4FBBF782-83B2-4909-8947-31ADA926504D}" type="presOf" srcId="{84CB8038-2A8C-498E-A482-B305E121AC50}" destId="{FF9A246B-4C1B-49CB-BF5B-8BBACD30062C}" srcOrd="0" destOrd="0" presId="urn:microsoft.com/office/officeart/2005/8/layout/hList1"/>
    <dgm:cxn modelId="{4628A9BE-91AE-4263-B795-C487DC195D54}" srcId="{7AC48905-D9A2-4A39-AF66-B4FC9010DE8B}" destId="{EEE5B5B3-58AF-40AA-A116-5819E2B1BB9E}" srcOrd="1" destOrd="0" parTransId="{B9551564-5488-4D5B-B2B2-275A9697F2E6}" sibTransId="{A4362CFF-467F-4FB0-825E-B4587DF70552}"/>
    <dgm:cxn modelId="{97203A62-C838-4EAF-94F6-FBCDE2283B1A}" srcId="{EEE5B5B3-58AF-40AA-A116-5819E2B1BB9E}" destId="{84DC834E-26CF-40BE-B170-39034BB7C2AA}" srcOrd="0" destOrd="0" parTransId="{29F0AD12-1F66-4717-AF28-50E2C4F7B7FF}" sibTransId="{7EB26D91-D646-4245-8ABF-D22BB81DA2FE}"/>
    <dgm:cxn modelId="{E3160BE1-A228-4C02-9C8F-091285C563FA}" srcId="{7AC48905-D9A2-4A39-AF66-B4FC9010DE8B}" destId="{568A34F5-BFBB-4880-AEBB-4BB95C7839D2}" srcOrd="0" destOrd="0" parTransId="{081653F3-89BC-47F2-8A47-AC69F8A5D562}" sibTransId="{29135CF4-4F43-4C5B-A3ED-193EB4EB5C26}"/>
    <dgm:cxn modelId="{68BFFD84-FD4A-432B-9DD9-993C07BE4060}" type="presOf" srcId="{7AC48905-D9A2-4A39-AF66-B4FC9010DE8B}" destId="{B165D853-9B79-437F-BF6F-3537E8F8B3E1}" srcOrd="0" destOrd="0" presId="urn:microsoft.com/office/officeart/2005/8/layout/hList1"/>
    <dgm:cxn modelId="{A6F65573-DC7B-46E4-B64A-6390A2D56094}" srcId="{568A34F5-BFBB-4880-AEBB-4BB95C7839D2}" destId="{33CBADB9-D316-4870-B478-41E3B88F3856}" srcOrd="0" destOrd="0" parTransId="{E8649B7D-06E6-4926-8F64-8C87F294CD48}" sibTransId="{B143EC04-8F43-4A4F-A16E-A1837536AD97}"/>
    <dgm:cxn modelId="{499DDE31-F4B9-459B-9C37-3F7A2BDC01F3}" type="presOf" srcId="{568A34F5-BFBB-4880-AEBB-4BB95C7839D2}" destId="{2EA1C126-0F79-4B21-AC3D-F1A8A42613D3}" srcOrd="0" destOrd="0" presId="urn:microsoft.com/office/officeart/2005/8/layout/hList1"/>
    <dgm:cxn modelId="{6F61F174-5E7C-4760-A1D4-261FE9D9F6C6}" type="presOf" srcId="{33CBADB9-D316-4870-B478-41E3B88F3856}" destId="{D0CFC418-134C-4576-A17C-C95D38958720}" srcOrd="0" destOrd="0" presId="urn:microsoft.com/office/officeart/2005/8/layout/hList1"/>
    <dgm:cxn modelId="{9684FD7A-CE6E-4CDC-AD20-D501CE2B3DB7}" type="presParOf" srcId="{B165D853-9B79-437F-BF6F-3537E8F8B3E1}" destId="{46FFC125-6127-4F1C-8F21-31417FEF7938}" srcOrd="0" destOrd="0" presId="urn:microsoft.com/office/officeart/2005/8/layout/hList1"/>
    <dgm:cxn modelId="{55E2722F-4428-495B-8E9A-5D732F4AA7F8}" type="presParOf" srcId="{46FFC125-6127-4F1C-8F21-31417FEF7938}" destId="{2EA1C126-0F79-4B21-AC3D-F1A8A42613D3}" srcOrd="0" destOrd="0" presId="urn:microsoft.com/office/officeart/2005/8/layout/hList1"/>
    <dgm:cxn modelId="{6942A38E-0BD8-4CA8-B11B-F1E24AEEA7E1}" type="presParOf" srcId="{46FFC125-6127-4F1C-8F21-31417FEF7938}" destId="{D0CFC418-134C-4576-A17C-C95D38958720}" srcOrd="1" destOrd="0" presId="urn:microsoft.com/office/officeart/2005/8/layout/hList1"/>
    <dgm:cxn modelId="{85B3D46B-B671-40DE-8A9D-89BE2560C38E}" type="presParOf" srcId="{B165D853-9B79-437F-BF6F-3537E8F8B3E1}" destId="{AE4C8F75-E073-4B80-B4EA-F5CE1EE01BA8}" srcOrd="1" destOrd="0" presId="urn:microsoft.com/office/officeart/2005/8/layout/hList1"/>
    <dgm:cxn modelId="{4F484580-48E8-43FA-965F-CFAF2DB52213}" type="presParOf" srcId="{B165D853-9B79-437F-BF6F-3537E8F8B3E1}" destId="{DA1B2CC9-4C0C-437B-B8AD-51A182F31B20}" srcOrd="2" destOrd="0" presId="urn:microsoft.com/office/officeart/2005/8/layout/hList1"/>
    <dgm:cxn modelId="{4ADCF7B4-D13D-402F-BE39-4E212AACF4B1}" type="presParOf" srcId="{DA1B2CC9-4C0C-437B-B8AD-51A182F31B20}" destId="{EF2FBE5D-A58F-4476-B3F6-85E2B8A241F4}" srcOrd="0" destOrd="0" presId="urn:microsoft.com/office/officeart/2005/8/layout/hList1"/>
    <dgm:cxn modelId="{26AFAB82-6FC3-4EC8-8325-4723AA0DE949}" type="presParOf" srcId="{DA1B2CC9-4C0C-437B-B8AD-51A182F31B20}" destId="{540BBFA1-DA86-4514-AA0D-D6127BA1D90D}" srcOrd="1" destOrd="0" presId="urn:microsoft.com/office/officeart/2005/8/layout/hList1"/>
    <dgm:cxn modelId="{DE044884-59BB-4AE4-BD3F-B0ABDB336E0E}" type="presParOf" srcId="{B165D853-9B79-437F-BF6F-3537E8F8B3E1}" destId="{10329602-9F9B-4EA7-B11E-48803A4F1EDE}" srcOrd="3" destOrd="0" presId="urn:microsoft.com/office/officeart/2005/8/layout/hList1"/>
    <dgm:cxn modelId="{04DC10B7-EF4B-4A3D-B37D-FB791108C65D}" type="presParOf" srcId="{B165D853-9B79-437F-BF6F-3537E8F8B3E1}" destId="{A8BB2EE6-8E3A-40BC-8F03-8F4F1ACA2002}" srcOrd="4" destOrd="0" presId="urn:microsoft.com/office/officeart/2005/8/layout/hList1"/>
    <dgm:cxn modelId="{895BAFAE-D66B-469C-87B8-7985220630A8}" type="presParOf" srcId="{A8BB2EE6-8E3A-40BC-8F03-8F4F1ACA2002}" destId="{82FDFAC6-2277-4727-9EF2-29E85BD0D80A}" srcOrd="0" destOrd="0" presId="urn:microsoft.com/office/officeart/2005/8/layout/hList1"/>
    <dgm:cxn modelId="{CC68C4DF-BF8E-49A8-AE1B-27A6668137EB}" type="presParOf" srcId="{A8BB2EE6-8E3A-40BC-8F03-8F4F1ACA2002}" destId="{FF9A246B-4C1B-49CB-BF5B-8BBACD30062C}"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AC48905-D9A2-4A39-AF66-B4FC9010DE8B}" type="doc">
      <dgm:prSet loTypeId="urn:microsoft.com/office/officeart/2005/8/layout/hList1" loCatId="list" qsTypeId="urn:microsoft.com/office/officeart/2005/8/quickstyle/3d2" qsCatId="3D" csTypeId="urn:microsoft.com/office/officeart/2005/8/colors/colorful1" csCatId="colorful" phldr="1"/>
      <dgm:spPr/>
      <dgm:t>
        <a:bodyPr/>
        <a:lstStyle/>
        <a:p>
          <a:endParaRPr lang="es-EC"/>
        </a:p>
      </dgm:t>
    </dgm:pt>
    <dgm:pt modelId="{568A34F5-BFBB-4880-AEBB-4BB95C7839D2}">
      <dgm:prSet phldrT="[Texto]"/>
      <dgm:spPr/>
      <dgm:t>
        <a:bodyPr/>
        <a:lstStyle/>
        <a:p>
          <a:r>
            <a:rPr lang="es-EC" smtClean="0"/>
            <a:t>SUPERFICIE SEMBRADA </a:t>
          </a:r>
          <a:endParaRPr lang="es-EC" dirty="0"/>
        </a:p>
      </dgm:t>
    </dgm:pt>
    <dgm:pt modelId="{081653F3-89BC-47F2-8A47-AC69F8A5D562}" type="parTrans" cxnId="{E3160BE1-A228-4C02-9C8F-091285C563FA}">
      <dgm:prSet/>
      <dgm:spPr/>
      <dgm:t>
        <a:bodyPr/>
        <a:lstStyle/>
        <a:p>
          <a:endParaRPr lang="es-EC">
            <a:solidFill>
              <a:schemeClr val="tx1"/>
            </a:solidFill>
          </a:endParaRPr>
        </a:p>
      </dgm:t>
    </dgm:pt>
    <dgm:pt modelId="{29135CF4-4F43-4C5B-A3ED-193EB4EB5C26}" type="sibTrans" cxnId="{E3160BE1-A228-4C02-9C8F-091285C563FA}">
      <dgm:prSet/>
      <dgm:spPr/>
      <dgm:t>
        <a:bodyPr/>
        <a:lstStyle/>
        <a:p>
          <a:endParaRPr lang="es-EC">
            <a:solidFill>
              <a:schemeClr val="tx1"/>
            </a:solidFill>
          </a:endParaRPr>
        </a:p>
      </dgm:t>
    </dgm:pt>
    <dgm:pt modelId="{33CBADB9-D316-4870-B478-41E3B88F3856}">
      <dgm:prSet phldrT="[Texto]"/>
      <dgm:spPr/>
      <dgm:t>
        <a:bodyPr/>
        <a:lstStyle/>
        <a:p>
          <a:r>
            <a:rPr lang="es-EC" dirty="0" smtClean="0"/>
            <a:t>8.028 Has</a:t>
          </a:r>
          <a:endParaRPr lang="es-EC" dirty="0"/>
        </a:p>
      </dgm:t>
    </dgm:pt>
    <dgm:pt modelId="{E8649B7D-06E6-4926-8F64-8C87F294CD48}" type="parTrans" cxnId="{A6F65573-DC7B-46E4-B64A-6390A2D56094}">
      <dgm:prSet/>
      <dgm:spPr/>
      <dgm:t>
        <a:bodyPr/>
        <a:lstStyle/>
        <a:p>
          <a:endParaRPr lang="es-EC">
            <a:solidFill>
              <a:schemeClr val="tx1"/>
            </a:solidFill>
          </a:endParaRPr>
        </a:p>
      </dgm:t>
    </dgm:pt>
    <dgm:pt modelId="{B143EC04-8F43-4A4F-A16E-A1837536AD97}" type="sibTrans" cxnId="{A6F65573-DC7B-46E4-B64A-6390A2D56094}">
      <dgm:prSet/>
      <dgm:spPr/>
      <dgm:t>
        <a:bodyPr/>
        <a:lstStyle/>
        <a:p>
          <a:endParaRPr lang="es-EC">
            <a:solidFill>
              <a:schemeClr val="tx1"/>
            </a:solidFill>
          </a:endParaRPr>
        </a:p>
      </dgm:t>
    </dgm:pt>
    <dgm:pt modelId="{EEE5B5B3-58AF-40AA-A116-5819E2B1BB9E}">
      <dgm:prSet phldrT="[Texto]"/>
      <dgm:spPr/>
      <dgm:t>
        <a:bodyPr/>
        <a:lstStyle/>
        <a:p>
          <a:r>
            <a:rPr lang="es-EC" smtClean="0"/>
            <a:t>SUPERFICIE COSECHADA</a:t>
          </a:r>
          <a:endParaRPr lang="es-EC" dirty="0"/>
        </a:p>
      </dgm:t>
    </dgm:pt>
    <dgm:pt modelId="{B9551564-5488-4D5B-B2B2-275A9697F2E6}" type="parTrans" cxnId="{4628A9BE-91AE-4263-B795-C487DC195D54}">
      <dgm:prSet/>
      <dgm:spPr/>
      <dgm:t>
        <a:bodyPr/>
        <a:lstStyle/>
        <a:p>
          <a:endParaRPr lang="es-EC">
            <a:solidFill>
              <a:schemeClr val="tx1"/>
            </a:solidFill>
          </a:endParaRPr>
        </a:p>
      </dgm:t>
    </dgm:pt>
    <dgm:pt modelId="{A4362CFF-467F-4FB0-825E-B4587DF70552}" type="sibTrans" cxnId="{4628A9BE-91AE-4263-B795-C487DC195D54}">
      <dgm:prSet/>
      <dgm:spPr/>
      <dgm:t>
        <a:bodyPr/>
        <a:lstStyle/>
        <a:p>
          <a:endParaRPr lang="es-EC">
            <a:solidFill>
              <a:schemeClr val="tx1"/>
            </a:solidFill>
          </a:endParaRPr>
        </a:p>
      </dgm:t>
    </dgm:pt>
    <dgm:pt modelId="{84DC834E-26CF-40BE-B170-39034BB7C2AA}">
      <dgm:prSet phldrT="[Texto]"/>
      <dgm:spPr/>
      <dgm:t>
        <a:bodyPr/>
        <a:lstStyle/>
        <a:p>
          <a:r>
            <a:rPr lang="es-EC" dirty="0" smtClean="0"/>
            <a:t>7.913 Has</a:t>
          </a:r>
          <a:endParaRPr lang="es-EC" dirty="0"/>
        </a:p>
      </dgm:t>
    </dgm:pt>
    <dgm:pt modelId="{29F0AD12-1F66-4717-AF28-50E2C4F7B7FF}" type="parTrans" cxnId="{97203A62-C838-4EAF-94F6-FBCDE2283B1A}">
      <dgm:prSet/>
      <dgm:spPr/>
      <dgm:t>
        <a:bodyPr/>
        <a:lstStyle/>
        <a:p>
          <a:endParaRPr lang="es-EC">
            <a:solidFill>
              <a:schemeClr val="tx1"/>
            </a:solidFill>
          </a:endParaRPr>
        </a:p>
      </dgm:t>
    </dgm:pt>
    <dgm:pt modelId="{7EB26D91-D646-4245-8ABF-D22BB81DA2FE}" type="sibTrans" cxnId="{97203A62-C838-4EAF-94F6-FBCDE2283B1A}">
      <dgm:prSet/>
      <dgm:spPr/>
      <dgm:t>
        <a:bodyPr/>
        <a:lstStyle/>
        <a:p>
          <a:endParaRPr lang="es-EC">
            <a:solidFill>
              <a:schemeClr val="tx1"/>
            </a:solidFill>
          </a:endParaRPr>
        </a:p>
      </dgm:t>
    </dgm:pt>
    <dgm:pt modelId="{9B90EC90-E07A-4293-8980-82DC0416B3C7}">
      <dgm:prSet phldrT="[Texto]"/>
      <dgm:spPr/>
      <dgm:t>
        <a:bodyPr/>
        <a:lstStyle/>
        <a:p>
          <a:r>
            <a:rPr lang="es-EC" smtClean="0"/>
            <a:t>PRODUCCIÓN NACIONAL </a:t>
          </a:r>
          <a:endParaRPr lang="es-EC" dirty="0"/>
        </a:p>
      </dgm:t>
    </dgm:pt>
    <dgm:pt modelId="{BF9A668B-047D-4193-BE1B-FC8A63EEAA03}" type="parTrans" cxnId="{A58BCBBA-F103-44B7-9EBE-B6A5552125DE}">
      <dgm:prSet/>
      <dgm:spPr/>
      <dgm:t>
        <a:bodyPr/>
        <a:lstStyle/>
        <a:p>
          <a:endParaRPr lang="es-EC">
            <a:solidFill>
              <a:schemeClr val="tx1"/>
            </a:solidFill>
          </a:endParaRPr>
        </a:p>
      </dgm:t>
    </dgm:pt>
    <dgm:pt modelId="{96DBE239-A7DD-4BEC-A5A2-46E902489258}" type="sibTrans" cxnId="{A58BCBBA-F103-44B7-9EBE-B6A5552125DE}">
      <dgm:prSet/>
      <dgm:spPr/>
      <dgm:t>
        <a:bodyPr/>
        <a:lstStyle/>
        <a:p>
          <a:endParaRPr lang="es-EC">
            <a:solidFill>
              <a:schemeClr val="tx1"/>
            </a:solidFill>
          </a:endParaRPr>
        </a:p>
      </dgm:t>
    </dgm:pt>
    <dgm:pt modelId="{84CB8038-2A8C-498E-A482-B305E121AC50}">
      <dgm:prSet phldrT="[Texto]"/>
      <dgm:spPr/>
      <dgm:t>
        <a:bodyPr/>
        <a:lstStyle/>
        <a:p>
          <a:r>
            <a:rPr lang="es-EC" dirty="0" smtClean="0"/>
            <a:t>10.670 Tm</a:t>
          </a:r>
          <a:endParaRPr lang="es-EC" dirty="0"/>
        </a:p>
      </dgm:t>
    </dgm:pt>
    <dgm:pt modelId="{6F02578C-A570-4350-AFE6-D5943AAAE6ED}" type="parTrans" cxnId="{8240874A-53C2-4631-9974-E5F80F8B67F6}">
      <dgm:prSet/>
      <dgm:spPr/>
      <dgm:t>
        <a:bodyPr/>
        <a:lstStyle/>
        <a:p>
          <a:endParaRPr lang="es-EC">
            <a:solidFill>
              <a:schemeClr val="tx1"/>
            </a:solidFill>
          </a:endParaRPr>
        </a:p>
      </dgm:t>
    </dgm:pt>
    <dgm:pt modelId="{30F2B26F-1A26-4746-AA68-8E9991D815B1}" type="sibTrans" cxnId="{8240874A-53C2-4631-9974-E5F80F8B67F6}">
      <dgm:prSet/>
      <dgm:spPr/>
      <dgm:t>
        <a:bodyPr/>
        <a:lstStyle/>
        <a:p>
          <a:endParaRPr lang="es-EC">
            <a:solidFill>
              <a:schemeClr val="tx1"/>
            </a:solidFill>
          </a:endParaRPr>
        </a:p>
      </dgm:t>
    </dgm:pt>
    <dgm:pt modelId="{B165D853-9B79-437F-BF6F-3537E8F8B3E1}" type="pres">
      <dgm:prSet presAssocID="{7AC48905-D9A2-4A39-AF66-B4FC9010DE8B}" presName="Name0" presStyleCnt="0">
        <dgm:presLayoutVars>
          <dgm:dir/>
          <dgm:animLvl val="lvl"/>
          <dgm:resizeHandles val="exact"/>
        </dgm:presLayoutVars>
      </dgm:prSet>
      <dgm:spPr/>
      <dgm:t>
        <a:bodyPr/>
        <a:lstStyle/>
        <a:p>
          <a:endParaRPr lang="es-EC"/>
        </a:p>
      </dgm:t>
    </dgm:pt>
    <dgm:pt modelId="{46FFC125-6127-4F1C-8F21-31417FEF7938}" type="pres">
      <dgm:prSet presAssocID="{568A34F5-BFBB-4880-AEBB-4BB95C7839D2}" presName="composite" presStyleCnt="0"/>
      <dgm:spPr/>
    </dgm:pt>
    <dgm:pt modelId="{2EA1C126-0F79-4B21-AC3D-F1A8A42613D3}" type="pres">
      <dgm:prSet presAssocID="{568A34F5-BFBB-4880-AEBB-4BB95C7839D2}" presName="parTx" presStyleLbl="alignNode1" presStyleIdx="0" presStyleCnt="3">
        <dgm:presLayoutVars>
          <dgm:chMax val="0"/>
          <dgm:chPref val="0"/>
          <dgm:bulletEnabled val="1"/>
        </dgm:presLayoutVars>
      </dgm:prSet>
      <dgm:spPr/>
      <dgm:t>
        <a:bodyPr/>
        <a:lstStyle/>
        <a:p>
          <a:endParaRPr lang="es-EC"/>
        </a:p>
      </dgm:t>
    </dgm:pt>
    <dgm:pt modelId="{D0CFC418-134C-4576-A17C-C95D38958720}" type="pres">
      <dgm:prSet presAssocID="{568A34F5-BFBB-4880-AEBB-4BB95C7839D2}" presName="desTx" presStyleLbl="alignAccFollowNode1" presStyleIdx="0" presStyleCnt="3">
        <dgm:presLayoutVars>
          <dgm:bulletEnabled val="1"/>
        </dgm:presLayoutVars>
      </dgm:prSet>
      <dgm:spPr/>
      <dgm:t>
        <a:bodyPr/>
        <a:lstStyle/>
        <a:p>
          <a:endParaRPr lang="es-EC"/>
        </a:p>
      </dgm:t>
    </dgm:pt>
    <dgm:pt modelId="{AE4C8F75-E073-4B80-B4EA-F5CE1EE01BA8}" type="pres">
      <dgm:prSet presAssocID="{29135CF4-4F43-4C5B-A3ED-193EB4EB5C26}" presName="space" presStyleCnt="0"/>
      <dgm:spPr/>
    </dgm:pt>
    <dgm:pt modelId="{DA1B2CC9-4C0C-437B-B8AD-51A182F31B20}" type="pres">
      <dgm:prSet presAssocID="{EEE5B5B3-58AF-40AA-A116-5819E2B1BB9E}" presName="composite" presStyleCnt="0"/>
      <dgm:spPr/>
    </dgm:pt>
    <dgm:pt modelId="{EF2FBE5D-A58F-4476-B3F6-85E2B8A241F4}" type="pres">
      <dgm:prSet presAssocID="{EEE5B5B3-58AF-40AA-A116-5819E2B1BB9E}" presName="parTx" presStyleLbl="alignNode1" presStyleIdx="1" presStyleCnt="3">
        <dgm:presLayoutVars>
          <dgm:chMax val="0"/>
          <dgm:chPref val="0"/>
          <dgm:bulletEnabled val="1"/>
        </dgm:presLayoutVars>
      </dgm:prSet>
      <dgm:spPr/>
      <dgm:t>
        <a:bodyPr/>
        <a:lstStyle/>
        <a:p>
          <a:endParaRPr lang="es-EC"/>
        </a:p>
      </dgm:t>
    </dgm:pt>
    <dgm:pt modelId="{540BBFA1-DA86-4514-AA0D-D6127BA1D90D}" type="pres">
      <dgm:prSet presAssocID="{EEE5B5B3-58AF-40AA-A116-5819E2B1BB9E}" presName="desTx" presStyleLbl="alignAccFollowNode1" presStyleIdx="1" presStyleCnt="3">
        <dgm:presLayoutVars>
          <dgm:bulletEnabled val="1"/>
        </dgm:presLayoutVars>
      </dgm:prSet>
      <dgm:spPr/>
      <dgm:t>
        <a:bodyPr/>
        <a:lstStyle/>
        <a:p>
          <a:endParaRPr lang="es-EC"/>
        </a:p>
      </dgm:t>
    </dgm:pt>
    <dgm:pt modelId="{10329602-9F9B-4EA7-B11E-48803A4F1EDE}" type="pres">
      <dgm:prSet presAssocID="{A4362CFF-467F-4FB0-825E-B4587DF70552}" presName="space" presStyleCnt="0"/>
      <dgm:spPr/>
    </dgm:pt>
    <dgm:pt modelId="{A8BB2EE6-8E3A-40BC-8F03-8F4F1ACA2002}" type="pres">
      <dgm:prSet presAssocID="{9B90EC90-E07A-4293-8980-82DC0416B3C7}" presName="composite" presStyleCnt="0"/>
      <dgm:spPr/>
    </dgm:pt>
    <dgm:pt modelId="{82FDFAC6-2277-4727-9EF2-29E85BD0D80A}" type="pres">
      <dgm:prSet presAssocID="{9B90EC90-E07A-4293-8980-82DC0416B3C7}" presName="parTx" presStyleLbl="alignNode1" presStyleIdx="2" presStyleCnt="3">
        <dgm:presLayoutVars>
          <dgm:chMax val="0"/>
          <dgm:chPref val="0"/>
          <dgm:bulletEnabled val="1"/>
        </dgm:presLayoutVars>
      </dgm:prSet>
      <dgm:spPr/>
      <dgm:t>
        <a:bodyPr/>
        <a:lstStyle/>
        <a:p>
          <a:endParaRPr lang="es-EC"/>
        </a:p>
      </dgm:t>
    </dgm:pt>
    <dgm:pt modelId="{FF9A246B-4C1B-49CB-BF5B-8BBACD30062C}" type="pres">
      <dgm:prSet presAssocID="{9B90EC90-E07A-4293-8980-82DC0416B3C7}" presName="desTx" presStyleLbl="alignAccFollowNode1" presStyleIdx="2" presStyleCnt="3">
        <dgm:presLayoutVars>
          <dgm:bulletEnabled val="1"/>
        </dgm:presLayoutVars>
      </dgm:prSet>
      <dgm:spPr/>
      <dgm:t>
        <a:bodyPr/>
        <a:lstStyle/>
        <a:p>
          <a:endParaRPr lang="es-EC"/>
        </a:p>
      </dgm:t>
    </dgm:pt>
  </dgm:ptLst>
  <dgm:cxnLst>
    <dgm:cxn modelId="{A7AC5A77-A3C3-4045-86C3-AB8359F17BE5}" type="presOf" srcId="{33CBADB9-D316-4870-B478-41E3B88F3856}" destId="{D0CFC418-134C-4576-A17C-C95D38958720}" srcOrd="0" destOrd="0" presId="urn:microsoft.com/office/officeart/2005/8/layout/hList1"/>
    <dgm:cxn modelId="{A58BCBBA-F103-44B7-9EBE-B6A5552125DE}" srcId="{7AC48905-D9A2-4A39-AF66-B4FC9010DE8B}" destId="{9B90EC90-E07A-4293-8980-82DC0416B3C7}" srcOrd="2" destOrd="0" parTransId="{BF9A668B-047D-4193-BE1B-FC8A63EEAA03}" sibTransId="{96DBE239-A7DD-4BEC-A5A2-46E902489258}"/>
    <dgm:cxn modelId="{F767FC9D-8C0C-4AB6-9B1E-AA43AED25232}" type="presOf" srcId="{EEE5B5B3-58AF-40AA-A116-5819E2B1BB9E}" destId="{EF2FBE5D-A58F-4476-B3F6-85E2B8A241F4}" srcOrd="0" destOrd="0" presId="urn:microsoft.com/office/officeart/2005/8/layout/hList1"/>
    <dgm:cxn modelId="{97203A62-C838-4EAF-94F6-FBCDE2283B1A}" srcId="{EEE5B5B3-58AF-40AA-A116-5819E2B1BB9E}" destId="{84DC834E-26CF-40BE-B170-39034BB7C2AA}" srcOrd="0" destOrd="0" parTransId="{29F0AD12-1F66-4717-AF28-50E2C4F7B7FF}" sibTransId="{7EB26D91-D646-4245-8ABF-D22BB81DA2FE}"/>
    <dgm:cxn modelId="{8240874A-53C2-4631-9974-E5F80F8B67F6}" srcId="{9B90EC90-E07A-4293-8980-82DC0416B3C7}" destId="{84CB8038-2A8C-498E-A482-B305E121AC50}" srcOrd="0" destOrd="0" parTransId="{6F02578C-A570-4350-AFE6-D5943AAAE6ED}" sibTransId="{30F2B26F-1A26-4746-AA68-8E9991D815B1}"/>
    <dgm:cxn modelId="{151A63F1-C828-48BB-8ECA-527D0A4EE3C4}" type="presOf" srcId="{84DC834E-26CF-40BE-B170-39034BB7C2AA}" destId="{540BBFA1-DA86-4514-AA0D-D6127BA1D90D}" srcOrd="0" destOrd="0" presId="urn:microsoft.com/office/officeart/2005/8/layout/hList1"/>
    <dgm:cxn modelId="{4628A9BE-91AE-4263-B795-C487DC195D54}" srcId="{7AC48905-D9A2-4A39-AF66-B4FC9010DE8B}" destId="{EEE5B5B3-58AF-40AA-A116-5819E2B1BB9E}" srcOrd="1" destOrd="0" parTransId="{B9551564-5488-4D5B-B2B2-275A9697F2E6}" sibTransId="{A4362CFF-467F-4FB0-825E-B4587DF70552}"/>
    <dgm:cxn modelId="{F4FEACFA-7FA1-4F5C-93D8-22E29559A888}" type="presOf" srcId="{9B90EC90-E07A-4293-8980-82DC0416B3C7}" destId="{82FDFAC6-2277-4727-9EF2-29E85BD0D80A}" srcOrd="0" destOrd="0" presId="urn:microsoft.com/office/officeart/2005/8/layout/hList1"/>
    <dgm:cxn modelId="{E3160BE1-A228-4C02-9C8F-091285C563FA}" srcId="{7AC48905-D9A2-4A39-AF66-B4FC9010DE8B}" destId="{568A34F5-BFBB-4880-AEBB-4BB95C7839D2}" srcOrd="0" destOrd="0" parTransId="{081653F3-89BC-47F2-8A47-AC69F8A5D562}" sibTransId="{29135CF4-4F43-4C5B-A3ED-193EB4EB5C26}"/>
    <dgm:cxn modelId="{4ADA6F8B-84B7-4E12-8B9F-81504E14807B}" type="presOf" srcId="{7AC48905-D9A2-4A39-AF66-B4FC9010DE8B}" destId="{B165D853-9B79-437F-BF6F-3537E8F8B3E1}" srcOrd="0" destOrd="0" presId="urn:microsoft.com/office/officeart/2005/8/layout/hList1"/>
    <dgm:cxn modelId="{38DA94C0-E230-4F0F-BBB4-A06869493532}" type="presOf" srcId="{568A34F5-BFBB-4880-AEBB-4BB95C7839D2}" destId="{2EA1C126-0F79-4B21-AC3D-F1A8A42613D3}" srcOrd="0" destOrd="0" presId="urn:microsoft.com/office/officeart/2005/8/layout/hList1"/>
    <dgm:cxn modelId="{841EF109-49E5-437A-8E97-B5A967613D63}" type="presOf" srcId="{84CB8038-2A8C-498E-A482-B305E121AC50}" destId="{FF9A246B-4C1B-49CB-BF5B-8BBACD30062C}" srcOrd="0" destOrd="0" presId="urn:microsoft.com/office/officeart/2005/8/layout/hList1"/>
    <dgm:cxn modelId="{A6F65573-DC7B-46E4-B64A-6390A2D56094}" srcId="{568A34F5-BFBB-4880-AEBB-4BB95C7839D2}" destId="{33CBADB9-D316-4870-B478-41E3B88F3856}" srcOrd="0" destOrd="0" parTransId="{E8649B7D-06E6-4926-8F64-8C87F294CD48}" sibTransId="{B143EC04-8F43-4A4F-A16E-A1837536AD97}"/>
    <dgm:cxn modelId="{8D0E8FE3-9529-49C7-ADC3-43D0D07AC5FC}" type="presParOf" srcId="{B165D853-9B79-437F-BF6F-3537E8F8B3E1}" destId="{46FFC125-6127-4F1C-8F21-31417FEF7938}" srcOrd="0" destOrd="0" presId="urn:microsoft.com/office/officeart/2005/8/layout/hList1"/>
    <dgm:cxn modelId="{2DC15A13-A783-4A8A-A09A-ACDE17240BC2}" type="presParOf" srcId="{46FFC125-6127-4F1C-8F21-31417FEF7938}" destId="{2EA1C126-0F79-4B21-AC3D-F1A8A42613D3}" srcOrd="0" destOrd="0" presId="urn:microsoft.com/office/officeart/2005/8/layout/hList1"/>
    <dgm:cxn modelId="{F9629288-9298-41BE-897B-A13029263EF6}" type="presParOf" srcId="{46FFC125-6127-4F1C-8F21-31417FEF7938}" destId="{D0CFC418-134C-4576-A17C-C95D38958720}" srcOrd="1" destOrd="0" presId="urn:microsoft.com/office/officeart/2005/8/layout/hList1"/>
    <dgm:cxn modelId="{7FCF9C99-EC1B-4DC8-BFD0-C1ED9E991467}" type="presParOf" srcId="{B165D853-9B79-437F-BF6F-3537E8F8B3E1}" destId="{AE4C8F75-E073-4B80-B4EA-F5CE1EE01BA8}" srcOrd="1" destOrd="0" presId="urn:microsoft.com/office/officeart/2005/8/layout/hList1"/>
    <dgm:cxn modelId="{36C6330D-993D-418D-B7BC-533BD89A4F79}" type="presParOf" srcId="{B165D853-9B79-437F-BF6F-3537E8F8B3E1}" destId="{DA1B2CC9-4C0C-437B-B8AD-51A182F31B20}" srcOrd="2" destOrd="0" presId="urn:microsoft.com/office/officeart/2005/8/layout/hList1"/>
    <dgm:cxn modelId="{9B2433AD-6FFE-4944-B4BC-9C6EE58C60F3}" type="presParOf" srcId="{DA1B2CC9-4C0C-437B-B8AD-51A182F31B20}" destId="{EF2FBE5D-A58F-4476-B3F6-85E2B8A241F4}" srcOrd="0" destOrd="0" presId="urn:microsoft.com/office/officeart/2005/8/layout/hList1"/>
    <dgm:cxn modelId="{C53BD306-E812-4DC3-A934-888D596D0489}" type="presParOf" srcId="{DA1B2CC9-4C0C-437B-B8AD-51A182F31B20}" destId="{540BBFA1-DA86-4514-AA0D-D6127BA1D90D}" srcOrd="1" destOrd="0" presId="urn:microsoft.com/office/officeart/2005/8/layout/hList1"/>
    <dgm:cxn modelId="{4E3AA5F3-54D7-45BF-B880-FD2DAC57A731}" type="presParOf" srcId="{B165D853-9B79-437F-BF6F-3537E8F8B3E1}" destId="{10329602-9F9B-4EA7-B11E-48803A4F1EDE}" srcOrd="3" destOrd="0" presId="urn:microsoft.com/office/officeart/2005/8/layout/hList1"/>
    <dgm:cxn modelId="{8823C704-3FDE-4194-B212-E9AF59BD2F41}" type="presParOf" srcId="{B165D853-9B79-437F-BF6F-3537E8F8B3E1}" destId="{A8BB2EE6-8E3A-40BC-8F03-8F4F1ACA2002}" srcOrd="4" destOrd="0" presId="urn:microsoft.com/office/officeart/2005/8/layout/hList1"/>
    <dgm:cxn modelId="{81D54540-ACAA-4015-B09A-08AA938A6ECA}" type="presParOf" srcId="{A8BB2EE6-8E3A-40BC-8F03-8F4F1ACA2002}" destId="{82FDFAC6-2277-4727-9EF2-29E85BD0D80A}" srcOrd="0" destOrd="0" presId="urn:microsoft.com/office/officeart/2005/8/layout/hList1"/>
    <dgm:cxn modelId="{CD480252-2F41-44CF-963E-E9166357824E}" type="presParOf" srcId="{A8BB2EE6-8E3A-40BC-8F03-8F4F1ACA2002}" destId="{FF9A246B-4C1B-49CB-BF5B-8BBACD30062C}" srcOrd="1" destOrd="0" presId="urn:microsoft.com/office/officeart/2005/8/layout/h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E9B2FBF-7C58-400E-8BF7-A89D7394DE97}" type="doc">
      <dgm:prSet loTypeId="urn:microsoft.com/office/officeart/2005/8/layout/process1" loCatId="process" qsTypeId="urn:microsoft.com/office/officeart/2005/8/quickstyle/3d3" qsCatId="3D" csTypeId="urn:microsoft.com/office/officeart/2005/8/colors/accent1_1" csCatId="accent1" phldr="1"/>
      <dgm:spPr/>
    </dgm:pt>
    <dgm:pt modelId="{18A3DEF9-2C4B-4C2B-9020-C0BCD76FDF44}">
      <dgm:prSet phldrT="[Texto]" custT="1"/>
      <dgm:spPr/>
      <dgm:t>
        <a:bodyPr/>
        <a:lstStyle/>
        <a:p>
          <a:r>
            <a:rPr lang="es-EC" sz="2400" dirty="0" smtClean="0"/>
            <a:t>Demanda Nacional</a:t>
          </a:r>
          <a:endParaRPr lang="es-EC" sz="2400" dirty="0"/>
        </a:p>
      </dgm:t>
    </dgm:pt>
    <dgm:pt modelId="{687BC995-B4B0-4183-B0F7-76375F268905}" type="parTrans" cxnId="{2AC82BF1-3467-46EE-8A32-7D5CD16BA88E}">
      <dgm:prSet/>
      <dgm:spPr/>
      <dgm:t>
        <a:bodyPr/>
        <a:lstStyle/>
        <a:p>
          <a:endParaRPr lang="es-EC" sz="3200"/>
        </a:p>
      </dgm:t>
    </dgm:pt>
    <dgm:pt modelId="{F6977E8C-C841-4CD1-80BA-62D783A190AD}" type="sibTrans" cxnId="{2AC82BF1-3467-46EE-8A32-7D5CD16BA88E}">
      <dgm:prSet custT="1"/>
      <dgm:spPr/>
      <dgm:t>
        <a:bodyPr/>
        <a:lstStyle/>
        <a:p>
          <a:endParaRPr lang="es-EC" sz="2000"/>
        </a:p>
      </dgm:t>
    </dgm:pt>
    <dgm:pt modelId="{08B2F365-8AD7-4ACB-A4DB-B722AEF19C05}">
      <dgm:prSet phldrT="[Texto]" custT="1"/>
      <dgm:spPr/>
      <dgm:t>
        <a:bodyPr/>
        <a:lstStyle/>
        <a:p>
          <a:r>
            <a:rPr lang="es-EC" sz="2400" dirty="0" smtClean="0"/>
            <a:t>450.000 – 500.000 Tm</a:t>
          </a:r>
          <a:endParaRPr lang="es-EC" sz="2400" dirty="0"/>
        </a:p>
      </dgm:t>
    </dgm:pt>
    <dgm:pt modelId="{8A95CFCB-A1CB-4FE7-80F8-74FFEEA1E2A1}" type="parTrans" cxnId="{58F8690C-6FCF-46D5-82D9-E0E2FFE31A41}">
      <dgm:prSet/>
      <dgm:spPr/>
      <dgm:t>
        <a:bodyPr/>
        <a:lstStyle/>
        <a:p>
          <a:endParaRPr lang="es-EC" sz="3200"/>
        </a:p>
      </dgm:t>
    </dgm:pt>
    <dgm:pt modelId="{593E2341-49D4-41FB-80C6-E707B0BD8113}" type="sibTrans" cxnId="{58F8690C-6FCF-46D5-82D9-E0E2FFE31A41}">
      <dgm:prSet/>
      <dgm:spPr/>
      <dgm:t>
        <a:bodyPr/>
        <a:lstStyle/>
        <a:p>
          <a:endParaRPr lang="es-EC" sz="3200"/>
        </a:p>
      </dgm:t>
    </dgm:pt>
    <dgm:pt modelId="{7F07B733-3DE4-42B1-888A-4DB298FE9595}" type="pres">
      <dgm:prSet presAssocID="{BE9B2FBF-7C58-400E-8BF7-A89D7394DE97}" presName="Name0" presStyleCnt="0">
        <dgm:presLayoutVars>
          <dgm:dir/>
          <dgm:resizeHandles val="exact"/>
        </dgm:presLayoutVars>
      </dgm:prSet>
      <dgm:spPr/>
    </dgm:pt>
    <dgm:pt modelId="{E0E936E5-F496-48EF-8E04-0828157C0BF9}" type="pres">
      <dgm:prSet presAssocID="{18A3DEF9-2C4B-4C2B-9020-C0BCD76FDF44}" presName="node" presStyleLbl="node1" presStyleIdx="0" presStyleCnt="2">
        <dgm:presLayoutVars>
          <dgm:bulletEnabled val="1"/>
        </dgm:presLayoutVars>
      </dgm:prSet>
      <dgm:spPr/>
      <dgm:t>
        <a:bodyPr/>
        <a:lstStyle/>
        <a:p>
          <a:endParaRPr lang="es-EC"/>
        </a:p>
      </dgm:t>
    </dgm:pt>
    <dgm:pt modelId="{E166F677-C8EF-49D1-89F3-FD6F69DC5BAA}" type="pres">
      <dgm:prSet presAssocID="{F6977E8C-C841-4CD1-80BA-62D783A190AD}" presName="sibTrans" presStyleLbl="sibTrans2D1" presStyleIdx="0" presStyleCnt="1"/>
      <dgm:spPr/>
      <dgm:t>
        <a:bodyPr/>
        <a:lstStyle/>
        <a:p>
          <a:endParaRPr lang="es-EC"/>
        </a:p>
      </dgm:t>
    </dgm:pt>
    <dgm:pt modelId="{B1D5CD0C-A51E-4FC4-9766-09643DC145F8}" type="pres">
      <dgm:prSet presAssocID="{F6977E8C-C841-4CD1-80BA-62D783A190AD}" presName="connectorText" presStyleLbl="sibTrans2D1" presStyleIdx="0" presStyleCnt="1"/>
      <dgm:spPr/>
      <dgm:t>
        <a:bodyPr/>
        <a:lstStyle/>
        <a:p>
          <a:endParaRPr lang="es-EC"/>
        </a:p>
      </dgm:t>
    </dgm:pt>
    <dgm:pt modelId="{D1219E95-A6F0-4095-90BC-8EC16E8F85AB}" type="pres">
      <dgm:prSet presAssocID="{08B2F365-8AD7-4ACB-A4DB-B722AEF19C05}" presName="node" presStyleLbl="node1" presStyleIdx="1" presStyleCnt="2">
        <dgm:presLayoutVars>
          <dgm:bulletEnabled val="1"/>
        </dgm:presLayoutVars>
      </dgm:prSet>
      <dgm:spPr/>
      <dgm:t>
        <a:bodyPr/>
        <a:lstStyle/>
        <a:p>
          <a:endParaRPr lang="es-EC"/>
        </a:p>
      </dgm:t>
    </dgm:pt>
  </dgm:ptLst>
  <dgm:cxnLst>
    <dgm:cxn modelId="{2E11E3FB-5280-4B32-9238-5638D474BCEB}" type="presOf" srcId="{18A3DEF9-2C4B-4C2B-9020-C0BCD76FDF44}" destId="{E0E936E5-F496-48EF-8E04-0828157C0BF9}" srcOrd="0" destOrd="0" presId="urn:microsoft.com/office/officeart/2005/8/layout/process1"/>
    <dgm:cxn modelId="{178B7BFA-43C5-4CF6-8D9B-50C21B028B70}" type="presOf" srcId="{F6977E8C-C841-4CD1-80BA-62D783A190AD}" destId="{B1D5CD0C-A51E-4FC4-9766-09643DC145F8}" srcOrd="1" destOrd="0" presId="urn:microsoft.com/office/officeart/2005/8/layout/process1"/>
    <dgm:cxn modelId="{58F8690C-6FCF-46D5-82D9-E0E2FFE31A41}" srcId="{BE9B2FBF-7C58-400E-8BF7-A89D7394DE97}" destId="{08B2F365-8AD7-4ACB-A4DB-B722AEF19C05}" srcOrd="1" destOrd="0" parTransId="{8A95CFCB-A1CB-4FE7-80F8-74FFEEA1E2A1}" sibTransId="{593E2341-49D4-41FB-80C6-E707B0BD8113}"/>
    <dgm:cxn modelId="{2AC82BF1-3467-46EE-8A32-7D5CD16BA88E}" srcId="{BE9B2FBF-7C58-400E-8BF7-A89D7394DE97}" destId="{18A3DEF9-2C4B-4C2B-9020-C0BCD76FDF44}" srcOrd="0" destOrd="0" parTransId="{687BC995-B4B0-4183-B0F7-76375F268905}" sibTransId="{F6977E8C-C841-4CD1-80BA-62D783A190AD}"/>
    <dgm:cxn modelId="{4587DF8F-7EAD-46D9-97C5-9BD10DEC4C2A}" type="presOf" srcId="{F6977E8C-C841-4CD1-80BA-62D783A190AD}" destId="{E166F677-C8EF-49D1-89F3-FD6F69DC5BAA}" srcOrd="0" destOrd="0" presId="urn:microsoft.com/office/officeart/2005/8/layout/process1"/>
    <dgm:cxn modelId="{9FE870F2-D14A-4425-81F3-E0132EBC6EB4}" type="presOf" srcId="{08B2F365-8AD7-4ACB-A4DB-B722AEF19C05}" destId="{D1219E95-A6F0-4095-90BC-8EC16E8F85AB}" srcOrd="0" destOrd="0" presId="urn:microsoft.com/office/officeart/2005/8/layout/process1"/>
    <dgm:cxn modelId="{70DA9EA3-5F39-475A-A587-BAD47383B7B4}" type="presOf" srcId="{BE9B2FBF-7C58-400E-8BF7-A89D7394DE97}" destId="{7F07B733-3DE4-42B1-888A-4DB298FE9595}" srcOrd="0" destOrd="0" presId="urn:microsoft.com/office/officeart/2005/8/layout/process1"/>
    <dgm:cxn modelId="{C39767A1-3C80-4C27-91A6-7D7281E621A4}" type="presParOf" srcId="{7F07B733-3DE4-42B1-888A-4DB298FE9595}" destId="{E0E936E5-F496-48EF-8E04-0828157C0BF9}" srcOrd="0" destOrd="0" presId="urn:microsoft.com/office/officeart/2005/8/layout/process1"/>
    <dgm:cxn modelId="{B5F4D976-CD7F-42D6-BFA2-5F0090ED0B3C}" type="presParOf" srcId="{7F07B733-3DE4-42B1-888A-4DB298FE9595}" destId="{E166F677-C8EF-49D1-89F3-FD6F69DC5BAA}" srcOrd="1" destOrd="0" presId="urn:microsoft.com/office/officeart/2005/8/layout/process1"/>
    <dgm:cxn modelId="{D573D26D-5C66-4C2B-B740-6273AA4D1839}" type="presParOf" srcId="{E166F677-C8EF-49D1-89F3-FD6F69DC5BAA}" destId="{B1D5CD0C-A51E-4FC4-9766-09643DC145F8}" srcOrd="0" destOrd="0" presId="urn:microsoft.com/office/officeart/2005/8/layout/process1"/>
    <dgm:cxn modelId="{706104ED-6E65-423E-8EF5-27279C597094}" type="presParOf" srcId="{7F07B733-3DE4-42B1-888A-4DB298FE9595}" destId="{D1219E95-A6F0-4095-90BC-8EC16E8F85AB}"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B9528F2-BAB0-4B9C-9673-1AB699E813B9}" type="doc">
      <dgm:prSet loTypeId="urn:microsoft.com/office/officeart/2005/8/layout/hierarchy3" loCatId="list" qsTypeId="urn:microsoft.com/office/officeart/2005/8/quickstyle/3d3" qsCatId="3D" csTypeId="urn:microsoft.com/office/officeart/2005/8/colors/colorful3" csCatId="colorful" phldr="1"/>
      <dgm:spPr/>
      <dgm:t>
        <a:bodyPr/>
        <a:lstStyle/>
        <a:p>
          <a:endParaRPr lang="es-EC"/>
        </a:p>
      </dgm:t>
    </dgm:pt>
    <dgm:pt modelId="{FAA0FFA9-FDE0-46AC-91C4-EAE84B44DF26}">
      <dgm:prSet phldrT="[Texto]" custT="1"/>
      <dgm:spPr/>
      <dgm:t>
        <a:bodyPr/>
        <a:lstStyle/>
        <a:p>
          <a:r>
            <a:rPr lang="es-EC" sz="2000" b="1" dirty="0" smtClean="0">
              <a:solidFill>
                <a:schemeClr val="tx1"/>
              </a:solidFill>
            </a:rPr>
            <a:t>Programa de Reactivación Productiva del Cultivo de Trigo</a:t>
          </a:r>
          <a:endParaRPr lang="es-EC" sz="2000" b="1" dirty="0">
            <a:solidFill>
              <a:schemeClr val="tx1"/>
            </a:solidFill>
          </a:endParaRPr>
        </a:p>
      </dgm:t>
    </dgm:pt>
    <dgm:pt modelId="{508FCD3D-868E-4918-BB89-6DECDBDBE3E9}" type="parTrans" cxnId="{C61AC856-9D52-4BCD-BDE4-5ADD5098414C}">
      <dgm:prSet/>
      <dgm:spPr/>
      <dgm:t>
        <a:bodyPr/>
        <a:lstStyle/>
        <a:p>
          <a:endParaRPr lang="es-EC"/>
        </a:p>
      </dgm:t>
    </dgm:pt>
    <dgm:pt modelId="{033D5BDC-EF70-47CD-A9AA-A728C49B553B}" type="sibTrans" cxnId="{C61AC856-9D52-4BCD-BDE4-5ADD5098414C}">
      <dgm:prSet/>
      <dgm:spPr/>
      <dgm:t>
        <a:bodyPr/>
        <a:lstStyle/>
        <a:p>
          <a:endParaRPr lang="es-EC"/>
        </a:p>
      </dgm:t>
    </dgm:pt>
    <dgm:pt modelId="{09C0B9CF-EFAA-4A73-92F1-9E23D4187D97}">
      <dgm:prSet phldrT="[Texto]"/>
      <dgm:spPr/>
      <dgm:t>
        <a:bodyPr/>
        <a:lstStyle/>
        <a:p>
          <a:r>
            <a:rPr lang="es-EC" dirty="0" smtClean="0"/>
            <a:t>Uso de Semilla Certificada</a:t>
          </a:r>
          <a:endParaRPr lang="es-EC" dirty="0"/>
        </a:p>
      </dgm:t>
    </dgm:pt>
    <dgm:pt modelId="{07E7878E-3765-4414-8040-3E10FE0D6A50}" type="parTrans" cxnId="{3DEBFF16-3102-4D3C-8719-31F2482D5C96}">
      <dgm:prSet/>
      <dgm:spPr/>
      <dgm:t>
        <a:bodyPr/>
        <a:lstStyle/>
        <a:p>
          <a:endParaRPr lang="es-EC"/>
        </a:p>
      </dgm:t>
    </dgm:pt>
    <dgm:pt modelId="{266E2D35-B161-4AEC-A0E4-9EEF72FFDA05}" type="sibTrans" cxnId="{3DEBFF16-3102-4D3C-8719-31F2482D5C96}">
      <dgm:prSet/>
      <dgm:spPr/>
      <dgm:t>
        <a:bodyPr/>
        <a:lstStyle/>
        <a:p>
          <a:endParaRPr lang="es-EC"/>
        </a:p>
      </dgm:t>
    </dgm:pt>
    <dgm:pt modelId="{27FE8227-7585-4EB3-873D-00B2146098B0}">
      <dgm:prSet phldrT="[Texto]"/>
      <dgm:spPr/>
      <dgm:t>
        <a:bodyPr/>
        <a:lstStyle/>
        <a:p>
          <a:r>
            <a:rPr lang="es-EC" dirty="0" smtClean="0"/>
            <a:t>Ciclos de Cultivo</a:t>
          </a:r>
          <a:endParaRPr lang="es-EC" dirty="0"/>
        </a:p>
      </dgm:t>
    </dgm:pt>
    <dgm:pt modelId="{94790B31-90E6-4B13-B4FB-099F3BA0F9B9}" type="parTrans" cxnId="{6D8C8B46-9841-4811-AB25-498078F598A7}">
      <dgm:prSet/>
      <dgm:spPr/>
      <dgm:t>
        <a:bodyPr/>
        <a:lstStyle/>
        <a:p>
          <a:endParaRPr lang="es-EC"/>
        </a:p>
      </dgm:t>
    </dgm:pt>
    <dgm:pt modelId="{3A5194C8-04B2-452D-A800-45AB41310C0E}" type="sibTrans" cxnId="{6D8C8B46-9841-4811-AB25-498078F598A7}">
      <dgm:prSet/>
      <dgm:spPr/>
      <dgm:t>
        <a:bodyPr/>
        <a:lstStyle/>
        <a:p>
          <a:endParaRPr lang="es-EC"/>
        </a:p>
      </dgm:t>
    </dgm:pt>
    <dgm:pt modelId="{DEFFB11C-9AEE-4921-A458-36B7A514EC5E}">
      <dgm:prSet phldrT="[Texto]"/>
      <dgm:spPr/>
      <dgm:t>
        <a:bodyPr/>
        <a:lstStyle/>
        <a:p>
          <a:r>
            <a:rPr lang="es-EC" dirty="0" smtClean="0"/>
            <a:t>Fertilización de Cultivo</a:t>
          </a:r>
          <a:endParaRPr lang="es-EC" dirty="0"/>
        </a:p>
      </dgm:t>
    </dgm:pt>
    <dgm:pt modelId="{0B341FC3-6E84-473D-8EBD-482AB7940493}" type="parTrans" cxnId="{A2583D1A-9577-4C87-AA2A-C8111F8A4BC2}">
      <dgm:prSet/>
      <dgm:spPr/>
      <dgm:t>
        <a:bodyPr/>
        <a:lstStyle/>
        <a:p>
          <a:endParaRPr lang="es-EC"/>
        </a:p>
      </dgm:t>
    </dgm:pt>
    <dgm:pt modelId="{EA55E140-9143-43A7-ACE8-F964EE5CE9DD}" type="sibTrans" cxnId="{A2583D1A-9577-4C87-AA2A-C8111F8A4BC2}">
      <dgm:prSet/>
      <dgm:spPr/>
      <dgm:t>
        <a:bodyPr/>
        <a:lstStyle/>
        <a:p>
          <a:endParaRPr lang="es-EC"/>
        </a:p>
      </dgm:t>
    </dgm:pt>
    <dgm:pt modelId="{3A1BBA69-5A72-49BA-B951-FC4BBB7CE657}">
      <dgm:prSet phldrT="[Texto]"/>
      <dgm:spPr/>
      <dgm:t>
        <a:bodyPr/>
        <a:lstStyle/>
        <a:p>
          <a:r>
            <a:rPr lang="es-EC" dirty="0" smtClean="0"/>
            <a:t>Control de Malezas</a:t>
          </a:r>
          <a:endParaRPr lang="es-EC" dirty="0"/>
        </a:p>
      </dgm:t>
    </dgm:pt>
    <dgm:pt modelId="{CD2814CF-9762-40E1-8E1C-4ED07838931F}" type="parTrans" cxnId="{9E38F8FE-3A48-4AE7-AFF8-BA8D2BF6BFAD}">
      <dgm:prSet/>
      <dgm:spPr/>
      <dgm:t>
        <a:bodyPr/>
        <a:lstStyle/>
        <a:p>
          <a:endParaRPr lang="es-EC"/>
        </a:p>
      </dgm:t>
    </dgm:pt>
    <dgm:pt modelId="{79B75011-5E57-4084-9E26-69585FC1387A}" type="sibTrans" cxnId="{9E38F8FE-3A48-4AE7-AFF8-BA8D2BF6BFAD}">
      <dgm:prSet/>
      <dgm:spPr/>
      <dgm:t>
        <a:bodyPr/>
        <a:lstStyle/>
        <a:p>
          <a:endParaRPr lang="es-EC"/>
        </a:p>
      </dgm:t>
    </dgm:pt>
    <dgm:pt modelId="{B76D3DC5-A9E6-4E0E-9F2A-E944E7B9932D}">
      <dgm:prSet phldrT="[Texto]"/>
      <dgm:spPr/>
      <dgm:t>
        <a:bodyPr/>
        <a:lstStyle/>
        <a:p>
          <a:r>
            <a:rPr lang="es-EC" dirty="0" smtClean="0"/>
            <a:t>Mecanización Agrícola</a:t>
          </a:r>
          <a:endParaRPr lang="es-EC" dirty="0"/>
        </a:p>
      </dgm:t>
    </dgm:pt>
    <dgm:pt modelId="{75819780-711A-4696-AF7C-38AD18EDE6AB}" type="parTrans" cxnId="{786B1D39-CF54-4C64-83FB-6FFBE47C4361}">
      <dgm:prSet/>
      <dgm:spPr/>
      <dgm:t>
        <a:bodyPr/>
        <a:lstStyle/>
        <a:p>
          <a:endParaRPr lang="es-EC"/>
        </a:p>
      </dgm:t>
    </dgm:pt>
    <dgm:pt modelId="{6C25BA0B-A683-4F5C-BE22-2C094D11BB90}" type="sibTrans" cxnId="{786B1D39-CF54-4C64-83FB-6FFBE47C4361}">
      <dgm:prSet/>
      <dgm:spPr/>
      <dgm:t>
        <a:bodyPr/>
        <a:lstStyle/>
        <a:p>
          <a:endParaRPr lang="es-EC"/>
        </a:p>
      </dgm:t>
    </dgm:pt>
    <dgm:pt modelId="{5382F5CB-2A3E-4044-8747-FF039BF92C1B}" type="pres">
      <dgm:prSet presAssocID="{DB9528F2-BAB0-4B9C-9673-1AB699E813B9}" presName="diagram" presStyleCnt="0">
        <dgm:presLayoutVars>
          <dgm:chPref val="1"/>
          <dgm:dir/>
          <dgm:animOne val="branch"/>
          <dgm:animLvl val="lvl"/>
          <dgm:resizeHandles/>
        </dgm:presLayoutVars>
      </dgm:prSet>
      <dgm:spPr/>
      <dgm:t>
        <a:bodyPr/>
        <a:lstStyle/>
        <a:p>
          <a:endParaRPr lang="es-EC"/>
        </a:p>
      </dgm:t>
    </dgm:pt>
    <dgm:pt modelId="{1769FB29-0518-4978-B77E-9362AFD2BC8E}" type="pres">
      <dgm:prSet presAssocID="{FAA0FFA9-FDE0-46AC-91C4-EAE84B44DF26}" presName="root" presStyleCnt="0"/>
      <dgm:spPr/>
    </dgm:pt>
    <dgm:pt modelId="{018638BE-B9BF-4D79-9815-E8BFEB9C3D3E}" type="pres">
      <dgm:prSet presAssocID="{FAA0FFA9-FDE0-46AC-91C4-EAE84B44DF26}" presName="rootComposite" presStyleCnt="0"/>
      <dgm:spPr/>
    </dgm:pt>
    <dgm:pt modelId="{5183C9D9-82D4-4ADB-A576-9FF8459808E8}" type="pres">
      <dgm:prSet presAssocID="{FAA0FFA9-FDE0-46AC-91C4-EAE84B44DF26}" presName="rootText" presStyleLbl="node1" presStyleIdx="0" presStyleCnt="1" custScaleX="147126" custScaleY="162299"/>
      <dgm:spPr/>
      <dgm:t>
        <a:bodyPr/>
        <a:lstStyle/>
        <a:p>
          <a:endParaRPr lang="es-EC"/>
        </a:p>
      </dgm:t>
    </dgm:pt>
    <dgm:pt modelId="{34461715-D7EC-47A5-ACF0-8BEA1A35BA5B}" type="pres">
      <dgm:prSet presAssocID="{FAA0FFA9-FDE0-46AC-91C4-EAE84B44DF26}" presName="rootConnector" presStyleLbl="node1" presStyleIdx="0" presStyleCnt="1"/>
      <dgm:spPr/>
      <dgm:t>
        <a:bodyPr/>
        <a:lstStyle/>
        <a:p>
          <a:endParaRPr lang="es-EC"/>
        </a:p>
      </dgm:t>
    </dgm:pt>
    <dgm:pt modelId="{E72B0336-C1FE-47C3-878B-D04B3BF43FD2}" type="pres">
      <dgm:prSet presAssocID="{FAA0FFA9-FDE0-46AC-91C4-EAE84B44DF26}" presName="childShape" presStyleCnt="0"/>
      <dgm:spPr/>
    </dgm:pt>
    <dgm:pt modelId="{19C49FED-86B7-4B1B-8467-28D4DE1532C6}" type="pres">
      <dgm:prSet presAssocID="{07E7878E-3765-4414-8040-3E10FE0D6A50}" presName="Name13" presStyleLbl="parChTrans1D2" presStyleIdx="0" presStyleCnt="5"/>
      <dgm:spPr/>
      <dgm:t>
        <a:bodyPr/>
        <a:lstStyle/>
        <a:p>
          <a:endParaRPr lang="es-EC"/>
        </a:p>
      </dgm:t>
    </dgm:pt>
    <dgm:pt modelId="{A89D84D6-7B59-40C0-A285-B3DC7E3C52A2}" type="pres">
      <dgm:prSet presAssocID="{09C0B9CF-EFAA-4A73-92F1-9E23D4187D97}" presName="childText" presStyleLbl="bgAcc1" presStyleIdx="0" presStyleCnt="5">
        <dgm:presLayoutVars>
          <dgm:bulletEnabled val="1"/>
        </dgm:presLayoutVars>
      </dgm:prSet>
      <dgm:spPr/>
      <dgm:t>
        <a:bodyPr/>
        <a:lstStyle/>
        <a:p>
          <a:endParaRPr lang="es-EC"/>
        </a:p>
      </dgm:t>
    </dgm:pt>
    <dgm:pt modelId="{9B1EE8F9-04CA-494F-BBCC-5A6F98C5E950}" type="pres">
      <dgm:prSet presAssocID="{94790B31-90E6-4B13-B4FB-099F3BA0F9B9}" presName="Name13" presStyleLbl="parChTrans1D2" presStyleIdx="1" presStyleCnt="5"/>
      <dgm:spPr/>
      <dgm:t>
        <a:bodyPr/>
        <a:lstStyle/>
        <a:p>
          <a:endParaRPr lang="es-EC"/>
        </a:p>
      </dgm:t>
    </dgm:pt>
    <dgm:pt modelId="{CD3C32B5-5754-4AD5-9928-423D378A18EB}" type="pres">
      <dgm:prSet presAssocID="{27FE8227-7585-4EB3-873D-00B2146098B0}" presName="childText" presStyleLbl="bgAcc1" presStyleIdx="1" presStyleCnt="5">
        <dgm:presLayoutVars>
          <dgm:bulletEnabled val="1"/>
        </dgm:presLayoutVars>
      </dgm:prSet>
      <dgm:spPr/>
      <dgm:t>
        <a:bodyPr/>
        <a:lstStyle/>
        <a:p>
          <a:endParaRPr lang="es-EC"/>
        </a:p>
      </dgm:t>
    </dgm:pt>
    <dgm:pt modelId="{A359E736-87DE-437C-8FCB-C30C1B2C6CF0}" type="pres">
      <dgm:prSet presAssocID="{0B341FC3-6E84-473D-8EBD-482AB7940493}" presName="Name13" presStyleLbl="parChTrans1D2" presStyleIdx="2" presStyleCnt="5"/>
      <dgm:spPr/>
      <dgm:t>
        <a:bodyPr/>
        <a:lstStyle/>
        <a:p>
          <a:endParaRPr lang="es-EC"/>
        </a:p>
      </dgm:t>
    </dgm:pt>
    <dgm:pt modelId="{6F43C3EB-11F6-4AFE-A61C-6B98A5185541}" type="pres">
      <dgm:prSet presAssocID="{DEFFB11C-9AEE-4921-A458-36B7A514EC5E}" presName="childText" presStyleLbl="bgAcc1" presStyleIdx="2" presStyleCnt="5">
        <dgm:presLayoutVars>
          <dgm:bulletEnabled val="1"/>
        </dgm:presLayoutVars>
      </dgm:prSet>
      <dgm:spPr/>
      <dgm:t>
        <a:bodyPr/>
        <a:lstStyle/>
        <a:p>
          <a:endParaRPr lang="es-EC"/>
        </a:p>
      </dgm:t>
    </dgm:pt>
    <dgm:pt modelId="{5E9DFDBA-A8A7-41AB-BD18-D3D4FCB07D6A}" type="pres">
      <dgm:prSet presAssocID="{CD2814CF-9762-40E1-8E1C-4ED07838931F}" presName="Name13" presStyleLbl="parChTrans1D2" presStyleIdx="3" presStyleCnt="5"/>
      <dgm:spPr/>
      <dgm:t>
        <a:bodyPr/>
        <a:lstStyle/>
        <a:p>
          <a:endParaRPr lang="es-EC"/>
        </a:p>
      </dgm:t>
    </dgm:pt>
    <dgm:pt modelId="{78B4F660-7DE1-4D3D-AC9B-E97B4AB65F63}" type="pres">
      <dgm:prSet presAssocID="{3A1BBA69-5A72-49BA-B951-FC4BBB7CE657}" presName="childText" presStyleLbl="bgAcc1" presStyleIdx="3" presStyleCnt="5">
        <dgm:presLayoutVars>
          <dgm:bulletEnabled val="1"/>
        </dgm:presLayoutVars>
      </dgm:prSet>
      <dgm:spPr/>
      <dgm:t>
        <a:bodyPr/>
        <a:lstStyle/>
        <a:p>
          <a:endParaRPr lang="es-EC"/>
        </a:p>
      </dgm:t>
    </dgm:pt>
    <dgm:pt modelId="{5A9DB1CD-400A-4FEB-9FC4-CFCAF96FA61B}" type="pres">
      <dgm:prSet presAssocID="{75819780-711A-4696-AF7C-38AD18EDE6AB}" presName="Name13" presStyleLbl="parChTrans1D2" presStyleIdx="4" presStyleCnt="5"/>
      <dgm:spPr/>
      <dgm:t>
        <a:bodyPr/>
        <a:lstStyle/>
        <a:p>
          <a:endParaRPr lang="es-EC"/>
        </a:p>
      </dgm:t>
    </dgm:pt>
    <dgm:pt modelId="{8935DA05-CB0F-4D24-99FB-5BA1D04FF843}" type="pres">
      <dgm:prSet presAssocID="{B76D3DC5-A9E6-4E0E-9F2A-E944E7B9932D}" presName="childText" presStyleLbl="bgAcc1" presStyleIdx="4" presStyleCnt="5">
        <dgm:presLayoutVars>
          <dgm:bulletEnabled val="1"/>
        </dgm:presLayoutVars>
      </dgm:prSet>
      <dgm:spPr/>
      <dgm:t>
        <a:bodyPr/>
        <a:lstStyle/>
        <a:p>
          <a:endParaRPr lang="es-EC"/>
        </a:p>
      </dgm:t>
    </dgm:pt>
  </dgm:ptLst>
  <dgm:cxnLst>
    <dgm:cxn modelId="{9E38F8FE-3A48-4AE7-AFF8-BA8D2BF6BFAD}" srcId="{FAA0FFA9-FDE0-46AC-91C4-EAE84B44DF26}" destId="{3A1BBA69-5A72-49BA-B951-FC4BBB7CE657}" srcOrd="3" destOrd="0" parTransId="{CD2814CF-9762-40E1-8E1C-4ED07838931F}" sibTransId="{79B75011-5E57-4084-9E26-69585FC1387A}"/>
    <dgm:cxn modelId="{786B1D39-CF54-4C64-83FB-6FFBE47C4361}" srcId="{FAA0FFA9-FDE0-46AC-91C4-EAE84B44DF26}" destId="{B76D3DC5-A9E6-4E0E-9F2A-E944E7B9932D}" srcOrd="4" destOrd="0" parTransId="{75819780-711A-4696-AF7C-38AD18EDE6AB}" sibTransId="{6C25BA0B-A683-4F5C-BE22-2C094D11BB90}"/>
    <dgm:cxn modelId="{EC21444C-D457-415E-B058-9548B09EB048}" type="presOf" srcId="{CD2814CF-9762-40E1-8E1C-4ED07838931F}" destId="{5E9DFDBA-A8A7-41AB-BD18-D3D4FCB07D6A}" srcOrd="0" destOrd="0" presId="urn:microsoft.com/office/officeart/2005/8/layout/hierarchy3"/>
    <dgm:cxn modelId="{3DEBFF16-3102-4D3C-8719-31F2482D5C96}" srcId="{FAA0FFA9-FDE0-46AC-91C4-EAE84B44DF26}" destId="{09C0B9CF-EFAA-4A73-92F1-9E23D4187D97}" srcOrd="0" destOrd="0" parTransId="{07E7878E-3765-4414-8040-3E10FE0D6A50}" sibTransId="{266E2D35-B161-4AEC-A0E4-9EEF72FFDA05}"/>
    <dgm:cxn modelId="{E0410DA8-B206-4955-9FB7-B10921C4A79F}" type="presOf" srcId="{DEFFB11C-9AEE-4921-A458-36B7A514EC5E}" destId="{6F43C3EB-11F6-4AFE-A61C-6B98A5185541}" srcOrd="0" destOrd="0" presId="urn:microsoft.com/office/officeart/2005/8/layout/hierarchy3"/>
    <dgm:cxn modelId="{EBED2312-2BC8-4A36-928F-B3EC4F7A8855}" type="presOf" srcId="{B76D3DC5-A9E6-4E0E-9F2A-E944E7B9932D}" destId="{8935DA05-CB0F-4D24-99FB-5BA1D04FF843}" srcOrd="0" destOrd="0" presId="urn:microsoft.com/office/officeart/2005/8/layout/hierarchy3"/>
    <dgm:cxn modelId="{83C44F04-6CA3-431A-A417-A57A05638664}" type="presOf" srcId="{07E7878E-3765-4414-8040-3E10FE0D6A50}" destId="{19C49FED-86B7-4B1B-8467-28D4DE1532C6}" srcOrd="0" destOrd="0" presId="urn:microsoft.com/office/officeart/2005/8/layout/hierarchy3"/>
    <dgm:cxn modelId="{A2583D1A-9577-4C87-AA2A-C8111F8A4BC2}" srcId="{FAA0FFA9-FDE0-46AC-91C4-EAE84B44DF26}" destId="{DEFFB11C-9AEE-4921-A458-36B7A514EC5E}" srcOrd="2" destOrd="0" parTransId="{0B341FC3-6E84-473D-8EBD-482AB7940493}" sibTransId="{EA55E140-9143-43A7-ACE8-F964EE5CE9DD}"/>
    <dgm:cxn modelId="{6D8C8B46-9841-4811-AB25-498078F598A7}" srcId="{FAA0FFA9-FDE0-46AC-91C4-EAE84B44DF26}" destId="{27FE8227-7585-4EB3-873D-00B2146098B0}" srcOrd="1" destOrd="0" parTransId="{94790B31-90E6-4B13-B4FB-099F3BA0F9B9}" sibTransId="{3A5194C8-04B2-452D-A800-45AB41310C0E}"/>
    <dgm:cxn modelId="{7FF63898-9293-42DB-BB07-E00B8D3464BF}" type="presOf" srcId="{3A1BBA69-5A72-49BA-B951-FC4BBB7CE657}" destId="{78B4F660-7DE1-4D3D-AC9B-E97B4AB65F63}" srcOrd="0" destOrd="0" presId="urn:microsoft.com/office/officeart/2005/8/layout/hierarchy3"/>
    <dgm:cxn modelId="{2494ACF8-D838-49F7-BCBE-94908C16F896}" type="presOf" srcId="{75819780-711A-4696-AF7C-38AD18EDE6AB}" destId="{5A9DB1CD-400A-4FEB-9FC4-CFCAF96FA61B}" srcOrd="0" destOrd="0" presId="urn:microsoft.com/office/officeart/2005/8/layout/hierarchy3"/>
    <dgm:cxn modelId="{A69CB3CF-7FB8-42D5-A66A-6F62D899EF3F}" type="presOf" srcId="{0B341FC3-6E84-473D-8EBD-482AB7940493}" destId="{A359E736-87DE-437C-8FCB-C30C1B2C6CF0}" srcOrd="0" destOrd="0" presId="urn:microsoft.com/office/officeart/2005/8/layout/hierarchy3"/>
    <dgm:cxn modelId="{D0E986AF-3C86-4881-8F50-6C79D3729862}" type="presOf" srcId="{FAA0FFA9-FDE0-46AC-91C4-EAE84B44DF26}" destId="{34461715-D7EC-47A5-ACF0-8BEA1A35BA5B}" srcOrd="1" destOrd="0" presId="urn:microsoft.com/office/officeart/2005/8/layout/hierarchy3"/>
    <dgm:cxn modelId="{9073C00B-9CAD-48F3-9AD5-8F595314BF89}" type="presOf" srcId="{94790B31-90E6-4B13-B4FB-099F3BA0F9B9}" destId="{9B1EE8F9-04CA-494F-BBCC-5A6F98C5E950}" srcOrd="0" destOrd="0" presId="urn:microsoft.com/office/officeart/2005/8/layout/hierarchy3"/>
    <dgm:cxn modelId="{DA91EFAA-46C7-46B6-82C0-8D8359A160CB}" type="presOf" srcId="{27FE8227-7585-4EB3-873D-00B2146098B0}" destId="{CD3C32B5-5754-4AD5-9928-423D378A18EB}" srcOrd="0" destOrd="0" presId="urn:microsoft.com/office/officeart/2005/8/layout/hierarchy3"/>
    <dgm:cxn modelId="{1029FA8E-1AD8-41B5-9A7C-03C69F876EA0}" type="presOf" srcId="{FAA0FFA9-FDE0-46AC-91C4-EAE84B44DF26}" destId="{5183C9D9-82D4-4ADB-A576-9FF8459808E8}" srcOrd="0" destOrd="0" presId="urn:microsoft.com/office/officeart/2005/8/layout/hierarchy3"/>
    <dgm:cxn modelId="{CD8F8CC8-6858-476E-B0A6-58B41D686FD0}" type="presOf" srcId="{09C0B9CF-EFAA-4A73-92F1-9E23D4187D97}" destId="{A89D84D6-7B59-40C0-A285-B3DC7E3C52A2}" srcOrd="0" destOrd="0" presId="urn:microsoft.com/office/officeart/2005/8/layout/hierarchy3"/>
    <dgm:cxn modelId="{C61AC856-9D52-4BCD-BDE4-5ADD5098414C}" srcId="{DB9528F2-BAB0-4B9C-9673-1AB699E813B9}" destId="{FAA0FFA9-FDE0-46AC-91C4-EAE84B44DF26}" srcOrd="0" destOrd="0" parTransId="{508FCD3D-868E-4918-BB89-6DECDBDBE3E9}" sibTransId="{033D5BDC-EF70-47CD-A9AA-A728C49B553B}"/>
    <dgm:cxn modelId="{29BC733C-E4FC-4AFD-A282-0D85303E7924}" type="presOf" srcId="{DB9528F2-BAB0-4B9C-9673-1AB699E813B9}" destId="{5382F5CB-2A3E-4044-8747-FF039BF92C1B}" srcOrd="0" destOrd="0" presId="urn:microsoft.com/office/officeart/2005/8/layout/hierarchy3"/>
    <dgm:cxn modelId="{E4DC53B8-8B54-42AF-B896-F8E4063FDF0C}" type="presParOf" srcId="{5382F5CB-2A3E-4044-8747-FF039BF92C1B}" destId="{1769FB29-0518-4978-B77E-9362AFD2BC8E}" srcOrd="0" destOrd="0" presId="urn:microsoft.com/office/officeart/2005/8/layout/hierarchy3"/>
    <dgm:cxn modelId="{2EAF72A1-1EA8-48CB-9658-D02688F184F4}" type="presParOf" srcId="{1769FB29-0518-4978-B77E-9362AFD2BC8E}" destId="{018638BE-B9BF-4D79-9815-E8BFEB9C3D3E}" srcOrd="0" destOrd="0" presId="urn:microsoft.com/office/officeart/2005/8/layout/hierarchy3"/>
    <dgm:cxn modelId="{1C5A7F59-81B7-4539-9750-CEEC2E88E4D3}" type="presParOf" srcId="{018638BE-B9BF-4D79-9815-E8BFEB9C3D3E}" destId="{5183C9D9-82D4-4ADB-A576-9FF8459808E8}" srcOrd="0" destOrd="0" presId="urn:microsoft.com/office/officeart/2005/8/layout/hierarchy3"/>
    <dgm:cxn modelId="{0F872CC4-13D5-407A-AF89-824C39CF0840}" type="presParOf" srcId="{018638BE-B9BF-4D79-9815-E8BFEB9C3D3E}" destId="{34461715-D7EC-47A5-ACF0-8BEA1A35BA5B}" srcOrd="1" destOrd="0" presId="urn:microsoft.com/office/officeart/2005/8/layout/hierarchy3"/>
    <dgm:cxn modelId="{729E263D-B607-4202-93D0-E8B6EA240231}" type="presParOf" srcId="{1769FB29-0518-4978-B77E-9362AFD2BC8E}" destId="{E72B0336-C1FE-47C3-878B-D04B3BF43FD2}" srcOrd="1" destOrd="0" presId="urn:microsoft.com/office/officeart/2005/8/layout/hierarchy3"/>
    <dgm:cxn modelId="{FB102659-4952-44FD-9D9C-5D0E90F7E21F}" type="presParOf" srcId="{E72B0336-C1FE-47C3-878B-D04B3BF43FD2}" destId="{19C49FED-86B7-4B1B-8467-28D4DE1532C6}" srcOrd="0" destOrd="0" presId="urn:microsoft.com/office/officeart/2005/8/layout/hierarchy3"/>
    <dgm:cxn modelId="{0FEFC6B2-0D14-476B-BF73-4310595FB67D}" type="presParOf" srcId="{E72B0336-C1FE-47C3-878B-D04B3BF43FD2}" destId="{A89D84D6-7B59-40C0-A285-B3DC7E3C52A2}" srcOrd="1" destOrd="0" presId="urn:microsoft.com/office/officeart/2005/8/layout/hierarchy3"/>
    <dgm:cxn modelId="{AB4CD207-C4E8-47D8-B17D-AB1ABB89EAE6}" type="presParOf" srcId="{E72B0336-C1FE-47C3-878B-D04B3BF43FD2}" destId="{9B1EE8F9-04CA-494F-BBCC-5A6F98C5E950}" srcOrd="2" destOrd="0" presId="urn:microsoft.com/office/officeart/2005/8/layout/hierarchy3"/>
    <dgm:cxn modelId="{67B049CB-DA7D-4F59-A4D4-B5ED1C680677}" type="presParOf" srcId="{E72B0336-C1FE-47C3-878B-D04B3BF43FD2}" destId="{CD3C32B5-5754-4AD5-9928-423D378A18EB}" srcOrd="3" destOrd="0" presId="urn:microsoft.com/office/officeart/2005/8/layout/hierarchy3"/>
    <dgm:cxn modelId="{FD959CA2-00A3-4E70-B740-0F65930A8BAA}" type="presParOf" srcId="{E72B0336-C1FE-47C3-878B-D04B3BF43FD2}" destId="{A359E736-87DE-437C-8FCB-C30C1B2C6CF0}" srcOrd="4" destOrd="0" presId="urn:microsoft.com/office/officeart/2005/8/layout/hierarchy3"/>
    <dgm:cxn modelId="{D16D9EF1-4805-473F-859A-5621D5DAFFEF}" type="presParOf" srcId="{E72B0336-C1FE-47C3-878B-D04B3BF43FD2}" destId="{6F43C3EB-11F6-4AFE-A61C-6B98A5185541}" srcOrd="5" destOrd="0" presId="urn:microsoft.com/office/officeart/2005/8/layout/hierarchy3"/>
    <dgm:cxn modelId="{332806B6-EF36-4BF1-8829-9C01811471F0}" type="presParOf" srcId="{E72B0336-C1FE-47C3-878B-D04B3BF43FD2}" destId="{5E9DFDBA-A8A7-41AB-BD18-D3D4FCB07D6A}" srcOrd="6" destOrd="0" presId="urn:microsoft.com/office/officeart/2005/8/layout/hierarchy3"/>
    <dgm:cxn modelId="{91FB6969-2379-4B62-8738-D7668B84F804}" type="presParOf" srcId="{E72B0336-C1FE-47C3-878B-D04B3BF43FD2}" destId="{78B4F660-7DE1-4D3D-AC9B-E97B4AB65F63}" srcOrd="7" destOrd="0" presId="urn:microsoft.com/office/officeart/2005/8/layout/hierarchy3"/>
    <dgm:cxn modelId="{A5EE0845-B7DF-42B1-90FE-87EDD9801BF2}" type="presParOf" srcId="{E72B0336-C1FE-47C3-878B-D04B3BF43FD2}" destId="{5A9DB1CD-400A-4FEB-9FC4-CFCAF96FA61B}" srcOrd="8" destOrd="0" presId="urn:microsoft.com/office/officeart/2005/8/layout/hierarchy3"/>
    <dgm:cxn modelId="{C93B56F2-9C25-489A-B788-DEAC3D148D0F}" type="presParOf" srcId="{E72B0336-C1FE-47C3-878B-D04B3BF43FD2}" destId="{8935DA05-CB0F-4D24-99FB-5BA1D04FF843}"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009342-368B-4F46-95E9-6985361A93F2}" type="doc">
      <dgm:prSet loTypeId="urn:microsoft.com/office/officeart/2005/8/layout/process2" loCatId="process" qsTypeId="urn:microsoft.com/office/officeart/2005/8/quickstyle/simple5" qsCatId="simple" csTypeId="urn:microsoft.com/office/officeart/2005/8/colors/colorful3" csCatId="colorful" phldr="1"/>
      <dgm:spPr/>
    </dgm:pt>
    <dgm:pt modelId="{B47C3A48-95B4-4A9C-A3C4-78B0094DEA4D}">
      <dgm:prSet phldrT="[Texto]"/>
      <dgm:spPr/>
      <dgm:t>
        <a:bodyPr/>
        <a:lstStyle/>
        <a:p>
          <a:r>
            <a:rPr lang="es-EC" dirty="0" smtClean="0">
              <a:solidFill>
                <a:schemeClr val="tx1"/>
              </a:solidFill>
            </a:rPr>
            <a:t>Enfoque de la política comercial</a:t>
          </a:r>
          <a:endParaRPr lang="es-EC" dirty="0">
            <a:solidFill>
              <a:schemeClr val="tx1"/>
            </a:solidFill>
          </a:endParaRPr>
        </a:p>
      </dgm:t>
    </dgm:pt>
    <dgm:pt modelId="{0A53A660-4E34-4C7C-B771-8FE8AB49A4B4}" type="parTrans" cxnId="{C4064488-79F9-4EED-B886-524C3E3E760D}">
      <dgm:prSet/>
      <dgm:spPr/>
      <dgm:t>
        <a:bodyPr/>
        <a:lstStyle/>
        <a:p>
          <a:endParaRPr lang="es-EC">
            <a:solidFill>
              <a:schemeClr val="tx1"/>
            </a:solidFill>
          </a:endParaRPr>
        </a:p>
      </dgm:t>
    </dgm:pt>
    <dgm:pt modelId="{B16CF98F-5B97-45D8-BD8C-1A16A64C9D59}" type="sibTrans" cxnId="{C4064488-79F9-4EED-B886-524C3E3E760D}">
      <dgm:prSet/>
      <dgm:spPr/>
      <dgm:t>
        <a:bodyPr/>
        <a:lstStyle/>
        <a:p>
          <a:endParaRPr lang="es-EC">
            <a:solidFill>
              <a:schemeClr val="tx1"/>
            </a:solidFill>
          </a:endParaRPr>
        </a:p>
      </dgm:t>
    </dgm:pt>
    <dgm:pt modelId="{388C673A-7EB5-4F89-A643-EB13301B51FC}">
      <dgm:prSet phldrT="[Texto]"/>
      <dgm:spPr/>
      <dgm:t>
        <a:bodyPr/>
        <a:lstStyle/>
        <a:p>
          <a:r>
            <a:rPr lang="es-EC" dirty="0" smtClean="0">
              <a:solidFill>
                <a:schemeClr val="tx1"/>
              </a:solidFill>
            </a:rPr>
            <a:t>Libre comercio</a:t>
          </a:r>
          <a:endParaRPr lang="es-EC" dirty="0">
            <a:solidFill>
              <a:schemeClr val="tx1"/>
            </a:solidFill>
          </a:endParaRPr>
        </a:p>
      </dgm:t>
    </dgm:pt>
    <dgm:pt modelId="{A6C8CFCC-A82E-458A-89B5-59C51D8D973A}" type="parTrans" cxnId="{B6383EBC-37F9-4B56-AD0A-6422523BBEB1}">
      <dgm:prSet/>
      <dgm:spPr/>
      <dgm:t>
        <a:bodyPr/>
        <a:lstStyle/>
        <a:p>
          <a:endParaRPr lang="es-EC">
            <a:solidFill>
              <a:schemeClr val="tx1"/>
            </a:solidFill>
          </a:endParaRPr>
        </a:p>
      </dgm:t>
    </dgm:pt>
    <dgm:pt modelId="{1692DB3B-C79E-4B72-9BB3-86767E98A197}" type="sibTrans" cxnId="{B6383EBC-37F9-4B56-AD0A-6422523BBEB1}">
      <dgm:prSet/>
      <dgm:spPr/>
      <dgm:t>
        <a:bodyPr/>
        <a:lstStyle/>
        <a:p>
          <a:endParaRPr lang="es-EC">
            <a:solidFill>
              <a:schemeClr val="tx1"/>
            </a:solidFill>
          </a:endParaRPr>
        </a:p>
      </dgm:t>
    </dgm:pt>
    <dgm:pt modelId="{18FB7F8B-9DDB-45A1-BD11-A30E8E7924F5}">
      <dgm:prSet phldrT="[Texto]"/>
      <dgm:spPr/>
      <dgm:t>
        <a:bodyPr/>
        <a:lstStyle/>
        <a:p>
          <a:r>
            <a:rPr lang="es-EC" dirty="0" smtClean="0">
              <a:solidFill>
                <a:schemeClr val="tx1"/>
              </a:solidFill>
            </a:rPr>
            <a:t>Proteccionismo</a:t>
          </a:r>
          <a:endParaRPr lang="es-EC" dirty="0">
            <a:solidFill>
              <a:schemeClr val="tx1"/>
            </a:solidFill>
          </a:endParaRPr>
        </a:p>
      </dgm:t>
    </dgm:pt>
    <dgm:pt modelId="{F9BA20E1-91EF-49A4-AE4A-67EDA1EA7767}" type="parTrans" cxnId="{FA360438-A2A5-43AD-904C-E7D5007B1517}">
      <dgm:prSet/>
      <dgm:spPr/>
      <dgm:t>
        <a:bodyPr/>
        <a:lstStyle/>
        <a:p>
          <a:endParaRPr lang="es-EC">
            <a:solidFill>
              <a:schemeClr val="tx1"/>
            </a:solidFill>
          </a:endParaRPr>
        </a:p>
      </dgm:t>
    </dgm:pt>
    <dgm:pt modelId="{EF473C85-6915-4DA2-9342-501452337427}" type="sibTrans" cxnId="{FA360438-A2A5-43AD-904C-E7D5007B1517}">
      <dgm:prSet/>
      <dgm:spPr/>
      <dgm:t>
        <a:bodyPr/>
        <a:lstStyle/>
        <a:p>
          <a:endParaRPr lang="es-EC">
            <a:solidFill>
              <a:schemeClr val="tx1"/>
            </a:solidFill>
          </a:endParaRPr>
        </a:p>
      </dgm:t>
    </dgm:pt>
    <dgm:pt modelId="{86260D51-3FB2-4F7A-8F3A-AD62DB159231}" type="pres">
      <dgm:prSet presAssocID="{E5009342-368B-4F46-95E9-6985361A93F2}" presName="linearFlow" presStyleCnt="0">
        <dgm:presLayoutVars>
          <dgm:resizeHandles val="exact"/>
        </dgm:presLayoutVars>
      </dgm:prSet>
      <dgm:spPr/>
    </dgm:pt>
    <dgm:pt modelId="{C69970EB-94B7-42C2-BC71-F8DC78E50264}" type="pres">
      <dgm:prSet presAssocID="{B47C3A48-95B4-4A9C-A3C4-78B0094DEA4D}" presName="node" presStyleLbl="node1" presStyleIdx="0" presStyleCnt="3">
        <dgm:presLayoutVars>
          <dgm:bulletEnabled val="1"/>
        </dgm:presLayoutVars>
      </dgm:prSet>
      <dgm:spPr/>
      <dgm:t>
        <a:bodyPr/>
        <a:lstStyle/>
        <a:p>
          <a:endParaRPr lang="es-EC"/>
        </a:p>
      </dgm:t>
    </dgm:pt>
    <dgm:pt modelId="{5E65C6E3-0969-42E3-8FDA-F78381ADAD12}" type="pres">
      <dgm:prSet presAssocID="{B16CF98F-5B97-45D8-BD8C-1A16A64C9D59}" presName="sibTrans" presStyleLbl="sibTrans2D1" presStyleIdx="0" presStyleCnt="2"/>
      <dgm:spPr/>
      <dgm:t>
        <a:bodyPr/>
        <a:lstStyle/>
        <a:p>
          <a:endParaRPr lang="es-EC"/>
        </a:p>
      </dgm:t>
    </dgm:pt>
    <dgm:pt modelId="{E1BC5A70-900F-4A30-B7CB-6575F323A626}" type="pres">
      <dgm:prSet presAssocID="{B16CF98F-5B97-45D8-BD8C-1A16A64C9D59}" presName="connectorText" presStyleLbl="sibTrans2D1" presStyleIdx="0" presStyleCnt="2"/>
      <dgm:spPr/>
      <dgm:t>
        <a:bodyPr/>
        <a:lstStyle/>
        <a:p>
          <a:endParaRPr lang="es-EC"/>
        </a:p>
      </dgm:t>
    </dgm:pt>
    <dgm:pt modelId="{6B37D457-A96D-4D13-A43D-CB4D9CE2868B}" type="pres">
      <dgm:prSet presAssocID="{388C673A-7EB5-4F89-A643-EB13301B51FC}" presName="node" presStyleLbl="node1" presStyleIdx="1" presStyleCnt="3">
        <dgm:presLayoutVars>
          <dgm:bulletEnabled val="1"/>
        </dgm:presLayoutVars>
      </dgm:prSet>
      <dgm:spPr/>
      <dgm:t>
        <a:bodyPr/>
        <a:lstStyle/>
        <a:p>
          <a:endParaRPr lang="es-EC"/>
        </a:p>
      </dgm:t>
    </dgm:pt>
    <dgm:pt modelId="{B2DFC45A-A49C-4EA8-A3E5-B0F27064BA10}" type="pres">
      <dgm:prSet presAssocID="{1692DB3B-C79E-4B72-9BB3-86767E98A197}" presName="sibTrans" presStyleLbl="sibTrans2D1" presStyleIdx="1" presStyleCnt="2"/>
      <dgm:spPr/>
      <dgm:t>
        <a:bodyPr/>
        <a:lstStyle/>
        <a:p>
          <a:endParaRPr lang="es-EC"/>
        </a:p>
      </dgm:t>
    </dgm:pt>
    <dgm:pt modelId="{6D102BA9-D5E5-46BE-8455-B8C2EDDC3360}" type="pres">
      <dgm:prSet presAssocID="{1692DB3B-C79E-4B72-9BB3-86767E98A197}" presName="connectorText" presStyleLbl="sibTrans2D1" presStyleIdx="1" presStyleCnt="2"/>
      <dgm:spPr/>
      <dgm:t>
        <a:bodyPr/>
        <a:lstStyle/>
        <a:p>
          <a:endParaRPr lang="es-EC"/>
        </a:p>
      </dgm:t>
    </dgm:pt>
    <dgm:pt modelId="{5711B7C1-8FD6-4F00-A7C5-FC8B8D305683}" type="pres">
      <dgm:prSet presAssocID="{18FB7F8B-9DDB-45A1-BD11-A30E8E7924F5}" presName="node" presStyleLbl="node1" presStyleIdx="2" presStyleCnt="3">
        <dgm:presLayoutVars>
          <dgm:bulletEnabled val="1"/>
        </dgm:presLayoutVars>
      </dgm:prSet>
      <dgm:spPr/>
      <dgm:t>
        <a:bodyPr/>
        <a:lstStyle/>
        <a:p>
          <a:endParaRPr lang="es-EC"/>
        </a:p>
      </dgm:t>
    </dgm:pt>
  </dgm:ptLst>
  <dgm:cxnLst>
    <dgm:cxn modelId="{576937D9-B168-4880-8C06-110C1488B2E7}" type="presOf" srcId="{18FB7F8B-9DDB-45A1-BD11-A30E8E7924F5}" destId="{5711B7C1-8FD6-4F00-A7C5-FC8B8D305683}" srcOrd="0" destOrd="0" presId="urn:microsoft.com/office/officeart/2005/8/layout/process2"/>
    <dgm:cxn modelId="{C4064488-79F9-4EED-B886-524C3E3E760D}" srcId="{E5009342-368B-4F46-95E9-6985361A93F2}" destId="{B47C3A48-95B4-4A9C-A3C4-78B0094DEA4D}" srcOrd="0" destOrd="0" parTransId="{0A53A660-4E34-4C7C-B771-8FE8AB49A4B4}" sibTransId="{B16CF98F-5B97-45D8-BD8C-1A16A64C9D59}"/>
    <dgm:cxn modelId="{8E22270F-4FF2-49E6-9856-629F6B9546FD}" type="presOf" srcId="{B47C3A48-95B4-4A9C-A3C4-78B0094DEA4D}" destId="{C69970EB-94B7-42C2-BC71-F8DC78E50264}" srcOrd="0" destOrd="0" presId="urn:microsoft.com/office/officeart/2005/8/layout/process2"/>
    <dgm:cxn modelId="{8B052613-284E-4142-824A-11D470CF4EC6}" type="presOf" srcId="{B16CF98F-5B97-45D8-BD8C-1A16A64C9D59}" destId="{E1BC5A70-900F-4A30-B7CB-6575F323A626}" srcOrd="1" destOrd="0" presId="urn:microsoft.com/office/officeart/2005/8/layout/process2"/>
    <dgm:cxn modelId="{7B48253C-704A-411C-B01D-9AE898FD441E}" type="presOf" srcId="{1692DB3B-C79E-4B72-9BB3-86767E98A197}" destId="{B2DFC45A-A49C-4EA8-A3E5-B0F27064BA10}" srcOrd="0" destOrd="0" presId="urn:microsoft.com/office/officeart/2005/8/layout/process2"/>
    <dgm:cxn modelId="{853BCA32-794A-4FCB-92C5-DFC256D6E4AA}" type="presOf" srcId="{E5009342-368B-4F46-95E9-6985361A93F2}" destId="{86260D51-3FB2-4F7A-8F3A-AD62DB159231}" srcOrd="0" destOrd="0" presId="urn:microsoft.com/office/officeart/2005/8/layout/process2"/>
    <dgm:cxn modelId="{9511D51B-9046-4DEA-A2CD-01CBF7F39016}" type="presOf" srcId="{B16CF98F-5B97-45D8-BD8C-1A16A64C9D59}" destId="{5E65C6E3-0969-42E3-8FDA-F78381ADAD12}" srcOrd="0" destOrd="0" presId="urn:microsoft.com/office/officeart/2005/8/layout/process2"/>
    <dgm:cxn modelId="{FA360438-A2A5-43AD-904C-E7D5007B1517}" srcId="{E5009342-368B-4F46-95E9-6985361A93F2}" destId="{18FB7F8B-9DDB-45A1-BD11-A30E8E7924F5}" srcOrd="2" destOrd="0" parTransId="{F9BA20E1-91EF-49A4-AE4A-67EDA1EA7767}" sibTransId="{EF473C85-6915-4DA2-9342-501452337427}"/>
    <dgm:cxn modelId="{B6383EBC-37F9-4B56-AD0A-6422523BBEB1}" srcId="{E5009342-368B-4F46-95E9-6985361A93F2}" destId="{388C673A-7EB5-4F89-A643-EB13301B51FC}" srcOrd="1" destOrd="0" parTransId="{A6C8CFCC-A82E-458A-89B5-59C51D8D973A}" sibTransId="{1692DB3B-C79E-4B72-9BB3-86767E98A197}"/>
    <dgm:cxn modelId="{9021C476-5CFB-41FB-A5AA-04924CD0D6BF}" type="presOf" srcId="{1692DB3B-C79E-4B72-9BB3-86767E98A197}" destId="{6D102BA9-D5E5-46BE-8455-B8C2EDDC3360}" srcOrd="1" destOrd="0" presId="urn:microsoft.com/office/officeart/2005/8/layout/process2"/>
    <dgm:cxn modelId="{B01A0D50-90CD-41A4-B204-A889EE71318F}" type="presOf" srcId="{388C673A-7EB5-4F89-A643-EB13301B51FC}" destId="{6B37D457-A96D-4D13-A43D-CB4D9CE2868B}" srcOrd="0" destOrd="0" presId="urn:microsoft.com/office/officeart/2005/8/layout/process2"/>
    <dgm:cxn modelId="{FA04D97B-286E-40C2-95B2-B210751DC20F}" type="presParOf" srcId="{86260D51-3FB2-4F7A-8F3A-AD62DB159231}" destId="{C69970EB-94B7-42C2-BC71-F8DC78E50264}" srcOrd="0" destOrd="0" presId="urn:microsoft.com/office/officeart/2005/8/layout/process2"/>
    <dgm:cxn modelId="{2F572DD4-9FB2-4753-ADE3-6351022B59B3}" type="presParOf" srcId="{86260D51-3FB2-4F7A-8F3A-AD62DB159231}" destId="{5E65C6E3-0969-42E3-8FDA-F78381ADAD12}" srcOrd="1" destOrd="0" presId="urn:microsoft.com/office/officeart/2005/8/layout/process2"/>
    <dgm:cxn modelId="{3F4521D9-023D-4EDC-B722-E275939B937A}" type="presParOf" srcId="{5E65C6E3-0969-42E3-8FDA-F78381ADAD12}" destId="{E1BC5A70-900F-4A30-B7CB-6575F323A626}" srcOrd="0" destOrd="0" presId="urn:microsoft.com/office/officeart/2005/8/layout/process2"/>
    <dgm:cxn modelId="{D26ACA03-598E-492B-B577-28D1D7E293AB}" type="presParOf" srcId="{86260D51-3FB2-4F7A-8F3A-AD62DB159231}" destId="{6B37D457-A96D-4D13-A43D-CB4D9CE2868B}" srcOrd="2" destOrd="0" presId="urn:microsoft.com/office/officeart/2005/8/layout/process2"/>
    <dgm:cxn modelId="{721273F8-E00A-44F0-A012-A764A0203506}" type="presParOf" srcId="{86260D51-3FB2-4F7A-8F3A-AD62DB159231}" destId="{B2DFC45A-A49C-4EA8-A3E5-B0F27064BA10}" srcOrd="3" destOrd="0" presId="urn:microsoft.com/office/officeart/2005/8/layout/process2"/>
    <dgm:cxn modelId="{09F804E2-F2D7-4834-A7ED-937D676FD369}" type="presParOf" srcId="{B2DFC45A-A49C-4EA8-A3E5-B0F27064BA10}" destId="{6D102BA9-D5E5-46BE-8455-B8C2EDDC3360}" srcOrd="0" destOrd="0" presId="urn:microsoft.com/office/officeart/2005/8/layout/process2"/>
    <dgm:cxn modelId="{A4E41A92-5649-470A-8E90-8BC84018D408}" type="presParOf" srcId="{86260D51-3FB2-4F7A-8F3A-AD62DB159231}" destId="{5711B7C1-8FD6-4F00-A7C5-FC8B8D305683}"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5FC040B-2950-40B6-B158-0C6F6079FF7B}" type="doc">
      <dgm:prSet loTypeId="urn:microsoft.com/office/officeart/2005/8/layout/hList1" loCatId="list" qsTypeId="urn:microsoft.com/office/officeart/2005/8/quickstyle/3d1" qsCatId="3D" csTypeId="urn:microsoft.com/office/officeart/2005/8/colors/colorful4" csCatId="colorful" phldr="1"/>
      <dgm:spPr/>
      <dgm:t>
        <a:bodyPr/>
        <a:lstStyle/>
        <a:p>
          <a:endParaRPr lang="es-EC"/>
        </a:p>
      </dgm:t>
    </dgm:pt>
    <dgm:pt modelId="{4EF09620-ED5C-47A3-847D-C32EBACB9EDD}">
      <dgm:prSet phldrT="[Texto]"/>
      <dgm:spPr/>
      <dgm:t>
        <a:bodyPr/>
        <a:lstStyle/>
        <a:p>
          <a:r>
            <a:rPr lang="es-ES" b="1" dirty="0" smtClean="0">
              <a:effectLst/>
            </a:rPr>
            <a:t>HUMEDAD (%)</a:t>
          </a:r>
          <a:endParaRPr lang="es-EC" b="1" dirty="0"/>
        </a:p>
      </dgm:t>
    </dgm:pt>
    <dgm:pt modelId="{91EE8473-A31B-41F6-934C-EC9985279D71}" type="parTrans" cxnId="{9BB74C9F-E11D-4AA2-BBC2-DB7ED0930C57}">
      <dgm:prSet/>
      <dgm:spPr/>
      <dgm:t>
        <a:bodyPr/>
        <a:lstStyle/>
        <a:p>
          <a:endParaRPr lang="es-EC"/>
        </a:p>
      </dgm:t>
    </dgm:pt>
    <dgm:pt modelId="{2F8EB70C-6665-42D9-81B0-789CFC7DEE3D}" type="sibTrans" cxnId="{9BB74C9F-E11D-4AA2-BBC2-DB7ED0930C57}">
      <dgm:prSet/>
      <dgm:spPr/>
      <dgm:t>
        <a:bodyPr/>
        <a:lstStyle/>
        <a:p>
          <a:endParaRPr lang="es-EC"/>
        </a:p>
      </dgm:t>
    </dgm:pt>
    <dgm:pt modelId="{11A930EC-6390-4DBE-8F93-9E6C79B5FB8B}">
      <dgm:prSet phldrT="[Texto]" custT="1"/>
      <dgm:spPr/>
      <dgm:t>
        <a:bodyPr/>
        <a:lstStyle/>
        <a:p>
          <a:pPr algn="l"/>
          <a:r>
            <a:rPr lang="es-ES" sz="2000" dirty="0" smtClean="0">
              <a:effectLst/>
            </a:rPr>
            <a:t>13,00</a:t>
          </a:r>
          <a:endParaRPr lang="es-EC" sz="2000" dirty="0"/>
        </a:p>
      </dgm:t>
    </dgm:pt>
    <dgm:pt modelId="{55D85750-D5D9-4CAE-94C1-891A8CDEA1FF}" type="parTrans" cxnId="{D93382D6-AABB-4D03-95F6-7B9A6D46D260}">
      <dgm:prSet/>
      <dgm:spPr/>
      <dgm:t>
        <a:bodyPr/>
        <a:lstStyle/>
        <a:p>
          <a:endParaRPr lang="es-EC"/>
        </a:p>
      </dgm:t>
    </dgm:pt>
    <dgm:pt modelId="{8BD9C327-D267-4E76-A30B-2F65E4283813}" type="sibTrans" cxnId="{D93382D6-AABB-4D03-95F6-7B9A6D46D260}">
      <dgm:prSet/>
      <dgm:spPr/>
      <dgm:t>
        <a:bodyPr/>
        <a:lstStyle/>
        <a:p>
          <a:endParaRPr lang="es-EC"/>
        </a:p>
      </dgm:t>
    </dgm:pt>
    <dgm:pt modelId="{E99111FD-53DD-47DF-B8E9-427EC0C4DE90}">
      <dgm:prSet phldrT="[Texto]"/>
      <dgm:spPr/>
      <dgm:t>
        <a:bodyPr/>
        <a:lstStyle/>
        <a:p>
          <a:r>
            <a:rPr lang="es-ES" b="1" dirty="0" smtClean="0">
              <a:effectLst/>
            </a:rPr>
            <a:t>IMPUREZAS (%)</a:t>
          </a:r>
          <a:endParaRPr lang="es-EC" b="1" dirty="0"/>
        </a:p>
      </dgm:t>
    </dgm:pt>
    <dgm:pt modelId="{0D473AD1-A94F-445E-8243-AA37FA6FC276}" type="parTrans" cxnId="{842DD393-7C95-4116-8D44-07714ECB7D6F}">
      <dgm:prSet/>
      <dgm:spPr/>
      <dgm:t>
        <a:bodyPr/>
        <a:lstStyle/>
        <a:p>
          <a:endParaRPr lang="es-EC"/>
        </a:p>
      </dgm:t>
    </dgm:pt>
    <dgm:pt modelId="{0D226C66-53A0-4B8F-A114-783FC696B1B2}" type="sibTrans" cxnId="{842DD393-7C95-4116-8D44-07714ECB7D6F}">
      <dgm:prSet/>
      <dgm:spPr/>
      <dgm:t>
        <a:bodyPr/>
        <a:lstStyle/>
        <a:p>
          <a:endParaRPr lang="es-EC"/>
        </a:p>
      </dgm:t>
    </dgm:pt>
    <dgm:pt modelId="{35B3411C-9550-4931-AF0A-37800D2C7B16}">
      <dgm:prSet phldrT="[Texto]" custT="1"/>
      <dgm:spPr/>
      <dgm:t>
        <a:bodyPr/>
        <a:lstStyle/>
        <a:p>
          <a:pPr algn="l"/>
          <a:r>
            <a:rPr lang="es-ES" sz="2000" dirty="0" smtClean="0">
              <a:effectLst/>
            </a:rPr>
            <a:t>2,00</a:t>
          </a:r>
          <a:endParaRPr lang="es-EC" sz="2000" dirty="0"/>
        </a:p>
      </dgm:t>
    </dgm:pt>
    <dgm:pt modelId="{A9C8A2B4-5744-4E52-A70C-A427CE527AB0}" type="parTrans" cxnId="{1E214298-6B08-4925-ABFC-F6175CB996F1}">
      <dgm:prSet/>
      <dgm:spPr/>
      <dgm:t>
        <a:bodyPr/>
        <a:lstStyle/>
        <a:p>
          <a:endParaRPr lang="es-EC"/>
        </a:p>
      </dgm:t>
    </dgm:pt>
    <dgm:pt modelId="{B72D2A88-4AD6-4326-B636-D526F326F8A6}" type="sibTrans" cxnId="{1E214298-6B08-4925-ABFC-F6175CB996F1}">
      <dgm:prSet/>
      <dgm:spPr/>
      <dgm:t>
        <a:bodyPr/>
        <a:lstStyle/>
        <a:p>
          <a:endParaRPr lang="es-EC"/>
        </a:p>
      </dgm:t>
    </dgm:pt>
    <dgm:pt modelId="{8F84E141-2925-4840-8CFB-B4523ED5E9A9}">
      <dgm:prSet phldrT="[Texto]"/>
      <dgm:spPr/>
      <dgm:t>
        <a:bodyPr/>
        <a:lstStyle/>
        <a:p>
          <a:r>
            <a:rPr lang="es-ES" b="1" dirty="0" smtClean="0">
              <a:effectLst/>
            </a:rPr>
            <a:t>PROTEINA MEDIA (%)</a:t>
          </a:r>
          <a:endParaRPr lang="es-EC" b="1" dirty="0"/>
        </a:p>
      </dgm:t>
    </dgm:pt>
    <dgm:pt modelId="{00450559-5200-44C0-BBA2-81A42A8C4888}" type="parTrans" cxnId="{1B82BE4D-772A-44AB-A328-E77D6A8B3F3D}">
      <dgm:prSet/>
      <dgm:spPr/>
      <dgm:t>
        <a:bodyPr/>
        <a:lstStyle/>
        <a:p>
          <a:endParaRPr lang="es-EC"/>
        </a:p>
      </dgm:t>
    </dgm:pt>
    <dgm:pt modelId="{646FA59A-7DA4-4460-8DA5-2DAAF566FFC6}" type="sibTrans" cxnId="{1B82BE4D-772A-44AB-A328-E77D6A8B3F3D}">
      <dgm:prSet/>
      <dgm:spPr/>
      <dgm:t>
        <a:bodyPr/>
        <a:lstStyle/>
        <a:p>
          <a:endParaRPr lang="es-EC"/>
        </a:p>
      </dgm:t>
    </dgm:pt>
    <dgm:pt modelId="{9718A677-EB15-49F7-A609-997F4451B556}">
      <dgm:prSet phldrT="[Texto]" custT="1"/>
      <dgm:spPr/>
      <dgm:t>
        <a:bodyPr/>
        <a:lstStyle/>
        <a:p>
          <a:pPr algn="l"/>
          <a:r>
            <a:rPr lang="es-ES" sz="2000" dirty="0" smtClean="0">
              <a:effectLst/>
            </a:rPr>
            <a:t>10,00</a:t>
          </a:r>
          <a:endParaRPr lang="es-EC" sz="2000" dirty="0"/>
        </a:p>
      </dgm:t>
    </dgm:pt>
    <dgm:pt modelId="{E3FABC8B-C0D6-41F3-88BE-8842D5BE5782}" type="parTrans" cxnId="{3DEFE5C3-DBA2-411E-8E23-855864BD90AA}">
      <dgm:prSet/>
      <dgm:spPr/>
      <dgm:t>
        <a:bodyPr/>
        <a:lstStyle/>
        <a:p>
          <a:endParaRPr lang="es-EC"/>
        </a:p>
      </dgm:t>
    </dgm:pt>
    <dgm:pt modelId="{48E66D33-CE53-46EC-B7FA-CD67A552D9A9}" type="sibTrans" cxnId="{3DEFE5C3-DBA2-411E-8E23-855864BD90AA}">
      <dgm:prSet/>
      <dgm:spPr/>
      <dgm:t>
        <a:bodyPr/>
        <a:lstStyle/>
        <a:p>
          <a:endParaRPr lang="es-EC"/>
        </a:p>
      </dgm:t>
    </dgm:pt>
    <dgm:pt modelId="{DEEDD40B-FECC-4720-B089-86019D75FD4A}">
      <dgm:prSet phldrT="[Texto]" custT="1"/>
      <dgm:spPr/>
      <dgm:t>
        <a:bodyPr/>
        <a:lstStyle/>
        <a:p>
          <a:r>
            <a:rPr lang="es-ES" sz="1600" dirty="0" smtClean="0">
              <a:effectLst/>
            </a:rPr>
            <a:t>740 (74 puntos)</a:t>
          </a:r>
          <a:endParaRPr lang="es-EC" sz="1600" dirty="0"/>
        </a:p>
      </dgm:t>
    </dgm:pt>
    <dgm:pt modelId="{4E96D28E-5ECD-4B55-A42A-3BB7670CF002}" type="parTrans" cxnId="{A40BBA80-CE9C-45C3-9E61-4BFD0948DBEC}">
      <dgm:prSet/>
      <dgm:spPr/>
      <dgm:t>
        <a:bodyPr/>
        <a:lstStyle/>
        <a:p>
          <a:endParaRPr lang="es-EC"/>
        </a:p>
      </dgm:t>
    </dgm:pt>
    <dgm:pt modelId="{2E3B3E2B-2B2F-4F6D-80B4-8E98AECBA74E}" type="sibTrans" cxnId="{A40BBA80-CE9C-45C3-9E61-4BFD0948DBEC}">
      <dgm:prSet/>
      <dgm:spPr/>
      <dgm:t>
        <a:bodyPr/>
        <a:lstStyle/>
        <a:p>
          <a:endParaRPr lang="es-EC"/>
        </a:p>
      </dgm:t>
    </dgm:pt>
    <dgm:pt modelId="{88616EBD-12FD-4820-8513-BBD5416D2C04}">
      <dgm:prSet phldrT="[Texto]"/>
      <dgm:spPr/>
      <dgm:t>
        <a:bodyPr/>
        <a:lstStyle/>
        <a:p>
          <a:r>
            <a:rPr lang="es-ES" b="1" dirty="0" smtClean="0">
              <a:effectLst/>
            </a:rPr>
            <a:t>PESO HECTOLITRICO</a:t>
          </a:r>
          <a:endParaRPr lang="es-EC" b="1" dirty="0"/>
        </a:p>
      </dgm:t>
    </dgm:pt>
    <dgm:pt modelId="{AFA02218-3F68-43CB-A27C-29420EBFDE03}" type="parTrans" cxnId="{A7D120C3-4055-43BA-945C-69B62EA6FD0B}">
      <dgm:prSet/>
      <dgm:spPr/>
      <dgm:t>
        <a:bodyPr/>
        <a:lstStyle/>
        <a:p>
          <a:endParaRPr lang="es-EC"/>
        </a:p>
      </dgm:t>
    </dgm:pt>
    <dgm:pt modelId="{F167880E-04DA-4697-8224-2D4886FE592A}" type="sibTrans" cxnId="{A7D120C3-4055-43BA-945C-69B62EA6FD0B}">
      <dgm:prSet/>
      <dgm:spPr/>
      <dgm:t>
        <a:bodyPr/>
        <a:lstStyle/>
        <a:p>
          <a:endParaRPr lang="es-EC"/>
        </a:p>
      </dgm:t>
    </dgm:pt>
    <dgm:pt modelId="{75A4EAB0-00A5-4B64-AD49-59F0D76EB43C}" type="pres">
      <dgm:prSet presAssocID="{55FC040B-2950-40B6-B158-0C6F6079FF7B}" presName="Name0" presStyleCnt="0">
        <dgm:presLayoutVars>
          <dgm:dir/>
          <dgm:animLvl val="lvl"/>
          <dgm:resizeHandles val="exact"/>
        </dgm:presLayoutVars>
      </dgm:prSet>
      <dgm:spPr/>
      <dgm:t>
        <a:bodyPr/>
        <a:lstStyle/>
        <a:p>
          <a:endParaRPr lang="es-EC"/>
        </a:p>
      </dgm:t>
    </dgm:pt>
    <dgm:pt modelId="{D3A8F040-945D-48B9-9E8D-80AE79F00A53}" type="pres">
      <dgm:prSet presAssocID="{4EF09620-ED5C-47A3-847D-C32EBACB9EDD}" presName="composite" presStyleCnt="0"/>
      <dgm:spPr/>
    </dgm:pt>
    <dgm:pt modelId="{99679C77-86DD-4735-9F2F-F475675CD0EB}" type="pres">
      <dgm:prSet presAssocID="{4EF09620-ED5C-47A3-847D-C32EBACB9EDD}" presName="parTx" presStyleLbl="alignNode1" presStyleIdx="0" presStyleCnt="4">
        <dgm:presLayoutVars>
          <dgm:chMax val="0"/>
          <dgm:chPref val="0"/>
          <dgm:bulletEnabled val="1"/>
        </dgm:presLayoutVars>
      </dgm:prSet>
      <dgm:spPr/>
      <dgm:t>
        <a:bodyPr/>
        <a:lstStyle/>
        <a:p>
          <a:endParaRPr lang="es-EC"/>
        </a:p>
      </dgm:t>
    </dgm:pt>
    <dgm:pt modelId="{A3619933-872B-49DB-8485-A9A80519B750}" type="pres">
      <dgm:prSet presAssocID="{4EF09620-ED5C-47A3-847D-C32EBACB9EDD}" presName="desTx" presStyleLbl="alignAccFollowNode1" presStyleIdx="0" presStyleCnt="4">
        <dgm:presLayoutVars>
          <dgm:bulletEnabled val="1"/>
        </dgm:presLayoutVars>
      </dgm:prSet>
      <dgm:spPr/>
      <dgm:t>
        <a:bodyPr/>
        <a:lstStyle/>
        <a:p>
          <a:endParaRPr lang="es-EC"/>
        </a:p>
      </dgm:t>
    </dgm:pt>
    <dgm:pt modelId="{2328D58D-CE89-403F-B90F-AA7F4CF986A2}" type="pres">
      <dgm:prSet presAssocID="{2F8EB70C-6665-42D9-81B0-789CFC7DEE3D}" presName="space" presStyleCnt="0"/>
      <dgm:spPr/>
    </dgm:pt>
    <dgm:pt modelId="{89F16804-01B9-4511-B7D3-5228D9ADA718}" type="pres">
      <dgm:prSet presAssocID="{E99111FD-53DD-47DF-B8E9-427EC0C4DE90}" presName="composite" presStyleCnt="0"/>
      <dgm:spPr/>
    </dgm:pt>
    <dgm:pt modelId="{2E280452-5902-4D71-91F1-4D08526B3820}" type="pres">
      <dgm:prSet presAssocID="{E99111FD-53DD-47DF-B8E9-427EC0C4DE90}" presName="parTx" presStyleLbl="alignNode1" presStyleIdx="1" presStyleCnt="4">
        <dgm:presLayoutVars>
          <dgm:chMax val="0"/>
          <dgm:chPref val="0"/>
          <dgm:bulletEnabled val="1"/>
        </dgm:presLayoutVars>
      </dgm:prSet>
      <dgm:spPr/>
      <dgm:t>
        <a:bodyPr/>
        <a:lstStyle/>
        <a:p>
          <a:endParaRPr lang="es-EC"/>
        </a:p>
      </dgm:t>
    </dgm:pt>
    <dgm:pt modelId="{93B246A2-B062-46F0-96F0-87536B894755}" type="pres">
      <dgm:prSet presAssocID="{E99111FD-53DD-47DF-B8E9-427EC0C4DE90}" presName="desTx" presStyleLbl="alignAccFollowNode1" presStyleIdx="1" presStyleCnt="4">
        <dgm:presLayoutVars>
          <dgm:bulletEnabled val="1"/>
        </dgm:presLayoutVars>
      </dgm:prSet>
      <dgm:spPr/>
      <dgm:t>
        <a:bodyPr/>
        <a:lstStyle/>
        <a:p>
          <a:endParaRPr lang="es-EC"/>
        </a:p>
      </dgm:t>
    </dgm:pt>
    <dgm:pt modelId="{78ECBF23-97BA-4D66-8673-90BE6C73FE52}" type="pres">
      <dgm:prSet presAssocID="{0D226C66-53A0-4B8F-A114-783FC696B1B2}" presName="space" presStyleCnt="0"/>
      <dgm:spPr/>
    </dgm:pt>
    <dgm:pt modelId="{E4418D2B-BC0A-41DD-B8AA-AE46236D9003}" type="pres">
      <dgm:prSet presAssocID="{8F84E141-2925-4840-8CFB-B4523ED5E9A9}" presName="composite" presStyleCnt="0"/>
      <dgm:spPr/>
    </dgm:pt>
    <dgm:pt modelId="{9B927101-5F3F-4759-AF59-161DA4DFDD69}" type="pres">
      <dgm:prSet presAssocID="{8F84E141-2925-4840-8CFB-B4523ED5E9A9}" presName="parTx" presStyleLbl="alignNode1" presStyleIdx="2" presStyleCnt="4">
        <dgm:presLayoutVars>
          <dgm:chMax val="0"/>
          <dgm:chPref val="0"/>
          <dgm:bulletEnabled val="1"/>
        </dgm:presLayoutVars>
      </dgm:prSet>
      <dgm:spPr/>
      <dgm:t>
        <a:bodyPr/>
        <a:lstStyle/>
        <a:p>
          <a:endParaRPr lang="es-EC"/>
        </a:p>
      </dgm:t>
    </dgm:pt>
    <dgm:pt modelId="{CC3A0787-19B1-4FFF-B6CD-40614D34E178}" type="pres">
      <dgm:prSet presAssocID="{8F84E141-2925-4840-8CFB-B4523ED5E9A9}" presName="desTx" presStyleLbl="alignAccFollowNode1" presStyleIdx="2" presStyleCnt="4">
        <dgm:presLayoutVars>
          <dgm:bulletEnabled val="1"/>
        </dgm:presLayoutVars>
      </dgm:prSet>
      <dgm:spPr/>
      <dgm:t>
        <a:bodyPr/>
        <a:lstStyle/>
        <a:p>
          <a:endParaRPr lang="es-EC"/>
        </a:p>
      </dgm:t>
    </dgm:pt>
    <dgm:pt modelId="{B9A218C5-FAB8-4A19-9433-44E5B3AD8221}" type="pres">
      <dgm:prSet presAssocID="{646FA59A-7DA4-4460-8DA5-2DAAF566FFC6}" presName="space" presStyleCnt="0"/>
      <dgm:spPr/>
    </dgm:pt>
    <dgm:pt modelId="{E905E6AB-538A-4D98-97DD-438690EFDBC6}" type="pres">
      <dgm:prSet presAssocID="{88616EBD-12FD-4820-8513-BBD5416D2C04}" presName="composite" presStyleCnt="0"/>
      <dgm:spPr/>
    </dgm:pt>
    <dgm:pt modelId="{2720BFB6-AB2A-4A7F-BF93-6AB00C9D2B74}" type="pres">
      <dgm:prSet presAssocID="{88616EBD-12FD-4820-8513-BBD5416D2C04}" presName="parTx" presStyleLbl="alignNode1" presStyleIdx="3" presStyleCnt="4">
        <dgm:presLayoutVars>
          <dgm:chMax val="0"/>
          <dgm:chPref val="0"/>
          <dgm:bulletEnabled val="1"/>
        </dgm:presLayoutVars>
      </dgm:prSet>
      <dgm:spPr/>
      <dgm:t>
        <a:bodyPr/>
        <a:lstStyle/>
        <a:p>
          <a:endParaRPr lang="es-EC"/>
        </a:p>
      </dgm:t>
    </dgm:pt>
    <dgm:pt modelId="{D15DEF8C-1A12-4399-B782-A642D3FFCDF8}" type="pres">
      <dgm:prSet presAssocID="{88616EBD-12FD-4820-8513-BBD5416D2C04}" presName="desTx" presStyleLbl="alignAccFollowNode1" presStyleIdx="3" presStyleCnt="4">
        <dgm:presLayoutVars>
          <dgm:bulletEnabled val="1"/>
        </dgm:presLayoutVars>
      </dgm:prSet>
      <dgm:spPr/>
      <dgm:t>
        <a:bodyPr/>
        <a:lstStyle/>
        <a:p>
          <a:endParaRPr lang="es-EC"/>
        </a:p>
      </dgm:t>
    </dgm:pt>
  </dgm:ptLst>
  <dgm:cxnLst>
    <dgm:cxn modelId="{1B82BE4D-772A-44AB-A328-E77D6A8B3F3D}" srcId="{55FC040B-2950-40B6-B158-0C6F6079FF7B}" destId="{8F84E141-2925-4840-8CFB-B4523ED5E9A9}" srcOrd="2" destOrd="0" parTransId="{00450559-5200-44C0-BBA2-81A42A8C4888}" sibTransId="{646FA59A-7DA4-4460-8DA5-2DAAF566FFC6}"/>
    <dgm:cxn modelId="{F8516B1B-FE3C-41C4-B00F-B616E5353D55}" type="presOf" srcId="{88616EBD-12FD-4820-8513-BBD5416D2C04}" destId="{2720BFB6-AB2A-4A7F-BF93-6AB00C9D2B74}" srcOrd="0" destOrd="0" presId="urn:microsoft.com/office/officeart/2005/8/layout/hList1"/>
    <dgm:cxn modelId="{842DD393-7C95-4116-8D44-07714ECB7D6F}" srcId="{55FC040B-2950-40B6-B158-0C6F6079FF7B}" destId="{E99111FD-53DD-47DF-B8E9-427EC0C4DE90}" srcOrd="1" destOrd="0" parTransId="{0D473AD1-A94F-445E-8243-AA37FA6FC276}" sibTransId="{0D226C66-53A0-4B8F-A114-783FC696B1B2}"/>
    <dgm:cxn modelId="{D93382D6-AABB-4D03-95F6-7B9A6D46D260}" srcId="{4EF09620-ED5C-47A3-847D-C32EBACB9EDD}" destId="{11A930EC-6390-4DBE-8F93-9E6C79B5FB8B}" srcOrd="0" destOrd="0" parTransId="{55D85750-D5D9-4CAE-94C1-891A8CDEA1FF}" sibTransId="{8BD9C327-D267-4E76-A30B-2F65E4283813}"/>
    <dgm:cxn modelId="{9BB74C9F-E11D-4AA2-BBC2-DB7ED0930C57}" srcId="{55FC040B-2950-40B6-B158-0C6F6079FF7B}" destId="{4EF09620-ED5C-47A3-847D-C32EBACB9EDD}" srcOrd="0" destOrd="0" parTransId="{91EE8473-A31B-41F6-934C-EC9985279D71}" sibTransId="{2F8EB70C-6665-42D9-81B0-789CFC7DEE3D}"/>
    <dgm:cxn modelId="{A7D120C3-4055-43BA-945C-69B62EA6FD0B}" srcId="{55FC040B-2950-40B6-B158-0C6F6079FF7B}" destId="{88616EBD-12FD-4820-8513-BBD5416D2C04}" srcOrd="3" destOrd="0" parTransId="{AFA02218-3F68-43CB-A27C-29420EBFDE03}" sibTransId="{F167880E-04DA-4697-8224-2D4886FE592A}"/>
    <dgm:cxn modelId="{0340B391-69D4-4FBA-93A3-AE9C00777D27}" type="presOf" srcId="{8F84E141-2925-4840-8CFB-B4523ED5E9A9}" destId="{9B927101-5F3F-4759-AF59-161DA4DFDD69}" srcOrd="0" destOrd="0" presId="urn:microsoft.com/office/officeart/2005/8/layout/hList1"/>
    <dgm:cxn modelId="{025E4D79-5F1F-4ACB-83E7-1B1DEB6FAF14}" type="presOf" srcId="{E99111FD-53DD-47DF-B8E9-427EC0C4DE90}" destId="{2E280452-5902-4D71-91F1-4D08526B3820}" srcOrd="0" destOrd="0" presId="urn:microsoft.com/office/officeart/2005/8/layout/hList1"/>
    <dgm:cxn modelId="{EA909145-9FB3-4805-93A2-0EC52EFE9237}" type="presOf" srcId="{55FC040B-2950-40B6-B158-0C6F6079FF7B}" destId="{75A4EAB0-00A5-4B64-AD49-59F0D76EB43C}" srcOrd="0" destOrd="0" presId="urn:microsoft.com/office/officeart/2005/8/layout/hList1"/>
    <dgm:cxn modelId="{736C794A-3A14-4D15-AA5E-AD9658A87F0A}" type="presOf" srcId="{11A930EC-6390-4DBE-8F93-9E6C79B5FB8B}" destId="{A3619933-872B-49DB-8485-A9A80519B750}" srcOrd="0" destOrd="0" presId="urn:microsoft.com/office/officeart/2005/8/layout/hList1"/>
    <dgm:cxn modelId="{3DEFE5C3-DBA2-411E-8E23-855864BD90AA}" srcId="{8F84E141-2925-4840-8CFB-B4523ED5E9A9}" destId="{9718A677-EB15-49F7-A609-997F4451B556}" srcOrd="0" destOrd="0" parTransId="{E3FABC8B-C0D6-41F3-88BE-8842D5BE5782}" sibTransId="{48E66D33-CE53-46EC-B7FA-CD67A552D9A9}"/>
    <dgm:cxn modelId="{0D8943C6-C45E-491D-938E-E928072E5EAF}" type="presOf" srcId="{9718A677-EB15-49F7-A609-997F4451B556}" destId="{CC3A0787-19B1-4FFF-B6CD-40614D34E178}" srcOrd="0" destOrd="0" presId="urn:microsoft.com/office/officeart/2005/8/layout/hList1"/>
    <dgm:cxn modelId="{C9A81F2D-AEE2-4991-98E5-E02537ADF98A}" type="presOf" srcId="{35B3411C-9550-4931-AF0A-37800D2C7B16}" destId="{93B246A2-B062-46F0-96F0-87536B894755}" srcOrd="0" destOrd="0" presId="urn:microsoft.com/office/officeart/2005/8/layout/hList1"/>
    <dgm:cxn modelId="{A40BBA80-CE9C-45C3-9E61-4BFD0948DBEC}" srcId="{88616EBD-12FD-4820-8513-BBD5416D2C04}" destId="{DEEDD40B-FECC-4720-B089-86019D75FD4A}" srcOrd="0" destOrd="0" parTransId="{4E96D28E-5ECD-4B55-A42A-3BB7670CF002}" sibTransId="{2E3B3E2B-2B2F-4F6D-80B4-8E98AECBA74E}"/>
    <dgm:cxn modelId="{D625056B-C17A-4672-A2AE-FBFF359240FA}" type="presOf" srcId="{4EF09620-ED5C-47A3-847D-C32EBACB9EDD}" destId="{99679C77-86DD-4735-9F2F-F475675CD0EB}" srcOrd="0" destOrd="0" presId="urn:microsoft.com/office/officeart/2005/8/layout/hList1"/>
    <dgm:cxn modelId="{DB2CADC5-3BBC-4617-A5F0-0C550D2012C8}" type="presOf" srcId="{DEEDD40B-FECC-4720-B089-86019D75FD4A}" destId="{D15DEF8C-1A12-4399-B782-A642D3FFCDF8}" srcOrd="0" destOrd="0" presId="urn:microsoft.com/office/officeart/2005/8/layout/hList1"/>
    <dgm:cxn modelId="{1E214298-6B08-4925-ABFC-F6175CB996F1}" srcId="{E99111FD-53DD-47DF-B8E9-427EC0C4DE90}" destId="{35B3411C-9550-4931-AF0A-37800D2C7B16}" srcOrd="0" destOrd="0" parTransId="{A9C8A2B4-5744-4E52-A70C-A427CE527AB0}" sibTransId="{B72D2A88-4AD6-4326-B636-D526F326F8A6}"/>
    <dgm:cxn modelId="{D63C37D8-A0C2-4351-9911-C8651468FA51}" type="presParOf" srcId="{75A4EAB0-00A5-4B64-AD49-59F0D76EB43C}" destId="{D3A8F040-945D-48B9-9E8D-80AE79F00A53}" srcOrd="0" destOrd="0" presId="urn:microsoft.com/office/officeart/2005/8/layout/hList1"/>
    <dgm:cxn modelId="{7F985488-5B10-4E73-8497-7F79C5D7BFE7}" type="presParOf" srcId="{D3A8F040-945D-48B9-9E8D-80AE79F00A53}" destId="{99679C77-86DD-4735-9F2F-F475675CD0EB}" srcOrd="0" destOrd="0" presId="urn:microsoft.com/office/officeart/2005/8/layout/hList1"/>
    <dgm:cxn modelId="{31AF8318-8970-436D-B05E-BBA696C03E02}" type="presParOf" srcId="{D3A8F040-945D-48B9-9E8D-80AE79F00A53}" destId="{A3619933-872B-49DB-8485-A9A80519B750}" srcOrd="1" destOrd="0" presId="urn:microsoft.com/office/officeart/2005/8/layout/hList1"/>
    <dgm:cxn modelId="{A7E84794-D236-4E66-9E0F-C8B656BBD3A5}" type="presParOf" srcId="{75A4EAB0-00A5-4B64-AD49-59F0D76EB43C}" destId="{2328D58D-CE89-403F-B90F-AA7F4CF986A2}" srcOrd="1" destOrd="0" presId="urn:microsoft.com/office/officeart/2005/8/layout/hList1"/>
    <dgm:cxn modelId="{C84AFB9F-26FB-4060-A2A4-DEB12500F85A}" type="presParOf" srcId="{75A4EAB0-00A5-4B64-AD49-59F0D76EB43C}" destId="{89F16804-01B9-4511-B7D3-5228D9ADA718}" srcOrd="2" destOrd="0" presId="urn:microsoft.com/office/officeart/2005/8/layout/hList1"/>
    <dgm:cxn modelId="{E533D8C2-2957-4557-A450-856438CD9263}" type="presParOf" srcId="{89F16804-01B9-4511-B7D3-5228D9ADA718}" destId="{2E280452-5902-4D71-91F1-4D08526B3820}" srcOrd="0" destOrd="0" presId="urn:microsoft.com/office/officeart/2005/8/layout/hList1"/>
    <dgm:cxn modelId="{0DD57CCE-7732-42A2-B486-DE3C3B775EB3}" type="presParOf" srcId="{89F16804-01B9-4511-B7D3-5228D9ADA718}" destId="{93B246A2-B062-46F0-96F0-87536B894755}" srcOrd="1" destOrd="0" presId="urn:microsoft.com/office/officeart/2005/8/layout/hList1"/>
    <dgm:cxn modelId="{CC85E2BF-2DB6-4B6C-87EC-3E3DB6D0FCE6}" type="presParOf" srcId="{75A4EAB0-00A5-4B64-AD49-59F0D76EB43C}" destId="{78ECBF23-97BA-4D66-8673-90BE6C73FE52}" srcOrd="3" destOrd="0" presId="urn:microsoft.com/office/officeart/2005/8/layout/hList1"/>
    <dgm:cxn modelId="{0EC9ED39-30BB-45DC-83FE-9EBF3239D4B4}" type="presParOf" srcId="{75A4EAB0-00A5-4B64-AD49-59F0D76EB43C}" destId="{E4418D2B-BC0A-41DD-B8AA-AE46236D9003}" srcOrd="4" destOrd="0" presId="urn:microsoft.com/office/officeart/2005/8/layout/hList1"/>
    <dgm:cxn modelId="{079D5EE1-C97A-4266-9273-7793D05FA45C}" type="presParOf" srcId="{E4418D2B-BC0A-41DD-B8AA-AE46236D9003}" destId="{9B927101-5F3F-4759-AF59-161DA4DFDD69}" srcOrd="0" destOrd="0" presId="urn:microsoft.com/office/officeart/2005/8/layout/hList1"/>
    <dgm:cxn modelId="{83CA86ED-8C72-4AF0-932C-A7E99472CD03}" type="presParOf" srcId="{E4418D2B-BC0A-41DD-B8AA-AE46236D9003}" destId="{CC3A0787-19B1-4FFF-B6CD-40614D34E178}" srcOrd="1" destOrd="0" presId="urn:microsoft.com/office/officeart/2005/8/layout/hList1"/>
    <dgm:cxn modelId="{50B4DA53-9E28-4576-8480-66D9E4B2AC10}" type="presParOf" srcId="{75A4EAB0-00A5-4B64-AD49-59F0D76EB43C}" destId="{B9A218C5-FAB8-4A19-9433-44E5B3AD8221}" srcOrd="5" destOrd="0" presId="urn:microsoft.com/office/officeart/2005/8/layout/hList1"/>
    <dgm:cxn modelId="{6AC59E01-5198-4A75-9BEB-B002FA4F744D}" type="presParOf" srcId="{75A4EAB0-00A5-4B64-AD49-59F0D76EB43C}" destId="{E905E6AB-538A-4D98-97DD-438690EFDBC6}" srcOrd="6" destOrd="0" presId="urn:microsoft.com/office/officeart/2005/8/layout/hList1"/>
    <dgm:cxn modelId="{3B2E005A-9367-45E3-859C-13C9F57B48D6}" type="presParOf" srcId="{E905E6AB-538A-4D98-97DD-438690EFDBC6}" destId="{2720BFB6-AB2A-4A7F-BF93-6AB00C9D2B74}" srcOrd="0" destOrd="0" presId="urn:microsoft.com/office/officeart/2005/8/layout/hList1"/>
    <dgm:cxn modelId="{05E7AEE9-17D3-4AA6-B49A-3AC1B55309A3}" type="presParOf" srcId="{E905E6AB-538A-4D98-97DD-438690EFDBC6}" destId="{D15DEF8C-1A12-4399-B782-A642D3FFCDF8}"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FBDA1DE-7800-4445-9606-DBCD802A737A}" type="doc">
      <dgm:prSet loTypeId="urn:microsoft.com/office/officeart/2005/8/layout/process2" loCatId="process" qsTypeId="urn:microsoft.com/office/officeart/2005/8/quickstyle/3d1" qsCatId="3D" csTypeId="urn:microsoft.com/office/officeart/2005/8/colors/colorful2" csCatId="colorful" phldr="1"/>
      <dgm:spPr/>
    </dgm:pt>
    <dgm:pt modelId="{C3C25524-FD5D-410B-8E75-CCADBB562FA6}">
      <dgm:prSet phldrT="[Texto]" custT="1"/>
      <dgm:spPr/>
      <dgm:t>
        <a:bodyPr/>
        <a:lstStyle/>
        <a:p>
          <a:r>
            <a:rPr lang="es-EC" sz="2000" b="1" dirty="0" smtClean="0">
              <a:solidFill>
                <a:schemeClr val="tx1"/>
              </a:solidFill>
            </a:rPr>
            <a:t>INIAP VIVAR</a:t>
          </a:r>
          <a:endParaRPr lang="es-EC" sz="2000" b="1" dirty="0">
            <a:solidFill>
              <a:schemeClr val="tx1"/>
            </a:solidFill>
          </a:endParaRPr>
        </a:p>
      </dgm:t>
    </dgm:pt>
    <dgm:pt modelId="{650B28B5-F9D9-4987-B492-1A581A70DA4D}" type="parTrans" cxnId="{BD675241-80E5-4FB9-AB75-64157D3A52A3}">
      <dgm:prSet/>
      <dgm:spPr/>
      <dgm:t>
        <a:bodyPr/>
        <a:lstStyle/>
        <a:p>
          <a:endParaRPr lang="es-EC" sz="1800" b="1">
            <a:solidFill>
              <a:schemeClr val="tx1"/>
            </a:solidFill>
          </a:endParaRPr>
        </a:p>
      </dgm:t>
    </dgm:pt>
    <dgm:pt modelId="{82084FC9-AA05-413C-9252-E61AB3DD04FE}" type="sibTrans" cxnId="{BD675241-80E5-4FB9-AB75-64157D3A52A3}">
      <dgm:prSet custT="1"/>
      <dgm:spPr/>
      <dgm:t>
        <a:bodyPr/>
        <a:lstStyle/>
        <a:p>
          <a:endParaRPr lang="es-EC" sz="1400" b="1">
            <a:solidFill>
              <a:schemeClr val="tx1"/>
            </a:solidFill>
          </a:endParaRPr>
        </a:p>
      </dgm:t>
    </dgm:pt>
    <dgm:pt modelId="{F967419C-4C9B-4F96-974F-68B1AACFCCE9}">
      <dgm:prSet phldrT="[Texto]" custT="1"/>
      <dgm:spPr/>
      <dgm:t>
        <a:bodyPr/>
        <a:lstStyle/>
        <a:p>
          <a:r>
            <a:rPr lang="es-EC" sz="2000" b="1" dirty="0" smtClean="0">
              <a:solidFill>
                <a:schemeClr val="tx1"/>
              </a:solidFill>
            </a:rPr>
            <a:t>5.0 – 6.0</a:t>
          </a:r>
          <a:endParaRPr lang="es-EC" sz="2000" b="1" dirty="0">
            <a:solidFill>
              <a:schemeClr val="tx1"/>
            </a:solidFill>
          </a:endParaRPr>
        </a:p>
      </dgm:t>
    </dgm:pt>
    <dgm:pt modelId="{9BBFE31F-64B3-49E4-AA5B-9C55B05540DD}" type="parTrans" cxnId="{9154F1FA-302B-4713-BAD3-979333E15395}">
      <dgm:prSet/>
      <dgm:spPr/>
      <dgm:t>
        <a:bodyPr/>
        <a:lstStyle/>
        <a:p>
          <a:endParaRPr lang="es-EC" sz="1800" b="1">
            <a:solidFill>
              <a:schemeClr val="tx1"/>
            </a:solidFill>
          </a:endParaRPr>
        </a:p>
      </dgm:t>
    </dgm:pt>
    <dgm:pt modelId="{9A491E7B-EE48-4082-B529-AA544371E4D5}" type="sibTrans" cxnId="{9154F1FA-302B-4713-BAD3-979333E15395}">
      <dgm:prSet custT="1"/>
      <dgm:spPr/>
      <dgm:t>
        <a:bodyPr/>
        <a:lstStyle/>
        <a:p>
          <a:endParaRPr lang="es-EC" sz="1400" b="1">
            <a:solidFill>
              <a:schemeClr val="tx1"/>
            </a:solidFill>
          </a:endParaRPr>
        </a:p>
      </dgm:t>
    </dgm:pt>
    <dgm:pt modelId="{66F43723-DF14-464A-8285-00F6E605168E}">
      <dgm:prSet phldrT="[Texto]" custT="1"/>
      <dgm:spPr/>
      <dgm:t>
        <a:bodyPr/>
        <a:lstStyle/>
        <a:p>
          <a:r>
            <a:rPr lang="es-EC" sz="2000" b="1" dirty="0" smtClean="0">
              <a:solidFill>
                <a:schemeClr val="tx1"/>
              </a:solidFill>
            </a:rPr>
            <a:t>76</a:t>
          </a:r>
          <a:endParaRPr lang="es-EC" sz="2000" b="1" dirty="0">
            <a:solidFill>
              <a:schemeClr val="tx1"/>
            </a:solidFill>
          </a:endParaRPr>
        </a:p>
      </dgm:t>
    </dgm:pt>
    <dgm:pt modelId="{BCFB1965-2D9E-40E7-B1F7-E891D6D86D1C}" type="parTrans" cxnId="{98F11E92-C82E-4B91-BEF0-D52E1B8912A9}">
      <dgm:prSet/>
      <dgm:spPr/>
      <dgm:t>
        <a:bodyPr/>
        <a:lstStyle/>
        <a:p>
          <a:endParaRPr lang="es-EC" sz="1800" b="1">
            <a:solidFill>
              <a:schemeClr val="tx1"/>
            </a:solidFill>
          </a:endParaRPr>
        </a:p>
      </dgm:t>
    </dgm:pt>
    <dgm:pt modelId="{4F717EE8-A0B6-468A-B306-D16C18096932}" type="sibTrans" cxnId="{98F11E92-C82E-4B91-BEF0-D52E1B8912A9}">
      <dgm:prSet custT="1"/>
      <dgm:spPr/>
      <dgm:t>
        <a:bodyPr/>
        <a:lstStyle/>
        <a:p>
          <a:endParaRPr lang="es-EC" sz="1400" b="1">
            <a:solidFill>
              <a:schemeClr val="tx1"/>
            </a:solidFill>
          </a:endParaRPr>
        </a:p>
      </dgm:t>
    </dgm:pt>
    <dgm:pt modelId="{398441D9-1F75-4156-90F1-E2D8A7D43693}">
      <dgm:prSet phldrT="[Texto]" custT="1"/>
      <dgm:spPr/>
      <dgm:t>
        <a:bodyPr/>
        <a:lstStyle/>
        <a:p>
          <a:r>
            <a:rPr lang="es-EC" sz="2000" b="1" dirty="0" smtClean="0">
              <a:solidFill>
                <a:schemeClr val="tx1"/>
              </a:solidFill>
            </a:rPr>
            <a:t>Intermedia</a:t>
          </a:r>
          <a:endParaRPr lang="es-EC" sz="2000" b="1" dirty="0">
            <a:solidFill>
              <a:schemeClr val="tx1"/>
            </a:solidFill>
          </a:endParaRPr>
        </a:p>
      </dgm:t>
    </dgm:pt>
    <dgm:pt modelId="{6F55009F-307A-4869-8C6D-920FD5D9584D}" type="parTrans" cxnId="{CF6A3EDD-047D-43DA-BA07-01FB5AE3B026}">
      <dgm:prSet/>
      <dgm:spPr/>
      <dgm:t>
        <a:bodyPr/>
        <a:lstStyle/>
        <a:p>
          <a:endParaRPr lang="es-EC" sz="1800" b="1">
            <a:solidFill>
              <a:schemeClr val="tx1"/>
            </a:solidFill>
          </a:endParaRPr>
        </a:p>
      </dgm:t>
    </dgm:pt>
    <dgm:pt modelId="{F4FA1ED7-E3F9-4E69-83FF-2CA312A0CDDD}" type="sibTrans" cxnId="{CF6A3EDD-047D-43DA-BA07-01FB5AE3B026}">
      <dgm:prSet/>
      <dgm:spPr/>
      <dgm:t>
        <a:bodyPr/>
        <a:lstStyle/>
        <a:p>
          <a:endParaRPr lang="es-EC" sz="1800" b="1">
            <a:solidFill>
              <a:schemeClr val="tx1"/>
            </a:solidFill>
          </a:endParaRPr>
        </a:p>
      </dgm:t>
    </dgm:pt>
    <dgm:pt modelId="{1954DB23-4E58-4CBD-867E-E19D5A74418F}" type="pres">
      <dgm:prSet presAssocID="{AFBDA1DE-7800-4445-9606-DBCD802A737A}" presName="linearFlow" presStyleCnt="0">
        <dgm:presLayoutVars>
          <dgm:resizeHandles val="exact"/>
        </dgm:presLayoutVars>
      </dgm:prSet>
      <dgm:spPr/>
    </dgm:pt>
    <dgm:pt modelId="{9BEF5F60-9E6E-478C-B155-ADAAF74AF126}" type="pres">
      <dgm:prSet presAssocID="{C3C25524-FD5D-410B-8E75-CCADBB562FA6}" presName="node" presStyleLbl="node1" presStyleIdx="0" presStyleCnt="4">
        <dgm:presLayoutVars>
          <dgm:bulletEnabled val="1"/>
        </dgm:presLayoutVars>
      </dgm:prSet>
      <dgm:spPr/>
      <dgm:t>
        <a:bodyPr/>
        <a:lstStyle/>
        <a:p>
          <a:endParaRPr lang="es-EC"/>
        </a:p>
      </dgm:t>
    </dgm:pt>
    <dgm:pt modelId="{0503C639-602D-4E0A-8B56-AD0E619E78B5}" type="pres">
      <dgm:prSet presAssocID="{82084FC9-AA05-413C-9252-E61AB3DD04FE}" presName="sibTrans" presStyleLbl="sibTrans2D1" presStyleIdx="0" presStyleCnt="3"/>
      <dgm:spPr/>
      <dgm:t>
        <a:bodyPr/>
        <a:lstStyle/>
        <a:p>
          <a:endParaRPr lang="es-EC"/>
        </a:p>
      </dgm:t>
    </dgm:pt>
    <dgm:pt modelId="{BCA1C614-9234-4DC2-A848-E3B54B217ABD}" type="pres">
      <dgm:prSet presAssocID="{82084FC9-AA05-413C-9252-E61AB3DD04FE}" presName="connectorText" presStyleLbl="sibTrans2D1" presStyleIdx="0" presStyleCnt="3"/>
      <dgm:spPr/>
      <dgm:t>
        <a:bodyPr/>
        <a:lstStyle/>
        <a:p>
          <a:endParaRPr lang="es-EC"/>
        </a:p>
      </dgm:t>
    </dgm:pt>
    <dgm:pt modelId="{72BEFDE3-C3FD-49F5-BD8B-D64402241362}" type="pres">
      <dgm:prSet presAssocID="{F967419C-4C9B-4F96-974F-68B1AACFCCE9}" presName="node" presStyleLbl="node1" presStyleIdx="1" presStyleCnt="4">
        <dgm:presLayoutVars>
          <dgm:bulletEnabled val="1"/>
        </dgm:presLayoutVars>
      </dgm:prSet>
      <dgm:spPr/>
      <dgm:t>
        <a:bodyPr/>
        <a:lstStyle/>
        <a:p>
          <a:endParaRPr lang="es-EC"/>
        </a:p>
      </dgm:t>
    </dgm:pt>
    <dgm:pt modelId="{2C908D38-13EC-4CC3-9640-A4CB23EBCF4E}" type="pres">
      <dgm:prSet presAssocID="{9A491E7B-EE48-4082-B529-AA544371E4D5}" presName="sibTrans" presStyleLbl="sibTrans2D1" presStyleIdx="1" presStyleCnt="3"/>
      <dgm:spPr/>
      <dgm:t>
        <a:bodyPr/>
        <a:lstStyle/>
        <a:p>
          <a:endParaRPr lang="es-EC"/>
        </a:p>
      </dgm:t>
    </dgm:pt>
    <dgm:pt modelId="{BF298821-8875-4885-A9D0-15924BA63E4E}" type="pres">
      <dgm:prSet presAssocID="{9A491E7B-EE48-4082-B529-AA544371E4D5}" presName="connectorText" presStyleLbl="sibTrans2D1" presStyleIdx="1" presStyleCnt="3"/>
      <dgm:spPr/>
      <dgm:t>
        <a:bodyPr/>
        <a:lstStyle/>
        <a:p>
          <a:endParaRPr lang="es-EC"/>
        </a:p>
      </dgm:t>
    </dgm:pt>
    <dgm:pt modelId="{E5307591-2957-40B8-9EDD-BB1EF93CAB80}" type="pres">
      <dgm:prSet presAssocID="{66F43723-DF14-464A-8285-00F6E605168E}" presName="node" presStyleLbl="node1" presStyleIdx="2" presStyleCnt="4">
        <dgm:presLayoutVars>
          <dgm:bulletEnabled val="1"/>
        </dgm:presLayoutVars>
      </dgm:prSet>
      <dgm:spPr/>
      <dgm:t>
        <a:bodyPr/>
        <a:lstStyle/>
        <a:p>
          <a:endParaRPr lang="es-EC"/>
        </a:p>
      </dgm:t>
    </dgm:pt>
    <dgm:pt modelId="{67233660-A050-4615-8832-37F47119C12D}" type="pres">
      <dgm:prSet presAssocID="{4F717EE8-A0B6-468A-B306-D16C18096932}" presName="sibTrans" presStyleLbl="sibTrans2D1" presStyleIdx="2" presStyleCnt="3"/>
      <dgm:spPr/>
      <dgm:t>
        <a:bodyPr/>
        <a:lstStyle/>
        <a:p>
          <a:endParaRPr lang="es-EC"/>
        </a:p>
      </dgm:t>
    </dgm:pt>
    <dgm:pt modelId="{4AEE93ED-1EA3-490C-898C-F63D1D7EBEE9}" type="pres">
      <dgm:prSet presAssocID="{4F717EE8-A0B6-468A-B306-D16C18096932}" presName="connectorText" presStyleLbl="sibTrans2D1" presStyleIdx="2" presStyleCnt="3"/>
      <dgm:spPr/>
      <dgm:t>
        <a:bodyPr/>
        <a:lstStyle/>
        <a:p>
          <a:endParaRPr lang="es-EC"/>
        </a:p>
      </dgm:t>
    </dgm:pt>
    <dgm:pt modelId="{2B65E281-AC58-4FD5-85CA-BA34E3245D84}" type="pres">
      <dgm:prSet presAssocID="{398441D9-1F75-4156-90F1-E2D8A7D43693}" presName="node" presStyleLbl="node1" presStyleIdx="3" presStyleCnt="4">
        <dgm:presLayoutVars>
          <dgm:bulletEnabled val="1"/>
        </dgm:presLayoutVars>
      </dgm:prSet>
      <dgm:spPr/>
      <dgm:t>
        <a:bodyPr/>
        <a:lstStyle/>
        <a:p>
          <a:endParaRPr lang="es-EC"/>
        </a:p>
      </dgm:t>
    </dgm:pt>
  </dgm:ptLst>
  <dgm:cxnLst>
    <dgm:cxn modelId="{6766DB7C-889B-43B7-8072-C313C2F91EC4}" type="presOf" srcId="{9A491E7B-EE48-4082-B529-AA544371E4D5}" destId="{BF298821-8875-4885-A9D0-15924BA63E4E}" srcOrd="1" destOrd="0" presId="urn:microsoft.com/office/officeart/2005/8/layout/process2"/>
    <dgm:cxn modelId="{75D52E34-56B5-409E-9C26-ABDF34A48CDB}" type="presOf" srcId="{66F43723-DF14-464A-8285-00F6E605168E}" destId="{E5307591-2957-40B8-9EDD-BB1EF93CAB80}" srcOrd="0" destOrd="0" presId="urn:microsoft.com/office/officeart/2005/8/layout/process2"/>
    <dgm:cxn modelId="{BD675241-80E5-4FB9-AB75-64157D3A52A3}" srcId="{AFBDA1DE-7800-4445-9606-DBCD802A737A}" destId="{C3C25524-FD5D-410B-8E75-CCADBB562FA6}" srcOrd="0" destOrd="0" parTransId="{650B28B5-F9D9-4987-B492-1A581A70DA4D}" sibTransId="{82084FC9-AA05-413C-9252-E61AB3DD04FE}"/>
    <dgm:cxn modelId="{98F11E92-C82E-4B91-BEF0-D52E1B8912A9}" srcId="{AFBDA1DE-7800-4445-9606-DBCD802A737A}" destId="{66F43723-DF14-464A-8285-00F6E605168E}" srcOrd="2" destOrd="0" parTransId="{BCFB1965-2D9E-40E7-B1F7-E891D6D86D1C}" sibTransId="{4F717EE8-A0B6-468A-B306-D16C18096932}"/>
    <dgm:cxn modelId="{40066054-F64C-485C-8488-BA44DF9DCFA8}" type="presOf" srcId="{F967419C-4C9B-4F96-974F-68B1AACFCCE9}" destId="{72BEFDE3-C3FD-49F5-BD8B-D64402241362}" srcOrd="0" destOrd="0" presId="urn:microsoft.com/office/officeart/2005/8/layout/process2"/>
    <dgm:cxn modelId="{C6776950-D165-4825-A0DF-D1486E2C8180}" type="presOf" srcId="{4F717EE8-A0B6-468A-B306-D16C18096932}" destId="{67233660-A050-4615-8832-37F47119C12D}" srcOrd="0" destOrd="0" presId="urn:microsoft.com/office/officeart/2005/8/layout/process2"/>
    <dgm:cxn modelId="{01752813-C403-437A-9A3A-332E963F3CF7}" type="presOf" srcId="{9A491E7B-EE48-4082-B529-AA544371E4D5}" destId="{2C908D38-13EC-4CC3-9640-A4CB23EBCF4E}" srcOrd="0" destOrd="0" presId="urn:microsoft.com/office/officeart/2005/8/layout/process2"/>
    <dgm:cxn modelId="{9154F1FA-302B-4713-BAD3-979333E15395}" srcId="{AFBDA1DE-7800-4445-9606-DBCD802A737A}" destId="{F967419C-4C9B-4F96-974F-68B1AACFCCE9}" srcOrd="1" destOrd="0" parTransId="{9BBFE31F-64B3-49E4-AA5B-9C55B05540DD}" sibTransId="{9A491E7B-EE48-4082-B529-AA544371E4D5}"/>
    <dgm:cxn modelId="{5ECD8C97-24B7-4A5B-865D-8F645F8E5AE0}" type="presOf" srcId="{C3C25524-FD5D-410B-8E75-CCADBB562FA6}" destId="{9BEF5F60-9E6E-478C-B155-ADAAF74AF126}" srcOrd="0" destOrd="0" presId="urn:microsoft.com/office/officeart/2005/8/layout/process2"/>
    <dgm:cxn modelId="{CF6A3EDD-047D-43DA-BA07-01FB5AE3B026}" srcId="{AFBDA1DE-7800-4445-9606-DBCD802A737A}" destId="{398441D9-1F75-4156-90F1-E2D8A7D43693}" srcOrd="3" destOrd="0" parTransId="{6F55009F-307A-4869-8C6D-920FD5D9584D}" sibTransId="{F4FA1ED7-E3F9-4E69-83FF-2CA312A0CDDD}"/>
    <dgm:cxn modelId="{62009DB3-CD55-4048-AE53-2F37D812028C}" type="presOf" srcId="{4F717EE8-A0B6-468A-B306-D16C18096932}" destId="{4AEE93ED-1EA3-490C-898C-F63D1D7EBEE9}" srcOrd="1" destOrd="0" presId="urn:microsoft.com/office/officeart/2005/8/layout/process2"/>
    <dgm:cxn modelId="{686C3008-31D5-4162-AD75-87FD441A19F0}" type="presOf" srcId="{398441D9-1F75-4156-90F1-E2D8A7D43693}" destId="{2B65E281-AC58-4FD5-85CA-BA34E3245D84}" srcOrd="0" destOrd="0" presId="urn:microsoft.com/office/officeart/2005/8/layout/process2"/>
    <dgm:cxn modelId="{2184BCE6-B679-4DB5-8318-7D5929E04B00}" type="presOf" srcId="{82084FC9-AA05-413C-9252-E61AB3DD04FE}" destId="{BCA1C614-9234-4DC2-A848-E3B54B217ABD}" srcOrd="1" destOrd="0" presId="urn:microsoft.com/office/officeart/2005/8/layout/process2"/>
    <dgm:cxn modelId="{5F15A4B4-8653-4897-BDEB-603F3B98A94B}" type="presOf" srcId="{82084FC9-AA05-413C-9252-E61AB3DD04FE}" destId="{0503C639-602D-4E0A-8B56-AD0E619E78B5}" srcOrd="0" destOrd="0" presId="urn:microsoft.com/office/officeart/2005/8/layout/process2"/>
    <dgm:cxn modelId="{6F554BAF-05C9-45CE-8619-D6E1B1B11D0D}" type="presOf" srcId="{AFBDA1DE-7800-4445-9606-DBCD802A737A}" destId="{1954DB23-4E58-4CBD-867E-E19D5A74418F}" srcOrd="0" destOrd="0" presId="urn:microsoft.com/office/officeart/2005/8/layout/process2"/>
    <dgm:cxn modelId="{6E38FDEF-F561-4AA5-8358-525AF380AE1C}" type="presParOf" srcId="{1954DB23-4E58-4CBD-867E-E19D5A74418F}" destId="{9BEF5F60-9E6E-478C-B155-ADAAF74AF126}" srcOrd="0" destOrd="0" presId="urn:microsoft.com/office/officeart/2005/8/layout/process2"/>
    <dgm:cxn modelId="{AB4C9188-0BD3-48BE-9C90-737E83302FD2}" type="presParOf" srcId="{1954DB23-4E58-4CBD-867E-E19D5A74418F}" destId="{0503C639-602D-4E0A-8B56-AD0E619E78B5}" srcOrd="1" destOrd="0" presId="urn:microsoft.com/office/officeart/2005/8/layout/process2"/>
    <dgm:cxn modelId="{1EB9908C-C1C1-4D99-A1FB-88D529348D9B}" type="presParOf" srcId="{0503C639-602D-4E0A-8B56-AD0E619E78B5}" destId="{BCA1C614-9234-4DC2-A848-E3B54B217ABD}" srcOrd="0" destOrd="0" presId="urn:microsoft.com/office/officeart/2005/8/layout/process2"/>
    <dgm:cxn modelId="{4E6D5A51-2FD6-44A4-9328-C62BC2F67CE5}" type="presParOf" srcId="{1954DB23-4E58-4CBD-867E-E19D5A74418F}" destId="{72BEFDE3-C3FD-49F5-BD8B-D64402241362}" srcOrd="2" destOrd="0" presId="urn:microsoft.com/office/officeart/2005/8/layout/process2"/>
    <dgm:cxn modelId="{1631E57C-8101-41D6-A009-64CD89F00FC5}" type="presParOf" srcId="{1954DB23-4E58-4CBD-867E-E19D5A74418F}" destId="{2C908D38-13EC-4CC3-9640-A4CB23EBCF4E}" srcOrd="3" destOrd="0" presId="urn:microsoft.com/office/officeart/2005/8/layout/process2"/>
    <dgm:cxn modelId="{9EB51552-3680-4847-8AA8-9AAA59900FF7}" type="presParOf" srcId="{2C908D38-13EC-4CC3-9640-A4CB23EBCF4E}" destId="{BF298821-8875-4885-A9D0-15924BA63E4E}" srcOrd="0" destOrd="0" presId="urn:microsoft.com/office/officeart/2005/8/layout/process2"/>
    <dgm:cxn modelId="{D1D25DD8-B304-4C50-B00C-53D38B42F7DE}" type="presParOf" srcId="{1954DB23-4E58-4CBD-867E-E19D5A74418F}" destId="{E5307591-2957-40B8-9EDD-BB1EF93CAB80}" srcOrd="4" destOrd="0" presId="urn:microsoft.com/office/officeart/2005/8/layout/process2"/>
    <dgm:cxn modelId="{05CAE065-E8E5-476F-BD75-6541D2B0D33F}" type="presParOf" srcId="{1954DB23-4E58-4CBD-867E-E19D5A74418F}" destId="{67233660-A050-4615-8832-37F47119C12D}" srcOrd="5" destOrd="0" presId="urn:microsoft.com/office/officeart/2005/8/layout/process2"/>
    <dgm:cxn modelId="{9F086EF4-98D5-438E-9139-B00B12F46EA9}" type="presParOf" srcId="{67233660-A050-4615-8832-37F47119C12D}" destId="{4AEE93ED-1EA3-490C-898C-F63D1D7EBEE9}" srcOrd="0" destOrd="0" presId="urn:microsoft.com/office/officeart/2005/8/layout/process2"/>
    <dgm:cxn modelId="{669013C7-44FF-42C5-8A2F-2C655A23BE6B}" type="presParOf" srcId="{1954DB23-4E58-4CBD-867E-E19D5A74418F}" destId="{2B65E281-AC58-4FD5-85CA-BA34E3245D84}" srcOrd="6" destOrd="0" presId="urn:microsoft.com/office/officeart/2005/8/layout/process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AC48905-D9A2-4A39-AF66-B4FC9010DE8B}" type="doc">
      <dgm:prSet loTypeId="urn:microsoft.com/office/officeart/2005/8/layout/hList1" loCatId="list" qsTypeId="urn:microsoft.com/office/officeart/2005/8/quickstyle/3d2" qsCatId="3D" csTypeId="urn:microsoft.com/office/officeart/2005/8/colors/colorful1" csCatId="colorful" phldr="1"/>
      <dgm:spPr/>
      <dgm:t>
        <a:bodyPr/>
        <a:lstStyle/>
        <a:p>
          <a:endParaRPr lang="es-EC"/>
        </a:p>
      </dgm:t>
    </dgm:pt>
    <dgm:pt modelId="{568A34F5-BFBB-4880-AEBB-4BB95C7839D2}">
      <dgm:prSet phldrT="[Texto]"/>
      <dgm:spPr/>
      <dgm:t>
        <a:bodyPr/>
        <a:lstStyle/>
        <a:p>
          <a:r>
            <a:rPr lang="es-EC" b="1" smtClean="0"/>
            <a:t>SUPERFICIE SEMBRADA </a:t>
          </a:r>
          <a:endParaRPr lang="es-EC" b="1" dirty="0"/>
        </a:p>
      </dgm:t>
    </dgm:pt>
    <dgm:pt modelId="{081653F3-89BC-47F2-8A47-AC69F8A5D562}" type="parTrans" cxnId="{E3160BE1-A228-4C02-9C8F-091285C563FA}">
      <dgm:prSet/>
      <dgm:spPr/>
      <dgm:t>
        <a:bodyPr/>
        <a:lstStyle/>
        <a:p>
          <a:endParaRPr lang="es-EC">
            <a:solidFill>
              <a:schemeClr val="tx1"/>
            </a:solidFill>
          </a:endParaRPr>
        </a:p>
      </dgm:t>
    </dgm:pt>
    <dgm:pt modelId="{29135CF4-4F43-4C5B-A3ED-193EB4EB5C26}" type="sibTrans" cxnId="{E3160BE1-A228-4C02-9C8F-091285C563FA}">
      <dgm:prSet/>
      <dgm:spPr/>
      <dgm:t>
        <a:bodyPr/>
        <a:lstStyle/>
        <a:p>
          <a:endParaRPr lang="es-EC">
            <a:solidFill>
              <a:schemeClr val="tx1"/>
            </a:solidFill>
          </a:endParaRPr>
        </a:p>
      </dgm:t>
    </dgm:pt>
    <dgm:pt modelId="{33CBADB9-D316-4870-B478-41E3B88F3856}">
      <dgm:prSet phldrT="[Texto]" custT="1"/>
      <dgm:spPr/>
      <dgm:t>
        <a:bodyPr/>
        <a:lstStyle/>
        <a:p>
          <a:r>
            <a:rPr lang="es-EC" sz="1600" dirty="0" smtClean="0"/>
            <a:t>8.395 Has</a:t>
          </a:r>
          <a:endParaRPr lang="es-EC" sz="1600" dirty="0"/>
        </a:p>
      </dgm:t>
    </dgm:pt>
    <dgm:pt modelId="{E8649B7D-06E6-4926-8F64-8C87F294CD48}" type="parTrans" cxnId="{A6F65573-DC7B-46E4-B64A-6390A2D56094}">
      <dgm:prSet/>
      <dgm:spPr/>
      <dgm:t>
        <a:bodyPr/>
        <a:lstStyle/>
        <a:p>
          <a:endParaRPr lang="es-EC">
            <a:solidFill>
              <a:schemeClr val="tx1"/>
            </a:solidFill>
          </a:endParaRPr>
        </a:p>
      </dgm:t>
    </dgm:pt>
    <dgm:pt modelId="{B143EC04-8F43-4A4F-A16E-A1837536AD97}" type="sibTrans" cxnId="{A6F65573-DC7B-46E4-B64A-6390A2D56094}">
      <dgm:prSet/>
      <dgm:spPr/>
      <dgm:t>
        <a:bodyPr/>
        <a:lstStyle/>
        <a:p>
          <a:endParaRPr lang="es-EC">
            <a:solidFill>
              <a:schemeClr val="tx1"/>
            </a:solidFill>
          </a:endParaRPr>
        </a:p>
      </dgm:t>
    </dgm:pt>
    <dgm:pt modelId="{EEE5B5B3-58AF-40AA-A116-5819E2B1BB9E}">
      <dgm:prSet phldrT="[Texto]"/>
      <dgm:spPr/>
      <dgm:t>
        <a:bodyPr/>
        <a:lstStyle/>
        <a:p>
          <a:r>
            <a:rPr lang="es-EC" b="1" smtClean="0"/>
            <a:t>SUPERFICIE COSECHADA</a:t>
          </a:r>
          <a:endParaRPr lang="es-EC" b="1" dirty="0"/>
        </a:p>
      </dgm:t>
    </dgm:pt>
    <dgm:pt modelId="{B9551564-5488-4D5B-B2B2-275A9697F2E6}" type="parTrans" cxnId="{4628A9BE-91AE-4263-B795-C487DC195D54}">
      <dgm:prSet/>
      <dgm:spPr/>
      <dgm:t>
        <a:bodyPr/>
        <a:lstStyle/>
        <a:p>
          <a:endParaRPr lang="es-EC">
            <a:solidFill>
              <a:schemeClr val="tx1"/>
            </a:solidFill>
          </a:endParaRPr>
        </a:p>
      </dgm:t>
    </dgm:pt>
    <dgm:pt modelId="{A4362CFF-467F-4FB0-825E-B4587DF70552}" type="sibTrans" cxnId="{4628A9BE-91AE-4263-B795-C487DC195D54}">
      <dgm:prSet/>
      <dgm:spPr/>
      <dgm:t>
        <a:bodyPr/>
        <a:lstStyle/>
        <a:p>
          <a:endParaRPr lang="es-EC">
            <a:solidFill>
              <a:schemeClr val="tx1"/>
            </a:solidFill>
          </a:endParaRPr>
        </a:p>
      </dgm:t>
    </dgm:pt>
    <dgm:pt modelId="{84DC834E-26CF-40BE-B170-39034BB7C2AA}">
      <dgm:prSet phldrT="[Texto]" custT="1"/>
      <dgm:spPr/>
      <dgm:t>
        <a:bodyPr/>
        <a:lstStyle/>
        <a:p>
          <a:r>
            <a:rPr lang="es-EC" sz="1600" dirty="0" smtClean="0"/>
            <a:t>8.147 Has</a:t>
          </a:r>
          <a:endParaRPr lang="es-EC" sz="1600" dirty="0"/>
        </a:p>
      </dgm:t>
    </dgm:pt>
    <dgm:pt modelId="{29F0AD12-1F66-4717-AF28-50E2C4F7B7FF}" type="parTrans" cxnId="{97203A62-C838-4EAF-94F6-FBCDE2283B1A}">
      <dgm:prSet/>
      <dgm:spPr/>
      <dgm:t>
        <a:bodyPr/>
        <a:lstStyle/>
        <a:p>
          <a:endParaRPr lang="es-EC">
            <a:solidFill>
              <a:schemeClr val="tx1"/>
            </a:solidFill>
          </a:endParaRPr>
        </a:p>
      </dgm:t>
    </dgm:pt>
    <dgm:pt modelId="{7EB26D91-D646-4245-8ABF-D22BB81DA2FE}" type="sibTrans" cxnId="{97203A62-C838-4EAF-94F6-FBCDE2283B1A}">
      <dgm:prSet/>
      <dgm:spPr/>
      <dgm:t>
        <a:bodyPr/>
        <a:lstStyle/>
        <a:p>
          <a:endParaRPr lang="es-EC">
            <a:solidFill>
              <a:schemeClr val="tx1"/>
            </a:solidFill>
          </a:endParaRPr>
        </a:p>
      </dgm:t>
    </dgm:pt>
    <dgm:pt modelId="{9B90EC90-E07A-4293-8980-82DC0416B3C7}">
      <dgm:prSet phldrT="[Texto]"/>
      <dgm:spPr/>
      <dgm:t>
        <a:bodyPr/>
        <a:lstStyle/>
        <a:p>
          <a:r>
            <a:rPr lang="es-EC" b="1" smtClean="0"/>
            <a:t>PRODUCCIÓN NACIONAL </a:t>
          </a:r>
          <a:endParaRPr lang="es-EC" b="1" dirty="0"/>
        </a:p>
      </dgm:t>
    </dgm:pt>
    <dgm:pt modelId="{BF9A668B-047D-4193-BE1B-FC8A63EEAA03}" type="parTrans" cxnId="{A58BCBBA-F103-44B7-9EBE-B6A5552125DE}">
      <dgm:prSet/>
      <dgm:spPr/>
      <dgm:t>
        <a:bodyPr/>
        <a:lstStyle/>
        <a:p>
          <a:endParaRPr lang="es-EC">
            <a:solidFill>
              <a:schemeClr val="tx1"/>
            </a:solidFill>
          </a:endParaRPr>
        </a:p>
      </dgm:t>
    </dgm:pt>
    <dgm:pt modelId="{96DBE239-A7DD-4BEC-A5A2-46E902489258}" type="sibTrans" cxnId="{A58BCBBA-F103-44B7-9EBE-B6A5552125DE}">
      <dgm:prSet/>
      <dgm:spPr/>
      <dgm:t>
        <a:bodyPr/>
        <a:lstStyle/>
        <a:p>
          <a:endParaRPr lang="es-EC">
            <a:solidFill>
              <a:schemeClr val="tx1"/>
            </a:solidFill>
          </a:endParaRPr>
        </a:p>
      </dgm:t>
    </dgm:pt>
    <dgm:pt modelId="{84CB8038-2A8C-498E-A482-B305E121AC50}">
      <dgm:prSet phldrT="[Texto]" custT="1"/>
      <dgm:spPr/>
      <dgm:t>
        <a:bodyPr/>
        <a:lstStyle/>
        <a:p>
          <a:r>
            <a:rPr lang="es-EC" sz="1600" dirty="0" smtClean="0"/>
            <a:t>5.755 Tm</a:t>
          </a:r>
          <a:endParaRPr lang="es-EC" sz="1600" dirty="0"/>
        </a:p>
      </dgm:t>
    </dgm:pt>
    <dgm:pt modelId="{6F02578C-A570-4350-AFE6-D5943AAAE6ED}" type="parTrans" cxnId="{8240874A-53C2-4631-9974-E5F80F8B67F6}">
      <dgm:prSet/>
      <dgm:spPr/>
      <dgm:t>
        <a:bodyPr/>
        <a:lstStyle/>
        <a:p>
          <a:endParaRPr lang="es-EC">
            <a:solidFill>
              <a:schemeClr val="tx1"/>
            </a:solidFill>
          </a:endParaRPr>
        </a:p>
      </dgm:t>
    </dgm:pt>
    <dgm:pt modelId="{30F2B26F-1A26-4746-AA68-8E9991D815B1}" type="sibTrans" cxnId="{8240874A-53C2-4631-9974-E5F80F8B67F6}">
      <dgm:prSet/>
      <dgm:spPr/>
      <dgm:t>
        <a:bodyPr/>
        <a:lstStyle/>
        <a:p>
          <a:endParaRPr lang="es-EC">
            <a:solidFill>
              <a:schemeClr val="tx1"/>
            </a:solidFill>
          </a:endParaRPr>
        </a:p>
      </dgm:t>
    </dgm:pt>
    <dgm:pt modelId="{B165D853-9B79-437F-BF6F-3537E8F8B3E1}" type="pres">
      <dgm:prSet presAssocID="{7AC48905-D9A2-4A39-AF66-B4FC9010DE8B}" presName="Name0" presStyleCnt="0">
        <dgm:presLayoutVars>
          <dgm:dir/>
          <dgm:animLvl val="lvl"/>
          <dgm:resizeHandles val="exact"/>
        </dgm:presLayoutVars>
      </dgm:prSet>
      <dgm:spPr/>
      <dgm:t>
        <a:bodyPr/>
        <a:lstStyle/>
        <a:p>
          <a:endParaRPr lang="es-EC"/>
        </a:p>
      </dgm:t>
    </dgm:pt>
    <dgm:pt modelId="{46FFC125-6127-4F1C-8F21-31417FEF7938}" type="pres">
      <dgm:prSet presAssocID="{568A34F5-BFBB-4880-AEBB-4BB95C7839D2}" presName="composite" presStyleCnt="0"/>
      <dgm:spPr/>
    </dgm:pt>
    <dgm:pt modelId="{2EA1C126-0F79-4B21-AC3D-F1A8A42613D3}" type="pres">
      <dgm:prSet presAssocID="{568A34F5-BFBB-4880-AEBB-4BB95C7839D2}" presName="parTx" presStyleLbl="alignNode1" presStyleIdx="0" presStyleCnt="3">
        <dgm:presLayoutVars>
          <dgm:chMax val="0"/>
          <dgm:chPref val="0"/>
          <dgm:bulletEnabled val="1"/>
        </dgm:presLayoutVars>
      </dgm:prSet>
      <dgm:spPr/>
      <dgm:t>
        <a:bodyPr/>
        <a:lstStyle/>
        <a:p>
          <a:endParaRPr lang="es-EC"/>
        </a:p>
      </dgm:t>
    </dgm:pt>
    <dgm:pt modelId="{D0CFC418-134C-4576-A17C-C95D38958720}" type="pres">
      <dgm:prSet presAssocID="{568A34F5-BFBB-4880-AEBB-4BB95C7839D2}" presName="desTx" presStyleLbl="alignAccFollowNode1" presStyleIdx="0" presStyleCnt="3">
        <dgm:presLayoutVars>
          <dgm:bulletEnabled val="1"/>
        </dgm:presLayoutVars>
      </dgm:prSet>
      <dgm:spPr/>
      <dgm:t>
        <a:bodyPr/>
        <a:lstStyle/>
        <a:p>
          <a:endParaRPr lang="es-EC"/>
        </a:p>
      </dgm:t>
    </dgm:pt>
    <dgm:pt modelId="{AE4C8F75-E073-4B80-B4EA-F5CE1EE01BA8}" type="pres">
      <dgm:prSet presAssocID="{29135CF4-4F43-4C5B-A3ED-193EB4EB5C26}" presName="space" presStyleCnt="0"/>
      <dgm:spPr/>
    </dgm:pt>
    <dgm:pt modelId="{DA1B2CC9-4C0C-437B-B8AD-51A182F31B20}" type="pres">
      <dgm:prSet presAssocID="{EEE5B5B3-58AF-40AA-A116-5819E2B1BB9E}" presName="composite" presStyleCnt="0"/>
      <dgm:spPr/>
    </dgm:pt>
    <dgm:pt modelId="{EF2FBE5D-A58F-4476-B3F6-85E2B8A241F4}" type="pres">
      <dgm:prSet presAssocID="{EEE5B5B3-58AF-40AA-A116-5819E2B1BB9E}" presName="parTx" presStyleLbl="alignNode1" presStyleIdx="1" presStyleCnt="3">
        <dgm:presLayoutVars>
          <dgm:chMax val="0"/>
          <dgm:chPref val="0"/>
          <dgm:bulletEnabled val="1"/>
        </dgm:presLayoutVars>
      </dgm:prSet>
      <dgm:spPr/>
      <dgm:t>
        <a:bodyPr/>
        <a:lstStyle/>
        <a:p>
          <a:endParaRPr lang="es-EC"/>
        </a:p>
      </dgm:t>
    </dgm:pt>
    <dgm:pt modelId="{540BBFA1-DA86-4514-AA0D-D6127BA1D90D}" type="pres">
      <dgm:prSet presAssocID="{EEE5B5B3-58AF-40AA-A116-5819E2B1BB9E}" presName="desTx" presStyleLbl="alignAccFollowNode1" presStyleIdx="1" presStyleCnt="3">
        <dgm:presLayoutVars>
          <dgm:bulletEnabled val="1"/>
        </dgm:presLayoutVars>
      </dgm:prSet>
      <dgm:spPr/>
      <dgm:t>
        <a:bodyPr/>
        <a:lstStyle/>
        <a:p>
          <a:endParaRPr lang="es-EC"/>
        </a:p>
      </dgm:t>
    </dgm:pt>
    <dgm:pt modelId="{10329602-9F9B-4EA7-B11E-48803A4F1EDE}" type="pres">
      <dgm:prSet presAssocID="{A4362CFF-467F-4FB0-825E-B4587DF70552}" presName="space" presStyleCnt="0"/>
      <dgm:spPr/>
    </dgm:pt>
    <dgm:pt modelId="{A8BB2EE6-8E3A-40BC-8F03-8F4F1ACA2002}" type="pres">
      <dgm:prSet presAssocID="{9B90EC90-E07A-4293-8980-82DC0416B3C7}" presName="composite" presStyleCnt="0"/>
      <dgm:spPr/>
    </dgm:pt>
    <dgm:pt modelId="{82FDFAC6-2277-4727-9EF2-29E85BD0D80A}" type="pres">
      <dgm:prSet presAssocID="{9B90EC90-E07A-4293-8980-82DC0416B3C7}" presName="parTx" presStyleLbl="alignNode1" presStyleIdx="2" presStyleCnt="3">
        <dgm:presLayoutVars>
          <dgm:chMax val="0"/>
          <dgm:chPref val="0"/>
          <dgm:bulletEnabled val="1"/>
        </dgm:presLayoutVars>
      </dgm:prSet>
      <dgm:spPr/>
      <dgm:t>
        <a:bodyPr/>
        <a:lstStyle/>
        <a:p>
          <a:endParaRPr lang="es-EC"/>
        </a:p>
      </dgm:t>
    </dgm:pt>
    <dgm:pt modelId="{FF9A246B-4C1B-49CB-BF5B-8BBACD30062C}" type="pres">
      <dgm:prSet presAssocID="{9B90EC90-E07A-4293-8980-82DC0416B3C7}" presName="desTx" presStyleLbl="alignAccFollowNode1" presStyleIdx="2" presStyleCnt="3">
        <dgm:presLayoutVars>
          <dgm:bulletEnabled val="1"/>
        </dgm:presLayoutVars>
      </dgm:prSet>
      <dgm:spPr/>
      <dgm:t>
        <a:bodyPr/>
        <a:lstStyle/>
        <a:p>
          <a:endParaRPr lang="es-EC"/>
        </a:p>
      </dgm:t>
    </dgm:pt>
  </dgm:ptLst>
  <dgm:cxnLst>
    <dgm:cxn modelId="{751C9607-D713-47E7-9C2D-B5E6115DBFD5}" type="presOf" srcId="{7AC48905-D9A2-4A39-AF66-B4FC9010DE8B}" destId="{B165D853-9B79-437F-BF6F-3537E8F8B3E1}" srcOrd="0" destOrd="0" presId="urn:microsoft.com/office/officeart/2005/8/layout/hList1"/>
    <dgm:cxn modelId="{A58BCBBA-F103-44B7-9EBE-B6A5552125DE}" srcId="{7AC48905-D9A2-4A39-AF66-B4FC9010DE8B}" destId="{9B90EC90-E07A-4293-8980-82DC0416B3C7}" srcOrd="2" destOrd="0" parTransId="{BF9A668B-047D-4193-BE1B-FC8A63EEAA03}" sibTransId="{96DBE239-A7DD-4BEC-A5A2-46E902489258}"/>
    <dgm:cxn modelId="{8240874A-53C2-4631-9974-E5F80F8B67F6}" srcId="{9B90EC90-E07A-4293-8980-82DC0416B3C7}" destId="{84CB8038-2A8C-498E-A482-B305E121AC50}" srcOrd="0" destOrd="0" parTransId="{6F02578C-A570-4350-AFE6-D5943AAAE6ED}" sibTransId="{30F2B26F-1A26-4746-AA68-8E9991D815B1}"/>
    <dgm:cxn modelId="{4628A9BE-91AE-4263-B795-C487DC195D54}" srcId="{7AC48905-D9A2-4A39-AF66-B4FC9010DE8B}" destId="{EEE5B5B3-58AF-40AA-A116-5819E2B1BB9E}" srcOrd="1" destOrd="0" parTransId="{B9551564-5488-4D5B-B2B2-275A9697F2E6}" sibTransId="{A4362CFF-467F-4FB0-825E-B4587DF70552}"/>
    <dgm:cxn modelId="{D1D7575E-A29D-4EBB-BE3B-DC92021E4058}" type="presOf" srcId="{568A34F5-BFBB-4880-AEBB-4BB95C7839D2}" destId="{2EA1C126-0F79-4B21-AC3D-F1A8A42613D3}" srcOrd="0" destOrd="0" presId="urn:microsoft.com/office/officeart/2005/8/layout/hList1"/>
    <dgm:cxn modelId="{90D8EEB3-36FC-4E61-85A3-0DF737A0A357}" type="presOf" srcId="{EEE5B5B3-58AF-40AA-A116-5819E2B1BB9E}" destId="{EF2FBE5D-A58F-4476-B3F6-85E2B8A241F4}" srcOrd="0" destOrd="0" presId="urn:microsoft.com/office/officeart/2005/8/layout/hList1"/>
    <dgm:cxn modelId="{97203A62-C838-4EAF-94F6-FBCDE2283B1A}" srcId="{EEE5B5B3-58AF-40AA-A116-5819E2B1BB9E}" destId="{84DC834E-26CF-40BE-B170-39034BB7C2AA}" srcOrd="0" destOrd="0" parTransId="{29F0AD12-1F66-4717-AF28-50E2C4F7B7FF}" sibTransId="{7EB26D91-D646-4245-8ABF-D22BB81DA2FE}"/>
    <dgm:cxn modelId="{E3160BE1-A228-4C02-9C8F-091285C563FA}" srcId="{7AC48905-D9A2-4A39-AF66-B4FC9010DE8B}" destId="{568A34F5-BFBB-4880-AEBB-4BB95C7839D2}" srcOrd="0" destOrd="0" parTransId="{081653F3-89BC-47F2-8A47-AC69F8A5D562}" sibTransId="{29135CF4-4F43-4C5B-A3ED-193EB4EB5C26}"/>
    <dgm:cxn modelId="{FADCF201-C978-4FEA-9026-B6366FBABE53}" type="presOf" srcId="{84DC834E-26CF-40BE-B170-39034BB7C2AA}" destId="{540BBFA1-DA86-4514-AA0D-D6127BA1D90D}" srcOrd="0" destOrd="0" presId="urn:microsoft.com/office/officeart/2005/8/layout/hList1"/>
    <dgm:cxn modelId="{A6F65573-DC7B-46E4-B64A-6390A2D56094}" srcId="{568A34F5-BFBB-4880-AEBB-4BB95C7839D2}" destId="{33CBADB9-D316-4870-B478-41E3B88F3856}" srcOrd="0" destOrd="0" parTransId="{E8649B7D-06E6-4926-8F64-8C87F294CD48}" sibTransId="{B143EC04-8F43-4A4F-A16E-A1837536AD97}"/>
    <dgm:cxn modelId="{573E79A5-486C-4AF4-BC0F-FB4A2B33B81F}" type="presOf" srcId="{9B90EC90-E07A-4293-8980-82DC0416B3C7}" destId="{82FDFAC6-2277-4727-9EF2-29E85BD0D80A}" srcOrd="0" destOrd="0" presId="urn:microsoft.com/office/officeart/2005/8/layout/hList1"/>
    <dgm:cxn modelId="{A4EE5389-0AB1-47D9-A685-A1CC425A1AD6}" type="presOf" srcId="{33CBADB9-D316-4870-B478-41E3B88F3856}" destId="{D0CFC418-134C-4576-A17C-C95D38958720}" srcOrd="0" destOrd="0" presId="urn:microsoft.com/office/officeart/2005/8/layout/hList1"/>
    <dgm:cxn modelId="{852D6102-9DF9-4A3A-A7CF-EE5DA5E28CDE}" type="presOf" srcId="{84CB8038-2A8C-498E-A482-B305E121AC50}" destId="{FF9A246B-4C1B-49CB-BF5B-8BBACD30062C}" srcOrd="0" destOrd="0" presId="urn:microsoft.com/office/officeart/2005/8/layout/hList1"/>
    <dgm:cxn modelId="{A69F39D9-45AB-4556-8987-71D34E8A72B6}" type="presParOf" srcId="{B165D853-9B79-437F-BF6F-3537E8F8B3E1}" destId="{46FFC125-6127-4F1C-8F21-31417FEF7938}" srcOrd="0" destOrd="0" presId="urn:microsoft.com/office/officeart/2005/8/layout/hList1"/>
    <dgm:cxn modelId="{4B19897B-EED3-4094-B284-42EF4DE0CD18}" type="presParOf" srcId="{46FFC125-6127-4F1C-8F21-31417FEF7938}" destId="{2EA1C126-0F79-4B21-AC3D-F1A8A42613D3}" srcOrd="0" destOrd="0" presId="urn:microsoft.com/office/officeart/2005/8/layout/hList1"/>
    <dgm:cxn modelId="{7A7505F1-29FF-4887-876D-8E1E2E5965B2}" type="presParOf" srcId="{46FFC125-6127-4F1C-8F21-31417FEF7938}" destId="{D0CFC418-134C-4576-A17C-C95D38958720}" srcOrd="1" destOrd="0" presId="urn:microsoft.com/office/officeart/2005/8/layout/hList1"/>
    <dgm:cxn modelId="{5E2B6D6E-A63A-4576-8553-FD46D4F35429}" type="presParOf" srcId="{B165D853-9B79-437F-BF6F-3537E8F8B3E1}" destId="{AE4C8F75-E073-4B80-B4EA-F5CE1EE01BA8}" srcOrd="1" destOrd="0" presId="urn:microsoft.com/office/officeart/2005/8/layout/hList1"/>
    <dgm:cxn modelId="{98B6524E-4686-4374-93A4-1304EBD7A8BF}" type="presParOf" srcId="{B165D853-9B79-437F-BF6F-3537E8F8B3E1}" destId="{DA1B2CC9-4C0C-437B-B8AD-51A182F31B20}" srcOrd="2" destOrd="0" presId="urn:microsoft.com/office/officeart/2005/8/layout/hList1"/>
    <dgm:cxn modelId="{08E7121F-9790-4155-A670-F9F2FD4B7B47}" type="presParOf" srcId="{DA1B2CC9-4C0C-437B-B8AD-51A182F31B20}" destId="{EF2FBE5D-A58F-4476-B3F6-85E2B8A241F4}" srcOrd="0" destOrd="0" presId="urn:microsoft.com/office/officeart/2005/8/layout/hList1"/>
    <dgm:cxn modelId="{4724F553-12C6-4AC2-B0E8-8ECF3D1FF6FA}" type="presParOf" srcId="{DA1B2CC9-4C0C-437B-B8AD-51A182F31B20}" destId="{540BBFA1-DA86-4514-AA0D-D6127BA1D90D}" srcOrd="1" destOrd="0" presId="urn:microsoft.com/office/officeart/2005/8/layout/hList1"/>
    <dgm:cxn modelId="{1639DF3F-6959-4E75-AFC1-D9679640AD39}" type="presParOf" srcId="{B165D853-9B79-437F-BF6F-3537E8F8B3E1}" destId="{10329602-9F9B-4EA7-B11E-48803A4F1EDE}" srcOrd="3" destOrd="0" presId="urn:microsoft.com/office/officeart/2005/8/layout/hList1"/>
    <dgm:cxn modelId="{998B2482-6C07-46C8-B025-990EDA152F84}" type="presParOf" srcId="{B165D853-9B79-437F-BF6F-3537E8F8B3E1}" destId="{A8BB2EE6-8E3A-40BC-8F03-8F4F1ACA2002}" srcOrd="4" destOrd="0" presId="urn:microsoft.com/office/officeart/2005/8/layout/hList1"/>
    <dgm:cxn modelId="{352EE504-23A9-4713-935D-53EA51DE9049}" type="presParOf" srcId="{A8BB2EE6-8E3A-40BC-8F03-8F4F1ACA2002}" destId="{82FDFAC6-2277-4727-9EF2-29E85BD0D80A}" srcOrd="0" destOrd="0" presId="urn:microsoft.com/office/officeart/2005/8/layout/hList1"/>
    <dgm:cxn modelId="{7FCB0667-EF53-47E2-AABB-985223FE765D}" type="presParOf" srcId="{A8BB2EE6-8E3A-40BC-8F03-8F4F1ACA2002}" destId="{FF9A246B-4C1B-49CB-BF5B-8BBACD30062C}"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EA98590-155B-49EC-AD5B-B136CAC5F7EA}" type="doc">
      <dgm:prSet loTypeId="urn:microsoft.com/office/officeart/2005/8/layout/hProcess4" loCatId="process" qsTypeId="urn:microsoft.com/office/officeart/2005/8/quickstyle/3d1" qsCatId="3D" csTypeId="urn:microsoft.com/office/officeart/2005/8/colors/colorful4" csCatId="colorful" phldr="1"/>
      <dgm:spPr/>
      <dgm:t>
        <a:bodyPr/>
        <a:lstStyle/>
        <a:p>
          <a:endParaRPr lang="es-EC"/>
        </a:p>
      </dgm:t>
    </dgm:pt>
    <dgm:pt modelId="{91698C30-1BA6-4411-810E-6B246BD86DFA}">
      <dgm:prSet phldrT="[Texto]" custT="1"/>
      <dgm:spPr/>
      <dgm:t>
        <a:bodyPr/>
        <a:lstStyle/>
        <a:p>
          <a:r>
            <a:rPr lang="es-EC" sz="1600" b="1" dirty="0" smtClean="0"/>
            <a:t>Semilla Certificada</a:t>
          </a:r>
          <a:endParaRPr lang="es-EC" sz="1600" b="1" dirty="0"/>
        </a:p>
      </dgm:t>
    </dgm:pt>
    <dgm:pt modelId="{0F9AAEF6-B7C2-43C5-A3FE-3C30E21D1689}" type="parTrans" cxnId="{2E243036-C27F-412A-BB43-296F8F2A0E97}">
      <dgm:prSet/>
      <dgm:spPr/>
      <dgm:t>
        <a:bodyPr/>
        <a:lstStyle/>
        <a:p>
          <a:endParaRPr lang="es-EC"/>
        </a:p>
      </dgm:t>
    </dgm:pt>
    <dgm:pt modelId="{6A660D08-4915-47DF-8792-FFD7392DEDA5}" type="sibTrans" cxnId="{2E243036-C27F-412A-BB43-296F8F2A0E97}">
      <dgm:prSet/>
      <dgm:spPr/>
      <dgm:t>
        <a:bodyPr/>
        <a:lstStyle/>
        <a:p>
          <a:endParaRPr lang="es-EC"/>
        </a:p>
      </dgm:t>
    </dgm:pt>
    <dgm:pt modelId="{4B103D02-1950-4F50-9E60-7457FD4EC30A}">
      <dgm:prSet phldrT="[Texto]" custT="1"/>
      <dgm:spPr/>
      <dgm:t>
        <a:bodyPr/>
        <a:lstStyle/>
        <a:p>
          <a:r>
            <a:rPr lang="es-EC" sz="2400" dirty="0" smtClean="0"/>
            <a:t>528 Has</a:t>
          </a:r>
          <a:endParaRPr lang="es-EC" sz="2400" dirty="0"/>
        </a:p>
      </dgm:t>
    </dgm:pt>
    <dgm:pt modelId="{A86F1213-722E-46FD-8889-72816C3A16B1}" type="parTrans" cxnId="{77D6EEA9-AE02-4B03-B20B-C5373A626C2E}">
      <dgm:prSet/>
      <dgm:spPr/>
      <dgm:t>
        <a:bodyPr/>
        <a:lstStyle/>
        <a:p>
          <a:endParaRPr lang="es-EC"/>
        </a:p>
      </dgm:t>
    </dgm:pt>
    <dgm:pt modelId="{F423E2D8-A5AB-4787-87BB-BE4439202F4B}" type="sibTrans" cxnId="{77D6EEA9-AE02-4B03-B20B-C5373A626C2E}">
      <dgm:prSet/>
      <dgm:spPr/>
      <dgm:t>
        <a:bodyPr/>
        <a:lstStyle/>
        <a:p>
          <a:endParaRPr lang="es-EC"/>
        </a:p>
      </dgm:t>
    </dgm:pt>
    <dgm:pt modelId="{3620C0EE-451F-4767-9575-34F8CB1BAC7B}">
      <dgm:prSet phldrT="[Texto]" custT="1"/>
      <dgm:spPr/>
      <dgm:t>
        <a:bodyPr/>
        <a:lstStyle/>
        <a:p>
          <a:r>
            <a:rPr lang="es-EC" sz="1800" b="1" dirty="0" smtClean="0"/>
            <a:t>Fertilizantes</a:t>
          </a:r>
          <a:endParaRPr lang="es-EC" sz="1800" b="1" dirty="0"/>
        </a:p>
      </dgm:t>
    </dgm:pt>
    <dgm:pt modelId="{DB448349-5542-4D7B-AF27-039EAC8FFC80}" type="parTrans" cxnId="{58D69838-7036-4562-8E1F-9BF5FFACA276}">
      <dgm:prSet/>
      <dgm:spPr/>
      <dgm:t>
        <a:bodyPr/>
        <a:lstStyle/>
        <a:p>
          <a:endParaRPr lang="es-EC"/>
        </a:p>
      </dgm:t>
    </dgm:pt>
    <dgm:pt modelId="{55874C61-15C4-4235-98EE-E7EBDFEF63E3}" type="sibTrans" cxnId="{58D69838-7036-4562-8E1F-9BF5FFACA276}">
      <dgm:prSet/>
      <dgm:spPr/>
      <dgm:t>
        <a:bodyPr/>
        <a:lstStyle/>
        <a:p>
          <a:endParaRPr lang="es-EC"/>
        </a:p>
      </dgm:t>
    </dgm:pt>
    <dgm:pt modelId="{F4E34F37-0311-4DCD-B441-AE417390D6BF}">
      <dgm:prSet phldrT="[Texto]" custT="1"/>
      <dgm:spPr/>
      <dgm:t>
        <a:bodyPr/>
        <a:lstStyle/>
        <a:p>
          <a:r>
            <a:rPr lang="es-EC" sz="2400" dirty="0" smtClean="0"/>
            <a:t>5.410 Has</a:t>
          </a:r>
          <a:endParaRPr lang="es-EC" sz="2400" dirty="0"/>
        </a:p>
      </dgm:t>
    </dgm:pt>
    <dgm:pt modelId="{1859FEAA-E24A-4ABB-A763-77787B120970}" type="parTrans" cxnId="{3876849C-EBB5-43FF-8A12-E4883CA9F843}">
      <dgm:prSet/>
      <dgm:spPr/>
      <dgm:t>
        <a:bodyPr/>
        <a:lstStyle/>
        <a:p>
          <a:endParaRPr lang="es-EC"/>
        </a:p>
      </dgm:t>
    </dgm:pt>
    <dgm:pt modelId="{339E31AC-EEF5-4F4D-8F28-B3AD46E9755F}" type="sibTrans" cxnId="{3876849C-EBB5-43FF-8A12-E4883CA9F843}">
      <dgm:prSet/>
      <dgm:spPr/>
      <dgm:t>
        <a:bodyPr/>
        <a:lstStyle/>
        <a:p>
          <a:endParaRPr lang="es-EC"/>
        </a:p>
      </dgm:t>
    </dgm:pt>
    <dgm:pt modelId="{21BAF8DF-F90C-453F-88BA-AB1BD14AAD2E}" type="pres">
      <dgm:prSet presAssocID="{BEA98590-155B-49EC-AD5B-B136CAC5F7EA}" presName="Name0" presStyleCnt="0">
        <dgm:presLayoutVars>
          <dgm:dir/>
          <dgm:animLvl val="lvl"/>
          <dgm:resizeHandles val="exact"/>
        </dgm:presLayoutVars>
      </dgm:prSet>
      <dgm:spPr/>
      <dgm:t>
        <a:bodyPr/>
        <a:lstStyle/>
        <a:p>
          <a:endParaRPr lang="es-EC"/>
        </a:p>
      </dgm:t>
    </dgm:pt>
    <dgm:pt modelId="{2AE263C9-435A-4A74-B474-6842F99433A2}" type="pres">
      <dgm:prSet presAssocID="{BEA98590-155B-49EC-AD5B-B136CAC5F7EA}" presName="tSp" presStyleCnt="0"/>
      <dgm:spPr/>
    </dgm:pt>
    <dgm:pt modelId="{4F76FAEE-ADC0-4B02-8C8D-0E14EFE75AC8}" type="pres">
      <dgm:prSet presAssocID="{BEA98590-155B-49EC-AD5B-B136CAC5F7EA}" presName="bSp" presStyleCnt="0"/>
      <dgm:spPr/>
    </dgm:pt>
    <dgm:pt modelId="{5191B9D4-8BCB-49A7-B4DE-99B8BE277664}" type="pres">
      <dgm:prSet presAssocID="{BEA98590-155B-49EC-AD5B-B136CAC5F7EA}" presName="process" presStyleCnt="0"/>
      <dgm:spPr/>
    </dgm:pt>
    <dgm:pt modelId="{D26E5F51-710A-4A03-A067-AAB23BB74197}" type="pres">
      <dgm:prSet presAssocID="{91698C30-1BA6-4411-810E-6B246BD86DFA}" presName="composite1" presStyleCnt="0"/>
      <dgm:spPr/>
    </dgm:pt>
    <dgm:pt modelId="{5D587E65-960F-41D6-931C-C1DCFE52A6C5}" type="pres">
      <dgm:prSet presAssocID="{91698C30-1BA6-4411-810E-6B246BD86DFA}" presName="dummyNode1" presStyleLbl="node1" presStyleIdx="0" presStyleCnt="2"/>
      <dgm:spPr/>
    </dgm:pt>
    <dgm:pt modelId="{F52DF7D3-93DF-4377-A25E-6FB4C7BDD4D0}" type="pres">
      <dgm:prSet presAssocID="{91698C30-1BA6-4411-810E-6B246BD86DFA}" presName="childNode1" presStyleLbl="bgAcc1" presStyleIdx="0" presStyleCnt="2">
        <dgm:presLayoutVars>
          <dgm:bulletEnabled val="1"/>
        </dgm:presLayoutVars>
      </dgm:prSet>
      <dgm:spPr/>
      <dgm:t>
        <a:bodyPr/>
        <a:lstStyle/>
        <a:p>
          <a:endParaRPr lang="es-EC"/>
        </a:p>
      </dgm:t>
    </dgm:pt>
    <dgm:pt modelId="{1F2E8AE3-DCBE-4664-917A-979868F86863}" type="pres">
      <dgm:prSet presAssocID="{91698C30-1BA6-4411-810E-6B246BD86DFA}" presName="childNode1tx" presStyleLbl="bgAcc1" presStyleIdx="0" presStyleCnt="2">
        <dgm:presLayoutVars>
          <dgm:bulletEnabled val="1"/>
        </dgm:presLayoutVars>
      </dgm:prSet>
      <dgm:spPr/>
      <dgm:t>
        <a:bodyPr/>
        <a:lstStyle/>
        <a:p>
          <a:endParaRPr lang="es-EC"/>
        </a:p>
      </dgm:t>
    </dgm:pt>
    <dgm:pt modelId="{23DC421E-F033-4297-9943-EE0A36DDB28A}" type="pres">
      <dgm:prSet presAssocID="{91698C30-1BA6-4411-810E-6B246BD86DFA}" presName="parentNode1" presStyleLbl="node1" presStyleIdx="0" presStyleCnt="2" custScaleX="119828" custScaleY="103315">
        <dgm:presLayoutVars>
          <dgm:chMax val="1"/>
          <dgm:bulletEnabled val="1"/>
        </dgm:presLayoutVars>
      </dgm:prSet>
      <dgm:spPr/>
      <dgm:t>
        <a:bodyPr/>
        <a:lstStyle/>
        <a:p>
          <a:endParaRPr lang="es-EC"/>
        </a:p>
      </dgm:t>
    </dgm:pt>
    <dgm:pt modelId="{CD112630-CDB6-4292-8B96-A3F70FC5C333}" type="pres">
      <dgm:prSet presAssocID="{91698C30-1BA6-4411-810E-6B246BD86DFA}" presName="connSite1" presStyleCnt="0"/>
      <dgm:spPr/>
    </dgm:pt>
    <dgm:pt modelId="{58B92678-F440-488D-A5AD-2FC5A551B93B}" type="pres">
      <dgm:prSet presAssocID="{6A660D08-4915-47DF-8792-FFD7392DEDA5}" presName="Name9" presStyleLbl="sibTrans2D1" presStyleIdx="0" presStyleCnt="1"/>
      <dgm:spPr/>
      <dgm:t>
        <a:bodyPr/>
        <a:lstStyle/>
        <a:p>
          <a:endParaRPr lang="es-EC"/>
        </a:p>
      </dgm:t>
    </dgm:pt>
    <dgm:pt modelId="{47D98863-CCD3-4F30-A029-2B63639FB54C}" type="pres">
      <dgm:prSet presAssocID="{3620C0EE-451F-4767-9575-34F8CB1BAC7B}" presName="composite2" presStyleCnt="0"/>
      <dgm:spPr/>
    </dgm:pt>
    <dgm:pt modelId="{4B0C4C9E-1376-47B1-8778-D6C5F81AEEF0}" type="pres">
      <dgm:prSet presAssocID="{3620C0EE-451F-4767-9575-34F8CB1BAC7B}" presName="dummyNode2" presStyleLbl="node1" presStyleIdx="0" presStyleCnt="2"/>
      <dgm:spPr/>
    </dgm:pt>
    <dgm:pt modelId="{D5B85B94-3CD0-4175-870B-9186FF71B1D6}" type="pres">
      <dgm:prSet presAssocID="{3620C0EE-451F-4767-9575-34F8CB1BAC7B}" presName="childNode2" presStyleLbl="bgAcc1" presStyleIdx="1" presStyleCnt="2">
        <dgm:presLayoutVars>
          <dgm:bulletEnabled val="1"/>
        </dgm:presLayoutVars>
      </dgm:prSet>
      <dgm:spPr/>
      <dgm:t>
        <a:bodyPr/>
        <a:lstStyle/>
        <a:p>
          <a:endParaRPr lang="es-EC"/>
        </a:p>
      </dgm:t>
    </dgm:pt>
    <dgm:pt modelId="{2AB53FA8-B1F7-4D9D-A384-48652A814B3F}" type="pres">
      <dgm:prSet presAssocID="{3620C0EE-451F-4767-9575-34F8CB1BAC7B}" presName="childNode2tx" presStyleLbl="bgAcc1" presStyleIdx="1" presStyleCnt="2">
        <dgm:presLayoutVars>
          <dgm:bulletEnabled val="1"/>
        </dgm:presLayoutVars>
      </dgm:prSet>
      <dgm:spPr/>
      <dgm:t>
        <a:bodyPr/>
        <a:lstStyle/>
        <a:p>
          <a:endParaRPr lang="es-EC"/>
        </a:p>
      </dgm:t>
    </dgm:pt>
    <dgm:pt modelId="{939C2D47-444F-4685-A25F-51690083C2AD}" type="pres">
      <dgm:prSet presAssocID="{3620C0EE-451F-4767-9575-34F8CB1BAC7B}" presName="parentNode2" presStyleLbl="node1" presStyleIdx="1" presStyleCnt="2" custScaleX="119828" custScaleY="103315">
        <dgm:presLayoutVars>
          <dgm:chMax val="0"/>
          <dgm:bulletEnabled val="1"/>
        </dgm:presLayoutVars>
      </dgm:prSet>
      <dgm:spPr/>
      <dgm:t>
        <a:bodyPr/>
        <a:lstStyle/>
        <a:p>
          <a:endParaRPr lang="es-EC"/>
        </a:p>
      </dgm:t>
    </dgm:pt>
    <dgm:pt modelId="{599B41F4-85D7-49A8-B44E-2A8AFB29705B}" type="pres">
      <dgm:prSet presAssocID="{3620C0EE-451F-4767-9575-34F8CB1BAC7B}" presName="connSite2" presStyleCnt="0"/>
      <dgm:spPr/>
    </dgm:pt>
  </dgm:ptLst>
  <dgm:cxnLst>
    <dgm:cxn modelId="{3876849C-EBB5-43FF-8A12-E4883CA9F843}" srcId="{3620C0EE-451F-4767-9575-34F8CB1BAC7B}" destId="{F4E34F37-0311-4DCD-B441-AE417390D6BF}" srcOrd="0" destOrd="0" parTransId="{1859FEAA-E24A-4ABB-A763-77787B120970}" sibTransId="{339E31AC-EEF5-4F4D-8F28-B3AD46E9755F}"/>
    <dgm:cxn modelId="{A16F03D4-68ED-4417-B4F2-253D6EF578CD}" type="presOf" srcId="{4B103D02-1950-4F50-9E60-7457FD4EC30A}" destId="{1F2E8AE3-DCBE-4664-917A-979868F86863}" srcOrd="1" destOrd="0" presId="urn:microsoft.com/office/officeart/2005/8/layout/hProcess4"/>
    <dgm:cxn modelId="{28EB19DA-79C8-47DB-B40C-9B8D985875B5}" type="presOf" srcId="{F4E34F37-0311-4DCD-B441-AE417390D6BF}" destId="{D5B85B94-3CD0-4175-870B-9186FF71B1D6}" srcOrd="0" destOrd="0" presId="urn:microsoft.com/office/officeart/2005/8/layout/hProcess4"/>
    <dgm:cxn modelId="{A2AB3EC0-BC96-4C4F-8500-FD77B6AA2F7A}" type="presOf" srcId="{3620C0EE-451F-4767-9575-34F8CB1BAC7B}" destId="{939C2D47-444F-4685-A25F-51690083C2AD}" srcOrd="0" destOrd="0" presId="urn:microsoft.com/office/officeart/2005/8/layout/hProcess4"/>
    <dgm:cxn modelId="{45224134-067B-45CD-96F5-BA4349E429EF}" type="presOf" srcId="{4B103D02-1950-4F50-9E60-7457FD4EC30A}" destId="{F52DF7D3-93DF-4377-A25E-6FB4C7BDD4D0}" srcOrd="0" destOrd="0" presId="urn:microsoft.com/office/officeart/2005/8/layout/hProcess4"/>
    <dgm:cxn modelId="{06620B01-181B-4DF3-A4E7-500DE60D1B1F}" type="presOf" srcId="{91698C30-1BA6-4411-810E-6B246BD86DFA}" destId="{23DC421E-F033-4297-9943-EE0A36DDB28A}" srcOrd="0" destOrd="0" presId="urn:microsoft.com/office/officeart/2005/8/layout/hProcess4"/>
    <dgm:cxn modelId="{77D6EEA9-AE02-4B03-B20B-C5373A626C2E}" srcId="{91698C30-1BA6-4411-810E-6B246BD86DFA}" destId="{4B103D02-1950-4F50-9E60-7457FD4EC30A}" srcOrd="0" destOrd="0" parTransId="{A86F1213-722E-46FD-8889-72816C3A16B1}" sibTransId="{F423E2D8-A5AB-4787-87BB-BE4439202F4B}"/>
    <dgm:cxn modelId="{6EBD9A78-FCBD-41DF-97AA-C9F4341E6419}" type="presOf" srcId="{F4E34F37-0311-4DCD-B441-AE417390D6BF}" destId="{2AB53FA8-B1F7-4D9D-A384-48652A814B3F}" srcOrd="1" destOrd="0" presId="urn:microsoft.com/office/officeart/2005/8/layout/hProcess4"/>
    <dgm:cxn modelId="{58D69838-7036-4562-8E1F-9BF5FFACA276}" srcId="{BEA98590-155B-49EC-AD5B-B136CAC5F7EA}" destId="{3620C0EE-451F-4767-9575-34F8CB1BAC7B}" srcOrd="1" destOrd="0" parTransId="{DB448349-5542-4D7B-AF27-039EAC8FFC80}" sibTransId="{55874C61-15C4-4235-98EE-E7EBDFEF63E3}"/>
    <dgm:cxn modelId="{6379A8A3-9287-4DF5-A16B-4344E0B265D5}" type="presOf" srcId="{BEA98590-155B-49EC-AD5B-B136CAC5F7EA}" destId="{21BAF8DF-F90C-453F-88BA-AB1BD14AAD2E}" srcOrd="0" destOrd="0" presId="urn:microsoft.com/office/officeart/2005/8/layout/hProcess4"/>
    <dgm:cxn modelId="{2E243036-C27F-412A-BB43-296F8F2A0E97}" srcId="{BEA98590-155B-49EC-AD5B-B136CAC5F7EA}" destId="{91698C30-1BA6-4411-810E-6B246BD86DFA}" srcOrd="0" destOrd="0" parTransId="{0F9AAEF6-B7C2-43C5-A3FE-3C30E21D1689}" sibTransId="{6A660D08-4915-47DF-8792-FFD7392DEDA5}"/>
    <dgm:cxn modelId="{B7B13EBE-F338-42E4-84D4-F6EC45F8C86F}" type="presOf" srcId="{6A660D08-4915-47DF-8792-FFD7392DEDA5}" destId="{58B92678-F440-488D-A5AD-2FC5A551B93B}" srcOrd="0" destOrd="0" presId="urn:microsoft.com/office/officeart/2005/8/layout/hProcess4"/>
    <dgm:cxn modelId="{E714AC49-91A9-42D5-AF05-B2F1790173A5}" type="presParOf" srcId="{21BAF8DF-F90C-453F-88BA-AB1BD14AAD2E}" destId="{2AE263C9-435A-4A74-B474-6842F99433A2}" srcOrd="0" destOrd="0" presId="urn:microsoft.com/office/officeart/2005/8/layout/hProcess4"/>
    <dgm:cxn modelId="{8963CFB3-16C9-464E-A1C3-B8A90FF0B0AE}" type="presParOf" srcId="{21BAF8DF-F90C-453F-88BA-AB1BD14AAD2E}" destId="{4F76FAEE-ADC0-4B02-8C8D-0E14EFE75AC8}" srcOrd="1" destOrd="0" presId="urn:microsoft.com/office/officeart/2005/8/layout/hProcess4"/>
    <dgm:cxn modelId="{2F0CD156-F66F-4504-B108-0DEFA3B4AF74}" type="presParOf" srcId="{21BAF8DF-F90C-453F-88BA-AB1BD14AAD2E}" destId="{5191B9D4-8BCB-49A7-B4DE-99B8BE277664}" srcOrd="2" destOrd="0" presId="urn:microsoft.com/office/officeart/2005/8/layout/hProcess4"/>
    <dgm:cxn modelId="{A49B7F72-904F-491C-95C8-F227E98801B4}" type="presParOf" srcId="{5191B9D4-8BCB-49A7-B4DE-99B8BE277664}" destId="{D26E5F51-710A-4A03-A067-AAB23BB74197}" srcOrd="0" destOrd="0" presId="urn:microsoft.com/office/officeart/2005/8/layout/hProcess4"/>
    <dgm:cxn modelId="{D55F6A7B-C12A-43DD-93C0-90F2A58574E7}" type="presParOf" srcId="{D26E5F51-710A-4A03-A067-AAB23BB74197}" destId="{5D587E65-960F-41D6-931C-C1DCFE52A6C5}" srcOrd="0" destOrd="0" presId="urn:microsoft.com/office/officeart/2005/8/layout/hProcess4"/>
    <dgm:cxn modelId="{13872FD5-8230-4383-906E-87D068972005}" type="presParOf" srcId="{D26E5F51-710A-4A03-A067-AAB23BB74197}" destId="{F52DF7D3-93DF-4377-A25E-6FB4C7BDD4D0}" srcOrd="1" destOrd="0" presId="urn:microsoft.com/office/officeart/2005/8/layout/hProcess4"/>
    <dgm:cxn modelId="{DC4460CD-05F1-4C35-AE17-5BC2676E840F}" type="presParOf" srcId="{D26E5F51-710A-4A03-A067-AAB23BB74197}" destId="{1F2E8AE3-DCBE-4664-917A-979868F86863}" srcOrd="2" destOrd="0" presId="urn:microsoft.com/office/officeart/2005/8/layout/hProcess4"/>
    <dgm:cxn modelId="{67E2445C-A8C3-4301-859B-A0B88F5791A3}" type="presParOf" srcId="{D26E5F51-710A-4A03-A067-AAB23BB74197}" destId="{23DC421E-F033-4297-9943-EE0A36DDB28A}" srcOrd="3" destOrd="0" presId="urn:microsoft.com/office/officeart/2005/8/layout/hProcess4"/>
    <dgm:cxn modelId="{2391C1EF-3A1C-4C16-8403-285513904C05}" type="presParOf" srcId="{D26E5F51-710A-4A03-A067-AAB23BB74197}" destId="{CD112630-CDB6-4292-8B96-A3F70FC5C333}" srcOrd="4" destOrd="0" presId="urn:microsoft.com/office/officeart/2005/8/layout/hProcess4"/>
    <dgm:cxn modelId="{4EF952E1-D09A-46A7-BEBC-3FE1FF6EFEE0}" type="presParOf" srcId="{5191B9D4-8BCB-49A7-B4DE-99B8BE277664}" destId="{58B92678-F440-488D-A5AD-2FC5A551B93B}" srcOrd="1" destOrd="0" presId="urn:microsoft.com/office/officeart/2005/8/layout/hProcess4"/>
    <dgm:cxn modelId="{F93C790B-59A6-4F19-B93D-86AA6C3C1CE8}" type="presParOf" srcId="{5191B9D4-8BCB-49A7-B4DE-99B8BE277664}" destId="{47D98863-CCD3-4F30-A029-2B63639FB54C}" srcOrd="2" destOrd="0" presId="urn:microsoft.com/office/officeart/2005/8/layout/hProcess4"/>
    <dgm:cxn modelId="{AE38A6FA-A3D2-4E1C-8662-6B129E769D35}" type="presParOf" srcId="{47D98863-CCD3-4F30-A029-2B63639FB54C}" destId="{4B0C4C9E-1376-47B1-8778-D6C5F81AEEF0}" srcOrd="0" destOrd="0" presId="urn:microsoft.com/office/officeart/2005/8/layout/hProcess4"/>
    <dgm:cxn modelId="{E327BA8A-71AC-4FAE-A07A-33C161DD46A2}" type="presParOf" srcId="{47D98863-CCD3-4F30-A029-2B63639FB54C}" destId="{D5B85B94-3CD0-4175-870B-9186FF71B1D6}" srcOrd="1" destOrd="0" presId="urn:microsoft.com/office/officeart/2005/8/layout/hProcess4"/>
    <dgm:cxn modelId="{80F764F6-D589-44A4-BB52-F90F5F9C1E1C}" type="presParOf" srcId="{47D98863-CCD3-4F30-A029-2B63639FB54C}" destId="{2AB53FA8-B1F7-4D9D-A384-48652A814B3F}" srcOrd="2" destOrd="0" presId="urn:microsoft.com/office/officeart/2005/8/layout/hProcess4"/>
    <dgm:cxn modelId="{F48E4D9B-5FB6-4FA8-9F7E-7F2C7F8163AD}" type="presParOf" srcId="{47D98863-CCD3-4F30-A029-2B63639FB54C}" destId="{939C2D47-444F-4685-A25F-51690083C2AD}" srcOrd="3" destOrd="0" presId="urn:microsoft.com/office/officeart/2005/8/layout/hProcess4"/>
    <dgm:cxn modelId="{60E1C280-C7CC-4FA4-B175-D97C8C6C04C8}" type="presParOf" srcId="{47D98863-CCD3-4F30-A029-2B63639FB54C}" destId="{599B41F4-85D7-49A8-B44E-2A8AFB29705B}" srcOrd="4" destOrd="0" presId="urn:microsoft.com/office/officeart/2005/8/layout/hProcess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EE86FBF-6F83-4057-B8C2-37F31C595C42}"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s-EC"/>
        </a:p>
      </dgm:t>
    </dgm:pt>
    <dgm:pt modelId="{F54677CA-AB6B-4FCE-BEB8-DBCC436C84FF}">
      <dgm:prSet phldrT="[Texto]" custT="1"/>
      <dgm:spPr/>
      <dgm:t>
        <a:bodyPr/>
        <a:lstStyle/>
        <a:p>
          <a:r>
            <a:rPr lang="es-EC" sz="1800" dirty="0" smtClean="0"/>
            <a:t>El enfoque endógeno del gobierno fomenta la transformación productiva mediante la generación de valor agregado para reducir la dependencia de las importaciones</a:t>
          </a:r>
          <a:endParaRPr lang="es-EC" sz="1800" dirty="0"/>
        </a:p>
      </dgm:t>
    </dgm:pt>
    <dgm:pt modelId="{58A38C7E-95F2-4137-B3EB-64CD46782EAE}" type="parTrans" cxnId="{65A0F536-4D3F-4706-8275-F72C517140D8}">
      <dgm:prSet/>
      <dgm:spPr/>
      <dgm:t>
        <a:bodyPr/>
        <a:lstStyle/>
        <a:p>
          <a:endParaRPr lang="es-EC" sz="1800"/>
        </a:p>
      </dgm:t>
    </dgm:pt>
    <dgm:pt modelId="{80A0F037-C036-49FD-B1FF-E17A64DFDF0A}" type="sibTrans" cxnId="{65A0F536-4D3F-4706-8275-F72C517140D8}">
      <dgm:prSet/>
      <dgm:spPr/>
      <dgm:t>
        <a:bodyPr/>
        <a:lstStyle/>
        <a:p>
          <a:endParaRPr lang="es-EC" sz="1800"/>
        </a:p>
      </dgm:t>
    </dgm:pt>
    <dgm:pt modelId="{9EF6FF13-757D-4012-9D33-297A206411B0}">
      <dgm:prSet phldrT="[Texto]" custT="1"/>
      <dgm:spPr/>
      <dgm:t>
        <a:bodyPr/>
        <a:lstStyle/>
        <a:p>
          <a:r>
            <a:rPr lang="es-EC" sz="1800" dirty="0" smtClean="0"/>
            <a:t>La política comercial del Ecuador con el fin de garantizar el acceso a alimentos establece normativas flexibles que difieren de su modelo de sustitución de importaciones como el diferimiento arancelario </a:t>
          </a:r>
          <a:endParaRPr lang="es-EC" sz="1800" dirty="0"/>
        </a:p>
      </dgm:t>
    </dgm:pt>
    <dgm:pt modelId="{2BD4EC16-AD94-4558-A07D-D720989FADE9}" type="parTrans" cxnId="{EB74BFE2-B8C4-4C8C-A7D8-8D3C0AF477DB}">
      <dgm:prSet/>
      <dgm:spPr/>
      <dgm:t>
        <a:bodyPr/>
        <a:lstStyle/>
        <a:p>
          <a:endParaRPr lang="es-EC" sz="1800"/>
        </a:p>
      </dgm:t>
    </dgm:pt>
    <dgm:pt modelId="{3A9FA6B0-FBDA-4BAD-8A9E-515C7907A5E6}" type="sibTrans" cxnId="{EB74BFE2-B8C4-4C8C-A7D8-8D3C0AF477DB}">
      <dgm:prSet/>
      <dgm:spPr/>
      <dgm:t>
        <a:bodyPr/>
        <a:lstStyle/>
        <a:p>
          <a:endParaRPr lang="es-EC" sz="1800"/>
        </a:p>
      </dgm:t>
    </dgm:pt>
    <dgm:pt modelId="{88096FEF-35B7-4699-9D1C-1B1E210F5FB7}">
      <dgm:prSet phldrT="[Texto]" custT="1"/>
      <dgm:spPr/>
      <dgm:t>
        <a:bodyPr/>
        <a:lstStyle/>
        <a:p>
          <a:r>
            <a:rPr lang="es-EC" sz="1800" dirty="0" smtClean="0"/>
            <a:t>El gobierno promueve el desarrollo de un programa de reactivación de la producción nacional de trigo</a:t>
          </a:r>
          <a:endParaRPr lang="es-EC" sz="1800" dirty="0"/>
        </a:p>
      </dgm:t>
    </dgm:pt>
    <dgm:pt modelId="{B0994DB1-F202-4CD9-8707-3F2028048306}" type="parTrans" cxnId="{719DBEAC-E35E-4667-A6EE-6D5AD9299A47}">
      <dgm:prSet/>
      <dgm:spPr/>
      <dgm:t>
        <a:bodyPr/>
        <a:lstStyle/>
        <a:p>
          <a:endParaRPr lang="es-EC" sz="1800"/>
        </a:p>
      </dgm:t>
    </dgm:pt>
    <dgm:pt modelId="{D9ECE120-5517-41EE-879D-16B2AB7273EA}" type="sibTrans" cxnId="{719DBEAC-E35E-4667-A6EE-6D5AD9299A47}">
      <dgm:prSet/>
      <dgm:spPr/>
      <dgm:t>
        <a:bodyPr/>
        <a:lstStyle/>
        <a:p>
          <a:endParaRPr lang="es-EC" sz="1800"/>
        </a:p>
      </dgm:t>
    </dgm:pt>
    <dgm:pt modelId="{7A26490F-9B13-4E30-B535-4ACF84B37029}">
      <dgm:prSet phldrT="[Texto]" custT="1"/>
      <dgm:spPr/>
      <dgm:t>
        <a:bodyPr/>
        <a:lstStyle/>
        <a:p>
          <a:r>
            <a:rPr lang="es-EC" sz="1800" dirty="0" smtClean="0"/>
            <a:t>Las importaciones de trigo para años futuros presenta una tendencia de crecimiento positiva, lo que refleja la dependencia que tiene el país hacia la oferta extranjera</a:t>
          </a:r>
          <a:endParaRPr lang="es-EC" sz="1800" dirty="0"/>
        </a:p>
      </dgm:t>
    </dgm:pt>
    <dgm:pt modelId="{B5CC1D6C-9768-4EE9-B9D0-B037FD07EB56}" type="parTrans" cxnId="{8503131D-56D8-49F3-891B-0FF81CCE0B9E}">
      <dgm:prSet/>
      <dgm:spPr/>
      <dgm:t>
        <a:bodyPr/>
        <a:lstStyle/>
        <a:p>
          <a:endParaRPr lang="es-EC" sz="1800"/>
        </a:p>
      </dgm:t>
    </dgm:pt>
    <dgm:pt modelId="{1B9B2361-D533-4DF0-8072-393E124666A4}" type="sibTrans" cxnId="{8503131D-56D8-49F3-891B-0FF81CCE0B9E}">
      <dgm:prSet/>
      <dgm:spPr/>
      <dgm:t>
        <a:bodyPr/>
        <a:lstStyle/>
        <a:p>
          <a:endParaRPr lang="es-EC" sz="1800"/>
        </a:p>
      </dgm:t>
    </dgm:pt>
    <dgm:pt modelId="{98909EBB-BBD9-4261-91D5-686BC6963597}">
      <dgm:prSet phldrT="[Texto]" custT="1"/>
      <dgm:spPr/>
      <dgm:t>
        <a:bodyPr/>
        <a:lstStyle/>
        <a:p>
          <a:r>
            <a:rPr lang="es-EC" sz="1800" dirty="0" smtClean="0"/>
            <a:t>La utilización de semilla certificada  conjuntamente con las buenas practicas agrícolas permite obtener un producto de excelente calidad y una producción maximizada por hectárea de cultivo debido a su alto porcentaje de rendimiento </a:t>
          </a:r>
          <a:endParaRPr lang="es-EC" sz="1800" dirty="0"/>
        </a:p>
      </dgm:t>
    </dgm:pt>
    <dgm:pt modelId="{EDEB7EC5-1405-4E15-A19B-1C208A335980}" type="parTrans" cxnId="{DCC6A09D-A0D0-4D1F-B2FF-12F135E1C1AF}">
      <dgm:prSet/>
      <dgm:spPr/>
      <dgm:t>
        <a:bodyPr/>
        <a:lstStyle/>
        <a:p>
          <a:endParaRPr lang="es-EC" sz="1800"/>
        </a:p>
      </dgm:t>
    </dgm:pt>
    <dgm:pt modelId="{51BDFA5B-D034-4518-89C1-78B279C64DFD}" type="sibTrans" cxnId="{DCC6A09D-A0D0-4D1F-B2FF-12F135E1C1AF}">
      <dgm:prSet/>
      <dgm:spPr/>
      <dgm:t>
        <a:bodyPr/>
        <a:lstStyle/>
        <a:p>
          <a:endParaRPr lang="es-EC" sz="1800"/>
        </a:p>
      </dgm:t>
    </dgm:pt>
    <dgm:pt modelId="{FEA2671B-0C28-4057-9B26-66D4EB287113}">
      <dgm:prSet phldrT="[Texto]" custT="1"/>
      <dgm:spPr/>
      <dgm:t>
        <a:bodyPr/>
        <a:lstStyle/>
        <a:p>
          <a:r>
            <a:rPr lang="es-EC" sz="1800" dirty="0" smtClean="0"/>
            <a:t>El desarrollo de las semillas por parte del INIAP se enfoca en las cualidades de molienda del trigo para satisfacer los requerimientos industriales </a:t>
          </a:r>
          <a:endParaRPr lang="es-EC" sz="1800" dirty="0"/>
        </a:p>
      </dgm:t>
    </dgm:pt>
    <dgm:pt modelId="{E949F0DB-EA38-4FAB-BA46-1BB84AEE950C}" type="parTrans" cxnId="{8E18D777-1270-4F45-B90F-06C837FA9A77}">
      <dgm:prSet/>
      <dgm:spPr/>
      <dgm:t>
        <a:bodyPr/>
        <a:lstStyle/>
        <a:p>
          <a:endParaRPr lang="es-EC" sz="1800"/>
        </a:p>
      </dgm:t>
    </dgm:pt>
    <dgm:pt modelId="{78DAC9C5-FDFC-4A63-BB54-B75B14BAFDE1}" type="sibTrans" cxnId="{8E18D777-1270-4F45-B90F-06C837FA9A77}">
      <dgm:prSet/>
      <dgm:spPr/>
      <dgm:t>
        <a:bodyPr/>
        <a:lstStyle/>
        <a:p>
          <a:endParaRPr lang="es-EC" sz="1800"/>
        </a:p>
      </dgm:t>
    </dgm:pt>
    <dgm:pt modelId="{4180D225-C41C-4057-AD3D-32F7E147992F}" type="pres">
      <dgm:prSet presAssocID="{3EE86FBF-6F83-4057-B8C2-37F31C595C42}" presName="linear" presStyleCnt="0">
        <dgm:presLayoutVars>
          <dgm:animLvl val="lvl"/>
          <dgm:resizeHandles val="exact"/>
        </dgm:presLayoutVars>
      </dgm:prSet>
      <dgm:spPr/>
      <dgm:t>
        <a:bodyPr/>
        <a:lstStyle/>
        <a:p>
          <a:endParaRPr lang="es-EC"/>
        </a:p>
      </dgm:t>
    </dgm:pt>
    <dgm:pt modelId="{477EC9C1-8667-4BC2-9D4D-9D0FF54ECFA5}" type="pres">
      <dgm:prSet presAssocID="{F54677CA-AB6B-4FCE-BEB8-DBCC436C84FF}" presName="parentText" presStyleLbl="node1" presStyleIdx="0" presStyleCnt="3" custScaleY="81649">
        <dgm:presLayoutVars>
          <dgm:chMax val="0"/>
          <dgm:bulletEnabled val="1"/>
        </dgm:presLayoutVars>
      </dgm:prSet>
      <dgm:spPr/>
      <dgm:t>
        <a:bodyPr/>
        <a:lstStyle/>
        <a:p>
          <a:endParaRPr lang="es-EC"/>
        </a:p>
      </dgm:t>
    </dgm:pt>
    <dgm:pt modelId="{B8014F6F-4E32-4FDA-8A4A-544334804D80}" type="pres">
      <dgm:prSet presAssocID="{F54677CA-AB6B-4FCE-BEB8-DBCC436C84FF}" presName="childText" presStyleLbl="revTx" presStyleIdx="0" presStyleCnt="3" custScaleY="146951">
        <dgm:presLayoutVars>
          <dgm:bulletEnabled val="1"/>
        </dgm:presLayoutVars>
      </dgm:prSet>
      <dgm:spPr/>
      <dgm:t>
        <a:bodyPr/>
        <a:lstStyle/>
        <a:p>
          <a:endParaRPr lang="es-EC"/>
        </a:p>
      </dgm:t>
    </dgm:pt>
    <dgm:pt modelId="{D3C5F3B5-A921-44E1-AED8-C986F4163310}" type="pres">
      <dgm:prSet presAssocID="{88096FEF-35B7-4699-9D1C-1B1E210F5FB7}" presName="parentText" presStyleLbl="node1" presStyleIdx="1" presStyleCnt="3" custScaleY="77288">
        <dgm:presLayoutVars>
          <dgm:chMax val="0"/>
          <dgm:bulletEnabled val="1"/>
        </dgm:presLayoutVars>
      </dgm:prSet>
      <dgm:spPr/>
      <dgm:t>
        <a:bodyPr/>
        <a:lstStyle/>
        <a:p>
          <a:endParaRPr lang="es-EC"/>
        </a:p>
      </dgm:t>
    </dgm:pt>
    <dgm:pt modelId="{9F5D6E9F-435F-4F83-A9C8-F3A21D8B790C}" type="pres">
      <dgm:prSet presAssocID="{88096FEF-35B7-4699-9D1C-1B1E210F5FB7}" presName="childText" presStyleLbl="revTx" presStyleIdx="1" presStyleCnt="3" custScaleY="153028">
        <dgm:presLayoutVars>
          <dgm:bulletEnabled val="1"/>
        </dgm:presLayoutVars>
      </dgm:prSet>
      <dgm:spPr/>
      <dgm:t>
        <a:bodyPr/>
        <a:lstStyle/>
        <a:p>
          <a:endParaRPr lang="es-EC"/>
        </a:p>
      </dgm:t>
    </dgm:pt>
    <dgm:pt modelId="{40511D4B-7438-4B62-BFAF-102CB66A62AC}" type="pres">
      <dgm:prSet presAssocID="{98909EBB-BBD9-4261-91D5-686BC6963597}" presName="parentText" presStyleLbl="node1" presStyleIdx="2" presStyleCnt="3" custScaleY="97365">
        <dgm:presLayoutVars>
          <dgm:chMax val="0"/>
          <dgm:bulletEnabled val="1"/>
        </dgm:presLayoutVars>
      </dgm:prSet>
      <dgm:spPr/>
      <dgm:t>
        <a:bodyPr/>
        <a:lstStyle/>
        <a:p>
          <a:endParaRPr lang="es-EC"/>
        </a:p>
      </dgm:t>
    </dgm:pt>
    <dgm:pt modelId="{5186FC5B-9082-4AA3-97E5-8C7F9DE5D571}" type="pres">
      <dgm:prSet presAssocID="{98909EBB-BBD9-4261-91D5-686BC6963597}" presName="childText" presStyleLbl="revTx" presStyleIdx="2" presStyleCnt="3" custScaleY="120728">
        <dgm:presLayoutVars>
          <dgm:bulletEnabled val="1"/>
        </dgm:presLayoutVars>
      </dgm:prSet>
      <dgm:spPr/>
      <dgm:t>
        <a:bodyPr/>
        <a:lstStyle/>
        <a:p>
          <a:endParaRPr lang="es-EC"/>
        </a:p>
      </dgm:t>
    </dgm:pt>
  </dgm:ptLst>
  <dgm:cxnLst>
    <dgm:cxn modelId="{8503131D-56D8-49F3-891B-0FF81CCE0B9E}" srcId="{88096FEF-35B7-4699-9D1C-1B1E210F5FB7}" destId="{7A26490F-9B13-4E30-B535-4ACF84B37029}" srcOrd="0" destOrd="0" parTransId="{B5CC1D6C-9768-4EE9-B9D0-B037FD07EB56}" sibTransId="{1B9B2361-D533-4DF0-8072-393E124666A4}"/>
    <dgm:cxn modelId="{8741D157-93A7-4F4A-8192-746C7A0EB999}" type="presOf" srcId="{F54677CA-AB6B-4FCE-BEB8-DBCC436C84FF}" destId="{477EC9C1-8667-4BC2-9D4D-9D0FF54ECFA5}" srcOrd="0" destOrd="0" presId="urn:microsoft.com/office/officeart/2005/8/layout/vList2"/>
    <dgm:cxn modelId="{65A0F536-4D3F-4706-8275-F72C517140D8}" srcId="{3EE86FBF-6F83-4057-B8C2-37F31C595C42}" destId="{F54677CA-AB6B-4FCE-BEB8-DBCC436C84FF}" srcOrd="0" destOrd="0" parTransId="{58A38C7E-95F2-4137-B3EB-64CD46782EAE}" sibTransId="{80A0F037-C036-49FD-B1FF-E17A64DFDF0A}"/>
    <dgm:cxn modelId="{DCC6A09D-A0D0-4D1F-B2FF-12F135E1C1AF}" srcId="{3EE86FBF-6F83-4057-B8C2-37F31C595C42}" destId="{98909EBB-BBD9-4261-91D5-686BC6963597}" srcOrd="2" destOrd="0" parTransId="{EDEB7EC5-1405-4E15-A19B-1C208A335980}" sibTransId="{51BDFA5B-D034-4518-89C1-78B279C64DFD}"/>
    <dgm:cxn modelId="{719DBEAC-E35E-4667-A6EE-6D5AD9299A47}" srcId="{3EE86FBF-6F83-4057-B8C2-37F31C595C42}" destId="{88096FEF-35B7-4699-9D1C-1B1E210F5FB7}" srcOrd="1" destOrd="0" parTransId="{B0994DB1-F202-4CD9-8707-3F2028048306}" sibTransId="{D9ECE120-5517-41EE-879D-16B2AB7273EA}"/>
    <dgm:cxn modelId="{EC3027CD-073A-4723-A270-3C3CF1456558}" type="presOf" srcId="{FEA2671B-0C28-4057-9B26-66D4EB287113}" destId="{5186FC5B-9082-4AA3-97E5-8C7F9DE5D571}" srcOrd="0" destOrd="0" presId="urn:microsoft.com/office/officeart/2005/8/layout/vList2"/>
    <dgm:cxn modelId="{A1016CEE-1EFC-40F3-9316-E4BE6CAAD519}" type="presOf" srcId="{3EE86FBF-6F83-4057-B8C2-37F31C595C42}" destId="{4180D225-C41C-4057-AD3D-32F7E147992F}" srcOrd="0" destOrd="0" presId="urn:microsoft.com/office/officeart/2005/8/layout/vList2"/>
    <dgm:cxn modelId="{6F9971DC-CE93-4668-904F-F21A792438AD}" type="presOf" srcId="{9EF6FF13-757D-4012-9D33-297A206411B0}" destId="{B8014F6F-4E32-4FDA-8A4A-544334804D80}" srcOrd="0" destOrd="0" presId="urn:microsoft.com/office/officeart/2005/8/layout/vList2"/>
    <dgm:cxn modelId="{8E18D777-1270-4F45-B90F-06C837FA9A77}" srcId="{98909EBB-BBD9-4261-91D5-686BC6963597}" destId="{FEA2671B-0C28-4057-9B26-66D4EB287113}" srcOrd="0" destOrd="0" parTransId="{E949F0DB-EA38-4FAB-BA46-1BB84AEE950C}" sibTransId="{78DAC9C5-FDFC-4A63-BB54-B75B14BAFDE1}"/>
    <dgm:cxn modelId="{413828FB-AF69-4C36-98D5-C53D406E6002}" type="presOf" srcId="{98909EBB-BBD9-4261-91D5-686BC6963597}" destId="{40511D4B-7438-4B62-BFAF-102CB66A62AC}" srcOrd="0" destOrd="0" presId="urn:microsoft.com/office/officeart/2005/8/layout/vList2"/>
    <dgm:cxn modelId="{EB74BFE2-B8C4-4C8C-A7D8-8D3C0AF477DB}" srcId="{F54677CA-AB6B-4FCE-BEB8-DBCC436C84FF}" destId="{9EF6FF13-757D-4012-9D33-297A206411B0}" srcOrd="0" destOrd="0" parTransId="{2BD4EC16-AD94-4558-A07D-D720989FADE9}" sibTransId="{3A9FA6B0-FBDA-4BAD-8A9E-515C7907A5E6}"/>
    <dgm:cxn modelId="{8AB43C38-D61E-42AB-BA48-2892AA4A416D}" type="presOf" srcId="{88096FEF-35B7-4699-9D1C-1B1E210F5FB7}" destId="{D3C5F3B5-A921-44E1-AED8-C986F4163310}" srcOrd="0" destOrd="0" presId="urn:microsoft.com/office/officeart/2005/8/layout/vList2"/>
    <dgm:cxn modelId="{7D856A62-9C47-4159-AD1B-96526A6B04F1}" type="presOf" srcId="{7A26490F-9B13-4E30-B535-4ACF84B37029}" destId="{9F5D6E9F-435F-4F83-A9C8-F3A21D8B790C}" srcOrd="0" destOrd="0" presId="urn:microsoft.com/office/officeart/2005/8/layout/vList2"/>
    <dgm:cxn modelId="{855CF342-FB12-4A2B-A74D-CF1022580F28}" type="presParOf" srcId="{4180D225-C41C-4057-AD3D-32F7E147992F}" destId="{477EC9C1-8667-4BC2-9D4D-9D0FF54ECFA5}" srcOrd="0" destOrd="0" presId="urn:microsoft.com/office/officeart/2005/8/layout/vList2"/>
    <dgm:cxn modelId="{D1A49315-E68B-461B-BF74-B6037E1CDE73}" type="presParOf" srcId="{4180D225-C41C-4057-AD3D-32F7E147992F}" destId="{B8014F6F-4E32-4FDA-8A4A-544334804D80}" srcOrd="1" destOrd="0" presId="urn:microsoft.com/office/officeart/2005/8/layout/vList2"/>
    <dgm:cxn modelId="{34BA567B-4EBA-4B5C-BAF1-D22EC3B58A70}" type="presParOf" srcId="{4180D225-C41C-4057-AD3D-32F7E147992F}" destId="{D3C5F3B5-A921-44E1-AED8-C986F4163310}" srcOrd="2" destOrd="0" presId="urn:microsoft.com/office/officeart/2005/8/layout/vList2"/>
    <dgm:cxn modelId="{C38DC261-80A0-42E6-8BC9-FA80DB6F14F6}" type="presParOf" srcId="{4180D225-C41C-4057-AD3D-32F7E147992F}" destId="{9F5D6E9F-435F-4F83-A9C8-F3A21D8B790C}" srcOrd="3" destOrd="0" presId="urn:microsoft.com/office/officeart/2005/8/layout/vList2"/>
    <dgm:cxn modelId="{2769A597-F21F-492B-8265-1758EFB1051A}" type="presParOf" srcId="{4180D225-C41C-4057-AD3D-32F7E147992F}" destId="{40511D4B-7438-4B62-BFAF-102CB66A62AC}" srcOrd="4" destOrd="0" presId="urn:microsoft.com/office/officeart/2005/8/layout/vList2"/>
    <dgm:cxn modelId="{AF9F447D-AA44-41AE-8AC1-1C4F66C4ECF2}" type="presParOf" srcId="{4180D225-C41C-4057-AD3D-32F7E147992F}" destId="{5186FC5B-9082-4AA3-97E5-8C7F9DE5D571}"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EE86FBF-6F83-4057-B8C2-37F31C595C42}"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s-EC"/>
        </a:p>
      </dgm:t>
    </dgm:pt>
    <dgm:pt modelId="{F54677CA-AB6B-4FCE-BEB8-DBCC436C84FF}">
      <dgm:prSet phldrT="[Texto]" custT="1"/>
      <dgm:spPr/>
      <dgm:t>
        <a:bodyPr/>
        <a:lstStyle/>
        <a:p>
          <a:r>
            <a:rPr lang="es-EC" sz="1800" dirty="0" smtClean="0"/>
            <a:t>El Programa de Reactivación de la producción nacional de trigo incluye capacitación en el manejo de cultivo, asesoramiento en el ciclo productivo y acceso a créditos.</a:t>
          </a:r>
          <a:endParaRPr lang="es-EC" sz="1800" dirty="0"/>
        </a:p>
      </dgm:t>
    </dgm:pt>
    <dgm:pt modelId="{58A38C7E-95F2-4137-B3EB-64CD46782EAE}" type="parTrans" cxnId="{65A0F536-4D3F-4706-8275-F72C517140D8}">
      <dgm:prSet/>
      <dgm:spPr/>
      <dgm:t>
        <a:bodyPr/>
        <a:lstStyle/>
        <a:p>
          <a:endParaRPr lang="es-EC" sz="1800"/>
        </a:p>
      </dgm:t>
    </dgm:pt>
    <dgm:pt modelId="{80A0F037-C036-49FD-B1FF-E17A64DFDF0A}" type="sibTrans" cxnId="{65A0F536-4D3F-4706-8275-F72C517140D8}">
      <dgm:prSet/>
      <dgm:spPr/>
      <dgm:t>
        <a:bodyPr/>
        <a:lstStyle/>
        <a:p>
          <a:endParaRPr lang="es-EC" sz="1800"/>
        </a:p>
      </dgm:t>
    </dgm:pt>
    <dgm:pt modelId="{9EF6FF13-757D-4012-9D33-297A206411B0}">
      <dgm:prSet phldrT="[Texto]" custT="1"/>
      <dgm:spPr/>
      <dgm:t>
        <a:bodyPr/>
        <a:lstStyle/>
        <a:p>
          <a:r>
            <a:rPr lang="es-EC" sz="1800" dirty="0" smtClean="0"/>
            <a:t>La producción internacional de trigo  se encuentra manejada por los grandes exportadores de cereales como Estados Unidos, Canadá y Ucrania.</a:t>
          </a:r>
          <a:endParaRPr lang="es-EC" sz="1800" dirty="0"/>
        </a:p>
      </dgm:t>
    </dgm:pt>
    <dgm:pt modelId="{2BD4EC16-AD94-4558-A07D-D720989FADE9}" type="parTrans" cxnId="{EB74BFE2-B8C4-4C8C-A7D8-8D3C0AF477DB}">
      <dgm:prSet/>
      <dgm:spPr/>
      <dgm:t>
        <a:bodyPr/>
        <a:lstStyle/>
        <a:p>
          <a:endParaRPr lang="es-EC" sz="1800"/>
        </a:p>
      </dgm:t>
    </dgm:pt>
    <dgm:pt modelId="{3A9FA6B0-FBDA-4BAD-8A9E-515C7907A5E6}" type="sibTrans" cxnId="{EB74BFE2-B8C4-4C8C-A7D8-8D3C0AF477DB}">
      <dgm:prSet/>
      <dgm:spPr/>
      <dgm:t>
        <a:bodyPr/>
        <a:lstStyle/>
        <a:p>
          <a:endParaRPr lang="es-EC" sz="1800"/>
        </a:p>
      </dgm:t>
    </dgm:pt>
    <dgm:pt modelId="{88096FEF-35B7-4699-9D1C-1B1E210F5FB7}">
      <dgm:prSet phldrT="[Texto]" custT="1"/>
      <dgm:spPr/>
      <dgm:t>
        <a:bodyPr/>
        <a:lstStyle/>
        <a:p>
          <a:r>
            <a:rPr lang="es-EC" sz="1800" dirty="0" smtClean="0"/>
            <a:t>Los industriales molineros deben absorber toda la cosecha nacional para acceder al diferimiento arancelario en sus importaciones.</a:t>
          </a:r>
          <a:endParaRPr lang="es-EC" sz="1800" dirty="0"/>
        </a:p>
      </dgm:t>
    </dgm:pt>
    <dgm:pt modelId="{B0994DB1-F202-4CD9-8707-3F2028048306}" type="parTrans" cxnId="{719DBEAC-E35E-4667-A6EE-6D5AD9299A47}">
      <dgm:prSet/>
      <dgm:spPr/>
      <dgm:t>
        <a:bodyPr/>
        <a:lstStyle/>
        <a:p>
          <a:endParaRPr lang="es-EC" sz="1800"/>
        </a:p>
      </dgm:t>
    </dgm:pt>
    <dgm:pt modelId="{D9ECE120-5517-41EE-879D-16B2AB7273EA}" type="sibTrans" cxnId="{719DBEAC-E35E-4667-A6EE-6D5AD9299A47}">
      <dgm:prSet/>
      <dgm:spPr/>
      <dgm:t>
        <a:bodyPr/>
        <a:lstStyle/>
        <a:p>
          <a:endParaRPr lang="es-EC" sz="1800"/>
        </a:p>
      </dgm:t>
    </dgm:pt>
    <dgm:pt modelId="{7A26490F-9B13-4E30-B535-4ACF84B37029}">
      <dgm:prSet phldrT="[Texto]" custT="1"/>
      <dgm:spPr/>
      <dgm:t>
        <a:bodyPr/>
        <a:lstStyle/>
        <a:p>
          <a:r>
            <a:rPr lang="es-EC" sz="1800" dirty="0" smtClean="0"/>
            <a:t>Los esfuerzos realizados por parte de los actores involucrados en la reactivación del cultivo ecuatoriano de trigo no han sido suficientes para incrementar ni el volumen de producción ni la superficie de cultivo en el país. </a:t>
          </a:r>
          <a:endParaRPr lang="es-EC" sz="1800" dirty="0"/>
        </a:p>
      </dgm:t>
    </dgm:pt>
    <dgm:pt modelId="{B5CC1D6C-9768-4EE9-B9D0-B037FD07EB56}" type="parTrans" cxnId="{8503131D-56D8-49F3-891B-0FF81CCE0B9E}">
      <dgm:prSet/>
      <dgm:spPr/>
      <dgm:t>
        <a:bodyPr/>
        <a:lstStyle/>
        <a:p>
          <a:endParaRPr lang="es-EC" sz="1800"/>
        </a:p>
      </dgm:t>
    </dgm:pt>
    <dgm:pt modelId="{1B9B2361-D533-4DF0-8072-393E124666A4}" type="sibTrans" cxnId="{8503131D-56D8-49F3-891B-0FF81CCE0B9E}">
      <dgm:prSet/>
      <dgm:spPr/>
      <dgm:t>
        <a:bodyPr/>
        <a:lstStyle/>
        <a:p>
          <a:endParaRPr lang="es-EC" sz="1800"/>
        </a:p>
      </dgm:t>
    </dgm:pt>
    <dgm:pt modelId="{98909EBB-BBD9-4261-91D5-686BC6963597}">
      <dgm:prSet phldrT="[Texto]" custT="1"/>
      <dgm:spPr/>
      <dgm:t>
        <a:bodyPr/>
        <a:lstStyle/>
        <a:p>
          <a:r>
            <a:rPr lang="es-EC" sz="1800" dirty="0" smtClean="0"/>
            <a:t>El siguiente paso sería mantener la aplicación del diferimiento arancelario del trigo mediante una política permanente para evitar la renovación anual por parte del Comité de Comercio Exterior y el incremento de precios de los productos derivados de éste cereal.</a:t>
          </a:r>
          <a:endParaRPr lang="es-EC" sz="1800" dirty="0"/>
        </a:p>
      </dgm:t>
    </dgm:pt>
    <dgm:pt modelId="{EDEB7EC5-1405-4E15-A19B-1C208A335980}" type="parTrans" cxnId="{DCC6A09D-A0D0-4D1F-B2FF-12F135E1C1AF}">
      <dgm:prSet/>
      <dgm:spPr/>
      <dgm:t>
        <a:bodyPr/>
        <a:lstStyle/>
        <a:p>
          <a:endParaRPr lang="es-EC" sz="1800"/>
        </a:p>
      </dgm:t>
    </dgm:pt>
    <dgm:pt modelId="{51BDFA5B-D034-4518-89C1-78B279C64DFD}" type="sibTrans" cxnId="{DCC6A09D-A0D0-4D1F-B2FF-12F135E1C1AF}">
      <dgm:prSet/>
      <dgm:spPr/>
      <dgm:t>
        <a:bodyPr/>
        <a:lstStyle/>
        <a:p>
          <a:endParaRPr lang="es-EC" sz="1800"/>
        </a:p>
      </dgm:t>
    </dgm:pt>
    <dgm:pt modelId="{4180D225-C41C-4057-AD3D-32F7E147992F}" type="pres">
      <dgm:prSet presAssocID="{3EE86FBF-6F83-4057-B8C2-37F31C595C42}" presName="linear" presStyleCnt="0">
        <dgm:presLayoutVars>
          <dgm:animLvl val="lvl"/>
          <dgm:resizeHandles val="exact"/>
        </dgm:presLayoutVars>
      </dgm:prSet>
      <dgm:spPr/>
      <dgm:t>
        <a:bodyPr/>
        <a:lstStyle/>
        <a:p>
          <a:endParaRPr lang="es-EC"/>
        </a:p>
      </dgm:t>
    </dgm:pt>
    <dgm:pt modelId="{477EC9C1-8667-4BC2-9D4D-9D0FF54ECFA5}" type="pres">
      <dgm:prSet presAssocID="{F54677CA-AB6B-4FCE-BEB8-DBCC436C84FF}" presName="parentText" presStyleLbl="node1" presStyleIdx="0" presStyleCnt="3" custScaleY="120099">
        <dgm:presLayoutVars>
          <dgm:chMax val="0"/>
          <dgm:bulletEnabled val="1"/>
        </dgm:presLayoutVars>
      </dgm:prSet>
      <dgm:spPr/>
      <dgm:t>
        <a:bodyPr/>
        <a:lstStyle/>
        <a:p>
          <a:endParaRPr lang="es-EC"/>
        </a:p>
      </dgm:t>
    </dgm:pt>
    <dgm:pt modelId="{B8014F6F-4E32-4FDA-8A4A-544334804D80}" type="pres">
      <dgm:prSet presAssocID="{F54677CA-AB6B-4FCE-BEB8-DBCC436C84FF}" presName="childText" presStyleLbl="revTx" presStyleIdx="0" presStyleCnt="2" custScaleY="159311">
        <dgm:presLayoutVars>
          <dgm:bulletEnabled val="1"/>
        </dgm:presLayoutVars>
      </dgm:prSet>
      <dgm:spPr/>
      <dgm:t>
        <a:bodyPr/>
        <a:lstStyle/>
        <a:p>
          <a:endParaRPr lang="es-EC"/>
        </a:p>
      </dgm:t>
    </dgm:pt>
    <dgm:pt modelId="{D3C5F3B5-A921-44E1-AED8-C986F4163310}" type="pres">
      <dgm:prSet presAssocID="{88096FEF-35B7-4699-9D1C-1B1E210F5FB7}" presName="parentText" presStyleLbl="node1" presStyleIdx="1" presStyleCnt="3" custScaleY="98588">
        <dgm:presLayoutVars>
          <dgm:chMax val="0"/>
          <dgm:bulletEnabled val="1"/>
        </dgm:presLayoutVars>
      </dgm:prSet>
      <dgm:spPr/>
      <dgm:t>
        <a:bodyPr/>
        <a:lstStyle/>
        <a:p>
          <a:endParaRPr lang="es-EC"/>
        </a:p>
      </dgm:t>
    </dgm:pt>
    <dgm:pt modelId="{9F5D6E9F-435F-4F83-A9C8-F3A21D8B790C}" type="pres">
      <dgm:prSet presAssocID="{88096FEF-35B7-4699-9D1C-1B1E210F5FB7}" presName="childText" presStyleLbl="revTx" presStyleIdx="1" presStyleCnt="2" custScaleY="109478">
        <dgm:presLayoutVars>
          <dgm:bulletEnabled val="1"/>
        </dgm:presLayoutVars>
      </dgm:prSet>
      <dgm:spPr/>
      <dgm:t>
        <a:bodyPr/>
        <a:lstStyle/>
        <a:p>
          <a:endParaRPr lang="es-EC"/>
        </a:p>
      </dgm:t>
    </dgm:pt>
    <dgm:pt modelId="{40511D4B-7438-4B62-BFAF-102CB66A62AC}" type="pres">
      <dgm:prSet presAssocID="{98909EBB-BBD9-4261-91D5-686BC6963597}" presName="parentText" presStyleLbl="node1" presStyleIdx="2" presStyleCnt="3" custScaleY="128305">
        <dgm:presLayoutVars>
          <dgm:chMax val="0"/>
          <dgm:bulletEnabled val="1"/>
        </dgm:presLayoutVars>
      </dgm:prSet>
      <dgm:spPr/>
      <dgm:t>
        <a:bodyPr/>
        <a:lstStyle/>
        <a:p>
          <a:endParaRPr lang="es-EC"/>
        </a:p>
      </dgm:t>
    </dgm:pt>
  </dgm:ptLst>
  <dgm:cxnLst>
    <dgm:cxn modelId="{C9A647E4-CE5D-43F1-A51A-8AB2219BA02F}" type="presOf" srcId="{9EF6FF13-757D-4012-9D33-297A206411B0}" destId="{B8014F6F-4E32-4FDA-8A4A-544334804D80}" srcOrd="0" destOrd="0" presId="urn:microsoft.com/office/officeart/2005/8/layout/vList2"/>
    <dgm:cxn modelId="{8503131D-56D8-49F3-891B-0FF81CCE0B9E}" srcId="{88096FEF-35B7-4699-9D1C-1B1E210F5FB7}" destId="{7A26490F-9B13-4E30-B535-4ACF84B37029}" srcOrd="0" destOrd="0" parTransId="{B5CC1D6C-9768-4EE9-B9D0-B037FD07EB56}" sibTransId="{1B9B2361-D533-4DF0-8072-393E124666A4}"/>
    <dgm:cxn modelId="{EB74BFE2-B8C4-4C8C-A7D8-8D3C0AF477DB}" srcId="{F54677CA-AB6B-4FCE-BEB8-DBCC436C84FF}" destId="{9EF6FF13-757D-4012-9D33-297A206411B0}" srcOrd="0" destOrd="0" parTransId="{2BD4EC16-AD94-4558-A07D-D720989FADE9}" sibTransId="{3A9FA6B0-FBDA-4BAD-8A9E-515C7907A5E6}"/>
    <dgm:cxn modelId="{5EA51979-9CE8-42E3-BFF1-3AD9F8932D27}" type="presOf" srcId="{F54677CA-AB6B-4FCE-BEB8-DBCC436C84FF}" destId="{477EC9C1-8667-4BC2-9D4D-9D0FF54ECFA5}" srcOrd="0" destOrd="0" presId="urn:microsoft.com/office/officeart/2005/8/layout/vList2"/>
    <dgm:cxn modelId="{3E51D1E4-B93A-4D2A-B80E-63681109D7A2}" type="presOf" srcId="{3EE86FBF-6F83-4057-B8C2-37F31C595C42}" destId="{4180D225-C41C-4057-AD3D-32F7E147992F}" srcOrd="0" destOrd="0" presId="urn:microsoft.com/office/officeart/2005/8/layout/vList2"/>
    <dgm:cxn modelId="{DCC6A09D-A0D0-4D1F-B2FF-12F135E1C1AF}" srcId="{3EE86FBF-6F83-4057-B8C2-37F31C595C42}" destId="{98909EBB-BBD9-4261-91D5-686BC6963597}" srcOrd="2" destOrd="0" parTransId="{EDEB7EC5-1405-4E15-A19B-1C208A335980}" sibTransId="{51BDFA5B-D034-4518-89C1-78B279C64DFD}"/>
    <dgm:cxn modelId="{3A252018-13DF-4E6F-A990-9AF7D697739A}" type="presOf" srcId="{88096FEF-35B7-4699-9D1C-1B1E210F5FB7}" destId="{D3C5F3B5-A921-44E1-AED8-C986F4163310}" srcOrd="0" destOrd="0" presId="urn:microsoft.com/office/officeart/2005/8/layout/vList2"/>
    <dgm:cxn modelId="{FEF96848-18D7-40FC-98E0-7A16C2E50DD7}" type="presOf" srcId="{7A26490F-9B13-4E30-B535-4ACF84B37029}" destId="{9F5D6E9F-435F-4F83-A9C8-F3A21D8B790C}" srcOrd="0" destOrd="0" presId="urn:microsoft.com/office/officeart/2005/8/layout/vList2"/>
    <dgm:cxn modelId="{719DBEAC-E35E-4667-A6EE-6D5AD9299A47}" srcId="{3EE86FBF-6F83-4057-B8C2-37F31C595C42}" destId="{88096FEF-35B7-4699-9D1C-1B1E210F5FB7}" srcOrd="1" destOrd="0" parTransId="{B0994DB1-F202-4CD9-8707-3F2028048306}" sibTransId="{D9ECE120-5517-41EE-879D-16B2AB7273EA}"/>
    <dgm:cxn modelId="{65A0F536-4D3F-4706-8275-F72C517140D8}" srcId="{3EE86FBF-6F83-4057-B8C2-37F31C595C42}" destId="{F54677CA-AB6B-4FCE-BEB8-DBCC436C84FF}" srcOrd="0" destOrd="0" parTransId="{58A38C7E-95F2-4137-B3EB-64CD46782EAE}" sibTransId="{80A0F037-C036-49FD-B1FF-E17A64DFDF0A}"/>
    <dgm:cxn modelId="{21E02F95-9421-443F-930F-C281A6C73398}" type="presOf" srcId="{98909EBB-BBD9-4261-91D5-686BC6963597}" destId="{40511D4B-7438-4B62-BFAF-102CB66A62AC}" srcOrd="0" destOrd="0" presId="urn:microsoft.com/office/officeart/2005/8/layout/vList2"/>
    <dgm:cxn modelId="{C418B52D-3AB8-4883-8166-196B704438DB}" type="presParOf" srcId="{4180D225-C41C-4057-AD3D-32F7E147992F}" destId="{477EC9C1-8667-4BC2-9D4D-9D0FF54ECFA5}" srcOrd="0" destOrd="0" presId="urn:microsoft.com/office/officeart/2005/8/layout/vList2"/>
    <dgm:cxn modelId="{D06B9677-1332-4BF0-8D89-D73026EAC0A3}" type="presParOf" srcId="{4180D225-C41C-4057-AD3D-32F7E147992F}" destId="{B8014F6F-4E32-4FDA-8A4A-544334804D80}" srcOrd="1" destOrd="0" presId="urn:microsoft.com/office/officeart/2005/8/layout/vList2"/>
    <dgm:cxn modelId="{62CB0157-54C3-4D18-9905-680E4EF123CC}" type="presParOf" srcId="{4180D225-C41C-4057-AD3D-32F7E147992F}" destId="{D3C5F3B5-A921-44E1-AED8-C986F4163310}" srcOrd="2" destOrd="0" presId="urn:microsoft.com/office/officeart/2005/8/layout/vList2"/>
    <dgm:cxn modelId="{0EEE384B-3692-4AF2-BCA5-EC4C6F64C416}" type="presParOf" srcId="{4180D225-C41C-4057-AD3D-32F7E147992F}" destId="{9F5D6E9F-435F-4F83-A9C8-F3A21D8B790C}" srcOrd="3" destOrd="0" presId="urn:microsoft.com/office/officeart/2005/8/layout/vList2"/>
    <dgm:cxn modelId="{7627AAC8-C79C-4BB7-89F3-8492DB467F30}" type="presParOf" srcId="{4180D225-C41C-4057-AD3D-32F7E147992F}" destId="{40511D4B-7438-4B62-BFAF-102CB66A62A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15559E-B11F-478E-B105-924803ABB7F6}"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s-EC"/>
        </a:p>
      </dgm:t>
    </dgm:pt>
    <dgm:pt modelId="{E3E27353-6D35-45E4-9153-896C1791C11A}">
      <dgm:prSet phldrT="[Texto]" custT="1"/>
      <dgm:spPr/>
      <dgm:t>
        <a:bodyPr/>
        <a:lstStyle/>
        <a:p>
          <a:r>
            <a:rPr lang="es-EC" sz="2000" dirty="0" smtClean="0"/>
            <a:t>ECUADOR</a:t>
          </a:r>
          <a:endParaRPr lang="es-EC" sz="2000" dirty="0"/>
        </a:p>
      </dgm:t>
    </dgm:pt>
    <dgm:pt modelId="{0B4917E4-2768-47E1-8723-10BD9CAB4929}" type="parTrans" cxnId="{5EE65D3E-1973-45DF-9254-5959D536FB4B}">
      <dgm:prSet/>
      <dgm:spPr/>
      <dgm:t>
        <a:bodyPr/>
        <a:lstStyle/>
        <a:p>
          <a:endParaRPr lang="es-EC" sz="2400"/>
        </a:p>
      </dgm:t>
    </dgm:pt>
    <dgm:pt modelId="{1550F776-DFFD-4726-A7BF-6B1C6E62E53F}" type="sibTrans" cxnId="{5EE65D3E-1973-45DF-9254-5959D536FB4B}">
      <dgm:prSet/>
      <dgm:spPr/>
      <dgm:t>
        <a:bodyPr/>
        <a:lstStyle/>
        <a:p>
          <a:endParaRPr lang="es-EC" sz="2400"/>
        </a:p>
      </dgm:t>
    </dgm:pt>
    <dgm:pt modelId="{36A2A471-1A06-4F2C-A91C-466667494316}">
      <dgm:prSet phldrT="[Texto]" custT="1"/>
      <dgm:spPr/>
      <dgm:t>
        <a:bodyPr/>
        <a:lstStyle/>
        <a:p>
          <a:r>
            <a:rPr lang="es-EC" sz="1800" dirty="0" smtClean="0"/>
            <a:t>Política Comercial Estratégica</a:t>
          </a:r>
          <a:endParaRPr lang="es-EC" sz="1800" dirty="0"/>
        </a:p>
      </dgm:t>
    </dgm:pt>
    <dgm:pt modelId="{853C7E71-34AE-4428-9D51-2268040F26BF}" type="parTrans" cxnId="{4C3477A6-140E-4BE8-AD6A-67A42F304730}">
      <dgm:prSet/>
      <dgm:spPr/>
      <dgm:t>
        <a:bodyPr/>
        <a:lstStyle/>
        <a:p>
          <a:endParaRPr lang="es-EC" sz="2400"/>
        </a:p>
      </dgm:t>
    </dgm:pt>
    <dgm:pt modelId="{1C03B5F3-45FE-472B-8BE4-4670C3B4EA7B}" type="sibTrans" cxnId="{4C3477A6-140E-4BE8-AD6A-67A42F304730}">
      <dgm:prSet/>
      <dgm:spPr/>
      <dgm:t>
        <a:bodyPr/>
        <a:lstStyle/>
        <a:p>
          <a:endParaRPr lang="es-EC" sz="2400"/>
        </a:p>
      </dgm:t>
    </dgm:pt>
    <dgm:pt modelId="{8F573447-E71A-4060-9CB5-C4E3383DE28F}">
      <dgm:prSet phldrT="[Texto]" custT="1"/>
      <dgm:spPr/>
      <dgm:t>
        <a:bodyPr/>
        <a:lstStyle/>
        <a:p>
          <a:r>
            <a:rPr lang="es-EC" sz="1800" dirty="0" smtClean="0"/>
            <a:t>Sustitución de importaciones </a:t>
          </a:r>
          <a:endParaRPr lang="es-EC" sz="1800" dirty="0"/>
        </a:p>
      </dgm:t>
    </dgm:pt>
    <dgm:pt modelId="{61E33304-3CB4-4C78-8EB8-212B68519819}" type="parTrans" cxnId="{9C84DA51-24FD-4E38-B9FD-A0F82442787A}">
      <dgm:prSet/>
      <dgm:spPr/>
      <dgm:t>
        <a:bodyPr/>
        <a:lstStyle/>
        <a:p>
          <a:endParaRPr lang="es-EC" sz="2400"/>
        </a:p>
      </dgm:t>
    </dgm:pt>
    <dgm:pt modelId="{8195FBC8-F2DF-4349-AFDB-A3D25551363D}" type="sibTrans" cxnId="{9C84DA51-24FD-4E38-B9FD-A0F82442787A}">
      <dgm:prSet/>
      <dgm:spPr/>
      <dgm:t>
        <a:bodyPr/>
        <a:lstStyle/>
        <a:p>
          <a:endParaRPr lang="es-EC" sz="2400"/>
        </a:p>
      </dgm:t>
    </dgm:pt>
    <dgm:pt modelId="{A3A58D9E-8B0E-407F-B3F8-CBF99849358F}">
      <dgm:prSet phldrT="[Texto]" custT="1"/>
      <dgm:spPr/>
      <dgm:t>
        <a:bodyPr/>
        <a:lstStyle/>
        <a:p>
          <a:r>
            <a:rPr lang="es-EC" sz="1800" dirty="0" smtClean="0"/>
            <a:t>Desarrollo Endógeno </a:t>
          </a:r>
          <a:endParaRPr lang="es-EC" sz="1800" dirty="0"/>
        </a:p>
      </dgm:t>
    </dgm:pt>
    <dgm:pt modelId="{DB6DCDE3-CDEC-4085-9330-8F9FDF8F9BFE}" type="sibTrans" cxnId="{B697CF70-A0F0-4C23-B943-CA8AE4563707}">
      <dgm:prSet/>
      <dgm:spPr/>
      <dgm:t>
        <a:bodyPr/>
        <a:lstStyle/>
        <a:p>
          <a:endParaRPr lang="es-EC" sz="2400"/>
        </a:p>
      </dgm:t>
    </dgm:pt>
    <dgm:pt modelId="{5F20C236-7DA1-4BB4-83CE-EFE44623C4B4}" type="parTrans" cxnId="{B697CF70-A0F0-4C23-B943-CA8AE4563707}">
      <dgm:prSet/>
      <dgm:spPr/>
      <dgm:t>
        <a:bodyPr/>
        <a:lstStyle/>
        <a:p>
          <a:endParaRPr lang="es-EC" sz="2400"/>
        </a:p>
      </dgm:t>
    </dgm:pt>
    <dgm:pt modelId="{2628EBAB-FF29-4095-9CEC-4348791FB47B}">
      <dgm:prSet phldrT="[Texto]" custT="1"/>
      <dgm:spPr/>
      <dgm:t>
        <a:bodyPr/>
        <a:lstStyle/>
        <a:p>
          <a:r>
            <a:rPr lang="es-EC" sz="1800" dirty="0" smtClean="0"/>
            <a:t>Matriz productiva</a:t>
          </a:r>
          <a:endParaRPr lang="es-EC" sz="1800" dirty="0"/>
        </a:p>
      </dgm:t>
    </dgm:pt>
    <dgm:pt modelId="{255DAFA7-0B0C-466D-A597-6C57EE5D10B7}" type="sibTrans" cxnId="{CD721207-FB7A-4F7F-A011-DBB4802C7EE6}">
      <dgm:prSet/>
      <dgm:spPr/>
      <dgm:t>
        <a:bodyPr/>
        <a:lstStyle/>
        <a:p>
          <a:endParaRPr lang="es-EC" sz="2400"/>
        </a:p>
      </dgm:t>
    </dgm:pt>
    <dgm:pt modelId="{4762F24E-2F44-42FD-96ED-8CDBD06B557D}" type="parTrans" cxnId="{CD721207-FB7A-4F7F-A011-DBB4802C7EE6}">
      <dgm:prSet/>
      <dgm:spPr/>
      <dgm:t>
        <a:bodyPr/>
        <a:lstStyle/>
        <a:p>
          <a:endParaRPr lang="es-EC" sz="2400"/>
        </a:p>
      </dgm:t>
    </dgm:pt>
    <dgm:pt modelId="{CF4A7A25-5033-427D-AE54-7F0490898EA2}" type="pres">
      <dgm:prSet presAssocID="{1515559E-B11F-478E-B105-924803ABB7F6}" presName="hierChild1" presStyleCnt="0">
        <dgm:presLayoutVars>
          <dgm:chPref val="1"/>
          <dgm:dir/>
          <dgm:animOne val="branch"/>
          <dgm:animLvl val="lvl"/>
          <dgm:resizeHandles/>
        </dgm:presLayoutVars>
      </dgm:prSet>
      <dgm:spPr/>
      <dgm:t>
        <a:bodyPr/>
        <a:lstStyle/>
        <a:p>
          <a:endParaRPr lang="es-EC"/>
        </a:p>
      </dgm:t>
    </dgm:pt>
    <dgm:pt modelId="{25C4C902-74AC-4B68-AAFD-67F0B61AD9A1}" type="pres">
      <dgm:prSet presAssocID="{E3E27353-6D35-45E4-9153-896C1791C11A}" presName="hierRoot1" presStyleCnt="0"/>
      <dgm:spPr/>
      <dgm:t>
        <a:bodyPr/>
        <a:lstStyle/>
        <a:p>
          <a:endParaRPr lang="es-EC"/>
        </a:p>
      </dgm:t>
    </dgm:pt>
    <dgm:pt modelId="{EC0B9E3E-6C35-4AEB-AE5A-8886870A1866}" type="pres">
      <dgm:prSet presAssocID="{E3E27353-6D35-45E4-9153-896C1791C11A}" presName="composite" presStyleCnt="0"/>
      <dgm:spPr/>
      <dgm:t>
        <a:bodyPr/>
        <a:lstStyle/>
        <a:p>
          <a:endParaRPr lang="es-EC"/>
        </a:p>
      </dgm:t>
    </dgm:pt>
    <dgm:pt modelId="{ED6F1466-E2D4-4A69-BFFF-368FAA7A2860}" type="pres">
      <dgm:prSet presAssocID="{E3E27353-6D35-45E4-9153-896C1791C11A}" presName="background" presStyleLbl="node0" presStyleIdx="0" presStyleCnt="1"/>
      <dgm:spPr/>
      <dgm:t>
        <a:bodyPr/>
        <a:lstStyle/>
        <a:p>
          <a:endParaRPr lang="es-EC"/>
        </a:p>
      </dgm:t>
    </dgm:pt>
    <dgm:pt modelId="{D822F497-31ED-4F54-8BED-6C4D1667EA0F}" type="pres">
      <dgm:prSet presAssocID="{E3E27353-6D35-45E4-9153-896C1791C11A}" presName="text" presStyleLbl="fgAcc0" presStyleIdx="0" presStyleCnt="1">
        <dgm:presLayoutVars>
          <dgm:chPref val="3"/>
        </dgm:presLayoutVars>
      </dgm:prSet>
      <dgm:spPr/>
      <dgm:t>
        <a:bodyPr/>
        <a:lstStyle/>
        <a:p>
          <a:endParaRPr lang="es-EC"/>
        </a:p>
      </dgm:t>
    </dgm:pt>
    <dgm:pt modelId="{7C8733DE-D8B4-40FE-A562-D0E9F9B319D3}" type="pres">
      <dgm:prSet presAssocID="{E3E27353-6D35-45E4-9153-896C1791C11A}" presName="hierChild2" presStyleCnt="0"/>
      <dgm:spPr/>
      <dgm:t>
        <a:bodyPr/>
        <a:lstStyle/>
        <a:p>
          <a:endParaRPr lang="es-EC"/>
        </a:p>
      </dgm:t>
    </dgm:pt>
    <dgm:pt modelId="{68BB852F-E128-40AD-90AE-4642497B352E}" type="pres">
      <dgm:prSet presAssocID="{853C7E71-34AE-4428-9D51-2268040F26BF}" presName="Name10" presStyleLbl="parChTrans1D2" presStyleIdx="0" presStyleCnt="2"/>
      <dgm:spPr/>
      <dgm:t>
        <a:bodyPr/>
        <a:lstStyle/>
        <a:p>
          <a:endParaRPr lang="es-EC"/>
        </a:p>
      </dgm:t>
    </dgm:pt>
    <dgm:pt modelId="{8B1B4360-3953-4A85-B451-D9B2961167F1}" type="pres">
      <dgm:prSet presAssocID="{36A2A471-1A06-4F2C-A91C-466667494316}" presName="hierRoot2" presStyleCnt="0"/>
      <dgm:spPr/>
      <dgm:t>
        <a:bodyPr/>
        <a:lstStyle/>
        <a:p>
          <a:endParaRPr lang="es-EC"/>
        </a:p>
      </dgm:t>
    </dgm:pt>
    <dgm:pt modelId="{9118228F-DDF7-4EE7-B43E-49372B03C0FA}" type="pres">
      <dgm:prSet presAssocID="{36A2A471-1A06-4F2C-A91C-466667494316}" presName="composite2" presStyleCnt="0"/>
      <dgm:spPr/>
      <dgm:t>
        <a:bodyPr/>
        <a:lstStyle/>
        <a:p>
          <a:endParaRPr lang="es-EC"/>
        </a:p>
      </dgm:t>
    </dgm:pt>
    <dgm:pt modelId="{141D7D7C-1649-4906-9EE9-CAF4AF81F32C}" type="pres">
      <dgm:prSet presAssocID="{36A2A471-1A06-4F2C-A91C-466667494316}" presName="background2" presStyleLbl="node2" presStyleIdx="0" presStyleCnt="2"/>
      <dgm:spPr/>
      <dgm:t>
        <a:bodyPr/>
        <a:lstStyle/>
        <a:p>
          <a:endParaRPr lang="es-EC"/>
        </a:p>
      </dgm:t>
    </dgm:pt>
    <dgm:pt modelId="{DAFDE4D2-6284-4BCC-A781-993179AA2CFC}" type="pres">
      <dgm:prSet presAssocID="{36A2A471-1A06-4F2C-A91C-466667494316}" presName="text2" presStyleLbl="fgAcc2" presStyleIdx="0" presStyleCnt="2">
        <dgm:presLayoutVars>
          <dgm:chPref val="3"/>
        </dgm:presLayoutVars>
      </dgm:prSet>
      <dgm:spPr/>
      <dgm:t>
        <a:bodyPr/>
        <a:lstStyle/>
        <a:p>
          <a:endParaRPr lang="es-EC"/>
        </a:p>
      </dgm:t>
    </dgm:pt>
    <dgm:pt modelId="{B2C5694E-5CD1-437A-A810-80B220AD56C5}" type="pres">
      <dgm:prSet presAssocID="{36A2A471-1A06-4F2C-A91C-466667494316}" presName="hierChild3" presStyleCnt="0"/>
      <dgm:spPr/>
      <dgm:t>
        <a:bodyPr/>
        <a:lstStyle/>
        <a:p>
          <a:endParaRPr lang="es-EC"/>
        </a:p>
      </dgm:t>
    </dgm:pt>
    <dgm:pt modelId="{DD19A300-D968-4F29-B8C9-BB95E52099D0}" type="pres">
      <dgm:prSet presAssocID="{61E33304-3CB4-4C78-8EB8-212B68519819}" presName="Name17" presStyleLbl="parChTrans1D3" presStyleIdx="0" presStyleCnt="2"/>
      <dgm:spPr/>
      <dgm:t>
        <a:bodyPr/>
        <a:lstStyle/>
        <a:p>
          <a:endParaRPr lang="es-EC"/>
        </a:p>
      </dgm:t>
    </dgm:pt>
    <dgm:pt modelId="{D00AABF2-CE6F-46FA-8074-20C2989EA17A}" type="pres">
      <dgm:prSet presAssocID="{8F573447-E71A-4060-9CB5-C4E3383DE28F}" presName="hierRoot3" presStyleCnt="0"/>
      <dgm:spPr/>
      <dgm:t>
        <a:bodyPr/>
        <a:lstStyle/>
        <a:p>
          <a:endParaRPr lang="es-EC"/>
        </a:p>
      </dgm:t>
    </dgm:pt>
    <dgm:pt modelId="{76070560-7897-40E1-8575-4E5E062570AB}" type="pres">
      <dgm:prSet presAssocID="{8F573447-E71A-4060-9CB5-C4E3383DE28F}" presName="composite3" presStyleCnt="0"/>
      <dgm:spPr/>
      <dgm:t>
        <a:bodyPr/>
        <a:lstStyle/>
        <a:p>
          <a:endParaRPr lang="es-EC"/>
        </a:p>
      </dgm:t>
    </dgm:pt>
    <dgm:pt modelId="{CCC27B2E-DFB6-4ADA-88D0-C97B238493B8}" type="pres">
      <dgm:prSet presAssocID="{8F573447-E71A-4060-9CB5-C4E3383DE28F}" presName="background3" presStyleLbl="node3" presStyleIdx="0" presStyleCnt="2"/>
      <dgm:spPr/>
      <dgm:t>
        <a:bodyPr/>
        <a:lstStyle/>
        <a:p>
          <a:endParaRPr lang="es-EC"/>
        </a:p>
      </dgm:t>
    </dgm:pt>
    <dgm:pt modelId="{7653C143-DFA2-4281-8288-8559C4BF4480}" type="pres">
      <dgm:prSet presAssocID="{8F573447-E71A-4060-9CB5-C4E3383DE28F}" presName="text3" presStyleLbl="fgAcc3" presStyleIdx="0" presStyleCnt="2">
        <dgm:presLayoutVars>
          <dgm:chPref val="3"/>
        </dgm:presLayoutVars>
      </dgm:prSet>
      <dgm:spPr/>
      <dgm:t>
        <a:bodyPr/>
        <a:lstStyle/>
        <a:p>
          <a:endParaRPr lang="es-EC"/>
        </a:p>
      </dgm:t>
    </dgm:pt>
    <dgm:pt modelId="{19A5BDE9-6329-4332-83ED-DC011EB5939D}" type="pres">
      <dgm:prSet presAssocID="{8F573447-E71A-4060-9CB5-C4E3383DE28F}" presName="hierChild4" presStyleCnt="0"/>
      <dgm:spPr/>
      <dgm:t>
        <a:bodyPr/>
        <a:lstStyle/>
        <a:p>
          <a:endParaRPr lang="es-EC"/>
        </a:p>
      </dgm:t>
    </dgm:pt>
    <dgm:pt modelId="{F5F4DEDE-766A-42A9-9727-57905347919C}" type="pres">
      <dgm:prSet presAssocID="{5F20C236-7DA1-4BB4-83CE-EFE44623C4B4}" presName="Name10" presStyleLbl="parChTrans1D2" presStyleIdx="1" presStyleCnt="2"/>
      <dgm:spPr/>
      <dgm:t>
        <a:bodyPr/>
        <a:lstStyle/>
        <a:p>
          <a:endParaRPr lang="es-EC"/>
        </a:p>
      </dgm:t>
    </dgm:pt>
    <dgm:pt modelId="{A137C999-8B0F-473D-9623-88817E090D93}" type="pres">
      <dgm:prSet presAssocID="{A3A58D9E-8B0E-407F-B3F8-CBF99849358F}" presName="hierRoot2" presStyleCnt="0"/>
      <dgm:spPr/>
      <dgm:t>
        <a:bodyPr/>
        <a:lstStyle/>
        <a:p>
          <a:endParaRPr lang="es-EC"/>
        </a:p>
      </dgm:t>
    </dgm:pt>
    <dgm:pt modelId="{DC0F41DE-C1DB-41D8-BE41-6086A3917240}" type="pres">
      <dgm:prSet presAssocID="{A3A58D9E-8B0E-407F-B3F8-CBF99849358F}" presName="composite2" presStyleCnt="0"/>
      <dgm:spPr/>
      <dgm:t>
        <a:bodyPr/>
        <a:lstStyle/>
        <a:p>
          <a:endParaRPr lang="es-EC"/>
        </a:p>
      </dgm:t>
    </dgm:pt>
    <dgm:pt modelId="{DA622C2D-FFD3-4E57-85F5-2582D95DA278}" type="pres">
      <dgm:prSet presAssocID="{A3A58D9E-8B0E-407F-B3F8-CBF99849358F}" presName="background2" presStyleLbl="node2" presStyleIdx="1" presStyleCnt="2"/>
      <dgm:spPr/>
      <dgm:t>
        <a:bodyPr/>
        <a:lstStyle/>
        <a:p>
          <a:endParaRPr lang="es-EC"/>
        </a:p>
      </dgm:t>
    </dgm:pt>
    <dgm:pt modelId="{9270C193-BD73-433B-A7B1-E93418804EAB}" type="pres">
      <dgm:prSet presAssocID="{A3A58D9E-8B0E-407F-B3F8-CBF99849358F}" presName="text2" presStyleLbl="fgAcc2" presStyleIdx="1" presStyleCnt="2">
        <dgm:presLayoutVars>
          <dgm:chPref val="3"/>
        </dgm:presLayoutVars>
      </dgm:prSet>
      <dgm:spPr/>
      <dgm:t>
        <a:bodyPr/>
        <a:lstStyle/>
        <a:p>
          <a:endParaRPr lang="es-EC"/>
        </a:p>
      </dgm:t>
    </dgm:pt>
    <dgm:pt modelId="{D70995B6-DD9A-4D57-A8F3-287BC9FFE67D}" type="pres">
      <dgm:prSet presAssocID="{A3A58D9E-8B0E-407F-B3F8-CBF99849358F}" presName="hierChild3" presStyleCnt="0"/>
      <dgm:spPr/>
      <dgm:t>
        <a:bodyPr/>
        <a:lstStyle/>
        <a:p>
          <a:endParaRPr lang="es-EC"/>
        </a:p>
      </dgm:t>
    </dgm:pt>
    <dgm:pt modelId="{FBFC15C2-5252-4D4B-A660-4469A94D7CE7}" type="pres">
      <dgm:prSet presAssocID="{4762F24E-2F44-42FD-96ED-8CDBD06B557D}" presName="Name17" presStyleLbl="parChTrans1D3" presStyleIdx="1" presStyleCnt="2"/>
      <dgm:spPr/>
      <dgm:t>
        <a:bodyPr/>
        <a:lstStyle/>
        <a:p>
          <a:endParaRPr lang="es-EC"/>
        </a:p>
      </dgm:t>
    </dgm:pt>
    <dgm:pt modelId="{22F03CCB-CAD7-42CC-94FD-84A6E52C4284}" type="pres">
      <dgm:prSet presAssocID="{2628EBAB-FF29-4095-9CEC-4348791FB47B}" presName="hierRoot3" presStyleCnt="0"/>
      <dgm:spPr/>
      <dgm:t>
        <a:bodyPr/>
        <a:lstStyle/>
        <a:p>
          <a:endParaRPr lang="es-EC"/>
        </a:p>
      </dgm:t>
    </dgm:pt>
    <dgm:pt modelId="{68EB821A-A948-48DB-B306-7B6EDDE0B505}" type="pres">
      <dgm:prSet presAssocID="{2628EBAB-FF29-4095-9CEC-4348791FB47B}" presName="composite3" presStyleCnt="0"/>
      <dgm:spPr/>
      <dgm:t>
        <a:bodyPr/>
        <a:lstStyle/>
        <a:p>
          <a:endParaRPr lang="es-EC"/>
        </a:p>
      </dgm:t>
    </dgm:pt>
    <dgm:pt modelId="{18098879-CBD5-4908-9D1F-0DBB8CC9BC91}" type="pres">
      <dgm:prSet presAssocID="{2628EBAB-FF29-4095-9CEC-4348791FB47B}" presName="background3" presStyleLbl="node3" presStyleIdx="1" presStyleCnt="2"/>
      <dgm:spPr/>
      <dgm:t>
        <a:bodyPr/>
        <a:lstStyle/>
        <a:p>
          <a:endParaRPr lang="es-EC"/>
        </a:p>
      </dgm:t>
    </dgm:pt>
    <dgm:pt modelId="{EBB7A6C4-5C42-4AA1-90B4-522F2CA7D49D}" type="pres">
      <dgm:prSet presAssocID="{2628EBAB-FF29-4095-9CEC-4348791FB47B}" presName="text3" presStyleLbl="fgAcc3" presStyleIdx="1" presStyleCnt="2">
        <dgm:presLayoutVars>
          <dgm:chPref val="3"/>
        </dgm:presLayoutVars>
      </dgm:prSet>
      <dgm:spPr/>
      <dgm:t>
        <a:bodyPr/>
        <a:lstStyle/>
        <a:p>
          <a:endParaRPr lang="es-EC"/>
        </a:p>
      </dgm:t>
    </dgm:pt>
    <dgm:pt modelId="{799E402F-F486-4836-9B68-2D5D4EE1DB68}" type="pres">
      <dgm:prSet presAssocID="{2628EBAB-FF29-4095-9CEC-4348791FB47B}" presName="hierChild4" presStyleCnt="0"/>
      <dgm:spPr/>
      <dgm:t>
        <a:bodyPr/>
        <a:lstStyle/>
        <a:p>
          <a:endParaRPr lang="es-EC"/>
        </a:p>
      </dgm:t>
    </dgm:pt>
  </dgm:ptLst>
  <dgm:cxnLst>
    <dgm:cxn modelId="{B697CF70-A0F0-4C23-B943-CA8AE4563707}" srcId="{E3E27353-6D35-45E4-9153-896C1791C11A}" destId="{A3A58D9E-8B0E-407F-B3F8-CBF99849358F}" srcOrd="1" destOrd="0" parTransId="{5F20C236-7DA1-4BB4-83CE-EFE44623C4B4}" sibTransId="{DB6DCDE3-CDEC-4085-9330-8F9FDF8F9BFE}"/>
    <dgm:cxn modelId="{0D47FEFF-4ACE-43D8-8841-261B61D424A8}" type="presOf" srcId="{E3E27353-6D35-45E4-9153-896C1791C11A}" destId="{D822F497-31ED-4F54-8BED-6C4D1667EA0F}" srcOrd="0" destOrd="0" presId="urn:microsoft.com/office/officeart/2005/8/layout/hierarchy1"/>
    <dgm:cxn modelId="{02E6B4C5-7910-4672-8265-38FE1C10A3BF}" type="presOf" srcId="{A3A58D9E-8B0E-407F-B3F8-CBF99849358F}" destId="{9270C193-BD73-433B-A7B1-E93418804EAB}" srcOrd="0" destOrd="0" presId="urn:microsoft.com/office/officeart/2005/8/layout/hierarchy1"/>
    <dgm:cxn modelId="{9C84DA51-24FD-4E38-B9FD-A0F82442787A}" srcId="{36A2A471-1A06-4F2C-A91C-466667494316}" destId="{8F573447-E71A-4060-9CB5-C4E3383DE28F}" srcOrd="0" destOrd="0" parTransId="{61E33304-3CB4-4C78-8EB8-212B68519819}" sibTransId="{8195FBC8-F2DF-4349-AFDB-A3D25551363D}"/>
    <dgm:cxn modelId="{CD721207-FB7A-4F7F-A011-DBB4802C7EE6}" srcId="{A3A58D9E-8B0E-407F-B3F8-CBF99849358F}" destId="{2628EBAB-FF29-4095-9CEC-4348791FB47B}" srcOrd="0" destOrd="0" parTransId="{4762F24E-2F44-42FD-96ED-8CDBD06B557D}" sibTransId="{255DAFA7-0B0C-466D-A597-6C57EE5D10B7}"/>
    <dgm:cxn modelId="{EE35BD59-58B2-449D-B619-38E8A40C42F7}" type="presOf" srcId="{61E33304-3CB4-4C78-8EB8-212B68519819}" destId="{DD19A300-D968-4F29-B8C9-BB95E52099D0}" srcOrd="0" destOrd="0" presId="urn:microsoft.com/office/officeart/2005/8/layout/hierarchy1"/>
    <dgm:cxn modelId="{B04683EE-079D-4919-BBD6-EF8D01FBEAE9}" type="presOf" srcId="{4762F24E-2F44-42FD-96ED-8CDBD06B557D}" destId="{FBFC15C2-5252-4D4B-A660-4469A94D7CE7}" srcOrd="0" destOrd="0" presId="urn:microsoft.com/office/officeart/2005/8/layout/hierarchy1"/>
    <dgm:cxn modelId="{D5349EFF-925E-438E-B468-22DD8C65B439}" type="presOf" srcId="{8F573447-E71A-4060-9CB5-C4E3383DE28F}" destId="{7653C143-DFA2-4281-8288-8559C4BF4480}" srcOrd="0" destOrd="0" presId="urn:microsoft.com/office/officeart/2005/8/layout/hierarchy1"/>
    <dgm:cxn modelId="{1B6BFC1A-6A3F-4DB3-B402-D8EC011F983E}" type="presOf" srcId="{36A2A471-1A06-4F2C-A91C-466667494316}" destId="{DAFDE4D2-6284-4BCC-A781-993179AA2CFC}" srcOrd="0" destOrd="0" presId="urn:microsoft.com/office/officeart/2005/8/layout/hierarchy1"/>
    <dgm:cxn modelId="{CA799ECB-C5B2-4595-9C29-8C1E518CF812}" type="presOf" srcId="{853C7E71-34AE-4428-9D51-2268040F26BF}" destId="{68BB852F-E128-40AD-90AE-4642497B352E}" srcOrd="0" destOrd="0" presId="urn:microsoft.com/office/officeart/2005/8/layout/hierarchy1"/>
    <dgm:cxn modelId="{4C3477A6-140E-4BE8-AD6A-67A42F304730}" srcId="{E3E27353-6D35-45E4-9153-896C1791C11A}" destId="{36A2A471-1A06-4F2C-A91C-466667494316}" srcOrd="0" destOrd="0" parTransId="{853C7E71-34AE-4428-9D51-2268040F26BF}" sibTransId="{1C03B5F3-45FE-472B-8BE4-4670C3B4EA7B}"/>
    <dgm:cxn modelId="{5EE65D3E-1973-45DF-9254-5959D536FB4B}" srcId="{1515559E-B11F-478E-B105-924803ABB7F6}" destId="{E3E27353-6D35-45E4-9153-896C1791C11A}" srcOrd="0" destOrd="0" parTransId="{0B4917E4-2768-47E1-8723-10BD9CAB4929}" sibTransId="{1550F776-DFFD-4726-A7BF-6B1C6E62E53F}"/>
    <dgm:cxn modelId="{6EFABE5E-90F7-4FF5-95BD-ECD8C4D5B8E8}" type="presOf" srcId="{2628EBAB-FF29-4095-9CEC-4348791FB47B}" destId="{EBB7A6C4-5C42-4AA1-90B4-522F2CA7D49D}" srcOrd="0" destOrd="0" presId="urn:microsoft.com/office/officeart/2005/8/layout/hierarchy1"/>
    <dgm:cxn modelId="{E9D4BD4D-B2C1-48FA-8909-6F2C8357C186}" type="presOf" srcId="{5F20C236-7DA1-4BB4-83CE-EFE44623C4B4}" destId="{F5F4DEDE-766A-42A9-9727-57905347919C}" srcOrd="0" destOrd="0" presId="urn:microsoft.com/office/officeart/2005/8/layout/hierarchy1"/>
    <dgm:cxn modelId="{8109BAFA-5DA4-4B94-A772-FEC9725FFA3D}" type="presOf" srcId="{1515559E-B11F-478E-B105-924803ABB7F6}" destId="{CF4A7A25-5033-427D-AE54-7F0490898EA2}" srcOrd="0" destOrd="0" presId="urn:microsoft.com/office/officeart/2005/8/layout/hierarchy1"/>
    <dgm:cxn modelId="{26450904-A594-4C3E-919E-8E2E4EEBF2DD}" type="presParOf" srcId="{CF4A7A25-5033-427D-AE54-7F0490898EA2}" destId="{25C4C902-74AC-4B68-AAFD-67F0B61AD9A1}" srcOrd="0" destOrd="0" presId="urn:microsoft.com/office/officeart/2005/8/layout/hierarchy1"/>
    <dgm:cxn modelId="{C4AEE8A7-2FBA-430B-9A31-13B281F28527}" type="presParOf" srcId="{25C4C902-74AC-4B68-AAFD-67F0B61AD9A1}" destId="{EC0B9E3E-6C35-4AEB-AE5A-8886870A1866}" srcOrd="0" destOrd="0" presId="urn:microsoft.com/office/officeart/2005/8/layout/hierarchy1"/>
    <dgm:cxn modelId="{E2E8155D-9472-4CA4-A7D4-8907D17A9256}" type="presParOf" srcId="{EC0B9E3E-6C35-4AEB-AE5A-8886870A1866}" destId="{ED6F1466-E2D4-4A69-BFFF-368FAA7A2860}" srcOrd="0" destOrd="0" presId="urn:microsoft.com/office/officeart/2005/8/layout/hierarchy1"/>
    <dgm:cxn modelId="{F315655A-1066-40B1-B8D0-33B1E18A477F}" type="presParOf" srcId="{EC0B9E3E-6C35-4AEB-AE5A-8886870A1866}" destId="{D822F497-31ED-4F54-8BED-6C4D1667EA0F}" srcOrd="1" destOrd="0" presId="urn:microsoft.com/office/officeart/2005/8/layout/hierarchy1"/>
    <dgm:cxn modelId="{0E4F7119-2D4F-4DA4-879D-3EB09CB558B8}" type="presParOf" srcId="{25C4C902-74AC-4B68-AAFD-67F0B61AD9A1}" destId="{7C8733DE-D8B4-40FE-A562-D0E9F9B319D3}" srcOrd="1" destOrd="0" presId="urn:microsoft.com/office/officeart/2005/8/layout/hierarchy1"/>
    <dgm:cxn modelId="{76EDE493-9E81-4F7B-95EF-B99EAAE082AA}" type="presParOf" srcId="{7C8733DE-D8B4-40FE-A562-D0E9F9B319D3}" destId="{68BB852F-E128-40AD-90AE-4642497B352E}" srcOrd="0" destOrd="0" presId="urn:microsoft.com/office/officeart/2005/8/layout/hierarchy1"/>
    <dgm:cxn modelId="{7DA651F6-25A6-461F-B76F-4CC46F16B233}" type="presParOf" srcId="{7C8733DE-D8B4-40FE-A562-D0E9F9B319D3}" destId="{8B1B4360-3953-4A85-B451-D9B2961167F1}" srcOrd="1" destOrd="0" presId="urn:microsoft.com/office/officeart/2005/8/layout/hierarchy1"/>
    <dgm:cxn modelId="{92B92627-A7EA-4E16-A75D-7FD8D977D7A2}" type="presParOf" srcId="{8B1B4360-3953-4A85-B451-D9B2961167F1}" destId="{9118228F-DDF7-4EE7-B43E-49372B03C0FA}" srcOrd="0" destOrd="0" presId="urn:microsoft.com/office/officeart/2005/8/layout/hierarchy1"/>
    <dgm:cxn modelId="{C43E389A-B7BE-4F4C-8E95-1B3F6574B78B}" type="presParOf" srcId="{9118228F-DDF7-4EE7-B43E-49372B03C0FA}" destId="{141D7D7C-1649-4906-9EE9-CAF4AF81F32C}" srcOrd="0" destOrd="0" presId="urn:microsoft.com/office/officeart/2005/8/layout/hierarchy1"/>
    <dgm:cxn modelId="{E570B1AA-F546-4253-B539-5AD84A1B30DA}" type="presParOf" srcId="{9118228F-DDF7-4EE7-B43E-49372B03C0FA}" destId="{DAFDE4D2-6284-4BCC-A781-993179AA2CFC}" srcOrd="1" destOrd="0" presId="urn:microsoft.com/office/officeart/2005/8/layout/hierarchy1"/>
    <dgm:cxn modelId="{900DC1BE-5EBB-43E4-B4CC-CF16AB5ED78D}" type="presParOf" srcId="{8B1B4360-3953-4A85-B451-D9B2961167F1}" destId="{B2C5694E-5CD1-437A-A810-80B220AD56C5}" srcOrd="1" destOrd="0" presId="urn:microsoft.com/office/officeart/2005/8/layout/hierarchy1"/>
    <dgm:cxn modelId="{3C7B6A0D-8FD4-438C-B9C4-3C483B22900E}" type="presParOf" srcId="{B2C5694E-5CD1-437A-A810-80B220AD56C5}" destId="{DD19A300-D968-4F29-B8C9-BB95E52099D0}" srcOrd="0" destOrd="0" presId="urn:microsoft.com/office/officeart/2005/8/layout/hierarchy1"/>
    <dgm:cxn modelId="{7AF70941-F2E8-4E4E-A9F9-A95662FFF74A}" type="presParOf" srcId="{B2C5694E-5CD1-437A-A810-80B220AD56C5}" destId="{D00AABF2-CE6F-46FA-8074-20C2989EA17A}" srcOrd="1" destOrd="0" presId="urn:microsoft.com/office/officeart/2005/8/layout/hierarchy1"/>
    <dgm:cxn modelId="{F3F9E62B-E4C1-4F1C-A64B-7329B0D8ECBE}" type="presParOf" srcId="{D00AABF2-CE6F-46FA-8074-20C2989EA17A}" destId="{76070560-7897-40E1-8575-4E5E062570AB}" srcOrd="0" destOrd="0" presId="urn:microsoft.com/office/officeart/2005/8/layout/hierarchy1"/>
    <dgm:cxn modelId="{10A0974D-60CB-4014-BA24-8B401A0C987C}" type="presParOf" srcId="{76070560-7897-40E1-8575-4E5E062570AB}" destId="{CCC27B2E-DFB6-4ADA-88D0-C97B238493B8}" srcOrd="0" destOrd="0" presId="urn:microsoft.com/office/officeart/2005/8/layout/hierarchy1"/>
    <dgm:cxn modelId="{EDCE2A5F-F144-4112-8888-F4BB2EAEFFFA}" type="presParOf" srcId="{76070560-7897-40E1-8575-4E5E062570AB}" destId="{7653C143-DFA2-4281-8288-8559C4BF4480}" srcOrd="1" destOrd="0" presId="urn:microsoft.com/office/officeart/2005/8/layout/hierarchy1"/>
    <dgm:cxn modelId="{F0DD5168-0C1F-40B8-9C3E-2687631A93DB}" type="presParOf" srcId="{D00AABF2-CE6F-46FA-8074-20C2989EA17A}" destId="{19A5BDE9-6329-4332-83ED-DC011EB5939D}" srcOrd="1" destOrd="0" presId="urn:microsoft.com/office/officeart/2005/8/layout/hierarchy1"/>
    <dgm:cxn modelId="{B31DC72E-14E3-4F25-94D6-472133310B57}" type="presParOf" srcId="{7C8733DE-D8B4-40FE-A562-D0E9F9B319D3}" destId="{F5F4DEDE-766A-42A9-9727-57905347919C}" srcOrd="2" destOrd="0" presId="urn:microsoft.com/office/officeart/2005/8/layout/hierarchy1"/>
    <dgm:cxn modelId="{0D24B223-7E19-41F5-82E3-E6811518BFBB}" type="presParOf" srcId="{7C8733DE-D8B4-40FE-A562-D0E9F9B319D3}" destId="{A137C999-8B0F-473D-9623-88817E090D93}" srcOrd="3" destOrd="0" presId="urn:microsoft.com/office/officeart/2005/8/layout/hierarchy1"/>
    <dgm:cxn modelId="{D4715E0E-0F8F-4EE6-B5FF-7801F8EBAE4C}" type="presParOf" srcId="{A137C999-8B0F-473D-9623-88817E090D93}" destId="{DC0F41DE-C1DB-41D8-BE41-6086A3917240}" srcOrd="0" destOrd="0" presId="urn:microsoft.com/office/officeart/2005/8/layout/hierarchy1"/>
    <dgm:cxn modelId="{4437B2B0-9910-406D-9272-1431F7AA8DBC}" type="presParOf" srcId="{DC0F41DE-C1DB-41D8-BE41-6086A3917240}" destId="{DA622C2D-FFD3-4E57-85F5-2582D95DA278}" srcOrd="0" destOrd="0" presId="urn:microsoft.com/office/officeart/2005/8/layout/hierarchy1"/>
    <dgm:cxn modelId="{04CD3BE8-ED70-42F1-B5B2-159A3F54640E}" type="presParOf" srcId="{DC0F41DE-C1DB-41D8-BE41-6086A3917240}" destId="{9270C193-BD73-433B-A7B1-E93418804EAB}" srcOrd="1" destOrd="0" presId="urn:microsoft.com/office/officeart/2005/8/layout/hierarchy1"/>
    <dgm:cxn modelId="{243CB171-E84D-4FC9-AC9C-030E00017D61}" type="presParOf" srcId="{A137C999-8B0F-473D-9623-88817E090D93}" destId="{D70995B6-DD9A-4D57-A8F3-287BC9FFE67D}" srcOrd="1" destOrd="0" presId="urn:microsoft.com/office/officeart/2005/8/layout/hierarchy1"/>
    <dgm:cxn modelId="{E745FC9A-9DC6-41EB-8226-8451039332F1}" type="presParOf" srcId="{D70995B6-DD9A-4D57-A8F3-287BC9FFE67D}" destId="{FBFC15C2-5252-4D4B-A660-4469A94D7CE7}" srcOrd="0" destOrd="0" presId="urn:microsoft.com/office/officeart/2005/8/layout/hierarchy1"/>
    <dgm:cxn modelId="{6ACF60F1-9712-4227-A33A-B622F6C42F1B}" type="presParOf" srcId="{D70995B6-DD9A-4D57-A8F3-287BC9FFE67D}" destId="{22F03CCB-CAD7-42CC-94FD-84A6E52C4284}" srcOrd="1" destOrd="0" presId="urn:microsoft.com/office/officeart/2005/8/layout/hierarchy1"/>
    <dgm:cxn modelId="{242CBDBF-4562-4D4B-91E2-AD3541D858F7}" type="presParOf" srcId="{22F03CCB-CAD7-42CC-94FD-84A6E52C4284}" destId="{68EB821A-A948-48DB-B306-7B6EDDE0B505}" srcOrd="0" destOrd="0" presId="urn:microsoft.com/office/officeart/2005/8/layout/hierarchy1"/>
    <dgm:cxn modelId="{99CB822E-954D-4D98-83D7-E604DC7BF0BE}" type="presParOf" srcId="{68EB821A-A948-48DB-B306-7B6EDDE0B505}" destId="{18098879-CBD5-4908-9D1F-0DBB8CC9BC91}" srcOrd="0" destOrd="0" presId="urn:microsoft.com/office/officeart/2005/8/layout/hierarchy1"/>
    <dgm:cxn modelId="{803E7D82-3A03-44E2-B832-D4C761E803C7}" type="presParOf" srcId="{68EB821A-A948-48DB-B306-7B6EDDE0B505}" destId="{EBB7A6C4-5C42-4AA1-90B4-522F2CA7D49D}" srcOrd="1" destOrd="0" presId="urn:microsoft.com/office/officeart/2005/8/layout/hierarchy1"/>
    <dgm:cxn modelId="{F46A9607-9638-4F32-92A8-11FFECFAFD19}" type="presParOf" srcId="{22F03CCB-CAD7-42CC-94FD-84A6E52C4284}" destId="{799E402F-F486-4836-9B68-2D5D4EE1DB6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05CC40-0973-44A4-B0E5-6C4AF9A2C86F}" type="doc">
      <dgm:prSet loTypeId="urn:microsoft.com/office/officeart/2005/8/layout/vList3" loCatId="list" qsTypeId="urn:microsoft.com/office/officeart/2005/8/quickstyle/simple3" qsCatId="simple" csTypeId="urn:microsoft.com/office/officeart/2005/8/colors/colorful5" csCatId="colorful" phldr="1"/>
      <dgm:spPr/>
      <dgm:t>
        <a:bodyPr/>
        <a:lstStyle/>
        <a:p>
          <a:endParaRPr lang="es-EC"/>
        </a:p>
      </dgm:t>
    </dgm:pt>
    <dgm:pt modelId="{C8613A37-F5FF-4B1F-823B-E8842503909C}">
      <dgm:prSet phldrT="[Texto]"/>
      <dgm:spPr/>
      <dgm:t>
        <a:bodyPr/>
        <a:lstStyle/>
        <a:p>
          <a:r>
            <a:rPr lang="es-EC" dirty="0" smtClean="0"/>
            <a:t>Sistema económico social y solidario, promoción de X, reducción M</a:t>
          </a:r>
          <a:endParaRPr lang="es-EC" dirty="0"/>
        </a:p>
      </dgm:t>
    </dgm:pt>
    <dgm:pt modelId="{D509DC2A-FFBB-4837-98AE-D3484EC09CC2}" type="parTrans" cxnId="{1078B381-7A82-41BF-9738-C8EAE315A62B}">
      <dgm:prSet/>
      <dgm:spPr/>
      <dgm:t>
        <a:bodyPr/>
        <a:lstStyle/>
        <a:p>
          <a:endParaRPr lang="es-EC"/>
        </a:p>
      </dgm:t>
    </dgm:pt>
    <dgm:pt modelId="{5AAFD8F4-6FEF-4BF6-B30E-D937909F556C}" type="sibTrans" cxnId="{1078B381-7A82-41BF-9738-C8EAE315A62B}">
      <dgm:prSet/>
      <dgm:spPr/>
      <dgm:t>
        <a:bodyPr/>
        <a:lstStyle/>
        <a:p>
          <a:endParaRPr lang="es-EC"/>
        </a:p>
      </dgm:t>
    </dgm:pt>
    <dgm:pt modelId="{F5E1FB3A-E14E-4A3D-B178-D61BF027A606}">
      <dgm:prSet phldrT="[Texto]"/>
      <dgm:spPr/>
      <dgm:t>
        <a:bodyPr/>
        <a:lstStyle/>
        <a:p>
          <a:r>
            <a:rPr lang="es-EC" dirty="0" smtClean="0"/>
            <a:t>Base legal ejercicio Actividad Económica</a:t>
          </a:r>
          <a:endParaRPr lang="es-EC" dirty="0"/>
        </a:p>
      </dgm:t>
    </dgm:pt>
    <dgm:pt modelId="{A4397538-C706-4212-B44A-CC260E04863A}" type="parTrans" cxnId="{5553EDF5-F3C0-4B00-A5C4-2AAD3D907432}">
      <dgm:prSet/>
      <dgm:spPr/>
      <dgm:t>
        <a:bodyPr/>
        <a:lstStyle/>
        <a:p>
          <a:endParaRPr lang="es-EC"/>
        </a:p>
      </dgm:t>
    </dgm:pt>
    <dgm:pt modelId="{1B96003B-B974-452F-930C-DDB6442DB531}" type="sibTrans" cxnId="{5553EDF5-F3C0-4B00-A5C4-2AAD3D907432}">
      <dgm:prSet/>
      <dgm:spPr/>
      <dgm:t>
        <a:bodyPr/>
        <a:lstStyle/>
        <a:p>
          <a:endParaRPr lang="es-EC"/>
        </a:p>
      </dgm:t>
    </dgm:pt>
    <dgm:pt modelId="{F0D1B2C7-E501-4C4C-9A15-5345C30B568E}">
      <dgm:prSet phldrT="[Texto]"/>
      <dgm:spPr/>
      <dgm:t>
        <a:bodyPr/>
        <a:lstStyle/>
        <a:p>
          <a:r>
            <a:rPr lang="es-EC" dirty="0" smtClean="0"/>
            <a:t>Elaborar </a:t>
          </a:r>
          <a:r>
            <a:rPr lang="es-EC" dirty="0" err="1" smtClean="0"/>
            <a:t>pol.comercial</a:t>
          </a:r>
          <a:r>
            <a:rPr lang="es-EC" dirty="0" smtClean="0"/>
            <a:t>, establecer tarifas arancelarias o diferir</a:t>
          </a:r>
          <a:endParaRPr lang="es-EC" dirty="0"/>
        </a:p>
      </dgm:t>
    </dgm:pt>
    <dgm:pt modelId="{3651957B-2C4C-49BD-AD96-96D8285EF2D2}" type="parTrans" cxnId="{7096AD1D-9517-4D0B-B96B-B3443DA214DD}">
      <dgm:prSet/>
      <dgm:spPr/>
      <dgm:t>
        <a:bodyPr/>
        <a:lstStyle/>
        <a:p>
          <a:endParaRPr lang="es-EC"/>
        </a:p>
      </dgm:t>
    </dgm:pt>
    <dgm:pt modelId="{DFC259F6-7A81-427E-836F-17E44B0DF36A}" type="sibTrans" cxnId="{7096AD1D-9517-4D0B-B96B-B3443DA214DD}">
      <dgm:prSet/>
      <dgm:spPr/>
      <dgm:t>
        <a:bodyPr/>
        <a:lstStyle/>
        <a:p>
          <a:endParaRPr lang="es-EC"/>
        </a:p>
      </dgm:t>
    </dgm:pt>
    <dgm:pt modelId="{F2D288DC-615E-4ECE-A646-F25D5BB01A95}">
      <dgm:prSet phldrT="[Texto]"/>
      <dgm:spPr/>
      <dgm:t>
        <a:bodyPr/>
        <a:lstStyle/>
        <a:p>
          <a:r>
            <a:rPr lang="es-EC" dirty="0" smtClean="0"/>
            <a:t>Nomenclatura arancelaria, detalle de tarifas.</a:t>
          </a:r>
          <a:endParaRPr lang="es-EC" dirty="0"/>
        </a:p>
      </dgm:t>
    </dgm:pt>
    <dgm:pt modelId="{80B1879D-EB81-4DCF-AAFA-130EF017D065}" type="parTrans" cxnId="{E06DCA67-B559-48D4-8F97-70CD4406657F}">
      <dgm:prSet/>
      <dgm:spPr/>
      <dgm:t>
        <a:bodyPr/>
        <a:lstStyle/>
        <a:p>
          <a:endParaRPr lang="es-EC"/>
        </a:p>
      </dgm:t>
    </dgm:pt>
    <dgm:pt modelId="{0456EB6D-FEF9-43EB-B2BB-4EA9C6BC6C87}" type="sibTrans" cxnId="{E06DCA67-B559-48D4-8F97-70CD4406657F}">
      <dgm:prSet/>
      <dgm:spPr/>
      <dgm:t>
        <a:bodyPr/>
        <a:lstStyle/>
        <a:p>
          <a:endParaRPr lang="es-EC"/>
        </a:p>
      </dgm:t>
    </dgm:pt>
    <dgm:pt modelId="{AC6F2BC8-74BA-42D8-852D-D67BBEC8C98E}">
      <dgm:prSet phldrT="[Texto]"/>
      <dgm:spPr/>
      <dgm:t>
        <a:bodyPr/>
        <a:lstStyle/>
        <a:p>
          <a:r>
            <a:rPr lang="es-EC" dirty="0" smtClean="0"/>
            <a:t>Diversificación de Mercados, transformación matriz </a:t>
          </a:r>
          <a:endParaRPr lang="es-EC" dirty="0"/>
        </a:p>
      </dgm:t>
    </dgm:pt>
    <dgm:pt modelId="{C9E57C2E-64E1-4B1C-A99D-0747BC5619E4}" type="parTrans" cxnId="{EA0274E9-2B19-4A8B-978E-61051D88F1E6}">
      <dgm:prSet/>
      <dgm:spPr/>
      <dgm:t>
        <a:bodyPr/>
        <a:lstStyle/>
        <a:p>
          <a:endParaRPr lang="es-EC"/>
        </a:p>
      </dgm:t>
    </dgm:pt>
    <dgm:pt modelId="{2219C910-C698-41B7-A334-BED55D92D8CD}" type="sibTrans" cxnId="{EA0274E9-2B19-4A8B-978E-61051D88F1E6}">
      <dgm:prSet/>
      <dgm:spPr/>
      <dgm:t>
        <a:bodyPr/>
        <a:lstStyle/>
        <a:p>
          <a:endParaRPr lang="es-EC"/>
        </a:p>
      </dgm:t>
    </dgm:pt>
    <dgm:pt modelId="{E0D2CAEF-26F6-4EA4-8C26-A54F8A8C10A3}" type="pres">
      <dgm:prSet presAssocID="{9505CC40-0973-44A4-B0E5-6C4AF9A2C86F}" presName="linearFlow" presStyleCnt="0">
        <dgm:presLayoutVars>
          <dgm:dir/>
          <dgm:resizeHandles val="exact"/>
        </dgm:presLayoutVars>
      </dgm:prSet>
      <dgm:spPr/>
      <dgm:t>
        <a:bodyPr/>
        <a:lstStyle/>
        <a:p>
          <a:endParaRPr lang="es-EC"/>
        </a:p>
      </dgm:t>
    </dgm:pt>
    <dgm:pt modelId="{65B59E3B-A305-4811-8ADD-9267292E50C6}" type="pres">
      <dgm:prSet presAssocID="{C8613A37-F5FF-4B1F-823B-E8842503909C}" presName="composite" presStyleCnt="0"/>
      <dgm:spPr/>
      <dgm:t>
        <a:bodyPr/>
        <a:lstStyle/>
        <a:p>
          <a:endParaRPr lang="es-EC"/>
        </a:p>
      </dgm:t>
    </dgm:pt>
    <dgm:pt modelId="{0C46C00A-94FD-4971-9CFA-ADF5BD66D20B}" type="pres">
      <dgm:prSet presAssocID="{C8613A37-F5FF-4B1F-823B-E8842503909C}" presName="imgShp" presStyleLbl="fgImgPlace1" presStyleIdx="0" presStyleCnt="5"/>
      <dgm:spPr>
        <a:blipFill rotWithShape="1">
          <a:blip xmlns:r="http://schemas.openxmlformats.org/officeDocument/2006/relationships" r:embed="rId1"/>
          <a:stretch>
            <a:fillRect/>
          </a:stretch>
        </a:blipFill>
      </dgm:spPr>
      <dgm:t>
        <a:bodyPr/>
        <a:lstStyle/>
        <a:p>
          <a:endParaRPr lang="es-EC"/>
        </a:p>
      </dgm:t>
    </dgm:pt>
    <dgm:pt modelId="{2CB37100-6661-4522-AAAC-070BF7CB18F6}" type="pres">
      <dgm:prSet presAssocID="{C8613A37-F5FF-4B1F-823B-E8842503909C}" presName="txShp" presStyleLbl="node1" presStyleIdx="0" presStyleCnt="5">
        <dgm:presLayoutVars>
          <dgm:bulletEnabled val="1"/>
        </dgm:presLayoutVars>
      </dgm:prSet>
      <dgm:spPr/>
      <dgm:t>
        <a:bodyPr/>
        <a:lstStyle/>
        <a:p>
          <a:endParaRPr lang="es-EC"/>
        </a:p>
      </dgm:t>
    </dgm:pt>
    <dgm:pt modelId="{F6E645E2-6D15-4C75-AD23-296837F4BA1C}" type="pres">
      <dgm:prSet presAssocID="{5AAFD8F4-6FEF-4BF6-B30E-D937909F556C}" presName="spacing" presStyleCnt="0"/>
      <dgm:spPr/>
      <dgm:t>
        <a:bodyPr/>
        <a:lstStyle/>
        <a:p>
          <a:endParaRPr lang="es-EC"/>
        </a:p>
      </dgm:t>
    </dgm:pt>
    <dgm:pt modelId="{9672F8EE-929B-4F6F-BF62-D72EDC1A4003}" type="pres">
      <dgm:prSet presAssocID="{F5E1FB3A-E14E-4A3D-B178-D61BF027A606}" presName="composite" presStyleCnt="0"/>
      <dgm:spPr/>
      <dgm:t>
        <a:bodyPr/>
        <a:lstStyle/>
        <a:p>
          <a:endParaRPr lang="es-EC"/>
        </a:p>
      </dgm:t>
    </dgm:pt>
    <dgm:pt modelId="{CAEDCB45-920D-40B2-9861-FEF725C0BE2B}" type="pres">
      <dgm:prSet presAssocID="{F5E1FB3A-E14E-4A3D-B178-D61BF027A606}" presName="imgShp" presStyleLbl="fgImgPlace1" presStyleIdx="1" presStyleCnt="5"/>
      <dgm:spPr>
        <a:blipFill rotWithShape="1">
          <a:blip xmlns:r="http://schemas.openxmlformats.org/officeDocument/2006/relationships" r:embed="rId2"/>
          <a:stretch>
            <a:fillRect/>
          </a:stretch>
        </a:blipFill>
      </dgm:spPr>
      <dgm:t>
        <a:bodyPr/>
        <a:lstStyle/>
        <a:p>
          <a:endParaRPr lang="es-EC"/>
        </a:p>
      </dgm:t>
    </dgm:pt>
    <dgm:pt modelId="{6AD08A22-E23C-408B-BC76-5F7A51096D67}" type="pres">
      <dgm:prSet presAssocID="{F5E1FB3A-E14E-4A3D-B178-D61BF027A606}" presName="txShp" presStyleLbl="node1" presStyleIdx="1" presStyleCnt="5">
        <dgm:presLayoutVars>
          <dgm:bulletEnabled val="1"/>
        </dgm:presLayoutVars>
      </dgm:prSet>
      <dgm:spPr/>
      <dgm:t>
        <a:bodyPr/>
        <a:lstStyle/>
        <a:p>
          <a:endParaRPr lang="es-EC"/>
        </a:p>
      </dgm:t>
    </dgm:pt>
    <dgm:pt modelId="{CAB065E1-91B5-44F7-94F3-4D7B7E17F9DE}" type="pres">
      <dgm:prSet presAssocID="{1B96003B-B974-452F-930C-DDB6442DB531}" presName="spacing" presStyleCnt="0"/>
      <dgm:spPr/>
      <dgm:t>
        <a:bodyPr/>
        <a:lstStyle/>
        <a:p>
          <a:endParaRPr lang="es-EC"/>
        </a:p>
      </dgm:t>
    </dgm:pt>
    <dgm:pt modelId="{5E5239C6-2E96-45CB-B93C-3A7E405F19CA}" type="pres">
      <dgm:prSet presAssocID="{F0D1B2C7-E501-4C4C-9A15-5345C30B568E}" presName="composite" presStyleCnt="0"/>
      <dgm:spPr/>
      <dgm:t>
        <a:bodyPr/>
        <a:lstStyle/>
        <a:p>
          <a:endParaRPr lang="es-EC"/>
        </a:p>
      </dgm:t>
    </dgm:pt>
    <dgm:pt modelId="{5C0C7B05-E213-49B1-BA6D-B6452057F736}" type="pres">
      <dgm:prSet presAssocID="{F0D1B2C7-E501-4C4C-9A15-5345C30B568E}" presName="imgShp" presStyleLbl="fgImgPlace1" presStyleIdx="2" presStyleCnt="5"/>
      <dgm:spPr>
        <a:blipFill rotWithShape="1">
          <a:blip xmlns:r="http://schemas.openxmlformats.org/officeDocument/2006/relationships" r:embed="rId3"/>
          <a:stretch>
            <a:fillRect/>
          </a:stretch>
        </a:blipFill>
      </dgm:spPr>
      <dgm:t>
        <a:bodyPr/>
        <a:lstStyle/>
        <a:p>
          <a:endParaRPr lang="es-EC"/>
        </a:p>
      </dgm:t>
    </dgm:pt>
    <dgm:pt modelId="{C5B25015-3FD3-4409-A94C-6687077981B9}" type="pres">
      <dgm:prSet presAssocID="{F0D1B2C7-E501-4C4C-9A15-5345C30B568E}" presName="txShp" presStyleLbl="node1" presStyleIdx="2" presStyleCnt="5">
        <dgm:presLayoutVars>
          <dgm:bulletEnabled val="1"/>
        </dgm:presLayoutVars>
      </dgm:prSet>
      <dgm:spPr/>
      <dgm:t>
        <a:bodyPr/>
        <a:lstStyle/>
        <a:p>
          <a:endParaRPr lang="es-EC"/>
        </a:p>
      </dgm:t>
    </dgm:pt>
    <dgm:pt modelId="{ABBFEA87-1941-45A3-B4EF-DCAB1B576A2F}" type="pres">
      <dgm:prSet presAssocID="{DFC259F6-7A81-427E-836F-17E44B0DF36A}" presName="spacing" presStyleCnt="0"/>
      <dgm:spPr/>
      <dgm:t>
        <a:bodyPr/>
        <a:lstStyle/>
        <a:p>
          <a:endParaRPr lang="es-EC"/>
        </a:p>
      </dgm:t>
    </dgm:pt>
    <dgm:pt modelId="{46BF08AD-6ED6-42B8-8747-91CC3CCA6584}" type="pres">
      <dgm:prSet presAssocID="{AC6F2BC8-74BA-42D8-852D-D67BBEC8C98E}" presName="composite" presStyleCnt="0"/>
      <dgm:spPr/>
      <dgm:t>
        <a:bodyPr/>
        <a:lstStyle/>
        <a:p>
          <a:endParaRPr lang="es-EC"/>
        </a:p>
      </dgm:t>
    </dgm:pt>
    <dgm:pt modelId="{8EA2988C-BBFB-499C-B9B7-38EBBC327E39}" type="pres">
      <dgm:prSet presAssocID="{AC6F2BC8-74BA-42D8-852D-D67BBEC8C98E}" presName="imgShp" presStyleLbl="fgImgPlace1" presStyleIdx="3" presStyleCnt="5"/>
      <dgm:spPr>
        <a:blipFill rotWithShape="1">
          <a:blip xmlns:r="http://schemas.openxmlformats.org/officeDocument/2006/relationships" r:embed="rId4"/>
          <a:stretch>
            <a:fillRect/>
          </a:stretch>
        </a:blipFill>
      </dgm:spPr>
      <dgm:t>
        <a:bodyPr/>
        <a:lstStyle/>
        <a:p>
          <a:endParaRPr lang="es-EC"/>
        </a:p>
      </dgm:t>
    </dgm:pt>
    <dgm:pt modelId="{7E430CEA-43E3-4815-9234-713807C6884C}" type="pres">
      <dgm:prSet presAssocID="{AC6F2BC8-74BA-42D8-852D-D67BBEC8C98E}" presName="txShp" presStyleLbl="node1" presStyleIdx="3" presStyleCnt="5">
        <dgm:presLayoutVars>
          <dgm:bulletEnabled val="1"/>
        </dgm:presLayoutVars>
      </dgm:prSet>
      <dgm:spPr/>
      <dgm:t>
        <a:bodyPr/>
        <a:lstStyle/>
        <a:p>
          <a:endParaRPr lang="es-EC"/>
        </a:p>
      </dgm:t>
    </dgm:pt>
    <dgm:pt modelId="{9A74E7B4-97A3-4138-ABE3-0521DEEE8782}" type="pres">
      <dgm:prSet presAssocID="{2219C910-C698-41B7-A334-BED55D92D8CD}" presName="spacing" presStyleCnt="0"/>
      <dgm:spPr/>
      <dgm:t>
        <a:bodyPr/>
        <a:lstStyle/>
        <a:p>
          <a:endParaRPr lang="es-EC"/>
        </a:p>
      </dgm:t>
    </dgm:pt>
    <dgm:pt modelId="{B54E1A49-6215-4015-9153-998624928F89}" type="pres">
      <dgm:prSet presAssocID="{F2D288DC-615E-4ECE-A646-F25D5BB01A95}" presName="composite" presStyleCnt="0"/>
      <dgm:spPr/>
      <dgm:t>
        <a:bodyPr/>
        <a:lstStyle/>
        <a:p>
          <a:endParaRPr lang="es-EC"/>
        </a:p>
      </dgm:t>
    </dgm:pt>
    <dgm:pt modelId="{DCF717CA-63C1-493A-B9E7-A64F763FE129}" type="pres">
      <dgm:prSet presAssocID="{F2D288DC-615E-4ECE-A646-F25D5BB01A95}" presName="imgShp" presStyleLbl="fgImgPlace1" presStyleIdx="4" presStyleCnt="5"/>
      <dgm:spPr>
        <a:blipFill rotWithShape="1">
          <a:blip xmlns:r="http://schemas.openxmlformats.org/officeDocument/2006/relationships" r:embed="rId5"/>
          <a:stretch>
            <a:fillRect/>
          </a:stretch>
        </a:blipFill>
      </dgm:spPr>
      <dgm:t>
        <a:bodyPr/>
        <a:lstStyle/>
        <a:p>
          <a:endParaRPr lang="es-EC"/>
        </a:p>
      </dgm:t>
    </dgm:pt>
    <dgm:pt modelId="{B7C266B9-6153-4879-A3DC-C022AB0034E1}" type="pres">
      <dgm:prSet presAssocID="{F2D288DC-615E-4ECE-A646-F25D5BB01A95}" presName="txShp" presStyleLbl="node1" presStyleIdx="4" presStyleCnt="5">
        <dgm:presLayoutVars>
          <dgm:bulletEnabled val="1"/>
        </dgm:presLayoutVars>
      </dgm:prSet>
      <dgm:spPr/>
      <dgm:t>
        <a:bodyPr/>
        <a:lstStyle/>
        <a:p>
          <a:endParaRPr lang="es-EC"/>
        </a:p>
      </dgm:t>
    </dgm:pt>
  </dgm:ptLst>
  <dgm:cxnLst>
    <dgm:cxn modelId="{18F2127F-2AB3-482F-9C4F-CC7872B1CCBC}" type="presOf" srcId="{AC6F2BC8-74BA-42D8-852D-D67BBEC8C98E}" destId="{7E430CEA-43E3-4815-9234-713807C6884C}" srcOrd="0" destOrd="0" presId="urn:microsoft.com/office/officeart/2005/8/layout/vList3"/>
    <dgm:cxn modelId="{8E32FAF0-3898-4CC1-B163-77BD3CFEB68D}" type="presOf" srcId="{F5E1FB3A-E14E-4A3D-B178-D61BF027A606}" destId="{6AD08A22-E23C-408B-BC76-5F7A51096D67}" srcOrd="0" destOrd="0" presId="urn:microsoft.com/office/officeart/2005/8/layout/vList3"/>
    <dgm:cxn modelId="{09DB3456-0346-429D-BC83-F0D7DEC2FE04}" type="presOf" srcId="{C8613A37-F5FF-4B1F-823B-E8842503909C}" destId="{2CB37100-6661-4522-AAAC-070BF7CB18F6}" srcOrd="0" destOrd="0" presId="urn:microsoft.com/office/officeart/2005/8/layout/vList3"/>
    <dgm:cxn modelId="{E06DCA67-B559-48D4-8F97-70CD4406657F}" srcId="{9505CC40-0973-44A4-B0E5-6C4AF9A2C86F}" destId="{F2D288DC-615E-4ECE-A646-F25D5BB01A95}" srcOrd="4" destOrd="0" parTransId="{80B1879D-EB81-4DCF-AAFA-130EF017D065}" sibTransId="{0456EB6D-FEF9-43EB-B2BB-4EA9C6BC6C87}"/>
    <dgm:cxn modelId="{DF4E71D8-D4AE-462F-8E6A-EFD41CDFE6EF}" type="presOf" srcId="{F0D1B2C7-E501-4C4C-9A15-5345C30B568E}" destId="{C5B25015-3FD3-4409-A94C-6687077981B9}" srcOrd="0" destOrd="0" presId="urn:microsoft.com/office/officeart/2005/8/layout/vList3"/>
    <dgm:cxn modelId="{5553EDF5-F3C0-4B00-A5C4-2AAD3D907432}" srcId="{9505CC40-0973-44A4-B0E5-6C4AF9A2C86F}" destId="{F5E1FB3A-E14E-4A3D-B178-D61BF027A606}" srcOrd="1" destOrd="0" parTransId="{A4397538-C706-4212-B44A-CC260E04863A}" sibTransId="{1B96003B-B974-452F-930C-DDB6442DB531}"/>
    <dgm:cxn modelId="{F8CAED80-2221-4D68-B9E2-F9365A27C17A}" type="presOf" srcId="{F2D288DC-615E-4ECE-A646-F25D5BB01A95}" destId="{B7C266B9-6153-4879-A3DC-C022AB0034E1}" srcOrd="0" destOrd="0" presId="urn:microsoft.com/office/officeart/2005/8/layout/vList3"/>
    <dgm:cxn modelId="{CD929837-B1A3-4BC0-9A43-58F944FDA789}" type="presOf" srcId="{9505CC40-0973-44A4-B0E5-6C4AF9A2C86F}" destId="{E0D2CAEF-26F6-4EA4-8C26-A54F8A8C10A3}" srcOrd="0" destOrd="0" presId="urn:microsoft.com/office/officeart/2005/8/layout/vList3"/>
    <dgm:cxn modelId="{EA0274E9-2B19-4A8B-978E-61051D88F1E6}" srcId="{9505CC40-0973-44A4-B0E5-6C4AF9A2C86F}" destId="{AC6F2BC8-74BA-42D8-852D-D67BBEC8C98E}" srcOrd="3" destOrd="0" parTransId="{C9E57C2E-64E1-4B1C-A99D-0747BC5619E4}" sibTransId="{2219C910-C698-41B7-A334-BED55D92D8CD}"/>
    <dgm:cxn modelId="{7096AD1D-9517-4D0B-B96B-B3443DA214DD}" srcId="{9505CC40-0973-44A4-B0E5-6C4AF9A2C86F}" destId="{F0D1B2C7-E501-4C4C-9A15-5345C30B568E}" srcOrd="2" destOrd="0" parTransId="{3651957B-2C4C-49BD-AD96-96D8285EF2D2}" sibTransId="{DFC259F6-7A81-427E-836F-17E44B0DF36A}"/>
    <dgm:cxn modelId="{1078B381-7A82-41BF-9738-C8EAE315A62B}" srcId="{9505CC40-0973-44A4-B0E5-6C4AF9A2C86F}" destId="{C8613A37-F5FF-4B1F-823B-E8842503909C}" srcOrd="0" destOrd="0" parTransId="{D509DC2A-FFBB-4837-98AE-D3484EC09CC2}" sibTransId="{5AAFD8F4-6FEF-4BF6-B30E-D937909F556C}"/>
    <dgm:cxn modelId="{A9CA3246-0012-4920-819A-0FA68C3E7D88}" type="presParOf" srcId="{E0D2CAEF-26F6-4EA4-8C26-A54F8A8C10A3}" destId="{65B59E3B-A305-4811-8ADD-9267292E50C6}" srcOrd="0" destOrd="0" presId="urn:microsoft.com/office/officeart/2005/8/layout/vList3"/>
    <dgm:cxn modelId="{A8315799-B127-4CA2-AFEA-62191B96A565}" type="presParOf" srcId="{65B59E3B-A305-4811-8ADD-9267292E50C6}" destId="{0C46C00A-94FD-4971-9CFA-ADF5BD66D20B}" srcOrd="0" destOrd="0" presId="urn:microsoft.com/office/officeart/2005/8/layout/vList3"/>
    <dgm:cxn modelId="{D0C6F397-C2E0-4932-8797-B33FD593D971}" type="presParOf" srcId="{65B59E3B-A305-4811-8ADD-9267292E50C6}" destId="{2CB37100-6661-4522-AAAC-070BF7CB18F6}" srcOrd="1" destOrd="0" presId="urn:microsoft.com/office/officeart/2005/8/layout/vList3"/>
    <dgm:cxn modelId="{4CA0F4B3-7649-4A70-A20D-0718DF47AB2A}" type="presParOf" srcId="{E0D2CAEF-26F6-4EA4-8C26-A54F8A8C10A3}" destId="{F6E645E2-6D15-4C75-AD23-296837F4BA1C}" srcOrd="1" destOrd="0" presId="urn:microsoft.com/office/officeart/2005/8/layout/vList3"/>
    <dgm:cxn modelId="{C512B1B7-1B06-43E0-9DE7-F925A865C907}" type="presParOf" srcId="{E0D2CAEF-26F6-4EA4-8C26-A54F8A8C10A3}" destId="{9672F8EE-929B-4F6F-BF62-D72EDC1A4003}" srcOrd="2" destOrd="0" presId="urn:microsoft.com/office/officeart/2005/8/layout/vList3"/>
    <dgm:cxn modelId="{14CADC14-67BC-428D-8A44-2D181FAEBB9C}" type="presParOf" srcId="{9672F8EE-929B-4F6F-BF62-D72EDC1A4003}" destId="{CAEDCB45-920D-40B2-9861-FEF725C0BE2B}" srcOrd="0" destOrd="0" presId="urn:microsoft.com/office/officeart/2005/8/layout/vList3"/>
    <dgm:cxn modelId="{1FC4A635-CFC7-4F53-BFFC-EB20C81DCA98}" type="presParOf" srcId="{9672F8EE-929B-4F6F-BF62-D72EDC1A4003}" destId="{6AD08A22-E23C-408B-BC76-5F7A51096D67}" srcOrd="1" destOrd="0" presId="urn:microsoft.com/office/officeart/2005/8/layout/vList3"/>
    <dgm:cxn modelId="{0353C32E-2FC5-4705-9620-5EDA8CFE805C}" type="presParOf" srcId="{E0D2CAEF-26F6-4EA4-8C26-A54F8A8C10A3}" destId="{CAB065E1-91B5-44F7-94F3-4D7B7E17F9DE}" srcOrd="3" destOrd="0" presId="urn:microsoft.com/office/officeart/2005/8/layout/vList3"/>
    <dgm:cxn modelId="{991FF9E1-6DC0-4FEA-99AD-17C703FE759E}" type="presParOf" srcId="{E0D2CAEF-26F6-4EA4-8C26-A54F8A8C10A3}" destId="{5E5239C6-2E96-45CB-B93C-3A7E405F19CA}" srcOrd="4" destOrd="0" presId="urn:microsoft.com/office/officeart/2005/8/layout/vList3"/>
    <dgm:cxn modelId="{1BAB192D-5693-4B37-A7A2-47756ED76317}" type="presParOf" srcId="{5E5239C6-2E96-45CB-B93C-3A7E405F19CA}" destId="{5C0C7B05-E213-49B1-BA6D-B6452057F736}" srcOrd="0" destOrd="0" presId="urn:microsoft.com/office/officeart/2005/8/layout/vList3"/>
    <dgm:cxn modelId="{B4E2C3C3-45D0-4E71-B758-3DC9D24111DD}" type="presParOf" srcId="{5E5239C6-2E96-45CB-B93C-3A7E405F19CA}" destId="{C5B25015-3FD3-4409-A94C-6687077981B9}" srcOrd="1" destOrd="0" presId="urn:microsoft.com/office/officeart/2005/8/layout/vList3"/>
    <dgm:cxn modelId="{FEC6924F-22B0-4567-B973-C747EC56D64B}" type="presParOf" srcId="{E0D2CAEF-26F6-4EA4-8C26-A54F8A8C10A3}" destId="{ABBFEA87-1941-45A3-B4EF-DCAB1B576A2F}" srcOrd="5" destOrd="0" presId="urn:microsoft.com/office/officeart/2005/8/layout/vList3"/>
    <dgm:cxn modelId="{ABBDF5D6-4979-402F-99A3-C0844BACF25E}" type="presParOf" srcId="{E0D2CAEF-26F6-4EA4-8C26-A54F8A8C10A3}" destId="{46BF08AD-6ED6-42B8-8747-91CC3CCA6584}" srcOrd="6" destOrd="0" presId="urn:microsoft.com/office/officeart/2005/8/layout/vList3"/>
    <dgm:cxn modelId="{5F9BA69F-1A6D-4ADF-A9C6-394409878B7C}" type="presParOf" srcId="{46BF08AD-6ED6-42B8-8747-91CC3CCA6584}" destId="{8EA2988C-BBFB-499C-B9B7-38EBBC327E39}" srcOrd="0" destOrd="0" presId="urn:microsoft.com/office/officeart/2005/8/layout/vList3"/>
    <dgm:cxn modelId="{E050B1B6-1B0A-445E-B318-55F695578712}" type="presParOf" srcId="{46BF08AD-6ED6-42B8-8747-91CC3CCA6584}" destId="{7E430CEA-43E3-4815-9234-713807C6884C}" srcOrd="1" destOrd="0" presId="urn:microsoft.com/office/officeart/2005/8/layout/vList3"/>
    <dgm:cxn modelId="{5720586F-578E-44A7-9B33-E8EDDDB33265}" type="presParOf" srcId="{E0D2CAEF-26F6-4EA4-8C26-A54F8A8C10A3}" destId="{9A74E7B4-97A3-4138-ABE3-0521DEEE8782}" srcOrd="7" destOrd="0" presId="urn:microsoft.com/office/officeart/2005/8/layout/vList3"/>
    <dgm:cxn modelId="{EEDE60B3-B0F5-4B37-97F8-1BA99DFA2037}" type="presParOf" srcId="{E0D2CAEF-26F6-4EA4-8C26-A54F8A8C10A3}" destId="{B54E1A49-6215-4015-9153-998624928F89}" srcOrd="8" destOrd="0" presId="urn:microsoft.com/office/officeart/2005/8/layout/vList3"/>
    <dgm:cxn modelId="{22002064-47FD-49E8-9321-DD99E0E50A8F}" type="presParOf" srcId="{B54E1A49-6215-4015-9153-998624928F89}" destId="{DCF717CA-63C1-493A-B9E7-A64F763FE129}" srcOrd="0" destOrd="0" presId="urn:microsoft.com/office/officeart/2005/8/layout/vList3"/>
    <dgm:cxn modelId="{D18C9D50-9D8B-4B73-8B9D-831E80917E06}" type="presParOf" srcId="{B54E1A49-6215-4015-9153-998624928F89}" destId="{B7C266B9-6153-4879-A3DC-C022AB0034E1}"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51824B-8799-40B1-AF37-463D07383BCB}" type="doc">
      <dgm:prSet loTypeId="urn:microsoft.com/office/officeart/2005/8/layout/hList1" loCatId="list" qsTypeId="urn:microsoft.com/office/officeart/2005/8/quickstyle/3d2" qsCatId="3D" csTypeId="urn:microsoft.com/office/officeart/2005/8/colors/colorful5" csCatId="colorful" phldr="1"/>
      <dgm:spPr/>
      <dgm:t>
        <a:bodyPr/>
        <a:lstStyle/>
        <a:p>
          <a:endParaRPr lang="es-EC"/>
        </a:p>
      </dgm:t>
    </dgm:pt>
    <dgm:pt modelId="{AB8CFBDF-4639-4D8C-87ED-6A8AFBC3E2B9}">
      <dgm:prSet phldrT="[Texto]" custT="1"/>
      <dgm:spPr/>
      <dgm:t>
        <a:bodyPr/>
        <a:lstStyle/>
        <a:p>
          <a:r>
            <a:rPr lang="es-EC" sz="2000" b="1" dirty="0" smtClean="0">
              <a:solidFill>
                <a:schemeClr val="tx1"/>
              </a:solidFill>
            </a:rPr>
            <a:t>SUBPARTIDA</a:t>
          </a:r>
          <a:endParaRPr lang="es-EC" sz="2000" b="1" dirty="0">
            <a:solidFill>
              <a:schemeClr val="tx1"/>
            </a:solidFill>
          </a:endParaRPr>
        </a:p>
      </dgm:t>
    </dgm:pt>
    <dgm:pt modelId="{1D98DF42-56DB-4916-B999-EDE6E836222B}" type="parTrans" cxnId="{9C3B9D04-E1CC-45C4-B1DA-C6AB1F175122}">
      <dgm:prSet/>
      <dgm:spPr/>
      <dgm:t>
        <a:bodyPr/>
        <a:lstStyle/>
        <a:p>
          <a:endParaRPr lang="es-EC"/>
        </a:p>
      </dgm:t>
    </dgm:pt>
    <dgm:pt modelId="{56D7FDED-79CD-4128-87D5-605F60B86893}" type="sibTrans" cxnId="{9C3B9D04-E1CC-45C4-B1DA-C6AB1F175122}">
      <dgm:prSet/>
      <dgm:spPr/>
      <dgm:t>
        <a:bodyPr/>
        <a:lstStyle/>
        <a:p>
          <a:endParaRPr lang="es-EC"/>
        </a:p>
      </dgm:t>
    </dgm:pt>
    <dgm:pt modelId="{4CCB2512-48F8-44EA-8B51-E9FBA74A35C4}">
      <dgm:prSet phldrT="[Texto]"/>
      <dgm:spPr/>
      <dgm:t>
        <a:bodyPr/>
        <a:lstStyle/>
        <a:p>
          <a:r>
            <a:rPr lang="es-EC" dirty="0" smtClean="0">
              <a:solidFill>
                <a:schemeClr val="tx1"/>
              </a:solidFill>
            </a:rPr>
            <a:t>1001.90.20.00</a:t>
          </a:r>
          <a:endParaRPr lang="es-EC" dirty="0">
            <a:solidFill>
              <a:schemeClr val="tx1"/>
            </a:solidFill>
          </a:endParaRPr>
        </a:p>
      </dgm:t>
    </dgm:pt>
    <dgm:pt modelId="{59944A3C-40E8-4B07-B09F-A9B38B06328F}" type="parTrans" cxnId="{F3B05616-E65E-4249-B1D1-1FF0F4AD85C7}">
      <dgm:prSet/>
      <dgm:spPr/>
      <dgm:t>
        <a:bodyPr/>
        <a:lstStyle/>
        <a:p>
          <a:endParaRPr lang="es-EC"/>
        </a:p>
      </dgm:t>
    </dgm:pt>
    <dgm:pt modelId="{C74CCAA9-A412-4EF5-8EB7-406E05F2060A}" type="sibTrans" cxnId="{F3B05616-E65E-4249-B1D1-1FF0F4AD85C7}">
      <dgm:prSet/>
      <dgm:spPr/>
      <dgm:t>
        <a:bodyPr/>
        <a:lstStyle/>
        <a:p>
          <a:endParaRPr lang="es-EC"/>
        </a:p>
      </dgm:t>
    </dgm:pt>
    <dgm:pt modelId="{7728CBB9-CD27-496E-A2B0-32FCF83104FB}">
      <dgm:prSet phldrT="[Texto]"/>
      <dgm:spPr/>
      <dgm:t>
        <a:bodyPr/>
        <a:lstStyle/>
        <a:p>
          <a:r>
            <a:rPr lang="es-EC" dirty="0" smtClean="0">
              <a:solidFill>
                <a:schemeClr val="tx1"/>
              </a:solidFill>
            </a:rPr>
            <a:t>Los demás trigos</a:t>
          </a:r>
          <a:endParaRPr lang="es-EC" dirty="0">
            <a:solidFill>
              <a:schemeClr val="tx1"/>
            </a:solidFill>
          </a:endParaRPr>
        </a:p>
      </dgm:t>
    </dgm:pt>
    <dgm:pt modelId="{F1837787-8D3E-47CE-B882-B5A53ABD7278}" type="parTrans" cxnId="{99AFCE4E-5484-447D-B1A2-A0537A613D2E}">
      <dgm:prSet/>
      <dgm:spPr/>
      <dgm:t>
        <a:bodyPr/>
        <a:lstStyle/>
        <a:p>
          <a:endParaRPr lang="es-EC"/>
        </a:p>
      </dgm:t>
    </dgm:pt>
    <dgm:pt modelId="{591F623D-CE27-479C-AC68-8DFE7949B8ED}" type="sibTrans" cxnId="{99AFCE4E-5484-447D-B1A2-A0537A613D2E}">
      <dgm:prSet/>
      <dgm:spPr/>
      <dgm:t>
        <a:bodyPr/>
        <a:lstStyle/>
        <a:p>
          <a:endParaRPr lang="es-EC"/>
        </a:p>
      </dgm:t>
    </dgm:pt>
    <dgm:pt modelId="{95C814B7-2354-4EDE-A0B3-B54C34BFC64F}" type="pres">
      <dgm:prSet presAssocID="{0451824B-8799-40B1-AF37-463D07383BCB}" presName="Name0" presStyleCnt="0">
        <dgm:presLayoutVars>
          <dgm:dir/>
          <dgm:animLvl val="lvl"/>
          <dgm:resizeHandles val="exact"/>
        </dgm:presLayoutVars>
      </dgm:prSet>
      <dgm:spPr/>
      <dgm:t>
        <a:bodyPr/>
        <a:lstStyle/>
        <a:p>
          <a:endParaRPr lang="es-EC"/>
        </a:p>
      </dgm:t>
    </dgm:pt>
    <dgm:pt modelId="{0511F7FE-0ABA-4FD8-B44D-64327B10F51C}" type="pres">
      <dgm:prSet presAssocID="{AB8CFBDF-4639-4D8C-87ED-6A8AFBC3E2B9}" presName="composite" presStyleCnt="0"/>
      <dgm:spPr/>
    </dgm:pt>
    <dgm:pt modelId="{5140AD74-8D35-4DC7-B19B-E82F9898F5AB}" type="pres">
      <dgm:prSet presAssocID="{AB8CFBDF-4639-4D8C-87ED-6A8AFBC3E2B9}" presName="parTx" presStyleLbl="alignNode1" presStyleIdx="0" presStyleCnt="1">
        <dgm:presLayoutVars>
          <dgm:chMax val="0"/>
          <dgm:chPref val="0"/>
          <dgm:bulletEnabled val="1"/>
        </dgm:presLayoutVars>
      </dgm:prSet>
      <dgm:spPr/>
      <dgm:t>
        <a:bodyPr/>
        <a:lstStyle/>
        <a:p>
          <a:endParaRPr lang="es-EC"/>
        </a:p>
      </dgm:t>
    </dgm:pt>
    <dgm:pt modelId="{B8FDCAE6-F3E5-4CD3-B658-7E52580D1947}" type="pres">
      <dgm:prSet presAssocID="{AB8CFBDF-4639-4D8C-87ED-6A8AFBC3E2B9}" presName="desTx" presStyleLbl="alignAccFollowNode1" presStyleIdx="0" presStyleCnt="1" custLinFactNeighborX="-62366" custLinFactNeighborY="43100">
        <dgm:presLayoutVars>
          <dgm:bulletEnabled val="1"/>
        </dgm:presLayoutVars>
      </dgm:prSet>
      <dgm:spPr/>
      <dgm:t>
        <a:bodyPr/>
        <a:lstStyle/>
        <a:p>
          <a:endParaRPr lang="es-EC"/>
        </a:p>
      </dgm:t>
    </dgm:pt>
  </dgm:ptLst>
  <dgm:cxnLst>
    <dgm:cxn modelId="{CBEEE9E7-5D2B-4440-A702-25B490AE6BA1}" type="presOf" srcId="{0451824B-8799-40B1-AF37-463D07383BCB}" destId="{95C814B7-2354-4EDE-A0B3-B54C34BFC64F}" srcOrd="0" destOrd="0" presId="urn:microsoft.com/office/officeart/2005/8/layout/hList1"/>
    <dgm:cxn modelId="{47F6C580-40DD-4EA4-9CDD-1FB1F41D77D9}" type="presOf" srcId="{4CCB2512-48F8-44EA-8B51-E9FBA74A35C4}" destId="{B8FDCAE6-F3E5-4CD3-B658-7E52580D1947}" srcOrd="0" destOrd="0" presId="urn:microsoft.com/office/officeart/2005/8/layout/hList1"/>
    <dgm:cxn modelId="{F3B05616-E65E-4249-B1D1-1FF0F4AD85C7}" srcId="{AB8CFBDF-4639-4D8C-87ED-6A8AFBC3E2B9}" destId="{4CCB2512-48F8-44EA-8B51-E9FBA74A35C4}" srcOrd="0" destOrd="0" parTransId="{59944A3C-40E8-4B07-B09F-A9B38B06328F}" sibTransId="{C74CCAA9-A412-4EF5-8EB7-406E05F2060A}"/>
    <dgm:cxn modelId="{9C3B9D04-E1CC-45C4-B1DA-C6AB1F175122}" srcId="{0451824B-8799-40B1-AF37-463D07383BCB}" destId="{AB8CFBDF-4639-4D8C-87ED-6A8AFBC3E2B9}" srcOrd="0" destOrd="0" parTransId="{1D98DF42-56DB-4916-B999-EDE6E836222B}" sibTransId="{56D7FDED-79CD-4128-87D5-605F60B86893}"/>
    <dgm:cxn modelId="{105E50D0-1195-491E-9143-E24D3A7E277B}" type="presOf" srcId="{AB8CFBDF-4639-4D8C-87ED-6A8AFBC3E2B9}" destId="{5140AD74-8D35-4DC7-B19B-E82F9898F5AB}" srcOrd="0" destOrd="0" presId="urn:microsoft.com/office/officeart/2005/8/layout/hList1"/>
    <dgm:cxn modelId="{D30CB512-14CF-4486-8884-6A884324109E}" type="presOf" srcId="{7728CBB9-CD27-496E-A2B0-32FCF83104FB}" destId="{B8FDCAE6-F3E5-4CD3-B658-7E52580D1947}" srcOrd="0" destOrd="1" presId="urn:microsoft.com/office/officeart/2005/8/layout/hList1"/>
    <dgm:cxn modelId="{99AFCE4E-5484-447D-B1A2-A0537A613D2E}" srcId="{AB8CFBDF-4639-4D8C-87ED-6A8AFBC3E2B9}" destId="{7728CBB9-CD27-496E-A2B0-32FCF83104FB}" srcOrd="1" destOrd="0" parTransId="{F1837787-8D3E-47CE-B882-B5A53ABD7278}" sibTransId="{591F623D-CE27-479C-AC68-8DFE7949B8ED}"/>
    <dgm:cxn modelId="{91939820-B791-49B0-86A8-EB878DF6A2BE}" type="presParOf" srcId="{95C814B7-2354-4EDE-A0B3-B54C34BFC64F}" destId="{0511F7FE-0ABA-4FD8-B44D-64327B10F51C}" srcOrd="0" destOrd="0" presId="urn:microsoft.com/office/officeart/2005/8/layout/hList1"/>
    <dgm:cxn modelId="{0FF8E2D4-D451-4B43-8737-F8981ED59A81}" type="presParOf" srcId="{0511F7FE-0ABA-4FD8-B44D-64327B10F51C}" destId="{5140AD74-8D35-4DC7-B19B-E82F9898F5AB}" srcOrd="0" destOrd="0" presId="urn:microsoft.com/office/officeart/2005/8/layout/hList1"/>
    <dgm:cxn modelId="{1F14F26E-0ED7-4D63-A5D3-F46C6FBA67CC}" type="presParOf" srcId="{0511F7FE-0ABA-4FD8-B44D-64327B10F51C}" destId="{B8FDCAE6-F3E5-4CD3-B658-7E52580D194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056B20-EA14-4ADC-8357-EA9B89273AA1}" type="doc">
      <dgm:prSet loTypeId="urn:microsoft.com/office/officeart/2005/8/layout/hProcess4" loCatId="process" qsTypeId="urn:microsoft.com/office/officeart/2005/8/quickstyle/simple5" qsCatId="simple" csTypeId="urn:microsoft.com/office/officeart/2005/8/colors/colorful3" csCatId="colorful" phldr="1"/>
      <dgm:spPr/>
      <dgm:t>
        <a:bodyPr/>
        <a:lstStyle/>
        <a:p>
          <a:endParaRPr lang="es-EC"/>
        </a:p>
      </dgm:t>
    </dgm:pt>
    <dgm:pt modelId="{70A8488D-FC6F-42C8-891F-19F9A00B1740}">
      <dgm:prSet phldrT="[Texto]" custT="1"/>
      <dgm:spPr/>
      <dgm:t>
        <a:bodyPr/>
        <a:lstStyle/>
        <a:p>
          <a:r>
            <a:rPr lang="es-EC" sz="2000" dirty="0" err="1" smtClean="0"/>
            <a:t>Farm</a:t>
          </a:r>
          <a:r>
            <a:rPr lang="es-EC" sz="2000" dirty="0" smtClean="0"/>
            <a:t> Bill</a:t>
          </a:r>
          <a:endParaRPr lang="es-EC" sz="2000" dirty="0"/>
        </a:p>
      </dgm:t>
    </dgm:pt>
    <dgm:pt modelId="{96B975C6-506D-4DBC-A02A-3A72963151DA}" type="parTrans" cxnId="{5E8B4124-5771-4816-9979-456494059082}">
      <dgm:prSet/>
      <dgm:spPr/>
      <dgm:t>
        <a:bodyPr/>
        <a:lstStyle/>
        <a:p>
          <a:endParaRPr lang="es-EC"/>
        </a:p>
      </dgm:t>
    </dgm:pt>
    <dgm:pt modelId="{AE891B07-6EC7-4D0E-9443-96B5910A7439}" type="sibTrans" cxnId="{5E8B4124-5771-4816-9979-456494059082}">
      <dgm:prSet/>
      <dgm:spPr/>
      <dgm:t>
        <a:bodyPr/>
        <a:lstStyle/>
        <a:p>
          <a:endParaRPr lang="es-EC"/>
        </a:p>
      </dgm:t>
    </dgm:pt>
    <dgm:pt modelId="{BAB9767F-4F6A-4266-AC92-6E7F55E8A576}">
      <dgm:prSet phldrT="[Texto]"/>
      <dgm:spPr/>
      <dgm:t>
        <a:bodyPr/>
        <a:lstStyle/>
        <a:p>
          <a:r>
            <a:rPr lang="es-EC" dirty="0" smtClean="0"/>
            <a:t>Subsidios agricultura</a:t>
          </a:r>
          <a:endParaRPr lang="es-EC" dirty="0"/>
        </a:p>
      </dgm:t>
    </dgm:pt>
    <dgm:pt modelId="{9D3ADBC3-9263-4990-8149-BDB74A0501FB}" type="parTrans" cxnId="{16469717-F242-4341-91CB-33454C4B0ACF}">
      <dgm:prSet/>
      <dgm:spPr/>
      <dgm:t>
        <a:bodyPr/>
        <a:lstStyle/>
        <a:p>
          <a:endParaRPr lang="es-EC"/>
        </a:p>
      </dgm:t>
    </dgm:pt>
    <dgm:pt modelId="{1C5AB3F5-A24A-4E15-AEC7-0BD88A7E6FD9}" type="sibTrans" cxnId="{16469717-F242-4341-91CB-33454C4B0ACF}">
      <dgm:prSet/>
      <dgm:spPr/>
      <dgm:t>
        <a:bodyPr/>
        <a:lstStyle/>
        <a:p>
          <a:endParaRPr lang="es-EC"/>
        </a:p>
      </dgm:t>
    </dgm:pt>
    <dgm:pt modelId="{CDAEAB7D-7010-4484-9898-3F44C933AD7E}">
      <dgm:prSet phldrT="[Texto]" custT="1"/>
      <dgm:spPr/>
      <dgm:t>
        <a:bodyPr/>
        <a:lstStyle/>
        <a:p>
          <a:r>
            <a:rPr lang="es-EC" sz="2000" dirty="0" smtClean="0"/>
            <a:t>PL 480</a:t>
          </a:r>
          <a:endParaRPr lang="es-EC" sz="2000" dirty="0"/>
        </a:p>
      </dgm:t>
    </dgm:pt>
    <dgm:pt modelId="{03ED8FE7-8F5F-4566-A237-6C4B94FE5A9B}" type="parTrans" cxnId="{66EC90D5-DFE6-4A12-93C8-A57FA3564A3A}">
      <dgm:prSet/>
      <dgm:spPr/>
      <dgm:t>
        <a:bodyPr/>
        <a:lstStyle/>
        <a:p>
          <a:endParaRPr lang="es-EC"/>
        </a:p>
      </dgm:t>
    </dgm:pt>
    <dgm:pt modelId="{4C050755-D711-4130-8573-B59FABCCDEB4}" type="sibTrans" cxnId="{66EC90D5-DFE6-4A12-93C8-A57FA3564A3A}">
      <dgm:prSet/>
      <dgm:spPr/>
      <dgm:t>
        <a:bodyPr/>
        <a:lstStyle/>
        <a:p>
          <a:endParaRPr lang="es-EC"/>
        </a:p>
      </dgm:t>
    </dgm:pt>
    <dgm:pt modelId="{1019C64C-1A35-41CE-A53F-88206D354EA0}">
      <dgm:prSet phldrT="[Texto]"/>
      <dgm:spPr/>
      <dgm:t>
        <a:bodyPr/>
        <a:lstStyle/>
        <a:p>
          <a:r>
            <a:rPr lang="es-EC" dirty="0" smtClean="0"/>
            <a:t>Crédito y donaciones </a:t>
          </a:r>
          <a:endParaRPr lang="es-EC" dirty="0"/>
        </a:p>
      </dgm:t>
    </dgm:pt>
    <dgm:pt modelId="{D8B1D3F0-7A4F-4C14-96F4-824ABEBF9E4D}" type="parTrans" cxnId="{AC117D07-ED0D-4413-8B87-3315A4AD1E93}">
      <dgm:prSet/>
      <dgm:spPr/>
      <dgm:t>
        <a:bodyPr/>
        <a:lstStyle/>
        <a:p>
          <a:endParaRPr lang="es-EC"/>
        </a:p>
      </dgm:t>
    </dgm:pt>
    <dgm:pt modelId="{C969AE51-ED1F-4460-8B5F-045960DE244D}" type="sibTrans" cxnId="{AC117D07-ED0D-4413-8B87-3315A4AD1E93}">
      <dgm:prSet/>
      <dgm:spPr/>
      <dgm:t>
        <a:bodyPr/>
        <a:lstStyle/>
        <a:p>
          <a:endParaRPr lang="es-EC"/>
        </a:p>
      </dgm:t>
    </dgm:pt>
    <dgm:pt modelId="{B6C7E5C6-816A-4474-88E3-0D0CB474E9C7}">
      <dgm:prSet phldrT="[Texto]"/>
      <dgm:spPr/>
      <dgm:t>
        <a:bodyPr/>
        <a:lstStyle/>
        <a:p>
          <a:r>
            <a:rPr lang="es-EC" dirty="0" smtClean="0"/>
            <a:t>Agencias de caridad</a:t>
          </a:r>
          <a:endParaRPr lang="es-EC" dirty="0"/>
        </a:p>
      </dgm:t>
    </dgm:pt>
    <dgm:pt modelId="{5D92C17E-BF50-4D61-9CBF-7841226CF21F}" type="parTrans" cxnId="{3E213571-971C-4586-A36A-6FE15F02DF31}">
      <dgm:prSet/>
      <dgm:spPr/>
      <dgm:t>
        <a:bodyPr/>
        <a:lstStyle/>
        <a:p>
          <a:endParaRPr lang="es-EC"/>
        </a:p>
      </dgm:t>
    </dgm:pt>
    <dgm:pt modelId="{B5680292-FA01-4551-899F-611AA0FD4A21}" type="sibTrans" cxnId="{3E213571-971C-4586-A36A-6FE15F02DF31}">
      <dgm:prSet/>
      <dgm:spPr/>
      <dgm:t>
        <a:bodyPr/>
        <a:lstStyle/>
        <a:p>
          <a:endParaRPr lang="es-EC"/>
        </a:p>
      </dgm:t>
    </dgm:pt>
    <dgm:pt modelId="{0359B7A1-CB8D-4F08-A3CD-CAE1FB9ED69B}">
      <dgm:prSet phldrT="[Texto]"/>
      <dgm:spPr/>
      <dgm:t>
        <a:bodyPr/>
        <a:lstStyle/>
        <a:p>
          <a:r>
            <a:rPr lang="es-EC" dirty="0" smtClean="0"/>
            <a:t>Alimentos para la Paz</a:t>
          </a:r>
          <a:endParaRPr lang="es-EC" dirty="0"/>
        </a:p>
      </dgm:t>
    </dgm:pt>
    <dgm:pt modelId="{7AA875C8-1B56-4F87-9BE1-B4C3B032E2CC}" type="parTrans" cxnId="{C98DA21C-89A9-4B61-862F-15BB4D7D9FFF}">
      <dgm:prSet/>
      <dgm:spPr/>
      <dgm:t>
        <a:bodyPr/>
        <a:lstStyle/>
        <a:p>
          <a:endParaRPr lang="es-EC"/>
        </a:p>
      </dgm:t>
    </dgm:pt>
    <dgm:pt modelId="{5A79D9F8-5FB9-42EB-A756-5E0E8BE003E9}" type="sibTrans" cxnId="{C98DA21C-89A9-4B61-862F-15BB4D7D9FFF}">
      <dgm:prSet/>
      <dgm:spPr/>
      <dgm:t>
        <a:bodyPr/>
        <a:lstStyle/>
        <a:p>
          <a:endParaRPr lang="es-EC"/>
        </a:p>
      </dgm:t>
    </dgm:pt>
    <dgm:pt modelId="{E177D7B2-679F-4375-BD81-D80F44A58496}">
      <dgm:prSet phldrT="[Texto]"/>
      <dgm:spPr/>
      <dgm:t>
        <a:bodyPr/>
        <a:lstStyle/>
        <a:p>
          <a:r>
            <a:rPr lang="es-EC" dirty="0" smtClean="0"/>
            <a:t>Presentamos monetarios</a:t>
          </a:r>
          <a:endParaRPr lang="es-EC" dirty="0"/>
        </a:p>
      </dgm:t>
    </dgm:pt>
    <dgm:pt modelId="{8AE93700-788F-428E-9D34-8A5BEFE94881}" type="parTrans" cxnId="{FBC24AA4-2223-46A5-ABA6-06689D2DFE65}">
      <dgm:prSet/>
      <dgm:spPr/>
      <dgm:t>
        <a:bodyPr/>
        <a:lstStyle/>
        <a:p>
          <a:endParaRPr lang="es-EC"/>
        </a:p>
      </dgm:t>
    </dgm:pt>
    <dgm:pt modelId="{54C20656-51E2-4792-8CFF-AFC88F79643B}" type="sibTrans" cxnId="{FBC24AA4-2223-46A5-ABA6-06689D2DFE65}">
      <dgm:prSet/>
      <dgm:spPr/>
      <dgm:t>
        <a:bodyPr/>
        <a:lstStyle/>
        <a:p>
          <a:endParaRPr lang="es-EC"/>
        </a:p>
      </dgm:t>
    </dgm:pt>
    <dgm:pt modelId="{60856328-C3BC-4951-8400-67C09AE8BD2B}">
      <dgm:prSet phldrT="[Texto]"/>
      <dgm:spPr/>
      <dgm:t>
        <a:bodyPr/>
        <a:lstStyle/>
        <a:p>
          <a:endParaRPr lang="es-EC" dirty="0"/>
        </a:p>
      </dgm:t>
    </dgm:pt>
    <dgm:pt modelId="{66DCD4F4-6998-4AC1-AD0E-80B0978E6A5F}" type="parTrans" cxnId="{3D040915-1435-44AF-B24C-4B73201A231D}">
      <dgm:prSet/>
      <dgm:spPr/>
      <dgm:t>
        <a:bodyPr/>
        <a:lstStyle/>
        <a:p>
          <a:endParaRPr lang="es-EC"/>
        </a:p>
      </dgm:t>
    </dgm:pt>
    <dgm:pt modelId="{557E0846-F3A4-44CF-8C9D-0F48D553C2EE}" type="sibTrans" cxnId="{3D040915-1435-44AF-B24C-4B73201A231D}">
      <dgm:prSet/>
      <dgm:spPr/>
      <dgm:t>
        <a:bodyPr/>
        <a:lstStyle/>
        <a:p>
          <a:endParaRPr lang="es-EC"/>
        </a:p>
      </dgm:t>
    </dgm:pt>
    <dgm:pt modelId="{8ABD0FAD-13F1-4DF3-873B-33E0F9ACB251}">
      <dgm:prSet phldrT="[Texto]"/>
      <dgm:spPr/>
      <dgm:t>
        <a:bodyPr/>
        <a:lstStyle/>
        <a:p>
          <a:endParaRPr lang="es-EC" dirty="0"/>
        </a:p>
      </dgm:t>
    </dgm:pt>
    <dgm:pt modelId="{7A99DF21-84E1-466B-8663-DFA71CAF44EB}" type="parTrans" cxnId="{4442D67F-E082-47F5-9B01-A48FB15DA681}">
      <dgm:prSet/>
      <dgm:spPr/>
      <dgm:t>
        <a:bodyPr/>
        <a:lstStyle/>
        <a:p>
          <a:endParaRPr lang="es-EC"/>
        </a:p>
      </dgm:t>
    </dgm:pt>
    <dgm:pt modelId="{E416AE13-9648-47F2-AFFC-75C764FFD6BE}" type="sibTrans" cxnId="{4442D67F-E082-47F5-9B01-A48FB15DA681}">
      <dgm:prSet/>
      <dgm:spPr/>
      <dgm:t>
        <a:bodyPr/>
        <a:lstStyle/>
        <a:p>
          <a:endParaRPr lang="es-EC"/>
        </a:p>
      </dgm:t>
    </dgm:pt>
    <dgm:pt modelId="{156E7A01-6A99-47DC-A90F-6A606EC0B67C}" type="pres">
      <dgm:prSet presAssocID="{DD056B20-EA14-4ADC-8357-EA9B89273AA1}" presName="Name0" presStyleCnt="0">
        <dgm:presLayoutVars>
          <dgm:dir/>
          <dgm:animLvl val="lvl"/>
          <dgm:resizeHandles val="exact"/>
        </dgm:presLayoutVars>
      </dgm:prSet>
      <dgm:spPr/>
      <dgm:t>
        <a:bodyPr/>
        <a:lstStyle/>
        <a:p>
          <a:endParaRPr lang="es-EC"/>
        </a:p>
      </dgm:t>
    </dgm:pt>
    <dgm:pt modelId="{4B3571BE-566C-4820-AD7F-0EBF3C1E7BDE}" type="pres">
      <dgm:prSet presAssocID="{DD056B20-EA14-4ADC-8357-EA9B89273AA1}" presName="tSp" presStyleCnt="0"/>
      <dgm:spPr/>
    </dgm:pt>
    <dgm:pt modelId="{8C97E1E2-4792-4AED-967F-0948BAC6DA7F}" type="pres">
      <dgm:prSet presAssocID="{DD056B20-EA14-4ADC-8357-EA9B89273AA1}" presName="bSp" presStyleCnt="0"/>
      <dgm:spPr/>
    </dgm:pt>
    <dgm:pt modelId="{2D758921-F49A-4653-9224-6666CEC88079}" type="pres">
      <dgm:prSet presAssocID="{DD056B20-EA14-4ADC-8357-EA9B89273AA1}" presName="process" presStyleCnt="0"/>
      <dgm:spPr/>
    </dgm:pt>
    <dgm:pt modelId="{E10B6341-E95D-495C-9015-9B6AFCA4CD4C}" type="pres">
      <dgm:prSet presAssocID="{70A8488D-FC6F-42C8-891F-19F9A00B1740}" presName="composite1" presStyleCnt="0"/>
      <dgm:spPr/>
    </dgm:pt>
    <dgm:pt modelId="{7899F4A6-D7B7-432E-9B16-87C08A2864D3}" type="pres">
      <dgm:prSet presAssocID="{70A8488D-FC6F-42C8-891F-19F9A00B1740}" presName="dummyNode1" presStyleLbl="node1" presStyleIdx="0" presStyleCnt="3"/>
      <dgm:spPr/>
    </dgm:pt>
    <dgm:pt modelId="{1A33C905-100E-435C-B547-03619DC33F74}" type="pres">
      <dgm:prSet presAssocID="{70A8488D-FC6F-42C8-891F-19F9A00B1740}" presName="childNode1" presStyleLbl="bgAcc1" presStyleIdx="0" presStyleCnt="3">
        <dgm:presLayoutVars>
          <dgm:bulletEnabled val="1"/>
        </dgm:presLayoutVars>
      </dgm:prSet>
      <dgm:spPr/>
      <dgm:t>
        <a:bodyPr/>
        <a:lstStyle/>
        <a:p>
          <a:endParaRPr lang="es-EC"/>
        </a:p>
      </dgm:t>
    </dgm:pt>
    <dgm:pt modelId="{315FB571-5120-4043-8962-9212AC276A67}" type="pres">
      <dgm:prSet presAssocID="{70A8488D-FC6F-42C8-891F-19F9A00B1740}" presName="childNode1tx" presStyleLbl="bgAcc1" presStyleIdx="0" presStyleCnt="3">
        <dgm:presLayoutVars>
          <dgm:bulletEnabled val="1"/>
        </dgm:presLayoutVars>
      </dgm:prSet>
      <dgm:spPr/>
      <dgm:t>
        <a:bodyPr/>
        <a:lstStyle/>
        <a:p>
          <a:endParaRPr lang="es-EC"/>
        </a:p>
      </dgm:t>
    </dgm:pt>
    <dgm:pt modelId="{D51925BB-D42F-4201-AAE3-5183F795AD8D}" type="pres">
      <dgm:prSet presAssocID="{70A8488D-FC6F-42C8-891F-19F9A00B1740}" presName="parentNode1" presStyleLbl="node1" presStyleIdx="0" presStyleCnt="3">
        <dgm:presLayoutVars>
          <dgm:chMax val="1"/>
          <dgm:bulletEnabled val="1"/>
        </dgm:presLayoutVars>
      </dgm:prSet>
      <dgm:spPr/>
      <dgm:t>
        <a:bodyPr/>
        <a:lstStyle/>
        <a:p>
          <a:endParaRPr lang="es-EC"/>
        </a:p>
      </dgm:t>
    </dgm:pt>
    <dgm:pt modelId="{318F6B2A-67BC-4345-A6B5-321F2208B61A}" type="pres">
      <dgm:prSet presAssocID="{70A8488D-FC6F-42C8-891F-19F9A00B1740}" presName="connSite1" presStyleCnt="0"/>
      <dgm:spPr/>
    </dgm:pt>
    <dgm:pt modelId="{3986BCDB-0AFD-4865-AA6C-48EFBB628981}" type="pres">
      <dgm:prSet presAssocID="{AE891B07-6EC7-4D0E-9443-96B5910A7439}" presName="Name9" presStyleLbl="sibTrans2D1" presStyleIdx="0" presStyleCnt="2"/>
      <dgm:spPr/>
      <dgm:t>
        <a:bodyPr/>
        <a:lstStyle/>
        <a:p>
          <a:endParaRPr lang="es-EC"/>
        </a:p>
      </dgm:t>
    </dgm:pt>
    <dgm:pt modelId="{2AC23669-EBCA-4A05-9EA5-AC8CFF29BD28}" type="pres">
      <dgm:prSet presAssocID="{CDAEAB7D-7010-4484-9898-3F44C933AD7E}" presName="composite2" presStyleCnt="0"/>
      <dgm:spPr/>
    </dgm:pt>
    <dgm:pt modelId="{A802D5E3-3309-481C-82B7-553962F68480}" type="pres">
      <dgm:prSet presAssocID="{CDAEAB7D-7010-4484-9898-3F44C933AD7E}" presName="dummyNode2" presStyleLbl="node1" presStyleIdx="0" presStyleCnt="3"/>
      <dgm:spPr/>
    </dgm:pt>
    <dgm:pt modelId="{09A75AF4-8E6B-4D62-B520-77A02881107B}" type="pres">
      <dgm:prSet presAssocID="{CDAEAB7D-7010-4484-9898-3F44C933AD7E}" presName="childNode2" presStyleLbl="bgAcc1" presStyleIdx="1" presStyleCnt="3">
        <dgm:presLayoutVars>
          <dgm:bulletEnabled val="1"/>
        </dgm:presLayoutVars>
      </dgm:prSet>
      <dgm:spPr/>
      <dgm:t>
        <a:bodyPr/>
        <a:lstStyle/>
        <a:p>
          <a:endParaRPr lang="es-EC"/>
        </a:p>
      </dgm:t>
    </dgm:pt>
    <dgm:pt modelId="{5807CE4D-5162-4FA4-8A0F-EF0D9F76A3F4}" type="pres">
      <dgm:prSet presAssocID="{CDAEAB7D-7010-4484-9898-3F44C933AD7E}" presName="childNode2tx" presStyleLbl="bgAcc1" presStyleIdx="1" presStyleCnt="3">
        <dgm:presLayoutVars>
          <dgm:bulletEnabled val="1"/>
        </dgm:presLayoutVars>
      </dgm:prSet>
      <dgm:spPr/>
      <dgm:t>
        <a:bodyPr/>
        <a:lstStyle/>
        <a:p>
          <a:endParaRPr lang="es-EC"/>
        </a:p>
      </dgm:t>
    </dgm:pt>
    <dgm:pt modelId="{FA661E8B-1877-4E61-8D11-1594C2511D58}" type="pres">
      <dgm:prSet presAssocID="{CDAEAB7D-7010-4484-9898-3F44C933AD7E}" presName="parentNode2" presStyleLbl="node1" presStyleIdx="1" presStyleCnt="3">
        <dgm:presLayoutVars>
          <dgm:chMax val="0"/>
          <dgm:bulletEnabled val="1"/>
        </dgm:presLayoutVars>
      </dgm:prSet>
      <dgm:spPr/>
      <dgm:t>
        <a:bodyPr/>
        <a:lstStyle/>
        <a:p>
          <a:endParaRPr lang="es-EC"/>
        </a:p>
      </dgm:t>
    </dgm:pt>
    <dgm:pt modelId="{26510A04-D499-467A-93AE-B973C135B6C5}" type="pres">
      <dgm:prSet presAssocID="{CDAEAB7D-7010-4484-9898-3F44C933AD7E}" presName="connSite2" presStyleCnt="0"/>
      <dgm:spPr/>
    </dgm:pt>
    <dgm:pt modelId="{5C8D9415-6CD5-4EFB-A0E2-9F28F35111D1}" type="pres">
      <dgm:prSet presAssocID="{4C050755-D711-4130-8573-B59FABCCDEB4}" presName="Name18" presStyleLbl="sibTrans2D1" presStyleIdx="1" presStyleCnt="2"/>
      <dgm:spPr/>
      <dgm:t>
        <a:bodyPr/>
        <a:lstStyle/>
        <a:p>
          <a:endParaRPr lang="es-EC"/>
        </a:p>
      </dgm:t>
    </dgm:pt>
    <dgm:pt modelId="{2FCB7858-D80B-44C2-87B1-2938D4E82717}" type="pres">
      <dgm:prSet presAssocID="{0359B7A1-CB8D-4F08-A3CD-CAE1FB9ED69B}" presName="composite1" presStyleCnt="0"/>
      <dgm:spPr/>
    </dgm:pt>
    <dgm:pt modelId="{9893BBA3-D1A8-408C-9015-C4A7A9C8C72F}" type="pres">
      <dgm:prSet presAssocID="{0359B7A1-CB8D-4F08-A3CD-CAE1FB9ED69B}" presName="dummyNode1" presStyleLbl="node1" presStyleIdx="1" presStyleCnt="3"/>
      <dgm:spPr/>
    </dgm:pt>
    <dgm:pt modelId="{C89D3571-1758-4063-9196-A1087A20FE26}" type="pres">
      <dgm:prSet presAssocID="{0359B7A1-CB8D-4F08-A3CD-CAE1FB9ED69B}" presName="childNode1" presStyleLbl="bgAcc1" presStyleIdx="2" presStyleCnt="3">
        <dgm:presLayoutVars>
          <dgm:bulletEnabled val="1"/>
        </dgm:presLayoutVars>
      </dgm:prSet>
      <dgm:spPr/>
      <dgm:t>
        <a:bodyPr/>
        <a:lstStyle/>
        <a:p>
          <a:endParaRPr lang="es-EC"/>
        </a:p>
      </dgm:t>
    </dgm:pt>
    <dgm:pt modelId="{5A99C23E-8E8B-4190-AA04-FA06DEF97F58}" type="pres">
      <dgm:prSet presAssocID="{0359B7A1-CB8D-4F08-A3CD-CAE1FB9ED69B}" presName="childNode1tx" presStyleLbl="bgAcc1" presStyleIdx="2" presStyleCnt="3">
        <dgm:presLayoutVars>
          <dgm:bulletEnabled val="1"/>
        </dgm:presLayoutVars>
      </dgm:prSet>
      <dgm:spPr/>
      <dgm:t>
        <a:bodyPr/>
        <a:lstStyle/>
        <a:p>
          <a:endParaRPr lang="es-EC"/>
        </a:p>
      </dgm:t>
    </dgm:pt>
    <dgm:pt modelId="{C9B53756-A52F-418D-B6E3-BC79AA8F194D}" type="pres">
      <dgm:prSet presAssocID="{0359B7A1-CB8D-4F08-A3CD-CAE1FB9ED69B}" presName="parentNode1" presStyleLbl="node1" presStyleIdx="2" presStyleCnt="3">
        <dgm:presLayoutVars>
          <dgm:chMax val="1"/>
          <dgm:bulletEnabled val="1"/>
        </dgm:presLayoutVars>
      </dgm:prSet>
      <dgm:spPr/>
      <dgm:t>
        <a:bodyPr/>
        <a:lstStyle/>
        <a:p>
          <a:endParaRPr lang="es-EC"/>
        </a:p>
      </dgm:t>
    </dgm:pt>
    <dgm:pt modelId="{BCFBD2D6-D504-414B-BAD2-2E28A8978EC4}" type="pres">
      <dgm:prSet presAssocID="{0359B7A1-CB8D-4F08-A3CD-CAE1FB9ED69B}" presName="connSite1" presStyleCnt="0"/>
      <dgm:spPr/>
    </dgm:pt>
  </dgm:ptLst>
  <dgm:cxnLst>
    <dgm:cxn modelId="{AC117D07-ED0D-4413-8B87-3315A4AD1E93}" srcId="{CDAEAB7D-7010-4484-9898-3F44C933AD7E}" destId="{1019C64C-1A35-41CE-A53F-88206D354EA0}" srcOrd="0" destOrd="0" parTransId="{D8B1D3F0-7A4F-4C14-96F4-824ABEBF9E4D}" sibTransId="{C969AE51-ED1F-4460-8B5F-045960DE244D}"/>
    <dgm:cxn modelId="{CEF84C14-92B1-4124-9FC9-20664266EF5A}" type="presOf" srcId="{70A8488D-FC6F-42C8-891F-19F9A00B1740}" destId="{D51925BB-D42F-4201-AAE3-5183F795AD8D}" srcOrd="0" destOrd="0" presId="urn:microsoft.com/office/officeart/2005/8/layout/hProcess4"/>
    <dgm:cxn modelId="{9F9B9FA7-40B0-4E45-A712-5AFC30DFF578}" type="presOf" srcId="{60856328-C3BC-4951-8400-67C09AE8BD2B}" destId="{315FB571-5120-4043-8962-9212AC276A67}" srcOrd="1" destOrd="0" presId="urn:microsoft.com/office/officeart/2005/8/layout/hProcess4"/>
    <dgm:cxn modelId="{3F3610BC-D5A8-4932-BE99-06585426DA88}" type="presOf" srcId="{1019C64C-1A35-41CE-A53F-88206D354EA0}" destId="{5807CE4D-5162-4FA4-8A0F-EF0D9F76A3F4}" srcOrd="1" destOrd="0" presId="urn:microsoft.com/office/officeart/2005/8/layout/hProcess4"/>
    <dgm:cxn modelId="{268F1E3D-0647-47B1-8706-74F4A5B77D70}" type="presOf" srcId="{DD056B20-EA14-4ADC-8357-EA9B89273AA1}" destId="{156E7A01-6A99-47DC-A90F-6A606EC0B67C}" srcOrd="0" destOrd="0" presId="urn:microsoft.com/office/officeart/2005/8/layout/hProcess4"/>
    <dgm:cxn modelId="{5F5D6407-63CC-41A7-AD1B-458084A604AE}" type="presOf" srcId="{CDAEAB7D-7010-4484-9898-3F44C933AD7E}" destId="{FA661E8B-1877-4E61-8D11-1594C2511D58}" srcOrd="0" destOrd="0" presId="urn:microsoft.com/office/officeart/2005/8/layout/hProcess4"/>
    <dgm:cxn modelId="{B39558AC-13FE-4BB9-BD32-CB0ACB45AECE}" type="presOf" srcId="{1019C64C-1A35-41CE-A53F-88206D354EA0}" destId="{09A75AF4-8E6B-4D62-B520-77A02881107B}" srcOrd="0" destOrd="0" presId="urn:microsoft.com/office/officeart/2005/8/layout/hProcess4"/>
    <dgm:cxn modelId="{FBC24AA4-2223-46A5-ABA6-06689D2DFE65}" srcId="{0359B7A1-CB8D-4F08-A3CD-CAE1FB9ED69B}" destId="{E177D7B2-679F-4375-BD81-D80F44A58496}" srcOrd="1" destOrd="0" parTransId="{8AE93700-788F-428E-9D34-8A5BEFE94881}" sibTransId="{54C20656-51E2-4792-8CFF-AFC88F79643B}"/>
    <dgm:cxn modelId="{64A10F3A-B1F1-479E-B8B2-A7A2B43B7F34}" type="presOf" srcId="{B6C7E5C6-816A-4474-88E3-0D0CB474E9C7}" destId="{09A75AF4-8E6B-4D62-B520-77A02881107B}" srcOrd="0" destOrd="1" presId="urn:microsoft.com/office/officeart/2005/8/layout/hProcess4"/>
    <dgm:cxn modelId="{CA6B8940-CC03-4C2B-8ED6-EA21D199478A}" type="presOf" srcId="{B6C7E5C6-816A-4474-88E3-0D0CB474E9C7}" destId="{5807CE4D-5162-4FA4-8A0F-EF0D9F76A3F4}" srcOrd="1" destOrd="1" presId="urn:microsoft.com/office/officeart/2005/8/layout/hProcess4"/>
    <dgm:cxn modelId="{66EC90D5-DFE6-4A12-93C8-A57FA3564A3A}" srcId="{DD056B20-EA14-4ADC-8357-EA9B89273AA1}" destId="{CDAEAB7D-7010-4484-9898-3F44C933AD7E}" srcOrd="1" destOrd="0" parTransId="{03ED8FE7-8F5F-4566-A237-6C4B94FE5A9B}" sibTransId="{4C050755-D711-4130-8573-B59FABCCDEB4}"/>
    <dgm:cxn modelId="{06A3B6F8-6EDE-4691-A48F-4814075554DD}" type="presOf" srcId="{0359B7A1-CB8D-4F08-A3CD-CAE1FB9ED69B}" destId="{C9B53756-A52F-418D-B6E3-BC79AA8F194D}" srcOrd="0" destOrd="0" presId="urn:microsoft.com/office/officeart/2005/8/layout/hProcess4"/>
    <dgm:cxn modelId="{780499BD-0041-47AE-93DB-154AA9485CB3}" type="presOf" srcId="{8ABD0FAD-13F1-4DF3-873B-33E0F9ACB251}" destId="{C89D3571-1758-4063-9196-A1087A20FE26}" srcOrd="0" destOrd="0" presId="urn:microsoft.com/office/officeart/2005/8/layout/hProcess4"/>
    <dgm:cxn modelId="{A52F3222-7C89-4386-95D3-FFDDA1C90DD1}" type="presOf" srcId="{8ABD0FAD-13F1-4DF3-873B-33E0F9ACB251}" destId="{5A99C23E-8E8B-4190-AA04-FA06DEF97F58}" srcOrd="1" destOrd="0" presId="urn:microsoft.com/office/officeart/2005/8/layout/hProcess4"/>
    <dgm:cxn modelId="{5E8B4124-5771-4816-9979-456494059082}" srcId="{DD056B20-EA14-4ADC-8357-EA9B89273AA1}" destId="{70A8488D-FC6F-42C8-891F-19F9A00B1740}" srcOrd="0" destOrd="0" parTransId="{96B975C6-506D-4DBC-A02A-3A72963151DA}" sibTransId="{AE891B07-6EC7-4D0E-9443-96B5910A7439}"/>
    <dgm:cxn modelId="{804E2984-19A4-4EDD-997D-848FC94B804F}" type="presOf" srcId="{BAB9767F-4F6A-4266-AC92-6E7F55E8A576}" destId="{315FB571-5120-4043-8962-9212AC276A67}" srcOrd="1" destOrd="1" presId="urn:microsoft.com/office/officeart/2005/8/layout/hProcess4"/>
    <dgm:cxn modelId="{0295231E-908A-474E-BFAB-C8598DF5EB41}" type="presOf" srcId="{BAB9767F-4F6A-4266-AC92-6E7F55E8A576}" destId="{1A33C905-100E-435C-B547-03619DC33F74}" srcOrd="0" destOrd="1" presId="urn:microsoft.com/office/officeart/2005/8/layout/hProcess4"/>
    <dgm:cxn modelId="{D8DEEF8E-B3ED-41B6-B6AC-0573168EA772}" type="presOf" srcId="{4C050755-D711-4130-8573-B59FABCCDEB4}" destId="{5C8D9415-6CD5-4EFB-A0E2-9F28F35111D1}" srcOrd="0" destOrd="0" presId="urn:microsoft.com/office/officeart/2005/8/layout/hProcess4"/>
    <dgm:cxn modelId="{14D949CC-D834-483E-97F6-B9CC04B3B3A8}" type="presOf" srcId="{E177D7B2-679F-4375-BD81-D80F44A58496}" destId="{5A99C23E-8E8B-4190-AA04-FA06DEF97F58}" srcOrd="1" destOrd="1" presId="urn:microsoft.com/office/officeart/2005/8/layout/hProcess4"/>
    <dgm:cxn modelId="{C98DA21C-89A9-4B61-862F-15BB4D7D9FFF}" srcId="{DD056B20-EA14-4ADC-8357-EA9B89273AA1}" destId="{0359B7A1-CB8D-4F08-A3CD-CAE1FB9ED69B}" srcOrd="2" destOrd="0" parTransId="{7AA875C8-1B56-4F87-9BE1-B4C3B032E2CC}" sibTransId="{5A79D9F8-5FB9-42EB-A756-5E0E8BE003E9}"/>
    <dgm:cxn modelId="{16469717-F242-4341-91CB-33454C4B0ACF}" srcId="{70A8488D-FC6F-42C8-891F-19F9A00B1740}" destId="{BAB9767F-4F6A-4266-AC92-6E7F55E8A576}" srcOrd="1" destOrd="0" parTransId="{9D3ADBC3-9263-4990-8149-BDB74A0501FB}" sibTransId="{1C5AB3F5-A24A-4E15-AEC7-0BD88A7E6FD9}"/>
    <dgm:cxn modelId="{4442D67F-E082-47F5-9B01-A48FB15DA681}" srcId="{0359B7A1-CB8D-4F08-A3CD-CAE1FB9ED69B}" destId="{8ABD0FAD-13F1-4DF3-873B-33E0F9ACB251}" srcOrd="0" destOrd="0" parTransId="{7A99DF21-84E1-466B-8663-DFA71CAF44EB}" sibTransId="{E416AE13-9648-47F2-AFFC-75C764FFD6BE}"/>
    <dgm:cxn modelId="{3E213571-971C-4586-A36A-6FE15F02DF31}" srcId="{CDAEAB7D-7010-4484-9898-3F44C933AD7E}" destId="{B6C7E5C6-816A-4474-88E3-0D0CB474E9C7}" srcOrd="1" destOrd="0" parTransId="{5D92C17E-BF50-4D61-9CBF-7841226CF21F}" sibTransId="{B5680292-FA01-4551-899F-611AA0FD4A21}"/>
    <dgm:cxn modelId="{3D040915-1435-44AF-B24C-4B73201A231D}" srcId="{70A8488D-FC6F-42C8-891F-19F9A00B1740}" destId="{60856328-C3BC-4951-8400-67C09AE8BD2B}" srcOrd="0" destOrd="0" parTransId="{66DCD4F4-6998-4AC1-AD0E-80B0978E6A5F}" sibTransId="{557E0846-F3A4-44CF-8C9D-0F48D553C2EE}"/>
    <dgm:cxn modelId="{5FDB9CF5-E31A-4BAE-9616-94CBDA11119D}" type="presOf" srcId="{E177D7B2-679F-4375-BD81-D80F44A58496}" destId="{C89D3571-1758-4063-9196-A1087A20FE26}" srcOrd="0" destOrd="1" presId="urn:microsoft.com/office/officeart/2005/8/layout/hProcess4"/>
    <dgm:cxn modelId="{53022CA7-3357-4FCC-8676-80E8BB642739}" type="presOf" srcId="{60856328-C3BC-4951-8400-67C09AE8BD2B}" destId="{1A33C905-100E-435C-B547-03619DC33F74}" srcOrd="0" destOrd="0" presId="urn:microsoft.com/office/officeart/2005/8/layout/hProcess4"/>
    <dgm:cxn modelId="{3A8C340E-3D0B-45EB-93A3-56C9C247E1D7}" type="presOf" srcId="{AE891B07-6EC7-4D0E-9443-96B5910A7439}" destId="{3986BCDB-0AFD-4865-AA6C-48EFBB628981}" srcOrd="0" destOrd="0" presId="urn:microsoft.com/office/officeart/2005/8/layout/hProcess4"/>
    <dgm:cxn modelId="{D423BFB0-6257-40CC-B958-EF7E8D742826}" type="presParOf" srcId="{156E7A01-6A99-47DC-A90F-6A606EC0B67C}" destId="{4B3571BE-566C-4820-AD7F-0EBF3C1E7BDE}" srcOrd="0" destOrd="0" presId="urn:microsoft.com/office/officeart/2005/8/layout/hProcess4"/>
    <dgm:cxn modelId="{5D1A59B6-E5E9-49AD-B210-5D0FF620D1DF}" type="presParOf" srcId="{156E7A01-6A99-47DC-A90F-6A606EC0B67C}" destId="{8C97E1E2-4792-4AED-967F-0948BAC6DA7F}" srcOrd="1" destOrd="0" presId="urn:microsoft.com/office/officeart/2005/8/layout/hProcess4"/>
    <dgm:cxn modelId="{D46D46C6-EE63-438A-B515-BDCDC685B875}" type="presParOf" srcId="{156E7A01-6A99-47DC-A90F-6A606EC0B67C}" destId="{2D758921-F49A-4653-9224-6666CEC88079}" srcOrd="2" destOrd="0" presId="urn:microsoft.com/office/officeart/2005/8/layout/hProcess4"/>
    <dgm:cxn modelId="{6783A229-C211-4751-B06D-EF609A08FF82}" type="presParOf" srcId="{2D758921-F49A-4653-9224-6666CEC88079}" destId="{E10B6341-E95D-495C-9015-9B6AFCA4CD4C}" srcOrd="0" destOrd="0" presId="urn:microsoft.com/office/officeart/2005/8/layout/hProcess4"/>
    <dgm:cxn modelId="{23F3D742-4913-4454-A83F-4B3789A069E3}" type="presParOf" srcId="{E10B6341-E95D-495C-9015-9B6AFCA4CD4C}" destId="{7899F4A6-D7B7-432E-9B16-87C08A2864D3}" srcOrd="0" destOrd="0" presId="urn:microsoft.com/office/officeart/2005/8/layout/hProcess4"/>
    <dgm:cxn modelId="{6AAE8CF9-724E-4FFC-B840-A5790AC65197}" type="presParOf" srcId="{E10B6341-E95D-495C-9015-9B6AFCA4CD4C}" destId="{1A33C905-100E-435C-B547-03619DC33F74}" srcOrd="1" destOrd="0" presId="urn:microsoft.com/office/officeart/2005/8/layout/hProcess4"/>
    <dgm:cxn modelId="{B1714A78-19CE-42B6-82A0-B9708BA702E0}" type="presParOf" srcId="{E10B6341-E95D-495C-9015-9B6AFCA4CD4C}" destId="{315FB571-5120-4043-8962-9212AC276A67}" srcOrd="2" destOrd="0" presId="urn:microsoft.com/office/officeart/2005/8/layout/hProcess4"/>
    <dgm:cxn modelId="{56A3094D-7E86-4FF2-A026-2D260438F4B0}" type="presParOf" srcId="{E10B6341-E95D-495C-9015-9B6AFCA4CD4C}" destId="{D51925BB-D42F-4201-AAE3-5183F795AD8D}" srcOrd="3" destOrd="0" presId="urn:microsoft.com/office/officeart/2005/8/layout/hProcess4"/>
    <dgm:cxn modelId="{9AF55F5B-70AB-40D9-A9A5-44ED536A34D3}" type="presParOf" srcId="{E10B6341-E95D-495C-9015-9B6AFCA4CD4C}" destId="{318F6B2A-67BC-4345-A6B5-321F2208B61A}" srcOrd="4" destOrd="0" presId="urn:microsoft.com/office/officeart/2005/8/layout/hProcess4"/>
    <dgm:cxn modelId="{B31F6467-48C8-4FAE-8EDE-F3DC1C58C69E}" type="presParOf" srcId="{2D758921-F49A-4653-9224-6666CEC88079}" destId="{3986BCDB-0AFD-4865-AA6C-48EFBB628981}" srcOrd="1" destOrd="0" presId="urn:microsoft.com/office/officeart/2005/8/layout/hProcess4"/>
    <dgm:cxn modelId="{F534B0D1-97E5-4DC5-942A-0145CD6084C0}" type="presParOf" srcId="{2D758921-F49A-4653-9224-6666CEC88079}" destId="{2AC23669-EBCA-4A05-9EA5-AC8CFF29BD28}" srcOrd="2" destOrd="0" presId="urn:microsoft.com/office/officeart/2005/8/layout/hProcess4"/>
    <dgm:cxn modelId="{D1C86A6C-F955-49ED-B245-4CCE7B7CB700}" type="presParOf" srcId="{2AC23669-EBCA-4A05-9EA5-AC8CFF29BD28}" destId="{A802D5E3-3309-481C-82B7-553962F68480}" srcOrd="0" destOrd="0" presId="urn:microsoft.com/office/officeart/2005/8/layout/hProcess4"/>
    <dgm:cxn modelId="{BC9BBB2E-E8D8-4DB2-AF00-1DE8C3EA125D}" type="presParOf" srcId="{2AC23669-EBCA-4A05-9EA5-AC8CFF29BD28}" destId="{09A75AF4-8E6B-4D62-B520-77A02881107B}" srcOrd="1" destOrd="0" presId="urn:microsoft.com/office/officeart/2005/8/layout/hProcess4"/>
    <dgm:cxn modelId="{1D724A75-0127-4849-89A3-9776FD3448B0}" type="presParOf" srcId="{2AC23669-EBCA-4A05-9EA5-AC8CFF29BD28}" destId="{5807CE4D-5162-4FA4-8A0F-EF0D9F76A3F4}" srcOrd="2" destOrd="0" presId="urn:microsoft.com/office/officeart/2005/8/layout/hProcess4"/>
    <dgm:cxn modelId="{9AB652CB-86AD-4D57-B8DE-3C59C335AAE7}" type="presParOf" srcId="{2AC23669-EBCA-4A05-9EA5-AC8CFF29BD28}" destId="{FA661E8B-1877-4E61-8D11-1594C2511D58}" srcOrd="3" destOrd="0" presId="urn:microsoft.com/office/officeart/2005/8/layout/hProcess4"/>
    <dgm:cxn modelId="{C17E306C-8880-46C8-A967-5FC0EBD8B255}" type="presParOf" srcId="{2AC23669-EBCA-4A05-9EA5-AC8CFF29BD28}" destId="{26510A04-D499-467A-93AE-B973C135B6C5}" srcOrd="4" destOrd="0" presId="urn:microsoft.com/office/officeart/2005/8/layout/hProcess4"/>
    <dgm:cxn modelId="{F6059D8F-0E0E-4F5A-97BF-ECD635FDEB04}" type="presParOf" srcId="{2D758921-F49A-4653-9224-6666CEC88079}" destId="{5C8D9415-6CD5-4EFB-A0E2-9F28F35111D1}" srcOrd="3" destOrd="0" presId="urn:microsoft.com/office/officeart/2005/8/layout/hProcess4"/>
    <dgm:cxn modelId="{25077A4A-804D-4D2F-A335-5378808D6F47}" type="presParOf" srcId="{2D758921-F49A-4653-9224-6666CEC88079}" destId="{2FCB7858-D80B-44C2-87B1-2938D4E82717}" srcOrd="4" destOrd="0" presId="urn:microsoft.com/office/officeart/2005/8/layout/hProcess4"/>
    <dgm:cxn modelId="{EE3CFC81-90B0-4600-AC13-FC934B749A8F}" type="presParOf" srcId="{2FCB7858-D80B-44C2-87B1-2938D4E82717}" destId="{9893BBA3-D1A8-408C-9015-C4A7A9C8C72F}" srcOrd="0" destOrd="0" presId="urn:microsoft.com/office/officeart/2005/8/layout/hProcess4"/>
    <dgm:cxn modelId="{C44743F1-5537-4389-B53F-B2E5A92D080D}" type="presParOf" srcId="{2FCB7858-D80B-44C2-87B1-2938D4E82717}" destId="{C89D3571-1758-4063-9196-A1087A20FE26}" srcOrd="1" destOrd="0" presId="urn:microsoft.com/office/officeart/2005/8/layout/hProcess4"/>
    <dgm:cxn modelId="{CE18A67B-09E0-468F-89EB-5A3E042874E2}" type="presParOf" srcId="{2FCB7858-D80B-44C2-87B1-2938D4E82717}" destId="{5A99C23E-8E8B-4190-AA04-FA06DEF97F58}" srcOrd="2" destOrd="0" presId="urn:microsoft.com/office/officeart/2005/8/layout/hProcess4"/>
    <dgm:cxn modelId="{24CE9562-00B9-433E-B873-5EE82E555D7D}" type="presParOf" srcId="{2FCB7858-D80B-44C2-87B1-2938D4E82717}" destId="{C9B53756-A52F-418D-B6E3-BC79AA8F194D}" srcOrd="3" destOrd="0" presId="urn:microsoft.com/office/officeart/2005/8/layout/hProcess4"/>
    <dgm:cxn modelId="{8ABFDCD1-B978-4C47-A231-EBB4F70F9ABE}" type="presParOf" srcId="{2FCB7858-D80B-44C2-87B1-2938D4E82717}" destId="{BCFBD2D6-D504-414B-BAD2-2E28A8978EC4}" srcOrd="4" destOrd="0" presId="urn:microsoft.com/office/officeart/2005/8/layout/hProcess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B3FADD-EB5C-40FF-99A5-095DF207B6C8}"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C"/>
        </a:p>
      </dgm:t>
    </dgm:pt>
    <dgm:pt modelId="{52FEFC47-56C1-4D94-A317-4F13FD23637F}">
      <dgm:prSet phldrT="[Texto]"/>
      <dgm:spPr>
        <a:ln>
          <a:noFill/>
        </a:ln>
      </dgm:spPr>
      <dgm:t>
        <a:bodyPr/>
        <a:lstStyle/>
        <a:p>
          <a:pPr algn="ctr"/>
          <a:r>
            <a:rPr lang="es-EC" dirty="0" smtClean="0">
              <a:solidFill>
                <a:sysClr val="windowText" lastClr="000000"/>
              </a:solidFill>
            </a:rPr>
            <a:t>José</a:t>
          </a:r>
          <a:r>
            <a:rPr lang="es-EC" dirty="0" smtClean="0"/>
            <a:t> María Velasco Ibarra (Política aplicada, 1972)</a:t>
          </a:r>
          <a:endParaRPr lang="es-EC" dirty="0"/>
        </a:p>
      </dgm:t>
    </dgm:pt>
    <dgm:pt modelId="{2A8ECF1C-8893-41E9-96B4-66CACFB53D7B}" type="parTrans" cxnId="{73F21E66-0385-499E-AE4A-0D9DB5CDEE11}">
      <dgm:prSet/>
      <dgm:spPr/>
      <dgm:t>
        <a:bodyPr/>
        <a:lstStyle/>
        <a:p>
          <a:endParaRPr lang="es-EC"/>
        </a:p>
      </dgm:t>
    </dgm:pt>
    <dgm:pt modelId="{67D902A0-CEEB-4B10-8330-909E2A917D9C}" type="sibTrans" cxnId="{73F21E66-0385-499E-AE4A-0D9DB5CDEE11}">
      <dgm:prSet/>
      <dgm:spPr/>
      <dgm:t>
        <a:bodyPr/>
        <a:lstStyle/>
        <a:p>
          <a:endParaRPr lang="es-EC"/>
        </a:p>
      </dgm:t>
    </dgm:pt>
    <dgm:pt modelId="{62E3D798-1E38-46BC-ABD4-6B631B7A7306}" type="pres">
      <dgm:prSet presAssocID="{D8B3FADD-EB5C-40FF-99A5-095DF207B6C8}" presName="linear" presStyleCnt="0">
        <dgm:presLayoutVars>
          <dgm:animLvl val="lvl"/>
          <dgm:resizeHandles val="exact"/>
        </dgm:presLayoutVars>
      </dgm:prSet>
      <dgm:spPr/>
      <dgm:t>
        <a:bodyPr/>
        <a:lstStyle/>
        <a:p>
          <a:endParaRPr lang="es-EC"/>
        </a:p>
      </dgm:t>
    </dgm:pt>
    <dgm:pt modelId="{D6C87AE4-0807-499D-9AFC-F75850E7CBC8}" type="pres">
      <dgm:prSet presAssocID="{52FEFC47-56C1-4D94-A317-4F13FD23637F}" presName="parentText" presStyleLbl="node1" presStyleIdx="0" presStyleCnt="1" custLinFactNeighborX="-793" custLinFactNeighborY="12904">
        <dgm:presLayoutVars>
          <dgm:chMax val="0"/>
          <dgm:bulletEnabled val="1"/>
        </dgm:presLayoutVars>
      </dgm:prSet>
      <dgm:spPr/>
      <dgm:t>
        <a:bodyPr/>
        <a:lstStyle/>
        <a:p>
          <a:endParaRPr lang="es-EC"/>
        </a:p>
      </dgm:t>
    </dgm:pt>
  </dgm:ptLst>
  <dgm:cxnLst>
    <dgm:cxn modelId="{8F56D144-C582-4304-887C-F280559032C2}" type="presOf" srcId="{52FEFC47-56C1-4D94-A317-4F13FD23637F}" destId="{D6C87AE4-0807-499D-9AFC-F75850E7CBC8}" srcOrd="0" destOrd="0" presId="urn:microsoft.com/office/officeart/2005/8/layout/vList2"/>
    <dgm:cxn modelId="{73F21E66-0385-499E-AE4A-0D9DB5CDEE11}" srcId="{D8B3FADD-EB5C-40FF-99A5-095DF207B6C8}" destId="{52FEFC47-56C1-4D94-A317-4F13FD23637F}" srcOrd="0" destOrd="0" parTransId="{2A8ECF1C-8893-41E9-96B4-66CACFB53D7B}" sibTransId="{67D902A0-CEEB-4B10-8330-909E2A917D9C}"/>
    <dgm:cxn modelId="{A2E9D8FD-22BE-4C64-BC75-A06857B32594}" type="presOf" srcId="{D8B3FADD-EB5C-40FF-99A5-095DF207B6C8}" destId="{62E3D798-1E38-46BC-ABD4-6B631B7A7306}" srcOrd="0" destOrd="0" presId="urn:microsoft.com/office/officeart/2005/8/layout/vList2"/>
    <dgm:cxn modelId="{90D47CC7-588A-46F0-B824-C0373B9BA14C}" type="presParOf" srcId="{62E3D798-1E38-46BC-ABD4-6B631B7A7306}" destId="{D6C87AE4-0807-499D-9AFC-F75850E7CBC8}"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A402FF-76B9-45D8-95A2-20B4ADC0BD1B}" type="doc">
      <dgm:prSet loTypeId="urn:microsoft.com/office/officeart/2005/8/layout/vList3" loCatId="list" qsTypeId="urn:microsoft.com/office/officeart/2005/8/quickstyle/simple4" qsCatId="simple" csTypeId="urn:microsoft.com/office/officeart/2005/8/colors/colorful3" csCatId="colorful" phldr="1"/>
      <dgm:spPr/>
    </dgm:pt>
    <dgm:pt modelId="{39FE4EAE-3E39-4C02-B5D1-8F07E6187A8B}">
      <dgm:prSet phldrT="[Texto]"/>
      <dgm:spPr/>
      <dgm:t>
        <a:bodyPr/>
        <a:lstStyle/>
        <a:p>
          <a:r>
            <a:rPr lang="es-EC" dirty="0" smtClean="0"/>
            <a:t>Absorción de Cosecha Nacional</a:t>
          </a:r>
          <a:endParaRPr lang="es-EC" dirty="0"/>
        </a:p>
      </dgm:t>
    </dgm:pt>
    <dgm:pt modelId="{2F46F465-FA16-404A-B31F-6A49CB3637A4}" type="parTrans" cxnId="{3D0661A7-7611-47B0-8CC3-A9C34D3F46A7}">
      <dgm:prSet/>
      <dgm:spPr/>
      <dgm:t>
        <a:bodyPr/>
        <a:lstStyle/>
        <a:p>
          <a:endParaRPr lang="es-EC"/>
        </a:p>
      </dgm:t>
    </dgm:pt>
    <dgm:pt modelId="{9E244E9A-B580-4A55-8B06-9635C7B33FD5}" type="sibTrans" cxnId="{3D0661A7-7611-47B0-8CC3-A9C34D3F46A7}">
      <dgm:prSet/>
      <dgm:spPr/>
      <dgm:t>
        <a:bodyPr/>
        <a:lstStyle/>
        <a:p>
          <a:endParaRPr lang="es-EC"/>
        </a:p>
      </dgm:t>
    </dgm:pt>
    <dgm:pt modelId="{2B211742-0F5D-4A03-8AD0-7000B5ADAFB3}">
      <dgm:prSet phldrT="[Texto]"/>
      <dgm:spPr/>
      <dgm:t>
        <a:bodyPr/>
        <a:lstStyle/>
        <a:p>
          <a:r>
            <a:rPr lang="es-EC" dirty="0" smtClean="0"/>
            <a:t>Monitoreo de Precios</a:t>
          </a:r>
          <a:endParaRPr lang="es-EC" dirty="0"/>
        </a:p>
      </dgm:t>
    </dgm:pt>
    <dgm:pt modelId="{D65B36A9-F365-42CD-880B-41769AC5372F}" type="parTrans" cxnId="{52CA1D3D-465F-4142-B06D-0B58F5C1DF38}">
      <dgm:prSet/>
      <dgm:spPr/>
      <dgm:t>
        <a:bodyPr/>
        <a:lstStyle/>
        <a:p>
          <a:endParaRPr lang="es-EC"/>
        </a:p>
      </dgm:t>
    </dgm:pt>
    <dgm:pt modelId="{A18E95AC-714B-4733-BFCE-5448E3631A62}" type="sibTrans" cxnId="{52CA1D3D-465F-4142-B06D-0B58F5C1DF38}">
      <dgm:prSet/>
      <dgm:spPr/>
      <dgm:t>
        <a:bodyPr/>
        <a:lstStyle/>
        <a:p>
          <a:endParaRPr lang="es-EC"/>
        </a:p>
      </dgm:t>
    </dgm:pt>
    <dgm:pt modelId="{30EFB3E8-7F94-49C7-8014-1CCD1AB9A847}">
      <dgm:prSet phldrT="[Texto]"/>
      <dgm:spPr/>
      <dgm:t>
        <a:bodyPr/>
        <a:lstStyle/>
        <a:p>
          <a:r>
            <a:rPr lang="es-EC" dirty="0" smtClean="0"/>
            <a:t>Verificar tributación</a:t>
          </a:r>
          <a:endParaRPr lang="es-EC" dirty="0"/>
        </a:p>
      </dgm:t>
    </dgm:pt>
    <dgm:pt modelId="{1367B654-4594-4415-AB1C-2D0FE0509B42}" type="parTrans" cxnId="{437C9C77-4CCC-4BF0-8965-E923D0C85F18}">
      <dgm:prSet/>
      <dgm:spPr/>
      <dgm:t>
        <a:bodyPr/>
        <a:lstStyle/>
        <a:p>
          <a:endParaRPr lang="es-EC"/>
        </a:p>
      </dgm:t>
    </dgm:pt>
    <dgm:pt modelId="{F394B35B-EA36-4663-8A5D-CD9B9B8EECC1}" type="sibTrans" cxnId="{437C9C77-4CCC-4BF0-8965-E923D0C85F18}">
      <dgm:prSet/>
      <dgm:spPr/>
      <dgm:t>
        <a:bodyPr/>
        <a:lstStyle/>
        <a:p>
          <a:endParaRPr lang="es-EC"/>
        </a:p>
      </dgm:t>
    </dgm:pt>
    <dgm:pt modelId="{6686029C-75FE-4FE3-A08F-DED525973CEB}" type="pres">
      <dgm:prSet presAssocID="{D1A402FF-76B9-45D8-95A2-20B4ADC0BD1B}" presName="linearFlow" presStyleCnt="0">
        <dgm:presLayoutVars>
          <dgm:dir/>
          <dgm:resizeHandles val="exact"/>
        </dgm:presLayoutVars>
      </dgm:prSet>
      <dgm:spPr/>
    </dgm:pt>
    <dgm:pt modelId="{71283D5A-CC2B-485A-B27E-FF15D099E1B3}" type="pres">
      <dgm:prSet presAssocID="{39FE4EAE-3E39-4C02-B5D1-8F07E6187A8B}" presName="composite" presStyleCnt="0"/>
      <dgm:spPr/>
    </dgm:pt>
    <dgm:pt modelId="{3A0B3985-118F-488F-9F47-817447A1FE08}" type="pres">
      <dgm:prSet presAssocID="{39FE4EAE-3E39-4C02-B5D1-8F07E6187A8B}" presName="imgShp" presStyleLbl="fgImgPlace1" presStyleIdx="0" presStyleCnt="3"/>
      <dgm:spPr>
        <a:blipFill rotWithShape="1">
          <a:blip xmlns:r="http://schemas.openxmlformats.org/officeDocument/2006/relationships" r:embed="rId1"/>
          <a:stretch>
            <a:fillRect/>
          </a:stretch>
        </a:blipFill>
      </dgm:spPr>
    </dgm:pt>
    <dgm:pt modelId="{7AA65FAA-8064-485A-B0D4-5A5512618FC0}" type="pres">
      <dgm:prSet presAssocID="{39FE4EAE-3E39-4C02-B5D1-8F07E6187A8B}" presName="txShp" presStyleLbl="node1" presStyleIdx="0" presStyleCnt="3">
        <dgm:presLayoutVars>
          <dgm:bulletEnabled val="1"/>
        </dgm:presLayoutVars>
      </dgm:prSet>
      <dgm:spPr/>
      <dgm:t>
        <a:bodyPr/>
        <a:lstStyle/>
        <a:p>
          <a:endParaRPr lang="es-EC"/>
        </a:p>
      </dgm:t>
    </dgm:pt>
    <dgm:pt modelId="{EC34D1F0-398F-4A61-B0EC-4501DEC4B545}" type="pres">
      <dgm:prSet presAssocID="{9E244E9A-B580-4A55-8B06-9635C7B33FD5}" presName="spacing" presStyleCnt="0"/>
      <dgm:spPr/>
    </dgm:pt>
    <dgm:pt modelId="{250D9731-35AF-4956-A7BF-087FA07FFAE9}" type="pres">
      <dgm:prSet presAssocID="{2B211742-0F5D-4A03-8AD0-7000B5ADAFB3}" presName="composite" presStyleCnt="0"/>
      <dgm:spPr/>
    </dgm:pt>
    <dgm:pt modelId="{4B0B4559-DF53-4E0E-A224-89F5E2DE79A6}" type="pres">
      <dgm:prSet presAssocID="{2B211742-0F5D-4A03-8AD0-7000B5ADAFB3}" presName="imgShp" presStyleLbl="fgImgPlace1" presStyleIdx="1" presStyleCnt="3"/>
      <dgm:spPr>
        <a:blipFill rotWithShape="1">
          <a:blip xmlns:r="http://schemas.openxmlformats.org/officeDocument/2006/relationships" r:embed="rId2"/>
          <a:stretch>
            <a:fillRect/>
          </a:stretch>
        </a:blipFill>
      </dgm:spPr>
    </dgm:pt>
    <dgm:pt modelId="{70F27D28-0CA9-47D2-9E92-A760BA67A51E}" type="pres">
      <dgm:prSet presAssocID="{2B211742-0F5D-4A03-8AD0-7000B5ADAFB3}" presName="txShp" presStyleLbl="node1" presStyleIdx="1" presStyleCnt="3">
        <dgm:presLayoutVars>
          <dgm:bulletEnabled val="1"/>
        </dgm:presLayoutVars>
      </dgm:prSet>
      <dgm:spPr/>
      <dgm:t>
        <a:bodyPr/>
        <a:lstStyle/>
        <a:p>
          <a:endParaRPr lang="es-EC"/>
        </a:p>
      </dgm:t>
    </dgm:pt>
    <dgm:pt modelId="{BE5A34D7-3327-4FDB-A9E6-7737914DC482}" type="pres">
      <dgm:prSet presAssocID="{A18E95AC-714B-4733-BFCE-5448E3631A62}" presName="spacing" presStyleCnt="0"/>
      <dgm:spPr/>
    </dgm:pt>
    <dgm:pt modelId="{63BF2A9D-7202-404A-9378-B9E367BC37B2}" type="pres">
      <dgm:prSet presAssocID="{30EFB3E8-7F94-49C7-8014-1CCD1AB9A847}" presName="composite" presStyleCnt="0"/>
      <dgm:spPr/>
    </dgm:pt>
    <dgm:pt modelId="{3FD9A08E-9FA7-4891-B229-FDFCF99ECA4D}" type="pres">
      <dgm:prSet presAssocID="{30EFB3E8-7F94-49C7-8014-1CCD1AB9A847}" presName="imgShp" presStyleLbl="fgImgPlace1" presStyleIdx="2" presStyleCnt="3"/>
      <dgm:spPr>
        <a:blipFill rotWithShape="1">
          <a:blip xmlns:r="http://schemas.openxmlformats.org/officeDocument/2006/relationships" r:embed="rId3"/>
          <a:stretch>
            <a:fillRect/>
          </a:stretch>
        </a:blipFill>
      </dgm:spPr>
    </dgm:pt>
    <dgm:pt modelId="{496AE1B8-F4B8-4AD2-9B5B-588CC5788914}" type="pres">
      <dgm:prSet presAssocID="{30EFB3E8-7F94-49C7-8014-1CCD1AB9A847}" presName="txShp" presStyleLbl="node1" presStyleIdx="2" presStyleCnt="3">
        <dgm:presLayoutVars>
          <dgm:bulletEnabled val="1"/>
        </dgm:presLayoutVars>
      </dgm:prSet>
      <dgm:spPr/>
      <dgm:t>
        <a:bodyPr/>
        <a:lstStyle/>
        <a:p>
          <a:endParaRPr lang="es-EC"/>
        </a:p>
      </dgm:t>
    </dgm:pt>
  </dgm:ptLst>
  <dgm:cxnLst>
    <dgm:cxn modelId="{8E5C6B52-FD9F-44F6-A56B-57F50EEF24C1}" type="presOf" srcId="{2B211742-0F5D-4A03-8AD0-7000B5ADAFB3}" destId="{70F27D28-0CA9-47D2-9E92-A760BA67A51E}" srcOrd="0" destOrd="0" presId="urn:microsoft.com/office/officeart/2005/8/layout/vList3"/>
    <dgm:cxn modelId="{3D0661A7-7611-47B0-8CC3-A9C34D3F46A7}" srcId="{D1A402FF-76B9-45D8-95A2-20B4ADC0BD1B}" destId="{39FE4EAE-3E39-4C02-B5D1-8F07E6187A8B}" srcOrd="0" destOrd="0" parTransId="{2F46F465-FA16-404A-B31F-6A49CB3637A4}" sibTransId="{9E244E9A-B580-4A55-8B06-9635C7B33FD5}"/>
    <dgm:cxn modelId="{437C9C77-4CCC-4BF0-8965-E923D0C85F18}" srcId="{D1A402FF-76B9-45D8-95A2-20B4ADC0BD1B}" destId="{30EFB3E8-7F94-49C7-8014-1CCD1AB9A847}" srcOrd="2" destOrd="0" parTransId="{1367B654-4594-4415-AB1C-2D0FE0509B42}" sibTransId="{F394B35B-EA36-4663-8A5D-CD9B9B8EECC1}"/>
    <dgm:cxn modelId="{52CA1D3D-465F-4142-B06D-0B58F5C1DF38}" srcId="{D1A402FF-76B9-45D8-95A2-20B4ADC0BD1B}" destId="{2B211742-0F5D-4A03-8AD0-7000B5ADAFB3}" srcOrd="1" destOrd="0" parTransId="{D65B36A9-F365-42CD-880B-41769AC5372F}" sibTransId="{A18E95AC-714B-4733-BFCE-5448E3631A62}"/>
    <dgm:cxn modelId="{EA548C7E-F989-4F26-A193-AC7FDBC784DC}" type="presOf" srcId="{30EFB3E8-7F94-49C7-8014-1CCD1AB9A847}" destId="{496AE1B8-F4B8-4AD2-9B5B-588CC5788914}" srcOrd="0" destOrd="0" presId="urn:microsoft.com/office/officeart/2005/8/layout/vList3"/>
    <dgm:cxn modelId="{6CA0636E-B61D-4C84-9B32-9189A90745F3}" type="presOf" srcId="{39FE4EAE-3E39-4C02-B5D1-8F07E6187A8B}" destId="{7AA65FAA-8064-485A-B0D4-5A5512618FC0}" srcOrd="0" destOrd="0" presId="urn:microsoft.com/office/officeart/2005/8/layout/vList3"/>
    <dgm:cxn modelId="{9AF5B1D5-A7F3-496B-B2AD-352FE469D3D9}" type="presOf" srcId="{D1A402FF-76B9-45D8-95A2-20B4ADC0BD1B}" destId="{6686029C-75FE-4FE3-A08F-DED525973CEB}" srcOrd="0" destOrd="0" presId="urn:microsoft.com/office/officeart/2005/8/layout/vList3"/>
    <dgm:cxn modelId="{2A113043-F03B-4325-906D-FCC241E9BFE7}" type="presParOf" srcId="{6686029C-75FE-4FE3-A08F-DED525973CEB}" destId="{71283D5A-CC2B-485A-B27E-FF15D099E1B3}" srcOrd="0" destOrd="0" presId="urn:microsoft.com/office/officeart/2005/8/layout/vList3"/>
    <dgm:cxn modelId="{D81591B4-79FA-4CD3-8E38-A2FB65170BC1}" type="presParOf" srcId="{71283D5A-CC2B-485A-B27E-FF15D099E1B3}" destId="{3A0B3985-118F-488F-9F47-817447A1FE08}" srcOrd="0" destOrd="0" presId="urn:microsoft.com/office/officeart/2005/8/layout/vList3"/>
    <dgm:cxn modelId="{A2224FD6-7203-41CA-8047-8AB46CFB422D}" type="presParOf" srcId="{71283D5A-CC2B-485A-B27E-FF15D099E1B3}" destId="{7AA65FAA-8064-485A-B0D4-5A5512618FC0}" srcOrd="1" destOrd="0" presId="urn:microsoft.com/office/officeart/2005/8/layout/vList3"/>
    <dgm:cxn modelId="{92F41ABC-AB9E-4FCF-AD89-BBD78B32EABD}" type="presParOf" srcId="{6686029C-75FE-4FE3-A08F-DED525973CEB}" destId="{EC34D1F0-398F-4A61-B0EC-4501DEC4B545}" srcOrd="1" destOrd="0" presId="urn:microsoft.com/office/officeart/2005/8/layout/vList3"/>
    <dgm:cxn modelId="{CAF5DB32-C9D9-42EB-9AAC-8B91A6E655D5}" type="presParOf" srcId="{6686029C-75FE-4FE3-A08F-DED525973CEB}" destId="{250D9731-35AF-4956-A7BF-087FA07FFAE9}" srcOrd="2" destOrd="0" presId="urn:microsoft.com/office/officeart/2005/8/layout/vList3"/>
    <dgm:cxn modelId="{0404FC6D-C771-49D8-815C-15CFB441056B}" type="presParOf" srcId="{250D9731-35AF-4956-A7BF-087FA07FFAE9}" destId="{4B0B4559-DF53-4E0E-A224-89F5E2DE79A6}" srcOrd="0" destOrd="0" presId="urn:microsoft.com/office/officeart/2005/8/layout/vList3"/>
    <dgm:cxn modelId="{8B3A8EB6-03DF-471E-ABCB-F3C504B41E15}" type="presParOf" srcId="{250D9731-35AF-4956-A7BF-087FA07FFAE9}" destId="{70F27D28-0CA9-47D2-9E92-A760BA67A51E}" srcOrd="1" destOrd="0" presId="urn:microsoft.com/office/officeart/2005/8/layout/vList3"/>
    <dgm:cxn modelId="{9520438A-DAFE-4C11-978C-67516D235338}" type="presParOf" srcId="{6686029C-75FE-4FE3-A08F-DED525973CEB}" destId="{BE5A34D7-3327-4FDB-A9E6-7737914DC482}" srcOrd="3" destOrd="0" presId="urn:microsoft.com/office/officeart/2005/8/layout/vList3"/>
    <dgm:cxn modelId="{42FC649A-4518-46A5-9F4D-4BCE6C7AE3F2}" type="presParOf" srcId="{6686029C-75FE-4FE3-A08F-DED525973CEB}" destId="{63BF2A9D-7202-404A-9378-B9E367BC37B2}" srcOrd="4" destOrd="0" presId="urn:microsoft.com/office/officeart/2005/8/layout/vList3"/>
    <dgm:cxn modelId="{6E3A724E-7B37-421A-96AC-FEB500BFFFD8}" type="presParOf" srcId="{63BF2A9D-7202-404A-9378-B9E367BC37B2}" destId="{3FD9A08E-9FA7-4891-B229-FDFCF99ECA4D}" srcOrd="0" destOrd="0" presId="urn:microsoft.com/office/officeart/2005/8/layout/vList3"/>
    <dgm:cxn modelId="{8EBEC366-BB6E-4271-B04F-E1655F004595}" type="presParOf" srcId="{63BF2A9D-7202-404A-9378-B9E367BC37B2}" destId="{496AE1B8-F4B8-4AD2-9B5B-588CC578891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62A48F1-CBE6-4B42-8697-8733E2B540D8}" type="doc">
      <dgm:prSet loTypeId="urn:microsoft.com/office/officeart/2008/layout/AlternatingHexagons" loCatId="list" qsTypeId="urn:microsoft.com/office/officeart/2005/8/quickstyle/3d1" qsCatId="3D" csTypeId="urn:microsoft.com/office/officeart/2005/8/colors/colorful1" csCatId="colorful" phldr="1"/>
      <dgm:spPr/>
      <dgm:t>
        <a:bodyPr/>
        <a:lstStyle/>
        <a:p>
          <a:endParaRPr lang="es-EC"/>
        </a:p>
      </dgm:t>
    </dgm:pt>
    <dgm:pt modelId="{2C379F0A-E58D-4E1A-B2FE-2E0E2D66FE5B}">
      <dgm:prSet phldrT="[Texto]" custT="1"/>
      <dgm:spPr/>
      <dgm:t>
        <a:bodyPr/>
        <a:lstStyle/>
        <a:p>
          <a:r>
            <a:rPr lang="es-EC" sz="1800" dirty="0" smtClean="0"/>
            <a:t>Industria Molinera</a:t>
          </a:r>
          <a:endParaRPr lang="es-EC" sz="1800" dirty="0"/>
        </a:p>
      </dgm:t>
    </dgm:pt>
    <dgm:pt modelId="{521BB2F0-1E3A-4904-B418-4F674B5F35D4}" type="parTrans" cxnId="{3B6F599B-8D63-47E2-9669-D7629742BD78}">
      <dgm:prSet/>
      <dgm:spPr/>
      <dgm:t>
        <a:bodyPr/>
        <a:lstStyle/>
        <a:p>
          <a:endParaRPr lang="es-EC"/>
        </a:p>
      </dgm:t>
    </dgm:pt>
    <dgm:pt modelId="{3D664E34-3E14-404D-B876-C5F0BC78F50B}" type="sibTrans" cxnId="{3B6F599B-8D63-47E2-9669-D7629742BD78}">
      <dgm:prSet/>
      <dgm:spPr/>
      <dgm:t>
        <a:bodyPr/>
        <a:lstStyle/>
        <a:p>
          <a:endParaRPr lang="es-EC"/>
        </a:p>
      </dgm:t>
    </dgm:pt>
    <dgm:pt modelId="{B92C15C4-E810-4F41-BF61-7FB1186A9F0E}">
      <dgm:prSet phldrT="[Texto]" custT="1"/>
      <dgm:spPr/>
      <dgm:t>
        <a:bodyPr/>
        <a:lstStyle/>
        <a:p>
          <a:r>
            <a:rPr lang="es-EC" sz="1600" dirty="0" smtClean="0"/>
            <a:t>Eliminar </a:t>
          </a:r>
        </a:p>
        <a:p>
          <a:r>
            <a:rPr lang="es-EC" sz="1600" dirty="0" smtClean="0"/>
            <a:t>restricciones</a:t>
          </a:r>
          <a:endParaRPr lang="es-EC" sz="1600" dirty="0"/>
        </a:p>
      </dgm:t>
    </dgm:pt>
    <dgm:pt modelId="{8C278A02-7F2F-480F-9294-C8B891A1D7E2}" type="parTrans" cxnId="{F0EA726D-09F8-45BB-8C8F-6A412E2D74EB}">
      <dgm:prSet/>
      <dgm:spPr/>
      <dgm:t>
        <a:bodyPr/>
        <a:lstStyle/>
        <a:p>
          <a:endParaRPr lang="es-EC"/>
        </a:p>
      </dgm:t>
    </dgm:pt>
    <dgm:pt modelId="{4FA159A3-93F2-49A5-9B44-53155287B6B8}" type="sibTrans" cxnId="{F0EA726D-09F8-45BB-8C8F-6A412E2D74EB}">
      <dgm:prSet/>
      <dgm:spPr/>
      <dgm:t>
        <a:bodyPr/>
        <a:lstStyle/>
        <a:p>
          <a:endParaRPr lang="es-EC"/>
        </a:p>
      </dgm:t>
    </dgm:pt>
    <dgm:pt modelId="{D32C366E-CCCD-415C-B512-84D814600648}">
      <dgm:prSet phldrT="[Texto]" custT="1"/>
      <dgm:spPr/>
      <dgm:t>
        <a:bodyPr/>
        <a:lstStyle/>
        <a:p>
          <a:r>
            <a:rPr lang="es-EC" sz="1800" dirty="0" smtClean="0"/>
            <a:t>Gobierno Nacional</a:t>
          </a:r>
          <a:endParaRPr lang="es-EC" sz="1800" dirty="0"/>
        </a:p>
      </dgm:t>
    </dgm:pt>
    <dgm:pt modelId="{43C3D495-6B06-4D27-821B-644CC67966B0}" type="parTrans" cxnId="{B3F70560-B770-46FB-B9A8-CBE9945E5465}">
      <dgm:prSet/>
      <dgm:spPr/>
      <dgm:t>
        <a:bodyPr/>
        <a:lstStyle/>
        <a:p>
          <a:endParaRPr lang="es-EC"/>
        </a:p>
      </dgm:t>
    </dgm:pt>
    <dgm:pt modelId="{DEBF86B1-26B1-4DE6-A47E-B073A9D4EADA}" type="sibTrans" cxnId="{B3F70560-B770-46FB-B9A8-CBE9945E5465}">
      <dgm:prSet/>
      <dgm:spPr/>
      <dgm:t>
        <a:bodyPr/>
        <a:lstStyle/>
        <a:p>
          <a:endParaRPr lang="es-EC"/>
        </a:p>
      </dgm:t>
    </dgm:pt>
    <dgm:pt modelId="{4F842584-8D67-4DE9-A5B6-A1A0B1323182}">
      <dgm:prSet phldrT="[Texto]" custT="1"/>
      <dgm:spPr/>
      <dgm:t>
        <a:bodyPr/>
        <a:lstStyle/>
        <a:p>
          <a:r>
            <a:rPr lang="es-EC" sz="1600" dirty="0" smtClean="0"/>
            <a:t>Normativa</a:t>
          </a:r>
        </a:p>
        <a:p>
          <a:r>
            <a:rPr lang="es-EC" sz="1600" dirty="0" smtClean="0"/>
            <a:t> Preferencial</a:t>
          </a:r>
          <a:endParaRPr lang="es-EC" sz="1600" dirty="0"/>
        </a:p>
      </dgm:t>
    </dgm:pt>
    <dgm:pt modelId="{A199906A-D571-4ED9-BA39-BFDDE1688E79}" type="parTrans" cxnId="{D32AF388-891F-46A0-B312-849401C5D4BF}">
      <dgm:prSet/>
      <dgm:spPr/>
      <dgm:t>
        <a:bodyPr/>
        <a:lstStyle/>
        <a:p>
          <a:endParaRPr lang="es-EC"/>
        </a:p>
      </dgm:t>
    </dgm:pt>
    <dgm:pt modelId="{B967029E-9528-4D5F-87A4-3F32008EE1C8}" type="sibTrans" cxnId="{D32AF388-891F-46A0-B312-849401C5D4BF}">
      <dgm:prSet/>
      <dgm:spPr/>
      <dgm:t>
        <a:bodyPr/>
        <a:lstStyle/>
        <a:p>
          <a:endParaRPr lang="es-EC"/>
        </a:p>
      </dgm:t>
    </dgm:pt>
    <dgm:pt modelId="{E27CF7F1-B76C-4C07-A526-F8D3A8F5E926}">
      <dgm:prSet phldrT="[Texto]" custT="1"/>
      <dgm:spPr/>
      <dgm:t>
        <a:bodyPr/>
        <a:lstStyle/>
        <a:p>
          <a:r>
            <a:rPr lang="es-EC" sz="1400" dirty="0" smtClean="0"/>
            <a:t>Diferimiento Arancelario</a:t>
          </a:r>
          <a:endParaRPr lang="es-EC" sz="1400" dirty="0"/>
        </a:p>
      </dgm:t>
    </dgm:pt>
    <dgm:pt modelId="{BE37C48B-5226-41FD-809F-E6636B13CFF3}" type="parTrans" cxnId="{CE58A9B6-87BA-4282-9347-8AF93506598A}">
      <dgm:prSet/>
      <dgm:spPr/>
      <dgm:t>
        <a:bodyPr/>
        <a:lstStyle/>
        <a:p>
          <a:endParaRPr lang="es-EC"/>
        </a:p>
      </dgm:t>
    </dgm:pt>
    <dgm:pt modelId="{4B7D47F0-7733-4238-B1DE-80C794746AF7}" type="sibTrans" cxnId="{CE58A9B6-87BA-4282-9347-8AF93506598A}">
      <dgm:prSet/>
      <dgm:spPr/>
      <dgm:t>
        <a:bodyPr/>
        <a:lstStyle/>
        <a:p>
          <a:endParaRPr lang="es-EC"/>
        </a:p>
      </dgm:t>
    </dgm:pt>
    <dgm:pt modelId="{2B28DD77-4DC8-4CEC-B7F3-98872185821F}">
      <dgm:prSet phldrT="[Texto]" custT="1"/>
      <dgm:spPr/>
      <dgm:t>
        <a:bodyPr/>
        <a:lstStyle/>
        <a:p>
          <a:r>
            <a:rPr lang="es-EC" sz="1600" dirty="0" smtClean="0"/>
            <a:t>Reducción tarifas arancelarias</a:t>
          </a:r>
          <a:endParaRPr lang="es-EC" sz="1600" dirty="0"/>
        </a:p>
      </dgm:t>
    </dgm:pt>
    <dgm:pt modelId="{85ECE7FE-376A-4B2B-B41C-85F099B36246}" type="parTrans" cxnId="{51127004-92E0-41D3-B977-EBBF00D64D13}">
      <dgm:prSet/>
      <dgm:spPr/>
      <dgm:t>
        <a:bodyPr/>
        <a:lstStyle/>
        <a:p>
          <a:endParaRPr lang="es-EC"/>
        </a:p>
      </dgm:t>
    </dgm:pt>
    <dgm:pt modelId="{3B1BF267-C53A-4D1D-AE24-B59415B11CF8}" type="sibTrans" cxnId="{51127004-92E0-41D3-B977-EBBF00D64D13}">
      <dgm:prSet/>
      <dgm:spPr/>
      <dgm:t>
        <a:bodyPr/>
        <a:lstStyle/>
        <a:p>
          <a:endParaRPr lang="es-EC"/>
        </a:p>
      </dgm:t>
    </dgm:pt>
    <dgm:pt modelId="{5EF51FE8-363B-4DE8-B339-CFA87C07F262}" type="pres">
      <dgm:prSet presAssocID="{462A48F1-CBE6-4B42-8697-8733E2B540D8}" presName="Name0" presStyleCnt="0">
        <dgm:presLayoutVars>
          <dgm:chMax/>
          <dgm:chPref/>
          <dgm:dir/>
          <dgm:animLvl val="lvl"/>
        </dgm:presLayoutVars>
      </dgm:prSet>
      <dgm:spPr/>
      <dgm:t>
        <a:bodyPr/>
        <a:lstStyle/>
        <a:p>
          <a:endParaRPr lang="es-EC"/>
        </a:p>
      </dgm:t>
    </dgm:pt>
    <dgm:pt modelId="{3F22CB50-EB60-4BC4-B8FD-209E8FFA5078}" type="pres">
      <dgm:prSet presAssocID="{2C379F0A-E58D-4E1A-B2FE-2E0E2D66FE5B}" presName="composite" presStyleCnt="0"/>
      <dgm:spPr/>
    </dgm:pt>
    <dgm:pt modelId="{587D6CD6-DE31-409C-8C5A-104953866934}" type="pres">
      <dgm:prSet presAssocID="{2C379F0A-E58D-4E1A-B2FE-2E0E2D66FE5B}" presName="Parent1" presStyleLbl="node1" presStyleIdx="0" presStyleCnt="6">
        <dgm:presLayoutVars>
          <dgm:chMax val="1"/>
          <dgm:chPref val="1"/>
          <dgm:bulletEnabled val="1"/>
        </dgm:presLayoutVars>
      </dgm:prSet>
      <dgm:spPr/>
      <dgm:t>
        <a:bodyPr/>
        <a:lstStyle/>
        <a:p>
          <a:endParaRPr lang="es-EC"/>
        </a:p>
      </dgm:t>
    </dgm:pt>
    <dgm:pt modelId="{386B9D53-C92A-430E-8C87-B2D1627A0E3D}" type="pres">
      <dgm:prSet presAssocID="{2C379F0A-E58D-4E1A-B2FE-2E0E2D66FE5B}" presName="Childtext1" presStyleLbl="revTx" presStyleIdx="0" presStyleCnt="3">
        <dgm:presLayoutVars>
          <dgm:chMax val="0"/>
          <dgm:chPref val="0"/>
          <dgm:bulletEnabled val="1"/>
        </dgm:presLayoutVars>
      </dgm:prSet>
      <dgm:spPr/>
      <dgm:t>
        <a:bodyPr/>
        <a:lstStyle/>
        <a:p>
          <a:endParaRPr lang="es-EC"/>
        </a:p>
      </dgm:t>
    </dgm:pt>
    <dgm:pt modelId="{DE30CBE8-534A-4A8B-B53A-365C2CF1C1FE}" type="pres">
      <dgm:prSet presAssocID="{2C379F0A-E58D-4E1A-B2FE-2E0E2D66FE5B}" presName="BalanceSpacing" presStyleCnt="0"/>
      <dgm:spPr/>
    </dgm:pt>
    <dgm:pt modelId="{97549A79-794C-4422-A557-DE67B1189C86}" type="pres">
      <dgm:prSet presAssocID="{2C379F0A-E58D-4E1A-B2FE-2E0E2D66FE5B}" presName="BalanceSpacing1" presStyleCnt="0"/>
      <dgm:spPr/>
    </dgm:pt>
    <dgm:pt modelId="{6D914C95-5A70-4915-BB94-BB63F0E7C15F}" type="pres">
      <dgm:prSet presAssocID="{3D664E34-3E14-404D-B876-C5F0BC78F50B}" presName="Accent1Text" presStyleLbl="node1" presStyleIdx="1" presStyleCnt="6"/>
      <dgm:spPr/>
      <dgm:t>
        <a:bodyPr/>
        <a:lstStyle/>
        <a:p>
          <a:endParaRPr lang="es-EC"/>
        </a:p>
      </dgm:t>
    </dgm:pt>
    <dgm:pt modelId="{60983121-44D5-4F5F-A6DA-7E8D6080E830}" type="pres">
      <dgm:prSet presAssocID="{3D664E34-3E14-404D-B876-C5F0BC78F50B}" presName="spaceBetweenRectangles" presStyleCnt="0"/>
      <dgm:spPr/>
    </dgm:pt>
    <dgm:pt modelId="{32262302-DF0F-4B73-A157-FF9F1FAAA11C}" type="pres">
      <dgm:prSet presAssocID="{D32C366E-CCCD-415C-B512-84D814600648}" presName="composite" presStyleCnt="0"/>
      <dgm:spPr/>
    </dgm:pt>
    <dgm:pt modelId="{C8EBF4B1-13D1-4C6B-AC3E-BFD55A5A0D64}" type="pres">
      <dgm:prSet presAssocID="{D32C366E-CCCD-415C-B512-84D814600648}" presName="Parent1" presStyleLbl="node1" presStyleIdx="2" presStyleCnt="6">
        <dgm:presLayoutVars>
          <dgm:chMax val="1"/>
          <dgm:chPref val="1"/>
          <dgm:bulletEnabled val="1"/>
        </dgm:presLayoutVars>
      </dgm:prSet>
      <dgm:spPr/>
      <dgm:t>
        <a:bodyPr/>
        <a:lstStyle/>
        <a:p>
          <a:endParaRPr lang="es-EC"/>
        </a:p>
      </dgm:t>
    </dgm:pt>
    <dgm:pt modelId="{8609E437-B8B4-466E-BC67-F3CDB8AC3312}" type="pres">
      <dgm:prSet presAssocID="{D32C366E-CCCD-415C-B512-84D814600648}" presName="Childtext1" presStyleLbl="revTx" presStyleIdx="1" presStyleCnt="3">
        <dgm:presLayoutVars>
          <dgm:chMax val="0"/>
          <dgm:chPref val="0"/>
          <dgm:bulletEnabled val="1"/>
        </dgm:presLayoutVars>
      </dgm:prSet>
      <dgm:spPr/>
      <dgm:t>
        <a:bodyPr/>
        <a:lstStyle/>
        <a:p>
          <a:endParaRPr lang="es-EC"/>
        </a:p>
      </dgm:t>
    </dgm:pt>
    <dgm:pt modelId="{AAB0B8A0-7CFE-4B91-A5A2-58CD5A980E20}" type="pres">
      <dgm:prSet presAssocID="{D32C366E-CCCD-415C-B512-84D814600648}" presName="BalanceSpacing" presStyleCnt="0"/>
      <dgm:spPr/>
    </dgm:pt>
    <dgm:pt modelId="{0057373C-828C-4F61-A3E8-B5B3EEBE6ADE}" type="pres">
      <dgm:prSet presAssocID="{D32C366E-CCCD-415C-B512-84D814600648}" presName="BalanceSpacing1" presStyleCnt="0"/>
      <dgm:spPr/>
    </dgm:pt>
    <dgm:pt modelId="{D206C47D-A286-40BB-9A2B-54D17264CBA2}" type="pres">
      <dgm:prSet presAssocID="{DEBF86B1-26B1-4DE6-A47E-B073A9D4EADA}" presName="Accent1Text" presStyleLbl="node1" presStyleIdx="3" presStyleCnt="6"/>
      <dgm:spPr/>
      <dgm:t>
        <a:bodyPr/>
        <a:lstStyle/>
        <a:p>
          <a:endParaRPr lang="es-EC"/>
        </a:p>
      </dgm:t>
    </dgm:pt>
    <dgm:pt modelId="{9879F259-2659-4C86-B9DB-F2C2043E8A77}" type="pres">
      <dgm:prSet presAssocID="{DEBF86B1-26B1-4DE6-A47E-B073A9D4EADA}" presName="spaceBetweenRectangles" presStyleCnt="0"/>
      <dgm:spPr/>
    </dgm:pt>
    <dgm:pt modelId="{8092BB1C-DF0D-4F21-B5A2-251E207E0F4B}" type="pres">
      <dgm:prSet presAssocID="{E27CF7F1-B76C-4C07-A526-F8D3A8F5E926}" presName="composite" presStyleCnt="0"/>
      <dgm:spPr/>
    </dgm:pt>
    <dgm:pt modelId="{596A9B30-627E-4DCE-A49C-C7EFC48E1EF1}" type="pres">
      <dgm:prSet presAssocID="{E27CF7F1-B76C-4C07-A526-F8D3A8F5E926}" presName="Parent1" presStyleLbl="node1" presStyleIdx="4" presStyleCnt="6">
        <dgm:presLayoutVars>
          <dgm:chMax val="1"/>
          <dgm:chPref val="1"/>
          <dgm:bulletEnabled val="1"/>
        </dgm:presLayoutVars>
      </dgm:prSet>
      <dgm:spPr/>
      <dgm:t>
        <a:bodyPr/>
        <a:lstStyle/>
        <a:p>
          <a:endParaRPr lang="es-EC"/>
        </a:p>
      </dgm:t>
    </dgm:pt>
    <dgm:pt modelId="{E7E94252-110F-4E2B-A469-D4CFA5E01B5F}" type="pres">
      <dgm:prSet presAssocID="{E27CF7F1-B76C-4C07-A526-F8D3A8F5E926}" presName="Childtext1" presStyleLbl="revTx" presStyleIdx="2" presStyleCnt="3">
        <dgm:presLayoutVars>
          <dgm:chMax val="0"/>
          <dgm:chPref val="0"/>
          <dgm:bulletEnabled val="1"/>
        </dgm:presLayoutVars>
      </dgm:prSet>
      <dgm:spPr/>
      <dgm:t>
        <a:bodyPr/>
        <a:lstStyle/>
        <a:p>
          <a:endParaRPr lang="es-EC"/>
        </a:p>
      </dgm:t>
    </dgm:pt>
    <dgm:pt modelId="{D765A84C-5D80-490D-9098-EBA9ADB6E1B5}" type="pres">
      <dgm:prSet presAssocID="{E27CF7F1-B76C-4C07-A526-F8D3A8F5E926}" presName="BalanceSpacing" presStyleCnt="0"/>
      <dgm:spPr/>
    </dgm:pt>
    <dgm:pt modelId="{191ED229-4440-4B88-B738-F366B428B20B}" type="pres">
      <dgm:prSet presAssocID="{E27CF7F1-B76C-4C07-A526-F8D3A8F5E926}" presName="BalanceSpacing1" presStyleCnt="0"/>
      <dgm:spPr/>
    </dgm:pt>
    <dgm:pt modelId="{B0379386-C17E-4B65-825C-4961EB0A7C65}" type="pres">
      <dgm:prSet presAssocID="{4B7D47F0-7733-4238-B1DE-80C794746AF7}" presName="Accent1Text" presStyleLbl="node1" presStyleIdx="5" presStyleCnt="6"/>
      <dgm:spPr/>
      <dgm:t>
        <a:bodyPr/>
        <a:lstStyle/>
        <a:p>
          <a:endParaRPr lang="es-EC"/>
        </a:p>
      </dgm:t>
    </dgm:pt>
  </dgm:ptLst>
  <dgm:cxnLst>
    <dgm:cxn modelId="{F9C61E63-3470-4351-BF85-11111C960860}" type="presOf" srcId="{462A48F1-CBE6-4B42-8697-8733E2B540D8}" destId="{5EF51FE8-363B-4DE8-B339-CFA87C07F262}" srcOrd="0" destOrd="0" presId="urn:microsoft.com/office/officeart/2008/layout/AlternatingHexagons"/>
    <dgm:cxn modelId="{CBC3F765-ABF9-4430-96C0-DDCE7B42EE12}" type="presOf" srcId="{4F842584-8D67-4DE9-A5B6-A1A0B1323182}" destId="{8609E437-B8B4-466E-BC67-F3CDB8AC3312}" srcOrd="0" destOrd="0" presId="urn:microsoft.com/office/officeart/2008/layout/AlternatingHexagons"/>
    <dgm:cxn modelId="{CE58A9B6-87BA-4282-9347-8AF93506598A}" srcId="{462A48F1-CBE6-4B42-8697-8733E2B540D8}" destId="{E27CF7F1-B76C-4C07-A526-F8D3A8F5E926}" srcOrd="2" destOrd="0" parTransId="{BE37C48B-5226-41FD-809F-E6636B13CFF3}" sibTransId="{4B7D47F0-7733-4238-B1DE-80C794746AF7}"/>
    <dgm:cxn modelId="{81895DFC-A018-4AC1-91BC-D74A016633A5}" type="presOf" srcId="{3D664E34-3E14-404D-B876-C5F0BC78F50B}" destId="{6D914C95-5A70-4915-BB94-BB63F0E7C15F}" srcOrd="0" destOrd="0" presId="urn:microsoft.com/office/officeart/2008/layout/AlternatingHexagons"/>
    <dgm:cxn modelId="{0D6ED971-64A8-4180-A17C-635CAE893244}" type="presOf" srcId="{D32C366E-CCCD-415C-B512-84D814600648}" destId="{C8EBF4B1-13D1-4C6B-AC3E-BFD55A5A0D64}" srcOrd="0" destOrd="0" presId="urn:microsoft.com/office/officeart/2008/layout/AlternatingHexagons"/>
    <dgm:cxn modelId="{F0EA726D-09F8-45BB-8C8F-6A412E2D74EB}" srcId="{2C379F0A-E58D-4E1A-B2FE-2E0E2D66FE5B}" destId="{B92C15C4-E810-4F41-BF61-7FB1186A9F0E}" srcOrd="0" destOrd="0" parTransId="{8C278A02-7F2F-480F-9294-C8B891A1D7E2}" sibTransId="{4FA159A3-93F2-49A5-9B44-53155287B6B8}"/>
    <dgm:cxn modelId="{2A6F501D-28D4-4E92-88EE-F1F6050A6DE0}" type="presOf" srcId="{2B28DD77-4DC8-4CEC-B7F3-98872185821F}" destId="{E7E94252-110F-4E2B-A469-D4CFA5E01B5F}" srcOrd="0" destOrd="0" presId="urn:microsoft.com/office/officeart/2008/layout/AlternatingHexagons"/>
    <dgm:cxn modelId="{51127004-92E0-41D3-B977-EBBF00D64D13}" srcId="{E27CF7F1-B76C-4C07-A526-F8D3A8F5E926}" destId="{2B28DD77-4DC8-4CEC-B7F3-98872185821F}" srcOrd="0" destOrd="0" parTransId="{85ECE7FE-376A-4B2B-B41C-85F099B36246}" sibTransId="{3B1BF267-C53A-4D1D-AE24-B59415B11CF8}"/>
    <dgm:cxn modelId="{407E9E01-CAF0-4DB3-BDB9-8EF4B187A1E2}" type="presOf" srcId="{DEBF86B1-26B1-4DE6-A47E-B073A9D4EADA}" destId="{D206C47D-A286-40BB-9A2B-54D17264CBA2}" srcOrd="0" destOrd="0" presId="urn:microsoft.com/office/officeart/2008/layout/AlternatingHexagons"/>
    <dgm:cxn modelId="{D32AF388-891F-46A0-B312-849401C5D4BF}" srcId="{D32C366E-CCCD-415C-B512-84D814600648}" destId="{4F842584-8D67-4DE9-A5B6-A1A0B1323182}" srcOrd="0" destOrd="0" parTransId="{A199906A-D571-4ED9-BA39-BFDDE1688E79}" sibTransId="{B967029E-9528-4D5F-87A4-3F32008EE1C8}"/>
    <dgm:cxn modelId="{AB1E615B-1D3A-4622-BC42-8EE48826F4C8}" type="presOf" srcId="{E27CF7F1-B76C-4C07-A526-F8D3A8F5E926}" destId="{596A9B30-627E-4DCE-A49C-C7EFC48E1EF1}" srcOrd="0" destOrd="0" presId="urn:microsoft.com/office/officeart/2008/layout/AlternatingHexagons"/>
    <dgm:cxn modelId="{468F0269-B634-4AA2-AFCE-5CAFF94C1C99}" type="presOf" srcId="{B92C15C4-E810-4F41-BF61-7FB1186A9F0E}" destId="{386B9D53-C92A-430E-8C87-B2D1627A0E3D}" srcOrd="0" destOrd="0" presId="urn:microsoft.com/office/officeart/2008/layout/AlternatingHexagons"/>
    <dgm:cxn modelId="{B3F70560-B770-46FB-B9A8-CBE9945E5465}" srcId="{462A48F1-CBE6-4B42-8697-8733E2B540D8}" destId="{D32C366E-CCCD-415C-B512-84D814600648}" srcOrd="1" destOrd="0" parTransId="{43C3D495-6B06-4D27-821B-644CC67966B0}" sibTransId="{DEBF86B1-26B1-4DE6-A47E-B073A9D4EADA}"/>
    <dgm:cxn modelId="{3B6F599B-8D63-47E2-9669-D7629742BD78}" srcId="{462A48F1-CBE6-4B42-8697-8733E2B540D8}" destId="{2C379F0A-E58D-4E1A-B2FE-2E0E2D66FE5B}" srcOrd="0" destOrd="0" parTransId="{521BB2F0-1E3A-4904-B418-4F674B5F35D4}" sibTransId="{3D664E34-3E14-404D-B876-C5F0BC78F50B}"/>
    <dgm:cxn modelId="{53855FE5-3047-42D8-B5A5-A8199A8C388C}" type="presOf" srcId="{4B7D47F0-7733-4238-B1DE-80C794746AF7}" destId="{B0379386-C17E-4B65-825C-4961EB0A7C65}" srcOrd="0" destOrd="0" presId="urn:microsoft.com/office/officeart/2008/layout/AlternatingHexagons"/>
    <dgm:cxn modelId="{3D75FDB3-BE98-47E3-9F85-48FEBD1F1454}" type="presOf" srcId="{2C379F0A-E58D-4E1A-B2FE-2E0E2D66FE5B}" destId="{587D6CD6-DE31-409C-8C5A-104953866934}" srcOrd="0" destOrd="0" presId="urn:microsoft.com/office/officeart/2008/layout/AlternatingHexagons"/>
    <dgm:cxn modelId="{C80BD727-966D-4938-B004-AFFFF0CDC082}" type="presParOf" srcId="{5EF51FE8-363B-4DE8-B339-CFA87C07F262}" destId="{3F22CB50-EB60-4BC4-B8FD-209E8FFA5078}" srcOrd="0" destOrd="0" presId="urn:microsoft.com/office/officeart/2008/layout/AlternatingHexagons"/>
    <dgm:cxn modelId="{1F206E31-7CEF-4140-B4CB-AFFC9A56D521}" type="presParOf" srcId="{3F22CB50-EB60-4BC4-B8FD-209E8FFA5078}" destId="{587D6CD6-DE31-409C-8C5A-104953866934}" srcOrd="0" destOrd="0" presId="urn:microsoft.com/office/officeart/2008/layout/AlternatingHexagons"/>
    <dgm:cxn modelId="{4C7722CD-378A-4FF9-93C0-19F8303FBA8C}" type="presParOf" srcId="{3F22CB50-EB60-4BC4-B8FD-209E8FFA5078}" destId="{386B9D53-C92A-430E-8C87-B2D1627A0E3D}" srcOrd="1" destOrd="0" presId="urn:microsoft.com/office/officeart/2008/layout/AlternatingHexagons"/>
    <dgm:cxn modelId="{6B257F6B-1A94-4829-8156-D5BAF2E787A3}" type="presParOf" srcId="{3F22CB50-EB60-4BC4-B8FD-209E8FFA5078}" destId="{DE30CBE8-534A-4A8B-B53A-365C2CF1C1FE}" srcOrd="2" destOrd="0" presId="urn:microsoft.com/office/officeart/2008/layout/AlternatingHexagons"/>
    <dgm:cxn modelId="{0A8EB90B-4BDC-4F6E-A0E5-95E559E184DC}" type="presParOf" srcId="{3F22CB50-EB60-4BC4-B8FD-209E8FFA5078}" destId="{97549A79-794C-4422-A557-DE67B1189C86}" srcOrd="3" destOrd="0" presId="urn:microsoft.com/office/officeart/2008/layout/AlternatingHexagons"/>
    <dgm:cxn modelId="{19085563-25F3-4B0B-9456-D7B57A00801E}" type="presParOf" srcId="{3F22CB50-EB60-4BC4-B8FD-209E8FFA5078}" destId="{6D914C95-5A70-4915-BB94-BB63F0E7C15F}" srcOrd="4" destOrd="0" presId="urn:microsoft.com/office/officeart/2008/layout/AlternatingHexagons"/>
    <dgm:cxn modelId="{317FE4FD-E25E-428D-AA80-E9912A1E3030}" type="presParOf" srcId="{5EF51FE8-363B-4DE8-B339-CFA87C07F262}" destId="{60983121-44D5-4F5F-A6DA-7E8D6080E830}" srcOrd="1" destOrd="0" presId="urn:microsoft.com/office/officeart/2008/layout/AlternatingHexagons"/>
    <dgm:cxn modelId="{4AD3A48F-25D4-47DA-8D7C-E1BA0751BC06}" type="presParOf" srcId="{5EF51FE8-363B-4DE8-B339-CFA87C07F262}" destId="{32262302-DF0F-4B73-A157-FF9F1FAAA11C}" srcOrd="2" destOrd="0" presId="urn:microsoft.com/office/officeart/2008/layout/AlternatingHexagons"/>
    <dgm:cxn modelId="{E044886D-450E-4FA8-8414-1679A308A28A}" type="presParOf" srcId="{32262302-DF0F-4B73-A157-FF9F1FAAA11C}" destId="{C8EBF4B1-13D1-4C6B-AC3E-BFD55A5A0D64}" srcOrd="0" destOrd="0" presId="urn:microsoft.com/office/officeart/2008/layout/AlternatingHexagons"/>
    <dgm:cxn modelId="{6BEDE339-CCD9-48B8-9732-FA1D06828EFF}" type="presParOf" srcId="{32262302-DF0F-4B73-A157-FF9F1FAAA11C}" destId="{8609E437-B8B4-466E-BC67-F3CDB8AC3312}" srcOrd="1" destOrd="0" presId="urn:microsoft.com/office/officeart/2008/layout/AlternatingHexagons"/>
    <dgm:cxn modelId="{E5E53AC1-6DFB-411E-92AE-1FDB4FC90E6B}" type="presParOf" srcId="{32262302-DF0F-4B73-A157-FF9F1FAAA11C}" destId="{AAB0B8A0-7CFE-4B91-A5A2-58CD5A980E20}" srcOrd="2" destOrd="0" presId="urn:microsoft.com/office/officeart/2008/layout/AlternatingHexagons"/>
    <dgm:cxn modelId="{12A029C2-B670-4374-A335-043A59717CF8}" type="presParOf" srcId="{32262302-DF0F-4B73-A157-FF9F1FAAA11C}" destId="{0057373C-828C-4F61-A3E8-B5B3EEBE6ADE}" srcOrd="3" destOrd="0" presId="urn:microsoft.com/office/officeart/2008/layout/AlternatingHexagons"/>
    <dgm:cxn modelId="{A3363EFA-2E02-4214-8BE2-62958E3114D0}" type="presParOf" srcId="{32262302-DF0F-4B73-A157-FF9F1FAAA11C}" destId="{D206C47D-A286-40BB-9A2B-54D17264CBA2}" srcOrd="4" destOrd="0" presId="urn:microsoft.com/office/officeart/2008/layout/AlternatingHexagons"/>
    <dgm:cxn modelId="{B8C1903F-C5FB-4E07-8D7E-2E85800C93C2}" type="presParOf" srcId="{5EF51FE8-363B-4DE8-B339-CFA87C07F262}" destId="{9879F259-2659-4C86-B9DB-F2C2043E8A77}" srcOrd="3" destOrd="0" presId="urn:microsoft.com/office/officeart/2008/layout/AlternatingHexagons"/>
    <dgm:cxn modelId="{12680810-5860-433E-924C-D37DC239927A}" type="presParOf" srcId="{5EF51FE8-363B-4DE8-B339-CFA87C07F262}" destId="{8092BB1C-DF0D-4F21-B5A2-251E207E0F4B}" srcOrd="4" destOrd="0" presId="urn:microsoft.com/office/officeart/2008/layout/AlternatingHexagons"/>
    <dgm:cxn modelId="{4E504412-A39C-42A4-8B1B-52E2F2A54ACD}" type="presParOf" srcId="{8092BB1C-DF0D-4F21-B5A2-251E207E0F4B}" destId="{596A9B30-627E-4DCE-A49C-C7EFC48E1EF1}" srcOrd="0" destOrd="0" presId="urn:microsoft.com/office/officeart/2008/layout/AlternatingHexagons"/>
    <dgm:cxn modelId="{D34FCB4E-203E-49B1-9430-0BACAD20D7CF}" type="presParOf" srcId="{8092BB1C-DF0D-4F21-B5A2-251E207E0F4B}" destId="{E7E94252-110F-4E2B-A469-D4CFA5E01B5F}" srcOrd="1" destOrd="0" presId="urn:microsoft.com/office/officeart/2008/layout/AlternatingHexagons"/>
    <dgm:cxn modelId="{D11B50B7-D960-4E9E-B1D3-A6CCC7909646}" type="presParOf" srcId="{8092BB1C-DF0D-4F21-B5A2-251E207E0F4B}" destId="{D765A84C-5D80-490D-9098-EBA9ADB6E1B5}" srcOrd="2" destOrd="0" presId="urn:microsoft.com/office/officeart/2008/layout/AlternatingHexagons"/>
    <dgm:cxn modelId="{2DB5357A-12C1-4D52-842B-1F7B3584C414}" type="presParOf" srcId="{8092BB1C-DF0D-4F21-B5A2-251E207E0F4B}" destId="{191ED229-4440-4B88-B738-F366B428B20B}" srcOrd="3" destOrd="0" presId="urn:microsoft.com/office/officeart/2008/layout/AlternatingHexagons"/>
    <dgm:cxn modelId="{65734A7D-B203-4BC2-B1B3-5121F68F2ECA}" type="presParOf" srcId="{8092BB1C-DF0D-4F21-B5A2-251E207E0F4B}" destId="{B0379386-C17E-4B65-825C-4961EB0A7C65}" srcOrd="4" destOrd="0" presId="urn:microsoft.com/office/officeart/2008/layout/AlternatingHexagon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AB33F-EF36-41C3-9C00-3999D3D63935}">
      <dsp:nvSpPr>
        <dsp:cNvPr id="0" name=""/>
        <dsp:cNvSpPr/>
      </dsp:nvSpPr>
      <dsp:spPr>
        <a:xfrm>
          <a:off x="781766" y="700493"/>
          <a:ext cx="4685376" cy="4685376"/>
        </a:xfrm>
        <a:prstGeom prst="blockArc">
          <a:avLst>
            <a:gd name="adj1" fmla="val 10800000"/>
            <a:gd name="adj2" fmla="val 16200000"/>
            <a:gd name="adj3" fmla="val 4634"/>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E64D4C7-268A-4195-B963-080423B7051D}">
      <dsp:nvSpPr>
        <dsp:cNvPr id="0" name=""/>
        <dsp:cNvSpPr/>
      </dsp:nvSpPr>
      <dsp:spPr>
        <a:xfrm>
          <a:off x="781766" y="700493"/>
          <a:ext cx="4685376" cy="4685376"/>
        </a:xfrm>
        <a:prstGeom prst="blockArc">
          <a:avLst>
            <a:gd name="adj1" fmla="val 5400000"/>
            <a:gd name="adj2" fmla="val 10800000"/>
            <a:gd name="adj3" fmla="val 4634"/>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323F44B-B1D8-4725-9F0C-770ACA1FAB16}">
      <dsp:nvSpPr>
        <dsp:cNvPr id="0" name=""/>
        <dsp:cNvSpPr/>
      </dsp:nvSpPr>
      <dsp:spPr>
        <a:xfrm>
          <a:off x="781766" y="700493"/>
          <a:ext cx="4685376" cy="4685376"/>
        </a:xfrm>
        <a:prstGeom prst="blockArc">
          <a:avLst>
            <a:gd name="adj1" fmla="val 0"/>
            <a:gd name="adj2" fmla="val 5400000"/>
            <a:gd name="adj3" fmla="val 4634"/>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AD51637-44E5-4BF4-AB39-31D01656595C}">
      <dsp:nvSpPr>
        <dsp:cNvPr id="0" name=""/>
        <dsp:cNvSpPr/>
      </dsp:nvSpPr>
      <dsp:spPr>
        <a:xfrm>
          <a:off x="781766" y="700493"/>
          <a:ext cx="4685376" cy="4685376"/>
        </a:xfrm>
        <a:prstGeom prst="blockArc">
          <a:avLst>
            <a:gd name="adj1" fmla="val 16200000"/>
            <a:gd name="adj2" fmla="val 0"/>
            <a:gd name="adj3" fmla="val 4634"/>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66BD320-41B8-494E-AF5F-388920EFB971}">
      <dsp:nvSpPr>
        <dsp:cNvPr id="0" name=""/>
        <dsp:cNvSpPr/>
      </dsp:nvSpPr>
      <dsp:spPr>
        <a:xfrm>
          <a:off x="2047372" y="1966099"/>
          <a:ext cx="2154164" cy="215416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C" sz="2100" kern="1200" smtClean="0"/>
            <a:t>Nueva Teoría del Comercio Internacional</a:t>
          </a:r>
          <a:endParaRPr lang="es-EC" sz="2100" kern="1200" dirty="0"/>
        </a:p>
      </dsp:txBody>
      <dsp:txXfrm>
        <a:off x="2362842" y="2281569"/>
        <a:ext cx="1523224" cy="1523224"/>
      </dsp:txXfrm>
    </dsp:sp>
    <dsp:sp modelId="{5D87A61C-EAB0-4B53-8572-A9352E03F410}">
      <dsp:nvSpPr>
        <dsp:cNvPr id="0" name=""/>
        <dsp:cNvSpPr/>
      </dsp:nvSpPr>
      <dsp:spPr>
        <a:xfrm>
          <a:off x="2370496" y="820"/>
          <a:ext cx="1507915" cy="150791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smtClean="0"/>
            <a:t>Competencia imperfecta</a:t>
          </a:r>
          <a:endParaRPr lang="es-EC" sz="1400" kern="1200" dirty="0"/>
        </a:p>
      </dsp:txBody>
      <dsp:txXfrm>
        <a:off x="2591325" y="221649"/>
        <a:ext cx="1066257" cy="1066257"/>
      </dsp:txXfrm>
    </dsp:sp>
    <dsp:sp modelId="{D3E4F2C3-3892-45EB-8F9E-8BB013BEC77A}">
      <dsp:nvSpPr>
        <dsp:cNvPr id="0" name=""/>
        <dsp:cNvSpPr/>
      </dsp:nvSpPr>
      <dsp:spPr>
        <a:xfrm>
          <a:off x="4658900" y="2289224"/>
          <a:ext cx="1507915" cy="1507915"/>
        </a:xfrm>
        <a:prstGeom prst="ellipse">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smtClean="0"/>
            <a:t>Tecnología</a:t>
          </a:r>
          <a:endParaRPr lang="es-EC" sz="1800" kern="1200" dirty="0"/>
        </a:p>
      </dsp:txBody>
      <dsp:txXfrm>
        <a:off x="4879729" y="2510053"/>
        <a:ext cx="1066257" cy="1066257"/>
      </dsp:txXfrm>
    </dsp:sp>
    <dsp:sp modelId="{97158E0A-25D6-4AFB-9470-A0C8DDF76DD8}">
      <dsp:nvSpPr>
        <dsp:cNvPr id="0" name=""/>
        <dsp:cNvSpPr/>
      </dsp:nvSpPr>
      <dsp:spPr>
        <a:xfrm>
          <a:off x="2370496" y="4577627"/>
          <a:ext cx="1507915" cy="1507915"/>
        </a:xfrm>
        <a:prstGeom prst="ellipse">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smtClean="0"/>
            <a:t>Economías a Escala</a:t>
          </a:r>
          <a:endParaRPr lang="es-EC" sz="1800" kern="1200" dirty="0"/>
        </a:p>
      </dsp:txBody>
      <dsp:txXfrm>
        <a:off x="2591325" y="4798456"/>
        <a:ext cx="1066257" cy="1066257"/>
      </dsp:txXfrm>
    </dsp:sp>
    <dsp:sp modelId="{58CA123E-69B3-429C-9247-9D9E36026277}">
      <dsp:nvSpPr>
        <dsp:cNvPr id="0" name=""/>
        <dsp:cNvSpPr/>
      </dsp:nvSpPr>
      <dsp:spPr>
        <a:xfrm>
          <a:off x="82093" y="2289224"/>
          <a:ext cx="1507915" cy="1507915"/>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smtClean="0"/>
            <a:t>Especialización de las industrias</a:t>
          </a:r>
          <a:endParaRPr lang="es-EC" sz="1200" kern="1200" dirty="0"/>
        </a:p>
      </dsp:txBody>
      <dsp:txXfrm>
        <a:off x="302922" y="2510053"/>
        <a:ext cx="1066257" cy="10662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4170E-69DF-4F63-9028-E606A5AC2B1D}">
      <dsp:nvSpPr>
        <dsp:cNvPr id="0" name=""/>
        <dsp:cNvSpPr/>
      </dsp:nvSpPr>
      <dsp:spPr>
        <a:xfrm>
          <a:off x="2232239" y="3322440"/>
          <a:ext cx="2772308" cy="2772308"/>
        </a:xfrm>
        <a:prstGeom prst="gear9">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bg1"/>
              </a:solidFill>
            </a:rPr>
            <a:t>Programa de Reactivación del Trigo</a:t>
          </a:r>
          <a:endParaRPr lang="es-EC" sz="2000" kern="1200" dirty="0">
            <a:solidFill>
              <a:schemeClr val="bg1"/>
            </a:solidFill>
          </a:endParaRPr>
        </a:p>
      </dsp:txBody>
      <dsp:txXfrm>
        <a:off x="2789596" y="3971840"/>
        <a:ext cx="1657594" cy="1425023"/>
      </dsp:txXfrm>
    </dsp:sp>
    <dsp:sp modelId="{CFB37673-C5D1-46D2-90D1-10DDDA9D40DA}">
      <dsp:nvSpPr>
        <dsp:cNvPr id="0" name=""/>
        <dsp:cNvSpPr/>
      </dsp:nvSpPr>
      <dsp:spPr>
        <a:xfrm>
          <a:off x="576055" y="2517609"/>
          <a:ext cx="2016224" cy="2016224"/>
        </a:xfrm>
        <a:prstGeom prst="gear6">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smtClean="0">
              <a:solidFill>
                <a:schemeClr val="bg1"/>
              </a:solidFill>
            </a:rPr>
            <a:t>Matriz Productiva</a:t>
          </a:r>
          <a:endParaRPr lang="es-EC" sz="1600" kern="1200" dirty="0">
            <a:solidFill>
              <a:schemeClr val="bg1"/>
            </a:solidFill>
          </a:endParaRPr>
        </a:p>
      </dsp:txBody>
      <dsp:txXfrm>
        <a:off x="1083645" y="3028267"/>
        <a:ext cx="1001044" cy="994908"/>
      </dsp:txXfrm>
    </dsp:sp>
    <dsp:sp modelId="{19193AD2-8787-4645-A7E4-138CB4F47E5B}">
      <dsp:nvSpPr>
        <dsp:cNvPr id="0" name=""/>
        <dsp:cNvSpPr/>
      </dsp:nvSpPr>
      <dsp:spPr>
        <a:xfrm rot="20700000">
          <a:off x="1624684" y="955098"/>
          <a:ext cx="2295246" cy="2193042"/>
        </a:xfrm>
        <a:prstGeom prst="gear6">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bg1"/>
              </a:solidFill>
            </a:rPr>
            <a:t>Sustitución de Importaciones</a:t>
          </a:r>
          <a:endParaRPr lang="es-EC" sz="1600" kern="1200" dirty="0">
            <a:solidFill>
              <a:schemeClr val="bg1"/>
            </a:solidFill>
          </a:endParaRPr>
        </a:p>
      </dsp:txBody>
      <dsp:txXfrm rot="-20700000">
        <a:off x="2134161" y="1430034"/>
        <a:ext cx="1276292" cy="1243169"/>
      </dsp:txXfrm>
    </dsp:sp>
    <dsp:sp modelId="{F47EEB1A-FA6E-47D0-9131-9EC8C10B7766}">
      <dsp:nvSpPr>
        <dsp:cNvPr id="0" name=""/>
        <dsp:cNvSpPr/>
      </dsp:nvSpPr>
      <dsp:spPr>
        <a:xfrm>
          <a:off x="2064481" y="2686433"/>
          <a:ext cx="3548554" cy="3548554"/>
        </a:xfrm>
        <a:prstGeom prst="circularArrow">
          <a:avLst>
            <a:gd name="adj1" fmla="val 4687"/>
            <a:gd name="adj2" fmla="val 299029"/>
            <a:gd name="adj3" fmla="val 2533241"/>
            <a:gd name="adj4" fmla="val 15824971"/>
            <a:gd name="adj5" fmla="val 5469"/>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BAECEC5-A34A-4447-A44F-34BF5560366D}">
      <dsp:nvSpPr>
        <dsp:cNvPr id="0" name=""/>
        <dsp:cNvSpPr/>
      </dsp:nvSpPr>
      <dsp:spPr>
        <a:xfrm>
          <a:off x="298203" y="2005118"/>
          <a:ext cx="2578246" cy="2578246"/>
        </a:xfrm>
        <a:prstGeom prst="leftCircularArrow">
          <a:avLst>
            <a:gd name="adj1" fmla="val 6452"/>
            <a:gd name="adj2" fmla="val 429999"/>
            <a:gd name="adj3" fmla="val 10489124"/>
            <a:gd name="adj4" fmla="val 14837806"/>
            <a:gd name="adj5" fmla="val 7527"/>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05C86FF-1444-4F48-99C4-35445A2A467D}">
      <dsp:nvSpPr>
        <dsp:cNvPr id="0" name=""/>
        <dsp:cNvSpPr/>
      </dsp:nvSpPr>
      <dsp:spPr>
        <a:xfrm>
          <a:off x="1327613" y="627537"/>
          <a:ext cx="2779868" cy="2779868"/>
        </a:xfrm>
        <a:prstGeom prst="circularArrow">
          <a:avLst>
            <a:gd name="adj1" fmla="val 5984"/>
            <a:gd name="adj2" fmla="val 394124"/>
            <a:gd name="adj3" fmla="val 13313824"/>
            <a:gd name="adj4" fmla="val 10508221"/>
            <a:gd name="adj5" fmla="val 6981"/>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A43BF-1D37-4DBB-993C-35311998D215}">
      <dsp:nvSpPr>
        <dsp:cNvPr id="0" name=""/>
        <dsp:cNvSpPr/>
      </dsp:nvSpPr>
      <dsp:spPr>
        <a:xfrm rot="16200000">
          <a:off x="-1032283" y="1032283"/>
          <a:ext cx="5112568" cy="3048000"/>
        </a:xfrm>
        <a:prstGeom prst="flowChartManualOperati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0" tIns="0" rIns="168672" bIns="0" numCol="1" spcCol="1270" anchor="t" anchorCtr="0">
          <a:noAutofit/>
        </a:bodyPr>
        <a:lstStyle/>
        <a:p>
          <a:pPr lvl="0" algn="l" defTabSz="1200150">
            <a:lnSpc>
              <a:spcPct val="90000"/>
            </a:lnSpc>
            <a:spcBef>
              <a:spcPct val="0"/>
            </a:spcBef>
            <a:spcAft>
              <a:spcPct val="35000"/>
            </a:spcAft>
          </a:pPr>
          <a:r>
            <a:rPr lang="es-EC" sz="2700" kern="1200" dirty="0" smtClean="0"/>
            <a:t>Enfoque Endógeno</a:t>
          </a:r>
          <a:endParaRPr lang="es-EC" sz="2700" kern="1200" dirty="0"/>
        </a:p>
        <a:p>
          <a:pPr marL="228600" lvl="1" indent="-228600" algn="l" defTabSz="933450">
            <a:lnSpc>
              <a:spcPct val="90000"/>
            </a:lnSpc>
            <a:spcBef>
              <a:spcPct val="0"/>
            </a:spcBef>
            <a:spcAft>
              <a:spcPct val="15000"/>
            </a:spcAft>
            <a:buChar char="••"/>
          </a:pPr>
          <a:r>
            <a:rPr lang="es-EC" sz="2100" kern="1200" dirty="0" smtClean="0"/>
            <a:t>Valor Agregado</a:t>
          </a:r>
          <a:endParaRPr lang="es-EC" sz="2100" kern="1200" dirty="0"/>
        </a:p>
        <a:p>
          <a:pPr marL="228600" lvl="1" indent="-228600" algn="l" defTabSz="933450">
            <a:lnSpc>
              <a:spcPct val="90000"/>
            </a:lnSpc>
            <a:spcBef>
              <a:spcPct val="0"/>
            </a:spcBef>
            <a:spcAft>
              <a:spcPct val="15000"/>
            </a:spcAft>
            <a:buChar char="••"/>
          </a:pPr>
          <a:r>
            <a:rPr lang="es-EC" sz="2100" kern="1200" dirty="0" smtClean="0"/>
            <a:t>Políticas con exoneración de aranceles</a:t>
          </a:r>
          <a:endParaRPr lang="es-EC" sz="2100" kern="1200" dirty="0"/>
        </a:p>
        <a:p>
          <a:pPr marL="228600" lvl="1" indent="-228600" algn="l" defTabSz="933450">
            <a:lnSpc>
              <a:spcPct val="90000"/>
            </a:lnSpc>
            <a:spcBef>
              <a:spcPct val="0"/>
            </a:spcBef>
            <a:spcAft>
              <a:spcPct val="15000"/>
            </a:spcAft>
            <a:buChar char="••"/>
          </a:pPr>
          <a:r>
            <a:rPr lang="es-EC" sz="2100" kern="1200" dirty="0" smtClean="0"/>
            <a:t>Dependencia oferta extranjera</a:t>
          </a:r>
          <a:endParaRPr lang="es-EC" sz="2100" kern="1200" dirty="0"/>
        </a:p>
        <a:p>
          <a:pPr marL="228600" lvl="1" indent="-228600" algn="l" defTabSz="933450">
            <a:lnSpc>
              <a:spcPct val="90000"/>
            </a:lnSpc>
            <a:spcBef>
              <a:spcPct val="0"/>
            </a:spcBef>
            <a:spcAft>
              <a:spcPct val="15000"/>
            </a:spcAft>
            <a:buChar char="••"/>
          </a:pPr>
          <a:r>
            <a:rPr lang="es-EC" sz="2100" kern="1200" dirty="0" smtClean="0"/>
            <a:t>Recuperación de producción</a:t>
          </a:r>
          <a:endParaRPr lang="es-EC" sz="2100" kern="1200" dirty="0"/>
        </a:p>
      </dsp:txBody>
      <dsp:txXfrm rot="5400000">
        <a:off x="1" y="1022513"/>
        <a:ext cx="3048000" cy="30675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970EB-94B7-42C2-BC71-F8DC78E50264}">
      <dsp:nvSpPr>
        <dsp:cNvPr id="0" name=""/>
        <dsp:cNvSpPr/>
      </dsp:nvSpPr>
      <dsp:spPr>
        <a:xfrm>
          <a:off x="207276" y="0"/>
          <a:ext cx="1828800" cy="101600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solidFill>
                <a:schemeClr val="tx1"/>
              </a:solidFill>
            </a:rPr>
            <a:t>Enfoque de la política comercial</a:t>
          </a:r>
          <a:endParaRPr lang="es-EC" sz="1900" kern="1200" dirty="0">
            <a:solidFill>
              <a:schemeClr val="tx1"/>
            </a:solidFill>
          </a:endParaRPr>
        </a:p>
      </dsp:txBody>
      <dsp:txXfrm>
        <a:off x="237034" y="29758"/>
        <a:ext cx="1769284" cy="956484"/>
      </dsp:txXfrm>
    </dsp:sp>
    <dsp:sp modelId="{5E65C6E3-0969-42E3-8FDA-F78381ADAD12}">
      <dsp:nvSpPr>
        <dsp:cNvPr id="0" name=""/>
        <dsp:cNvSpPr/>
      </dsp:nvSpPr>
      <dsp:spPr>
        <a:xfrm rot="5400000">
          <a:off x="931176" y="1041399"/>
          <a:ext cx="380999" cy="457200"/>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solidFill>
              <a:schemeClr val="tx1"/>
            </a:solidFill>
          </a:endParaRPr>
        </a:p>
      </dsp:txBody>
      <dsp:txXfrm rot="-5400000">
        <a:off x="984516" y="1079499"/>
        <a:ext cx="274320" cy="266699"/>
      </dsp:txXfrm>
    </dsp:sp>
    <dsp:sp modelId="{6B37D457-A96D-4D13-A43D-CB4D9CE2868B}">
      <dsp:nvSpPr>
        <dsp:cNvPr id="0" name=""/>
        <dsp:cNvSpPr/>
      </dsp:nvSpPr>
      <dsp:spPr>
        <a:xfrm>
          <a:off x="207276" y="1523999"/>
          <a:ext cx="1828800" cy="1016000"/>
        </a:xfrm>
        <a:prstGeom prst="roundRect">
          <a:avLst>
            <a:gd name="adj" fmla="val 1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solidFill>
                <a:schemeClr val="tx1"/>
              </a:solidFill>
            </a:rPr>
            <a:t>Libre comercio</a:t>
          </a:r>
          <a:endParaRPr lang="es-EC" sz="1900" kern="1200" dirty="0">
            <a:solidFill>
              <a:schemeClr val="tx1"/>
            </a:solidFill>
          </a:endParaRPr>
        </a:p>
      </dsp:txBody>
      <dsp:txXfrm>
        <a:off x="237034" y="1553757"/>
        <a:ext cx="1769284" cy="956484"/>
      </dsp:txXfrm>
    </dsp:sp>
    <dsp:sp modelId="{B2DFC45A-A49C-4EA8-A3E5-B0F27064BA10}">
      <dsp:nvSpPr>
        <dsp:cNvPr id="0" name=""/>
        <dsp:cNvSpPr/>
      </dsp:nvSpPr>
      <dsp:spPr>
        <a:xfrm rot="5400000">
          <a:off x="931176" y="2565399"/>
          <a:ext cx="381000" cy="457200"/>
        </a:xfrm>
        <a:prstGeom prst="rightArrow">
          <a:avLst>
            <a:gd name="adj1" fmla="val 60000"/>
            <a:gd name="adj2" fmla="val 5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solidFill>
              <a:schemeClr val="tx1"/>
            </a:solidFill>
          </a:endParaRPr>
        </a:p>
      </dsp:txBody>
      <dsp:txXfrm rot="-5400000">
        <a:off x="984516" y="2603499"/>
        <a:ext cx="274320" cy="266700"/>
      </dsp:txXfrm>
    </dsp:sp>
    <dsp:sp modelId="{5711B7C1-8FD6-4F00-A7C5-FC8B8D305683}">
      <dsp:nvSpPr>
        <dsp:cNvPr id="0" name=""/>
        <dsp:cNvSpPr/>
      </dsp:nvSpPr>
      <dsp:spPr>
        <a:xfrm>
          <a:off x="207276" y="3047999"/>
          <a:ext cx="1828800" cy="1016000"/>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solidFill>
                <a:schemeClr val="tx1"/>
              </a:solidFill>
            </a:rPr>
            <a:t>Proteccionismo</a:t>
          </a:r>
          <a:endParaRPr lang="es-EC" sz="1900" kern="1200" dirty="0">
            <a:solidFill>
              <a:schemeClr val="tx1"/>
            </a:solidFill>
          </a:endParaRPr>
        </a:p>
      </dsp:txBody>
      <dsp:txXfrm>
        <a:off x="237034" y="3077757"/>
        <a:ext cx="1769284" cy="95648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C15C2-5252-4D4B-A660-4469A94D7CE7}">
      <dsp:nvSpPr>
        <dsp:cNvPr id="0" name=""/>
        <dsp:cNvSpPr/>
      </dsp:nvSpPr>
      <dsp:spPr>
        <a:xfrm>
          <a:off x="3036665" y="3029998"/>
          <a:ext cx="91440" cy="520439"/>
        </a:xfrm>
        <a:custGeom>
          <a:avLst/>
          <a:gdLst/>
          <a:ahLst/>
          <a:cxnLst/>
          <a:rect l="0" t="0" r="0" b="0"/>
          <a:pathLst>
            <a:path>
              <a:moveTo>
                <a:pt x="45720" y="0"/>
              </a:moveTo>
              <a:lnTo>
                <a:pt x="45720" y="5204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F4DEDE-766A-42A9-9727-57905347919C}">
      <dsp:nvSpPr>
        <dsp:cNvPr id="0" name=""/>
        <dsp:cNvSpPr/>
      </dsp:nvSpPr>
      <dsp:spPr>
        <a:xfrm>
          <a:off x="1988816" y="1373241"/>
          <a:ext cx="1093568" cy="520439"/>
        </a:xfrm>
        <a:custGeom>
          <a:avLst/>
          <a:gdLst/>
          <a:ahLst/>
          <a:cxnLst/>
          <a:rect l="0" t="0" r="0" b="0"/>
          <a:pathLst>
            <a:path>
              <a:moveTo>
                <a:pt x="0" y="0"/>
              </a:moveTo>
              <a:lnTo>
                <a:pt x="0" y="354664"/>
              </a:lnTo>
              <a:lnTo>
                <a:pt x="1093568" y="354664"/>
              </a:lnTo>
              <a:lnTo>
                <a:pt x="1093568" y="5204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19A300-D968-4F29-B8C9-BB95E52099D0}">
      <dsp:nvSpPr>
        <dsp:cNvPr id="0" name=""/>
        <dsp:cNvSpPr/>
      </dsp:nvSpPr>
      <dsp:spPr>
        <a:xfrm>
          <a:off x="849527" y="3029998"/>
          <a:ext cx="91440" cy="520439"/>
        </a:xfrm>
        <a:custGeom>
          <a:avLst/>
          <a:gdLst/>
          <a:ahLst/>
          <a:cxnLst/>
          <a:rect l="0" t="0" r="0" b="0"/>
          <a:pathLst>
            <a:path>
              <a:moveTo>
                <a:pt x="45720" y="0"/>
              </a:moveTo>
              <a:lnTo>
                <a:pt x="45720" y="5204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BB852F-E128-40AD-90AE-4642497B352E}">
      <dsp:nvSpPr>
        <dsp:cNvPr id="0" name=""/>
        <dsp:cNvSpPr/>
      </dsp:nvSpPr>
      <dsp:spPr>
        <a:xfrm>
          <a:off x="895247" y="1373241"/>
          <a:ext cx="1093568" cy="520439"/>
        </a:xfrm>
        <a:custGeom>
          <a:avLst/>
          <a:gdLst/>
          <a:ahLst/>
          <a:cxnLst/>
          <a:rect l="0" t="0" r="0" b="0"/>
          <a:pathLst>
            <a:path>
              <a:moveTo>
                <a:pt x="1093568" y="0"/>
              </a:moveTo>
              <a:lnTo>
                <a:pt x="1093568" y="354664"/>
              </a:lnTo>
              <a:lnTo>
                <a:pt x="0" y="354664"/>
              </a:lnTo>
              <a:lnTo>
                <a:pt x="0" y="5204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6F1466-E2D4-4A69-BFFF-368FAA7A2860}">
      <dsp:nvSpPr>
        <dsp:cNvPr id="0" name=""/>
        <dsp:cNvSpPr/>
      </dsp:nvSpPr>
      <dsp:spPr>
        <a:xfrm>
          <a:off x="1094078" y="236924"/>
          <a:ext cx="1789476" cy="11363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22F497-31ED-4F54-8BED-6C4D1667EA0F}">
      <dsp:nvSpPr>
        <dsp:cNvPr id="0" name=""/>
        <dsp:cNvSpPr/>
      </dsp:nvSpPr>
      <dsp:spPr>
        <a:xfrm>
          <a:off x="1292909" y="425813"/>
          <a:ext cx="1789476" cy="11363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ECUADOR</a:t>
          </a:r>
          <a:endParaRPr lang="es-EC" sz="2000" kern="1200" dirty="0"/>
        </a:p>
      </dsp:txBody>
      <dsp:txXfrm>
        <a:off x="1326191" y="459095"/>
        <a:ext cx="1722912" cy="1069753"/>
      </dsp:txXfrm>
    </dsp:sp>
    <dsp:sp modelId="{141D7D7C-1649-4906-9EE9-CAF4AF81F32C}">
      <dsp:nvSpPr>
        <dsp:cNvPr id="0" name=""/>
        <dsp:cNvSpPr/>
      </dsp:nvSpPr>
      <dsp:spPr>
        <a:xfrm>
          <a:off x="509" y="1893680"/>
          <a:ext cx="1789476" cy="113631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FDE4D2-6284-4BCC-A781-993179AA2CFC}">
      <dsp:nvSpPr>
        <dsp:cNvPr id="0" name=""/>
        <dsp:cNvSpPr/>
      </dsp:nvSpPr>
      <dsp:spPr>
        <a:xfrm>
          <a:off x="199340" y="2082569"/>
          <a:ext cx="1789476" cy="113631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Política Comercial Estratégica</a:t>
          </a:r>
          <a:endParaRPr lang="es-EC" sz="1800" kern="1200" dirty="0"/>
        </a:p>
      </dsp:txBody>
      <dsp:txXfrm>
        <a:off x="232622" y="2115851"/>
        <a:ext cx="1722912" cy="1069753"/>
      </dsp:txXfrm>
    </dsp:sp>
    <dsp:sp modelId="{CCC27B2E-DFB6-4ADA-88D0-C97B238493B8}">
      <dsp:nvSpPr>
        <dsp:cNvPr id="0" name=""/>
        <dsp:cNvSpPr/>
      </dsp:nvSpPr>
      <dsp:spPr>
        <a:xfrm>
          <a:off x="509" y="3550437"/>
          <a:ext cx="1789476" cy="113631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53C143-DFA2-4281-8288-8559C4BF4480}">
      <dsp:nvSpPr>
        <dsp:cNvPr id="0" name=""/>
        <dsp:cNvSpPr/>
      </dsp:nvSpPr>
      <dsp:spPr>
        <a:xfrm>
          <a:off x="199340" y="3739326"/>
          <a:ext cx="1789476" cy="113631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Sustitución de importaciones </a:t>
          </a:r>
          <a:endParaRPr lang="es-EC" sz="1800" kern="1200" dirty="0"/>
        </a:p>
      </dsp:txBody>
      <dsp:txXfrm>
        <a:off x="232622" y="3772608"/>
        <a:ext cx="1722912" cy="1069753"/>
      </dsp:txXfrm>
    </dsp:sp>
    <dsp:sp modelId="{DA622C2D-FFD3-4E57-85F5-2582D95DA278}">
      <dsp:nvSpPr>
        <dsp:cNvPr id="0" name=""/>
        <dsp:cNvSpPr/>
      </dsp:nvSpPr>
      <dsp:spPr>
        <a:xfrm>
          <a:off x="2187647" y="1893680"/>
          <a:ext cx="1789476" cy="113631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70C193-BD73-433B-A7B1-E93418804EAB}">
      <dsp:nvSpPr>
        <dsp:cNvPr id="0" name=""/>
        <dsp:cNvSpPr/>
      </dsp:nvSpPr>
      <dsp:spPr>
        <a:xfrm>
          <a:off x="2386478" y="2082569"/>
          <a:ext cx="1789476" cy="113631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Desarrollo Endógeno </a:t>
          </a:r>
          <a:endParaRPr lang="es-EC" sz="1800" kern="1200" dirty="0"/>
        </a:p>
      </dsp:txBody>
      <dsp:txXfrm>
        <a:off x="2419760" y="2115851"/>
        <a:ext cx="1722912" cy="1069753"/>
      </dsp:txXfrm>
    </dsp:sp>
    <dsp:sp modelId="{18098879-CBD5-4908-9D1F-0DBB8CC9BC91}">
      <dsp:nvSpPr>
        <dsp:cNvPr id="0" name=""/>
        <dsp:cNvSpPr/>
      </dsp:nvSpPr>
      <dsp:spPr>
        <a:xfrm>
          <a:off x="2187647" y="3550437"/>
          <a:ext cx="1789476" cy="113631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B7A6C4-5C42-4AA1-90B4-522F2CA7D49D}">
      <dsp:nvSpPr>
        <dsp:cNvPr id="0" name=""/>
        <dsp:cNvSpPr/>
      </dsp:nvSpPr>
      <dsp:spPr>
        <a:xfrm>
          <a:off x="2386478" y="3739326"/>
          <a:ext cx="1789476" cy="113631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Matriz productiva</a:t>
          </a:r>
          <a:endParaRPr lang="es-EC" sz="1800" kern="1200" dirty="0"/>
        </a:p>
      </dsp:txBody>
      <dsp:txXfrm>
        <a:off x="2419760" y="3772608"/>
        <a:ext cx="1722912" cy="10697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37100-6661-4522-AAAC-070BF7CB18F6}">
      <dsp:nvSpPr>
        <dsp:cNvPr id="0" name=""/>
        <dsp:cNvSpPr/>
      </dsp:nvSpPr>
      <dsp:spPr>
        <a:xfrm rot="10800000">
          <a:off x="1109266" y="4669"/>
          <a:ext cx="3447743" cy="963399"/>
        </a:xfrm>
        <a:prstGeom prst="homePlat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4832" tIns="72390" rIns="135128" bIns="72390" numCol="1" spcCol="1270" anchor="ctr" anchorCtr="0">
          <a:noAutofit/>
        </a:bodyPr>
        <a:lstStyle/>
        <a:p>
          <a:pPr lvl="0" algn="ctr" defTabSz="844550">
            <a:lnSpc>
              <a:spcPct val="90000"/>
            </a:lnSpc>
            <a:spcBef>
              <a:spcPct val="0"/>
            </a:spcBef>
            <a:spcAft>
              <a:spcPct val="35000"/>
            </a:spcAft>
          </a:pPr>
          <a:r>
            <a:rPr lang="es-EC" sz="1900" kern="1200" dirty="0" smtClean="0"/>
            <a:t>Sistema económico social y solidario, promoción de X, reducción M</a:t>
          </a:r>
          <a:endParaRPr lang="es-EC" sz="1900" kern="1200" dirty="0"/>
        </a:p>
      </dsp:txBody>
      <dsp:txXfrm rot="10800000">
        <a:off x="1350116" y="4669"/>
        <a:ext cx="3206893" cy="963399"/>
      </dsp:txXfrm>
    </dsp:sp>
    <dsp:sp modelId="{0C46C00A-94FD-4971-9CFA-ADF5BD66D20B}">
      <dsp:nvSpPr>
        <dsp:cNvPr id="0" name=""/>
        <dsp:cNvSpPr/>
      </dsp:nvSpPr>
      <dsp:spPr>
        <a:xfrm>
          <a:off x="627566" y="4669"/>
          <a:ext cx="963399" cy="963399"/>
        </a:xfrm>
        <a:prstGeom prst="ellipse">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AD08A22-E23C-408B-BC76-5F7A51096D67}">
      <dsp:nvSpPr>
        <dsp:cNvPr id="0" name=""/>
        <dsp:cNvSpPr/>
      </dsp:nvSpPr>
      <dsp:spPr>
        <a:xfrm rot="10800000">
          <a:off x="1109266" y="1255650"/>
          <a:ext cx="3447743" cy="963399"/>
        </a:xfrm>
        <a:prstGeom prst="homePlate">
          <a:avLst/>
        </a:prstGeom>
        <a:gradFill rotWithShape="0">
          <a:gsLst>
            <a:gs pos="0">
              <a:schemeClr val="accent5">
                <a:hueOff val="-2483469"/>
                <a:satOff val="9953"/>
                <a:lumOff val="2157"/>
                <a:alphaOff val="0"/>
                <a:tint val="50000"/>
                <a:satMod val="300000"/>
              </a:schemeClr>
            </a:gs>
            <a:gs pos="35000">
              <a:schemeClr val="accent5">
                <a:hueOff val="-2483469"/>
                <a:satOff val="9953"/>
                <a:lumOff val="2157"/>
                <a:alphaOff val="0"/>
                <a:tint val="37000"/>
                <a:satMod val="300000"/>
              </a:schemeClr>
            </a:gs>
            <a:gs pos="100000">
              <a:schemeClr val="accent5">
                <a:hueOff val="-2483469"/>
                <a:satOff val="9953"/>
                <a:lumOff val="2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4832" tIns="72390" rIns="135128" bIns="72390" numCol="1" spcCol="1270" anchor="ctr" anchorCtr="0">
          <a:noAutofit/>
        </a:bodyPr>
        <a:lstStyle/>
        <a:p>
          <a:pPr lvl="0" algn="ctr" defTabSz="844550">
            <a:lnSpc>
              <a:spcPct val="90000"/>
            </a:lnSpc>
            <a:spcBef>
              <a:spcPct val="0"/>
            </a:spcBef>
            <a:spcAft>
              <a:spcPct val="35000"/>
            </a:spcAft>
          </a:pPr>
          <a:r>
            <a:rPr lang="es-EC" sz="1900" kern="1200" dirty="0" smtClean="0"/>
            <a:t>Base legal ejercicio Actividad Económica</a:t>
          </a:r>
          <a:endParaRPr lang="es-EC" sz="1900" kern="1200" dirty="0"/>
        </a:p>
      </dsp:txBody>
      <dsp:txXfrm rot="10800000">
        <a:off x="1350116" y="1255650"/>
        <a:ext cx="3206893" cy="963399"/>
      </dsp:txXfrm>
    </dsp:sp>
    <dsp:sp modelId="{CAEDCB45-920D-40B2-9861-FEF725C0BE2B}">
      <dsp:nvSpPr>
        <dsp:cNvPr id="0" name=""/>
        <dsp:cNvSpPr/>
      </dsp:nvSpPr>
      <dsp:spPr>
        <a:xfrm>
          <a:off x="627566" y="1255650"/>
          <a:ext cx="963399" cy="963399"/>
        </a:xfrm>
        <a:prstGeom prst="ellipse">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C5B25015-3FD3-4409-A94C-6687077981B9}">
      <dsp:nvSpPr>
        <dsp:cNvPr id="0" name=""/>
        <dsp:cNvSpPr/>
      </dsp:nvSpPr>
      <dsp:spPr>
        <a:xfrm rot="10800000">
          <a:off x="1109266" y="2506632"/>
          <a:ext cx="3447743" cy="963399"/>
        </a:xfrm>
        <a:prstGeom prst="homePlate">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4832" tIns="72390" rIns="135128" bIns="72390" numCol="1" spcCol="1270" anchor="ctr" anchorCtr="0">
          <a:noAutofit/>
        </a:bodyPr>
        <a:lstStyle/>
        <a:p>
          <a:pPr lvl="0" algn="ctr" defTabSz="844550">
            <a:lnSpc>
              <a:spcPct val="90000"/>
            </a:lnSpc>
            <a:spcBef>
              <a:spcPct val="0"/>
            </a:spcBef>
            <a:spcAft>
              <a:spcPct val="35000"/>
            </a:spcAft>
          </a:pPr>
          <a:r>
            <a:rPr lang="es-EC" sz="1900" kern="1200" dirty="0" smtClean="0"/>
            <a:t>Elaborar </a:t>
          </a:r>
          <a:r>
            <a:rPr lang="es-EC" sz="1900" kern="1200" dirty="0" err="1" smtClean="0"/>
            <a:t>pol.comercial</a:t>
          </a:r>
          <a:r>
            <a:rPr lang="es-EC" sz="1900" kern="1200" dirty="0" smtClean="0"/>
            <a:t>, establecer tarifas arancelarias o diferir</a:t>
          </a:r>
          <a:endParaRPr lang="es-EC" sz="1900" kern="1200" dirty="0"/>
        </a:p>
      </dsp:txBody>
      <dsp:txXfrm rot="10800000">
        <a:off x="1350116" y="2506632"/>
        <a:ext cx="3206893" cy="963399"/>
      </dsp:txXfrm>
    </dsp:sp>
    <dsp:sp modelId="{5C0C7B05-E213-49B1-BA6D-B6452057F736}">
      <dsp:nvSpPr>
        <dsp:cNvPr id="0" name=""/>
        <dsp:cNvSpPr/>
      </dsp:nvSpPr>
      <dsp:spPr>
        <a:xfrm>
          <a:off x="627566" y="2506632"/>
          <a:ext cx="963399" cy="963399"/>
        </a:xfrm>
        <a:prstGeom prst="ellipse">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E430CEA-43E3-4815-9234-713807C6884C}">
      <dsp:nvSpPr>
        <dsp:cNvPr id="0" name=""/>
        <dsp:cNvSpPr/>
      </dsp:nvSpPr>
      <dsp:spPr>
        <a:xfrm rot="10800000">
          <a:off x="1109266" y="3757613"/>
          <a:ext cx="3447743" cy="963399"/>
        </a:xfrm>
        <a:prstGeom prst="homePlate">
          <a:avLst/>
        </a:prstGeom>
        <a:gradFill rotWithShape="0">
          <a:gsLst>
            <a:gs pos="0">
              <a:schemeClr val="accent5">
                <a:hueOff val="-7450407"/>
                <a:satOff val="29858"/>
                <a:lumOff val="6471"/>
                <a:alphaOff val="0"/>
                <a:tint val="50000"/>
                <a:satMod val="300000"/>
              </a:schemeClr>
            </a:gs>
            <a:gs pos="35000">
              <a:schemeClr val="accent5">
                <a:hueOff val="-7450407"/>
                <a:satOff val="29858"/>
                <a:lumOff val="6471"/>
                <a:alphaOff val="0"/>
                <a:tint val="37000"/>
                <a:satMod val="300000"/>
              </a:schemeClr>
            </a:gs>
            <a:gs pos="100000">
              <a:schemeClr val="accent5">
                <a:hueOff val="-7450407"/>
                <a:satOff val="29858"/>
                <a:lumOff val="6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4832" tIns="72390" rIns="135128" bIns="72390" numCol="1" spcCol="1270" anchor="ctr" anchorCtr="0">
          <a:noAutofit/>
        </a:bodyPr>
        <a:lstStyle/>
        <a:p>
          <a:pPr lvl="0" algn="ctr" defTabSz="844550">
            <a:lnSpc>
              <a:spcPct val="90000"/>
            </a:lnSpc>
            <a:spcBef>
              <a:spcPct val="0"/>
            </a:spcBef>
            <a:spcAft>
              <a:spcPct val="35000"/>
            </a:spcAft>
          </a:pPr>
          <a:r>
            <a:rPr lang="es-EC" sz="1900" kern="1200" dirty="0" smtClean="0"/>
            <a:t>Diversificación de Mercados, transformación matriz </a:t>
          </a:r>
          <a:endParaRPr lang="es-EC" sz="1900" kern="1200" dirty="0"/>
        </a:p>
      </dsp:txBody>
      <dsp:txXfrm rot="10800000">
        <a:off x="1350116" y="3757613"/>
        <a:ext cx="3206893" cy="963399"/>
      </dsp:txXfrm>
    </dsp:sp>
    <dsp:sp modelId="{8EA2988C-BBFB-499C-B9B7-38EBBC327E39}">
      <dsp:nvSpPr>
        <dsp:cNvPr id="0" name=""/>
        <dsp:cNvSpPr/>
      </dsp:nvSpPr>
      <dsp:spPr>
        <a:xfrm>
          <a:off x="627566" y="3757613"/>
          <a:ext cx="963399" cy="963399"/>
        </a:xfrm>
        <a:prstGeom prst="ellipse">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7C266B9-6153-4879-A3DC-C022AB0034E1}">
      <dsp:nvSpPr>
        <dsp:cNvPr id="0" name=""/>
        <dsp:cNvSpPr/>
      </dsp:nvSpPr>
      <dsp:spPr>
        <a:xfrm rot="10800000">
          <a:off x="1109266" y="5008595"/>
          <a:ext cx="3447743" cy="963399"/>
        </a:xfrm>
        <a:prstGeom prst="homePlate">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4832" tIns="72390" rIns="135128" bIns="72390" numCol="1" spcCol="1270" anchor="ctr" anchorCtr="0">
          <a:noAutofit/>
        </a:bodyPr>
        <a:lstStyle/>
        <a:p>
          <a:pPr lvl="0" algn="ctr" defTabSz="844550">
            <a:lnSpc>
              <a:spcPct val="90000"/>
            </a:lnSpc>
            <a:spcBef>
              <a:spcPct val="0"/>
            </a:spcBef>
            <a:spcAft>
              <a:spcPct val="35000"/>
            </a:spcAft>
          </a:pPr>
          <a:r>
            <a:rPr lang="es-EC" sz="1900" kern="1200" dirty="0" smtClean="0"/>
            <a:t>Nomenclatura arancelaria, detalle de tarifas.</a:t>
          </a:r>
          <a:endParaRPr lang="es-EC" sz="1900" kern="1200" dirty="0"/>
        </a:p>
      </dsp:txBody>
      <dsp:txXfrm rot="10800000">
        <a:off x="1350116" y="5008595"/>
        <a:ext cx="3206893" cy="963399"/>
      </dsp:txXfrm>
    </dsp:sp>
    <dsp:sp modelId="{DCF717CA-63C1-493A-B9E7-A64F763FE129}">
      <dsp:nvSpPr>
        <dsp:cNvPr id="0" name=""/>
        <dsp:cNvSpPr/>
      </dsp:nvSpPr>
      <dsp:spPr>
        <a:xfrm>
          <a:off x="627566" y="5008595"/>
          <a:ext cx="963399" cy="963399"/>
        </a:xfrm>
        <a:prstGeom prst="ellipse">
          <a:avLst/>
        </a:prstGeom>
        <a:blipFill rotWithShape="1">
          <a:blip xmlns:r="http://schemas.openxmlformats.org/officeDocument/2006/relationships" r:embed="rId5"/>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0AD74-8D35-4DC7-B19B-E82F9898F5AB}">
      <dsp:nvSpPr>
        <dsp:cNvPr id="0" name=""/>
        <dsp:cNvSpPr/>
      </dsp:nvSpPr>
      <dsp:spPr>
        <a:xfrm>
          <a:off x="0" y="29239"/>
          <a:ext cx="2217458" cy="5472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rPr>
            <a:t>SUBPARTIDA</a:t>
          </a:r>
          <a:endParaRPr lang="es-EC" sz="2000" b="1" kern="1200" dirty="0">
            <a:solidFill>
              <a:schemeClr val="tx1"/>
            </a:solidFill>
          </a:endParaRPr>
        </a:p>
      </dsp:txBody>
      <dsp:txXfrm>
        <a:off x="0" y="29239"/>
        <a:ext cx="2217458" cy="547200"/>
      </dsp:txXfrm>
    </dsp:sp>
    <dsp:sp modelId="{B8FDCAE6-F3E5-4CD3-B658-7E52580D1947}">
      <dsp:nvSpPr>
        <dsp:cNvPr id="0" name=""/>
        <dsp:cNvSpPr/>
      </dsp:nvSpPr>
      <dsp:spPr>
        <a:xfrm>
          <a:off x="0" y="605680"/>
          <a:ext cx="2217458" cy="834480"/>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C" sz="1900" kern="1200" dirty="0" smtClean="0">
              <a:solidFill>
                <a:schemeClr val="tx1"/>
              </a:solidFill>
            </a:rPr>
            <a:t>1001.90.20.00</a:t>
          </a:r>
          <a:endParaRPr lang="es-EC" sz="1900" kern="1200" dirty="0">
            <a:solidFill>
              <a:schemeClr val="tx1"/>
            </a:solidFill>
          </a:endParaRPr>
        </a:p>
        <a:p>
          <a:pPr marL="171450" lvl="1" indent="-171450" algn="l" defTabSz="844550">
            <a:lnSpc>
              <a:spcPct val="90000"/>
            </a:lnSpc>
            <a:spcBef>
              <a:spcPct val="0"/>
            </a:spcBef>
            <a:spcAft>
              <a:spcPct val="15000"/>
            </a:spcAft>
            <a:buChar char="••"/>
          </a:pPr>
          <a:r>
            <a:rPr lang="es-EC" sz="1900" kern="1200" dirty="0" smtClean="0">
              <a:solidFill>
                <a:schemeClr val="tx1"/>
              </a:solidFill>
            </a:rPr>
            <a:t>Los demás trigos</a:t>
          </a:r>
          <a:endParaRPr lang="es-EC" sz="1900" kern="1200" dirty="0">
            <a:solidFill>
              <a:schemeClr val="tx1"/>
            </a:solidFill>
          </a:endParaRPr>
        </a:p>
      </dsp:txBody>
      <dsp:txXfrm>
        <a:off x="0" y="605680"/>
        <a:ext cx="2217458" cy="8344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3C905-100E-435C-B547-03619DC33F74}">
      <dsp:nvSpPr>
        <dsp:cNvPr id="0" name=""/>
        <dsp:cNvSpPr/>
      </dsp:nvSpPr>
      <dsp:spPr>
        <a:xfrm>
          <a:off x="3174" y="913995"/>
          <a:ext cx="1666696" cy="137467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endParaRPr lang="es-EC" sz="1600" kern="1200" dirty="0"/>
        </a:p>
        <a:p>
          <a:pPr marL="171450" lvl="1" indent="-171450" algn="l" defTabSz="711200">
            <a:lnSpc>
              <a:spcPct val="90000"/>
            </a:lnSpc>
            <a:spcBef>
              <a:spcPct val="0"/>
            </a:spcBef>
            <a:spcAft>
              <a:spcPct val="15000"/>
            </a:spcAft>
            <a:buChar char="••"/>
          </a:pPr>
          <a:r>
            <a:rPr lang="es-EC" sz="1600" kern="1200" dirty="0" smtClean="0"/>
            <a:t>Subsidios agricultura</a:t>
          </a:r>
          <a:endParaRPr lang="es-EC" sz="1600" kern="1200" dirty="0"/>
        </a:p>
      </dsp:txBody>
      <dsp:txXfrm>
        <a:off x="34809" y="945630"/>
        <a:ext cx="1603426" cy="1016832"/>
      </dsp:txXfrm>
    </dsp:sp>
    <dsp:sp modelId="{3986BCDB-0AFD-4865-AA6C-48EFBB628981}">
      <dsp:nvSpPr>
        <dsp:cNvPr id="0" name=""/>
        <dsp:cNvSpPr/>
      </dsp:nvSpPr>
      <dsp:spPr>
        <a:xfrm>
          <a:off x="942565" y="1251278"/>
          <a:ext cx="1823463" cy="1823463"/>
        </a:xfrm>
        <a:prstGeom prst="leftCircularArrow">
          <a:avLst>
            <a:gd name="adj1" fmla="val 3075"/>
            <a:gd name="adj2" fmla="val 377697"/>
            <a:gd name="adj3" fmla="val 2153208"/>
            <a:gd name="adj4" fmla="val 9024489"/>
            <a:gd name="adj5" fmla="val 3587"/>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51925BB-D42F-4201-AAE3-5183F795AD8D}">
      <dsp:nvSpPr>
        <dsp:cNvPr id="0" name=""/>
        <dsp:cNvSpPr/>
      </dsp:nvSpPr>
      <dsp:spPr>
        <a:xfrm>
          <a:off x="373551" y="1994098"/>
          <a:ext cx="1481507" cy="58914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err="1" smtClean="0"/>
            <a:t>Farm</a:t>
          </a:r>
          <a:r>
            <a:rPr lang="es-EC" sz="2000" kern="1200" dirty="0" smtClean="0"/>
            <a:t> Bill</a:t>
          </a:r>
          <a:endParaRPr lang="es-EC" sz="2000" kern="1200" dirty="0"/>
        </a:p>
      </dsp:txBody>
      <dsp:txXfrm>
        <a:off x="390806" y="2011353"/>
        <a:ext cx="1446997" cy="554636"/>
      </dsp:txXfrm>
    </dsp:sp>
    <dsp:sp modelId="{09A75AF4-8E6B-4D62-B520-77A02881107B}">
      <dsp:nvSpPr>
        <dsp:cNvPr id="0" name=""/>
        <dsp:cNvSpPr/>
      </dsp:nvSpPr>
      <dsp:spPr>
        <a:xfrm>
          <a:off x="2122057" y="913995"/>
          <a:ext cx="1666696" cy="137467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Crédito y donaciones </a:t>
          </a:r>
          <a:endParaRPr lang="es-EC" sz="1600" kern="1200" dirty="0"/>
        </a:p>
        <a:p>
          <a:pPr marL="171450" lvl="1" indent="-171450" algn="l" defTabSz="711200">
            <a:lnSpc>
              <a:spcPct val="90000"/>
            </a:lnSpc>
            <a:spcBef>
              <a:spcPct val="0"/>
            </a:spcBef>
            <a:spcAft>
              <a:spcPct val="15000"/>
            </a:spcAft>
            <a:buChar char="••"/>
          </a:pPr>
          <a:r>
            <a:rPr lang="es-EC" sz="1600" kern="1200" dirty="0" smtClean="0"/>
            <a:t>Agencias de caridad</a:t>
          </a:r>
          <a:endParaRPr lang="es-EC" sz="1600" kern="1200" dirty="0"/>
        </a:p>
      </dsp:txBody>
      <dsp:txXfrm>
        <a:off x="2153692" y="1240203"/>
        <a:ext cx="1603426" cy="1016832"/>
      </dsp:txXfrm>
    </dsp:sp>
    <dsp:sp modelId="{5C8D9415-6CD5-4EFB-A0E2-9F28F35111D1}">
      <dsp:nvSpPr>
        <dsp:cNvPr id="0" name=""/>
        <dsp:cNvSpPr/>
      </dsp:nvSpPr>
      <dsp:spPr>
        <a:xfrm>
          <a:off x="3047558" y="74024"/>
          <a:ext cx="2036430" cy="2036430"/>
        </a:xfrm>
        <a:prstGeom prst="circularArrow">
          <a:avLst>
            <a:gd name="adj1" fmla="val 2753"/>
            <a:gd name="adj2" fmla="val 335657"/>
            <a:gd name="adj3" fmla="val 19488833"/>
            <a:gd name="adj4" fmla="val 12575511"/>
            <a:gd name="adj5" fmla="val 3212"/>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A661E8B-1877-4E61-8D11-1594C2511D58}">
      <dsp:nvSpPr>
        <dsp:cNvPr id="0" name=""/>
        <dsp:cNvSpPr/>
      </dsp:nvSpPr>
      <dsp:spPr>
        <a:xfrm>
          <a:off x="2492434" y="619422"/>
          <a:ext cx="1481507" cy="589146"/>
        </a:xfrm>
        <a:prstGeom prst="roundRect">
          <a:avLst>
            <a:gd name="adj" fmla="val 1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smtClean="0"/>
            <a:t>PL 480</a:t>
          </a:r>
          <a:endParaRPr lang="es-EC" sz="2000" kern="1200" dirty="0"/>
        </a:p>
      </dsp:txBody>
      <dsp:txXfrm>
        <a:off x="2509689" y="636677"/>
        <a:ext cx="1446997" cy="554636"/>
      </dsp:txXfrm>
    </dsp:sp>
    <dsp:sp modelId="{C89D3571-1758-4063-9196-A1087A20FE26}">
      <dsp:nvSpPr>
        <dsp:cNvPr id="0" name=""/>
        <dsp:cNvSpPr/>
      </dsp:nvSpPr>
      <dsp:spPr>
        <a:xfrm>
          <a:off x="4240940" y="913995"/>
          <a:ext cx="1666696" cy="137467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endParaRPr lang="es-EC" sz="1600" kern="1200" dirty="0"/>
        </a:p>
        <a:p>
          <a:pPr marL="171450" lvl="1" indent="-171450" algn="l" defTabSz="711200">
            <a:lnSpc>
              <a:spcPct val="90000"/>
            </a:lnSpc>
            <a:spcBef>
              <a:spcPct val="0"/>
            </a:spcBef>
            <a:spcAft>
              <a:spcPct val="15000"/>
            </a:spcAft>
            <a:buChar char="••"/>
          </a:pPr>
          <a:r>
            <a:rPr lang="es-EC" sz="1600" kern="1200" dirty="0" smtClean="0"/>
            <a:t>Presentamos monetarios</a:t>
          </a:r>
          <a:endParaRPr lang="es-EC" sz="1600" kern="1200" dirty="0"/>
        </a:p>
      </dsp:txBody>
      <dsp:txXfrm>
        <a:off x="4272575" y="945630"/>
        <a:ext cx="1603426" cy="1016832"/>
      </dsp:txXfrm>
    </dsp:sp>
    <dsp:sp modelId="{C9B53756-A52F-418D-B6E3-BC79AA8F194D}">
      <dsp:nvSpPr>
        <dsp:cNvPr id="0" name=""/>
        <dsp:cNvSpPr/>
      </dsp:nvSpPr>
      <dsp:spPr>
        <a:xfrm>
          <a:off x="4611317" y="1994098"/>
          <a:ext cx="1481507" cy="589146"/>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Alimentos para la Paz</a:t>
          </a:r>
          <a:endParaRPr lang="es-EC" sz="1800" kern="1200" dirty="0"/>
        </a:p>
      </dsp:txBody>
      <dsp:txXfrm>
        <a:off x="4628572" y="2011353"/>
        <a:ext cx="1446997" cy="5546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87AE4-0807-499D-9AFC-F75850E7CBC8}">
      <dsp:nvSpPr>
        <dsp:cNvPr id="0" name=""/>
        <dsp:cNvSpPr/>
      </dsp:nvSpPr>
      <dsp:spPr>
        <a:xfrm>
          <a:off x="0" y="208187"/>
          <a:ext cx="6096000" cy="52767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solidFill>
                <a:sysClr val="windowText" lastClr="000000"/>
              </a:solidFill>
            </a:rPr>
            <a:t>José</a:t>
          </a:r>
          <a:r>
            <a:rPr lang="es-EC" sz="2200" kern="1200" dirty="0" smtClean="0"/>
            <a:t> María Velasco Ibarra (Política aplicada, 1972)</a:t>
          </a:r>
          <a:endParaRPr lang="es-EC" sz="2200" kern="1200" dirty="0"/>
        </a:p>
      </dsp:txBody>
      <dsp:txXfrm>
        <a:off x="25759" y="233946"/>
        <a:ext cx="6044482" cy="4761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65FAA-8064-485A-B0D4-5A5512618FC0}">
      <dsp:nvSpPr>
        <dsp:cNvPr id="0" name=""/>
        <dsp:cNvSpPr/>
      </dsp:nvSpPr>
      <dsp:spPr>
        <a:xfrm rot="10800000">
          <a:off x="877347" y="563"/>
          <a:ext cx="2362117" cy="1129512"/>
        </a:xfrm>
        <a:prstGeom prst="homePlat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8083" tIns="83820" rIns="156464" bIns="83820" numCol="1" spcCol="1270" anchor="ctr" anchorCtr="0">
          <a:noAutofit/>
        </a:bodyPr>
        <a:lstStyle/>
        <a:p>
          <a:pPr lvl="0" algn="ctr" defTabSz="977900">
            <a:lnSpc>
              <a:spcPct val="90000"/>
            </a:lnSpc>
            <a:spcBef>
              <a:spcPct val="0"/>
            </a:spcBef>
            <a:spcAft>
              <a:spcPct val="35000"/>
            </a:spcAft>
          </a:pPr>
          <a:r>
            <a:rPr lang="es-EC" sz="2200" kern="1200" dirty="0" smtClean="0"/>
            <a:t>Absorción de Cosecha Nacional</a:t>
          </a:r>
          <a:endParaRPr lang="es-EC" sz="2200" kern="1200" dirty="0"/>
        </a:p>
      </dsp:txBody>
      <dsp:txXfrm rot="10800000">
        <a:off x="1159725" y="563"/>
        <a:ext cx="2079739" cy="1129512"/>
      </dsp:txXfrm>
    </dsp:sp>
    <dsp:sp modelId="{3A0B3985-118F-488F-9F47-817447A1FE08}">
      <dsp:nvSpPr>
        <dsp:cNvPr id="0" name=""/>
        <dsp:cNvSpPr/>
      </dsp:nvSpPr>
      <dsp:spPr>
        <a:xfrm>
          <a:off x="312591" y="563"/>
          <a:ext cx="1129512" cy="1129512"/>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0F27D28-0CA9-47D2-9E92-A760BA67A51E}">
      <dsp:nvSpPr>
        <dsp:cNvPr id="0" name=""/>
        <dsp:cNvSpPr/>
      </dsp:nvSpPr>
      <dsp:spPr>
        <a:xfrm rot="10800000">
          <a:off x="877347" y="1467243"/>
          <a:ext cx="2362117" cy="1129512"/>
        </a:xfrm>
        <a:prstGeom prst="homePlat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8083" tIns="83820" rIns="156464" bIns="83820" numCol="1" spcCol="1270" anchor="ctr" anchorCtr="0">
          <a:noAutofit/>
        </a:bodyPr>
        <a:lstStyle/>
        <a:p>
          <a:pPr lvl="0" algn="ctr" defTabSz="977900">
            <a:lnSpc>
              <a:spcPct val="90000"/>
            </a:lnSpc>
            <a:spcBef>
              <a:spcPct val="0"/>
            </a:spcBef>
            <a:spcAft>
              <a:spcPct val="35000"/>
            </a:spcAft>
          </a:pPr>
          <a:r>
            <a:rPr lang="es-EC" sz="2200" kern="1200" dirty="0" smtClean="0"/>
            <a:t>Monitoreo de Precios</a:t>
          </a:r>
          <a:endParaRPr lang="es-EC" sz="2200" kern="1200" dirty="0"/>
        </a:p>
      </dsp:txBody>
      <dsp:txXfrm rot="10800000">
        <a:off x="1159725" y="1467243"/>
        <a:ext cx="2079739" cy="1129512"/>
      </dsp:txXfrm>
    </dsp:sp>
    <dsp:sp modelId="{4B0B4559-DF53-4E0E-A224-89F5E2DE79A6}">
      <dsp:nvSpPr>
        <dsp:cNvPr id="0" name=""/>
        <dsp:cNvSpPr/>
      </dsp:nvSpPr>
      <dsp:spPr>
        <a:xfrm>
          <a:off x="312591" y="1467243"/>
          <a:ext cx="1129512" cy="1129512"/>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96AE1B8-F4B8-4AD2-9B5B-588CC5788914}">
      <dsp:nvSpPr>
        <dsp:cNvPr id="0" name=""/>
        <dsp:cNvSpPr/>
      </dsp:nvSpPr>
      <dsp:spPr>
        <a:xfrm rot="10800000">
          <a:off x="877347" y="2933923"/>
          <a:ext cx="2362117" cy="1129512"/>
        </a:xfrm>
        <a:prstGeom prst="homePlat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8083" tIns="83820" rIns="156464" bIns="83820" numCol="1" spcCol="1270" anchor="ctr" anchorCtr="0">
          <a:noAutofit/>
        </a:bodyPr>
        <a:lstStyle/>
        <a:p>
          <a:pPr lvl="0" algn="ctr" defTabSz="977900">
            <a:lnSpc>
              <a:spcPct val="90000"/>
            </a:lnSpc>
            <a:spcBef>
              <a:spcPct val="0"/>
            </a:spcBef>
            <a:spcAft>
              <a:spcPct val="35000"/>
            </a:spcAft>
          </a:pPr>
          <a:r>
            <a:rPr lang="es-EC" sz="2200" kern="1200" dirty="0" smtClean="0"/>
            <a:t>Verificar tributación</a:t>
          </a:r>
          <a:endParaRPr lang="es-EC" sz="2200" kern="1200" dirty="0"/>
        </a:p>
      </dsp:txBody>
      <dsp:txXfrm rot="10800000">
        <a:off x="1159725" y="2933923"/>
        <a:ext cx="2079739" cy="1129512"/>
      </dsp:txXfrm>
    </dsp:sp>
    <dsp:sp modelId="{3FD9A08E-9FA7-4891-B229-FDFCF99ECA4D}">
      <dsp:nvSpPr>
        <dsp:cNvPr id="0" name=""/>
        <dsp:cNvSpPr/>
      </dsp:nvSpPr>
      <dsp:spPr>
        <a:xfrm>
          <a:off x="312591" y="2933923"/>
          <a:ext cx="1129512" cy="1129512"/>
        </a:xfrm>
        <a:prstGeom prst="ellipse">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D6CD6-DE31-409C-8C5A-104953866934}">
      <dsp:nvSpPr>
        <dsp:cNvPr id="0" name=""/>
        <dsp:cNvSpPr/>
      </dsp:nvSpPr>
      <dsp:spPr>
        <a:xfrm rot="5400000">
          <a:off x="2725541" y="712567"/>
          <a:ext cx="1790057" cy="1557350"/>
        </a:xfrm>
        <a:prstGeom prst="hexagon">
          <a:avLst>
            <a:gd name="adj" fmla="val 2500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Industria Molinera</a:t>
          </a:r>
          <a:endParaRPr lang="es-EC" sz="1800" kern="1200" dirty="0"/>
        </a:p>
      </dsp:txBody>
      <dsp:txXfrm rot="-5400000">
        <a:off x="3084581" y="875165"/>
        <a:ext cx="1071976" cy="1232155"/>
      </dsp:txXfrm>
    </dsp:sp>
    <dsp:sp modelId="{386B9D53-C92A-430E-8C87-B2D1627A0E3D}">
      <dsp:nvSpPr>
        <dsp:cNvPr id="0" name=""/>
        <dsp:cNvSpPr/>
      </dsp:nvSpPr>
      <dsp:spPr>
        <a:xfrm>
          <a:off x="4446503" y="954225"/>
          <a:ext cx="1997704" cy="1074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Eliminar </a:t>
          </a:r>
        </a:p>
        <a:p>
          <a:pPr lvl="0" algn="l" defTabSz="711200">
            <a:lnSpc>
              <a:spcPct val="90000"/>
            </a:lnSpc>
            <a:spcBef>
              <a:spcPct val="0"/>
            </a:spcBef>
            <a:spcAft>
              <a:spcPct val="35000"/>
            </a:spcAft>
          </a:pPr>
          <a:r>
            <a:rPr lang="es-EC" sz="1600" kern="1200" dirty="0" smtClean="0"/>
            <a:t>restricciones</a:t>
          </a:r>
          <a:endParaRPr lang="es-EC" sz="1600" kern="1200" dirty="0"/>
        </a:p>
      </dsp:txBody>
      <dsp:txXfrm>
        <a:off x="4446503" y="954225"/>
        <a:ext cx="1997704" cy="1074034"/>
      </dsp:txXfrm>
    </dsp:sp>
    <dsp:sp modelId="{6D914C95-5A70-4915-BB94-BB63F0E7C15F}">
      <dsp:nvSpPr>
        <dsp:cNvPr id="0" name=""/>
        <dsp:cNvSpPr/>
      </dsp:nvSpPr>
      <dsp:spPr>
        <a:xfrm rot="5400000">
          <a:off x="1043603" y="712567"/>
          <a:ext cx="1790057" cy="1557350"/>
        </a:xfrm>
        <a:prstGeom prst="hexagon">
          <a:avLst>
            <a:gd name="adj" fmla="val 25000"/>
            <a:gd name="vf" fmla="val 1154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1402643" y="875165"/>
        <a:ext cx="1071976" cy="1232155"/>
      </dsp:txXfrm>
    </dsp:sp>
    <dsp:sp modelId="{C8EBF4B1-13D1-4C6B-AC3E-BFD55A5A0D64}">
      <dsp:nvSpPr>
        <dsp:cNvPr id="0" name=""/>
        <dsp:cNvSpPr/>
      </dsp:nvSpPr>
      <dsp:spPr>
        <a:xfrm rot="5400000">
          <a:off x="1881350" y="2231968"/>
          <a:ext cx="1790057" cy="1557350"/>
        </a:xfrm>
        <a:prstGeom prst="hexagon">
          <a:avLst>
            <a:gd name="adj" fmla="val 25000"/>
            <a:gd name="vf" fmla="val 1154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Gobierno Nacional</a:t>
          </a:r>
          <a:endParaRPr lang="es-EC" sz="1800" kern="1200" dirty="0"/>
        </a:p>
      </dsp:txBody>
      <dsp:txXfrm rot="-5400000">
        <a:off x="2240390" y="2394566"/>
        <a:ext cx="1071976" cy="1232155"/>
      </dsp:txXfrm>
    </dsp:sp>
    <dsp:sp modelId="{8609E437-B8B4-466E-BC67-F3CDB8AC3312}">
      <dsp:nvSpPr>
        <dsp:cNvPr id="0" name=""/>
        <dsp:cNvSpPr/>
      </dsp:nvSpPr>
      <dsp:spPr>
        <a:xfrm>
          <a:off x="0" y="2473626"/>
          <a:ext cx="1933262" cy="1074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r" defTabSz="711200">
            <a:lnSpc>
              <a:spcPct val="90000"/>
            </a:lnSpc>
            <a:spcBef>
              <a:spcPct val="0"/>
            </a:spcBef>
            <a:spcAft>
              <a:spcPct val="35000"/>
            </a:spcAft>
          </a:pPr>
          <a:r>
            <a:rPr lang="es-EC" sz="1600" kern="1200" dirty="0" smtClean="0"/>
            <a:t>Normativa</a:t>
          </a:r>
        </a:p>
        <a:p>
          <a:pPr lvl="0" algn="r" defTabSz="711200">
            <a:lnSpc>
              <a:spcPct val="90000"/>
            </a:lnSpc>
            <a:spcBef>
              <a:spcPct val="0"/>
            </a:spcBef>
            <a:spcAft>
              <a:spcPct val="35000"/>
            </a:spcAft>
          </a:pPr>
          <a:r>
            <a:rPr lang="es-EC" sz="1600" kern="1200" dirty="0" smtClean="0"/>
            <a:t> Preferencial</a:t>
          </a:r>
          <a:endParaRPr lang="es-EC" sz="1600" kern="1200" dirty="0"/>
        </a:p>
      </dsp:txBody>
      <dsp:txXfrm>
        <a:off x="0" y="2473626"/>
        <a:ext cx="1933262" cy="1074034"/>
      </dsp:txXfrm>
    </dsp:sp>
    <dsp:sp modelId="{D206C47D-A286-40BB-9A2B-54D17264CBA2}">
      <dsp:nvSpPr>
        <dsp:cNvPr id="0" name=""/>
        <dsp:cNvSpPr/>
      </dsp:nvSpPr>
      <dsp:spPr>
        <a:xfrm rot="5400000">
          <a:off x="3563289" y="2231968"/>
          <a:ext cx="1790057" cy="1557350"/>
        </a:xfrm>
        <a:prstGeom prst="hexagon">
          <a:avLst>
            <a:gd name="adj" fmla="val 25000"/>
            <a:gd name="vf" fmla="val 11547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3922329" y="2394566"/>
        <a:ext cx="1071976" cy="1232155"/>
      </dsp:txXfrm>
    </dsp:sp>
    <dsp:sp modelId="{596A9B30-627E-4DCE-A49C-C7EFC48E1EF1}">
      <dsp:nvSpPr>
        <dsp:cNvPr id="0" name=""/>
        <dsp:cNvSpPr/>
      </dsp:nvSpPr>
      <dsp:spPr>
        <a:xfrm rot="5400000">
          <a:off x="2725541" y="3751369"/>
          <a:ext cx="1790057" cy="1557350"/>
        </a:xfrm>
        <a:prstGeom prst="hexagon">
          <a:avLst>
            <a:gd name="adj" fmla="val 25000"/>
            <a:gd name="vf" fmla="val 11547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Diferimiento Arancelario</a:t>
          </a:r>
          <a:endParaRPr lang="es-EC" sz="1400" kern="1200" dirty="0"/>
        </a:p>
      </dsp:txBody>
      <dsp:txXfrm rot="-5400000">
        <a:off x="3084581" y="3913967"/>
        <a:ext cx="1071976" cy="1232155"/>
      </dsp:txXfrm>
    </dsp:sp>
    <dsp:sp modelId="{E7E94252-110F-4E2B-A469-D4CFA5E01B5F}">
      <dsp:nvSpPr>
        <dsp:cNvPr id="0" name=""/>
        <dsp:cNvSpPr/>
      </dsp:nvSpPr>
      <dsp:spPr>
        <a:xfrm>
          <a:off x="4446503" y="3993027"/>
          <a:ext cx="1997704" cy="1074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Reducción tarifas arancelarias</a:t>
          </a:r>
          <a:endParaRPr lang="es-EC" sz="1600" kern="1200" dirty="0"/>
        </a:p>
      </dsp:txBody>
      <dsp:txXfrm>
        <a:off x="4446503" y="3993027"/>
        <a:ext cx="1997704" cy="1074034"/>
      </dsp:txXfrm>
    </dsp:sp>
    <dsp:sp modelId="{B0379386-C17E-4B65-825C-4961EB0A7C65}">
      <dsp:nvSpPr>
        <dsp:cNvPr id="0" name=""/>
        <dsp:cNvSpPr/>
      </dsp:nvSpPr>
      <dsp:spPr>
        <a:xfrm rot="5400000">
          <a:off x="1043603" y="3751369"/>
          <a:ext cx="1790057" cy="1557350"/>
        </a:xfrm>
        <a:prstGeom prst="hexagon">
          <a:avLst>
            <a:gd name="adj" fmla="val 2500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1402643" y="3913967"/>
        <a:ext cx="1071976" cy="123215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73374D-E7EB-46BF-B9D2-58451566C703}" type="datetimeFigureOut">
              <a:rPr lang="es-EC" smtClean="0"/>
              <a:t>07/12/2015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1C4113-254F-46AA-BA16-53DDD0CDD2F5}" type="slidenum">
              <a:rPr lang="es-EC" smtClean="0"/>
              <a:t>‹Nº›</a:t>
            </a:fld>
            <a:endParaRPr lang="es-EC"/>
          </a:p>
        </p:txBody>
      </p:sp>
    </p:spTree>
    <p:extLst>
      <p:ext uri="{BB962C8B-B14F-4D97-AF65-F5344CB8AC3E}">
        <p14:creationId xmlns:p14="http://schemas.microsoft.com/office/powerpoint/2010/main" val="3965501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83A6F8C0-535D-4D81-8A98-EB64B5BDE495}" type="datetimeFigureOut">
              <a:rPr lang="es-EC" smtClean="0"/>
              <a:t>07/12/2015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3DE48FE-A448-4E7F-BEED-8B7D6349708E}" type="slidenum">
              <a:rPr lang="es-EC" smtClean="0"/>
              <a:t>‹Nº›</a:t>
            </a:fld>
            <a:endParaRPr lang="es-EC"/>
          </a:p>
        </p:txBody>
      </p:sp>
    </p:spTree>
    <p:extLst>
      <p:ext uri="{BB962C8B-B14F-4D97-AF65-F5344CB8AC3E}">
        <p14:creationId xmlns:p14="http://schemas.microsoft.com/office/powerpoint/2010/main" val="157952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3A6F8C0-535D-4D81-8A98-EB64B5BDE495}" type="datetimeFigureOut">
              <a:rPr lang="es-EC" smtClean="0"/>
              <a:t>07/12/2015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3DE48FE-A448-4E7F-BEED-8B7D6349708E}" type="slidenum">
              <a:rPr lang="es-EC" smtClean="0"/>
              <a:t>‹Nº›</a:t>
            </a:fld>
            <a:endParaRPr lang="es-EC"/>
          </a:p>
        </p:txBody>
      </p:sp>
    </p:spTree>
    <p:extLst>
      <p:ext uri="{BB962C8B-B14F-4D97-AF65-F5344CB8AC3E}">
        <p14:creationId xmlns:p14="http://schemas.microsoft.com/office/powerpoint/2010/main" val="3816920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3A6F8C0-535D-4D81-8A98-EB64B5BDE495}" type="datetimeFigureOut">
              <a:rPr lang="es-EC" smtClean="0"/>
              <a:t>07/12/2015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3DE48FE-A448-4E7F-BEED-8B7D6349708E}" type="slidenum">
              <a:rPr lang="es-EC" smtClean="0"/>
              <a:t>‹Nº›</a:t>
            </a:fld>
            <a:endParaRPr lang="es-EC"/>
          </a:p>
        </p:txBody>
      </p:sp>
    </p:spTree>
    <p:extLst>
      <p:ext uri="{BB962C8B-B14F-4D97-AF65-F5344CB8AC3E}">
        <p14:creationId xmlns:p14="http://schemas.microsoft.com/office/powerpoint/2010/main" val="914654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3A6F8C0-535D-4D81-8A98-EB64B5BDE495}" type="datetimeFigureOut">
              <a:rPr lang="es-EC" smtClean="0"/>
              <a:t>07/12/2015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3DE48FE-A448-4E7F-BEED-8B7D6349708E}" type="slidenum">
              <a:rPr lang="es-EC" smtClean="0"/>
              <a:t>‹Nº›</a:t>
            </a:fld>
            <a:endParaRPr lang="es-EC"/>
          </a:p>
        </p:txBody>
      </p:sp>
    </p:spTree>
    <p:extLst>
      <p:ext uri="{BB962C8B-B14F-4D97-AF65-F5344CB8AC3E}">
        <p14:creationId xmlns:p14="http://schemas.microsoft.com/office/powerpoint/2010/main" val="1810015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3A6F8C0-535D-4D81-8A98-EB64B5BDE495}" type="datetimeFigureOut">
              <a:rPr lang="es-EC" smtClean="0"/>
              <a:t>07/12/2015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3DE48FE-A448-4E7F-BEED-8B7D6349708E}" type="slidenum">
              <a:rPr lang="es-EC" smtClean="0"/>
              <a:t>‹Nº›</a:t>
            </a:fld>
            <a:endParaRPr lang="es-EC"/>
          </a:p>
        </p:txBody>
      </p:sp>
    </p:spTree>
    <p:extLst>
      <p:ext uri="{BB962C8B-B14F-4D97-AF65-F5344CB8AC3E}">
        <p14:creationId xmlns:p14="http://schemas.microsoft.com/office/powerpoint/2010/main" val="271607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83A6F8C0-535D-4D81-8A98-EB64B5BDE495}" type="datetimeFigureOut">
              <a:rPr lang="es-EC" smtClean="0"/>
              <a:t>07/12/2015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3DE48FE-A448-4E7F-BEED-8B7D6349708E}" type="slidenum">
              <a:rPr lang="es-EC" smtClean="0"/>
              <a:t>‹Nº›</a:t>
            </a:fld>
            <a:endParaRPr lang="es-EC"/>
          </a:p>
        </p:txBody>
      </p:sp>
    </p:spTree>
    <p:extLst>
      <p:ext uri="{BB962C8B-B14F-4D97-AF65-F5344CB8AC3E}">
        <p14:creationId xmlns:p14="http://schemas.microsoft.com/office/powerpoint/2010/main" val="3737131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83A6F8C0-535D-4D81-8A98-EB64B5BDE495}" type="datetimeFigureOut">
              <a:rPr lang="es-EC" smtClean="0"/>
              <a:t>07/12/2015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C3DE48FE-A448-4E7F-BEED-8B7D6349708E}" type="slidenum">
              <a:rPr lang="es-EC" smtClean="0"/>
              <a:t>‹Nº›</a:t>
            </a:fld>
            <a:endParaRPr lang="es-EC"/>
          </a:p>
        </p:txBody>
      </p:sp>
    </p:spTree>
    <p:extLst>
      <p:ext uri="{BB962C8B-B14F-4D97-AF65-F5344CB8AC3E}">
        <p14:creationId xmlns:p14="http://schemas.microsoft.com/office/powerpoint/2010/main" val="1887134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83A6F8C0-535D-4D81-8A98-EB64B5BDE495}" type="datetimeFigureOut">
              <a:rPr lang="es-EC" smtClean="0"/>
              <a:t>07/12/2015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C3DE48FE-A448-4E7F-BEED-8B7D6349708E}" type="slidenum">
              <a:rPr lang="es-EC" smtClean="0"/>
              <a:t>‹Nº›</a:t>
            </a:fld>
            <a:endParaRPr lang="es-EC"/>
          </a:p>
        </p:txBody>
      </p:sp>
    </p:spTree>
    <p:extLst>
      <p:ext uri="{BB962C8B-B14F-4D97-AF65-F5344CB8AC3E}">
        <p14:creationId xmlns:p14="http://schemas.microsoft.com/office/powerpoint/2010/main" val="667821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3A6F8C0-535D-4D81-8A98-EB64B5BDE495}" type="datetimeFigureOut">
              <a:rPr lang="es-EC" smtClean="0"/>
              <a:t>07/12/2015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C3DE48FE-A448-4E7F-BEED-8B7D6349708E}" type="slidenum">
              <a:rPr lang="es-EC" smtClean="0"/>
              <a:t>‹Nº›</a:t>
            </a:fld>
            <a:endParaRPr lang="es-EC"/>
          </a:p>
        </p:txBody>
      </p:sp>
    </p:spTree>
    <p:extLst>
      <p:ext uri="{BB962C8B-B14F-4D97-AF65-F5344CB8AC3E}">
        <p14:creationId xmlns:p14="http://schemas.microsoft.com/office/powerpoint/2010/main" val="2467266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3A6F8C0-535D-4D81-8A98-EB64B5BDE495}" type="datetimeFigureOut">
              <a:rPr lang="es-EC" smtClean="0"/>
              <a:t>07/12/2015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3DE48FE-A448-4E7F-BEED-8B7D6349708E}" type="slidenum">
              <a:rPr lang="es-EC" smtClean="0"/>
              <a:t>‹Nº›</a:t>
            </a:fld>
            <a:endParaRPr lang="es-EC"/>
          </a:p>
        </p:txBody>
      </p:sp>
    </p:spTree>
    <p:extLst>
      <p:ext uri="{BB962C8B-B14F-4D97-AF65-F5344CB8AC3E}">
        <p14:creationId xmlns:p14="http://schemas.microsoft.com/office/powerpoint/2010/main" val="2107811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3A6F8C0-535D-4D81-8A98-EB64B5BDE495}" type="datetimeFigureOut">
              <a:rPr lang="es-EC" smtClean="0"/>
              <a:t>07/12/2015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3DE48FE-A448-4E7F-BEED-8B7D6349708E}" type="slidenum">
              <a:rPr lang="es-EC" smtClean="0"/>
              <a:t>‹Nº›</a:t>
            </a:fld>
            <a:endParaRPr lang="es-EC"/>
          </a:p>
        </p:txBody>
      </p:sp>
    </p:spTree>
    <p:extLst>
      <p:ext uri="{BB962C8B-B14F-4D97-AF65-F5344CB8AC3E}">
        <p14:creationId xmlns:p14="http://schemas.microsoft.com/office/powerpoint/2010/main" val="28121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A6F8C0-535D-4D81-8A98-EB64B5BDE495}" type="datetimeFigureOut">
              <a:rPr lang="es-EC" smtClean="0"/>
              <a:t>07/12/2015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E48FE-A448-4E7F-BEED-8B7D6349708E}" type="slidenum">
              <a:rPr lang="es-EC" smtClean="0"/>
              <a:t>‹Nº›</a:t>
            </a:fld>
            <a:endParaRPr lang="es-EC"/>
          </a:p>
        </p:txBody>
      </p:sp>
    </p:spTree>
    <p:extLst>
      <p:ext uri="{BB962C8B-B14F-4D97-AF65-F5344CB8AC3E}">
        <p14:creationId xmlns:p14="http://schemas.microsoft.com/office/powerpoint/2010/main" val="1735347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diagramData" Target="../diagrams/data15.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17" Type="http://schemas.microsoft.com/office/2007/relationships/diagramDrawing" Target="../diagrams/drawing15.xml"/><Relationship Id="rId2" Type="http://schemas.openxmlformats.org/officeDocument/2006/relationships/image" Target="../media/image2.emf"/><Relationship Id="rId16" Type="http://schemas.openxmlformats.org/officeDocument/2006/relationships/diagramColors" Target="../diagrams/colors15.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5" Type="http://schemas.openxmlformats.org/officeDocument/2006/relationships/diagramQuickStyle" Target="../diagrams/quickStyle15.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 Id="rId14" Type="http://schemas.openxmlformats.org/officeDocument/2006/relationships/diagramLayout" Target="../diagrams/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6.xml"/><Relationship Id="rId13" Type="http://schemas.openxmlformats.org/officeDocument/2006/relationships/diagramColors" Target="../diagrams/colors17.xml"/><Relationship Id="rId3" Type="http://schemas.openxmlformats.org/officeDocument/2006/relationships/chart" Target="../charts/chart2.xml"/><Relationship Id="rId7" Type="http://schemas.openxmlformats.org/officeDocument/2006/relationships/diagramQuickStyle" Target="../diagrams/quickStyle16.xml"/><Relationship Id="rId12" Type="http://schemas.openxmlformats.org/officeDocument/2006/relationships/diagramQuickStyle" Target="../diagrams/quickStyle17.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Layout" Target="../diagrams/layout16.xml"/><Relationship Id="rId11" Type="http://schemas.openxmlformats.org/officeDocument/2006/relationships/diagramLayout" Target="../diagrams/layout17.xml"/><Relationship Id="rId5" Type="http://schemas.openxmlformats.org/officeDocument/2006/relationships/diagramData" Target="../diagrams/data16.xml"/><Relationship Id="rId10" Type="http://schemas.openxmlformats.org/officeDocument/2006/relationships/diagramData" Target="../diagrams/data17.xml"/><Relationship Id="rId4" Type="http://schemas.openxmlformats.org/officeDocument/2006/relationships/chart" Target="../charts/chart3.xml"/><Relationship Id="rId9" Type="http://schemas.microsoft.com/office/2007/relationships/diagramDrawing" Target="../diagrams/drawing16.xml"/><Relationship Id="rId14" Type="http://schemas.microsoft.com/office/2007/relationships/diagramDrawing" Target="../diagrams/drawing17.xml"/></Relationships>
</file>

<file path=ppt/slides/_rels/slide14.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diagramDrawing" Target="../diagrams/drawing20.xml"/><Relationship Id="rId18" Type="http://schemas.microsoft.com/office/2007/relationships/diagramDrawing" Target="../diagrams/drawing21.xml"/><Relationship Id="rId3" Type="http://schemas.openxmlformats.org/officeDocument/2006/relationships/diagramData" Target="../diagrams/data19.xml"/><Relationship Id="rId7" Type="http://schemas.microsoft.com/office/2007/relationships/diagramDrawing" Target="../diagrams/drawing19.xml"/><Relationship Id="rId12" Type="http://schemas.openxmlformats.org/officeDocument/2006/relationships/diagramColors" Target="../diagrams/colors20.xml"/><Relationship Id="rId17" Type="http://schemas.openxmlformats.org/officeDocument/2006/relationships/diagramColors" Target="../diagrams/colors21.xml"/><Relationship Id="rId2" Type="http://schemas.openxmlformats.org/officeDocument/2006/relationships/image" Target="../media/image2.emf"/><Relationship Id="rId16" Type="http://schemas.openxmlformats.org/officeDocument/2006/relationships/diagramQuickStyle" Target="../diagrams/quickStyle21.xml"/><Relationship Id="rId1" Type="http://schemas.openxmlformats.org/officeDocument/2006/relationships/slideLayout" Target="../slideLayouts/slideLayout2.xml"/><Relationship Id="rId6" Type="http://schemas.openxmlformats.org/officeDocument/2006/relationships/diagramColors" Target="../diagrams/colors19.xml"/><Relationship Id="rId11" Type="http://schemas.openxmlformats.org/officeDocument/2006/relationships/diagramQuickStyle" Target="../diagrams/quickStyle20.xml"/><Relationship Id="rId5" Type="http://schemas.openxmlformats.org/officeDocument/2006/relationships/diagramQuickStyle" Target="../diagrams/quickStyle19.xml"/><Relationship Id="rId15" Type="http://schemas.openxmlformats.org/officeDocument/2006/relationships/diagramLayout" Target="../diagrams/layout21.xml"/><Relationship Id="rId10" Type="http://schemas.openxmlformats.org/officeDocument/2006/relationships/diagramLayout" Target="../diagrams/layout20.xml"/><Relationship Id="rId4" Type="http://schemas.openxmlformats.org/officeDocument/2006/relationships/diagramLayout" Target="../diagrams/layout19.xml"/><Relationship Id="rId9" Type="http://schemas.openxmlformats.org/officeDocument/2006/relationships/diagramData" Target="../diagrams/data20.xml"/><Relationship Id="rId14" Type="http://schemas.openxmlformats.org/officeDocument/2006/relationships/diagramData" Target="../diagrams/data21.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22.xml"/><Relationship Id="rId13" Type="http://schemas.openxmlformats.org/officeDocument/2006/relationships/diagramColors" Target="../diagrams/colors23.xml"/><Relationship Id="rId3" Type="http://schemas.openxmlformats.org/officeDocument/2006/relationships/image" Target="../media/image15.png"/><Relationship Id="rId7" Type="http://schemas.openxmlformats.org/officeDocument/2006/relationships/diagramQuickStyle" Target="../diagrams/quickStyle22.xml"/><Relationship Id="rId12" Type="http://schemas.openxmlformats.org/officeDocument/2006/relationships/diagramQuickStyle" Target="../diagrams/quickStyle23.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Layout" Target="../diagrams/layout22.xml"/><Relationship Id="rId11" Type="http://schemas.openxmlformats.org/officeDocument/2006/relationships/diagramLayout" Target="../diagrams/layout23.xml"/><Relationship Id="rId5" Type="http://schemas.openxmlformats.org/officeDocument/2006/relationships/diagramData" Target="../diagrams/data22.xml"/><Relationship Id="rId10" Type="http://schemas.openxmlformats.org/officeDocument/2006/relationships/diagramData" Target="../diagrams/data23.xml"/><Relationship Id="rId4" Type="http://schemas.openxmlformats.org/officeDocument/2006/relationships/image" Target="../media/image16.png"/><Relationship Id="rId9" Type="http://schemas.microsoft.com/office/2007/relationships/diagramDrawing" Target="../diagrams/drawing22.xml"/><Relationship Id="rId14" Type="http://schemas.microsoft.com/office/2007/relationships/diagramDrawing" Target="../diagrams/drawing23.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13" Type="http://schemas.microsoft.com/office/2007/relationships/diagramDrawing" Target="../diagrams/drawing6.xml"/><Relationship Id="rId18" Type="http://schemas.microsoft.com/office/2007/relationships/diagramDrawing" Target="../diagrams/drawing7.xml"/><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diagramColors" Target="../diagrams/colors6.xml"/><Relationship Id="rId17" Type="http://schemas.openxmlformats.org/officeDocument/2006/relationships/diagramColors" Target="../diagrams/colors7.xml"/><Relationship Id="rId2" Type="http://schemas.openxmlformats.org/officeDocument/2006/relationships/image" Target="../media/image2.emf"/><Relationship Id="rId16" Type="http://schemas.openxmlformats.org/officeDocument/2006/relationships/diagramQuickStyle" Target="../diagrams/quickStyle7.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QuickStyle" Target="../diagrams/quickStyle6.xml"/><Relationship Id="rId5" Type="http://schemas.openxmlformats.org/officeDocument/2006/relationships/diagramQuickStyle" Target="../diagrams/quickStyle5.xml"/><Relationship Id="rId15" Type="http://schemas.openxmlformats.org/officeDocument/2006/relationships/diagramLayout" Target="../diagrams/layout7.xml"/><Relationship Id="rId10" Type="http://schemas.openxmlformats.org/officeDocument/2006/relationships/diagramLayout" Target="../diagrams/layout6.xml"/><Relationship Id="rId4" Type="http://schemas.openxmlformats.org/officeDocument/2006/relationships/diagramLayout" Target="../diagrams/layout5.xml"/><Relationship Id="rId9" Type="http://schemas.openxmlformats.org/officeDocument/2006/relationships/diagramData" Target="../diagrams/data6.xml"/><Relationship Id="rId14" Type="http://schemas.openxmlformats.org/officeDocument/2006/relationships/diagramData" Target="../diagrams/data7.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578" t="28674" r="19013" b="28175"/>
          <a:stretch/>
        </p:blipFill>
        <p:spPr bwMode="auto">
          <a:xfrm>
            <a:off x="0" y="1184608"/>
            <a:ext cx="9144000"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ctrTitle"/>
          </p:nvPr>
        </p:nvSpPr>
        <p:spPr>
          <a:xfrm>
            <a:off x="755576" y="980728"/>
            <a:ext cx="7848872" cy="5760640"/>
          </a:xfrm>
        </p:spPr>
        <p:txBody>
          <a:bodyPr>
            <a:noAutofit/>
          </a:bodyPr>
          <a:lstStyle/>
          <a:p>
            <a:r>
              <a:rPr lang="es-EC" sz="1800" dirty="0"/>
              <a:t/>
            </a:r>
            <a:br>
              <a:rPr lang="es-EC" sz="1800" dirty="0"/>
            </a:br>
            <a:r>
              <a:rPr lang="es-ES" sz="1800" b="1" dirty="0"/>
              <a:t>DEPARTAMENTO DE CIENCIAS ECONÓMICAS ADMINISTRATIVAS Y DE COMERCIO </a:t>
            </a:r>
            <a:r>
              <a:rPr lang="es-EC" sz="1800" dirty="0" smtClean="0"/>
              <a:t/>
            </a:r>
            <a:br>
              <a:rPr lang="es-EC" sz="1800" dirty="0" smtClean="0"/>
            </a:br>
            <a:r>
              <a:rPr lang="es-ES" sz="1800" b="1" dirty="0"/>
              <a:t> </a:t>
            </a:r>
            <a:r>
              <a:rPr lang="es-EC" sz="1800" dirty="0"/>
              <a:t/>
            </a:r>
            <a:br>
              <a:rPr lang="es-EC" sz="1800" dirty="0"/>
            </a:br>
            <a:r>
              <a:rPr lang="es-ES" sz="1800" b="1" dirty="0"/>
              <a:t>CARRERA DE INGENIERÍA EN COMERCIO EXTERIOR Y NEGOCIACIÓN INTERNACIONAL</a:t>
            </a:r>
            <a:r>
              <a:rPr lang="es-EC" sz="1800" dirty="0"/>
              <a:t/>
            </a:r>
            <a:br>
              <a:rPr lang="es-EC" sz="1800" dirty="0"/>
            </a:br>
            <a:r>
              <a:rPr lang="es-ES" sz="1800" b="1" dirty="0"/>
              <a:t> </a:t>
            </a:r>
            <a:r>
              <a:rPr lang="es-EC" sz="1800" dirty="0" smtClean="0"/>
              <a:t/>
            </a:r>
            <a:br>
              <a:rPr lang="es-EC" sz="1800" dirty="0" smtClean="0"/>
            </a:br>
            <a:r>
              <a:rPr lang="es-ES" sz="1800" b="1" dirty="0"/>
              <a:t> </a:t>
            </a:r>
            <a:r>
              <a:rPr lang="es-EC" sz="1800" dirty="0" smtClean="0"/>
              <a:t/>
            </a:r>
            <a:br>
              <a:rPr lang="es-EC" sz="1800" dirty="0" smtClean="0"/>
            </a:br>
            <a:r>
              <a:rPr lang="es-ES" sz="1800" b="1" dirty="0" smtClean="0"/>
              <a:t>TRABAJO </a:t>
            </a:r>
            <a:r>
              <a:rPr lang="es-ES" sz="1800" b="1" dirty="0"/>
              <a:t>DE TITULACIÓN PREVIO A LA OBTENCIÓN DEL TÍTULO DE INGENIERA EN COMERCIO EXTERIOR Y NEGOCIACION INTERNACIONAL</a:t>
            </a:r>
            <a:r>
              <a:rPr lang="es-EC" sz="1800" dirty="0"/>
              <a:t/>
            </a:r>
            <a:br>
              <a:rPr lang="es-EC" sz="1800" dirty="0"/>
            </a:br>
            <a:r>
              <a:rPr lang="es-ES" sz="1800" b="1" dirty="0"/>
              <a:t> </a:t>
            </a:r>
            <a:r>
              <a:rPr lang="es-EC" sz="1800" dirty="0"/>
              <a:t/>
            </a:r>
            <a:br>
              <a:rPr lang="es-EC" sz="1800" dirty="0"/>
            </a:br>
            <a:r>
              <a:rPr lang="es-ES" sz="1800" b="1" dirty="0"/>
              <a:t> </a:t>
            </a:r>
            <a:r>
              <a:rPr lang="es-EC" sz="1800" dirty="0"/>
              <a:t/>
            </a:r>
            <a:br>
              <a:rPr lang="es-EC" sz="1800" dirty="0"/>
            </a:br>
            <a:r>
              <a:rPr lang="es-ES" sz="1800" b="1" dirty="0"/>
              <a:t>TEMA: INFLUENCIA DE LA </a:t>
            </a:r>
            <a:r>
              <a:rPr lang="es-ES" sz="1800" b="1" dirty="0" smtClean="0"/>
              <a:t>POLÍTICA </a:t>
            </a:r>
            <a:r>
              <a:rPr lang="es-ES" sz="1800" b="1" dirty="0"/>
              <a:t>COMERCIAL DEL ECUADOR </a:t>
            </a:r>
            <a:r>
              <a:rPr lang="es-ES" sz="1800" b="1" dirty="0" smtClean="0"/>
              <a:t>CASO</a:t>
            </a:r>
            <a:r>
              <a:rPr lang="es-ES" sz="1800" b="1" dirty="0"/>
              <a:t>: DIFERIMIENTO ARANCELARIO DEL TRIGO 2007-2014</a:t>
            </a:r>
            <a:r>
              <a:rPr lang="es-EC" sz="1800" dirty="0"/>
              <a:t/>
            </a:r>
            <a:br>
              <a:rPr lang="es-EC" sz="1800" dirty="0"/>
            </a:br>
            <a:r>
              <a:rPr lang="es-ES" sz="1800" b="1" dirty="0"/>
              <a:t> </a:t>
            </a:r>
            <a:r>
              <a:rPr lang="es-EC" sz="1800" dirty="0"/>
              <a:t/>
            </a:r>
            <a:br>
              <a:rPr lang="es-EC" sz="1800" dirty="0"/>
            </a:br>
            <a:r>
              <a:rPr lang="es-ES" sz="1800" b="1" dirty="0"/>
              <a:t> </a:t>
            </a:r>
            <a:r>
              <a:rPr lang="es-EC" sz="1800" dirty="0"/>
              <a:t/>
            </a:r>
            <a:br>
              <a:rPr lang="es-EC" sz="1800" dirty="0"/>
            </a:br>
            <a:r>
              <a:rPr lang="es-ES" sz="1800" b="1" dirty="0"/>
              <a:t>AUTOR: CUTI ZALME, ANDREA GABRIELA </a:t>
            </a:r>
            <a:r>
              <a:rPr lang="es-EC" sz="1800" dirty="0"/>
              <a:t/>
            </a:r>
            <a:br>
              <a:rPr lang="es-EC" sz="1800" dirty="0"/>
            </a:br>
            <a:r>
              <a:rPr lang="es-ES" sz="1800" b="1" dirty="0"/>
              <a:t> </a:t>
            </a:r>
            <a:r>
              <a:rPr lang="es-EC" sz="1800" dirty="0"/>
              <a:t/>
            </a:r>
            <a:br>
              <a:rPr lang="es-EC" sz="1800" dirty="0"/>
            </a:br>
            <a:r>
              <a:rPr lang="es-ES" sz="1800" b="1" dirty="0"/>
              <a:t>DIRECTOR: ING. MORENO, EDISON </a:t>
            </a:r>
            <a:r>
              <a:rPr lang="es-ES" sz="1800" b="1" dirty="0" err="1" smtClean="0"/>
              <a:t>Mba</a:t>
            </a:r>
            <a:r>
              <a:rPr lang="es-EC" sz="1800" dirty="0"/>
              <a:t/>
            </a:r>
            <a:br>
              <a:rPr lang="es-EC" sz="1800" dirty="0"/>
            </a:br>
            <a:r>
              <a:rPr lang="es-ES" sz="1800" b="1" dirty="0"/>
              <a:t> </a:t>
            </a:r>
            <a:r>
              <a:rPr lang="es-EC" sz="1800" dirty="0"/>
              <a:t/>
            </a:r>
            <a:br>
              <a:rPr lang="es-EC" sz="1800" dirty="0"/>
            </a:br>
            <a:r>
              <a:rPr lang="es-EC" sz="1800" b="1" dirty="0"/>
              <a:t>2015</a:t>
            </a:r>
            <a:br>
              <a:rPr lang="es-EC" sz="1800" b="1" dirty="0"/>
            </a:br>
            <a:endParaRPr lang="es-EC" sz="1800" dirty="0"/>
          </a:p>
        </p:txBody>
      </p:sp>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16632"/>
            <a:ext cx="3601854" cy="864096"/>
          </a:xfrm>
          <a:prstGeom prst="rect">
            <a:avLst/>
          </a:prstGeom>
          <a:noFill/>
          <a:ln>
            <a:noFill/>
          </a:ln>
        </p:spPr>
      </p:pic>
    </p:spTree>
    <p:extLst>
      <p:ext uri="{BB962C8B-B14F-4D97-AF65-F5344CB8AC3E}">
        <p14:creationId xmlns:p14="http://schemas.microsoft.com/office/powerpoint/2010/main" val="865317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3006" y="6165304"/>
            <a:ext cx="1800927" cy="432048"/>
          </a:xfrm>
          <a:prstGeom prst="rect">
            <a:avLst/>
          </a:prstGeom>
          <a:noFill/>
          <a:ln>
            <a:noFill/>
          </a:ln>
        </p:spPr>
      </p:pic>
      <p:graphicFrame>
        <p:nvGraphicFramePr>
          <p:cNvPr id="3" name="2 Diagrama"/>
          <p:cNvGraphicFramePr/>
          <p:nvPr>
            <p:extLst>
              <p:ext uri="{D42A27DB-BD31-4B8C-83A1-F6EECF244321}">
                <p14:modId xmlns:p14="http://schemas.microsoft.com/office/powerpoint/2010/main" val="3151708364"/>
              </p:ext>
            </p:extLst>
          </p:nvPr>
        </p:nvGraphicFramePr>
        <p:xfrm>
          <a:off x="1968272" y="548680"/>
          <a:ext cx="6914221" cy="1743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Diagrama"/>
          <p:cNvGraphicFramePr/>
          <p:nvPr>
            <p:extLst>
              <p:ext uri="{D42A27DB-BD31-4B8C-83A1-F6EECF244321}">
                <p14:modId xmlns:p14="http://schemas.microsoft.com/office/powerpoint/2010/main" val="2250743919"/>
              </p:ext>
            </p:extLst>
          </p:nvPr>
        </p:nvGraphicFramePr>
        <p:xfrm>
          <a:off x="395536" y="2346568"/>
          <a:ext cx="5688632" cy="42484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1 Título"/>
          <p:cNvSpPr>
            <a:spLocks noGrp="1"/>
          </p:cNvSpPr>
          <p:nvPr>
            <p:ph type="title"/>
          </p:nvPr>
        </p:nvSpPr>
        <p:spPr>
          <a:xfrm>
            <a:off x="-108520" y="44624"/>
            <a:ext cx="3672408" cy="504056"/>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C"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METODOS Y TECNICAS</a:t>
            </a:r>
            <a:endParaRPr lang="es-EC"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7" name="6 Diagrama"/>
          <p:cNvGraphicFramePr/>
          <p:nvPr>
            <p:extLst>
              <p:ext uri="{D42A27DB-BD31-4B8C-83A1-F6EECF244321}">
                <p14:modId xmlns:p14="http://schemas.microsoft.com/office/powerpoint/2010/main" val="3861231332"/>
              </p:ext>
            </p:extLst>
          </p:nvPr>
        </p:nvGraphicFramePr>
        <p:xfrm>
          <a:off x="6372200" y="3501008"/>
          <a:ext cx="2304257" cy="158417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604815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578" t="28674" r="19013" b="28175"/>
          <a:stretch/>
        </p:blipFill>
        <p:spPr bwMode="auto">
          <a:xfrm>
            <a:off x="0" y="1184608"/>
            <a:ext cx="9144000"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3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3006" y="6165304"/>
            <a:ext cx="1800927" cy="432048"/>
          </a:xfrm>
          <a:prstGeom prst="rect">
            <a:avLst/>
          </a:prstGeom>
          <a:noFill/>
          <a:ln>
            <a:noFill/>
          </a:ln>
        </p:spPr>
      </p:pic>
      <p:sp>
        <p:nvSpPr>
          <p:cNvPr id="5" name="1 Título"/>
          <p:cNvSpPr>
            <a:spLocks noGrp="1"/>
          </p:cNvSpPr>
          <p:nvPr>
            <p:ph type="title"/>
          </p:nvPr>
        </p:nvSpPr>
        <p:spPr>
          <a:xfrm>
            <a:off x="590872" y="2060848"/>
            <a:ext cx="8229600" cy="2520280"/>
          </a:xfr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C"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ANÁLISIS DE LA INFORMACIÓN Y RESULTADOS</a:t>
            </a:r>
          </a:p>
        </p:txBody>
      </p:sp>
    </p:spTree>
    <p:extLst>
      <p:ext uri="{BB962C8B-B14F-4D97-AF65-F5344CB8AC3E}">
        <p14:creationId xmlns:p14="http://schemas.microsoft.com/office/powerpoint/2010/main" val="1627858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3006" y="6165304"/>
            <a:ext cx="1800927" cy="432048"/>
          </a:xfrm>
          <a:prstGeom prst="rect">
            <a:avLst/>
          </a:prstGeom>
          <a:noFill/>
          <a:ln>
            <a:noFill/>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Gráfico"/>
          <p:cNvGraphicFramePr/>
          <p:nvPr>
            <p:extLst>
              <p:ext uri="{D42A27DB-BD31-4B8C-83A1-F6EECF244321}">
                <p14:modId xmlns:p14="http://schemas.microsoft.com/office/powerpoint/2010/main" val="2025218731"/>
              </p:ext>
            </p:extLst>
          </p:nvPr>
        </p:nvGraphicFramePr>
        <p:xfrm>
          <a:off x="611560" y="484878"/>
          <a:ext cx="7920880" cy="511256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3"/>
          <p:cNvSpPr>
            <a:spLocks noChangeArrowheads="1"/>
          </p:cNvSpPr>
          <p:nvPr/>
        </p:nvSpPr>
        <p:spPr bwMode="auto">
          <a:xfrm>
            <a:off x="647564" y="5781163"/>
            <a:ext cx="78488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Fuente: </a:t>
            </a:r>
            <a:r>
              <a:rPr kumimoji="0" 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Tomado de (Sistema de Informaci</a:t>
            </a:r>
            <a:r>
              <a:rPr kumimoji="0" lang="es-EC" sz="12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Nacional de Agricultura, Ganader</a:t>
            </a:r>
            <a:r>
              <a:rPr kumimoji="0" lang="es-EC" sz="1200" b="0"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 Acuacultura y Pesca , 2015)</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49822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3006" y="6165304"/>
            <a:ext cx="1800927" cy="432048"/>
          </a:xfrm>
          <a:prstGeom prst="rect">
            <a:avLst/>
          </a:prstGeom>
          <a:noFill/>
          <a:ln>
            <a:noFill/>
          </a:ln>
        </p:spPr>
      </p:pic>
      <p:graphicFrame>
        <p:nvGraphicFramePr>
          <p:cNvPr id="5" name="4 Gráfico"/>
          <p:cNvGraphicFramePr/>
          <p:nvPr>
            <p:extLst>
              <p:ext uri="{D42A27DB-BD31-4B8C-83A1-F6EECF244321}">
                <p14:modId xmlns:p14="http://schemas.microsoft.com/office/powerpoint/2010/main" val="2142673850"/>
              </p:ext>
            </p:extLst>
          </p:nvPr>
        </p:nvGraphicFramePr>
        <p:xfrm>
          <a:off x="0" y="116632"/>
          <a:ext cx="5084634"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Gráfico"/>
          <p:cNvGraphicFramePr/>
          <p:nvPr>
            <p:extLst>
              <p:ext uri="{D42A27DB-BD31-4B8C-83A1-F6EECF244321}">
                <p14:modId xmlns:p14="http://schemas.microsoft.com/office/powerpoint/2010/main" val="929553108"/>
              </p:ext>
            </p:extLst>
          </p:nvPr>
        </p:nvGraphicFramePr>
        <p:xfrm>
          <a:off x="3843883" y="3321276"/>
          <a:ext cx="5200650" cy="30600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2 Diagrama"/>
          <p:cNvGraphicFramePr/>
          <p:nvPr>
            <p:extLst>
              <p:ext uri="{D42A27DB-BD31-4B8C-83A1-F6EECF244321}">
                <p14:modId xmlns:p14="http://schemas.microsoft.com/office/powerpoint/2010/main" val="3997046941"/>
              </p:ext>
            </p:extLst>
          </p:nvPr>
        </p:nvGraphicFramePr>
        <p:xfrm>
          <a:off x="5077509" y="692696"/>
          <a:ext cx="3958987" cy="1800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6 Rectángulo redondeado"/>
          <p:cNvSpPr/>
          <p:nvPr/>
        </p:nvSpPr>
        <p:spPr>
          <a:xfrm>
            <a:off x="6444208" y="260648"/>
            <a:ext cx="1080120" cy="5760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sz="2800" b="1" dirty="0" smtClean="0">
                <a:solidFill>
                  <a:schemeClr val="tx1"/>
                </a:solidFill>
              </a:rPr>
              <a:t>2010</a:t>
            </a:r>
            <a:endParaRPr lang="es-EC" sz="2800" b="1" dirty="0">
              <a:solidFill>
                <a:schemeClr val="tx1"/>
              </a:solidFill>
            </a:endParaRPr>
          </a:p>
        </p:txBody>
      </p:sp>
      <p:sp>
        <p:nvSpPr>
          <p:cNvPr id="8" name="7 Rectángulo"/>
          <p:cNvSpPr/>
          <p:nvPr/>
        </p:nvSpPr>
        <p:spPr>
          <a:xfrm>
            <a:off x="179512" y="3105834"/>
            <a:ext cx="4572000" cy="430887"/>
          </a:xfrm>
          <a:prstGeom prst="rect">
            <a:avLst/>
          </a:prstGeom>
        </p:spPr>
        <p:txBody>
          <a:bodyPr>
            <a:spAutoFit/>
          </a:bodyPr>
          <a:lstStyle/>
          <a:p>
            <a:r>
              <a:rPr lang="es-EC" sz="1100" b="1" dirty="0"/>
              <a:t>Fuente:</a:t>
            </a:r>
            <a:r>
              <a:rPr lang="es-EC" sz="1100" dirty="0"/>
              <a:t> Tomado de (Ministerio de Agricultura, Ganadería, Acuacultura y Pesca, 2011)</a:t>
            </a:r>
          </a:p>
        </p:txBody>
      </p:sp>
      <p:sp>
        <p:nvSpPr>
          <p:cNvPr id="9" name="8 Rectángulo"/>
          <p:cNvSpPr/>
          <p:nvPr/>
        </p:nvSpPr>
        <p:spPr>
          <a:xfrm>
            <a:off x="4067944" y="6250522"/>
            <a:ext cx="2916324" cy="430887"/>
          </a:xfrm>
          <a:prstGeom prst="rect">
            <a:avLst/>
          </a:prstGeom>
        </p:spPr>
        <p:txBody>
          <a:bodyPr wrap="square">
            <a:spAutoFit/>
          </a:bodyPr>
          <a:lstStyle/>
          <a:p>
            <a:r>
              <a:rPr lang="es-EC" sz="1100" b="1" dirty="0"/>
              <a:t>Fuente:</a:t>
            </a:r>
            <a:r>
              <a:rPr lang="es-EC" sz="1100" dirty="0"/>
              <a:t> Tomado de (Instituto Nacional de Estadística y Censos, 2012)</a:t>
            </a:r>
          </a:p>
        </p:txBody>
      </p:sp>
      <p:graphicFrame>
        <p:nvGraphicFramePr>
          <p:cNvPr id="10" name="9 Diagrama"/>
          <p:cNvGraphicFramePr/>
          <p:nvPr>
            <p:extLst>
              <p:ext uri="{D42A27DB-BD31-4B8C-83A1-F6EECF244321}">
                <p14:modId xmlns:p14="http://schemas.microsoft.com/office/powerpoint/2010/main" val="4255923296"/>
              </p:ext>
            </p:extLst>
          </p:nvPr>
        </p:nvGraphicFramePr>
        <p:xfrm>
          <a:off x="108957" y="4450322"/>
          <a:ext cx="3958987" cy="18002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1" name="10 Rectángulo redondeado"/>
          <p:cNvSpPr/>
          <p:nvPr/>
        </p:nvSpPr>
        <p:spPr>
          <a:xfrm>
            <a:off x="1619672" y="4005064"/>
            <a:ext cx="1080120" cy="5760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sz="2800" b="1" dirty="0" smtClean="0">
                <a:solidFill>
                  <a:schemeClr val="tx1"/>
                </a:solidFill>
              </a:rPr>
              <a:t>2012</a:t>
            </a:r>
            <a:endParaRPr lang="es-EC" sz="2800" b="1" dirty="0">
              <a:solidFill>
                <a:schemeClr val="tx1"/>
              </a:solidFill>
            </a:endParaRPr>
          </a:p>
        </p:txBody>
      </p:sp>
    </p:spTree>
    <p:extLst>
      <p:ext uri="{BB962C8B-B14F-4D97-AF65-F5344CB8AC3E}">
        <p14:creationId xmlns:p14="http://schemas.microsoft.com/office/powerpoint/2010/main" val="1012431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3006" y="6165304"/>
            <a:ext cx="1800927" cy="432048"/>
          </a:xfrm>
          <a:prstGeom prst="rect">
            <a:avLst/>
          </a:prstGeom>
          <a:noFill/>
          <a:ln>
            <a:noFill/>
          </a:ln>
        </p:spPr>
      </p:pic>
      <p:graphicFrame>
        <p:nvGraphicFramePr>
          <p:cNvPr id="3" name="2 Diagrama"/>
          <p:cNvGraphicFramePr/>
          <p:nvPr>
            <p:extLst>
              <p:ext uri="{D42A27DB-BD31-4B8C-83A1-F6EECF244321}">
                <p14:modId xmlns:p14="http://schemas.microsoft.com/office/powerpoint/2010/main" val="4000837450"/>
              </p:ext>
            </p:extLst>
          </p:nvPr>
        </p:nvGraphicFramePr>
        <p:xfrm>
          <a:off x="395536" y="116632"/>
          <a:ext cx="8498397" cy="648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7 Gráfico"/>
          <p:cNvGraphicFramePr/>
          <p:nvPr>
            <p:extLst>
              <p:ext uri="{D42A27DB-BD31-4B8C-83A1-F6EECF244321}">
                <p14:modId xmlns:p14="http://schemas.microsoft.com/office/powerpoint/2010/main" val="3493843501"/>
              </p:ext>
            </p:extLst>
          </p:nvPr>
        </p:nvGraphicFramePr>
        <p:xfrm>
          <a:off x="22060" y="1659601"/>
          <a:ext cx="4687951" cy="518457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 name="8 Gráfico"/>
          <p:cNvGraphicFramePr/>
          <p:nvPr>
            <p:extLst>
              <p:ext uri="{D42A27DB-BD31-4B8C-83A1-F6EECF244321}">
                <p14:modId xmlns:p14="http://schemas.microsoft.com/office/powerpoint/2010/main" val="16416265"/>
              </p:ext>
            </p:extLst>
          </p:nvPr>
        </p:nvGraphicFramePr>
        <p:xfrm>
          <a:off x="3994004" y="1484784"/>
          <a:ext cx="4932040" cy="3744416"/>
        </p:xfrm>
        <a:graphic>
          <a:graphicData uri="http://schemas.openxmlformats.org/drawingml/2006/chart">
            <c:chart xmlns:c="http://schemas.openxmlformats.org/drawingml/2006/chart" xmlns:r="http://schemas.openxmlformats.org/officeDocument/2006/relationships" r:id="rId9"/>
          </a:graphicData>
        </a:graphic>
      </p:graphicFrame>
      <p:sp>
        <p:nvSpPr>
          <p:cNvPr id="11" name="10 Rectángulo redondeado"/>
          <p:cNvSpPr/>
          <p:nvPr/>
        </p:nvSpPr>
        <p:spPr>
          <a:xfrm>
            <a:off x="2483768" y="908720"/>
            <a:ext cx="3851920" cy="43204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sz="2400" b="1" dirty="0" smtClean="0">
                <a:solidFill>
                  <a:schemeClr val="bg1"/>
                </a:solidFill>
              </a:rPr>
              <a:t>SUBPARTIDA </a:t>
            </a:r>
            <a:r>
              <a:rPr lang="es-EC" sz="2400" b="1" dirty="0">
                <a:solidFill>
                  <a:schemeClr val="bg1"/>
                </a:solidFill>
              </a:rPr>
              <a:t>1001.90.20.00</a:t>
            </a:r>
            <a:r>
              <a:rPr lang="es-EC" sz="2400" dirty="0">
                <a:solidFill>
                  <a:schemeClr val="bg1"/>
                </a:solidFill>
              </a:rPr>
              <a:t> </a:t>
            </a:r>
            <a:endParaRPr lang="es-EC" sz="2400" b="1" dirty="0">
              <a:solidFill>
                <a:schemeClr val="bg1"/>
              </a:solidFill>
            </a:endParaRPr>
          </a:p>
        </p:txBody>
      </p:sp>
    </p:spTree>
    <p:extLst>
      <p:ext uri="{BB962C8B-B14F-4D97-AF65-F5344CB8AC3E}">
        <p14:creationId xmlns:p14="http://schemas.microsoft.com/office/powerpoint/2010/main" val="660127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3006" y="6165304"/>
            <a:ext cx="1800927" cy="432048"/>
          </a:xfrm>
          <a:prstGeom prst="rect">
            <a:avLst/>
          </a:prstGeom>
          <a:noFill/>
          <a:ln>
            <a:noFill/>
          </a:ln>
        </p:spPr>
      </p:pic>
      <p:sp>
        <p:nvSpPr>
          <p:cNvPr id="5" name="4 Rectángulo redondeado"/>
          <p:cNvSpPr/>
          <p:nvPr/>
        </p:nvSpPr>
        <p:spPr>
          <a:xfrm>
            <a:off x="1547664" y="146899"/>
            <a:ext cx="6065331" cy="68981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sz="2000" b="1" dirty="0" smtClean="0">
                <a:solidFill>
                  <a:schemeClr val="bg1"/>
                </a:solidFill>
              </a:rPr>
              <a:t>COMPORTAMIENTO IMPORTACIONES ANUALES                    </a:t>
            </a:r>
          </a:p>
          <a:p>
            <a:pPr algn="ctr"/>
            <a:r>
              <a:rPr lang="es-EC" sz="2000" b="1" dirty="0" smtClean="0">
                <a:solidFill>
                  <a:schemeClr val="bg1"/>
                </a:solidFill>
              </a:rPr>
              <a:t>SUBPARTIDA 1001.90.20.00 </a:t>
            </a:r>
            <a:r>
              <a:rPr lang="es-EC" sz="2000" dirty="0" smtClean="0">
                <a:solidFill>
                  <a:schemeClr val="bg1"/>
                </a:solidFill>
              </a:rPr>
              <a:t> </a:t>
            </a:r>
            <a:endParaRPr lang="es-EC" sz="2000" b="1" dirty="0">
              <a:solidFill>
                <a:schemeClr val="bg1"/>
              </a:solidFill>
            </a:endParaRPr>
          </a:p>
        </p:txBody>
      </p:sp>
      <p:graphicFrame>
        <p:nvGraphicFramePr>
          <p:cNvPr id="6" name="5 Gráfico"/>
          <p:cNvGraphicFramePr/>
          <p:nvPr>
            <p:extLst>
              <p:ext uri="{D42A27DB-BD31-4B8C-83A1-F6EECF244321}">
                <p14:modId xmlns:p14="http://schemas.microsoft.com/office/powerpoint/2010/main" val="3714605695"/>
              </p:ext>
            </p:extLst>
          </p:nvPr>
        </p:nvGraphicFramePr>
        <p:xfrm>
          <a:off x="72124" y="1196752"/>
          <a:ext cx="4472825" cy="3960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6 Gráfico"/>
          <p:cNvGraphicFramePr/>
          <p:nvPr>
            <p:extLst>
              <p:ext uri="{D42A27DB-BD31-4B8C-83A1-F6EECF244321}">
                <p14:modId xmlns:p14="http://schemas.microsoft.com/office/powerpoint/2010/main" val="4008420299"/>
              </p:ext>
            </p:extLst>
          </p:nvPr>
        </p:nvGraphicFramePr>
        <p:xfrm>
          <a:off x="4427984" y="2060848"/>
          <a:ext cx="4699871" cy="39795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6371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3006" y="6165304"/>
            <a:ext cx="1800927" cy="432048"/>
          </a:xfrm>
          <a:prstGeom prst="rect">
            <a:avLst/>
          </a:prstGeom>
          <a:noFill/>
          <a:ln>
            <a:noFill/>
          </a:ln>
        </p:spPr>
      </p:pic>
      <p:sp>
        <p:nvSpPr>
          <p:cNvPr id="5" name="4 Rectángulo redondeado"/>
          <p:cNvSpPr/>
          <p:nvPr/>
        </p:nvSpPr>
        <p:spPr>
          <a:xfrm>
            <a:off x="5402751" y="4437112"/>
            <a:ext cx="3312367" cy="68981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sz="2000" b="1" dirty="0" smtClean="0">
                <a:solidFill>
                  <a:schemeClr val="bg1"/>
                </a:solidFill>
              </a:rPr>
              <a:t>EXPORTADORES </a:t>
            </a:r>
          </a:p>
          <a:p>
            <a:pPr algn="ctr"/>
            <a:r>
              <a:rPr lang="es-EC" sz="2000" b="1" dirty="0" smtClean="0">
                <a:solidFill>
                  <a:schemeClr val="bg1"/>
                </a:solidFill>
              </a:rPr>
              <a:t>SUBPARTIDA 1001.90.20.00 </a:t>
            </a:r>
            <a:r>
              <a:rPr lang="es-EC" sz="2000" dirty="0" smtClean="0">
                <a:solidFill>
                  <a:schemeClr val="bg1"/>
                </a:solidFill>
              </a:rPr>
              <a:t> </a:t>
            </a:r>
            <a:endParaRPr lang="es-EC" sz="2000" b="1" dirty="0">
              <a:solidFill>
                <a:schemeClr val="bg1"/>
              </a:solidFill>
            </a:endParaRPr>
          </a:p>
        </p:txBody>
      </p:sp>
      <p:sp>
        <p:nvSpPr>
          <p:cNvPr id="6" name="5 Rectángulo redondeado"/>
          <p:cNvSpPr/>
          <p:nvPr/>
        </p:nvSpPr>
        <p:spPr>
          <a:xfrm>
            <a:off x="944597" y="188640"/>
            <a:ext cx="3312367" cy="68981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sz="2000" b="1" dirty="0" smtClean="0">
                <a:solidFill>
                  <a:schemeClr val="bg1"/>
                </a:solidFill>
              </a:rPr>
              <a:t>IMPORTADORES </a:t>
            </a:r>
          </a:p>
          <a:p>
            <a:pPr algn="ctr"/>
            <a:r>
              <a:rPr lang="es-EC" sz="2000" b="1" dirty="0" smtClean="0">
                <a:solidFill>
                  <a:schemeClr val="bg1"/>
                </a:solidFill>
              </a:rPr>
              <a:t>SUBPARTIDA 1001.90.20.00 </a:t>
            </a:r>
            <a:r>
              <a:rPr lang="es-EC" sz="2000" dirty="0" smtClean="0">
                <a:solidFill>
                  <a:schemeClr val="bg1"/>
                </a:solidFill>
              </a:rPr>
              <a:t> </a:t>
            </a:r>
            <a:endParaRPr lang="es-EC" sz="2000" b="1" dirty="0">
              <a:solidFill>
                <a:schemeClr val="bg1"/>
              </a:solidFill>
            </a:endParaRPr>
          </a:p>
        </p:txBody>
      </p:sp>
      <p:graphicFrame>
        <p:nvGraphicFramePr>
          <p:cNvPr id="7" name="6 Gráfico"/>
          <p:cNvGraphicFramePr/>
          <p:nvPr>
            <p:extLst>
              <p:ext uri="{D42A27DB-BD31-4B8C-83A1-F6EECF244321}">
                <p14:modId xmlns:p14="http://schemas.microsoft.com/office/powerpoint/2010/main" val="685743251"/>
              </p:ext>
            </p:extLst>
          </p:nvPr>
        </p:nvGraphicFramePr>
        <p:xfrm>
          <a:off x="4362159" y="315649"/>
          <a:ext cx="4752528" cy="38348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7 Gráfico"/>
          <p:cNvGraphicFramePr/>
          <p:nvPr>
            <p:extLst>
              <p:ext uri="{D42A27DB-BD31-4B8C-83A1-F6EECF244321}">
                <p14:modId xmlns:p14="http://schemas.microsoft.com/office/powerpoint/2010/main" val="948316231"/>
              </p:ext>
            </p:extLst>
          </p:nvPr>
        </p:nvGraphicFramePr>
        <p:xfrm>
          <a:off x="0" y="1556792"/>
          <a:ext cx="5292080" cy="5184576"/>
        </p:xfrm>
        <a:graphic>
          <a:graphicData uri="http://schemas.openxmlformats.org/drawingml/2006/chart">
            <c:chart xmlns:c="http://schemas.openxmlformats.org/drawingml/2006/chart" xmlns:r="http://schemas.openxmlformats.org/officeDocument/2006/relationships" r:id="rId4"/>
          </a:graphicData>
        </a:graphic>
      </p:graphicFrame>
      <p:sp>
        <p:nvSpPr>
          <p:cNvPr id="3" name="2 Flecha abajo"/>
          <p:cNvSpPr/>
          <p:nvPr/>
        </p:nvSpPr>
        <p:spPr>
          <a:xfrm>
            <a:off x="2411760" y="1052736"/>
            <a:ext cx="378043" cy="432048"/>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11" name="10 Flecha arriba"/>
          <p:cNvSpPr/>
          <p:nvPr/>
        </p:nvSpPr>
        <p:spPr>
          <a:xfrm>
            <a:off x="6886693" y="3717032"/>
            <a:ext cx="412624" cy="432048"/>
          </a:xfrm>
          <a:prstGeom prst="up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824202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3006" y="6309320"/>
            <a:ext cx="1800927" cy="432048"/>
          </a:xfrm>
          <a:prstGeom prst="rect">
            <a:avLst/>
          </a:prstGeom>
          <a:noFill/>
          <a:ln>
            <a:noFill/>
          </a:ln>
        </p:spPr>
      </p:pic>
      <p:graphicFrame>
        <p:nvGraphicFramePr>
          <p:cNvPr id="3" name="2 Diagrama"/>
          <p:cNvGraphicFramePr/>
          <p:nvPr>
            <p:extLst>
              <p:ext uri="{D42A27DB-BD31-4B8C-83A1-F6EECF244321}">
                <p14:modId xmlns:p14="http://schemas.microsoft.com/office/powerpoint/2010/main" val="1467364890"/>
              </p:ext>
            </p:extLst>
          </p:nvPr>
        </p:nvGraphicFramePr>
        <p:xfrm>
          <a:off x="323528" y="188640"/>
          <a:ext cx="2448272" cy="6552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Imagen"/>
          <p:cNvPicPr/>
          <p:nvPr/>
        </p:nvPicPr>
        <p:blipFill>
          <a:blip r:embed="rId8">
            <a:extLst>
              <a:ext uri="{28A0092B-C50C-407E-A947-70E740481C1C}">
                <a14:useLocalDpi xmlns:a14="http://schemas.microsoft.com/office/drawing/2010/main" val="0"/>
              </a:ext>
            </a:extLst>
          </a:blip>
          <a:srcRect l="34621" t="13518" r="32990" b="1993"/>
          <a:stretch>
            <a:fillRect/>
          </a:stretch>
        </p:blipFill>
        <p:spPr bwMode="auto">
          <a:xfrm>
            <a:off x="2915816" y="1844824"/>
            <a:ext cx="3312368" cy="4176464"/>
          </a:xfrm>
          <a:prstGeom prst="rect">
            <a:avLst/>
          </a:prstGeom>
          <a:noFill/>
          <a:ln>
            <a:noFill/>
          </a:ln>
        </p:spPr>
      </p:pic>
      <p:sp>
        <p:nvSpPr>
          <p:cNvPr id="6" name="5 Rectángulo"/>
          <p:cNvSpPr/>
          <p:nvPr/>
        </p:nvSpPr>
        <p:spPr>
          <a:xfrm>
            <a:off x="3125403" y="6093876"/>
            <a:ext cx="2958766" cy="430887"/>
          </a:xfrm>
          <a:prstGeom prst="rect">
            <a:avLst/>
          </a:prstGeom>
        </p:spPr>
        <p:txBody>
          <a:bodyPr wrap="square">
            <a:spAutoFit/>
          </a:bodyPr>
          <a:lstStyle/>
          <a:p>
            <a:r>
              <a:rPr lang="es-EC" sz="1100" b="1" dirty="0"/>
              <a:t>Fuente: </a:t>
            </a:r>
            <a:r>
              <a:rPr lang="es-EC" sz="1100" dirty="0"/>
              <a:t>Tomado de (Ministerio de Agricultura, Ganadería, Acuacultura y Pesca, 2015)</a:t>
            </a:r>
          </a:p>
        </p:txBody>
      </p:sp>
      <p:graphicFrame>
        <p:nvGraphicFramePr>
          <p:cNvPr id="8" name="7 Diagrama"/>
          <p:cNvGraphicFramePr/>
          <p:nvPr>
            <p:extLst>
              <p:ext uri="{D42A27DB-BD31-4B8C-83A1-F6EECF244321}">
                <p14:modId xmlns:p14="http://schemas.microsoft.com/office/powerpoint/2010/main" val="2277165595"/>
              </p:ext>
            </p:extLst>
          </p:nvPr>
        </p:nvGraphicFramePr>
        <p:xfrm>
          <a:off x="2987824" y="0"/>
          <a:ext cx="5978117" cy="156574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9" name="8 Diagrama"/>
          <p:cNvGraphicFramePr/>
          <p:nvPr>
            <p:extLst>
              <p:ext uri="{D42A27DB-BD31-4B8C-83A1-F6EECF244321}">
                <p14:modId xmlns:p14="http://schemas.microsoft.com/office/powerpoint/2010/main" val="2287246646"/>
              </p:ext>
            </p:extLst>
          </p:nvPr>
        </p:nvGraphicFramePr>
        <p:xfrm>
          <a:off x="6516216" y="1772817"/>
          <a:ext cx="2188888" cy="417646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289754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3005" y="6107004"/>
            <a:ext cx="1800927" cy="432048"/>
          </a:xfrm>
          <a:prstGeom prst="rect">
            <a:avLst/>
          </a:prstGeom>
          <a:noFill/>
          <a:ln>
            <a:noFill/>
          </a:ln>
        </p:spPr>
      </p:pic>
      <p:graphicFrame>
        <p:nvGraphicFramePr>
          <p:cNvPr id="10" name="9 Gráfico"/>
          <p:cNvGraphicFramePr/>
          <p:nvPr>
            <p:extLst>
              <p:ext uri="{D42A27DB-BD31-4B8C-83A1-F6EECF244321}">
                <p14:modId xmlns:p14="http://schemas.microsoft.com/office/powerpoint/2010/main" val="910496679"/>
              </p:ext>
            </p:extLst>
          </p:nvPr>
        </p:nvGraphicFramePr>
        <p:xfrm>
          <a:off x="101525" y="1498492"/>
          <a:ext cx="5760640" cy="5040560"/>
        </p:xfrm>
        <a:graphic>
          <a:graphicData uri="http://schemas.openxmlformats.org/drawingml/2006/chart">
            <c:chart xmlns:c="http://schemas.openxmlformats.org/drawingml/2006/chart" xmlns:r="http://schemas.openxmlformats.org/officeDocument/2006/relationships" r:id="rId3"/>
          </a:graphicData>
        </a:graphic>
      </p:graphicFrame>
      <p:sp>
        <p:nvSpPr>
          <p:cNvPr id="11" name="10 Rectángulo redondeado"/>
          <p:cNvSpPr/>
          <p:nvPr/>
        </p:nvSpPr>
        <p:spPr>
          <a:xfrm>
            <a:off x="683568" y="264986"/>
            <a:ext cx="4032448" cy="85975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C" sz="2400" b="1" dirty="0" smtClean="0">
                <a:solidFill>
                  <a:schemeClr val="tx1"/>
                </a:solidFill>
              </a:rPr>
              <a:t>TENDENCIA IMPORTACIONES </a:t>
            </a:r>
          </a:p>
          <a:p>
            <a:pPr algn="ctr"/>
            <a:r>
              <a:rPr lang="es-EC" sz="2400" b="1" dirty="0" smtClean="0">
                <a:solidFill>
                  <a:schemeClr val="tx1"/>
                </a:solidFill>
              </a:rPr>
              <a:t>SUBPARTIDA 1001.90.20.00 </a:t>
            </a:r>
            <a:r>
              <a:rPr lang="es-EC" sz="2400" dirty="0" smtClean="0">
                <a:solidFill>
                  <a:schemeClr val="tx1"/>
                </a:solidFill>
              </a:rPr>
              <a:t> </a:t>
            </a:r>
            <a:endParaRPr lang="es-EC" sz="2400" b="1" dirty="0">
              <a:solidFill>
                <a:schemeClr val="tx1"/>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2165" y="1268760"/>
            <a:ext cx="3024336" cy="1512168"/>
          </a:xfrm>
          <a:prstGeom prst="rect">
            <a:avLst/>
          </a:prstGeom>
          <a:noFill/>
          <a:ln w="9525">
            <a:solidFill>
              <a:schemeClr val="tx1"/>
            </a:solidFill>
            <a:miter lim="800000"/>
            <a:headEnd/>
            <a:tailEnd/>
          </a:ln>
          <a:effectLst>
            <a:glow rad="635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2" name="11 Rectángulo redondeado"/>
          <p:cNvSpPr/>
          <p:nvPr/>
        </p:nvSpPr>
        <p:spPr>
          <a:xfrm>
            <a:off x="6948264" y="321862"/>
            <a:ext cx="1080120" cy="57606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C" sz="2800" b="1" dirty="0" smtClean="0">
                <a:solidFill>
                  <a:schemeClr val="tx1"/>
                </a:solidFill>
              </a:rPr>
              <a:t>2013</a:t>
            </a:r>
            <a:endParaRPr lang="es-EC" sz="2800" b="1" dirty="0">
              <a:solidFill>
                <a:schemeClr val="tx1"/>
              </a:solidFill>
            </a:endParaRPr>
          </a:p>
        </p:txBody>
      </p:sp>
      <p:sp>
        <p:nvSpPr>
          <p:cNvPr id="13" name="12 Rectángulo redondeado"/>
          <p:cNvSpPr/>
          <p:nvPr/>
        </p:nvSpPr>
        <p:spPr>
          <a:xfrm>
            <a:off x="6961423" y="3144018"/>
            <a:ext cx="1080120" cy="57606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C" sz="2800" b="1" dirty="0" smtClean="0">
                <a:solidFill>
                  <a:schemeClr val="tx1"/>
                </a:solidFill>
              </a:rPr>
              <a:t>2014</a:t>
            </a:r>
            <a:endParaRPr lang="es-EC" sz="2800" b="1" dirty="0">
              <a:solidFill>
                <a:schemeClr val="tx1"/>
              </a:solidFill>
            </a:endParaRP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834" y="4027909"/>
            <a:ext cx="2978646" cy="1489323"/>
          </a:xfrm>
          <a:prstGeom prst="rect">
            <a:avLst/>
          </a:prstGeom>
          <a:noFill/>
          <a:ln w="9525">
            <a:solidFill>
              <a:schemeClr val="tx1"/>
            </a:solidFill>
            <a:miter lim="800000"/>
            <a:headEnd/>
            <a:tailEnd/>
          </a:ln>
          <a:effectLst>
            <a:glow rad="635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36606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3005" y="6107004"/>
            <a:ext cx="1800927" cy="432048"/>
          </a:xfrm>
          <a:prstGeom prst="rect">
            <a:avLst/>
          </a:prstGeom>
          <a:noFill/>
          <a:ln>
            <a:noFill/>
          </a:ln>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6978" y="4587269"/>
            <a:ext cx="2746954" cy="1301189"/>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redondeado"/>
          <p:cNvSpPr/>
          <p:nvPr/>
        </p:nvSpPr>
        <p:spPr>
          <a:xfrm>
            <a:off x="5355969" y="4332847"/>
            <a:ext cx="1080120" cy="5760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sz="2800" b="1" dirty="0" smtClean="0">
                <a:solidFill>
                  <a:schemeClr val="tx1"/>
                </a:solidFill>
              </a:rPr>
              <a:t>2020</a:t>
            </a:r>
            <a:endParaRPr lang="es-EC" sz="2800" b="1" dirty="0">
              <a:solidFill>
                <a:schemeClr val="tx1"/>
              </a:solidFill>
            </a:endParaRPr>
          </a:p>
        </p:txBody>
      </p:sp>
      <p:pic>
        <p:nvPicPr>
          <p:cNvPr id="6" name="5 Imagen"/>
          <p:cNvPicPr/>
          <p:nvPr/>
        </p:nvPicPr>
        <p:blipFill rotWithShape="1">
          <a:blip r:embed="rId4"/>
          <a:srcRect l="14226" t="1080" r="2381"/>
          <a:stretch/>
        </p:blipFill>
        <p:spPr bwMode="auto">
          <a:xfrm>
            <a:off x="0" y="332656"/>
            <a:ext cx="5220072" cy="5990372"/>
          </a:xfrm>
          <a:prstGeom prst="rect">
            <a:avLst/>
          </a:prstGeom>
          <a:ln>
            <a:noFill/>
          </a:ln>
          <a:extLst>
            <a:ext uri="{53640926-AAD7-44D8-BBD7-CCE9431645EC}">
              <a14:shadowObscured xmlns:a14="http://schemas.microsoft.com/office/drawing/2010/main"/>
            </a:ext>
          </a:extLst>
        </p:spPr>
      </p:pic>
      <p:sp>
        <p:nvSpPr>
          <p:cNvPr id="2" name="1 Rectángulo"/>
          <p:cNvSpPr/>
          <p:nvPr/>
        </p:nvSpPr>
        <p:spPr>
          <a:xfrm>
            <a:off x="107504" y="6335742"/>
            <a:ext cx="5788525" cy="261610"/>
          </a:xfrm>
          <a:prstGeom prst="rect">
            <a:avLst/>
          </a:prstGeom>
        </p:spPr>
        <p:txBody>
          <a:bodyPr wrap="square">
            <a:spAutoFit/>
          </a:bodyPr>
          <a:lstStyle/>
          <a:p>
            <a:r>
              <a:rPr lang="es-EC" sz="1100" b="1" dirty="0"/>
              <a:t>Fuente: </a:t>
            </a:r>
            <a:r>
              <a:rPr lang="es-EC" sz="1100" dirty="0"/>
              <a:t>Tomado de (Instituto Nacional de Estadística y Censos, 2013)</a:t>
            </a:r>
          </a:p>
        </p:txBody>
      </p:sp>
      <p:graphicFrame>
        <p:nvGraphicFramePr>
          <p:cNvPr id="7" name="6 Diagrama"/>
          <p:cNvGraphicFramePr/>
          <p:nvPr>
            <p:extLst>
              <p:ext uri="{D42A27DB-BD31-4B8C-83A1-F6EECF244321}">
                <p14:modId xmlns:p14="http://schemas.microsoft.com/office/powerpoint/2010/main" val="763612726"/>
              </p:ext>
            </p:extLst>
          </p:nvPr>
        </p:nvGraphicFramePr>
        <p:xfrm>
          <a:off x="5220072" y="152636"/>
          <a:ext cx="3814971" cy="15121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0" name="9 Diagrama"/>
          <p:cNvGraphicFramePr/>
          <p:nvPr>
            <p:extLst>
              <p:ext uri="{D42A27DB-BD31-4B8C-83A1-F6EECF244321}">
                <p14:modId xmlns:p14="http://schemas.microsoft.com/office/powerpoint/2010/main" val="2150325420"/>
              </p:ext>
            </p:extLst>
          </p:nvPr>
        </p:nvGraphicFramePr>
        <p:xfrm>
          <a:off x="5256801" y="1772816"/>
          <a:ext cx="3672408" cy="216023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77204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578" t="28674" r="19013" b="28175"/>
          <a:stretch/>
        </p:blipFill>
        <p:spPr bwMode="auto">
          <a:xfrm>
            <a:off x="0" y="1184608"/>
            <a:ext cx="9144000"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590872" y="2780928"/>
            <a:ext cx="8229600" cy="70609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C"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MARCO </a:t>
            </a:r>
            <a:br>
              <a:rPr lang="es-EC"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s-EC"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TEÓRICO</a:t>
            </a:r>
            <a:endParaRPr lang="es-EC"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3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3006" y="6165304"/>
            <a:ext cx="1800927" cy="432048"/>
          </a:xfrm>
          <a:prstGeom prst="rect">
            <a:avLst/>
          </a:prstGeom>
          <a:noFill/>
          <a:ln>
            <a:noFill/>
          </a:ln>
        </p:spPr>
      </p:pic>
    </p:spTree>
    <p:extLst>
      <p:ext uri="{BB962C8B-B14F-4D97-AF65-F5344CB8AC3E}">
        <p14:creationId xmlns:p14="http://schemas.microsoft.com/office/powerpoint/2010/main" val="415945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578" t="28674" r="19013" b="28175"/>
          <a:stretch/>
        </p:blipFill>
        <p:spPr bwMode="auto">
          <a:xfrm>
            <a:off x="0" y="1184608"/>
            <a:ext cx="9144000"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660533" y="2924944"/>
            <a:ext cx="8229600" cy="634082"/>
          </a:xfr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C"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DISCUSIÓN</a:t>
            </a:r>
          </a:p>
        </p:txBody>
      </p:sp>
      <p:pic>
        <p:nvPicPr>
          <p:cNvPr id="4" name="3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3006" y="6165304"/>
            <a:ext cx="1800927" cy="432048"/>
          </a:xfrm>
          <a:prstGeom prst="rect">
            <a:avLst/>
          </a:prstGeom>
          <a:noFill/>
          <a:ln>
            <a:noFill/>
          </a:ln>
        </p:spPr>
      </p:pic>
    </p:spTree>
    <p:extLst>
      <p:ext uri="{BB962C8B-B14F-4D97-AF65-F5344CB8AC3E}">
        <p14:creationId xmlns:p14="http://schemas.microsoft.com/office/powerpoint/2010/main" val="3676820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3006" y="6165304"/>
            <a:ext cx="1800927" cy="432048"/>
          </a:xfrm>
          <a:prstGeom prst="rect">
            <a:avLst/>
          </a:prstGeom>
          <a:noFill/>
          <a:ln>
            <a:noFill/>
          </a:ln>
        </p:spPr>
      </p:pic>
      <p:graphicFrame>
        <p:nvGraphicFramePr>
          <p:cNvPr id="6" name="5 Diagrama"/>
          <p:cNvGraphicFramePr/>
          <p:nvPr>
            <p:extLst>
              <p:ext uri="{D42A27DB-BD31-4B8C-83A1-F6EECF244321}">
                <p14:modId xmlns:p14="http://schemas.microsoft.com/office/powerpoint/2010/main" val="1966221092"/>
              </p:ext>
            </p:extLst>
          </p:nvPr>
        </p:nvGraphicFramePr>
        <p:xfrm>
          <a:off x="971600" y="332656"/>
          <a:ext cx="7200800"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0824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3006" y="6165304"/>
            <a:ext cx="1800927" cy="432048"/>
          </a:xfrm>
          <a:prstGeom prst="rect">
            <a:avLst/>
          </a:prstGeom>
          <a:noFill/>
          <a:ln>
            <a:noFill/>
          </a:ln>
        </p:spPr>
      </p:pic>
      <p:graphicFrame>
        <p:nvGraphicFramePr>
          <p:cNvPr id="6" name="5 Diagrama"/>
          <p:cNvGraphicFramePr/>
          <p:nvPr>
            <p:extLst>
              <p:ext uri="{D42A27DB-BD31-4B8C-83A1-F6EECF244321}">
                <p14:modId xmlns:p14="http://schemas.microsoft.com/office/powerpoint/2010/main" val="3601319073"/>
              </p:ext>
            </p:extLst>
          </p:nvPr>
        </p:nvGraphicFramePr>
        <p:xfrm>
          <a:off x="611560" y="260648"/>
          <a:ext cx="7992888"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02812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578" t="28674" r="19013" b="28175"/>
          <a:stretch/>
        </p:blipFill>
        <p:spPr bwMode="auto">
          <a:xfrm>
            <a:off x="0" y="1184608"/>
            <a:ext cx="9144000"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662880" y="2564904"/>
            <a:ext cx="8229600" cy="1143000"/>
          </a:xfr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C"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MUCHAS </a:t>
            </a:r>
            <a:r>
              <a:rPr lang="es-EC"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s-EC"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s-EC"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GRACIAS</a:t>
            </a:r>
            <a:endParaRPr lang="es-EC"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3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3006" y="6165304"/>
            <a:ext cx="1800927" cy="432048"/>
          </a:xfrm>
          <a:prstGeom prst="rect">
            <a:avLst/>
          </a:prstGeom>
          <a:noFill/>
          <a:ln>
            <a:noFill/>
          </a:ln>
        </p:spPr>
      </p:pic>
    </p:spTree>
    <p:extLst>
      <p:ext uri="{BB962C8B-B14F-4D97-AF65-F5344CB8AC3E}">
        <p14:creationId xmlns:p14="http://schemas.microsoft.com/office/powerpoint/2010/main" val="3290100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7577" y="6309320"/>
            <a:ext cx="1800927" cy="432048"/>
          </a:xfrm>
          <a:prstGeom prst="rect">
            <a:avLst/>
          </a:prstGeom>
          <a:noFill/>
          <a:ln>
            <a:noFill/>
          </a:ln>
        </p:spPr>
      </p:pic>
      <p:graphicFrame>
        <p:nvGraphicFramePr>
          <p:cNvPr id="5" name="4 Diagrama"/>
          <p:cNvGraphicFramePr/>
          <p:nvPr>
            <p:extLst>
              <p:ext uri="{D42A27DB-BD31-4B8C-83A1-F6EECF244321}">
                <p14:modId xmlns:p14="http://schemas.microsoft.com/office/powerpoint/2010/main" val="2959334798"/>
              </p:ext>
            </p:extLst>
          </p:nvPr>
        </p:nvGraphicFramePr>
        <p:xfrm>
          <a:off x="195299" y="476672"/>
          <a:ext cx="6248909" cy="6086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7 Diagrama"/>
          <p:cNvGraphicFramePr/>
          <p:nvPr>
            <p:extLst>
              <p:ext uri="{D42A27DB-BD31-4B8C-83A1-F6EECF244321}">
                <p14:modId xmlns:p14="http://schemas.microsoft.com/office/powerpoint/2010/main" val="2463110001"/>
              </p:ext>
            </p:extLst>
          </p:nvPr>
        </p:nvGraphicFramePr>
        <p:xfrm>
          <a:off x="6660232" y="1268760"/>
          <a:ext cx="2243352"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1 Título"/>
          <p:cNvSpPr>
            <a:spLocks noGrp="1"/>
          </p:cNvSpPr>
          <p:nvPr>
            <p:ph type="title"/>
          </p:nvPr>
        </p:nvSpPr>
        <p:spPr>
          <a:xfrm>
            <a:off x="4932040" y="188640"/>
            <a:ext cx="3960440" cy="504056"/>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C"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POLITICA COMERCIAL</a:t>
            </a:r>
            <a:endParaRPr lang="es-EC"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90660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6237312"/>
            <a:ext cx="1800927" cy="432048"/>
          </a:xfrm>
          <a:prstGeom prst="rect">
            <a:avLst/>
          </a:prstGeom>
          <a:noFill/>
          <a:ln>
            <a:noFill/>
          </a:ln>
        </p:spPr>
      </p:pic>
      <p:graphicFrame>
        <p:nvGraphicFramePr>
          <p:cNvPr id="9" name="8 Diagrama"/>
          <p:cNvGraphicFramePr/>
          <p:nvPr>
            <p:extLst>
              <p:ext uri="{D42A27DB-BD31-4B8C-83A1-F6EECF244321}">
                <p14:modId xmlns:p14="http://schemas.microsoft.com/office/powerpoint/2010/main" val="645678255"/>
              </p:ext>
            </p:extLst>
          </p:nvPr>
        </p:nvGraphicFramePr>
        <p:xfrm>
          <a:off x="323529" y="260648"/>
          <a:ext cx="417646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9 Diagrama"/>
          <p:cNvGraphicFramePr/>
          <p:nvPr>
            <p:extLst>
              <p:ext uri="{D42A27DB-BD31-4B8C-83A1-F6EECF244321}">
                <p14:modId xmlns:p14="http://schemas.microsoft.com/office/powerpoint/2010/main" val="2798786321"/>
              </p:ext>
            </p:extLst>
          </p:nvPr>
        </p:nvGraphicFramePr>
        <p:xfrm>
          <a:off x="4211960" y="188640"/>
          <a:ext cx="5184576" cy="59766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60888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3006" y="6309320"/>
            <a:ext cx="1800927" cy="432048"/>
          </a:xfrm>
          <a:prstGeom prst="rect">
            <a:avLst/>
          </a:prstGeom>
          <a:noFill/>
          <a:ln>
            <a:noFill/>
          </a:ln>
        </p:spPr>
      </p:pic>
      <p:sp>
        <p:nvSpPr>
          <p:cNvPr id="7" name="1 Título"/>
          <p:cNvSpPr>
            <a:spLocks noGrp="1"/>
          </p:cNvSpPr>
          <p:nvPr>
            <p:ph type="title"/>
          </p:nvPr>
        </p:nvSpPr>
        <p:spPr>
          <a:xfrm>
            <a:off x="179512" y="188640"/>
            <a:ext cx="3960440" cy="504056"/>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C"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MARCO REFERENCIAL</a:t>
            </a:r>
            <a:endParaRPr lang="es-EC"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2" name="1 Diagrama"/>
          <p:cNvGraphicFramePr/>
          <p:nvPr>
            <p:extLst>
              <p:ext uri="{D42A27DB-BD31-4B8C-83A1-F6EECF244321}">
                <p14:modId xmlns:p14="http://schemas.microsoft.com/office/powerpoint/2010/main" val="1494566865"/>
              </p:ext>
            </p:extLst>
          </p:nvPr>
        </p:nvGraphicFramePr>
        <p:xfrm>
          <a:off x="1403648" y="980728"/>
          <a:ext cx="2217458" cy="1440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www.unmundodebrotes.com/wp-content/uploads/2011/10/trigo-3.jpg"/>
          <p:cNvPicPr>
            <a:picLocks noChangeAspect="1" noChangeArrowheads="1"/>
          </p:cNvPicPr>
          <p:nvPr/>
        </p:nvPicPr>
        <p:blipFill rotWithShape="1">
          <a:blip r:embed="rId8">
            <a:extLst>
              <a:ext uri="{28A0092B-C50C-407E-A947-70E740481C1C}">
                <a14:useLocalDpi xmlns:a14="http://schemas.microsoft.com/office/drawing/2010/main" val="0"/>
              </a:ext>
            </a:extLst>
          </a:blip>
          <a:srcRect t="10559"/>
          <a:stretch/>
        </p:blipFill>
        <p:spPr bwMode="auto">
          <a:xfrm>
            <a:off x="4644008" y="533088"/>
            <a:ext cx="2448998" cy="19993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8" name="7 Diagrama"/>
          <p:cNvGraphicFramePr/>
          <p:nvPr>
            <p:extLst>
              <p:ext uri="{D42A27DB-BD31-4B8C-83A1-F6EECF244321}">
                <p14:modId xmlns:p14="http://schemas.microsoft.com/office/powerpoint/2010/main" val="2405823021"/>
              </p:ext>
            </p:extLst>
          </p:nvPr>
        </p:nvGraphicFramePr>
        <p:xfrm>
          <a:off x="1596008" y="2348880"/>
          <a:ext cx="6096000" cy="3202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0" name="9 Diagrama"/>
          <p:cNvGraphicFramePr/>
          <p:nvPr>
            <p:extLst>
              <p:ext uri="{D42A27DB-BD31-4B8C-83A1-F6EECF244321}">
                <p14:modId xmlns:p14="http://schemas.microsoft.com/office/powerpoint/2010/main" val="3927197624"/>
              </p:ext>
            </p:extLst>
          </p:nvPr>
        </p:nvGraphicFramePr>
        <p:xfrm>
          <a:off x="1475656" y="5501456"/>
          <a:ext cx="6096000" cy="80786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443349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3006" y="6309320"/>
            <a:ext cx="1800927" cy="432048"/>
          </a:xfrm>
          <a:prstGeom prst="rect">
            <a:avLst/>
          </a:prstGeom>
          <a:noFill/>
          <a:ln>
            <a:noFill/>
          </a:ln>
        </p:spPr>
      </p:pic>
      <p:graphicFrame>
        <p:nvGraphicFramePr>
          <p:cNvPr id="3" name="2 Diagrama"/>
          <p:cNvGraphicFramePr/>
          <p:nvPr>
            <p:extLst>
              <p:ext uri="{D42A27DB-BD31-4B8C-83A1-F6EECF244321}">
                <p14:modId xmlns:p14="http://schemas.microsoft.com/office/powerpoint/2010/main" val="3403201580"/>
              </p:ext>
            </p:extLst>
          </p:nvPr>
        </p:nvGraphicFramePr>
        <p:xfrm>
          <a:off x="5316978" y="1196752"/>
          <a:ext cx="355205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Diagrama"/>
          <p:cNvGraphicFramePr/>
          <p:nvPr>
            <p:extLst>
              <p:ext uri="{D42A27DB-BD31-4B8C-83A1-F6EECF244321}">
                <p14:modId xmlns:p14="http://schemas.microsoft.com/office/powerpoint/2010/main" val="50647045"/>
              </p:ext>
            </p:extLst>
          </p:nvPr>
        </p:nvGraphicFramePr>
        <p:xfrm>
          <a:off x="-612576" y="288032"/>
          <a:ext cx="6444208" cy="60212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69829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578" t="28674" r="19013" b="28175"/>
          <a:stretch/>
        </p:blipFill>
        <p:spPr bwMode="auto">
          <a:xfrm>
            <a:off x="0" y="1184608"/>
            <a:ext cx="9144000"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734888" y="2564904"/>
            <a:ext cx="8229600" cy="1143000"/>
          </a:xfr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C"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METODOLOGÍA</a:t>
            </a:r>
          </a:p>
        </p:txBody>
      </p:sp>
      <p:pic>
        <p:nvPicPr>
          <p:cNvPr id="4" name="3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3006" y="6165304"/>
            <a:ext cx="1800927" cy="432048"/>
          </a:xfrm>
          <a:prstGeom prst="rect">
            <a:avLst/>
          </a:prstGeom>
          <a:noFill/>
          <a:ln>
            <a:noFill/>
          </a:ln>
        </p:spPr>
      </p:pic>
    </p:spTree>
    <p:extLst>
      <p:ext uri="{BB962C8B-B14F-4D97-AF65-F5344CB8AC3E}">
        <p14:creationId xmlns:p14="http://schemas.microsoft.com/office/powerpoint/2010/main" val="3697350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3006" y="6165304"/>
            <a:ext cx="1800927" cy="432048"/>
          </a:xfrm>
          <a:prstGeom prst="rect">
            <a:avLst/>
          </a:prstGeom>
          <a:noFill/>
          <a:ln>
            <a:noFill/>
          </a:ln>
        </p:spPr>
      </p:pic>
      <p:sp>
        <p:nvSpPr>
          <p:cNvPr id="5" name="1 Título"/>
          <p:cNvSpPr>
            <a:spLocks noGrp="1"/>
          </p:cNvSpPr>
          <p:nvPr>
            <p:ph type="title"/>
          </p:nvPr>
        </p:nvSpPr>
        <p:spPr>
          <a:xfrm>
            <a:off x="0" y="116632"/>
            <a:ext cx="5328592" cy="504056"/>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C"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PROBLEMA Y JUSTIFICACION</a:t>
            </a:r>
            <a:endParaRPr lang="es-EC"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3" name="2 Diagrama"/>
          <p:cNvGraphicFramePr/>
          <p:nvPr>
            <p:extLst>
              <p:ext uri="{D42A27DB-BD31-4B8C-83A1-F6EECF244321}">
                <p14:modId xmlns:p14="http://schemas.microsoft.com/office/powerpoint/2010/main" val="1611113099"/>
              </p:ext>
            </p:extLst>
          </p:nvPr>
        </p:nvGraphicFramePr>
        <p:xfrm>
          <a:off x="-324544" y="263312"/>
          <a:ext cx="5040560" cy="6577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Diagrama"/>
          <p:cNvGraphicFramePr/>
          <p:nvPr>
            <p:extLst>
              <p:ext uri="{D42A27DB-BD31-4B8C-83A1-F6EECF244321}">
                <p14:modId xmlns:p14="http://schemas.microsoft.com/office/powerpoint/2010/main" val="1674626043"/>
              </p:ext>
            </p:extLst>
          </p:nvPr>
        </p:nvGraphicFramePr>
        <p:xfrm>
          <a:off x="5569006" y="692696"/>
          <a:ext cx="3048000" cy="51125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5494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3006" y="6165304"/>
            <a:ext cx="1800927" cy="432048"/>
          </a:xfrm>
          <a:prstGeom prst="rect">
            <a:avLst/>
          </a:prstGeom>
          <a:noFill/>
          <a:ln>
            <a:noFill/>
          </a:ln>
        </p:spPr>
      </p:pic>
      <p:graphicFrame>
        <p:nvGraphicFramePr>
          <p:cNvPr id="8" name="7 Diagrama"/>
          <p:cNvGraphicFramePr/>
          <p:nvPr>
            <p:extLst>
              <p:ext uri="{D42A27DB-BD31-4B8C-83A1-F6EECF244321}">
                <p14:modId xmlns:p14="http://schemas.microsoft.com/office/powerpoint/2010/main" val="3323561607"/>
              </p:ext>
            </p:extLst>
          </p:nvPr>
        </p:nvGraphicFramePr>
        <p:xfrm>
          <a:off x="395536" y="980728"/>
          <a:ext cx="828092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1 Título"/>
          <p:cNvSpPr>
            <a:spLocks noGrp="1"/>
          </p:cNvSpPr>
          <p:nvPr>
            <p:ph type="title"/>
          </p:nvPr>
        </p:nvSpPr>
        <p:spPr>
          <a:xfrm>
            <a:off x="0" y="188640"/>
            <a:ext cx="4572000" cy="504056"/>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C"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OBJETIVOS E HIPOTESIS</a:t>
            </a:r>
            <a:endParaRPr lang="es-EC"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504644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TotalTime>
  <Words>853</Words>
  <Application>Microsoft Office PowerPoint</Application>
  <PresentationFormat>Presentación en pantalla (4:3)</PresentationFormat>
  <Paragraphs>169</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 de Office</vt:lpstr>
      <vt:lpstr> DEPARTAMENTO DE CIENCIAS ECONÓMICAS ADMINISTRATIVAS Y DE COMERCIO    CARRERA DE INGENIERÍA EN COMERCIO EXTERIOR Y NEGOCIACIÓN INTERNACIONAL     TRABAJO DE TITULACIÓN PREVIO A LA OBTENCIÓN DEL TÍTULO DE INGENIERA EN COMERCIO EXTERIOR Y NEGOCIACION INTERNACIONAL     TEMA: INFLUENCIA DE LA POLÍTICA COMERCIAL DEL ECUADOR CASO: DIFERIMIENTO ARANCELARIO DEL TRIGO 2007-2014     AUTOR: CUTI ZALME, ANDREA GABRIELA    DIRECTOR: ING. MORENO, EDISON Mba   2015 </vt:lpstr>
      <vt:lpstr>MARCO  TEÓRICO</vt:lpstr>
      <vt:lpstr>POLITICA COMERCIAL</vt:lpstr>
      <vt:lpstr>Presentación de PowerPoint</vt:lpstr>
      <vt:lpstr>MARCO REFERENCIAL</vt:lpstr>
      <vt:lpstr>Presentación de PowerPoint</vt:lpstr>
      <vt:lpstr>METODOLOGÍA</vt:lpstr>
      <vt:lpstr>PROBLEMA Y JUSTIFICACION</vt:lpstr>
      <vt:lpstr>OBJETIVOS E HIPOTESIS</vt:lpstr>
      <vt:lpstr>METODOS Y TECNICAS</vt:lpstr>
      <vt:lpstr>ANÁLISIS DE LA INFORMACIÓN Y 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DISCUSIÓN</vt:lpstr>
      <vt:lpstr>Presentación de PowerPoint</vt:lpstr>
      <vt:lpstr>Presentación de PowerPoint</vt:lpstr>
      <vt:lpstr>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ECONÓMICAS ADMINISTRATIVAS Y DE COMERCIO    CARRERA DE INGENIERÍA EN COMERCIO EXTERIOR Y NEGOCIACIÓN INTERNACIONAL     TRABAJO DE TITULACIÓN PREVIO A LA OBTENCIÓN DEL TÍTULO DE INGENIERA EN COMERCIO EXTERIOR Y NEGOCIACION INTERNACIONAL     TEMA: INFLUENCIA DE LA POLÍTICA COMERCIAL DEL ECUADOR CASO: DIFERIMIENTO ARANCELARIO DEL TRIGO 2007-2014     AUTOR: CUTI ZALME, ANDREA GABRIELA    DIRECTOR: ING. MORENO, EDISON Mba   2015</dc:title>
  <dc:creator>ACER</dc:creator>
  <cp:lastModifiedBy>Felix Otavalo</cp:lastModifiedBy>
  <cp:revision>65</cp:revision>
  <dcterms:created xsi:type="dcterms:W3CDTF">2015-11-29T23:20:07Z</dcterms:created>
  <dcterms:modified xsi:type="dcterms:W3CDTF">2015-12-07T05:04:04Z</dcterms:modified>
</cp:coreProperties>
</file>