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256" r:id="rId4"/>
    <p:sldId id="258" r:id="rId5"/>
    <p:sldId id="261" r:id="rId6"/>
    <p:sldId id="262" r:id="rId7"/>
    <p:sldId id="281" r:id="rId8"/>
    <p:sldId id="282" r:id="rId9"/>
    <p:sldId id="265" r:id="rId10"/>
    <p:sldId id="283" r:id="rId11"/>
    <p:sldId id="285" r:id="rId12"/>
    <p:sldId id="286" r:id="rId13"/>
    <p:sldId id="287" r:id="rId14"/>
    <p:sldId id="278" r:id="rId15"/>
    <p:sldId id="276" r:id="rId16"/>
    <p:sldId id="277" r:id="rId17"/>
    <p:sldId id="279" r:id="rId1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0" autoAdjust="0"/>
    <p:restoredTop sz="94576" autoAdjust="0"/>
  </p:normalViewPr>
  <p:slideViewPr>
    <p:cSldViewPr>
      <p:cViewPr varScale="1">
        <p:scale>
          <a:sx n="70" d="100"/>
          <a:sy n="70"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85511-26BC-4C28-936D-A1A0840D959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C"/>
        </a:p>
      </dgm:t>
    </dgm:pt>
    <dgm:pt modelId="{BD0C2CB2-0454-475E-93FD-5520E59ACF3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200" dirty="0" smtClean="0"/>
            <a:t>Psicólogos Industriales</a:t>
          </a:r>
        </a:p>
        <a:p>
          <a:pPr marL="0" marR="0" indent="0" defTabSz="914400" eaLnBrk="1" fontAlgn="auto" latinLnBrk="0" hangingPunct="1">
            <a:lnSpc>
              <a:spcPct val="100000"/>
            </a:lnSpc>
            <a:spcBef>
              <a:spcPts val="0"/>
            </a:spcBef>
            <a:spcAft>
              <a:spcPts val="0"/>
            </a:spcAft>
            <a:buClrTx/>
            <a:buSzTx/>
            <a:buFontTx/>
            <a:buNone/>
            <a:tabLst/>
            <a:defRPr/>
          </a:pPr>
          <a:r>
            <a:rPr lang="es-EC" sz="1200" dirty="0" smtClean="0"/>
            <a:t>Ludo Aprendizaje, Psicología del aprendizaje, etc.  </a:t>
          </a:r>
        </a:p>
        <a:p>
          <a:pPr defTabSz="577850">
            <a:lnSpc>
              <a:spcPct val="90000"/>
            </a:lnSpc>
            <a:spcBef>
              <a:spcPct val="0"/>
            </a:spcBef>
            <a:spcAft>
              <a:spcPct val="35000"/>
            </a:spcAft>
          </a:pPr>
          <a:endParaRPr lang="es-EC" sz="700" dirty="0"/>
        </a:p>
      </dgm:t>
    </dgm:pt>
    <dgm:pt modelId="{92CA5509-4A56-4151-900B-A5508C176B64}" type="parTrans" cxnId="{6FE9D472-AC7B-4761-AB92-9F051D188A3D}">
      <dgm:prSet/>
      <dgm:spPr/>
      <dgm:t>
        <a:bodyPr/>
        <a:lstStyle/>
        <a:p>
          <a:endParaRPr lang="es-EC"/>
        </a:p>
      </dgm:t>
    </dgm:pt>
    <dgm:pt modelId="{FB5569B0-1057-43A6-B510-0FA6D623C212}" type="sibTrans" cxnId="{6FE9D472-AC7B-4761-AB92-9F051D188A3D}">
      <dgm:prSet/>
      <dgm:spPr>
        <a:blipFill rotWithShape="0">
          <a:blip xmlns:r="http://schemas.openxmlformats.org/officeDocument/2006/relationships" r:embed="rId1"/>
          <a:stretch>
            <a:fillRect/>
          </a:stretch>
        </a:blipFill>
      </dgm:spPr>
      <dgm:t>
        <a:bodyPr/>
        <a:lstStyle/>
        <a:p>
          <a:endParaRPr lang="es-EC"/>
        </a:p>
      </dgm:t>
    </dgm:pt>
    <dgm:pt modelId="{9BD316D3-512C-4D79-A046-DA3B3BF5DBE9}">
      <dgm:prSet phldrT="[Texto]"/>
      <dgm:spPr>
        <a:blipFill rotWithShape="0">
          <a:blip xmlns:r="http://schemas.openxmlformats.org/officeDocument/2006/relationships" r:embed="rId2"/>
          <a:stretch>
            <a:fillRect/>
          </a:stretch>
        </a:blipFill>
      </dgm:spPr>
      <dgm:t>
        <a:bodyPr/>
        <a:lstStyle/>
        <a:p>
          <a:endParaRPr lang="es-EC" dirty="0">
            <a:solidFill>
              <a:srgbClr val="FF0000"/>
            </a:solidFill>
          </a:endParaRPr>
        </a:p>
      </dgm:t>
    </dgm:pt>
    <dgm:pt modelId="{FAC79AEA-E173-4222-ACAD-0671C62AA4D3}" type="parTrans" cxnId="{3CCD38C9-48B6-47F9-AA67-D019C8FE473C}">
      <dgm:prSet/>
      <dgm:spPr/>
      <dgm:t>
        <a:bodyPr/>
        <a:lstStyle/>
        <a:p>
          <a:endParaRPr lang="es-EC"/>
        </a:p>
      </dgm:t>
    </dgm:pt>
    <dgm:pt modelId="{56F31CB6-367E-460A-99B3-FC3D65718F19}" type="sibTrans" cxnId="{3CCD38C9-48B6-47F9-AA67-D019C8FE473C}">
      <dgm:prSet/>
      <dgm:spPr/>
      <dgm:t>
        <a:bodyPr/>
        <a:lstStyle/>
        <a:p>
          <a:endParaRPr lang="es-EC"/>
        </a:p>
      </dgm:t>
    </dgm:pt>
    <dgm:pt modelId="{3224F134-5705-494B-89F9-637E9B1E09F2}">
      <dgm:prSet phldrT="[Texto]" custT="1"/>
      <dgm:spPr/>
      <dgm:t>
        <a:bodyPr/>
        <a:lstStyle/>
        <a:p>
          <a:pPr defTabSz="977900">
            <a:lnSpc>
              <a:spcPct val="90000"/>
            </a:lnSpc>
            <a:spcBef>
              <a:spcPct val="0"/>
            </a:spcBef>
            <a:spcAft>
              <a:spcPct val="35000"/>
            </a:spcAft>
          </a:pPr>
          <a:r>
            <a:rPr lang="es-ES" sz="1300" dirty="0" smtClean="0"/>
            <a:t>libro </a:t>
          </a:r>
          <a:r>
            <a:rPr lang="es-ES" sz="1300" dirty="0" err="1" smtClean="0"/>
            <a:t>The</a:t>
          </a:r>
          <a:r>
            <a:rPr lang="es-ES" sz="1300" dirty="0" smtClean="0"/>
            <a:t> </a:t>
          </a:r>
          <a:r>
            <a:rPr lang="es-ES" sz="1300" dirty="0" err="1" smtClean="0"/>
            <a:t>group</a:t>
          </a:r>
          <a:r>
            <a:rPr lang="es-ES" sz="1300" dirty="0" smtClean="0"/>
            <a:t> </a:t>
          </a:r>
          <a:r>
            <a:rPr lang="es-ES" sz="1300" dirty="0" err="1" smtClean="0"/>
            <a:t>mind</a:t>
          </a:r>
          <a:r>
            <a:rPr lang="es-ES" sz="1300" dirty="0" smtClean="0"/>
            <a:t>.</a:t>
          </a:r>
        </a:p>
        <a:p>
          <a:pPr defTabSz="977900">
            <a:lnSpc>
              <a:spcPct val="90000"/>
            </a:lnSpc>
            <a:spcBef>
              <a:spcPct val="0"/>
            </a:spcBef>
            <a:spcAft>
              <a:spcPct val="35000"/>
            </a:spcAft>
          </a:pPr>
          <a:r>
            <a:rPr lang="es-ES" sz="1300" dirty="0" smtClean="0"/>
            <a:t> </a:t>
          </a:r>
          <a:r>
            <a:rPr lang="es-ES_tradnl" sz="1300" dirty="0" err="1" smtClean="0"/>
            <a:t>First</a:t>
          </a:r>
          <a:r>
            <a:rPr lang="es-ES_tradnl" sz="1300" dirty="0" smtClean="0"/>
            <a:t> </a:t>
          </a:r>
          <a:r>
            <a:rPr lang="es-ES_tradnl" sz="1300" dirty="0" err="1" smtClean="0"/>
            <a:t>National</a:t>
          </a:r>
          <a:r>
            <a:rPr lang="es-ES_tradnl" sz="1300" dirty="0" smtClean="0"/>
            <a:t> Training </a:t>
          </a:r>
          <a:r>
            <a:rPr lang="es-ES_tradnl" sz="1300" dirty="0" err="1" smtClean="0"/>
            <a:t>Laboratory</a:t>
          </a:r>
          <a:r>
            <a:rPr lang="es-ES_tradnl" sz="1300" dirty="0" smtClean="0"/>
            <a:t> in </a:t>
          </a:r>
          <a:r>
            <a:rPr lang="es-ES_tradnl" sz="1300" dirty="0" err="1" smtClean="0"/>
            <a:t>Group</a:t>
          </a:r>
          <a:r>
            <a:rPr lang="es-ES_tradnl" sz="1300" dirty="0" smtClean="0"/>
            <a:t> </a:t>
          </a:r>
          <a:r>
            <a:rPr lang="es-ES_tradnl" sz="1300" dirty="0" err="1" smtClean="0"/>
            <a:t>Development</a:t>
          </a:r>
          <a:r>
            <a:rPr lang="es-ES_tradnl" sz="1300" dirty="0" smtClean="0"/>
            <a:t> por </a:t>
          </a:r>
          <a:r>
            <a:rPr lang="es-ES_tradnl" sz="1300" dirty="0" err="1" smtClean="0"/>
            <a:t>Kurt</a:t>
          </a:r>
          <a:r>
            <a:rPr lang="es-ES_tradnl" sz="1300" dirty="0" smtClean="0"/>
            <a:t> Lewin</a:t>
          </a:r>
          <a:endParaRPr lang="es-EC" sz="1300" dirty="0"/>
        </a:p>
      </dgm:t>
    </dgm:pt>
    <dgm:pt modelId="{B2AEA5CA-127B-471E-8004-1184DCF337AE}" type="parTrans" cxnId="{DF174F5C-65E0-47C4-9E25-E75B78544D74}">
      <dgm:prSet/>
      <dgm:spPr/>
      <dgm:t>
        <a:bodyPr/>
        <a:lstStyle/>
        <a:p>
          <a:endParaRPr lang="es-EC"/>
        </a:p>
      </dgm:t>
    </dgm:pt>
    <dgm:pt modelId="{52EE0A25-8581-4069-A457-1BDB5B9C26E7}" type="sibTrans" cxnId="{DF174F5C-65E0-47C4-9E25-E75B78544D74}">
      <dgm:prSet/>
      <dgm:spPr>
        <a:blipFill rotWithShape="0">
          <a:blip xmlns:r="http://schemas.openxmlformats.org/officeDocument/2006/relationships" r:embed="rId3"/>
          <a:stretch>
            <a:fillRect/>
          </a:stretch>
        </a:blipFill>
      </dgm:spPr>
      <dgm:t>
        <a:bodyPr/>
        <a:lstStyle/>
        <a:p>
          <a:endParaRPr lang="es-EC"/>
        </a:p>
      </dgm:t>
    </dgm:pt>
    <dgm:pt modelId="{013D9E6C-6A89-4900-86F6-8044634187F3}">
      <dgm:prSet phldrT="[Texto]"/>
      <dgm:spPr>
        <a:blipFill rotWithShape="0">
          <a:blip xmlns:r="http://schemas.openxmlformats.org/officeDocument/2006/relationships" r:embed="rId4"/>
          <a:stretch>
            <a:fillRect/>
          </a:stretch>
        </a:blipFill>
      </dgm:spPr>
      <dgm:t>
        <a:bodyPr/>
        <a:lstStyle/>
        <a:p>
          <a:endParaRPr lang="es-EC" dirty="0"/>
        </a:p>
      </dgm:t>
    </dgm:pt>
    <dgm:pt modelId="{D2D3F3D2-88BA-4906-86FE-F3B29EDE3BF4}" type="parTrans" cxnId="{5B390E3A-FCDC-488A-913E-35872D03CB7F}">
      <dgm:prSet/>
      <dgm:spPr/>
      <dgm:t>
        <a:bodyPr/>
        <a:lstStyle/>
        <a:p>
          <a:endParaRPr lang="es-EC"/>
        </a:p>
      </dgm:t>
    </dgm:pt>
    <dgm:pt modelId="{B88D1781-7B5D-40DB-B226-B13D5DCDB224}" type="sibTrans" cxnId="{5B390E3A-FCDC-488A-913E-35872D03CB7F}">
      <dgm:prSet/>
      <dgm:spPr/>
      <dgm:t>
        <a:bodyPr/>
        <a:lstStyle/>
        <a:p>
          <a:endParaRPr lang="es-EC"/>
        </a:p>
      </dgm:t>
    </dgm:pt>
    <dgm:pt modelId="{DE6E2D95-F884-49CC-B176-298FC770367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400" dirty="0" smtClean="0"/>
            <a:t>Facilitadores  Andragogía, experiencia y ludo aprendizaje</a:t>
          </a:r>
        </a:p>
        <a:p>
          <a:endParaRPr lang="es-EC" dirty="0"/>
        </a:p>
      </dgm:t>
    </dgm:pt>
    <dgm:pt modelId="{039B1A4E-EDF5-4AFB-BA87-76632D9E342C}" type="parTrans" cxnId="{54100F44-B3A6-415A-9E5C-3B277298CC1B}">
      <dgm:prSet/>
      <dgm:spPr/>
      <dgm:t>
        <a:bodyPr/>
        <a:lstStyle/>
        <a:p>
          <a:endParaRPr lang="es-EC"/>
        </a:p>
      </dgm:t>
    </dgm:pt>
    <dgm:pt modelId="{9A6DDB7C-8DAA-4A4C-9709-304140C74DDB}" type="sibTrans" cxnId="{54100F44-B3A6-415A-9E5C-3B277298CC1B}">
      <dgm:prSet/>
      <dgm:spPr>
        <a:blipFill rotWithShape="0">
          <a:blip xmlns:r="http://schemas.openxmlformats.org/officeDocument/2006/relationships" r:embed="rId5"/>
          <a:stretch>
            <a:fillRect/>
          </a:stretch>
        </a:blipFill>
      </dgm:spPr>
      <dgm:t>
        <a:bodyPr/>
        <a:lstStyle/>
        <a:p>
          <a:endParaRPr lang="es-EC"/>
        </a:p>
      </dgm:t>
    </dgm:pt>
    <dgm:pt modelId="{D708FE41-E951-432E-9BF6-8BBCE5B7111F}">
      <dgm:prSet phldrT="[Texto]" phldr="1"/>
      <dgm:spPr>
        <a:blipFill rotWithShape="0">
          <a:blip xmlns:r="http://schemas.openxmlformats.org/officeDocument/2006/relationships" r:embed="rId6"/>
          <a:stretch>
            <a:fillRect/>
          </a:stretch>
        </a:blipFill>
      </dgm:spPr>
      <dgm:t>
        <a:bodyPr/>
        <a:lstStyle/>
        <a:p>
          <a:endParaRPr lang="es-EC" dirty="0"/>
        </a:p>
      </dgm:t>
    </dgm:pt>
    <dgm:pt modelId="{B417BAEC-A7EF-40B1-AF1A-26AB0CCDE81B}" type="parTrans" cxnId="{A0CD6D19-93E1-44DE-8141-B2E74A1C1A15}">
      <dgm:prSet/>
      <dgm:spPr/>
      <dgm:t>
        <a:bodyPr/>
        <a:lstStyle/>
        <a:p>
          <a:endParaRPr lang="es-EC"/>
        </a:p>
      </dgm:t>
    </dgm:pt>
    <dgm:pt modelId="{4A262BCD-38F9-47E9-BDE3-49AC1B0D7473}" type="sibTrans" cxnId="{A0CD6D19-93E1-44DE-8141-B2E74A1C1A15}">
      <dgm:prSet/>
      <dgm:spPr/>
      <dgm:t>
        <a:bodyPr/>
        <a:lstStyle/>
        <a:p>
          <a:endParaRPr lang="es-EC"/>
        </a:p>
      </dgm:t>
    </dgm:pt>
    <dgm:pt modelId="{8ECE47F5-BAFF-4838-BAC3-5FFD15CECDCA}" type="pres">
      <dgm:prSet presAssocID="{07F85511-26BC-4C28-936D-A1A0840D9592}" presName="Name0" presStyleCnt="0">
        <dgm:presLayoutVars>
          <dgm:chMax/>
          <dgm:chPref/>
          <dgm:dir/>
          <dgm:animLvl val="lvl"/>
        </dgm:presLayoutVars>
      </dgm:prSet>
      <dgm:spPr/>
      <dgm:t>
        <a:bodyPr/>
        <a:lstStyle/>
        <a:p>
          <a:endParaRPr lang="es-EC"/>
        </a:p>
      </dgm:t>
    </dgm:pt>
    <dgm:pt modelId="{25CB71A1-13D5-429D-9C34-3CF98065966D}" type="pres">
      <dgm:prSet presAssocID="{BD0C2CB2-0454-475E-93FD-5520E59ACF3B}" presName="composite" presStyleCnt="0"/>
      <dgm:spPr/>
    </dgm:pt>
    <dgm:pt modelId="{F5F4E00B-3737-491D-9CBE-C558AF0EF9F8}" type="pres">
      <dgm:prSet presAssocID="{BD0C2CB2-0454-475E-93FD-5520E59ACF3B}" presName="Parent1" presStyleLbl="node1" presStyleIdx="0" presStyleCnt="6">
        <dgm:presLayoutVars>
          <dgm:chMax val="1"/>
          <dgm:chPref val="1"/>
          <dgm:bulletEnabled val="1"/>
        </dgm:presLayoutVars>
      </dgm:prSet>
      <dgm:spPr/>
      <dgm:t>
        <a:bodyPr/>
        <a:lstStyle/>
        <a:p>
          <a:endParaRPr lang="es-EC"/>
        </a:p>
      </dgm:t>
    </dgm:pt>
    <dgm:pt modelId="{4F9E68AB-8FDE-4D8D-96AB-071E19D37B41}" type="pres">
      <dgm:prSet presAssocID="{BD0C2CB2-0454-475E-93FD-5520E59ACF3B}" presName="Childtext1" presStyleLbl="revTx" presStyleIdx="0" presStyleCnt="3">
        <dgm:presLayoutVars>
          <dgm:chMax val="0"/>
          <dgm:chPref val="0"/>
          <dgm:bulletEnabled val="1"/>
        </dgm:presLayoutVars>
      </dgm:prSet>
      <dgm:spPr>
        <a:prstGeom prst="roundRect">
          <a:avLst/>
        </a:prstGeom>
      </dgm:spPr>
      <dgm:t>
        <a:bodyPr/>
        <a:lstStyle/>
        <a:p>
          <a:endParaRPr lang="es-EC"/>
        </a:p>
      </dgm:t>
    </dgm:pt>
    <dgm:pt modelId="{3768433D-7BBF-45A6-84B1-8C0D0BAD947F}" type="pres">
      <dgm:prSet presAssocID="{BD0C2CB2-0454-475E-93FD-5520E59ACF3B}" presName="BalanceSpacing" presStyleCnt="0"/>
      <dgm:spPr/>
    </dgm:pt>
    <dgm:pt modelId="{CCD58119-3BE0-496A-B84C-5C9C20A6E2BA}" type="pres">
      <dgm:prSet presAssocID="{BD0C2CB2-0454-475E-93FD-5520E59ACF3B}" presName="BalanceSpacing1" presStyleCnt="0"/>
      <dgm:spPr/>
    </dgm:pt>
    <dgm:pt modelId="{CFC68884-877B-4EC6-B7D3-25C5F21534C6}" type="pres">
      <dgm:prSet presAssocID="{FB5569B0-1057-43A6-B510-0FA6D623C212}" presName="Accent1Text" presStyleLbl="node1" presStyleIdx="1" presStyleCnt="6"/>
      <dgm:spPr/>
      <dgm:t>
        <a:bodyPr/>
        <a:lstStyle/>
        <a:p>
          <a:endParaRPr lang="es-EC"/>
        </a:p>
      </dgm:t>
    </dgm:pt>
    <dgm:pt modelId="{CBA62011-A1BA-45FD-BB3B-46275EA8638B}" type="pres">
      <dgm:prSet presAssocID="{FB5569B0-1057-43A6-B510-0FA6D623C212}" presName="spaceBetweenRectangles" presStyleCnt="0"/>
      <dgm:spPr/>
    </dgm:pt>
    <dgm:pt modelId="{281FF4BF-96F3-4443-BC48-6E5ACD3746E6}" type="pres">
      <dgm:prSet presAssocID="{3224F134-5705-494B-89F9-637E9B1E09F2}" presName="composite" presStyleCnt="0"/>
      <dgm:spPr/>
    </dgm:pt>
    <dgm:pt modelId="{2649487E-7218-435D-92D7-6851C63B3340}" type="pres">
      <dgm:prSet presAssocID="{3224F134-5705-494B-89F9-637E9B1E09F2}" presName="Parent1" presStyleLbl="node1" presStyleIdx="2" presStyleCnt="6">
        <dgm:presLayoutVars>
          <dgm:chMax val="1"/>
          <dgm:chPref val="1"/>
          <dgm:bulletEnabled val="1"/>
        </dgm:presLayoutVars>
      </dgm:prSet>
      <dgm:spPr/>
      <dgm:t>
        <a:bodyPr/>
        <a:lstStyle/>
        <a:p>
          <a:endParaRPr lang="es-EC"/>
        </a:p>
      </dgm:t>
    </dgm:pt>
    <dgm:pt modelId="{6B416A8F-C342-41E1-BD40-4912E8EACF2E}" type="pres">
      <dgm:prSet presAssocID="{3224F134-5705-494B-89F9-637E9B1E09F2}" presName="Childtext1" presStyleLbl="revTx" presStyleIdx="1" presStyleCnt="3" custScaleX="84781">
        <dgm:presLayoutVars>
          <dgm:chMax val="0"/>
          <dgm:chPref val="0"/>
          <dgm:bulletEnabled val="1"/>
        </dgm:presLayoutVars>
      </dgm:prSet>
      <dgm:spPr/>
      <dgm:t>
        <a:bodyPr/>
        <a:lstStyle/>
        <a:p>
          <a:endParaRPr lang="es-EC"/>
        </a:p>
      </dgm:t>
    </dgm:pt>
    <dgm:pt modelId="{0C9330CA-19FD-4771-B077-DC3CB26512C7}" type="pres">
      <dgm:prSet presAssocID="{3224F134-5705-494B-89F9-637E9B1E09F2}" presName="BalanceSpacing" presStyleCnt="0"/>
      <dgm:spPr/>
    </dgm:pt>
    <dgm:pt modelId="{CD3FAD00-A7B9-49F9-8B7A-351F91625A76}" type="pres">
      <dgm:prSet presAssocID="{3224F134-5705-494B-89F9-637E9B1E09F2}" presName="BalanceSpacing1" presStyleCnt="0"/>
      <dgm:spPr/>
    </dgm:pt>
    <dgm:pt modelId="{2FC2AA91-1E20-4F71-A64F-BCA6A4FE39DC}" type="pres">
      <dgm:prSet presAssocID="{52EE0A25-8581-4069-A457-1BDB5B9C26E7}" presName="Accent1Text" presStyleLbl="node1" presStyleIdx="3" presStyleCnt="6"/>
      <dgm:spPr/>
      <dgm:t>
        <a:bodyPr/>
        <a:lstStyle/>
        <a:p>
          <a:endParaRPr lang="es-EC"/>
        </a:p>
      </dgm:t>
    </dgm:pt>
    <dgm:pt modelId="{9A7F6BD5-A27D-461F-9A47-1BA83BF89191}" type="pres">
      <dgm:prSet presAssocID="{52EE0A25-8581-4069-A457-1BDB5B9C26E7}" presName="spaceBetweenRectangles" presStyleCnt="0"/>
      <dgm:spPr/>
    </dgm:pt>
    <dgm:pt modelId="{3446EF2D-E53B-4A9D-896A-F7921C72B52F}" type="pres">
      <dgm:prSet presAssocID="{DE6E2D95-F884-49CC-B176-298FC7703674}" presName="composite" presStyleCnt="0"/>
      <dgm:spPr/>
    </dgm:pt>
    <dgm:pt modelId="{A9E79C7E-3FBF-4DBF-8A0E-B70D12099CC0}" type="pres">
      <dgm:prSet presAssocID="{DE6E2D95-F884-49CC-B176-298FC7703674}" presName="Parent1" presStyleLbl="node1" presStyleIdx="4" presStyleCnt="6">
        <dgm:presLayoutVars>
          <dgm:chMax val="1"/>
          <dgm:chPref val="1"/>
          <dgm:bulletEnabled val="1"/>
        </dgm:presLayoutVars>
      </dgm:prSet>
      <dgm:spPr/>
      <dgm:t>
        <a:bodyPr/>
        <a:lstStyle/>
        <a:p>
          <a:endParaRPr lang="es-EC"/>
        </a:p>
      </dgm:t>
    </dgm:pt>
    <dgm:pt modelId="{B850713F-AC7C-4FC2-88F0-F41F1291EEF7}" type="pres">
      <dgm:prSet presAssocID="{DE6E2D95-F884-49CC-B176-298FC7703674}" presName="Childtext1" presStyleLbl="revTx" presStyleIdx="2" presStyleCnt="3">
        <dgm:presLayoutVars>
          <dgm:chMax val="0"/>
          <dgm:chPref val="0"/>
          <dgm:bulletEnabled val="1"/>
        </dgm:presLayoutVars>
      </dgm:prSet>
      <dgm:spPr/>
      <dgm:t>
        <a:bodyPr/>
        <a:lstStyle/>
        <a:p>
          <a:endParaRPr lang="es-EC"/>
        </a:p>
      </dgm:t>
    </dgm:pt>
    <dgm:pt modelId="{80A2C7C2-B13C-4361-BCE2-08B74C879376}" type="pres">
      <dgm:prSet presAssocID="{DE6E2D95-F884-49CC-B176-298FC7703674}" presName="BalanceSpacing" presStyleCnt="0"/>
      <dgm:spPr/>
    </dgm:pt>
    <dgm:pt modelId="{25C4444C-8FCB-4679-83BF-4102B1F5D24F}" type="pres">
      <dgm:prSet presAssocID="{DE6E2D95-F884-49CC-B176-298FC7703674}" presName="BalanceSpacing1" presStyleCnt="0"/>
      <dgm:spPr/>
    </dgm:pt>
    <dgm:pt modelId="{B396DBA0-A79D-463B-856C-30D87180C2CA}" type="pres">
      <dgm:prSet presAssocID="{9A6DDB7C-8DAA-4A4C-9709-304140C74DDB}" presName="Accent1Text" presStyleLbl="node1" presStyleIdx="5" presStyleCnt="6"/>
      <dgm:spPr/>
      <dgm:t>
        <a:bodyPr/>
        <a:lstStyle/>
        <a:p>
          <a:endParaRPr lang="es-EC"/>
        </a:p>
      </dgm:t>
    </dgm:pt>
  </dgm:ptLst>
  <dgm:cxnLst>
    <dgm:cxn modelId="{B86C902A-8734-47DF-AF6C-183E46C64144}" type="presOf" srcId="{52EE0A25-8581-4069-A457-1BDB5B9C26E7}" destId="{2FC2AA91-1E20-4F71-A64F-BCA6A4FE39DC}" srcOrd="0" destOrd="0" presId="urn:microsoft.com/office/officeart/2008/layout/AlternatingHexagons"/>
    <dgm:cxn modelId="{3CCD38C9-48B6-47F9-AA67-D019C8FE473C}" srcId="{BD0C2CB2-0454-475E-93FD-5520E59ACF3B}" destId="{9BD316D3-512C-4D79-A046-DA3B3BF5DBE9}" srcOrd="0" destOrd="0" parTransId="{FAC79AEA-E173-4222-ACAD-0671C62AA4D3}" sibTransId="{56F31CB6-367E-460A-99B3-FC3D65718F19}"/>
    <dgm:cxn modelId="{8CCB2266-627D-422B-80E2-70222993E3EE}" type="presOf" srcId="{07F85511-26BC-4C28-936D-A1A0840D9592}" destId="{8ECE47F5-BAFF-4838-BAC3-5FFD15CECDCA}" srcOrd="0" destOrd="0" presId="urn:microsoft.com/office/officeart/2008/layout/AlternatingHexagons"/>
    <dgm:cxn modelId="{26B0B69E-1F64-4266-B8EB-3FA0B56038D4}" type="presOf" srcId="{9A6DDB7C-8DAA-4A4C-9709-304140C74DDB}" destId="{B396DBA0-A79D-463B-856C-30D87180C2CA}" srcOrd="0" destOrd="0" presId="urn:microsoft.com/office/officeart/2008/layout/AlternatingHexagons"/>
    <dgm:cxn modelId="{07DB240F-48CB-46E6-A264-F2A6E65E5E8F}" type="presOf" srcId="{9BD316D3-512C-4D79-A046-DA3B3BF5DBE9}" destId="{4F9E68AB-8FDE-4D8D-96AB-071E19D37B41}" srcOrd="0" destOrd="0" presId="urn:microsoft.com/office/officeart/2008/layout/AlternatingHexagons"/>
    <dgm:cxn modelId="{5B390E3A-FCDC-488A-913E-35872D03CB7F}" srcId="{3224F134-5705-494B-89F9-637E9B1E09F2}" destId="{013D9E6C-6A89-4900-86F6-8044634187F3}" srcOrd="0" destOrd="0" parTransId="{D2D3F3D2-88BA-4906-86FE-F3B29EDE3BF4}" sibTransId="{B88D1781-7B5D-40DB-B226-B13D5DCDB224}"/>
    <dgm:cxn modelId="{6FE9D472-AC7B-4761-AB92-9F051D188A3D}" srcId="{07F85511-26BC-4C28-936D-A1A0840D9592}" destId="{BD0C2CB2-0454-475E-93FD-5520E59ACF3B}" srcOrd="0" destOrd="0" parTransId="{92CA5509-4A56-4151-900B-A5508C176B64}" sibTransId="{FB5569B0-1057-43A6-B510-0FA6D623C212}"/>
    <dgm:cxn modelId="{B35071C3-F62C-4794-8657-AD3E97DD10A4}" type="presOf" srcId="{013D9E6C-6A89-4900-86F6-8044634187F3}" destId="{6B416A8F-C342-41E1-BD40-4912E8EACF2E}" srcOrd="0" destOrd="0" presId="urn:microsoft.com/office/officeart/2008/layout/AlternatingHexagons"/>
    <dgm:cxn modelId="{9B96B72D-0507-4E9C-8109-B1FD65E02E0F}" type="presOf" srcId="{DE6E2D95-F884-49CC-B176-298FC7703674}" destId="{A9E79C7E-3FBF-4DBF-8A0E-B70D12099CC0}" srcOrd="0" destOrd="0" presId="urn:microsoft.com/office/officeart/2008/layout/AlternatingHexagons"/>
    <dgm:cxn modelId="{BD49A8A6-E8D5-4610-9AB3-B0AE4EEB22F0}" type="presOf" srcId="{D708FE41-E951-432E-9BF6-8BBCE5B7111F}" destId="{B850713F-AC7C-4FC2-88F0-F41F1291EEF7}" srcOrd="0" destOrd="0" presId="urn:microsoft.com/office/officeart/2008/layout/AlternatingHexagons"/>
    <dgm:cxn modelId="{54100F44-B3A6-415A-9E5C-3B277298CC1B}" srcId="{07F85511-26BC-4C28-936D-A1A0840D9592}" destId="{DE6E2D95-F884-49CC-B176-298FC7703674}" srcOrd="2" destOrd="0" parTransId="{039B1A4E-EDF5-4AFB-BA87-76632D9E342C}" sibTransId="{9A6DDB7C-8DAA-4A4C-9709-304140C74DDB}"/>
    <dgm:cxn modelId="{DF174F5C-65E0-47C4-9E25-E75B78544D74}" srcId="{07F85511-26BC-4C28-936D-A1A0840D9592}" destId="{3224F134-5705-494B-89F9-637E9B1E09F2}" srcOrd="1" destOrd="0" parTransId="{B2AEA5CA-127B-471E-8004-1184DCF337AE}" sibTransId="{52EE0A25-8581-4069-A457-1BDB5B9C26E7}"/>
    <dgm:cxn modelId="{7EFB593B-072F-4977-A019-2B9CB259F307}" type="presOf" srcId="{FB5569B0-1057-43A6-B510-0FA6D623C212}" destId="{CFC68884-877B-4EC6-B7D3-25C5F21534C6}" srcOrd="0" destOrd="0" presId="urn:microsoft.com/office/officeart/2008/layout/AlternatingHexagons"/>
    <dgm:cxn modelId="{9D49474D-4E97-497E-B0DE-F605591859EF}" type="presOf" srcId="{BD0C2CB2-0454-475E-93FD-5520E59ACF3B}" destId="{F5F4E00B-3737-491D-9CBE-C558AF0EF9F8}" srcOrd="0" destOrd="0" presId="urn:microsoft.com/office/officeart/2008/layout/AlternatingHexagons"/>
    <dgm:cxn modelId="{CA241244-AD38-46BA-8559-732FE3D52C4D}" type="presOf" srcId="{3224F134-5705-494B-89F9-637E9B1E09F2}" destId="{2649487E-7218-435D-92D7-6851C63B3340}" srcOrd="0" destOrd="0" presId="urn:microsoft.com/office/officeart/2008/layout/AlternatingHexagons"/>
    <dgm:cxn modelId="{A0CD6D19-93E1-44DE-8141-B2E74A1C1A15}" srcId="{DE6E2D95-F884-49CC-B176-298FC7703674}" destId="{D708FE41-E951-432E-9BF6-8BBCE5B7111F}" srcOrd="0" destOrd="0" parTransId="{B417BAEC-A7EF-40B1-AF1A-26AB0CCDE81B}" sibTransId="{4A262BCD-38F9-47E9-BDE3-49AC1B0D7473}"/>
    <dgm:cxn modelId="{0CB3AE7A-E60C-4664-AD52-6EFE3A883C92}" type="presParOf" srcId="{8ECE47F5-BAFF-4838-BAC3-5FFD15CECDCA}" destId="{25CB71A1-13D5-429D-9C34-3CF98065966D}" srcOrd="0" destOrd="0" presId="urn:microsoft.com/office/officeart/2008/layout/AlternatingHexagons"/>
    <dgm:cxn modelId="{6AB1728F-E0D7-48EF-8DD8-4650E3592D2A}" type="presParOf" srcId="{25CB71A1-13D5-429D-9C34-3CF98065966D}" destId="{F5F4E00B-3737-491D-9CBE-C558AF0EF9F8}" srcOrd="0" destOrd="0" presId="urn:microsoft.com/office/officeart/2008/layout/AlternatingHexagons"/>
    <dgm:cxn modelId="{641678AD-EB8D-4000-94BF-0E365EA4EEF9}" type="presParOf" srcId="{25CB71A1-13D5-429D-9C34-3CF98065966D}" destId="{4F9E68AB-8FDE-4D8D-96AB-071E19D37B41}" srcOrd="1" destOrd="0" presId="urn:microsoft.com/office/officeart/2008/layout/AlternatingHexagons"/>
    <dgm:cxn modelId="{31ADA6D1-EB6A-4786-AE50-A9F7B74C3BBA}" type="presParOf" srcId="{25CB71A1-13D5-429D-9C34-3CF98065966D}" destId="{3768433D-7BBF-45A6-84B1-8C0D0BAD947F}" srcOrd="2" destOrd="0" presId="urn:microsoft.com/office/officeart/2008/layout/AlternatingHexagons"/>
    <dgm:cxn modelId="{3727CAEF-8A7E-47EC-B080-8FBEE58C3D3F}" type="presParOf" srcId="{25CB71A1-13D5-429D-9C34-3CF98065966D}" destId="{CCD58119-3BE0-496A-B84C-5C9C20A6E2BA}" srcOrd="3" destOrd="0" presId="urn:microsoft.com/office/officeart/2008/layout/AlternatingHexagons"/>
    <dgm:cxn modelId="{970ACAF2-2ABB-4205-AB8F-F32938B250C3}" type="presParOf" srcId="{25CB71A1-13D5-429D-9C34-3CF98065966D}" destId="{CFC68884-877B-4EC6-B7D3-25C5F21534C6}" srcOrd="4" destOrd="0" presId="urn:microsoft.com/office/officeart/2008/layout/AlternatingHexagons"/>
    <dgm:cxn modelId="{6BBBFA00-6E92-4F6A-9F64-661BCB8FDA7D}" type="presParOf" srcId="{8ECE47F5-BAFF-4838-BAC3-5FFD15CECDCA}" destId="{CBA62011-A1BA-45FD-BB3B-46275EA8638B}" srcOrd="1" destOrd="0" presId="urn:microsoft.com/office/officeart/2008/layout/AlternatingHexagons"/>
    <dgm:cxn modelId="{0725A09C-A552-4CD5-88E3-F71C87D4FDCB}" type="presParOf" srcId="{8ECE47F5-BAFF-4838-BAC3-5FFD15CECDCA}" destId="{281FF4BF-96F3-4443-BC48-6E5ACD3746E6}" srcOrd="2" destOrd="0" presId="urn:microsoft.com/office/officeart/2008/layout/AlternatingHexagons"/>
    <dgm:cxn modelId="{5CD906E2-B180-4D35-B292-B6B4E4A685B8}" type="presParOf" srcId="{281FF4BF-96F3-4443-BC48-6E5ACD3746E6}" destId="{2649487E-7218-435D-92D7-6851C63B3340}" srcOrd="0" destOrd="0" presId="urn:microsoft.com/office/officeart/2008/layout/AlternatingHexagons"/>
    <dgm:cxn modelId="{E8CC7FD2-1F3A-4F22-8433-214A73DC5C41}" type="presParOf" srcId="{281FF4BF-96F3-4443-BC48-6E5ACD3746E6}" destId="{6B416A8F-C342-41E1-BD40-4912E8EACF2E}" srcOrd="1" destOrd="0" presId="urn:microsoft.com/office/officeart/2008/layout/AlternatingHexagons"/>
    <dgm:cxn modelId="{78384044-0581-44A0-A402-92F11D65619F}" type="presParOf" srcId="{281FF4BF-96F3-4443-BC48-6E5ACD3746E6}" destId="{0C9330CA-19FD-4771-B077-DC3CB26512C7}" srcOrd="2" destOrd="0" presId="urn:microsoft.com/office/officeart/2008/layout/AlternatingHexagons"/>
    <dgm:cxn modelId="{BECD8437-8263-41DD-B9FB-BF3E9325F52C}" type="presParOf" srcId="{281FF4BF-96F3-4443-BC48-6E5ACD3746E6}" destId="{CD3FAD00-A7B9-49F9-8B7A-351F91625A76}" srcOrd="3" destOrd="0" presId="urn:microsoft.com/office/officeart/2008/layout/AlternatingHexagons"/>
    <dgm:cxn modelId="{6A75203E-E3B1-404B-9A18-0ED6121D0997}" type="presParOf" srcId="{281FF4BF-96F3-4443-BC48-6E5ACD3746E6}" destId="{2FC2AA91-1E20-4F71-A64F-BCA6A4FE39DC}" srcOrd="4" destOrd="0" presId="urn:microsoft.com/office/officeart/2008/layout/AlternatingHexagons"/>
    <dgm:cxn modelId="{2E56CFA1-B43B-4D14-9762-F868020926DB}" type="presParOf" srcId="{8ECE47F5-BAFF-4838-BAC3-5FFD15CECDCA}" destId="{9A7F6BD5-A27D-461F-9A47-1BA83BF89191}" srcOrd="3" destOrd="0" presId="urn:microsoft.com/office/officeart/2008/layout/AlternatingHexagons"/>
    <dgm:cxn modelId="{FC8A2046-1DD4-41F7-BEF0-5F591951ACFF}" type="presParOf" srcId="{8ECE47F5-BAFF-4838-BAC3-5FFD15CECDCA}" destId="{3446EF2D-E53B-4A9D-896A-F7921C72B52F}" srcOrd="4" destOrd="0" presId="urn:microsoft.com/office/officeart/2008/layout/AlternatingHexagons"/>
    <dgm:cxn modelId="{A69767EE-AD5D-444E-938D-DCF50F657F37}" type="presParOf" srcId="{3446EF2D-E53B-4A9D-896A-F7921C72B52F}" destId="{A9E79C7E-3FBF-4DBF-8A0E-B70D12099CC0}" srcOrd="0" destOrd="0" presId="urn:microsoft.com/office/officeart/2008/layout/AlternatingHexagons"/>
    <dgm:cxn modelId="{3E6AB6AB-8ED7-4A37-B192-DAF1C052F796}" type="presParOf" srcId="{3446EF2D-E53B-4A9D-896A-F7921C72B52F}" destId="{B850713F-AC7C-4FC2-88F0-F41F1291EEF7}" srcOrd="1" destOrd="0" presId="urn:microsoft.com/office/officeart/2008/layout/AlternatingHexagons"/>
    <dgm:cxn modelId="{444C979F-094B-4429-877B-9F70797E5B6B}" type="presParOf" srcId="{3446EF2D-E53B-4A9D-896A-F7921C72B52F}" destId="{80A2C7C2-B13C-4361-BCE2-08B74C879376}" srcOrd="2" destOrd="0" presId="urn:microsoft.com/office/officeart/2008/layout/AlternatingHexagons"/>
    <dgm:cxn modelId="{1245EDDE-FFCE-44F2-B2DF-B51F11E426EA}" type="presParOf" srcId="{3446EF2D-E53B-4A9D-896A-F7921C72B52F}" destId="{25C4444C-8FCB-4679-83BF-4102B1F5D24F}" srcOrd="3" destOrd="0" presId="urn:microsoft.com/office/officeart/2008/layout/AlternatingHexagons"/>
    <dgm:cxn modelId="{30FBC7C8-0FA6-4298-8BC5-5640EC3B524B}" type="presParOf" srcId="{3446EF2D-E53B-4A9D-896A-F7921C72B52F}" destId="{B396DBA0-A79D-463B-856C-30D87180C2C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014FF-6A57-4A5F-9136-94FBBD9A18E4}"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s-EC"/>
        </a:p>
      </dgm:t>
    </dgm:pt>
    <dgm:pt modelId="{A536FFB8-89AC-4A67-A09D-EB1F802011B8}">
      <dgm:prSet phldrT="[Texto]"/>
      <dgm:spPr/>
      <dgm:t>
        <a:bodyPr/>
        <a:lstStyle/>
        <a:p>
          <a:r>
            <a:rPr lang="es-ES" dirty="0" smtClean="0"/>
            <a:t>Balanza comercial negativa, precio del petróleo a la baja, apreciación del dólar.</a:t>
          </a:r>
          <a:endParaRPr lang="es-EC" dirty="0"/>
        </a:p>
      </dgm:t>
    </dgm:pt>
    <dgm:pt modelId="{286AF93B-BE89-483C-AD5C-45AD00274FF7}" type="parTrans" cxnId="{A65C41BF-0B30-4B6C-A19C-7E37DBA7F955}">
      <dgm:prSet/>
      <dgm:spPr/>
      <dgm:t>
        <a:bodyPr/>
        <a:lstStyle/>
        <a:p>
          <a:endParaRPr lang="es-EC"/>
        </a:p>
      </dgm:t>
    </dgm:pt>
    <dgm:pt modelId="{9877A2D0-6BAB-4A8A-B29E-DA0576A22D73}" type="sibTrans" cxnId="{A65C41BF-0B30-4B6C-A19C-7E37DBA7F955}">
      <dgm:prSet/>
      <dgm:spPr/>
      <dgm:t>
        <a:bodyPr/>
        <a:lstStyle/>
        <a:p>
          <a:endParaRPr lang="es-EC"/>
        </a:p>
      </dgm:t>
    </dgm:pt>
    <dgm:pt modelId="{4B3BED2B-7913-455D-BB4A-7460881A5F04}">
      <dgm:prSet phldrT="[Texto]" phldr="1"/>
      <dgm:spPr>
        <a:blipFill rotWithShape="0">
          <a:blip xmlns:r="http://schemas.openxmlformats.org/officeDocument/2006/relationships" r:embed="rId1"/>
          <a:stretch>
            <a:fillRect/>
          </a:stretch>
        </a:blipFill>
      </dgm:spPr>
      <dgm:t>
        <a:bodyPr/>
        <a:lstStyle/>
        <a:p>
          <a:endParaRPr lang="es-EC" dirty="0"/>
        </a:p>
      </dgm:t>
    </dgm:pt>
    <dgm:pt modelId="{8F093D3A-B573-409D-B01C-EAA786668773}" type="parTrans" cxnId="{91E5F7B0-A66C-4D1F-AB4C-F84E25DF0C4D}">
      <dgm:prSet/>
      <dgm:spPr/>
      <dgm:t>
        <a:bodyPr/>
        <a:lstStyle/>
        <a:p>
          <a:endParaRPr lang="es-EC"/>
        </a:p>
      </dgm:t>
    </dgm:pt>
    <dgm:pt modelId="{F0C34C77-C198-45E2-AC6A-E09DD3F8723A}" type="sibTrans" cxnId="{91E5F7B0-A66C-4D1F-AB4C-F84E25DF0C4D}">
      <dgm:prSet/>
      <dgm:spPr/>
      <dgm:t>
        <a:bodyPr/>
        <a:lstStyle/>
        <a:p>
          <a:endParaRPr lang="es-EC"/>
        </a:p>
      </dgm:t>
    </dgm:pt>
    <dgm:pt modelId="{409E3512-4C57-407A-AE15-FC151C4E8F6B}">
      <dgm:prSet phldrT="[Texto]"/>
      <dgm:spPr/>
      <dgm:t>
        <a:bodyPr/>
        <a:lstStyle/>
        <a:p>
          <a:r>
            <a:rPr lang="es-ES" dirty="0" smtClean="0"/>
            <a:t>Empresas que no quieren invertir</a:t>
          </a:r>
        </a:p>
        <a:p>
          <a:r>
            <a:rPr lang="es-ES" dirty="0" smtClean="0"/>
            <a:t>Inversión extranjera que no  está atraída</a:t>
          </a:r>
        </a:p>
        <a:p>
          <a:r>
            <a:rPr lang="es-ES" dirty="0" smtClean="0"/>
            <a:t> no renovación del ATPDA </a:t>
          </a:r>
          <a:endParaRPr lang="es-EC" dirty="0"/>
        </a:p>
      </dgm:t>
    </dgm:pt>
    <dgm:pt modelId="{7A984E71-2427-4BA7-B622-752B9FE35E6D}" type="parTrans" cxnId="{DD231C50-FB41-42F6-BC72-235A41F6ACC1}">
      <dgm:prSet/>
      <dgm:spPr/>
      <dgm:t>
        <a:bodyPr/>
        <a:lstStyle/>
        <a:p>
          <a:endParaRPr lang="es-EC"/>
        </a:p>
      </dgm:t>
    </dgm:pt>
    <dgm:pt modelId="{F30A291F-102E-46C6-891D-84056895638A}" type="sibTrans" cxnId="{DD231C50-FB41-42F6-BC72-235A41F6ACC1}">
      <dgm:prSet/>
      <dgm:spPr/>
      <dgm:t>
        <a:bodyPr/>
        <a:lstStyle/>
        <a:p>
          <a:endParaRPr lang="es-EC"/>
        </a:p>
      </dgm:t>
    </dgm:pt>
    <dgm:pt modelId="{C08D7433-6250-46C6-A6A8-B877C78D5F72}">
      <dgm:prSet phldrT="[Texto]"/>
      <dgm:spPr/>
      <dgm:t>
        <a:bodyPr/>
        <a:lstStyle/>
        <a:p>
          <a:r>
            <a:rPr lang="es-EC" dirty="0" smtClean="0"/>
            <a:t>Falta de políticas para el cambio de matriz productiva</a:t>
          </a:r>
          <a:endParaRPr lang="es-EC" dirty="0"/>
        </a:p>
      </dgm:t>
    </dgm:pt>
    <dgm:pt modelId="{453502C4-61B4-431D-91E6-8A548D35864D}" type="parTrans" cxnId="{79BCEE7B-A340-446D-93C7-644DB8631BC1}">
      <dgm:prSet/>
      <dgm:spPr/>
      <dgm:t>
        <a:bodyPr/>
        <a:lstStyle/>
        <a:p>
          <a:endParaRPr lang="es-EC"/>
        </a:p>
      </dgm:t>
    </dgm:pt>
    <dgm:pt modelId="{EA3C29A9-99C5-490C-A281-CD9147DDED5D}" type="sibTrans" cxnId="{79BCEE7B-A340-446D-93C7-644DB8631BC1}">
      <dgm:prSet/>
      <dgm:spPr/>
      <dgm:t>
        <a:bodyPr/>
        <a:lstStyle/>
        <a:p>
          <a:endParaRPr lang="es-EC"/>
        </a:p>
      </dgm:t>
    </dgm:pt>
    <dgm:pt modelId="{91D7BB9F-7C69-4CCD-B7E4-10F0AE57BFDB}">
      <dgm:prSet phldrT="[Texto]" phldr="1"/>
      <dgm:spPr>
        <a:blipFill rotWithShape="0">
          <a:blip xmlns:r="http://schemas.openxmlformats.org/officeDocument/2006/relationships" r:embed="rId2"/>
          <a:stretch>
            <a:fillRect/>
          </a:stretch>
        </a:blipFill>
      </dgm:spPr>
      <dgm:t>
        <a:bodyPr/>
        <a:lstStyle/>
        <a:p>
          <a:endParaRPr lang="es-EC"/>
        </a:p>
      </dgm:t>
    </dgm:pt>
    <dgm:pt modelId="{CEF596F6-C69B-47C0-9AD5-F713AF175C1B}" type="parTrans" cxnId="{B670385E-B664-406B-B5D5-A9CFE9EDFB3C}">
      <dgm:prSet/>
      <dgm:spPr/>
      <dgm:t>
        <a:bodyPr/>
        <a:lstStyle/>
        <a:p>
          <a:endParaRPr lang="es-EC"/>
        </a:p>
      </dgm:t>
    </dgm:pt>
    <dgm:pt modelId="{AB1E00B8-0CFB-4F73-96B4-A1C2BBB7F0DC}" type="sibTrans" cxnId="{B670385E-B664-406B-B5D5-A9CFE9EDFB3C}">
      <dgm:prSet/>
      <dgm:spPr/>
      <dgm:t>
        <a:bodyPr/>
        <a:lstStyle/>
        <a:p>
          <a:endParaRPr lang="es-EC"/>
        </a:p>
      </dgm:t>
    </dgm:pt>
    <dgm:pt modelId="{D4519EC3-5B36-44C1-9CE3-AE423E6A9AB5}">
      <dgm:prSet phldrT="[Texto]"/>
      <dgm:spPr/>
      <dgm:t>
        <a:bodyPr/>
        <a:lstStyle/>
        <a:p>
          <a:r>
            <a:rPr lang="es-ES" dirty="0" smtClean="0"/>
            <a:t>Y la ruptura de relaciones  internas oposición vs gobierno nacional o seccionales</a:t>
          </a:r>
          <a:endParaRPr lang="es-EC" dirty="0"/>
        </a:p>
      </dgm:t>
    </dgm:pt>
    <dgm:pt modelId="{6B66E63E-A3DC-413C-A4B4-9ED1AC58A394}" type="parTrans" cxnId="{DED8CBB2-0CB6-4A69-9200-18332204C95E}">
      <dgm:prSet/>
      <dgm:spPr/>
      <dgm:t>
        <a:bodyPr/>
        <a:lstStyle/>
        <a:p>
          <a:endParaRPr lang="es-EC"/>
        </a:p>
      </dgm:t>
    </dgm:pt>
    <dgm:pt modelId="{3EA074E9-445E-436C-9D0F-9019B70BC6DC}" type="sibTrans" cxnId="{DED8CBB2-0CB6-4A69-9200-18332204C95E}">
      <dgm:prSet/>
      <dgm:spPr/>
      <dgm:t>
        <a:bodyPr/>
        <a:lstStyle/>
        <a:p>
          <a:endParaRPr lang="es-EC"/>
        </a:p>
      </dgm:t>
    </dgm:pt>
    <dgm:pt modelId="{7A685A1C-79C6-4987-A075-14FB98E0BD5C}">
      <dgm:prSet phldrT="[Texto]" phldr="1"/>
      <dgm:spPr>
        <a:blipFill rotWithShape="0">
          <a:blip xmlns:r="http://schemas.openxmlformats.org/officeDocument/2006/relationships" r:embed="rId3"/>
          <a:stretch>
            <a:fillRect/>
          </a:stretch>
        </a:blipFill>
      </dgm:spPr>
      <dgm:t>
        <a:bodyPr/>
        <a:lstStyle/>
        <a:p>
          <a:endParaRPr lang="es-EC" dirty="0"/>
        </a:p>
      </dgm:t>
    </dgm:pt>
    <dgm:pt modelId="{10118B38-8D57-49DA-9664-F6C7E6AE6E99}" type="parTrans" cxnId="{FE2E561B-1875-46A5-BEB0-A9A3CCDA832A}">
      <dgm:prSet/>
      <dgm:spPr/>
      <dgm:t>
        <a:bodyPr/>
        <a:lstStyle/>
        <a:p>
          <a:endParaRPr lang="es-EC"/>
        </a:p>
      </dgm:t>
    </dgm:pt>
    <dgm:pt modelId="{341CFEF5-096A-4A67-88B3-53D43D0FB9D0}" type="sibTrans" cxnId="{FE2E561B-1875-46A5-BEB0-A9A3CCDA832A}">
      <dgm:prSet/>
      <dgm:spPr/>
      <dgm:t>
        <a:bodyPr/>
        <a:lstStyle/>
        <a:p>
          <a:endParaRPr lang="es-EC"/>
        </a:p>
      </dgm:t>
    </dgm:pt>
    <dgm:pt modelId="{DAE3FAE2-CB9C-408B-9460-B485EFB765FB}">
      <dgm:prSet/>
      <dgm:spPr/>
      <dgm:t>
        <a:bodyPr/>
        <a:lstStyle/>
        <a:p>
          <a:endParaRPr lang="es-EC"/>
        </a:p>
      </dgm:t>
    </dgm:pt>
    <dgm:pt modelId="{913CBD3A-BB38-4FF0-8AFC-31EFD7D16049}" type="parTrans" cxnId="{4A5613CF-B478-480E-9124-54A8EA88B741}">
      <dgm:prSet/>
      <dgm:spPr/>
      <dgm:t>
        <a:bodyPr/>
        <a:lstStyle/>
        <a:p>
          <a:endParaRPr lang="es-EC"/>
        </a:p>
      </dgm:t>
    </dgm:pt>
    <dgm:pt modelId="{6E574423-00FB-4E25-B182-6E6BF39FDF83}" type="sibTrans" cxnId="{4A5613CF-B478-480E-9124-54A8EA88B741}">
      <dgm:prSet/>
      <dgm:spPr/>
      <dgm:t>
        <a:bodyPr/>
        <a:lstStyle/>
        <a:p>
          <a:endParaRPr lang="es-EC"/>
        </a:p>
      </dgm:t>
    </dgm:pt>
    <dgm:pt modelId="{69DAF4B5-10FE-4E71-8622-25BEF38B9B23}">
      <dgm:prSet/>
      <dgm:spPr/>
      <dgm:t>
        <a:bodyPr/>
        <a:lstStyle/>
        <a:p>
          <a:endParaRPr lang="es-EC"/>
        </a:p>
      </dgm:t>
    </dgm:pt>
    <dgm:pt modelId="{90292F35-0935-4E7D-ABAD-38C11B70926C}" type="parTrans" cxnId="{DB3ACBBB-DF76-4BCC-BB84-1C290912D261}">
      <dgm:prSet/>
      <dgm:spPr/>
      <dgm:t>
        <a:bodyPr/>
        <a:lstStyle/>
        <a:p>
          <a:endParaRPr lang="es-EC"/>
        </a:p>
      </dgm:t>
    </dgm:pt>
    <dgm:pt modelId="{43353398-C79C-436D-BF63-692812CBDBAA}" type="sibTrans" cxnId="{DB3ACBBB-DF76-4BCC-BB84-1C290912D261}">
      <dgm:prSet/>
      <dgm:spPr/>
      <dgm:t>
        <a:bodyPr/>
        <a:lstStyle/>
        <a:p>
          <a:endParaRPr lang="es-EC"/>
        </a:p>
      </dgm:t>
    </dgm:pt>
    <dgm:pt modelId="{6B783943-DDF3-491F-9C31-437D1923CEAD}">
      <dgm:prSet/>
      <dgm:spPr/>
      <dgm:t>
        <a:bodyPr/>
        <a:lstStyle/>
        <a:p>
          <a:endParaRPr lang="es-EC"/>
        </a:p>
      </dgm:t>
    </dgm:pt>
    <dgm:pt modelId="{CB94A3AB-4D3D-4A23-9495-DDAC9DBD80F1}" type="parTrans" cxnId="{3F4AB69C-A4D6-44B1-9540-570F48030403}">
      <dgm:prSet/>
      <dgm:spPr/>
      <dgm:t>
        <a:bodyPr/>
        <a:lstStyle/>
        <a:p>
          <a:endParaRPr lang="es-EC"/>
        </a:p>
      </dgm:t>
    </dgm:pt>
    <dgm:pt modelId="{8E9E09E9-FD58-47AA-9E05-3195F745126D}" type="sibTrans" cxnId="{3F4AB69C-A4D6-44B1-9540-570F48030403}">
      <dgm:prSet/>
      <dgm:spPr/>
      <dgm:t>
        <a:bodyPr/>
        <a:lstStyle/>
        <a:p>
          <a:endParaRPr lang="es-EC"/>
        </a:p>
      </dgm:t>
    </dgm:pt>
    <dgm:pt modelId="{8891416F-86BD-4CA1-A447-AA4B460EA3C3}">
      <dgm:prSet phldrT="[Texto]" phldr="1"/>
      <dgm:spPr/>
      <dgm:t>
        <a:bodyPr/>
        <a:lstStyle/>
        <a:p>
          <a:endParaRPr lang="es-EC"/>
        </a:p>
      </dgm:t>
    </dgm:pt>
    <dgm:pt modelId="{F0974E42-7AB5-4E08-9351-0C37100BD121}" type="parTrans" cxnId="{4A05526D-F72D-4778-8EE9-98934FB1AA2F}">
      <dgm:prSet/>
      <dgm:spPr/>
      <dgm:t>
        <a:bodyPr/>
        <a:lstStyle/>
        <a:p>
          <a:endParaRPr lang="es-EC"/>
        </a:p>
      </dgm:t>
    </dgm:pt>
    <dgm:pt modelId="{ECA4796C-F1C9-436B-960B-C8F0F70BAFA6}" type="sibTrans" cxnId="{4A05526D-F72D-4778-8EE9-98934FB1AA2F}">
      <dgm:prSet/>
      <dgm:spPr/>
      <dgm:t>
        <a:bodyPr/>
        <a:lstStyle/>
        <a:p>
          <a:endParaRPr lang="es-EC"/>
        </a:p>
      </dgm:t>
    </dgm:pt>
    <dgm:pt modelId="{6B75ED9C-A80E-4A94-91EF-7C462CF2D4F2}" type="pres">
      <dgm:prSet presAssocID="{7E1014FF-6A57-4A5F-9136-94FBBD9A18E4}" presName="cycleMatrixDiagram" presStyleCnt="0">
        <dgm:presLayoutVars>
          <dgm:chMax val="1"/>
          <dgm:dir/>
          <dgm:animLvl val="lvl"/>
          <dgm:resizeHandles val="exact"/>
        </dgm:presLayoutVars>
      </dgm:prSet>
      <dgm:spPr/>
      <dgm:t>
        <a:bodyPr/>
        <a:lstStyle/>
        <a:p>
          <a:endParaRPr lang="es-EC"/>
        </a:p>
      </dgm:t>
    </dgm:pt>
    <dgm:pt modelId="{E4DB738A-0D97-4357-8ED4-F44F8E0D94A9}" type="pres">
      <dgm:prSet presAssocID="{7E1014FF-6A57-4A5F-9136-94FBBD9A18E4}" presName="children" presStyleCnt="0"/>
      <dgm:spPr/>
    </dgm:pt>
    <dgm:pt modelId="{4C55B5E4-0353-4018-A1D5-D88AB634A6F6}" type="pres">
      <dgm:prSet presAssocID="{7E1014FF-6A57-4A5F-9136-94FBBD9A18E4}" presName="child1group" presStyleCnt="0"/>
      <dgm:spPr/>
    </dgm:pt>
    <dgm:pt modelId="{CD34FB10-F5F2-431C-A290-9B16F0FDCF19}" type="pres">
      <dgm:prSet presAssocID="{7E1014FF-6A57-4A5F-9136-94FBBD9A18E4}" presName="child1" presStyleLbl="bgAcc1" presStyleIdx="0" presStyleCnt="3"/>
      <dgm:spPr/>
      <dgm:t>
        <a:bodyPr/>
        <a:lstStyle/>
        <a:p>
          <a:endParaRPr lang="es-EC"/>
        </a:p>
      </dgm:t>
    </dgm:pt>
    <dgm:pt modelId="{FCFCA9AD-97B7-4DAD-B83B-46DCEB7C1D10}" type="pres">
      <dgm:prSet presAssocID="{7E1014FF-6A57-4A5F-9136-94FBBD9A18E4}" presName="child1Text" presStyleLbl="bgAcc1" presStyleIdx="0" presStyleCnt="3">
        <dgm:presLayoutVars>
          <dgm:bulletEnabled val="1"/>
        </dgm:presLayoutVars>
      </dgm:prSet>
      <dgm:spPr/>
      <dgm:t>
        <a:bodyPr/>
        <a:lstStyle/>
        <a:p>
          <a:endParaRPr lang="es-EC"/>
        </a:p>
      </dgm:t>
    </dgm:pt>
    <dgm:pt modelId="{4F9E731F-3786-4BB2-9EB1-F1A5B34065D4}" type="pres">
      <dgm:prSet presAssocID="{7E1014FF-6A57-4A5F-9136-94FBBD9A18E4}" presName="child3group" presStyleCnt="0"/>
      <dgm:spPr/>
    </dgm:pt>
    <dgm:pt modelId="{547F5B36-50F0-4A1D-BDA5-32F1330E268C}" type="pres">
      <dgm:prSet presAssocID="{7E1014FF-6A57-4A5F-9136-94FBBD9A18E4}" presName="child3" presStyleLbl="bgAcc1" presStyleIdx="1" presStyleCnt="3" custLinFactY="-100000" custLinFactNeighborX="16734" custLinFactNeighborY="-112122"/>
      <dgm:spPr/>
      <dgm:t>
        <a:bodyPr/>
        <a:lstStyle/>
        <a:p>
          <a:endParaRPr lang="es-EC"/>
        </a:p>
      </dgm:t>
    </dgm:pt>
    <dgm:pt modelId="{1C7380D7-5EC9-4AD4-87C4-6ED61FA78FBC}" type="pres">
      <dgm:prSet presAssocID="{7E1014FF-6A57-4A5F-9136-94FBBD9A18E4}" presName="child3Text" presStyleLbl="bgAcc1" presStyleIdx="1" presStyleCnt="3">
        <dgm:presLayoutVars>
          <dgm:bulletEnabled val="1"/>
        </dgm:presLayoutVars>
      </dgm:prSet>
      <dgm:spPr/>
      <dgm:t>
        <a:bodyPr/>
        <a:lstStyle/>
        <a:p>
          <a:endParaRPr lang="es-EC"/>
        </a:p>
      </dgm:t>
    </dgm:pt>
    <dgm:pt modelId="{41C96B68-C601-4444-9041-7C6A72547FD4}" type="pres">
      <dgm:prSet presAssocID="{7E1014FF-6A57-4A5F-9136-94FBBD9A18E4}" presName="child4group" presStyleCnt="0"/>
      <dgm:spPr/>
    </dgm:pt>
    <dgm:pt modelId="{773A3937-10FB-4349-89F8-F4349A77622B}" type="pres">
      <dgm:prSet presAssocID="{7E1014FF-6A57-4A5F-9136-94FBBD9A18E4}" presName="child4" presStyleLbl="bgAcc1" presStyleIdx="2" presStyleCnt="3" custLinFactX="83891" custLinFactNeighborX="100000" custLinFactNeighborY="8842"/>
      <dgm:spPr/>
      <dgm:t>
        <a:bodyPr/>
        <a:lstStyle/>
        <a:p>
          <a:endParaRPr lang="es-EC"/>
        </a:p>
      </dgm:t>
    </dgm:pt>
    <dgm:pt modelId="{53419636-1FC9-480F-B49B-BA8347D2E6CB}" type="pres">
      <dgm:prSet presAssocID="{7E1014FF-6A57-4A5F-9136-94FBBD9A18E4}" presName="child4Text" presStyleLbl="bgAcc1" presStyleIdx="2" presStyleCnt="3">
        <dgm:presLayoutVars>
          <dgm:bulletEnabled val="1"/>
        </dgm:presLayoutVars>
      </dgm:prSet>
      <dgm:spPr/>
      <dgm:t>
        <a:bodyPr/>
        <a:lstStyle/>
        <a:p>
          <a:endParaRPr lang="es-EC"/>
        </a:p>
      </dgm:t>
    </dgm:pt>
    <dgm:pt modelId="{1FEA2F20-ABB5-48D7-A6AD-63EEBA45E9C3}" type="pres">
      <dgm:prSet presAssocID="{7E1014FF-6A57-4A5F-9136-94FBBD9A18E4}" presName="childPlaceholder" presStyleCnt="0"/>
      <dgm:spPr/>
    </dgm:pt>
    <dgm:pt modelId="{490F10F2-A40A-4DF2-B870-DDCD04DB6493}" type="pres">
      <dgm:prSet presAssocID="{7E1014FF-6A57-4A5F-9136-94FBBD9A18E4}" presName="circle" presStyleCnt="0"/>
      <dgm:spPr/>
    </dgm:pt>
    <dgm:pt modelId="{D40E5FC6-6770-4F7E-8A8E-260B606C42E3}" type="pres">
      <dgm:prSet presAssocID="{7E1014FF-6A57-4A5F-9136-94FBBD9A18E4}" presName="quadrant1" presStyleLbl="node1" presStyleIdx="0" presStyleCnt="4">
        <dgm:presLayoutVars>
          <dgm:chMax val="1"/>
          <dgm:bulletEnabled val="1"/>
        </dgm:presLayoutVars>
      </dgm:prSet>
      <dgm:spPr/>
      <dgm:t>
        <a:bodyPr/>
        <a:lstStyle/>
        <a:p>
          <a:endParaRPr lang="es-EC"/>
        </a:p>
      </dgm:t>
    </dgm:pt>
    <dgm:pt modelId="{9F12CE9A-43C4-4424-ABA6-7BFF8FA35256}" type="pres">
      <dgm:prSet presAssocID="{7E1014FF-6A57-4A5F-9136-94FBBD9A18E4}" presName="quadrant2" presStyleLbl="node1" presStyleIdx="1" presStyleCnt="4">
        <dgm:presLayoutVars>
          <dgm:chMax val="1"/>
          <dgm:bulletEnabled val="1"/>
        </dgm:presLayoutVars>
      </dgm:prSet>
      <dgm:spPr/>
      <dgm:t>
        <a:bodyPr/>
        <a:lstStyle/>
        <a:p>
          <a:endParaRPr lang="es-EC"/>
        </a:p>
      </dgm:t>
    </dgm:pt>
    <dgm:pt modelId="{BD2ECF06-F309-44FC-90CB-A88A9E64F691}" type="pres">
      <dgm:prSet presAssocID="{7E1014FF-6A57-4A5F-9136-94FBBD9A18E4}" presName="quadrant3" presStyleLbl="node1" presStyleIdx="2" presStyleCnt="4">
        <dgm:presLayoutVars>
          <dgm:chMax val="1"/>
          <dgm:bulletEnabled val="1"/>
        </dgm:presLayoutVars>
      </dgm:prSet>
      <dgm:spPr/>
      <dgm:t>
        <a:bodyPr/>
        <a:lstStyle/>
        <a:p>
          <a:endParaRPr lang="es-EC"/>
        </a:p>
      </dgm:t>
    </dgm:pt>
    <dgm:pt modelId="{E3147283-98EF-408F-854E-B510578727B0}" type="pres">
      <dgm:prSet presAssocID="{7E1014FF-6A57-4A5F-9136-94FBBD9A18E4}" presName="quadrant4" presStyleLbl="node1" presStyleIdx="3" presStyleCnt="4">
        <dgm:presLayoutVars>
          <dgm:chMax val="1"/>
          <dgm:bulletEnabled val="1"/>
        </dgm:presLayoutVars>
      </dgm:prSet>
      <dgm:spPr/>
      <dgm:t>
        <a:bodyPr/>
        <a:lstStyle/>
        <a:p>
          <a:endParaRPr lang="es-EC"/>
        </a:p>
      </dgm:t>
    </dgm:pt>
    <dgm:pt modelId="{F1AF1DE6-860A-4E13-8DA8-4ABFC7FFD501}" type="pres">
      <dgm:prSet presAssocID="{7E1014FF-6A57-4A5F-9136-94FBBD9A18E4}" presName="quadrantPlaceholder" presStyleCnt="0"/>
      <dgm:spPr/>
    </dgm:pt>
    <dgm:pt modelId="{0E4FD611-E43E-48EE-9CE2-37F3AB508C16}" type="pres">
      <dgm:prSet presAssocID="{7E1014FF-6A57-4A5F-9136-94FBBD9A18E4}" presName="center1" presStyleLbl="fgShp" presStyleIdx="0" presStyleCnt="2"/>
      <dgm:spPr/>
    </dgm:pt>
    <dgm:pt modelId="{6E560F4F-9A11-49D4-9F5E-EAA60BC500A9}" type="pres">
      <dgm:prSet presAssocID="{7E1014FF-6A57-4A5F-9136-94FBBD9A18E4}" presName="center2" presStyleLbl="fgShp" presStyleIdx="1" presStyleCnt="2"/>
      <dgm:spPr/>
    </dgm:pt>
  </dgm:ptLst>
  <dgm:cxnLst>
    <dgm:cxn modelId="{5B48E8DE-D2EC-4F4F-BF93-651CB255F7D7}" type="presOf" srcId="{4B3BED2B-7913-455D-BB4A-7460881A5F04}" destId="{FCFCA9AD-97B7-4DAD-B83B-46DCEB7C1D10}" srcOrd="1" destOrd="0" presId="urn:microsoft.com/office/officeart/2005/8/layout/cycle4"/>
    <dgm:cxn modelId="{3F4AB69C-A4D6-44B1-9540-570F48030403}" srcId="{7E1014FF-6A57-4A5F-9136-94FBBD9A18E4}" destId="{6B783943-DDF3-491F-9C31-437D1923CEAD}" srcOrd="4" destOrd="0" parTransId="{CB94A3AB-4D3D-4A23-9495-DDAC9DBD80F1}" sibTransId="{8E9E09E9-FD58-47AA-9E05-3195F745126D}"/>
    <dgm:cxn modelId="{43F0257F-6160-4F78-9D6A-2A452F312013}" type="presOf" srcId="{4B3BED2B-7913-455D-BB4A-7460881A5F04}" destId="{CD34FB10-F5F2-431C-A290-9B16F0FDCF19}" srcOrd="0" destOrd="0" presId="urn:microsoft.com/office/officeart/2005/8/layout/cycle4"/>
    <dgm:cxn modelId="{DD231C50-FB41-42F6-BC72-235A41F6ACC1}" srcId="{7E1014FF-6A57-4A5F-9136-94FBBD9A18E4}" destId="{409E3512-4C57-407A-AE15-FC151C4E8F6B}" srcOrd="1" destOrd="0" parTransId="{7A984E71-2427-4BA7-B622-752B9FE35E6D}" sibTransId="{F30A291F-102E-46C6-891D-84056895638A}"/>
    <dgm:cxn modelId="{91E5F7B0-A66C-4D1F-AB4C-F84E25DF0C4D}" srcId="{A536FFB8-89AC-4A67-A09D-EB1F802011B8}" destId="{4B3BED2B-7913-455D-BB4A-7460881A5F04}" srcOrd="0" destOrd="0" parTransId="{8F093D3A-B573-409D-B01C-EAA786668773}" sibTransId="{F0C34C77-C198-45E2-AC6A-E09DD3F8723A}"/>
    <dgm:cxn modelId="{4A4F981A-5138-45D8-905B-3650C8503C23}" type="presOf" srcId="{A536FFB8-89AC-4A67-A09D-EB1F802011B8}" destId="{D40E5FC6-6770-4F7E-8A8E-260B606C42E3}" srcOrd="0" destOrd="0" presId="urn:microsoft.com/office/officeart/2005/8/layout/cycle4"/>
    <dgm:cxn modelId="{4A5613CF-B478-480E-9124-54A8EA88B741}" srcId="{7E1014FF-6A57-4A5F-9136-94FBBD9A18E4}" destId="{DAE3FAE2-CB9C-408B-9460-B485EFB765FB}" srcOrd="5" destOrd="0" parTransId="{913CBD3A-BB38-4FF0-8AFC-31EFD7D16049}" sibTransId="{6E574423-00FB-4E25-B182-6E6BF39FDF83}"/>
    <dgm:cxn modelId="{37B2E0AB-9FB2-414C-A196-D4CB4A8A0D52}" type="presOf" srcId="{C08D7433-6250-46C6-A6A8-B877C78D5F72}" destId="{BD2ECF06-F309-44FC-90CB-A88A9E64F691}" srcOrd="0" destOrd="0" presId="urn:microsoft.com/office/officeart/2005/8/layout/cycle4"/>
    <dgm:cxn modelId="{A65C41BF-0B30-4B6C-A19C-7E37DBA7F955}" srcId="{7E1014FF-6A57-4A5F-9136-94FBBD9A18E4}" destId="{A536FFB8-89AC-4A67-A09D-EB1F802011B8}" srcOrd="0" destOrd="0" parTransId="{286AF93B-BE89-483C-AD5C-45AD00274FF7}" sibTransId="{9877A2D0-6BAB-4A8A-B29E-DA0576A22D73}"/>
    <dgm:cxn modelId="{49D784D2-612A-4E7B-A05A-C58245980907}" type="presOf" srcId="{7A685A1C-79C6-4987-A075-14FB98E0BD5C}" destId="{53419636-1FC9-480F-B49B-BA8347D2E6CB}" srcOrd="1" destOrd="0" presId="urn:microsoft.com/office/officeart/2005/8/layout/cycle4"/>
    <dgm:cxn modelId="{CE63CBE4-05C1-474F-B340-BA677E05A8A5}" type="presOf" srcId="{409E3512-4C57-407A-AE15-FC151C4E8F6B}" destId="{9F12CE9A-43C4-4424-ABA6-7BFF8FA35256}" srcOrd="0" destOrd="0" presId="urn:microsoft.com/office/officeart/2005/8/layout/cycle4"/>
    <dgm:cxn modelId="{B670385E-B664-406B-B5D5-A9CFE9EDFB3C}" srcId="{C08D7433-6250-46C6-A6A8-B877C78D5F72}" destId="{91D7BB9F-7C69-4CCD-B7E4-10F0AE57BFDB}" srcOrd="0" destOrd="0" parTransId="{CEF596F6-C69B-47C0-9AD5-F713AF175C1B}" sibTransId="{AB1E00B8-0CFB-4F73-96B4-A1C2BBB7F0DC}"/>
    <dgm:cxn modelId="{79BCEE7B-A340-446D-93C7-644DB8631BC1}" srcId="{7E1014FF-6A57-4A5F-9136-94FBBD9A18E4}" destId="{C08D7433-6250-46C6-A6A8-B877C78D5F72}" srcOrd="2" destOrd="0" parTransId="{453502C4-61B4-431D-91E6-8A548D35864D}" sibTransId="{EA3C29A9-99C5-490C-A281-CD9147DDED5D}"/>
    <dgm:cxn modelId="{299C1892-B109-4641-BC09-1F8EDE4F3B50}" type="presOf" srcId="{7E1014FF-6A57-4A5F-9136-94FBBD9A18E4}" destId="{6B75ED9C-A80E-4A94-91EF-7C462CF2D4F2}" srcOrd="0" destOrd="0" presId="urn:microsoft.com/office/officeart/2005/8/layout/cycle4"/>
    <dgm:cxn modelId="{F67A6BCB-F651-49DB-8C09-AADEF21FFA67}" type="presOf" srcId="{91D7BB9F-7C69-4CCD-B7E4-10F0AE57BFDB}" destId="{547F5B36-50F0-4A1D-BDA5-32F1330E268C}" srcOrd="0" destOrd="0" presId="urn:microsoft.com/office/officeart/2005/8/layout/cycle4"/>
    <dgm:cxn modelId="{4A05526D-F72D-4778-8EE9-98934FB1AA2F}" srcId="{7E1014FF-6A57-4A5F-9136-94FBBD9A18E4}" destId="{8891416F-86BD-4CA1-A447-AA4B460EA3C3}" srcOrd="7" destOrd="0" parTransId="{F0974E42-7AB5-4E08-9351-0C37100BD121}" sibTransId="{ECA4796C-F1C9-436B-960B-C8F0F70BAFA6}"/>
    <dgm:cxn modelId="{C458E138-63CA-4C0A-BDCF-8403DECBC6B8}" type="presOf" srcId="{D4519EC3-5B36-44C1-9CE3-AE423E6A9AB5}" destId="{E3147283-98EF-408F-854E-B510578727B0}" srcOrd="0" destOrd="0" presId="urn:microsoft.com/office/officeart/2005/8/layout/cycle4"/>
    <dgm:cxn modelId="{FE2E561B-1875-46A5-BEB0-A9A3CCDA832A}" srcId="{D4519EC3-5B36-44C1-9CE3-AE423E6A9AB5}" destId="{7A685A1C-79C6-4987-A075-14FB98E0BD5C}" srcOrd="0" destOrd="0" parTransId="{10118B38-8D57-49DA-9664-F6C7E6AE6E99}" sibTransId="{341CFEF5-096A-4A67-88B3-53D43D0FB9D0}"/>
    <dgm:cxn modelId="{DED8CBB2-0CB6-4A69-9200-18332204C95E}" srcId="{7E1014FF-6A57-4A5F-9136-94FBBD9A18E4}" destId="{D4519EC3-5B36-44C1-9CE3-AE423E6A9AB5}" srcOrd="3" destOrd="0" parTransId="{6B66E63E-A3DC-413C-A4B4-9ED1AC58A394}" sibTransId="{3EA074E9-445E-436C-9D0F-9019B70BC6DC}"/>
    <dgm:cxn modelId="{DB3ACBBB-DF76-4BCC-BB84-1C290912D261}" srcId="{7E1014FF-6A57-4A5F-9136-94FBBD9A18E4}" destId="{69DAF4B5-10FE-4E71-8622-25BEF38B9B23}" srcOrd="6" destOrd="0" parTransId="{90292F35-0935-4E7D-ABAD-38C11B70926C}" sibTransId="{43353398-C79C-436D-BF63-692812CBDBAA}"/>
    <dgm:cxn modelId="{5976F394-0F89-415C-9E79-1C1E72F7E83F}" type="presOf" srcId="{7A685A1C-79C6-4987-A075-14FB98E0BD5C}" destId="{773A3937-10FB-4349-89F8-F4349A77622B}" srcOrd="0" destOrd="0" presId="urn:microsoft.com/office/officeart/2005/8/layout/cycle4"/>
    <dgm:cxn modelId="{79592AD1-18D8-400D-98BA-1F589D21EA56}" type="presOf" srcId="{91D7BB9F-7C69-4CCD-B7E4-10F0AE57BFDB}" destId="{1C7380D7-5EC9-4AD4-87C4-6ED61FA78FBC}" srcOrd="1" destOrd="0" presId="urn:microsoft.com/office/officeart/2005/8/layout/cycle4"/>
    <dgm:cxn modelId="{D7DA928F-70B2-4E9C-8F18-A608797072FB}" type="presParOf" srcId="{6B75ED9C-A80E-4A94-91EF-7C462CF2D4F2}" destId="{E4DB738A-0D97-4357-8ED4-F44F8E0D94A9}" srcOrd="0" destOrd="0" presId="urn:microsoft.com/office/officeart/2005/8/layout/cycle4"/>
    <dgm:cxn modelId="{92923B1A-D6E7-45C5-B733-8C11133D081E}" type="presParOf" srcId="{E4DB738A-0D97-4357-8ED4-F44F8E0D94A9}" destId="{4C55B5E4-0353-4018-A1D5-D88AB634A6F6}" srcOrd="0" destOrd="0" presId="urn:microsoft.com/office/officeart/2005/8/layout/cycle4"/>
    <dgm:cxn modelId="{8A873995-B70D-4C7F-8355-463CF78DBADE}" type="presParOf" srcId="{4C55B5E4-0353-4018-A1D5-D88AB634A6F6}" destId="{CD34FB10-F5F2-431C-A290-9B16F0FDCF19}" srcOrd="0" destOrd="0" presId="urn:microsoft.com/office/officeart/2005/8/layout/cycle4"/>
    <dgm:cxn modelId="{3DD6D7B2-A89B-48E1-AF91-F0A222A5B7E3}" type="presParOf" srcId="{4C55B5E4-0353-4018-A1D5-D88AB634A6F6}" destId="{FCFCA9AD-97B7-4DAD-B83B-46DCEB7C1D10}" srcOrd="1" destOrd="0" presId="urn:microsoft.com/office/officeart/2005/8/layout/cycle4"/>
    <dgm:cxn modelId="{E47A11B8-BB53-486B-BBA7-61A5C3E2BD13}" type="presParOf" srcId="{E4DB738A-0D97-4357-8ED4-F44F8E0D94A9}" destId="{4F9E731F-3786-4BB2-9EB1-F1A5B34065D4}" srcOrd="1" destOrd="0" presId="urn:microsoft.com/office/officeart/2005/8/layout/cycle4"/>
    <dgm:cxn modelId="{23C7A294-C1CA-491A-85DA-D4DD46BCE906}" type="presParOf" srcId="{4F9E731F-3786-4BB2-9EB1-F1A5B34065D4}" destId="{547F5B36-50F0-4A1D-BDA5-32F1330E268C}" srcOrd="0" destOrd="0" presId="urn:microsoft.com/office/officeart/2005/8/layout/cycle4"/>
    <dgm:cxn modelId="{E53A0ECE-5E44-4078-9063-F398F9A3C101}" type="presParOf" srcId="{4F9E731F-3786-4BB2-9EB1-F1A5B34065D4}" destId="{1C7380D7-5EC9-4AD4-87C4-6ED61FA78FBC}" srcOrd="1" destOrd="0" presId="urn:microsoft.com/office/officeart/2005/8/layout/cycle4"/>
    <dgm:cxn modelId="{45194BCD-2A9A-4B45-B4A6-E6C3721E7545}" type="presParOf" srcId="{E4DB738A-0D97-4357-8ED4-F44F8E0D94A9}" destId="{41C96B68-C601-4444-9041-7C6A72547FD4}" srcOrd="2" destOrd="0" presId="urn:microsoft.com/office/officeart/2005/8/layout/cycle4"/>
    <dgm:cxn modelId="{DD8F8E06-011F-4C85-A632-843D17920D39}" type="presParOf" srcId="{41C96B68-C601-4444-9041-7C6A72547FD4}" destId="{773A3937-10FB-4349-89F8-F4349A77622B}" srcOrd="0" destOrd="0" presId="urn:microsoft.com/office/officeart/2005/8/layout/cycle4"/>
    <dgm:cxn modelId="{B04B9041-2510-4484-A00D-139AA5A55E6F}" type="presParOf" srcId="{41C96B68-C601-4444-9041-7C6A72547FD4}" destId="{53419636-1FC9-480F-B49B-BA8347D2E6CB}" srcOrd="1" destOrd="0" presId="urn:microsoft.com/office/officeart/2005/8/layout/cycle4"/>
    <dgm:cxn modelId="{836A3274-6D9C-4BAF-B8ED-26FEB040476D}" type="presParOf" srcId="{E4DB738A-0D97-4357-8ED4-F44F8E0D94A9}" destId="{1FEA2F20-ABB5-48D7-A6AD-63EEBA45E9C3}" srcOrd="3" destOrd="0" presId="urn:microsoft.com/office/officeart/2005/8/layout/cycle4"/>
    <dgm:cxn modelId="{4740AF10-9EAB-4BE0-AAC4-0182D9C107E4}" type="presParOf" srcId="{6B75ED9C-A80E-4A94-91EF-7C462CF2D4F2}" destId="{490F10F2-A40A-4DF2-B870-DDCD04DB6493}" srcOrd="1" destOrd="0" presId="urn:microsoft.com/office/officeart/2005/8/layout/cycle4"/>
    <dgm:cxn modelId="{CBB2CF54-F72A-4C47-B2C2-63BFD92C5634}" type="presParOf" srcId="{490F10F2-A40A-4DF2-B870-DDCD04DB6493}" destId="{D40E5FC6-6770-4F7E-8A8E-260B606C42E3}" srcOrd="0" destOrd="0" presId="urn:microsoft.com/office/officeart/2005/8/layout/cycle4"/>
    <dgm:cxn modelId="{5CC9E4B6-BAC6-4702-8065-EFB7A985AD7D}" type="presParOf" srcId="{490F10F2-A40A-4DF2-B870-DDCD04DB6493}" destId="{9F12CE9A-43C4-4424-ABA6-7BFF8FA35256}" srcOrd="1" destOrd="0" presId="urn:microsoft.com/office/officeart/2005/8/layout/cycle4"/>
    <dgm:cxn modelId="{A647315D-2FA4-4A7C-ABE2-CC34795CD3F7}" type="presParOf" srcId="{490F10F2-A40A-4DF2-B870-DDCD04DB6493}" destId="{BD2ECF06-F309-44FC-90CB-A88A9E64F691}" srcOrd="2" destOrd="0" presId="urn:microsoft.com/office/officeart/2005/8/layout/cycle4"/>
    <dgm:cxn modelId="{9929E2C1-9ACB-4218-BFEF-8D9C31FFD928}" type="presParOf" srcId="{490F10F2-A40A-4DF2-B870-DDCD04DB6493}" destId="{E3147283-98EF-408F-854E-B510578727B0}" srcOrd="3" destOrd="0" presId="urn:microsoft.com/office/officeart/2005/8/layout/cycle4"/>
    <dgm:cxn modelId="{71C76654-6919-4F0B-9EE7-FB1846F25FD5}" type="presParOf" srcId="{490F10F2-A40A-4DF2-B870-DDCD04DB6493}" destId="{F1AF1DE6-860A-4E13-8DA8-4ABFC7FFD501}" srcOrd="4" destOrd="0" presId="urn:microsoft.com/office/officeart/2005/8/layout/cycle4"/>
    <dgm:cxn modelId="{C358DC88-D70B-4255-9A3F-CB90F47311EB}" type="presParOf" srcId="{6B75ED9C-A80E-4A94-91EF-7C462CF2D4F2}" destId="{0E4FD611-E43E-48EE-9CE2-37F3AB508C16}" srcOrd="2" destOrd="0" presId="urn:microsoft.com/office/officeart/2005/8/layout/cycle4"/>
    <dgm:cxn modelId="{82350C1B-8697-4A20-BC16-28DDF475FAC8}" type="presParOf" srcId="{6B75ED9C-A80E-4A94-91EF-7C462CF2D4F2}" destId="{6E560F4F-9A11-49D4-9F5E-EAA60BC500A9}"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2D7D8-D20E-405F-AE0E-17184D7F84C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F1CA3A37-C5F9-4539-B007-FBB3AC83D959}">
      <dgm:prSet phldrT="[Texto]"/>
      <dgm:spPr/>
      <dgm:t>
        <a:bodyPr/>
        <a:lstStyle/>
        <a:p>
          <a:r>
            <a:rPr lang="es-EC" dirty="0" smtClean="0"/>
            <a:t>Crisis = Oportunidad</a:t>
          </a:r>
          <a:endParaRPr lang="es-EC" dirty="0"/>
        </a:p>
      </dgm:t>
    </dgm:pt>
    <dgm:pt modelId="{BF8A87AF-D917-4123-A965-02D1A2ED7376}" type="parTrans" cxnId="{5F3B6886-6733-4B76-959D-C524718F798E}">
      <dgm:prSet/>
      <dgm:spPr/>
      <dgm:t>
        <a:bodyPr/>
        <a:lstStyle/>
        <a:p>
          <a:endParaRPr lang="es-EC"/>
        </a:p>
      </dgm:t>
    </dgm:pt>
    <dgm:pt modelId="{96DE9E04-CF8A-4711-A15F-193E2066A214}" type="sibTrans" cxnId="{5F3B6886-6733-4B76-959D-C524718F798E}">
      <dgm:prSet/>
      <dgm:spPr/>
      <dgm:t>
        <a:bodyPr/>
        <a:lstStyle/>
        <a:p>
          <a:endParaRPr lang="es-EC"/>
        </a:p>
      </dgm:t>
    </dgm:pt>
    <dgm:pt modelId="{074BE66E-1EDD-492F-92F1-150357F8293A}">
      <dgm:prSet phldrT="[Texto]"/>
      <dgm:spPr/>
      <dgm:t>
        <a:bodyPr/>
        <a:lstStyle/>
        <a:p>
          <a:r>
            <a:rPr lang="es-EC" dirty="0" smtClean="0"/>
            <a:t>Gerentes </a:t>
          </a:r>
          <a:r>
            <a:rPr lang="es-ES" dirty="0" smtClean="0"/>
            <a:t>tomarán decisiones con bases sólidas, nada de improvisaciones</a:t>
          </a:r>
          <a:endParaRPr lang="es-EC" dirty="0"/>
        </a:p>
      </dgm:t>
    </dgm:pt>
    <dgm:pt modelId="{A34FAF85-EC08-4C61-9206-2A499996BF00}" type="parTrans" cxnId="{00E5D14A-79FF-4A6C-ABE4-0019A8405AC3}">
      <dgm:prSet/>
      <dgm:spPr/>
      <dgm:t>
        <a:bodyPr/>
        <a:lstStyle/>
        <a:p>
          <a:endParaRPr lang="es-EC"/>
        </a:p>
      </dgm:t>
    </dgm:pt>
    <dgm:pt modelId="{1F0488C0-9D25-473D-BB62-5C78E29407C2}" type="sibTrans" cxnId="{00E5D14A-79FF-4A6C-ABE4-0019A8405AC3}">
      <dgm:prSet/>
      <dgm:spPr/>
      <dgm:t>
        <a:bodyPr/>
        <a:lstStyle/>
        <a:p>
          <a:endParaRPr lang="es-EC"/>
        </a:p>
      </dgm:t>
    </dgm:pt>
    <dgm:pt modelId="{0FF16745-0D69-4D48-B7F5-8BB0434ADFB8}">
      <dgm:prSet phldrT="[Texto]"/>
      <dgm:spPr/>
      <dgm:t>
        <a:bodyPr/>
        <a:lstStyle/>
        <a:p>
          <a:r>
            <a:rPr lang="es-EC" dirty="0" smtClean="0"/>
            <a:t>La prioridad será mantener al mejor personal – Competencias duras y blandas</a:t>
          </a:r>
          <a:endParaRPr lang="es-EC" dirty="0"/>
        </a:p>
      </dgm:t>
    </dgm:pt>
    <dgm:pt modelId="{056CB384-E720-4C82-95C9-D018B52DBBFF}" type="parTrans" cxnId="{2EE7011A-71E0-489A-89F2-5276ED5531E1}">
      <dgm:prSet/>
      <dgm:spPr/>
      <dgm:t>
        <a:bodyPr/>
        <a:lstStyle/>
        <a:p>
          <a:endParaRPr lang="es-EC"/>
        </a:p>
      </dgm:t>
    </dgm:pt>
    <dgm:pt modelId="{5E8751C4-D8AB-4066-8428-6BDE3B58E1DD}" type="sibTrans" cxnId="{2EE7011A-71E0-489A-89F2-5276ED5531E1}">
      <dgm:prSet/>
      <dgm:spPr/>
      <dgm:t>
        <a:bodyPr/>
        <a:lstStyle/>
        <a:p>
          <a:endParaRPr lang="es-EC"/>
        </a:p>
      </dgm:t>
    </dgm:pt>
    <dgm:pt modelId="{D912F344-E22C-445D-AC74-F82CEEE1017A}" type="pres">
      <dgm:prSet presAssocID="{0B62D7D8-D20E-405F-AE0E-17184D7F84C5}" presName="Name0" presStyleCnt="0">
        <dgm:presLayoutVars>
          <dgm:chMax val="7"/>
          <dgm:chPref val="7"/>
          <dgm:dir/>
        </dgm:presLayoutVars>
      </dgm:prSet>
      <dgm:spPr/>
      <dgm:t>
        <a:bodyPr/>
        <a:lstStyle/>
        <a:p>
          <a:endParaRPr lang="es-EC"/>
        </a:p>
      </dgm:t>
    </dgm:pt>
    <dgm:pt modelId="{B5B620A8-29F4-49F0-BFCE-70F65B26FE32}" type="pres">
      <dgm:prSet presAssocID="{0B62D7D8-D20E-405F-AE0E-17184D7F84C5}" presName="Name1" presStyleCnt="0"/>
      <dgm:spPr/>
    </dgm:pt>
    <dgm:pt modelId="{E53FD96A-FECA-4810-A228-3E65F5EC7569}" type="pres">
      <dgm:prSet presAssocID="{0B62D7D8-D20E-405F-AE0E-17184D7F84C5}" presName="cycle" presStyleCnt="0"/>
      <dgm:spPr/>
    </dgm:pt>
    <dgm:pt modelId="{6766023C-FA61-4AB6-9757-5EC2A57E73C2}" type="pres">
      <dgm:prSet presAssocID="{0B62D7D8-D20E-405F-AE0E-17184D7F84C5}" presName="srcNode" presStyleLbl="node1" presStyleIdx="0" presStyleCnt="3"/>
      <dgm:spPr/>
    </dgm:pt>
    <dgm:pt modelId="{2395EC3E-C924-4BBF-A572-3DD3105F8335}" type="pres">
      <dgm:prSet presAssocID="{0B62D7D8-D20E-405F-AE0E-17184D7F84C5}" presName="conn" presStyleLbl="parChTrans1D2" presStyleIdx="0" presStyleCnt="1"/>
      <dgm:spPr/>
      <dgm:t>
        <a:bodyPr/>
        <a:lstStyle/>
        <a:p>
          <a:endParaRPr lang="es-EC"/>
        </a:p>
      </dgm:t>
    </dgm:pt>
    <dgm:pt modelId="{F47649F5-1BCF-477C-93BB-2E8833742AB3}" type="pres">
      <dgm:prSet presAssocID="{0B62D7D8-D20E-405F-AE0E-17184D7F84C5}" presName="extraNode" presStyleLbl="node1" presStyleIdx="0" presStyleCnt="3"/>
      <dgm:spPr/>
    </dgm:pt>
    <dgm:pt modelId="{3C113768-DA5C-4831-8B23-1D852F5A34E9}" type="pres">
      <dgm:prSet presAssocID="{0B62D7D8-D20E-405F-AE0E-17184D7F84C5}" presName="dstNode" presStyleLbl="node1" presStyleIdx="0" presStyleCnt="3"/>
      <dgm:spPr/>
    </dgm:pt>
    <dgm:pt modelId="{642C88D1-1889-4E9D-899F-58E411D250C2}" type="pres">
      <dgm:prSet presAssocID="{F1CA3A37-C5F9-4539-B007-FBB3AC83D959}" presName="text_1" presStyleLbl="node1" presStyleIdx="0" presStyleCnt="3">
        <dgm:presLayoutVars>
          <dgm:bulletEnabled val="1"/>
        </dgm:presLayoutVars>
      </dgm:prSet>
      <dgm:spPr/>
      <dgm:t>
        <a:bodyPr/>
        <a:lstStyle/>
        <a:p>
          <a:endParaRPr lang="es-EC"/>
        </a:p>
      </dgm:t>
    </dgm:pt>
    <dgm:pt modelId="{5E62F3A4-3F01-4C5F-AD86-FDA41A22174F}" type="pres">
      <dgm:prSet presAssocID="{F1CA3A37-C5F9-4539-B007-FBB3AC83D959}" presName="accent_1" presStyleCnt="0"/>
      <dgm:spPr/>
    </dgm:pt>
    <dgm:pt modelId="{E0B46F47-76E3-4FBB-944C-6AD5EEFE30D5}" type="pres">
      <dgm:prSet presAssocID="{F1CA3A37-C5F9-4539-B007-FBB3AC83D959}" presName="accentRepeatNode" presStyleLbl="solidFgAcc1" presStyleIdx="0" presStyleCnt="3"/>
      <dgm:spPr>
        <a:blipFill rotWithShape="0">
          <a:blip xmlns:r="http://schemas.openxmlformats.org/officeDocument/2006/relationships" r:embed="rId1"/>
          <a:stretch>
            <a:fillRect/>
          </a:stretch>
        </a:blipFill>
      </dgm:spPr>
    </dgm:pt>
    <dgm:pt modelId="{6ABBE4EC-9954-4605-8B17-99B2873EA296}" type="pres">
      <dgm:prSet presAssocID="{074BE66E-1EDD-492F-92F1-150357F8293A}" presName="text_2" presStyleLbl="node1" presStyleIdx="1" presStyleCnt="3">
        <dgm:presLayoutVars>
          <dgm:bulletEnabled val="1"/>
        </dgm:presLayoutVars>
      </dgm:prSet>
      <dgm:spPr/>
      <dgm:t>
        <a:bodyPr/>
        <a:lstStyle/>
        <a:p>
          <a:endParaRPr lang="es-EC"/>
        </a:p>
      </dgm:t>
    </dgm:pt>
    <dgm:pt modelId="{9B7B6900-F0B2-4D27-8B30-50D45F14A768}" type="pres">
      <dgm:prSet presAssocID="{074BE66E-1EDD-492F-92F1-150357F8293A}" presName="accent_2" presStyleCnt="0"/>
      <dgm:spPr/>
    </dgm:pt>
    <dgm:pt modelId="{6BB68431-0F82-48D3-9F20-7AAC1FD1A052}" type="pres">
      <dgm:prSet presAssocID="{074BE66E-1EDD-492F-92F1-150357F8293A}" presName="accentRepeatNode" presStyleLbl="solidFgAcc1" presStyleIdx="1" presStyleCnt="3"/>
      <dgm:spPr>
        <a:blipFill rotWithShape="0">
          <a:blip xmlns:r="http://schemas.openxmlformats.org/officeDocument/2006/relationships" r:embed="rId2"/>
          <a:stretch>
            <a:fillRect/>
          </a:stretch>
        </a:blipFill>
      </dgm:spPr>
    </dgm:pt>
    <dgm:pt modelId="{F5A0BE41-3BD4-47E5-A910-923A2ADFF744}" type="pres">
      <dgm:prSet presAssocID="{0FF16745-0D69-4D48-B7F5-8BB0434ADFB8}" presName="text_3" presStyleLbl="node1" presStyleIdx="2" presStyleCnt="3">
        <dgm:presLayoutVars>
          <dgm:bulletEnabled val="1"/>
        </dgm:presLayoutVars>
      </dgm:prSet>
      <dgm:spPr/>
      <dgm:t>
        <a:bodyPr/>
        <a:lstStyle/>
        <a:p>
          <a:endParaRPr lang="es-EC"/>
        </a:p>
      </dgm:t>
    </dgm:pt>
    <dgm:pt modelId="{6C6039AF-2251-424F-AFC1-594F21459F88}" type="pres">
      <dgm:prSet presAssocID="{0FF16745-0D69-4D48-B7F5-8BB0434ADFB8}" presName="accent_3" presStyleCnt="0"/>
      <dgm:spPr/>
    </dgm:pt>
    <dgm:pt modelId="{90B1CE5D-C47E-4881-B232-B690B7FDE2DB}" type="pres">
      <dgm:prSet presAssocID="{0FF16745-0D69-4D48-B7F5-8BB0434ADFB8}" presName="accentRepeatNode" presStyleLbl="solidFgAcc1" presStyleIdx="2" presStyleCnt="3"/>
      <dgm:spPr>
        <a:blipFill rotWithShape="0">
          <a:blip xmlns:r="http://schemas.openxmlformats.org/officeDocument/2006/relationships" r:embed="rId3"/>
          <a:stretch>
            <a:fillRect/>
          </a:stretch>
        </a:blipFill>
      </dgm:spPr>
    </dgm:pt>
  </dgm:ptLst>
  <dgm:cxnLst>
    <dgm:cxn modelId="{BE095292-D134-42FA-8179-5D624BF2000B}" type="presOf" srcId="{0FF16745-0D69-4D48-B7F5-8BB0434ADFB8}" destId="{F5A0BE41-3BD4-47E5-A910-923A2ADFF744}" srcOrd="0" destOrd="0" presId="urn:microsoft.com/office/officeart/2008/layout/VerticalCurvedList"/>
    <dgm:cxn modelId="{5F3B6886-6733-4B76-959D-C524718F798E}" srcId="{0B62D7D8-D20E-405F-AE0E-17184D7F84C5}" destId="{F1CA3A37-C5F9-4539-B007-FBB3AC83D959}" srcOrd="0" destOrd="0" parTransId="{BF8A87AF-D917-4123-A965-02D1A2ED7376}" sibTransId="{96DE9E04-CF8A-4711-A15F-193E2066A214}"/>
    <dgm:cxn modelId="{D4E5F49E-5B93-4AA0-90EE-4EFA09E0F527}" type="presOf" srcId="{0B62D7D8-D20E-405F-AE0E-17184D7F84C5}" destId="{D912F344-E22C-445D-AC74-F82CEEE1017A}" srcOrd="0" destOrd="0" presId="urn:microsoft.com/office/officeart/2008/layout/VerticalCurvedList"/>
    <dgm:cxn modelId="{F1C54D0C-A91C-40F3-9357-A82A8057EDD7}" type="presOf" srcId="{96DE9E04-CF8A-4711-A15F-193E2066A214}" destId="{2395EC3E-C924-4BBF-A572-3DD3105F8335}" srcOrd="0" destOrd="0" presId="urn:microsoft.com/office/officeart/2008/layout/VerticalCurvedList"/>
    <dgm:cxn modelId="{00E5D14A-79FF-4A6C-ABE4-0019A8405AC3}" srcId="{0B62D7D8-D20E-405F-AE0E-17184D7F84C5}" destId="{074BE66E-1EDD-492F-92F1-150357F8293A}" srcOrd="1" destOrd="0" parTransId="{A34FAF85-EC08-4C61-9206-2A499996BF00}" sibTransId="{1F0488C0-9D25-473D-BB62-5C78E29407C2}"/>
    <dgm:cxn modelId="{2EE7011A-71E0-489A-89F2-5276ED5531E1}" srcId="{0B62D7D8-D20E-405F-AE0E-17184D7F84C5}" destId="{0FF16745-0D69-4D48-B7F5-8BB0434ADFB8}" srcOrd="2" destOrd="0" parTransId="{056CB384-E720-4C82-95C9-D018B52DBBFF}" sibTransId="{5E8751C4-D8AB-4066-8428-6BDE3B58E1DD}"/>
    <dgm:cxn modelId="{EB461927-5D0C-4050-921D-472F42CEEBA2}" type="presOf" srcId="{F1CA3A37-C5F9-4539-B007-FBB3AC83D959}" destId="{642C88D1-1889-4E9D-899F-58E411D250C2}" srcOrd="0" destOrd="0" presId="urn:microsoft.com/office/officeart/2008/layout/VerticalCurvedList"/>
    <dgm:cxn modelId="{DD6DE6ED-C870-48E4-B027-5221DB74B20A}" type="presOf" srcId="{074BE66E-1EDD-492F-92F1-150357F8293A}" destId="{6ABBE4EC-9954-4605-8B17-99B2873EA296}" srcOrd="0" destOrd="0" presId="urn:microsoft.com/office/officeart/2008/layout/VerticalCurvedList"/>
    <dgm:cxn modelId="{0F8CD166-A70A-47C4-8225-8F0ED388E90A}" type="presParOf" srcId="{D912F344-E22C-445D-AC74-F82CEEE1017A}" destId="{B5B620A8-29F4-49F0-BFCE-70F65B26FE32}" srcOrd="0" destOrd="0" presId="urn:microsoft.com/office/officeart/2008/layout/VerticalCurvedList"/>
    <dgm:cxn modelId="{77C68E2E-BE56-452F-90A4-A6377AAD5FFF}" type="presParOf" srcId="{B5B620A8-29F4-49F0-BFCE-70F65B26FE32}" destId="{E53FD96A-FECA-4810-A228-3E65F5EC7569}" srcOrd="0" destOrd="0" presId="urn:microsoft.com/office/officeart/2008/layout/VerticalCurvedList"/>
    <dgm:cxn modelId="{F9EF401F-4D4D-4299-9D68-EDA4721A83EE}" type="presParOf" srcId="{E53FD96A-FECA-4810-A228-3E65F5EC7569}" destId="{6766023C-FA61-4AB6-9757-5EC2A57E73C2}" srcOrd="0" destOrd="0" presId="urn:microsoft.com/office/officeart/2008/layout/VerticalCurvedList"/>
    <dgm:cxn modelId="{CE5A7C76-0E80-470A-92A0-5B245D2691AF}" type="presParOf" srcId="{E53FD96A-FECA-4810-A228-3E65F5EC7569}" destId="{2395EC3E-C924-4BBF-A572-3DD3105F8335}" srcOrd="1" destOrd="0" presId="urn:microsoft.com/office/officeart/2008/layout/VerticalCurvedList"/>
    <dgm:cxn modelId="{945A41FD-54A3-402F-A7B2-AC7EF973FA62}" type="presParOf" srcId="{E53FD96A-FECA-4810-A228-3E65F5EC7569}" destId="{F47649F5-1BCF-477C-93BB-2E8833742AB3}" srcOrd="2" destOrd="0" presId="urn:microsoft.com/office/officeart/2008/layout/VerticalCurvedList"/>
    <dgm:cxn modelId="{375F2666-AB65-4891-879C-9FF2AC496D67}" type="presParOf" srcId="{E53FD96A-FECA-4810-A228-3E65F5EC7569}" destId="{3C113768-DA5C-4831-8B23-1D852F5A34E9}" srcOrd="3" destOrd="0" presId="urn:microsoft.com/office/officeart/2008/layout/VerticalCurvedList"/>
    <dgm:cxn modelId="{AE46EE36-A5FB-4A5A-84E5-DB04C9984162}" type="presParOf" srcId="{B5B620A8-29F4-49F0-BFCE-70F65B26FE32}" destId="{642C88D1-1889-4E9D-899F-58E411D250C2}" srcOrd="1" destOrd="0" presId="urn:microsoft.com/office/officeart/2008/layout/VerticalCurvedList"/>
    <dgm:cxn modelId="{98494D74-3EFD-4C7F-82EF-8708D783E145}" type="presParOf" srcId="{B5B620A8-29F4-49F0-BFCE-70F65B26FE32}" destId="{5E62F3A4-3F01-4C5F-AD86-FDA41A22174F}" srcOrd="2" destOrd="0" presId="urn:microsoft.com/office/officeart/2008/layout/VerticalCurvedList"/>
    <dgm:cxn modelId="{288EF1E9-2F89-4C6D-82F1-4F2EFCD623EF}" type="presParOf" srcId="{5E62F3A4-3F01-4C5F-AD86-FDA41A22174F}" destId="{E0B46F47-76E3-4FBB-944C-6AD5EEFE30D5}" srcOrd="0" destOrd="0" presId="urn:microsoft.com/office/officeart/2008/layout/VerticalCurvedList"/>
    <dgm:cxn modelId="{6630F69D-1170-4D58-8628-7569629780FD}" type="presParOf" srcId="{B5B620A8-29F4-49F0-BFCE-70F65B26FE32}" destId="{6ABBE4EC-9954-4605-8B17-99B2873EA296}" srcOrd="3" destOrd="0" presId="urn:microsoft.com/office/officeart/2008/layout/VerticalCurvedList"/>
    <dgm:cxn modelId="{06E1BA9E-43F1-4709-9BB4-1A893391D08A}" type="presParOf" srcId="{B5B620A8-29F4-49F0-BFCE-70F65B26FE32}" destId="{9B7B6900-F0B2-4D27-8B30-50D45F14A768}" srcOrd="4" destOrd="0" presId="urn:microsoft.com/office/officeart/2008/layout/VerticalCurvedList"/>
    <dgm:cxn modelId="{381B2845-B750-4B69-B669-5C4F1735C2C1}" type="presParOf" srcId="{9B7B6900-F0B2-4D27-8B30-50D45F14A768}" destId="{6BB68431-0F82-48D3-9F20-7AAC1FD1A052}" srcOrd="0" destOrd="0" presId="urn:microsoft.com/office/officeart/2008/layout/VerticalCurvedList"/>
    <dgm:cxn modelId="{2C4E1256-E253-47E7-8CC8-8F8BDD1F0852}" type="presParOf" srcId="{B5B620A8-29F4-49F0-BFCE-70F65B26FE32}" destId="{F5A0BE41-3BD4-47E5-A910-923A2ADFF744}" srcOrd="5" destOrd="0" presId="urn:microsoft.com/office/officeart/2008/layout/VerticalCurvedList"/>
    <dgm:cxn modelId="{B678B4A4-AA01-4C8D-A725-E000C3AD291F}" type="presParOf" srcId="{B5B620A8-29F4-49F0-BFCE-70F65B26FE32}" destId="{6C6039AF-2251-424F-AFC1-594F21459F88}" srcOrd="6" destOrd="0" presId="urn:microsoft.com/office/officeart/2008/layout/VerticalCurvedList"/>
    <dgm:cxn modelId="{A899A775-89F1-428C-AC76-A84C78EDDFBF}" type="presParOf" srcId="{6C6039AF-2251-424F-AFC1-594F21459F88}" destId="{90B1CE5D-C47E-4881-B232-B690B7FDE2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3165B2-7BDB-4B33-9A00-A4F26CB78071}" type="doc">
      <dgm:prSet loTypeId="urn:microsoft.com/office/officeart/2005/8/layout/hList7" loCatId="process" qsTypeId="urn:microsoft.com/office/officeart/2005/8/quickstyle/simple1" qsCatId="simple" csTypeId="urn:microsoft.com/office/officeart/2005/8/colors/colorful3" csCatId="colorful" phldr="1"/>
      <dgm:spPr/>
    </dgm:pt>
    <dgm:pt modelId="{7F55979A-3FFD-476F-9F36-50C791F386F2}">
      <dgm:prSet phldrT="[Texto]"/>
      <dgm:spPr/>
      <dgm:t>
        <a:bodyPr/>
        <a:lstStyle/>
        <a:p>
          <a:r>
            <a:rPr lang="es-EC" dirty="0" smtClean="0"/>
            <a:t>Tipo de Estudio Descriptivo</a:t>
          </a:r>
          <a:endParaRPr lang="es-EC" dirty="0"/>
        </a:p>
      </dgm:t>
    </dgm:pt>
    <dgm:pt modelId="{70EE6982-73D3-465E-9082-18FD9D6F13D6}" type="parTrans" cxnId="{F5F0B6FF-E22F-4C32-BEE2-C20A3A7FB35B}">
      <dgm:prSet/>
      <dgm:spPr/>
      <dgm:t>
        <a:bodyPr/>
        <a:lstStyle/>
        <a:p>
          <a:endParaRPr lang="es-EC"/>
        </a:p>
      </dgm:t>
    </dgm:pt>
    <dgm:pt modelId="{0B75D0F6-7F8C-412A-BF6D-A5BC66F23594}" type="sibTrans" cxnId="{F5F0B6FF-E22F-4C32-BEE2-C20A3A7FB35B}">
      <dgm:prSet/>
      <dgm:spPr/>
      <dgm:t>
        <a:bodyPr/>
        <a:lstStyle/>
        <a:p>
          <a:endParaRPr lang="es-EC"/>
        </a:p>
      </dgm:t>
    </dgm:pt>
    <dgm:pt modelId="{47B23E0C-D02E-42CD-B0DC-7453D65A76AE}">
      <dgm:prSet phldrT="[Texto]"/>
      <dgm:spPr/>
      <dgm:t>
        <a:bodyPr/>
        <a:lstStyle/>
        <a:p>
          <a:r>
            <a:rPr lang="es-EC" dirty="0" smtClean="0"/>
            <a:t>Tipo de investigación Descriptiva</a:t>
          </a:r>
          <a:endParaRPr lang="es-EC" dirty="0"/>
        </a:p>
      </dgm:t>
    </dgm:pt>
    <dgm:pt modelId="{4E4C915B-97FB-4A37-80F8-36246B19F92B}" type="parTrans" cxnId="{61A309A0-A076-4CC0-A325-E65CAA5E0FC6}">
      <dgm:prSet/>
      <dgm:spPr/>
      <dgm:t>
        <a:bodyPr/>
        <a:lstStyle/>
        <a:p>
          <a:endParaRPr lang="es-EC"/>
        </a:p>
      </dgm:t>
    </dgm:pt>
    <dgm:pt modelId="{38F4E4DC-7AE3-4D6F-B4BC-5B77E94EF629}" type="sibTrans" cxnId="{61A309A0-A076-4CC0-A325-E65CAA5E0FC6}">
      <dgm:prSet/>
      <dgm:spPr/>
      <dgm:t>
        <a:bodyPr/>
        <a:lstStyle/>
        <a:p>
          <a:endParaRPr lang="es-EC"/>
        </a:p>
      </dgm:t>
    </dgm:pt>
    <dgm:pt modelId="{CD67E8D8-0B2B-40F1-8103-CED07327346B}">
      <dgm:prSet phldrT="[Texto]"/>
      <dgm:spPr/>
      <dgm:t>
        <a:bodyPr/>
        <a:lstStyle/>
        <a:p>
          <a:r>
            <a:rPr lang="es-EC" dirty="0" err="1" smtClean="0"/>
            <a:t>Focus</a:t>
          </a:r>
          <a:r>
            <a:rPr lang="es-EC" dirty="0" smtClean="0"/>
            <a:t> </a:t>
          </a:r>
          <a:r>
            <a:rPr lang="es-EC" dirty="0" err="1" smtClean="0"/>
            <a:t>Group</a:t>
          </a:r>
          <a:endParaRPr lang="es-EC" dirty="0"/>
        </a:p>
      </dgm:t>
    </dgm:pt>
    <dgm:pt modelId="{80B7F10F-7CBF-49B0-9736-2E238C8021C3}" type="parTrans" cxnId="{8B68991E-9701-496E-9961-8B81BAF646BF}">
      <dgm:prSet/>
      <dgm:spPr/>
      <dgm:t>
        <a:bodyPr/>
        <a:lstStyle/>
        <a:p>
          <a:endParaRPr lang="es-EC"/>
        </a:p>
      </dgm:t>
    </dgm:pt>
    <dgm:pt modelId="{0F2752FA-5233-4839-BEF3-0A1D0C1C54C3}" type="sibTrans" cxnId="{8B68991E-9701-496E-9961-8B81BAF646BF}">
      <dgm:prSet/>
      <dgm:spPr/>
      <dgm:t>
        <a:bodyPr/>
        <a:lstStyle/>
        <a:p>
          <a:endParaRPr lang="es-EC"/>
        </a:p>
      </dgm:t>
    </dgm:pt>
    <dgm:pt modelId="{E18C591D-A732-48DA-9319-B85B6D223BDA}" type="pres">
      <dgm:prSet presAssocID="{EB3165B2-7BDB-4B33-9A00-A4F26CB78071}" presName="Name0" presStyleCnt="0">
        <dgm:presLayoutVars>
          <dgm:dir/>
          <dgm:resizeHandles val="exact"/>
        </dgm:presLayoutVars>
      </dgm:prSet>
      <dgm:spPr/>
    </dgm:pt>
    <dgm:pt modelId="{3FAB125E-52AE-4EC2-8EE8-CA3C35820540}" type="pres">
      <dgm:prSet presAssocID="{EB3165B2-7BDB-4B33-9A00-A4F26CB78071}" presName="fgShape" presStyleLbl="fgShp" presStyleIdx="0" presStyleCnt="1"/>
      <dgm:spPr/>
    </dgm:pt>
    <dgm:pt modelId="{56B17F9A-EFBA-4D16-A666-8ACD45110ACC}" type="pres">
      <dgm:prSet presAssocID="{EB3165B2-7BDB-4B33-9A00-A4F26CB78071}" presName="linComp" presStyleCnt="0"/>
      <dgm:spPr/>
    </dgm:pt>
    <dgm:pt modelId="{1E67A17B-E0AC-497B-9BBD-BA95ADB9DC9E}" type="pres">
      <dgm:prSet presAssocID="{7F55979A-3FFD-476F-9F36-50C791F386F2}" presName="compNode" presStyleCnt="0"/>
      <dgm:spPr/>
    </dgm:pt>
    <dgm:pt modelId="{F4E3D3BD-C8F4-402D-9A66-1FC8883E33BA}" type="pres">
      <dgm:prSet presAssocID="{7F55979A-3FFD-476F-9F36-50C791F386F2}" presName="bkgdShape" presStyleLbl="node1" presStyleIdx="0" presStyleCnt="3" custLinFactNeighborX="-1495" custLinFactNeighborY="5622"/>
      <dgm:spPr/>
      <dgm:t>
        <a:bodyPr/>
        <a:lstStyle/>
        <a:p>
          <a:endParaRPr lang="es-EC"/>
        </a:p>
      </dgm:t>
    </dgm:pt>
    <dgm:pt modelId="{04639036-0E6C-4060-9A12-BDED6346068C}" type="pres">
      <dgm:prSet presAssocID="{7F55979A-3FFD-476F-9F36-50C791F386F2}" presName="nodeTx" presStyleLbl="node1" presStyleIdx="0" presStyleCnt="3">
        <dgm:presLayoutVars>
          <dgm:bulletEnabled val="1"/>
        </dgm:presLayoutVars>
      </dgm:prSet>
      <dgm:spPr/>
      <dgm:t>
        <a:bodyPr/>
        <a:lstStyle/>
        <a:p>
          <a:endParaRPr lang="es-EC"/>
        </a:p>
      </dgm:t>
    </dgm:pt>
    <dgm:pt modelId="{98832038-3054-4813-BDD8-65B237542EDE}" type="pres">
      <dgm:prSet presAssocID="{7F55979A-3FFD-476F-9F36-50C791F386F2}" presName="invisiNode" presStyleLbl="node1" presStyleIdx="0" presStyleCnt="3"/>
      <dgm:spPr/>
    </dgm:pt>
    <dgm:pt modelId="{2BCC8D1F-DC2D-4ED6-957B-A74B3A564564}" type="pres">
      <dgm:prSet presAssocID="{7F55979A-3FFD-476F-9F36-50C791F386F2}" presName="imagNode" presStyleLbl="fgImgPlace1" presStyleIdx="0" presStyleCnt="3"/>
      <dgm:spPr>
        <a:blipFill rotWithShape="1">
          <a:blip xmlns:r="http://schemas.openxmlformats.org/officeDocument/2006/relationships" r:embed="rId1"/>
          <a:stretch>
            <a:fillRect/>
          </a:stretch>
        </a:blipFill>
      </dgm:spPr>
    </dgm:pt>
    <dgm:pt modelId="{F43CCD88-7795-4DD6-AE4F-C89F362337CE}" type="pres">
      <dgm:prSet presAssocID="{0B75D0F6-7F8C-412A-BF6D-A5BC66F23594}" presName="sibTrans" presStyleLbl="sibTrans2D1" presStyleIdx="0" presStyleCnt="0"/>
      <dgm:spPr/>
      <dgm:t>
        <a:bodyPr/>
        <a:lstStyle/>
        <a:p>
          <a:endParaRPr lang="es-EC"/>
        </a:p>
      </dgm:t>
    </dgm:pt>
    <dgm:pt modelId="{5E7DCF39-FEF6-4ED7-B074-0BFF78E01507}" type="pres">
      <dgm:prSet presAssocID="{47B23E0C-D02E-42CD-B0DC-7453D65A76AE}" presName="compNode" presStyleCnt="0"/>
      <dgm:spPr/>
    </dgm:pt>
    <dgm:pt modelId="{D9A0EA43-2950-42A9-9CE6-8E0112415F1F}" type="pres">
      <dgm:prSet presAssocID="{47B23E0C-D02E-42CD-B0DC-7453D65A76AE}" presName="bkgdShape" presStyleLbl="node1" presStyleIdx="1" presStyleCnt="3"/>
      <dgm:spPr/>
      <dgm:t>
        <a:bodyPr/>
        <a:lstStyle/>
        <a:p>
          <a:endParaRPr lang="es-EC"/>
        </a:p>
      </dgm:t>
    </dgm:pt>
    <dgm:pt modelId="{649FC429-26DE-419D-87C8-AA29A919A0F8}" type="pres">
      <dgm:prSet presAssocID="{47B23E0C-D02E-42CD-B0DC-7453D65A76AE}" presName="nodeTx" presStyleLbl="node1" presStyleIdx="1" presStyleCnt="3">
        <dgm:presLayoutVars>
          <dgm:bulletEnabled val="1"/>
        </dgm:presLayoutVars>
      </dgm:prSet>
      <dgm:spPr/>
      <dgm:t>
        <a:bodyPr/>
        <a:lstStyle/>
        <a:p>
          <a:endParaRPr lang="es-EC"/>
        </a:p>
      </dgm:t>
    </dgm:pt>
    <dgm:pt modelId="{03EFE41D-1FDC-4434-A794-F47CB0848FF4}" type="pres">
      <dgm:prSet presAssocID="{47B23E0C-D02E-42CD-B0DC-7453D65A76AE}" presName="invisiNode" presStyleLbl="node1" presStyleIdx="1" presStyleCnt="3"/>
      <dgm:spPr/>
    </dgm:pt>
    <dgm:pt modelId="{26F292AE-08F7-4442-873B-E4CAEE189726}" type="pres">
      <dgm:prSet presAssocID="{47B23E0C-D02E-42CD-B0DC-7453D65A76AE}" presName="imagNode" presStyleLbl="fgImgPlace1" presStyleIdx="1" presStyleCnt="3"/>
      <dgm:spPr>
        <a:blipFill rotWithShape="1">
          <a:blip xmlns:r="http://schemas.openxmlformats.org/officeDocument/2006/relationships" r:embed="rId2"/>
          <a:stretch>
            <a:fillRect/>
          </a:stretch>
        </a:blipFill>
      </dgm:spPr>
    </dgm:pt>
    <dgm:pt modelId="{41E1B1AD-B052-4B03-B49D-293BE752A8F2}" type="pres">
      <dgm:prSet presAssocID="{38F4E4DC-7AE3-4D6F-B4BC-5B77E94EF629}" presName="sibTrans" presStyleLbl="sibTrans2D1" presStyleIdx="0" presStyleCnt="0"/>
      <dgm:spPr/>
      <dgm:t>
        <a:bodyPr/>
        <a:lstStyle/>
        <a:p>
          <a:endParaRPr lang="es-EC"/>
        </a:p>
      </dgm:t>
    </dgm:pt>
    <dgm:pt modelId="{C37C3FCF-A8EE-45EF-8906-65CC9824A0A4}" type="pres">
      <dgm:prSet presAssocID="{CD67E8D8-0B2B-40F1-8103-CED07327346B}" presName="compNode" presStyleCnt="0"/>
      <dgm:spPr/>
    </dgm:pt>
    <dgm:pt modelId="{6D1BD9D0-D246-40BF-84D8-3BF50E9B2387}" type="pres">
      <dgm:prSet presAssocID="{CD67E8D8-0B2B-40F1-8103-CED07327346B}" presName="bkgdShape" presStyleLbl="node1" presStyleIdx="2" presStyleCnt="3"/>
      <dgm:spPr/>
      <dgm:t>
        <a:bodyPr/>
        <a:lstStyle/>
        <a:p>
          <a:endParaRPr lang="es-EC"/>
        </a:p>
      </dgm:t>
    </dgm:pt>
    <dgm:pt modelId="{EA7117F2-B6AB-4ADC-843F-54F26DA79338}" type="pres">
      <dgm:prSet presAssocID="{CD67E8D8-0B2B-40F1-8103-CED07327346B}" presName="nodeTx" presStyleLbl="node1" presStyleIdx="2" presStyleCnt="3">
        <dgm:presLayoutVars>
          <dgm:bulletEnabled val="1"/>
        </dgm:presLayoutVars>
      </dgm:prSet>
      <dgm:spPr/>
      <dgm:t>
        <a:bodyPr/>
        <a:lstStyle/>
        <a:p>
          <a:endParaRPr lang="es-EC"/>
        </a:p>
      </dgm:t>
    </dgm:pt>
    <dgm:pt modelId="{CFDEA346-AF34-4F66-99E3-1E21339CEB51}" type="pres">
      <dgm:prSet presAssocID="{CD67E8D8-0B2B-40F1-8103-CED07327346B}" presName="invisiNode" presStyleLbl="node1" presStyleIdx="2" presStyleCnt="3"/>
      <dgm:spPr/>
    </dgm:pt>
    <dgm:pt modelId="{DD4AFFD1-1D50-48C3-AD6F-3B9CCA6A7D06}" type="pres">
      <dgm:prSet presAssocID="{CD67E8D8-0B2B-40F1-8103-CED07327346B}" presName="imagNode" presStyleLbl="fgImgPlace1" presStyleIdx="2" presStyleCnt="3"/>
      <dgm:spPr>
        <a:blipFill rotWithShape="1">
          <a:blip xmlns:r="http://schemas.openxmlformats.org/officeDocument/2006/relationships" r:embed="rId3"/>
          <a:stretch>
            <a:fillRect/>
          </a:stretch>
        </a:blipFill>
      </dgm:spPr>
    </dgm:pt>
  </dgm:ptLst>
  <dgm:cxnLst>
    <dgm:cxn modelId="{FF6467D8-5550-408D-B483-3AC8AD8E6C74}" type="presOf" srcId="{47B23E0C-D02E-42CD-B0DC-7453D65A76AE}" destId="{D9A0EA43-2950-42A9-9CE6-8E0112415F1F}" srcOrd="0" destOrd="0" presId="urn:microsoft.com/office/officeart/2005/8/layout/hList7"/>
    <dgm:cxn modelId="{F5F0B6FF-E22F-4C32-BEE2-C20A3A7FB35B}" srcId="{EB3165B2-7BDB-4B33-9A00-A4F26CB78071}" destId="{7F55979A-3FFD-476F-9F36-50C791F386F2}" srcOrd="0" destOrd="0" parTransId="{70EE6982-73D3-465E-9082-18FD9D6F13D6}" sibTransId="{0B75D0F6-7F8C-412A-BF6D-A5BC66F23594}"/>
    <dgm:cxn modelId="{31175B3F-6CDD-4678-BA4B-8D2463877693}" type="presOf" srcId="{EB3165B2-7BDB-4B33-9A00-A4F26CB78071}" destId="{E18C591D-A732-48DA-9319-B85B6D223BDA}" srcOrd="0" destOrd="0" presId="urn:microsoft.com/office/officeart/2005/8/layout/hList7"/>
    <dgm:cxn modelId="{1A633BCA-5555-4873-9AF2-7E56FFFD1E81}" type="presOf" srcId="{7F55979A-3FFD-476F-9F36-50C791F386F2}" destId="{04639036-0E6C-4060-9A12-BDED6346068C}" srcOrd="1" destOrd="0" presId="urn:microsoft.com/office/officeart/2005/8/layout/hList7"/>
    <dgm:cxn modelId="{8B68991E-9701-496E-9961-8B81BAF646BF}" srcId="{EB3165B2-7BDB-4B33-9A00-A4F26CB78071}" destId="{CD67E8D8-0B2B-40F1-8103-CED07327346B}" srcOrd="2" destOrd="0" parTransId="{80B7F10F-7CBF-49B0-9736-2E238C8021C3}" sibTransId="{0F2752FA-5233-4839-BEF3-0A1D0C1C54C3}"/>
    <dgm:cxn modelId="{61A309A0-A076-4CC0-A325-E65CAA5E0FC6}" srcId="{EB3165B2-7BDB-4B33-9A00-A4F26CB78071}" destId="{47B23E0C-D02E-42CD-B0DC-7453D65A76AE}" srcOrd="1" destOrd="0" parTransId="{4E4C915B-97FB-4A37-80F8-36246B19F92B}" sibTransId="{38F4E4DC-7AE3-4D6F-B4BC-5B77E94EF629}"/>
    <dgm:cxn modelId="{8DE7CCCA-9451-4802-87BA-D32690D7B48A}" type="presOf" srcId="{7F55979A-3FFD-476F-9F36-50C791F386F2}" destId="{F4E3D3BD-C8F4-402D-9A66-1FC8883E33BA}" srcOrd="0" destOrd="0" presId="urn:microsoft.com/office/officeart/2005/8/layout/hList7"/>
    <dgm:cxn modelId="{3C5C50A6-7C84-453D-91BA-18484D9024E5}" type="presOf" srcId="{CD67E8D8-0B2B-40F1-8103-CED07327346B}" destId="{EA7117F2-B6AB-4ADC-843F-54F26DA79338}" srcOrd="1" destOrd="0" presId="urn:microsoft.com/office/officeart/2005/8/layout/hList7"/>
    <dgm:cxn modelId="{FD55B027-A8EB-437B-B45F-13AEA08A840F}" type="presOf" srcId="{38F4E4DC-7AE3-4D6F-B4BC-5B77E94EF629}" destId="{41E1B1AD-B052-4B03-B49D-293BE752A8F2}" srcOrd="0" destOrd="0" presId="urn:microsoft.com/office/officeart/2005/8/layout/hList7"/>
    <dgm:cxn modelId="{742AF447-8611-43AC-BCBF-06024F9EC143}" type="presOf" srcId="{CD67E8D8-0B2B-40F1-8103-CED07327346B}" destId="{6D1BD9D0-D246-40BF-84D8-3BF50E9B2387}" srcOrd="0" destOrd="0" presId="urn:microsoft.com/office/officeart/2005/8/layout/hList7"/>
    <dgm:cxn modelId="{AFA08671-F4E8-4A64-8501-E87FF2FB59AE}" type="presOf" srcId="{47B23E0C-D02E-42CD-B0DC-7453D65A76AE}" destId="{649FC429-26DE-419D-87C8-AA29A919A0F8}" srcOrd="1" destOrd="0" presId="urn:microsoft.com/office/officeart/2005/8/layout/hList7"/>
    <dgm:cxn modelId="{9C9639C4-ECC2-493F-9D60-FBFA298C5677}" type="presOf" srcId="{0B75D0F6-7F8C-412A-BF6D-A5BC66F23594}" destId="{F43CCD88-7795-4DD6-AE4F-C89F362337CE}" srcOrd="0" destOrd="0" presId="urn:microsoft.com/office/officeart/2005/8/layout/hList7"/>
    <dgm:cxn modelId="{899CA878-FA56-44C4-8073-C457DB943FCF}" type="presParOf" srcId="{E18C591D-A732-48DA-9319-B85B6D223BDA}" destId="{3FAB125E-52AE-4EC2-8EE8-CA3C35820540}" srcOrd="0" destOrd="0" presId="urn:microsoft.com/office/officeart/2005/8/layout/hList7"/>
    <dgm:cxn modelId="{E50C947C-327D-4B61-907A-E57612C2E1B8}" type="presParOf" srcId="{E18C591D-A732-48DA-9319-B85B6D223BDA}" destId="{56B17F9A-EFBA-4D16-A666-8ACD45110ACC}" srcOrd="1" destOrd="0" presId="urn:microsoft.com/office/officeart/2005/8/layout/hList7"/>
    <dgm:cxn modelId="{B4392C09-92E7-40CF-98DA-9E2FCCFCC1AA}" type="presParOf" srcId="{56B17F9A-EFBA-4D16-A666-8ACD45110ACC}" destId="{1E67A17B-E0AC-497B-9BBD-BA95ADB9DC9E}" srcOrd="0" destOrd="0" presId="urn:microsoft.com/office/officeart/2005/8/layout/hList7"/>
    <dgm:cxn modelId="{9B255C60-6CEC-41DD-AE20-F22156B5CFF9}" type="presParOf" srcId="{1E67A17B-E0AC-497B-9BBD-BA95ADB9DC9E}" destId="{F4E3D3BD-C8F4-402D-9A66-1FC8883E33BA}" srcOrd="0" destOrd="0" presId="urn:microsoft.com/office/officeart/2005/8/layout/hList7"/>
    <dgm:cxn modelId="{2820CD35-93B3-4610-BF71-4DB58D0D0EC1}" type="presParOf" srcId="{1E67A17B-E0AC-497B-9BBD-BA95ADB9DC9E}" destId="{04639036-0E6C-4060-9A12-BDED6346068C}" srcOrd="1" destOrd="0" presId="urn:microsoft.com/office/officeart/2005/8/layout/hList7"/>
    <dgm:cxn modelId="{C5B47BC8-0BA6-4E44-982F-07B7BC1D5DC1}" type="presParOf" srcId="{1E67A17B-E0AC-497B-9BBD-BA95ADB9DC9E}" destId="{98832038-3054-4813-BDD8-65B237542EDE}" srcOrd="2" destOrd="0" presId="urn:microsoft.com/office/officeart/2005/8/layout/hList7"/>
    <dgm:cxn modelId="{7D8B4051-F039-46ED-B817-080AB8F72E93}" type="presParOf" srcId="{1E67A17B-E0AC-497B-9BBD-BA95ADB9DC9E}" destId="{2BCC8D1F-DC2D-4ED6-957B-A74B3A564564}" srcOrd="3" destOrd="0" presId="urn:microsoft.com/office/officeart/2005/8/layout/hList7"/>
    <dgm:cxn modelId="{C6A8515D-3251-4307-AA3A-EBDEBA761426}" type="presParOf" srcId="{56B17F9A-EFBA-4D16-A666-8ACD45110ACC}" destId="{F43CCD88-7795-4DD6-AE4F-C89F362337CE}" srcOrd="1" destOrd="0" presId="urn:microsoft.com/office/officeart/2005/8/layout/hList7"/>
    <dgm:cxn modelId="{6B63213C-D4AD-4DD6-BCC4-5BA11C079A77}" type="presParOf" srcId="{56B17F9A-EFBA-4D16-A666-8ACD45110ACC}" destId="{5E7DCF39-FEF6-4ED7-B074-0BFF78E01507}" srcOrd="2" destOrd="0" presId="urn:microsoft.com/office/officeart/2005/8/layout/hList7"/>
    <dgm:cxn modelId="{A18ACBE9-961B-4769-B8FC-9388464932C4}" type="presParOf" srcId="{5E7DCF39-FEF6-4ED7-B074-0BFF78E01507}" destId="{D9A0EA43-2950-42A9-9CE6-8E0112415F1F}" srcOrd="0" destOrd="0" presId="urn:microsoft.com/office/officeart/2005/8/layout/hList7"/>
    <dgm:cxn modelId="{410F913A-41E0-4B2F-97B0-2D6190800F7F}" type="presParOf" srcId="{5E7DCF39-FEF6-4ED7-B074-0BFF78E01507}" destId="{649FC429-26DE-419D-87C8-AA29A919A0F8}" srcOrd="1" destOrd="0" presId="urn:microsoft.com/office/officeart/2005/8/layout/hList7"/>
    <dgm:cxn modelId="{3AC3069B-A676-45B9-A481-F3135EFE6CFF}" type="presParOf" srcId="{5E7DCF39-FEF6-4ED7-B074-0BFF78E01507}" destId="{03EFE41D-1FDC-4434-A794-F47CB0848FF4}" srcOrd="2" destOrd="0" presId="urn:microsoft.com/office/officeart/2005/8/layout/hList7"/>
    <dgm:cxn modelId="{6B6E17A1-9E3B-4FC4-A24E-CC96CF302564}" type="presParOf" srcId="{5E7DCF39-FEF6-4ED7-B074-0BFF78E01507}" destId="{26F292AE-08F7-4442-873B-E4CAEE189726}" srcOrd="3" destOrd="0" presId="urn:microsoft.com/office/officeart/2005/8/layout/hList7"/>
    <dgm:cxn modelId="{298D8113-D456-41DE-904E-4030A3DCADF5}" type="presParOf" srcId="{56B17F9A-EFBA-4D16-A666-8ACD45110ACC}" destId="{41E1B1AD-B052-4B03-B49D-293BE752A8F2}" srcOrd="3" destOrd="0" presId="urn:microsoft.com/office/officeart/2005/8/layout/hList7"/>
    <dgm:cxn modelId="{340404AC-8E99-4EDE-BFB4-D45958A96069}" type="presParOf" srcId="{56B17F9A-EFBA-4D16-A666-8ACD45110ACC}" destId="{C37C3FCF-A8EE-45EF-8906-65CC9824A0A4}" srcOrd="4" destOrd="0" presId="urn:microsoft.com/office/officeart/2005/8/layout/hList7"/>
    <dgm:cxn modelId="{012C2DFC-F268-4AA9-9132-791C485889D0}" type="presParOf" srcId="{C37C3FCF-A8EE-45EF-8906-65CC9824A0A4}" destId="{6D1BD9D0-D246-40BF-84D8-3BF50E9B2387}" srcOrd="0" destOrd="0" presId="urn:microsoft.com/office/officeart/2005/8/layout/hList7"/>
    <dgm:cxn modelId="{AC5CE19B-A51B-4418-A573-F3C941125D2E}" type="presParOf" srcId="{C37C3FCF-A8EE-45EF-8906-65CC9824A0A4}" destId="{EA7117F2-B6AB-4ADC-843F-54F26DA79338}" srcOrd="1" destOrd="0" presId="urn:microsoft.com/office/officeart/2005/8/layout/hList7"/>
    <dgm:cxn modelId="{FA6B3250-E469-4520-A957-6299D96AB5DF}" type="presParOf" srcId="{C37C3FCF-A8EE-45EF-8906-65CC9824A0A4}" destId="{CFDEA346-AF34-4F66-99E3-1E21339CEB51}" srcOrd="2" destOrd="0" presId="urn:microsoft.com/office/officeart/2005/8/layout/hList7"/>
    <dgm:cxn modelId="{0CE26EF2-5EB3-4996-A120-7C26BDF9F463}" type="presParOf" srcId="{C37C3FCF-A8EE-45EF-8906-65CC9824A0A4}" destId="{DD4AFFD1-1D50-48C3-AD6F-3B9CCA6A7D0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0FF180-BD51-40AA-AAE8-4D835748B5BE}"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EC"/>
        </a:p>
      </dgm:t>
    </dgm:pt>
    <dgm:pt modelId="{6CEF02B9-32A6-4922-995E-0DCC83664422}">
      <dgm:prSet phldrT="[Texto]" custT="1"/>
      <dgm:spPr/>
      <dgm:t>
        <a:bodyPr/>
        <a:lstStyle/>
        <a:p>
          <a:r>
            <a:rPr lang="es-EC" sz="2000" dirty="0" smtClean="0"/>
            <a:t>Diseño de </a:t>
          </a:r>
          <a:r>
            <a:rPr lang="es-EC" sz="2000" dirty="0" err="1" smtClean="0"/>
            <a:t>Focus</a:t>
          </a:r>
          <a:r>
            <a:rPr lang="es-EC" sz="2000" dirty="0" smtClean="0"/>
            <a:t> </a:t>
          </a:r>
          <a:r>
            <a:rPr lang="es-EC" sz="2000" dirty="0" err="1" smtClean="0"/>
            <a:t>Group</a:t>
          </a:r>
          <a:endParaRPr lang="es-EC" sz="2000" dirty="0"/>
        </a:p>
      </dgm:t>
    </dgm:pt>
    <dgm:pt modelId="{0EDA5C98-3781-4465-A120-8479C6CE9F5D}" type="parTrans" cxnId="{DCE8FD4B-A68C-4C48-B84A-FF3ED8DDC9F5}">
      <dgm:prSet/>
      <dgm:spPr/>
      <dgm:t>
        <a:bodyPr/>
        <a:lstStyle/>
        <a:p>
          <a:endParaRPr lang="es-EC"/>
        </a:p>
      </dgm:t>
    </dgm:pt>
    <dgm:pt modelId="{5F5F28BE-75CE-4B60-880D-106036B235D2}" type="sibTrans" cxnId="{DCE8FD4B-A68C-4C48-B84A-FF3ED8DDC9F5}">
      <dgm:prSet/>
      <dgm:spPr/>
      <dgm:t>
        <a:bodyPr/>
        <a:lstStyle/>
        <a:p>
          <a:endParaRPr lang="es-EC"/>
        </a:p>
      </dgm:t>
    </dgm:pt>
    <dgm:pt modelId="{9EDF5C3B-EA36-4831-ACB6-CE995FE97F43}">
      <dgm:prSet phldrT="[Texto]" custT="1"/>
      <dgm:spPr/>
      <dgm:t>
        <a:bodyPr/>
        <a:lstStyle/>
        <a:p>
          <a:r>
            <a:rPr lang="es-ES" sz="1800" dirty="0" smtClean="0">
              <a:latin typeface="Arial" panose="020B0604020202020204" pitchFamily="34" charset="0"/>
              <a:ea typeface="Calibri" panose="020F0502020204030204" pitchFamily="34" charset="0"/>
              <a:cs typeface="Times New Roman" panose="02020603050405020304" pitchFamily="18" charset="0"/>
            </a:rPr>
            <a:t>Lugar y materiales </a:t>
          </a:r>
          <a:endParaRPr lang="es-EC" sz="1800" dirty="0"/>
        </a:p>
      </dgm:t>
    </dgm:pt>
    <dgm:pt modelId="{A401DB02-72DC-494A-85EE-FFD47B986637}" type="parTrans" cxnId="{3CF63467-9A68-4A5E-8EC4-2DEFF89994EA}">
      <dgm:prSet/>
      <dgm:spPr/>
      <dgm:t>
        <a:bodyPr/>
        <a:lstStyle/>
        <a:p>
          <a:endParaRPr lang="es-EC"/>
        </a:p>
      </dgm:t>
    </dgm:pt>
    <dgm:pt modelId="{2378EC8B-DEFF-44FF-96FA-A1D0447CBDDF}" type="sibTrans" cxnId="{3CF63467-9A68-4A5E-8EC4-2DEFF89994EA}">
      <dgm:prSet/>
      <dgm:spPr/>
      <dgm:t>
        <a:bodyPr/>
        <a:lstStyle/>
        <a:p>
          <a:endParaRPr lang="es-EC"/>
        </a:p>
      </dgm:t>
    </dgm:pt>
    <dgm:pt modelId="{69C9AF40-BDCB-4AE0-8AD7-A9AFED2E43B9}">
      <dgm:prSet phldrT="[Texto]" custT="1"/>
      <dgm:spPr/>
      <dgm:t>
        <a:bodyPr/>
        <a:lstStyle/>
        <a:p>
          <a:r>
            <a:rPr lang="es-ES" sz="1800" dirty="0" smtClean="0">
              <a:latin typeface="Arial" panose="020B0604020202020204" pitchFamily="34" charset="0"/>
              <a:ea typeface="Calibri" panose="020F0502020204030204" pitchFamily="34" charset="0"/>
              <a:cs typeface="Times New Roman" panose="02020603050405020304" pitchFamily="18" charset="0"/>
            </a:rPr>
            <a:t>Reclutamiento de participantes</a:t>
          </a:r>
          <a:endParaRPr lang="es-EC" sz="1800" dirty="0"/>
        </a:p>
      </dgm:t>
    </dgm:pt>
    <dgm:pt modelId="{F826C68C-6F5D-43C8-8DDB-266563AF9B97}" type="parTrans" cxnId="{5ACBD7A2-3E4B-41F7-9CCE-6357C581DA19}">
      <dgm:prSet/>
      <dgm:spPr/>
      <dgm:t>
        <a:bodyPr/>
        <a:lstStyle/>
        <a:p>
          <a:endParaRPr lang="es-EC"/>
        </a:p>
      </dgm:t>
    </dgm:pt>
    <dgm:pt modelId="{C87206CF-00FC-49DA-80F9-B38AA6FE8453}" type="sibTrans" cxnId="{5ACBD7A2-3E4B-41F7-9CCE-6357C581DA19}">
      <dgm:prSet/>
      <dgm:spPr/>
      <dgm:t>
        <a:bodyPr/>
        <a:lstStyle/>
        <a:p>
          <a:endParaRPr lang="es-EC"/>
        </a:p>
      </dgm:t>
    </dgm:pt>
    <dgm:pt modelId="{68FFB27B-F543-42A5-9061-7B902C834012}">
      <dgm:prSet phldrT="[Texto]" custT="1"/>
      <dgm:spPr/>
      <dgm:t>
        <a:bodyPr/>
        <a:lstStyle/>
        <a:p>
          <a:r>
            <a:rPr lang="es-EC" sz="2000" dirty="0" smtClean="0"/>
            <a:t>Perfil de participantes</a:t>
          </a:r>
          <a:endParaRPr lang="es-EC" sz="2000" dirty="0"/>
        </a:p>
      </dgm:t>
    </dgm:pt>
    <dgm:pt modelId="{617A40D8-33CE-4DE4-9A17-7A76177536FE}" type="parTrans" cxnId="{6C219D43-0E01-4550-8106-2D482D548ED0}">
      <dgm:prSet/>
      <dgm:spPr/>
      <dgm:t>
        <a:bodyPr/>
        <a:lstStyle/>
        <a:p>
          <a:endParaRPr lang="es-EC"/>
        </a:p>
      </dgm:t>
    </dgm:pt>
    <dgm:pt modelId="{05C9ED49-2B67-4D02-B873-0ADD16317511}" type="sibTrans" cxnId="{6C219D43-0E01-4550-8106-2D482D548ED0}">
      <dgm:prSet/>
      <dgm:spPr/>
      <dgm:t>
        <a:bodyPr/>
        <a:lstStyle/>
        <a:p>
          <a:endParaRPr lang="es-EC"/>
        </a:p>
      </dgm:t>
    </dgm:pt>
    <dgm:pt modelId="{BBF9CF54-289A-44BD-8F91-4C0D28347697}">
      <dgm:prSet phldrT="[Texto]" custT="1"/>
      <dgm:spPr/>
      <dgm:t>
        <a:bodyPr/>
        <a:lstStyle/>
        <a:p>
          <a:r>
            <a:rPr lang="es-EC" sz="2000" dirty="0" smtClean="0"/>
            <a:t>Rol</a:t>
          </a:r>
          <a:endParaRPr lang="es-EC" sz="2000" dirty="0"/>
        </a:p>
      </dgm:t>
    </dgm:pt>
    <dgm:pt modelId="{BEAE3D06-C580-453B-9C9C-3CDC0074D0F3}" type="parTrans" cxnId="{B41DD2C2-01D4-438D-B304-1CBBB1FD0CBF}">
      <dgm:prSet/>
      <dgm:spPr/>
      <dgm:t>
        <a:bodyPr/>
        <a:lstStyle/>
        <a:p>
          <a:endParaRPr lang="es-EC"/>
        </a:p>
      </dgm:t>
    </dgm:pt>
    <dgm:pt modelId="{09772082-4066-4CEE-9069-9818CD8845EA}" type="sibTrans" cxnId="{B41DD2C2-01D4-438D-B304-1CBBB1FD0CBF}">
      <dgm:prSet/>
      <dgm:spPr/>
      <dgm:t>
        <a:bodyPr/>
        <a:lstStyle/>
        <a:p>
          <a:endParaRPr lang="es-EC"/>
        </a:p>
      </dgm:t>
    </dgm:pt>
    <dgm:pt modelId="{0615FEDA-8BE1-4A07-94D2-0466D548E025}">
      <dgm:prSet phldrT="[Texto]" custT="1"/>
      <dgm:spPr/>
      <dgm:t>
        <a:bodyPr/>
        <a:lstStyle/>
        <a:p>
          <a:r>
            <a:rPr lang="es-EC" sz="2000" dirty="0" smtClean="0"/>
            <a:t>Sub división</a:t>
          </a:r>
          <a:endParaRPr lang="es-EC" sz="2000" dirty="0"/>
        </a:p>
      </dgm:t>
    </dgm:pt>
    <dgm:pt modelId="{4CE43C23-2314-482E-9767-6445B06F7AF4}" type="parTrans" cxnId="{4E2EB12C-DD1E-4E21-86C0-84C5C9E9D032}">
      <dgm:prSet/>
      <dgm:spPr/>
      <dgm:t>
        <a:bodyPr/>
        <a:lstStyle/>
        <a:p>
          <a:endParaRPr lang="es-EC"/>
        </a:p>
      </dgm:t>
    </dgm:pt>
    <dgm:pt modelId="{6A82A7E0-BEFD-4D9E-9DBE-06723386C293}" type="sibTrans" cxnId="{4E2EB12C-DD1E-4E21-86C0-84C5C9E9D032}">
      <dgm:prSet/>
      <dgm:spPr/>
      <dgm:t>
        <a:bodyPr/>
        <a:lstStyle/>
        <a:p>
          <a:endParaRPr lang="es-EC"/>
        </a:p>
      </dgm:t>
    </dgm:pt>
    <dgm:pt modelId="{4BB3676B-34A9-4D96-8055-60382CE0E659}">
      <dgm:prSet phldrT="[Texto]"/>
      <dgm:spPr/>
      <dgm:t>
        <a:bodyPr/>
        <a:lstStyle/>
        <a:p>
          <a:r>
            <a:rPr lang="es-EC" dirty="0" smtClean="0"/>
            <a:t>Guía FG</a:t>
          </a:r>
          <a:endParaRPr lang="es-EC" dirty="0"/>
        </a:p>
      </dgm:t>
    </dgm:pt>
    <dgm:pt modelId="{71883BFE-6536-4B23-AFB1-AF2A7AD40A02}" type="parTrans" cxnId="{53CA8DDF-9A42-4DF3-940E-070071BAFF2C}">
      <dgm:prSet/>
      <dgm:spPr/>
      <dgm:t>
        <a:bodyPr/>
        <a:lstStyle/>
        <a:p>
          <a:endParaRPr lang="es-EC"/>
        </a:p>
      </dgm:t>
    </dgm:pt>
    <dgm:pt modelId="{08BA0FD5-6AB2-42B2-A026-2EAEC2BBC01F}" type="sibTrans" cxnId="{53CA8DDF-9A42-4DF3-940E-070071BAFF2C}">
      <dgm:prSet/>
      <dgm:spPr/>
      <dgm:t>
        <a:bodyPr/>
        <a:lstStyle/>
        <a:p>
          <a:endParaRPr lang="es-EC"/>
        </a:p>
      </dgm:t>
    </dgm:pt>
    <dgm:pt modelId="{5977FEF4-5B03-4FF0-BCCA-8BF6F95F56FB}">
      <dgm:prSet phldrT="[Texto]"/>
      <dgm:spPr/>
      <dgm:t>
        <a:bodyPr/>
        <a:lstStyle/>
        <a:p>
          <a:r>
            <a:rPr lang="es-EC" dirty="0" smtClean="0"/>
            <a:t>Temas Guía </a:t>
          </a:r>
          <a:endParaRPr lang="es-EC" dirty="0"/>
        </a:p>
      </dgm:t>
    </dgm:pt>
    <dgm:pt modelId="{E7FB7405-EA15-4A9C-875D-DD459BB24380}" type="parTrans" cxnId="{CD26998D-706D-426D-9021-0BB5DB519D06}">
      <dgm:prSet/>
      <dgm:spPr/>
      <dgm:t>
        <a:bodyPr/>
        <a:lstStyle/>
        <a:p>
          <a:endParaRPr lang="es-EC"/>
        </a:p>
      </dgm:t>
    </dgm:pt>
    <dgm:pt modelId="{F7AEB958-92E6-4669-BC0B-55D512F7E9DF}" type="sibTrans" cxnId="{CD26998D-706D-426D-9021-0BB5DB519D06}">
      <dgm:prSet/>
      <dgm:spPr/>
      <dgm:t>
        <a:bodyPr/>
        <a:lstStyle/>
        <a:p>
          <a:endParaRPr lang="es-EC"/>
        </a:p>
      </dgm:t>
    </dgm:pt>
    <dgm:pt modelId="{10D43C38-77AC-48C3-A20D-FD78B5257ECC}">
      <dgm:prSet phldrT="[Texto]"/>
      <dgm:spPr/>
      <dgm:t>
        <a:bodyPr/>
        <a:lstStyle/>
        <a:p>
          <a:r>
            <a:rPr lang="es-EC" dirty="0" smtClean="0"/>
            <a:t>Experto en esta metodología</a:t>
          </a:r>
          <a:endParaRPr lang="es-EC" dirty="0"/>
        </a:p>
      </dgm:t>
    </dgm:pt>
    <dgm:pt modelId="{7C4E57BC-CBB2-495E-B453-6CEF45D53A65}" type="parTrans" cxnId="{9E3157FE-B334-445B-8A7D-5114F7CB0DD2}">
      <dgm:prSet/>
      <dgm:spPr/>
      <dgm:t>
        <a:bodyPr/>
        <a:lstStyle/>
        <a:p>
          <a:endParaRPr lang="es-EC"/>
        </a:p>
      </dgm:t>
    </dgm:pt>
    <dgm:pt modelId="{DFFB9B94-E1BA-40AD-926A-437361239258}" type="sibTrans" cxnId="{9E3157FE-B334-445B-8A7D-5114F7CB0DD2}">
      <dgm:prSet/>
      <dgm:spPr/>
      <dgm:t>
        <a:bodyPr/>
        <a:lstStyle/>
        <a:p>
          <a:endParaRPr lang="es-EC"/>
        </a:p>
      </dgm:t>
    </dgm:pt>
    <dgm:pt modelId="{18E0CFEB-E860-476A-BD28-737AA49B73F9}">
      <dgm:prSet phldrT="[Texto]" custT="1"/>
      <dgm:spPr/>
      <dgm:t>
        <a:bodyPr/>
        <a:lstStyle/>
        <a:p>
          <a:r>
            <a:rPr lang="es-EC" sz="2000" dirty="0" smtClean="0"/>
            <a:t>Cargo</a:t>
          </a:r>
          <a:endParaRPr lang="es-EC" sz="2000" dirty="0"/>
        </a:p>
      </dgm:t>
    </dgm:pt>
    <dgm:pt modelId="{017FF4CD-C686-4ADF-9F5D-BDD9FD56D9BF}" type="parTrans" cxnId="{8A4EBB57-8BAD-4B7E-877D-B125B44A8F1B}">
      <dgm:prSet/>
      <dgm:spPr/>
      <dgm:t>
        <a:bodyPr/>
        <a:lstStyle/>
        <a:p>
          <a:endParaRPr lang="es-EC"/>
        </a:p>
      </dgm:t>
    </dgm:pt>
    <dgm:pt modelId="{689620C5-629E-48FB-A2D2-2479A7675019}" type="sibTrans" cxnId="{8A4EBB57-8BAD-4B7E-877D-B125B44A8F1B}">
      <dgm:prSet/>
      <dgm:spPr/>
      <dgm:t>
        <a:bodyPr/>
        <a:lstStyle/>
        <a:p>
          <a:endParaRPr lang="es-EC"/>
        </a:p>
      </dgm:t>
    </dgm:pt>
    <dgm:pt modelId="{F0136C76-3792-479C-88D6-8011D6EBFBFE}">
      <dgm:prSet phldrT="[Texto]" custT="1"/>
      <dgm:spPr/>
      <dgm:t>
        <a:bodyPr/>
        <a:lstStyle/>
        <a:p>
          <a:r>
            <a:rPr lang="es-EC" sz="2000" dirty="0" smtClean="0"/>
            <a:t>Tipo de empresa</a:t>
          </a:r>
          <a:endParaRPr lang="es-EC" sz="2000" dirty="0"/>
        </a:p>
      </dgm:t>
    </dgm:pt>
    <dgm:pt modelId="{47116D88-D157-47D3-AA8E-A0CCFFC755A8}" type="parTrans" cxnId="{4F315C99-457D-4C6C-B880-A02CAFB11DC4}">
      <dgm:prSet/>
      <dgm:spPr/>
      <dgm:t>
        <a:bodyPr/>
        <a:lstStyle/>
        <a:p>
          <a:endParaRPr lang="es-EC"/>
        </a:p>
      </dgm:t>
    </dgm:pt>
    <dgm:pt modelId="{1E3541A9-7B7B-4F60-890D-6002C3320078}" type="sibTrans" cxnId="{4F315C99-457D-4C6C-B880-A02CAFB11DC4}">
      <dgm:prSet/>
      <dgm:spPr/>
      <dgm:t>
        <a:bodyPr/>
        <a:lstStyle/>
        <a:p>
          <a:endParaRPr lang="es-EC"/>
        </a:p>
      </dgm:t>
    </dgm:pt>
    <dgm:pt modelId="{0537322B-E17F-4E57-AE44-5E455A5850C6}">
      <dgm:prSet phldrT="[Texto]" custT="1"/>
      <dgm:spPr/>
      <dgm:t>
        <a:bodyPr/>
        <a:lstStyle/>
        <a:p>
          <a:r>
            <a:rPr lang="es-EC" sz="1900" dirty="0" smtClean="0"/>
            <a:t>Instrucción</a:t>
          </a:r>
          <a:r>
            <a:rPr lang="es-EC" sz="2000" dirty="0" smtClean="0"/>
            <a:t>  requerida</a:t>
          </a:r>
          <a:endParaRPr lang="es-EC" sz="2000" dirty="0"/>
        </a:p>
      </dgm:t>
    </dgm:pt>
    <dgm:pt modelId="{D21AD831-441C-4558-8B0E-575AAF290CB5}" type="parTrans" cxnId="{6C597A94-D0E8-497E-A068-7323CFE14B40}">
      <dgm:prSet/>
      <dgm:spPr/>
      <dgm:t>
        <a:bodyPr/>
        <a:lstStyle/>
        <a:p>
          <a:endParaRPr lang="es-EC"/>
        </a:p>
      </dgm:t>
    </dgm:pt>
    <dgm:pt modelId="{80B5B4CC-0AE2-4260-9EDC-303EAA869F51}" type="sibTrans" cxnId="{6C597A94-D0E8-497E-A068-7323CFE14B40}">
      <dgm:prSet/>
      <dgm:spPr/>
      <dgm:t>
        <a:bodyPr/>
        <a:lstStyle/>
        <a:p>
          <a:endParaRPr lang="es-EC"/>
        </a:p>
      </dgm:t>
    </dgm:pt>
    <dgm:pt modelId="{5E719A26-EF91-4BF4-A1DF-12930597F6D7}" type="pres">
      <dgm:prSet presAssocID="{980FF180-BD51-40AA-AAE8-4D835748B5BE}" presName="Name0" presStyleCnt="0">
        <dgm:presLayoutVars>
          <dgm:dir/>
          <dgm:animLvl val="lvl"/>
          <dgm:resizeHandles val="exact"/>
        </dgm:presLayoutVars>
      </dgm:prSet>
      <dgm:spPr/>
      <dgm:t>
        <a:bodyPr/>
        <a:lstStyle/>
        <a:p>
          <a:endParaRPr lang="es-EC"/>
        </a:p>
      </dgm:t>
    </dgm:pt>
    <dgm:pt modelId="{A0AF4F77-5D41-4176-8783-007FD675590A}" type="pres">
      <dgm:prSet presAssocID="{4BB3676B-34A9-4D96-8055-60382CE0E659}" presName="boxAndChildren" presStyleCnt="0"/>
      <dgm:spPr/>
    </dgm:pt>
    <dgm:pt modelId="{E1461B7D-E5DC-4CF3-9D19-6CC68CBEE6DC}" type="pres">
      <dgm:prSet presAssocID="{4BB3676B-34A9-4D96-8055-60382CE0E659}" presName="parentTextBox" presStyleLbl="node1" presStyleIdx="0" presStyleCnt="3"/>
      <dgm:spPr/>
      <dgm:t>
        <a:bodyPr/>
        <a:lstStyle/>
        <a:p>
          <a:endParaRPr lang="es-EC"/>
        </a:p>
      </dgm:t>
    </dgm:pt>
    <dgm:pt modelId="{3D4C02C0-54E2-4B1B-9601-4DBF2E912646}" type="pres">
      <dgm:prSet presAssocID="{4BB3676B-34A9-4D96-8055-60382CE0E659}" presName="entireBox" presStyleLbl="node1" presStyleIdx="0" presStyleCnt="3"/>
      <dgm:spPr/>
      <dgm:t>
        <a:bodyPr/>
        <a:lstStyle/>
        <a:p>
          <a:endParaRPr lang="es-EC"/>
        </a:p>
      </dgm:t>
    </dgm:pt>
    <dgm:pt modelId="{20893B3B-CAFC-4CEB-9198-B0B353307B9E}" type="pres">
      <dgm:prSet presAssocID="{4BB3676B-34A9-4D96-8055-60382CE0E659}" presName="descendantBox" presStyleCnt="0"/>
      <dgm:spPr/>
    </dgm:pt>
    <dgm:pt modelId="{0FCB7637-FB11-4792-8F8D-3D7F218F0802}" type="pres">
      <dgm:prSet presAssocID="{5977FEF4-5B03-4FF0-BCCA-8BF6F95F56FB}" presName="childTextBox" presStyleLbl="fgAccFollowNode1" presStyleIdx="0" presStyleCnt="9">
        <dgm:presLayoutVars>
          <dgm:bulletEnabled val="1"/>
        </dgm:presLayoutVars>
      </dgm:prSet>
      <dgm:spPr/>
      <dgm:t>
        <a:bodyPr/>
        <a:lstStyle/>
        <a:p>
          <a:endParaRPr lang="es-EC"/>
        </a:p>
      </dgm:t>
    </dgm:pt>
    <dgm:pt modelId="{2C269D84-9C81-4F41-8019-DD2046513125}" type="pres">
      <dgm:prSet presAssocID="{10D43C38-77AC-48C3-A20D-FD78B5257ECC}" presName="childTextBox" presStyleLbl="fgAccFollowNode1" presStyleIdx="1" presStyleCnt="9">
        <dgm:presLayoutVars>
          <dgm:bulletEnabled val="1"/>
        </dgm:presLayoutVars>
      </dgm:prSet>
      <dgm:spPr/>
      <dgm:t>
        <a:bodyPr/>
        <a:lstStyle/>
        <a:p>
          <a:endParaRPr lang="es-EC"/>
        </a:p>
      </dgm:t>
    </dgm:pt>
    <dgm:pt modelId="{AD33E64C-9936-4BE9-BB31-6B3EB60D9F00}" type="pres">
      <dgm:prSet presAssocID="{05C9ED49-2B67-4D02-B873-0ADD16317511}" presName="sp" presStyleCnt="0"/>
      <dgm:spPr/>
    </dgm:pt>
    <dgm:pt modelId="{165D41CC-028C-49D9-B1CC-FFE1B2A2BA97}" type="pres">
      <dgm:prSet presAssocID="{68FFB27B-F543-42A5-9061-7B902C834012}" presName="arrowAndChildren" presStyleCnt="0"/>
      <dgm:spPr/>
    </dgm:pt>
    <dgm:pt modelId="{16CEC700-2921-42A3-9065-47A62C85B239}" type="pres">
      <dgm:prSet presAssocID="{68FFB27B-F543-42A5-9061-7B902C834012}" presName="parentTextArrow" presStyleLbl="node1" presStyleIdx="0" presStyleCnt="3"/>
      <dgm:spPr/>
      <dgm:t>
        <a:bodyPr/>
        <a:lstStyle/>
        <a:p>
          <a:endParaRPr lang="es-EC"/>
        </a:p>
      </dgm:t>
    </dgm:pt>
    <dgm:pt modelId="{1CA0E9E8-B41F-44AD-8053-DF9393807C60}" type="pres">
      <dgm:prSet presAssocID="{68FFB27B-F543-42A5-9061-7B902C834012}" presName="arrow" presStyleLbl="node1" presStyleIdx="1" presStyleCnt="3"/>
      <dgm:spPr/>
      <dgm:t>
        <a:bodyPr/>
        <a:lstStyle/>
        <a:p>
          <a:endParaRPr lang="es-EC"/>
        </a:p>
      </dgm:t>
    </dgm:pt>
    <dgm:pt modelId="{347FA78D-6432-46AC-8ADF-526FC86DFC69}" type="pres">
      <dgm:prSet presAssocID="{68FFB27B-F543-42A5-9061-7B902C834012}" presName="descendantArrow" presStyleCnt="0"/>
      <dgm:spPr/>
    </dgm:pt>
    <dgm:pt modelId="{9FC5798B-8F6D-4093-BD15-880D940D5F71}" type="pres">
      <dgm:prSet presAssocID="{BBF9CF54-289A-44BD-8F91-4C0D28347697}" presName="childTextArrow" presStyleLbl="fgAccFollowNode1" presStyleIdx="2" presStyleCnt="9">
        <dgm:presLayoutVars>
          <dgm:bulletEnabled val="1"/>
        </dgm:presLayoutVars>
      </dgm:prSet>
      <dgm:spPr/>
      <dgm:t>
        <a:bodyPr/>
        <a:lstStyle/>
        <a:p>
          <a:endParaRPr lang="es-EC"/>
        </a:p>
      </dgm:t>
    </dgm:pt>
    <dgm:pt modelId="{F49B3094-4068-40B4-8F8B-C5A078D67B34}" type="pres">
      <dgm:prSet presAssocID="{0615FEDA-8BE1-4A07-94D2-0466D548E025}" presName="childTextArrow" presStyleLbl="fgAccFollowNode1" presStyleIdx="3" presStyleCnt="9">
        <dgm:presLayoutVars>
          <dgm:bulletEnabled val="1"/>
        </dgm:presLayoutVars>
      </dgm:prSet>
      <dgm:spPr/>
      <dgm:t>
        <a:bodyPr/>
        <a:lstStyle/>
        <a:p>
          <a:endParaRPr lang="es-EC"/>
        </a:p>
      </dgm:t>
    </dgm:pt>
    <dgm:pt modelId="{BF02C228-5610-4A54-B633-3F89DFE2A327}" type="pres">
      <dgm:prSet presAssocID="{18E0CFEB-E860-476A-BD28-737AA49B73F9}" presName="childTextArrow" presStyleLbl="fgAccFollowNode1" presStyleIdx="4" presStyleCnt="9">
        <dgm:presLayoutVars>
          <dgm:bulletEnabled val="1"/>
        </dgm:presLayoutVars>
      </dgm:prSet>
      <dgm:spPr/>
      <dgm:t>
        <a:bodyPr/>
        <a:lstStyle/>
        <a:p>
          <a:endParaRPr lang="es-EC"/>
        </a:p>
      </dgm:t>
    </dgm:pt>
    <dgm:pt modelId="{EBE66D1E-406A-49F0-8FFD-4490A6C4FE47}" type="pres">
      <dgm:prSet presAssocID="{F0136C76-3792-479C-88D6-8011D6EBFBFE}" presName="childTextArrow" presStyleLbl="fgAccFollowNode1" presStyleIdx="5" presStyleCnt="9">
        <dgm:presLayoutVars>
          <dgm:bulletEnabled val="1"/>
        </dgm:presLayoutVars>
      </dgm:prSet>
      <dgm:spPr/>
      <dgm:t>
        <a:bodyPr/>
        <a:lstStyle/>
        <a:p>
          <a:endParaRPr lang="es-EC"/>
        </a:p>
      </dgm:t>
    </dgm:pt>
    <dgm:pt modelId="{9838C4CE-C5D4-4B8A-92A8-E30C016B3133}" type="pres">
      <dgm:prSet presAssocID="{0537322B-E17F-4E57-AE44-5E455A5850C6}" presName="childTextArrow" presStyleLbl="fgAccFollowNode1" presStyleIdx="6" presStyleCnt="9">
        <dgm:presLayoutVars>
          <dgm:bulletEnabled val="1"/>
        </dgm:presLayoutVars>
      </dgm:prSet>
      <dgm:spPr/>
      <dgm:t>
        <a:bodyPr/>
        <a:lstStyle/>
        <a:p>
          <a:endParaRPr lang="es-EC"/>
        </a:p>
      </dgm:t>
    </dgm:pt>
    <dgm:pt modelId="{7FCD1209-C1C2-478B-9F29-60A971AC9D28}" type="pres">
      <dgm:prSet presAssocID="{5F5F28BE-75CE-4B60-880D-106036B235D2}" presName="sp" presStyleCnt="0"/>
      <dgm:spPr/>
    </dgm:pt>
    <dgm:pt modelId="{1553CBFC-96B0-45A6-A749-6688BE6FEDA3}" type="pres">
      <dgm:prSet presAssocID="{6CEF02B9-32A6-4922-995E-0DCC83664422}" presName="arrowAndChildren" presStyleCnt="0"/>
      <dgm:spPr/>
    </dgm:pt>
    <dgm:pt modelId="{0A312AF7-8F0B-4EAC-8492-15DAC9575F53}" type="pres">
      <dgm:prSet presAssocID="{6CEF02B9-32A6-4922-995E-0DCC83664422}" presName="parentTextArrow" presStyleLbl="node1" presStyleIdx="1" presStyleCnt="3"/>
      <dgm:spPr/>
      <dgm:t>
        <a:bodyPr/>
        <a:lstStyle/>
        <a:p>
          <a:endParaRPr lang="es-EC"/>
        </a:p>
      </dgm:t>
    </dgm:pt>
    <dgm:pt modelId="{4976A75A-18EB-4F55-A5E8-21BC8BF82242}" type="pres">
      <dgm:prSet presAssocID="{6CEF02B9-32A6-4922-995E-0DCC83664422}" presName="arrow" presStyleLbl="node1" presStyleIdx="2" presStyleCnt="3"/>
      <dgm:spPr/>
      <dgm:t>
        <a:bodyPr/>
        <a:lstStyle/>
        <a:p>
          <a:endParaRPr lang="es-EC"/>
        </a:p>
      </dgm:t>
    </dgm:pt>
    <dgm:pt modelId="{1319D163-B07E-4973-9CD2-C3A818FE2A20}" type="pres">
      <dgm:prSet presAssocID="{6CEF02B9-32A6-4922-995E-0DCC83664422}" presName="descendantArrow" presStyleCnt="0"/>
      <dgm:spPr/>
    </dgm:pt>
    <dgm:pt modelId="{31D7AF32-9ADD-48DF-85F0-CBF5D9E27778}" type="pres">
      <dgm:prSet presAssocID="{9EDF5C3B-EA36-4831-ACB6-CE995FE97F43}" presName="childTextArrow" presStyleLbl="fgAccFollowNode1" presStyleIdx="7" presStyleCnt="9">
        <dgm:presLayoutVars>
          <dgm:bulletEnabled val="1"/>
        </dgm:presLayoutVars>
      </dgm:prSet>
      <dgm:spPr/>
      <dgm:t>
        <a:bodyPr/>
        <a:lstStyle/>
        <a:p>
          <a:endParaRPr lang="es-EC"/>
        </a:p>
      </dgm:t>
    </dgm:pt>
    <dgm:pt modelId="{F1B44C0B-1AAF-4D61-855F-990B031D1222}" type="pres">
      <dgm:prSet presAssocID="{69C9AF40-BDCB-4AE0-8AD7-A9AFED2E43B9}" presName="childTextArrow" presStyleLbl="fgAccFollowNode1" presStyleIdx="8" presStyleCnt="9">
        <dgm:presLayoutVars>
          <dgm:bulletEnabled val="1"/>
        </dgm:presLayoutVars>
      </dgm:prSet>
      <dgm:spPr/>
      <dgm:t>
        <a:bodyPr/>
        <a:lstStyle/>
        <a:p>
          <a:endParaRPr lang="es-EC"/>
        </a:p>
      </dgm:t>
    </dgm:pt>
  </dgm:ptLst>
  <dgm:cxnLst>
    <dgm:cxn modelId="{6427E091-C372-498C-A446-DDC1CC06ED27}" type="presOf" srcId="{0615FEDA-8BE1-4A07-94D2-0466D548E025}" destId="{F49B3094-4068-40B4-8F8B-C5A078D67B34}" srcOrd="0" destOrd="0" presId="urn:microsoft.com/office/officeart/2005/8/layout/process4"/>
    <dgm:cxn modelId="{DF2C66A0-EC7A-4CD8-A7A5-180D5DC60A4D}" type="presOf" srcId="{4BB3676B-34A9-4D96-8055-60382CE0E659}" destId="{E1461B7D-E5DC-4CF3-9D19-6CC68CBEE6DC}" srcOrd="0" destOrd="0" presId="urn:microsoft.com/office/officeart/2005/8/layout/process4"/>
    <dgm:cxn modelId="{A0EB6795-65C9-4CA2-9317-BD37F137E670}" type="presOf" srcId="{980FF180-BD51-40AA-AAE8-4D835748B5BE}" destId="{5E719A26-EF91-4BF4-A1DF-12930597F6D7}" srcOrd="0" destOrd="0" presId="urn:microsoft.com/office/officeart/2005/8/layout/process4"/>
    <dgm:cxn modelId="{B41DD2C2-01D4-438D-B304-1CBBB1FD0CBF}" srcId="{68FFB27B-F543-42A5-9061-7B902C834012}" destId="{BBF9CF54-289A-44BD-8F91-4C0D28347697}" srcOrd="0" destOrd="0" parTransId="{BEAE3D06-C580-453B-9C9C-3CDC0074D0F3}" sibTransId="{09772082-4066-4CEE-9069-9818CD8845EA}"/>
    <dgm:cxn modelId="{6E917DB1-13AC-4318-99AB-9AD895B88406}" type="presOf" srcId="{18E0CFEB-E860-476A-BD28-737AA49B73F9}" destId="{BF02C228-5610-4A54-B633-3F89DFE2A327}" srcOrd="0" destOrd="0" presId="urn:microsoft.com/office/officeart/2005/8/layout/process4"/>
    <dgm:cxn modelId="{30A294B5-F8C1-4E86-AACB-13DD846F22CB}" type="presOf" srcId="{F0136C76-3792-479C-88D6-8011D6EBFBFE}" destId="{EBE66D1E-406A-49F0-8FFD-4490A6C4FE47}" srcOrd="0" destOrd="0" presId="urn:microsoft.com/office/officeart/2005/8/layout/process4"/>
    <dgm:cxn modelId="{27ADF724-5919-453A-B739-B250B907A9CB}" type="presOf" srcId="{BBF9CF54-289A-44BD-8F91-4C0D28347697}" destId="{9FC5798B-8F6D-4093-BD15-880D940D5F71}" srcOrd="0" destOrd="0" presId="urn:microsoft.com/office/officeart/2005/8/layout/process4"/>
    <dgm:cxn modelId="{3CF63467-9A68-4A5E-8EC4-2DEFF89994EA}" srcId="{6CEF02B9-32A6-4922-995E-0DCC83664422}" destId="{9EDF5C3B-EA36-4831-ACB6-CE995FE97F43}" srcOrd="0" destOrd="0" parTransId="{A401DB02-72DC-494A-85EE-FFD47B986637}" sibTransId="{2378EC8B-DEFF-44FF-96FA-A1D0447CBDDF}"/>
    <dgm:cxn modelId="{9E3157FE-B334-445B-8A7D-5114F7CB0DD2}" srcId="{4BB3676B-34A9-4D96-8055-60382CE0E659}" destId="{10D43C38-77AC-48C3-A20D-FD78B5257ECC}" srcOrd="1" destOrd="0" parTransId="{7C4E57BC-CBB2-495E-B453-6CEF45D53A65}" sibTransId="{DFFB9B94-E1BA-40AD-926A-437361239258}"/>
    <dgm:cxn modelId="{D189159A-A891-4285-A2AD-381FF535CA12}" type="presOf" srcId="{6CEF02B9-32A6-4922-995E-0DCC83664422}" destId="{0A312AF7-8F0B-4EAC-8492-15DAC9575F53}" srcOrd="0" destOrd="0" presId="urn:microsoft.com/office/officeart/2005/8/layout/process4"/>
    <dgm:cxn modelId="{4ECBECE6-5939-4C57-B7F4-05B802D32F7F}" type="presOf" srcId="{69C9AF40-BDCB-4AE0-8AD7-A9AFED2E43B9}" destId="{F1B44C0B-1AAF-4D61-855F-990B031D1222}" srcOrd="0" destOrd="0" presId="urn:microsoft.com/office/officeart/2005/8/layout/process4"/>
    <dgm:cxn modelId="{4F315C99-457D-4C6C-B880-A02CAFB11DC4}" srcId="{68FFB27B-F543-42A5-9061-7B902C834012}" destId="{F0136C76-3792-479C-88D6-8011D6EBFBFE}" srcOrd="3" destOrd="0" parTransId="{47116D88-D157-47D3-AA8E-A0CCFFC755A8}" sibTransId="{1E3541A9-7B7B-4F60-890D-6002C3320078}"/>
    <dgm:cxn modelId="{4E2EB12C-DD1E-4E21-86C0-84C5C9E9D032}" srcId="{68FFB27B-F543-42A5-9061-7B902C834012}" destId="{0615FEDA-8BE1-4A07-94D2-0466D548E025}" srcOrd="1" destOrd="0" parTransId="{4CE43C23-2314-482E-9767-6445B06F7AF4}" sibTransId="{6A82A7E0-BEFD-4D9E-9DBE-06723386C293}"/>
    <dgm:cxn modelId="{8A4EBB57-8BAD-4B7E-877D-B125B44A8F1B}" srcId="{68FFB27B-F543-42A5-9061-7B902C834012}" destId="{18E0CFEB-E860-476A-BD28-737AA49B73F9}" srcOrd="2" destOrd="0" parTransId="{017FF4CD-C686-4ADF-9F5D-BDD9FD56D9BF}" sibTransId="{689620C5-629E-48FB-A2D2-2479A7675019}"/>
    <dgm:cxn modelId="{F2ACDD7D-12FD-4DF0-AD2B-2E844B430379}" type="presOf" srcId="{0537322B-E17F-4E57-AE44-5E455A5850C6}" destId="{9838C4CE-C5D4-4B8A-92A8-E30C016B3133}" srcOrd="0" destOrd="0" presId="urn:microsoft.com/office/officeart/2005/8/layout/process4"/>
    <dgm:cxn modelId="{5CF313BB-FE2D-4B43-BE53-F5CC32CC4DC6}" type="presOf" srcId="{4BB3676B-34A9-4D96-8055-60382CE0E659}" destId="{3D4C02C0-54E2-4B1B-9601-4DBF2E912646}" srcOrd="1" destOrd="0" presId="urn:microsoft.com/office/officeart/2005/8/layout/process4"/>
    <dgm:cxn modelId="{5ACBD7A2-3E4B-41F7-9CCE-6357C581DA19}" srcId="{6CEF02B9-32A6-4922-995E-0DCC83664422}" destId="{69C9AF40-BDCB-4AE0-8AD7-A9AFED2E43B9}" srcOrd="1" destOrd="0" parTransId="{F826C68C-6F5D-43C8-8DDB-266563AF9B97}" sibTransId="{C87206CF-00FC-49DA-80F9-B38AA6FE8453}"/>
    <dgm:cxn modelId="{28DDDCA9-EF0C-465E-A2A2-DED07A471902}" type="presOf" srcId="{68FFB27B-F543-42A5-9061-7B902C834012}" destId="{1CA0E9E8-B41F-44AD-8053-DF9393807C60}" srcOrd="1" destOrd="0" presId="urn:microsoft.com/office/officeart/2005/8/layout/process4"/>
    <dgm:cxn modelId="{6C219D43-0E01-4550-8106-2D482D548ED0}" srcId="{980FF180-BD51-40AA-AAE8-4D835748B5BE}" destId="{68FFB27B-F543-42A5-9061-7B902C834012}" srcOrd="1" destOrd="0" parTransId="{617A40D8-33CE-4DE4-9A17-7A76177536FE}" sibTransId="{05C9ED49-2B67-4D02-B873-0ADD16317511}"/>
    <dgm:cxn modelId="{12E83C81-6BA5-48E5-8605-2C402A659045}" type="presOf" srcId="{10D43C38-77AC-48C3-A20D-FD78B5257ECC}" destId="{2C269D84-9C81-4F41-8019-DD2046513125}" srcOrd="0" destOrd="0" presId="urn:microsoft.com/office/officeart/2005/8/layout/process4"/>
    <dgm:cxn modelId="{CD26998D-706D-426D-9021-0BB5DB519D06}" srcId="{4BB3676B-34A9-4D96-8055-60382CE0E659}" destId="{5977FEF4-5B03-4FF0-BCCA-8BF6F95F56FB}" srcOrd="0" destOrd="0" parTransId="{E7FB7405-EA15-4A9C-875D-DD459BB24380}" sibTransId="{F7AEB958-92E6-4669-BC0B-55D512F7E9DF}"/>
    <dgm:cxn modelId="{DCE8FD4B-A68C-4C48-B84A-FF3ED8DDC9F5}" srcId="{980FF180-BD51-40AA-AAE8-4D835748B5BE}" destId="{6CEF02B9-32A6-4922-995E-0DCC83664422}" srcOrd="0" destOrd="0" parTransId="{0EDA5C98-3781-4465-A120-8479C6CE9F5D}" sibTransId="{5F5F28BE-75CE-4B60-880D-106036B235D2}"/>
    <dgm:cxn modelId="{9691514F-0E17-4042-99BA-61214F5AF61D}" type="presOf" srcId="{9EDF5C3B-EA36-4831-ACB6-CE995FE97F43}" destId="{31D7AF32-9ADD-48DF-85F0-CBF5D9E27778}" srcOrd="0" destOrd="0" presId="urn:microsoft.com/office/officeart/2005/8/layout/process4"/>
    <dgm:cxn modelId="{53CA8DDF-9A42-4DF3-940E-070071BAFF2C}" srcId="{980FF180-BD51-40AA-AAE8-4D835748B5BE}" destId="{4BB3676B-34A9-4D96-8055-60382CE0E659}" srcOrd="2" destOrd="0" parTransId="{71883BFE-6536-4B23-AFB1-AF2A7AD40A02}" sibTransId="{08BA0FD5-6AB2-42B2-A026-2EAEC2BBC01F}"/>
    <dgm:cxn modelId="{512C32FF-3DB4-4152-9272-F4BA187B7EB9}" type="presOf" srcId="{68FFB27B-F543-42A5-9061-7B902C834012}" destId="{16CEC700-2921-42A3-9065-47A62C85B239}" srcOrd="0" destOrd="0" presId="urn:microsoft.com/office/officeart/2005/8/layout/process4"/>
    <dgm:cxn modelId="{3BEF0EE0-3603-4241-A140-8B9412882063}" type="presOf" srcId="{5977FEF4-5B03-4FF0-BCCA-8BF6F95F56FB}" destId="{0FCB7637-FB11-4792-8F8D-3D7F218F0802}" srcOrd="0" destOrd="0" presId="urn:microsoft.com/office/officeart/2005/8/layout/process4"/>
    <dgm:cxn modelId="{8DAABA42-F1D8-42E4-B093-028A464E3EA2}" type="presOf" srcId="{6CEF02B9-32A6-4922-995E-0DCC83664422}" destId="{4976A75A-18EB-4F55-A5E8-21BC8BF82242}" srcOrd="1" destOrd="0" presId="urn:microsoft.com/office/officeart/2005/8/layout/process4"/>
    <dgm:cxn modelId="{6C597A94-D0E8-497E-A068-7323CFE14B40}" srcId="{68FFB27B-F543-42A5-9061-7B902C834012}" destId="{0537322B-E17F-4E57-AE44-5E455A5850C6}" srcOrd="4" destOrd="0" parTransId="{D21AD831-441C-4558-8B0E-575AAF290CB5}" sibTransId="{80B5B4CC-0AE2-4260-9EDC-303EAA869F51}"/>
    <dgm:cxn modelId="{61E8BC41-BB76-499E-97D3-453E17FDF2EC}" type="presParOf" srcId="{5E719A26-EF91-4BF4-A1DF-12930597F6D7}" destId="{A0AF4F77-5D41-4176-8783-007FD675590A}" srcOrd="0" destOrd="0" presId="urn:microsoft.com/office/officeart/2005/8/layout/process4"/>
    <dgm:cxn modelId="{4CDE8BAE-3AFD-44A9-80B9-B9CE8C2F9999}" type="presParOf" srcId="{A0AF4F77-5D41-4176-8783-007FD675590A}" destId="{E1461B7D-E5DC-4CF3-9D19-6CC68CBEE6DC}" srcOrd="0" destOrd="0" presId="urn:microsoft.com/office/officeart/2005/8/layout/process4"/>
    <dgm:cxn modelId="{C3C330BC-3616-489E-A196-F90813F31908}" type="presParOf" srcId="{A0AF4F77-5D41-4176-8783-007FD675590A}" destId="{3D4C02C0-54E2-4B1B-9601-4DBF2E912646}" srcOrd="1" destOrd="0" presId="urn:microsoft.com/office/officeart/2005/8/layout/process4"/>
    <dgm:cxn modelId="{66D0F596-E791-47D7-B95D-4B208438B522}" type="presParOf" srcId="{A0AF4F77-5D41-4176-8783-007FD675590A}" destId="{20893B3B-CAFC-4CEB-9198-B0B353307B9E}" srcOrd="2" destOrd="0" presId="urn:microsoft.com/office/officeart/2005/8/layout/process4"/>
    <dgm:cxn modelId="{BF338BD2-DC44-4E6D-9E9C-AB5EB606509D}" type="presParOf" srcId="{20893B3B-CAFC-4CEB-9198-B0B353307B9E}" destId="{0FCB7637-FB11-4792-8F8D-3D7F218F0802}" srcOrd="0" destOrd="0" presId="urn:microsoft.com/office/officeart/2005/8/layout/process4"/>
    <dgm:cxn modelId="{193ADAFC-C4DA-4DFD-AC32-12FF46F6E8F6}" type="presParOf" srcId="{20893B3B-CAFC-4CEB-9198-B0B353307B9E}" destId="{2C269D84-9C81-4F41-8019-DD2046513125}" srcOrd="1" destOrd="0" presId="urn:microsoft.com/office/officeart/2005/8/layout/process4"/>
    <dgm:cxn modelId="{38A46820-CB65-4084-AD72-E38732010F79}" type="presParOf" srcId="{5E719A26-EF91-4BF4-A1DF-12930597F6D7}" destId="{AD33E64C-9936-4BE9-BB31-6B3EB60D9F00}" srcOrd="1" destOrd="0" presId="urn:microsoft.com/office/officeart/2005/8/layout/process4"/>
    <dgm:cxn modelId="{4EA98E17-AC34-4EB2-93A6-DBA9C6351E93}" type="presParOf" srcId="{5E719A26-EF91-4BF4-A1DF-12930597F6D7}" destId="{165D41CC-028C-49D9-B1CC-FFE1B2A2BA97}" srcOrd="2" destOrd="0" presId="urn:microsoft.com/office/officeart/2005/8/layout/process4"/>
    <dgm:cxn modelId="{FDF38860-4D37-4B26-B9A1-2DF71B103DFC}" type="presParOf" srcId="{165D41CC-028C-49D9-B1CC-FFE1B2A2BA97}" destId="{16CEC700-2921-42A3-9065-47A62C85B239}" srcOrd="0" destOrd="0" presId="urn:microsoft.com/office/officeart/2005/8/layout/process4"/>
    <dgm:cxn modelId="{B54CA14A-DC1E-42F8-9961-075DF0CCF7E1}" type="presParOf" srcId="{165D41CC-028C-49D9-B1CC-FFE1B2A2BA97}" destId="{1CA0E9E8-B41F-44AD-8053-DF9393807C60}" srcOrd="1" destOrd="0" presId="urn:microsoft.com/office/officeart/2005/8/layout/process4"/>
    <dgm:cxn modelId="{F37F3BA5-7C62-4D15-A33B-D5CFEF25F5EE}" type="presParOf" srcId="{165D41CC-028C-49D9-B1CC-FFE1B2A2BA97}" destId="{347FA78D-6432-46AC-8ADF-526FC86DFC69}" srcOrd="2" destOrd="0" presId="urn:microsoft.com/office/officeart/2005/8/layout/process4"/>
    <dgm:cxn modelId="{81DFE891-2BD6-4783-8E22-465AE1D88AF0}" type="presParOf" srcId="{347FA78D-6432-46AC-8ADF-526FC86DFC69}" destId="{9FC5798B-8F6D-4093-BD15-880D940D5F71}" srcOrd="0" destOrd="0" presId="urn:microsoft.com/office/officeart/2005/8/layout/process4"/>
    <dgm:cxn modelId="{1E100834-3EA0-466F-9008-4A25B028B568}" type="presParOf" srcId="{347FA78D-6432-46AC-8ADF-526FC86DFC69}" destId="{F49B3094-4068-40B4-8F8B-C5A078D67B34}" srcOrd="1" destOrd="0" presId="urn:microsoft.com/office/officeart/2005/8/layout/process4"/>
    <dgm:cxn modelId="{82FFA31D-4839-4F0A-974E-0EA0CB7F6A50}" type="presParOf" srcId="{347FA78D-6432-46AC-8ADF-526FC86DFC69}" destId="{BF02C228-5610-4A54-B633-3F89DFE2A327}" srcOrd="2" destOrd="0" presId="urn:microsoft.com/office/officeart/2005/8/layout/process4"/>
    <dgm:cxn modelId="{06A5C98B-0096-4CA8-8E86-28BC87DC68CE}" type="presParOf" srcId="{347FA78D-6432-46AC-8ADF-526FC86DFC69}" destId="{EBE66D1E-406A-49F0-8FFD-4490A6C4FE47}" srcOrd="3" destOrd="0" presId="urn:microsoft.com/office/officeart/2005/8/layout/process4"/>
    <dgm:cxn modelId="{2C1E5B85-FDEE-4670-9B3B-FB82A678B484}" type="presParOf" srcId="{347FA78D-6432-46AC-8ADF-526FC86DFC69}" destId="{9838C4CE-C5D4-4B8A-92A8-E30C016B3133}" srcOrd="4" destOrd="0" presId="urn:microsoft.com/office/officeart/2005/8/layout/process4"/>
    <dgm:cxn modelId="{2580C53F-B0C6-454A-9CEA-C746A0054BD7}" type="presParOf" srcId="{5E719A26-EF91-4BF4-A1DF-12930597F6D7}" destId="{7FCD1209-C1C2-478B-9F29-60A971AC9D28}" srcOrd="3" destOrd="0" presId="urn:microsoft.com/office/officeart/2005/8/layout/process4"/>
    <dgm:cxn modelId="{24BE2DAD-6031-4ACA-B955-D464406A9AD9}" type="presParOf" srcId="{5E719A26-EF91-4BF4-A1DF-12930597F6D7}" destId="{1553CBFC-96B0-45A6-A749-6688BE6FEDA3}" srcOrd="4" destOrd="0" presId="urn:microsoft.com/office/officeart/2005/8/layout/process4"/>
    <dgm:cxn modelId="{B9BB4E63-6EA0-466B-AA80-3E612FC6649F}" type="presParOf" srcId="{1553CBFC-96B0-45A6-A749-6688BE6FEDA3}" destId="{0A312AF7-8F0B-4EAC-8492-15DAC9575F53}" srcOrd="0" destOrd="0" presId="urn:microsoft.com/office/officeart/2005/8/layout/process4"/>
    <dgm:cxn modelId="{71DB095C-7371-4C30-A4BB-AF43B6DC4CF5}" type="presParOf" srcId="{1553CBFC-96B0-45A6-A749-6688BE6FEDA3}" destId="{4976A75A-18EB-4F55-A5E8-21BC8BF82242}" srcOrd="1" destOrd="0" presId="urn:microsoft.com/office/officeart/2005/8/layout/process4"/>
    <dgm:cxn modelId="{C44A7ECB-8268-46AD-B53A-EFDEC7B4FB3B}" type="presParOf" srcId="{1553CBFC-96B0-45A6-A749-6688BE6FEDA3}" destId="{1319D163-B07E-4973-9CD2-C3A818FE2A20}" srcOrd="2" destOrd="0" presId="urn:microsoft.com/office/officeart/2005/8/layout/process4"/>
    <dgm:cxn modelId="{5D4107C8-7BDE-48C6-B65A-D65A7FFEEFBB}" type="presParOf" srcId="{1319D163-B07E-4973-9CD2-C3A818FE2A20}" destId="{31D7AF32-9ADD-48DF-85F0-CBF5D9E27778}" srcOrd="0" destOrd="0" presId="urn:microsoft.com/office/officeart/2005/8/layout/process4"/>
    <dgm:cxn modelId="{3155798F-A2E7-45BD-9E25-7D6AF8463B86}" type="presParOf" srcId="{1319D163-B07E-4973-9CD2-C3A818FE2A20}" destId="{F1B44C0B-1AAF-4D61-855F-990B031D122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36C6F1-B8D0-4983-8D8C-3BDB9D6AE286}"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61A908FB-DFD2-46F4-8D69-5409131B2C4B}">
      <dgm:prSet phldrT="[Texto]" custT="1"/>
      <dgm:spPr/>
      <dgm:t>
        <a:bodyPr/>
        <a:lstStyle/>
        <a:p>
          <a:r>
            <a:rPr lang="es-ES" sz="1400" b="1" dirty="0" smtClean="0"/>
            <a:t>Procesamiento de datos </a:t>
          </a:r>
          <a:endParaRPr lang="es-EC" sz="1400" dirty="0"/>
        </a:p>
      </dgm:t>
    </dgm:pt>
    <dgm:pt modelId="{007D61B5-FA11-4007-A7C7-74A8B6CF9E20}" type="parTrans" cxnId="{7F6DAC7F-F771-446F-A15B-EDACFC6F9F45}">
      <dgm:prSet/>
      <dgm:spPr/>
      <dgm:t>
        <a:bodyPr/>
        <a:lstStyle/>
        <a:p>
          <a:endParaRPr lang="es-EC"/>
        </a:p>
      </dgm:t>
    </dgm:pt>
    <dgm:pt modelId="{B704B580-5EFB-44FD-B439-67A1D3412C3A}" type="sibTrans" cxnId="{7F6DAC7F-F771-446F-A15B-EDACFC6F9F45}">
      <dgm:prSet/>
      <dgm:spPr/>
      <dgm:t>
        <a:bodyPr/>
        <a:lstStyle/>
        <a:p>
          <a:endParaRPr lang="es-EC"/>
        </a:p>
      </dgm:t>
    </dgm:pt>
    <dgm:pt modelId="{3317AFA2-5C6F-4118-8BEA-7A1CF84BE2AD}">
      <dgm:prSet phldrT="[Texto]" custT="1"/>
      <dgm:spPr/>
      <dgm:t>
        <a:bodyPr/>
        <a:lstStyle/>
        <a:p>
          <a:r>
            <a:rPr lang="es-ES" sz="1200" dirty="0" smtClean="0"/>
            <a:t>Importancia de apoyo externo la gestión de competencias blandas</a:t>
          </a:r>
          <a:endParaRPr lang="es-EC" sz="1200" dirty="0"/>
        </a:p>
      </dgm:t>
    </dgm:pt>
    <dgm:pt modelId="{0B66978A-1903-43D9-9431-DC5BF4A37B1C}" type="parTrans" cxnId="{6E3F4EC2-9332-4259-B295-7C7F058420F6}">
      <dgm:prSet/>
      <dgm:spPr/>
      <dgm:t>
        <a:bodyPr/>
        <a:lstStyle/>
        <a:p>
          <a:endParaRPr lang="es-EC"/>
        </a:p>
      </dgm:t>
    </dgm:pt>
    <dgm:pt modelId="{17753911-5C79-440B-B6CF-5E743704BB73}" type="sibTrans" cxnId="{6E3F4EC2-9332-4259-B295-7C7F058420F6}">
      <dgm:prSet/>
      <dgm:spPr/>
      <dgm:t>
        <a:bodyPr/>
        <a:lstStyle/>
        <a:p>
          <a:endParaRPr lang="es-EC"/>
        </a:p>
      </dgm:t>
    </dgm:pt>
    <dgm:pt modelId="{72783D42-1F7D-4AFB-8494-1A62FE3534E4}">
      <dgm:prSet phldrT="[Texto]" custT="1"/>
      <dgm:spPr/>
      <dgm:t>
        <a:bodyPr/>
        <a:lstStyle/>
        <a:p>
          <a:r>
            <a:rPr lang="es-ES" sz="1200" dirty="0" smtClean="0"/>
            <a:t>81,8% de los  participantes indicaron que es importante un apoyo externo </a:t>
          </a:r>
          <a:endParaRPr lang="es-EC" sz="1200" dirty="0"/>
        </a:p>
      </dgm:t>
    </dgm:pt>
    <dgm:pt modelId="{BCD61328-A4ED-46B9-A5FF-91E69165DCE9}" type="parTrans" cxnId="{0E06D852-AF7E-4442-A624-47A5AB102D20}">
      <dgm:prSet/>
      <dgm:spPr/>
      <dgm:t>
        <a:bodyPr/>
        <a:lstStyle/>
        <a:p>
          <a:endParaRPr lang="es-EC"/>
        </a:p>
      </dgm:t>
    </dgm:pt>
    <dgm:pt modelId="{95AF4C33-9251-45E6-BDF0-FECED62BDAF7}" type="sibTrans" cxnId="{0E06D852-AF7E-4442-A624-47A5AB102D20}">
      <dgm:prSet/>
      <dgm:spPr/>
      <dgm:t>
        <a:bodyPr/>
        <a:lstStyle/>
        <a:p>
          <a:endParaRPr lang="es-EC"/>
        </a:p>
      </dgm:t>
    </dgm:pt>
    <dgm:pt modelId="{AA64190F-119F-40AC-B732-A35970FEAA25}">
      <dgm:prSet phldrT="[Texto]"/>
      <dgm:spPr/>
      <dgm:t>
        <a:bodyPr/>
        <a:lstStyle/>
        <a:p>
          <a:r>
            <a:rPr lang="es-ES" dirty="0" smtClean="0"/>
            <a:t>Posibilidades de contratación  de consultoría para cualquiera de los sub sistemas de Talento Humano mediante la metodología </a:t>
          </a:r>
          <a:r>
            <a:rPr lang="es-ES" dirty="0" err="1" smtClean="0"/>
            <a:t>TeamBuilding</a:t>
          </a:r>
          <a:endParaRPr lang="es-EC" dirty="0"/>
        </a:p>
      </dgm:t>
    </dgm:pt>
    <dgm:pt modelId="{EB1B1373-961A-48BF-8D89-F1B8BE99C506}" type="parTrans" cxnId="{1280A897-084C-4CD2-99D0-6C37D2A0F634}">
      <dgm:prSet/>
      <dgm:spPr/>
      <dgm:t>
        <a:bodyPr/>
        <a:lstStyle/>
        <a:p>
          <a:endParaRPr lang="es-EC"/>
        </a:p>
      </dgm:t>
    </dgm:pt>
    <dgm:pt modelId="{39595CD4-463F-4263-883E-5F8AE8BFA15F}" type="sibTrans" cxnId="{1280A897-084C-4CD2-99D0-6C37D2A0F634}">
      <dgm:prSet/>
      <dgm:spPr/>
      <dgm:t>
        <a:bodyPr/>
        <a:lstStyle/>
        <a:p>
          <a:endParaRPr lang="es-EC"/>
        </a:p>
      </dgm:t>
    </dgm:pt>
    <dgm:pt modelId="{DDD3E9CA-EB3B-4F43-8630-486E710267CB}">
      <dgm:prSet custT="1"/>
      <dgm:spPr/>
      <dgm:t>
        <a:bodyPr/>
        <a:lstStyle/>
        <a:p>
          <a:r>
            <a:rPr lang="es-ES" sz="1200" dirty="0" smtClean="0"/>
            <a:t>40,90% de los consultados en este </a:t>
          </a:r>
          <a:r>
            <a:rPr lang="es-ES" sz="1200" dirty="0" err="1" smtClean="0"/>
            <a:t>Focus</a:t>
          </a:r>
          <a:r>
            <a:rPr lang="es-ES" sz="1200" dirty="0" smtClean="0"/>
            <a:t> </a:t>
          </a:r>
          <a:r>
            <a:rPr lang="es-ES" sz="1200" dirty="0" err="1" smtClean="0"/>
            <a:t>Group</a:t>
          </a:r>
          <a:r>
            <a:rPr lang="es-ES" sz="1200" dirty="0" smtClean="0"/>
            <a:t> indicó que si contrataría esta consultoría </a:t>
          </a:r>
          <a:endParaRPr lang="es-EC" sz="1200" dirty="0"/>
        </a:p>
      </dgm:t>
    </dgm:pt>
    <dgm:pt modelId="{40517122-E3EB-4EB3-AC38-F1B8FF8634E5}" type="parTrans" cxnId="{F79E600F-3D38-489F-A846-5753FB81E5CD}">
      <dgm:prSet/>
      <dgm:spPr/>
      <dgm:t>
        <a:bodyPr/>
        <a:lstStyle/>
        <a:p>
          <a:endParaRPr lang="es-EC"/>
        </a:p>
      </dgm:t>
    </dgm:pt>
    <dgm:pt modelId="{34047292-706D-46F2-BA86-4853831528F0}" type="sibTrans" cxnId="{F79E600F-3D38-489F-A846-5753FB81E5CD}">
      <dgm:prSet/>
      <dgm:spPr/>
      <dgm:t>
        <a:bodyPr/>
        <a:lstStyle/>
        <a:p>
          <a:endParaRPr lang="es-EC"/>
        </a:p>
      </dgm:t>
    </dgm:pt>
    <dgm:pt modelId="{A7301E71-E14F-45C9-8F94-8680927FF86A}">
      <dgm:prSet custT="1"/>
      <dgm:spPr/>
      <dgm:t>
        <a:bodyPr/>
        <a:lstStyle/>
        <a:p>
          <a:r>
            <a:rPr lang="es-ES" sz="1200" dirty="0" smtClean="0"/>
            <a:t>Conocimiento de todas las posibilidades de asesoría que puede realizarse con </a:t>
          </a:r>
          <a:r>
            <a:rPr lang="es-ES" sz="1200" dirty="0" err="1" smtClean="0"/>
            <a:t>Team</a:t>
          </a:r>
          <a:r>
            <a:rPr lang="es-ES" sz="1200" dirty="0" smtClean="0"/>
            <a:t> </a:t>
          </a:r>
          <a:r>
            <a:rPr lang="es-ES" sz="1200" dirty="0" err="1" smtClean="0"/>
            <a:t>Building</a:t>
          </a:r>
          <a:r>
            <a:rPr lang="es-ES" sz="1200" dirty="0" smtClean="0"/>
            <a:t> en cada uno de los subsistemas de Recursos Humanos</a:t>
          </a:r>
          <a:endParaRPr lang="es-EC" sz="1200" dirty="0"/>
        </a:p>
      </dgm:t>
    </dgm:pt>
    <dgm:pt modelId="{1B58D71C-85F6-4A4F-8CAA-314423170ACB}" type="parTrans" cxnId="{6B5CAA91-5A1D-475D-8DDB-E659044C6144}">
      <dgm:prSet/>
      <dgm:spPr/>
      <dgm:t>
        <a:bodyPr/>
        <a:lstStyle/>
        <a:p>
          <a:endParaRPr lang="es-EC"/>
        </a:p>
      </dgm:t>
    </dgm:pt>
    <dgm:pt modelId="{AA8DE73F-381B-4C2F-85A4-144A0024EB42}" type="sibTrans" cxnId="{6B5CAA91-5A1D-475D-8DDB-E659044C6144}">
      <dgm:prSet/>
      <dgm:spPr/>
      <dgm:t>
        <a:bodyPr/>
        <a:lstStyle/>
        <a:p>
          <a:endParaRPr lang="es-EC"/>
        </a:p>
      </dgm:t>
    </dgm:pt>
    <dgm:pt modelId="{3EF5960E-4B5A-499A-8651-A4C025964F4F}">
      <dgm:prSet custT="1"/>
      <dgm:spPr/>
      <dgm:t>
        <a:bodyPr/>
        <a:lstStyle/>
        <a:p>
          <a:r>
            <a:rPr lang="es-ES" sz="1200" dirty="0" smtClean="0"/>
            <a:t>86,36 consideró que no es conocido este tipo de servicio o asesoría del que se pudieran beneficiar en cada sub sistema</a:t>
          </a:r>
          <a:endParaRPr lang="es-EC" sz="1200" dirty="0"/>
        </a:p>
      </dgm:t>
    </dgm:pt>
    <dgm:pt modelId="{C0EE6A9F-56A2-427C-BEEF-547ED830D51B}" type="parTrans" cxnId="{CD49CB09-899A-4C23-B17E-EC837796A354}">
      <dgm:prSet/>
      <dgm:spPr/>
      <dgm:t>
        <a:bodyPr/>
        <a:lstStyle/>
        <a:p>
          <a:endParaRPr lang="es-EC"/>
        </a:p>
      </dgm:t>
    </dgm:pt>
    <dgm:pt modelId="{53BBD85C-1243-45F0-A229-712BB8D4BCE9}" type="sibTrans" cxnId="{CD49CB09-899A-4C23-B17E-EC837796A354}">
      <dgm:prSet/>
      <dgm:spPr/>
      <dgm:t>
        <a:bodyPr/>
        <a:lstStyle/>
        <a:p>
          <a:endParaRPr lang="es-EC"/>
        </a:p>
      </dgm:t>
    </dgm:pt>
    <dgm:pt modelId="{A4F4B0FC-6A55-4756-B709-920369626476}" type="pres">
      <dgm:prSet presAssocID="{DF36C6F1-B8D0-4983-8D8C-3BDB9D6AE286}" presName="diagram" presStyleCnt="0">
        <dgm:presLayoutVars>
          <dgm:chPref val="1"/>
          <dgm:dir/>
          <dgm:animOne val="branch"/>
          <dgm:animLvl val="lvl"/>
          <dgm:resizeHandles val="exact"/>
        </dgm:presLayoutVars>
      </dgm:prSet>
      <dgm:spPr/>
      <dgm:t>
        <a:bodyPr/>
        <a:lstStyle/>
        <a:p>
          <a:endParaRPr lang="es-EC"/>
        </a:p>
      </dgm:t>
    </dgm:pt>
    <dgm:pt modelId="{01B28783-2BDE-45D3-927F-EA11BA636DBB}" type="pres">
      <dgm:prSet presAssocID="{61A908FB-DFD2-46F4-8D69-5409131B2C4B}" presName="root1" presStyleCnt="0"/>
      <dgm:spPr/>
    </dgm:pt>
    <dgm:pt modelId="{8133D6B2-E378-468B-95DC-4B45E42D9A3F}" type="pres">
      <dgm:prSet presAssocID="{61A908FB-DFD2-46F4-8D69-5409131B2C4B}" presName="LevelOneTextNode" presStyleLbl="node0" presStyleIdx="0" presStyleCnt="1">
        <dgm:presLayoutVars>
          <dgm:chPref val="3"/>
        </dgm:presLayoutVars>
      </dgm:prSet>
      <dgm:spPr/>
      <dgm:t>
        <a:bodyPr/>
        <a:lstStyle/>
        <a:p>
          <a:endParaRPr lang="es-EC"/>
        </a:p>
      </dgm:t>
    </dgm:pt>
    <dgm:pt modelId="{76DD0DAD-FDBF-4703-9328-A28C19A34C16}" type="pres">
      <dgm:prSet presAssocID="{61A908FB-DFD2-46F4-8D69-5409131B2C4B}" presName="level2hierChild" presStyleCnt="0"/>
      <dgm:spPr/>
    </dgm:pt>
    <dgm:pt modelId="{9A0CB688-BA0B-4D36-BED2-CEAAD488C461}" type="pres">
      <dgm:prSet presAssocID="{0B66978A-1903-43D9-9431-DC5BF4A37B1C}" presName="conn2-1" presStyleLbl="parChTrans1D2" presStyleIdx="0" presStyleCnt="3"/>
      <dgm:spPr/>
      <dgm:t>
        <a:bodyPr/>
        <a:lstStyle/>
        <a:p>
          <a:endParaRPr lang="es-EC"/>
        </a:p>
      </dgm:t>
    </dgm:pt>
    <dgm:pt modelId="{8CDE2808-87A0-462C-800E-DDA6DED62B94}" type="pres">
      <dgm:prSet presAssocID="{0B66978A-1903-43D9-9431-DC5BF4A37B1C}" presName="connTx" presStyleLbl="parChTrans1D2" presStyleIdx="0" presStyleCnt="3"/>
      <dgm:spPr/>
      <dgm:t>
        <a:bodyPr/>
        <a:lstStyle/>
        <a:p>
          <a:endParaRPr lang="es-EC"/>
        </a:p>
      </dgm:t>
    </dgm:pt>
    <dgm:pt modelId="{CD024DA8-0C89-4BF7-84E8-8804B57870BB}" type="pres">
      <dgm:prSet presAssocID="{3317AFA2-5C6F-4118-8BEA-7A1CF84BE2AD}" presName="root2" presStyleCnt="0"/>
      <dgm:spPr/>
    </dgm:pt>
    <dgm:pt modelId="{2ACB9C46-4677-45F5-90FF-3AEAA52400A2}" type="pres">
      <dgm:prSet presAssocID="{3317AFA2-5C6F-4118-8BEA-7A1CF84BE2AD}" presName="LevelTwoTextNode" presStyleLbl="node2" presStyleIdx="0" presStyleCnt="3">
        <dgm:presLayoutVars>
          <dgm:chPref val="3"/>
        </dgm:presLayoutVars>
      </dgm:prSet>
      <dgm:spPr/>
      <dgm:t>
        <a:bodyPr/>
        <a:lstStyle/>
        <a:p>
          <a:endParaRPr lang="es-EC"/>
        </a:p>
      </dgm:t>
    </dgm:pt>
    <dgm:pt modelId="{BF717117-774C-4B59-9EF4-A244941D22D5}" type="pres">
      <dgm:prSet presAssocID="{3317AFA2-5C6F-4118-8BEA-7A1CF84BE2AD}" presName="level3hierChild" presStyleCnt="0"/>
      <dgm:spPr/>
    </dgm:pt>
    <dgm:pt modelId="{B023D5CE-6102-4ACA-B0F4-5DBFDE0D0FD1}" type="pres">
      <dgm:prSet presAssocID="{BCD61328-A4ED-46B9-A5FF-91E69165DCE9}" presName="conn2-1" presStyleLbl="parChTrans1D3" presStyleIdx="0" presStyleCnt="3"/>
      <dgm:spPr/>
      <dgm:t>
        <a:bodyPr/>
        <a:lstStyle/>
        <a:p>
          <a:endParaRPr lang="es-EC"/>
        </a:p>
      </dgm:t>
    </dgm:pt>
    <dgm:pt modelId="{3D469B4B-2AAB-4F43-A8C9-EBC352071579}" type="pres">
      <dgm:prSet presAssocID="{BCD61328-A4ED-46B9-A5FF-91E69165DCE9}" presName="connTx" presStyleLbl="parChTrans1D3" presStyleIdx="0" presStyleCnt="3"/>
      <dgm:spPr/>
      <dgm:t>
        <a:bodyPr/>
        <a:lstStyle/>
        <a:p>
          <a:endParaRPr lang="es-EC"/>
        </a:p>
      </dgm:t>
    </dgm:pt>
    <dgm:pt modelId="{E43954A9-4B13-4898-B1A7-999FA97F5037}" type="pres">
      <dgm:prSet presAssocID="{72783D42-1F7D-4AFB-8494-1A62FE3534E4}" presName="root2" presStyleCnt="0"/>
      <dgm:spPr/>
    </dgm:pt>
    <dgm:pt modelId="{F5DD471C-9A71-4502-A7B5-66B2B8AE2D04}" type="pres">
      <dgm:prSet presAssocID="{72783D42-1F7D-4AFB-8494-1A62FE3534E4}" presName="LevelTwoTextNode" presStyleLbl="node3" presStyleIdx="0" presStyleCnt="3">
        <dgm:presLayoutVars>
          <dgm:chPref val="3"/>
        </dgm:presLayoutVars>
      </dgm:prSet>
      <dgm:spPr/>
      <dgm:t>
        <a:bodyPr/>
        <a:lstStyle/>
        <a:p>
          <a:endParaRPr lang="es-EC"/>
        </a:p>
      </dgm:t>
    </dgm:pt>
    <dgm:pt modelId="{0E89B5B6-64E3-4222-9D69-673F8CC2C557}" type="pres">
      <dgm:prSet presAssocID="{72783D42-1F7D-4AFB-8494-1A62FE3534E4}" presName="level3hierChild" presStyleCnt="0"/>
      <dgm:spPr/>
    </dgm:pt>
    <dgm:pt modelId="{266A1E5E-A3AB-4F18-AEA9-E86FC432C08B}" type="pres">
      <dgm:prSet presAssocID="{EB1B1373-961A-48BF-8D89-F1B8BE99C506}" presName="conn2-1" presStyleLbl="parChTrans1D2" presStyleIdx="1" presStyleCnt="3"/>
      <dgm:spPr/>
      <dgm:t>
        <a:bodyPr/>
        <a:lstStyle/>
        <a:p>
          <a:endParaRPr lang="es-EC"/>
        </a:p>
      </dgm:t>
    </dgm:pt>
    <dgm:pt modelId="{14A718F4-7BEF-4408-B0C7-C1D0AD101DCE}" type="pres">
      <dgm:prSet presAssocID="{EB1B1373-961A-48BF-8D89-F1B8BE99C506}" presName="connTx" presStyleLbl="parChTrans1D2" presStyleIdx="1" presStyleCnt="3"/>
      <dgm:spPr/>
      <dgm:t>
        <a:bodyPr/>
        <a:lstStyle/>
        <a:p>
          <a:endParaRPr lang="es-EC"/>
        </a:p>
      </dgm:t>
    </dgm:pt>
    <dgm:pt modelId="{FBF88FBC-3172-4AA9-845A-B2CB6DBF52C8}" type="pres">
      <dgm:prSet presAssocID="{AA64190F-119F-40AC-B732-A35970FEAA25}" presName="root2" presStyleCnt="0"/>
      <dgm:spPr/>
    </dgm:pt>
    <dgm:pt modelId="{D1018634-322E-4F32-8F18-4BD6D21C82CE}" type="pres">
      <dgm:prSet presAssocID="{AA64190F-119F-40AC-B732-A35970FEAA25}" presName="LevelTwoTextNode" presStyleLbl="node2" presStyleIdx="1" presStyleCnt="3">
        <dgm:presLayoutVars>
          <dgm:chPref val="3"/>
        </dgm:presLayoutVars>
      </dgm:prSet>
      <dgm:spPr/>
      <dgm:t>
        <a:bodyPr/>
        <a:lstStyle/>
        <a:p>
          <a:endParaRPr lang="es-EC"/>
        </a:p>
      </dgm:t>
    </dgm:pt>
    <dgm:pt modelId="{826900D9-B957-4373-8D19-611D5864F7CF}" type="pres">
      <dgm:prSet presAssocID="{AA64190F-119F-40AC-B732-A35970FEAA25}" presName="level3hierChild" presStyleCnt="0"/>
      <dgm:spPr/>
    </dgm:pt>
    <dgm:pt modelId="{A1E24516-7AF1-431F-ACC9-D182B18A9AD6}" type="pres">
      <dgm:prSet presAssocID="{40517122-E3EB-4EB3-AC38-F1B8FF8634E5}" presName="conn2-1" presStyleLbl="parChTrans1D3" presStyleIdx="1" presStyleCnt="3"/>
      <dgm:spPr/>
      <dgm:t>
        <a:bodyPr/>
        <a:lstStyle/>
        <a:p>
          <a:endParaRPr lang="es-EC"/>
        </a:p>
      </dgm:t>
    </dgm:pt>
    <dgm:pt modelId="{2E679BF9-EF16-4CD2-954C-11DD57BAAA8F}" type="pres">
      <dgm:prSet presAssocID="{40517122-E3EB-4EB3-AC38-F1B8FF8634E5}" presName="connTx" presStyleLbl="parChTrans1D3" presStyleIdx="1" presStyleCnt="3"/>
      <dgm:spPr/>
      <dgm:t>
        <a:bodyPr/>
        <a:lstStyle/>
        <a:p>
          <a:endParaRPr lang="es-EC"/>
        </a:p>
      </dgm:t>
    </dgm:pt>
    <dgm:pt modelId="{D5939B6A-D225-41BD-82B8-2F438E55DF59}" type="pres">
      <dgm:prSet presAssocID="{DDD3E9CA-EB3B-4F43-8630-486E710267CB}" presName="root2" presStyleCnt="0"/>
      <dgm:spPr/>
    </dgm:pt>
    <dgm:pt modelId="{E0CFBA37-C944-4FC4-A7AF-68BB389F909B}" type="pres">
      <dgm:prSet presAssocID="{DDD3E9CA-EB3B-4F43-8630-486E710267CB}" presName="LevelTwoTextNode" presStyleLbl="node3" presStyleIdx="1" presStyleCnt="3">
        <dgm:presLayoutVars>
          <dgm:chPref val="3"/>
        </dgm:presLayoutVars>
      </dgm:prSet>
      <dgm:spPr/>
      <dgm:t>
        <a:bodyPr/>
        <a:lstStyle/>
        <a:p>
          <a:endParaRPr lang="es-EC"/>
        </a:p>
      </dgm:t>
    </dgm:pt>
    <dgm:pt modelId="{79705A93-97EF-413E-B307-2E43182A5814}" type="pres">
      <dgm:prSet presAssocID="{DDD3E9CA-EB3B-4F43-8630-486E710267CB}" presName="level3hierChild" presStyleCnt="0"/>
      <dgm:spPr/>
    </dgm:pt>
    <dgm:pt modelId="{0E26FBD4-BDC1-46FA-AC36-666F087BB429}" type="pres">
      <dgm:prSet presAssocID="{1B58D71C-85F6-4A4F-8CAA-314423170ACB}" presName="conn2-1" presStyleLbl="parChTrans1D2" presStyleIdx="2" presStyleCnt="3"/>
      <dgm:spPr/>
      <dgm:t>
        <a:bodyPr/>
        <a:lstStyle/>
        <a:p>
          <a:endParaRPr lang="es-EC"/>
        </a:p>
      </dgm:t>
    </dgm:pt>
    <dgm:pt modelId="{7A78CE95-C4BD-4C7C-8DE8-C5F34D97C7F8}" type="pres">
      <dgm:prSet presAssocID="{1B58D71C-85F6-4A4F-8CAA-314423170ACB}" presName="connTx" presStyleLbl="parChTrans1D2" presStyleIdx="2" presStyleCnt="3"/>
      <dgm:spPr/>
      <dgm:t>
        <a:bodyPr/>
        <a:lstStyle/>
        <a:p>
          <a:endParaRPr lang="es-EC"/>
        </a:p>
      </dgm:t>
    </dgm:pt>
    <dgm:pt modelId="{845D8193-71C7-420D-A270-6008C3850095}" type="pres">
      <dgm:prSet presAssocID="{A7301E71-E14F-45C9-8F94-8680927FF86A}" presName="root2" presStyleCnt="0"/>
      <dgm:spPr/>
    </dgm:pt>
    <dgm:pt modelId="{4AB30198-C276-4490-802B-A397B42F60CC}" type="pres">
      <dgm:prSet presAssocID="{A7301E71-E14F-45C9-8F94-8680927FF86A}" presName="LevelTwoTextNode" presStyleLbl="node2" presStyleIdx="2" presStyleCnt="3">
        <dgm:presLayoutVars>
          <dgm:chPref val="3"/>
        </dgm:presLayoutVars>
      </dgm:prSet>
      <dgm:spPr/>
      <dgm:t>
        <a:bodyPr/>
        <a:lstStyle/>
        <a:p>
          <a:endParaRPr lang="es-EC"/>
        </a:p>
      </dgm:t>
    </dgm:pt>
    <dgm:pt modelId="{298B6E1F-9BF1-4BFC-B00F-2420485C0BB8}" type="pres">
      <dgm:prSet presAssocID="{A7301E71-E14F-45C9-8F94-8680927FF86A}" presName="level3hierChild" presStyleCnt="0"/>
      <dgm:spPr/>
    </dgm:pt>
    <dgm:pt modelId="{1BAC6497-EFA9-4CFF-BEDD-E7C7D3847AA3}" type="pres">
      <dgm:prSet presAssocID="{C0EE6A9F-56A2-427C-BEEF-547ED830D51B}" presName="conn2-1" presStyleLbl="parChTrans1D3" presStyleIdx="2" presStyleCnt="3"/>
      <dgm:spPr/>
      <dgm:t>
        <a:bodyPr/>
        <a:lstStyle/>
        <a:p>
          <a:endParaRPr lang="es-EC"/>
        </a:p>
      </dgm:t>
    </dgm:pt>
    <dgm:pt modelId="{296A7925-AC3A-4130-A28B-3CDBE12DAEB4}" type="pres">
      <dgm:prSet presAssocID="{C0EE6A9F-56A2-427C-BEEF-547ED830D51B}" presName="connTx" presStyleLbl="parChTrans1D3" presStyleIdx="2" presStyleCnt="3"/>
      <dgm:spPr/>
      <dgm:t>
        <a:bodyPr/>
        <a:lstStyle/>
        <a:p>
          <a:endParaRPr lang="es-EC"/>
        </a:p>
      </dgm:t>
    </dgm:pt>
    <dgm:pt modelId="{87CFC10F-2EA3-410B-8AC7-FAEC473BF198}" type="pres">
      <dgm:prSet presAssocID="{3EF5960E-4B5A-499A-8651-A4C025964F4F}" presName="root2" presStyleCnt="0"/>
      <dgm:spPr/>
    </dgm:pt>
    <dgm:pt modelId="{48A04D7A-A7B5-4CFC-AEF9-961EA527200A}" type="pres">
      <dgm:prSet presAssocID="{3EF5960E-4B5A-499A-8651-A4C025964F4F}" presName="LevelTwoTextNode" presStyleLbl="node3" presStyleIdx="2" presStyleCnt="3">
        <dgm:presLayoutVars>
          <dgm:chPref val="3"/>
        </dgm:presLayoutVars>
      </dgm:prSet>
      <dgm:spPr/>
      <dgm:t>
        <a:bodyPr/>
        <a:lstStyle/>
        <a:p>
          <a:endParaRPr lang="es-EC"/>
        </a:p>
      </dgm:t>
    </dgm:pt>
    <dgm:pt modelId="{193FDBD0-5EEF-47A4-860C-24AF4B52F762}" type="pres">
      <dgm:prSet presAssocID="{3EF5960E-4B5A-499A-8651-A4C025964F4F}" presName="level3hierChild" presStyleCnt="0"/>
      <dgm:spPr/>
    </dgm:pt>
  </dgm:ptLst>
  <dgm:cxnLst>
    <dgm:cxn modelId="{78EFD547-B6BD-4BF7-AF07-3AEBE550CAFA}" type="presOf" srcId="{DF36C6F1-B8D0-4983-8D8C-3BDB9D6AE286}" destId="{A4F4B0FC-6A55-4756-B709-920369626476}" srcOrd="0" destOrd="0" presId="urn:microsoft.com/office/officeart/2005/8/layout/hierarchy2"/>
    <dgm:cxn modelId="{24E6C26D-B528-4EC8-91E3-1B444BAB0332}" type="presOf" srcId="{40517122-E3EB-4EB3-AC38-F1B8FF8634E5}" destId="{2E679BF9-EF16-4CD2-954C-11DD57BAAA8F}" srcOrd="1" destOrd="0" presId="urn:microsoft.com/office/officeart/2005/8/layout/hierarchy2"/>
    <dgm:cxn modelId="{9AE674F1-5194-4A1E-A25F-D5876034BC76}" type="presOf" srcId="{72783D42-1F7D-4AFB-8494-1A62FE3534E4}" destId="{F5DD471C-9A71-4502-A7B5-66B2B8AE2D04}" srcOrd="0" destOrd="0" presId="urn:microsoft.com/office/officeart/2005/8/layout/hierarchy2"/>
    <dgm:cxn modelId="{22DF77D3-6E94-4B7D-A16D-8919CA062681}" type="presOf" srcId="{EB1B1373-961A-48BF-8D89-F1B8BE99C506}" destId="{266A1E5E-A3AB-4F18-AEA9-E86FC432C08B}" srcOrd="0" destOrd="0" presId="urn:microsoft.com/office/officeart/2005/8/layout/hierarchy2"/>
    <dgm:cxn modelId="{01C5C962-098F-42DE-A776-5CB90651B35B}" type="presOf" srcId="{0B66978A-1903-43D9-9431-DC5BF4A37B1C}" destId="{9A0CB688-BA0B-4D36-BED2-CEAAD488C461}" srcOrd="0" destOrd="0" presId="urn:microsoft.com/office/officeart/2005/8/layout/hierarchy2"/>
    <dgm:cxn modelId="{36F9970D-5CFF-4CD4-A9F7-1DEB09597A9D}" type="presOf" srcId="{3317AFA2-5C6F-4118-8BEA-7A1CF84BE2AD}" destId="{2ACB9C46-4677-45F5-90FF-3AEAA52400A2}" srcOrd="0" destOrd="0" presId="urn:microsoft.com/office/officeart/2005/8/layout/hierarchy2"/>
    <dgm:cxn modelId="{1A3C4151-EB6B-45EF-9AD5-6D40DF7C639B}" type="presOf" srcId="{C0EE6A9F-56A2-427C-BEEF-547ED830D51B}" destId="{296A7925-AC3A-4130-A28B-3CDBE12DAEB4}" srcOrd="1" destOrd="0" presId="urn:microsoft.com/office/officeart/2005/8/layout/hierarchy2"/>
    <dgm:cxn modelId="{6B5CAA91-5A1D-475D-8DDB-E659044C6144}" srcId="{61A908FB-DFD2-46F4-8D69-5409131B2C4B}" destId="{A7301E71-E14F-45C9-8F94-8680927FF86A}" srcOrd="2" destOrd="0" parTransId="{1B58D71C-85F6-4A4F-8CAA-314423170ACB}" sibTransId="{AA8DE73F-381B-4C2F-85A4-144A0024EB42}"/>
    <dgm:cxn modelId="{7F6DAC7F-F771-446F-A15B-EDACFC6F9F45}" srcId="{DF36C6F1-B8D0-4983-8D8C-3BDB9D6AE286}" destId="{61A908FB-DFD2-46F4-8D69-5409131B2C4B}" srcOrd="0" destOrd="0" parTransId="{007D61B5-FA11-4007-A7C7-74A8B6CF9E20}" sibTransId="{B704B580-5EFB-44FD-B439-67A1D3412C3A}"/>
    <dgm:cxn modelId="{385D1EB2-75ED-4412-978E-2C85B9416D5C}" type="presOf" srcId="{C0EE6A9F-56A2-427C-BEEF-547ED830D51B}" destId="{1BAC6497-EFA9-4CFF-BEDD-E7C7D3847AA3}" srcOrd="0" destOrd="0" presId="urn:microsoft.com/office/officeart/2005/8/layout/hierarchy2"/>
    <dgm:cxn modelId="{620AEB70-6F4E-43EE-8D1A-A0ADFDFD5103}" type="presOf" srcId="{40517122-E3EB-4EB3-AC38-F1B8FF8634E5}" destId="{A1E24516-7AF1-431F-ACC9-D182B18A9AD6}" srcOrd="0" destOrd="0" presId="urn:microsoft.com/office/officeart/2005/8/layout/hierarchy2"/>
    <dgm:cxn modelId="{28796068-DD19-4052-BB3F-E56848F2938A}" type="presOf" srcId="{DDD3E9CA-EB3B-4F43-8630-486E710267CB}" destId="{E0CFBA37-C944-4FC4-A7AF-68BB389F909B}" srcOrd="0" destOrd="0" presId="urn:microsoft.com/office/officeart/2005/8/layout/hierarchy2"/>
    <dgm:cxn modelId="{82CC528B-0A50-458A-BA9B-DE1B83B746A1}" type="presOf" srcId="{1B58D71C-85F6-4A4F-8CAA-314423170ACB}" destId="{0E26FBD4-BDC1-46FA-AC36-666F087BB429}" srcOrd="0" destOrd="0" presId="urn:microsoft.com/office/officeart/2005/8/layout/hierarchy2"/>
    <dgm:cxn modelId="{6E3F4EC2-9332-4259-B295-7C7F058420F6}" srcId="{61A908FB-DFD2-46F4-8D69-5409131B2C4B}" destId="{3317AFA2-5C6F-4118-8BEA-7A1CF84BE2AD}" srcOrd="0" destOrd="0" parTransId="{0B66978A-1903-43D9-9431-DC5BF4A37B1C}" sibTransId="{17753911-5C79-440B-B6CF-5E743704BB73}"/>
    <dgm:cxn modelId="{7AC55F47-59BC-4E8E-B0DE-4165293955F1}" type="presOf" srcId="{0B66978A-1903-43D9-9431-DC5BF4A37B1C}" destId="{8CDE2808-87A0-462C-800E-DDA6DED62B94}" srcOrd="1" destOrd="0" presId="urn:microsoft.com/office/officeart/2005/8/layout/hierarchy2"/>
    <dgm:cxn modelId="{E4494B81-8F70-44F8-AEAC-57517362CFB1}" type="presOf" srcId="{EB1B1373-961A-48BF-8D89-F1B8BE99C506}" destId="{14A718F4-7BEF-4408-B0C7-C1D0AD101DCE}" srcOrd="1" destOrd="0" presId="urn:microsoft.com/office/officeart/2005/8/layout/hierarchy2"/>
    <dgm:cxn modelId="{CD49CB09-899A-4C23-B17E-EC837796A354}" srcId="{A7301E71-E14F-45C9-8F94-8680927FF86A}" destId="{3EF5960E-4B5A-499A-8651-A4C025964F4F}" srcOrd="0" destOrd="0" parTransId="{C0EE6A9F-56A2-427C-BEEF-547ED830D51B}" sibTransId="{53BBD85C-1243-45F0-A229-712BB8D4BCE9}"/>
    <dgm:cxn modelId="{0E06D852-AF7E-4442-A624-47A5AB102D20}" srcId="{3317AFA2-5C6F-4118-8BEA-7A1CF84BE2AD}" destId="{72783D42-1F7D-4AFB-8494-1A62FE3534E4}" srcOrd="0" destOrd="0" parTransId="{BCD61328-A4ED-46B9-A5FF-91E69165DCE9}" sibTransId="{95AF4C33-9251-45E6-BDF0-FECED62BDAF7}"/>
    <dgm:cxn modelId="{3ED7B1C7-6824-493F-B3EB-195EA2F5C5AF}" type="presOf" srcId="{3EF5960E-4B5A-499A-8651-A4C025964F4F}" destId="{48A04D7A-A7B5-4CFC-AEF9-961EA527200A}" srcOrd="0" destOrd="0" presId="urn:microsoft.com/office/officeart/2005/8/layout/hierarchy2"/>
    <dgm:cxn modelId="{15DE6168-0694-4265-AD81-C713A189032C}" type="presOf" srcId="{1B58D71C-85F6-4A4F-8CAA-314423170ACB}" destId="{7A78CE95-C4BD-4C7C-8DE8-C5F34D97C7F8}" srcOrd="1" destOrd="0" presId="urn:microsoft.com/office/officeart/2005/8/layout/hierarchy2"/>
    <dgm:cxn modelId="{533A74A2-FA10-4C28-B454-E642A8DED938}" type="presOf" srcId="{BCD61328-A4ED-46B9-A5FF-91E69165DCE9}" destId="{3D469B4B-2AAB-4F43-A8C9-EBC352071579}" srcOrd="1" destOrd="0" presId="urn:microsoft.com/office/officeart/2005/8/layout/hierarchy2"/>
    <dgm:cxn modelId="{F79E600F-3D38-489F-A846-5753FB81E5CD}" srcId="{AA64190F-119F-40AC-B732-A35970FEAA25}" destId="{DDD3E9CA-EB3B-4F43-8630-486E710267CB}" srcOrd="0" destOrd="0" parTransId="{40517122-E3EB-4EB3-AC38-F1B8FF8634E5}" sibTransId="{34047292-706D-46F2-BA86-4853831528F0}"/>
    <dgm:cxn modelId="{69BA81DC-DEDD-4475-843E-4B3C42D09F51}" type="presOf" srcId="{BCD61328-A4ED-46B9-A5FF-91E69165DCE9}" destId="{B023D5CE-6102-4ACA-B0F4-5DBFDE0D0FD1}" srcOrd="0" destOrd="0" presId="urn:microsoft.com/office/officeart/2005/8/layout/hierarchy2"/>
    <dgm:cxn modelId="{E00555E5-8FA1-4110-9A9A-1480AF075E5A}" type="presOf" srcId="{A7301E71-E14F-45C9-8F94-8680927FF86A}" destId="{4AB30198-C276-4490-802B-A397B42F60CC}" srcOrd="0" destOrd="0" presId="urn:microsoft.com/office/officeart/2005/8/layout/hierarchy2"/>
    <dgm:cxn modelId="{64D39EB9-E5ED-4E35-9DEE-2B4AE8C0E93B}" type="presOf" srcId="{61A908FB-DFD2-46F4-8D69-5409131B2C4B}" destId="{8133D6B2-E378-468B-95DC-4B45E42D9A3F}" srcOrd="0" destOrd="0" presId="urn:microsoft.com/office/officeart/2005/8/layout/hierarchy2"/>
    <dgm:cxn modelId="{B8DDED38-01D2-4D5A-8B00-224567E0C513}" type="presOf" srcId="{AA64190F-119F-40AC-B732-A35970FEAA25}" destId="{D1018634-322E-4F32-8F18-4BD6D21C82CE}" srcOrd="0" destOrd="0" presId="urn:microsoft.com/office/officeart/2005/8/layout/hierarchy2"/>
    <dgm:cxn modelId="{1280A897-084C-4CD2-99D0-6C37D2A0F634}" srcId="{61A908FB-DFD2-46F4-8D69-5409131B2C4B}" destId="{AA64190F-119F-40AC-B732-A35970FEAA25}" srcOrd="1" destOrd="0" parTransId="{EB1B1373-961A-48BF-8D89-F1B8BE99C506}" sibTransId="{39595CD4-463F-4263-883E-5F8AE8BFA15F}"/>
    <dgm:cxn modelId="{E5134CDF-7DCF-4835-B05D-7F89291DD324}" type="presParOf" srcId="{A4F4B0FC-6A55-4756-B709-920369626476}" destId="{01B28783-2BDE-45D3-927F-EA11BA636DBB}" srcOrd="0" destOrd="0" presId="urn:microsoft.com/office/officeart/2005/8/layout/hierarchy2"/>
    <dgm:cxn modelId="{8B7E8DB6-BBE9-4BBA-8B69-108CAB3945EA}" type="presParOf" srcId="{01B28783-2BDE-45D3-927F-EA11BA636DBB}" destId="{8133D6B2-E378-468B-95DC-4B45E42D9A3F}" srcOrd="0" destOrd="0" presId="urn:microsoft.com/office/officeart/2005/8/layout/hierarchy2"/>
    <dgm:cxn modelId="{553E4EE8-1465-4585-B541-DF5FD0E1B954}" type="presParOf" srcId="{01B28783-2BDE-45D3-927F-EA11BA636DBB}" destId="{76DD0DAD-FDBF-4703-9328-A28C19A34C16}" srcOrd="1" destOrd="0" presId="urn:microsoft.com/office/officeart/2005/8/layout/hierarchy2"/>
    <dgm:cxn modelId="{5247952B-94EE-487D-90CD-85C55C6D8954}" type="presParOf" srcId="{76DD0DAD-FDBF-4703-9328-A28C19A34C16}" destId="{9A0CB688-BA0B-4D36-BED2-CEAAD488C461}" srcOrd="0" destOrd="0" presId="urn:microsoft.com/office/officeart/2005/8/layout/hierarchy2"/>
    <dgm:cxn modelId="{D4E475AE-626E-4B62-8585-23EB45D05519}" type="presParOf" srcId="{9A0CB688-BA0B-4D36-BED2-CEAAD488C461}" destId="{8CDE2808-87A0-462C-800E-DDA6DED62B94}" srcOrd="0" destOrd="0" presId="urn:microsoft.com/office/officeart/2005/8/layout/hierarchy2"/>
    <dgm:cxn modelId="{98300F51-D1D8-4EF5-8FE7-6C399B75CC68}" type="presParOf" srcId="{76DD0DAD-FDBF-4703-9328-A28C19A34C16}" destId="{CD024DA8-0C89-4BF7-84E8-8804B57870BB}" srcOrd="1" destOrd="0" presId="urn:microsoft.com/office/officeart/2005/8/layout/hierarchy2"/>
    <dgm:cxn modelId="{4C220C29-07AB-4805-A19A-4617DD59BF2C}" type="presParOf" srcId="{CD024DA8-0C89-4BF7-84E8-8804B57870BB}" destId="{2ACB9C46-4677-45F5-90FF-3AEAA52400A2}" srcOrd="0" destOrd="0" presId="urn:microsoft.com/office/officeart/2005/8/layout/hierarchy2"/>
    <dgm:cxn modelId="{2202C1FF-7D9A-4A15-9C86-426C5A1C835F}" type="presParOf" srcId="{CD024DA8-0C89-4BF7-84E8-8804B57870BB}" destId="{BF717117-774C-4B59-9EF4-A244941D22D5}" srcOrd="1" destOrd="0" presId="urn:microsoft.com/office/officeart/2005/8/layout/hierarchy2"/>
    <dgm:cxn modelId="{4724FCCF-DE19-4071-A0F1-B97CC0ADD2F6}" type="presParOf" srcId="{BF717117-774C-4B59-9EF4-A244941D22D5}" destId="{B023D5CE-6102-4ACA-B0F4-5DBFDE0D0FD1}" srcOrd="0" destOrd="0" presId="urn:microsoft.com/office/officeart/2005/8/layout/hierarchy2"/>
    <dgm:cxn modelId="{13CF82A8-0FAD-4326-B368-9CAFA92F5B73}" type="presParOf" srcId="{B023D5CE-6102-4ACA-B0F4-5DBFDE0D0FD1}" destId="{3D469B4B-2AAB-4F43-A8C9-EBC352071579}" srcOrd="0" destOrd="0" presId="urn:microsoft.com/office/officeart/2005/8/layout/hierarchy2"/>
    <dgm:cxn modelId="{529BA02E-4D3D-40E2-BA32-C45E6C5E766D}" type="presParOf" srcId="{BF717117-774C-4B59-9EF4-A244941D22D5}" destId="{E43954A9-4B13-4898-B1A7-999FA97F5037}" srcOrd="1" destOrd="0" presId="urn:microsoft.com/office/officeart/2005/8/layout/hierarchy2"/>
    <dgm:cxn modelId="{988F34BC-C1B9-43AD-9E09-8B1D27CAFC4A}" type="presParOf" srcId="{E43954A9-4B13-4898-B1A7-999FA97F5037}" destId="{F5DD471C-9A71-4502-A7B5-66B2B8AE2D04}" srcOrd="0" destOrd="0" presId="urn:microsoft.com/office/officeart/2005/8/layout/hierarchy2"/>
    <dgm:cxn modelId="{79CE27F5-E6BD-4B93-88E0-5EE36573DFD1}" type="presParOf" srcId="{E43954A9-4B13-4898-B1A7-999FA97F5037}" destId="{0E89B5B6-64E3-4222-9D69-673F8CC2C557}" srcOrd="1" destOrd="0" presId="urn:microsoft.com/office/officeart/2005/8/layout/hierarchy2"/>
    <dgm:cxn modelId="{E4FD2775-5427-4B13-819E-D58984A3106D}" type="presParOf" srcId="{76DD0DAD-FDBF-4703-9328-A28C19A34C16}" destId="{266A1E5E-A3AB-4F18-AEA9-E86FC432C08B}" srcOrd="2" destOrd="0" presId="urn:microsoft.com/office/officeart/2005/8/layout/hierarchy2"/>
    <dgm:cxn modelId="{3F35524C-11CB-4E72-BDEB-4402DE43688A}" type="presParOf" srcId="{266A1E5E-A3AB-4F18-AEA9-E86FC432C08B}" destId="{14A718F4-7BEF-4408-B0C7-C1D0AD101DCE}" srcOrd="0" destOrd="0" presId="urn:microsoft.com/office/officeart/2005/8/layout/hierarchy2"/>
    <dgm:cxn modelId="{A6B27C79-A96D-4674-852E-C043F19D741C}" type="presParOf" srcId="{76DD0DAD-FDBF-4703-9328-A28C19A34C16}" destId="{FBF88FBC-3172-4AA9-845A-B2CB6DBF52C8}" srcOrd="3" destOrd="0" presId="urn:microsoft.com/office/officeart/2005/8/layout/hierarchy2"/>
    <dgm:cxn modelId="{E179B02B-41A1-4046-A217-A6FAB0BE2140}" type="presParOf" srcId="{FBF88FBC-3172-4AA9-845A-B2CB6DBF52C8}" destId="{D1018634-322E-4F32-8F18-4BD6D21C82CE}" srcOrd="0" destOrd="0" presId="urn:microsoft.com/office/officeart/2005/8/layout/hierarchy2"/>
    <dgm:cxn modelId="{B5C304F4-025B-4701-ADEA-B7615ABCA5BA}" type="presParOf" srcId="{FBF88FBC-3172-4AA9-845A-B2CB6DBF52C8}" destId="{826900D9-B957-4373-8D19-611D5864F7CF}" srcOrd="1" destOrd="0" presId="urn:microsoft.com/office/officeart/2005/8/layout/hierarchy2"/>
    <dgm:cxn modelId="{B99F1D2D-7F85-41D4-B9E7-A941F108804C}" type="presParOf" srcId="{826900D9-B957-4373-8D19-611D5864F7CF}" destId="{A1E24516-7AF1-431F-ACC9-D182B18A9AD6}" srcOrd="0" destOrd="0" presId="urn:microsoft.com/office/officeart/2005/8/layout/hierarchy2"/>
    <dgm:cxn modelId="{06F6E765-01D2-4DC8-9B69-618B0CC5FC36}" type="presParOf" srcId="{A1E24516-7AF1-431F-ACC9-D182B18A9AD6}" destId="{2E679BF9-EF16-4CD2-954C-11DD57BAAA8F}" srcOrd="0" destOrd="0" presId="urn:microsoft.com/office/officeart/2005/8/layout/hierarchy2"/>
    <dgm:cxn modelId="{5402917D-0267-416F-ABE9-F48518268D14}" type="presParOf" srcId="{826900D9-B957-4373-8D19-611D5864F7CF}" destId="{D5939B6A-D225-41BD-82B8-2F438E55DF59}" srcOrd="1" destOrd="0" presId="urn:microsoft.com/office/officeart/2005/8/layout/hierarchy2"/>
    <dgm:cxn modelId="{C81365CC-E9CC-44A0-8C09-48DF7B12DAE3}" type="presParOf" srcId="{D5939B6A-D225-41BD-82B8-2F438E55DF59}" destId="{E0CFBA37-C944-4FC4-A7AF-68BB389F909B}" srcOrd="0" destOrd="0" presId="urn:microsoft.com/office/officeart/2005/8/layout/hierarchy2"/>
    <dgm:cxn modelId="{7A0E9F4A-7B03-49EC-87FB-79942DBB8622}" type="presParOf" srcId="{D5939B6A-D225-41BD-82B8-2F438E55DF59}" destId="{79705A93-97EF-413E-B307-2E43182A5814}" srcOrd="1" destOrd="0" presId="urn:microsoft.com/office/officeart/2005/8/layout/hierarchy2"/>
    <dgm:cxn modelId="{1D690DF2-1D09-4667-B274-D999D472D470}" type="presParOf" srcId="{76DD0DAD-FDBF-4703-9328-A28C19A34C16}" destId="{0E26FBD4-BDC1-46FA-AC36-666F087BB429}" srcOrd="4" destOrd="0" presId="urn:microsoft.com/office/officeart/2005/8/layout/hierarchy2"/>
    <dgm:cxn modelId="{C3ECA45B-C7D1-4F6A-9774-19CF46B3D0C5}" type="presParOf" srcId="{0E26FBD4-BDC1-46FA-AC36-666F087BB429}" destId="{7A78CE95-C4BD-4C7C-8DE8-C5F34D97C7F8}" srcOrd="0" destOrd="0" presId="urn:microsoft.com/office/officeart/2005/8/layout/hierarchy2"/>
    <dgm:cxn modelId="{5F0A963F-18B4-46F4-A2D0-99FAED92F761}" type="presParOf" srcId="{76DD0DAD-FDBF-4703-9328-A28C19A34C16}" destId="{845D8193-71C7-420D-A270-6008C3850095}" srcOrd="5" destOrd="0" presId="urn:microsoft.com/office/officeart/2005/8/layout/hierarchy2"/>
    <dgm:cxn modelId="{B3ACBD96-DD66-4793-8EB4-C3B0A0987832}" type="presParOf" srcId="{845D8193-71C7-420D-A270-6008C3850095}" destId="{4AB30198-C276-4490-802B-A397B42F60CC}" srcOrd="0" destOrd="0" presId="urn:microsoft.com/office/officeart/2005/8/layout/hierarchy2"/>
    <dgm:cxn modelId="{3A09B3BF-BE52-473E-AE61-98C6D9B62976}" type="presParOf" srcId="{845D8193-71C7-420D-A270-6008C3850095}" destId="{298B6E1F-9BF1-4BFC-B00F-2420485C0BB8}" srcOrd="1" destOrd="0" presId="urn:microsoft.com/office/officeart/2005/8/layout/hierarchy2"/>
    <dgm:cxn modelId="{A52928B2-9ED7-468B-ACB6-93388BB1F0E9}" type="presParOf" srcId="{298B6E1F-9BF1-4BFC-B00F-2420485C0BB8}" destId="{1BAC6497-EFA9-4CFF-BEDD-E7C7D3847AA3}" srcOrd="0" destOrd="0" presId="urn:microsoft.com/office/officeart/2005/8/layout/hierarchy2"/>
    <dgm:cxn modelId="{EE0399E8-0170-4745-A77F-0CEBD0DAA107}" type="presParOf" srcId="{1BAC6497-EFA9-4CFF-BEDD-E7C7D3847AA3}" destId="{296A7925-AC3A-4130-A28B-3CDBE12DAEB4}" srcOrd="0" destOrd="0" presId="urn:microsoft.com/office/officeart/2005/8/layout/hierarchy2"/>
    <dgm:cxn modelId="{A24575D9-0657-41B6-8E50-760D417F6F4B}" type="presParOf" srcId="{298B6E1F-9BF1-4BFC-B00F-2420485C0BB8}" destId="{87CFC10F-2EA3-410B-8AC7-FAEC473BF198}" srcOrd="1" destOrd="0" presId="urn:microsoft.com/office/officeart/2005/8/layout/hierarchy2"/>
    <dgm:cxn modelId="{FB58343A-E317-4B64-8BBB-B2D0EF85D935}" type="presParOf" srcId="{87CFC10F-2EA3-410B-8AC7-FAEC473BF198}" destId="{48A04D7A-A7B5-4CFC-AEF9-961EA527200A}" srcOrd="0" destOrd="0" presId="urn:microsoft.com/office/officeart/2005/8/layout/hierarchy2"/>
    <dgm:cxn modelId="{E4534226-02D2-43CC-BB62-779497F0A877}" type="presParOf" srcId="{87CFC10F-2EA3-410B-8AC7-FAEC473BF198}" destId="{193FDBD0-5EEF-47A4-860C-24AF4B52F76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2EF826-B9CB-4496-8D76-A7174FF66425}" type="doc">
      <dgm:prSet loTypeId="urn:microsoft.com/office/officeart/2005/8/layout/bProcess4" loCatId="process" qsTypeId="urn:microsoft.com/office/officeart/2005/8/quickstyle/simple3" qsCatId="simple" csTypeId="urn:microsoft.com/office/officeart/2005/8/colors/colorful3" csCatId="colorful" phldr="1"/>
      <dgm:spPr/>
      <dgm:t>
        <a:bodyPr/>
        <a:lstStyle/>
        <a:p>
          <a:endParaRPr lang="es-EC"/>
        </a:p>
      </dgm:t>
    </dgm:pt>
    <dgm:pt modelId="{F2059B87-538F-4185-B312-321AD19E7F66}">
      <dgm:prSet phldrT="[Texto]"/>
      <dgm:spPr/>
      <dgm:t>
        <a:bodyPr/>
        <a:lstStyle/>
        <a:p>
          <a:r>
            <a:rPr lang="es-EC" dirty="0" smtClean="0"/>
            <a:t>Creación de la empresa de Asesoría</a:t>
          </a:r>
          <a:endParaRPr lang="es-EC" dirty="0"/>
        </a:p>
      </dgm:t>
    </dgm:pt>
    <dgm:pt modelId="{0BDAC83A-2268-4A22-984D-486026E42C1E}" type="parTrans" cxnId="{1FD793E0-2FCA-4C2E-9EAC-0E2093FB1ABA}">
      <dgm:prSet/>
      <dgm:spPr/>
      <dgm:t>
        <a:bodyPr/>
        <a:lstStyle/>
        <a:p>
          <a:endParaRPr lang="es-EC"/>
        </a:p>
      </dgm:t>
    </dgm:pt>
    <dgm:pt modelId="{C87D164A-92D1-45D7-9BE2-9A9632B64A8E}" type="sibTrans" cxnId="{1FD793E0-2FCA-4C2E-9EAC-0E2093FB1ABA}">
      <dgm:prSet/>
      <dgm:spPr/>
      <dgm:t>
        <a:bodyPr/>
        <a:lstStyle/>
        <a:p>
          <a:endParaRPr lang="es-EC"/>
        </a:p>
      </dgm:t>
    </dgm:pt>
    <dgm:pt modelId="{0BC67C36-006E-4D3E-899F-678DA073E8D4}">
      <dgm:prSet phldrT="[Texto]"/>
      <dgm:spPr/>
      <dgm:t>
        <a:bodyPr/>
        <a:lstStyle/>
        <a:p>
          <a:r>
            <a:rPr lang="es-EC" dirty="0" smtClean="0"/>
            <a:t>Costos de la competencia   </a:t>
          </a:r>
          <a:endParaRPr lang="es-EC" dirty="0"/>
        </a:p>
      </dgm:t>
    </dgm:pt>
    <dgm:pt modelId="{6CB12261-9515-4341-891C-A91DECCC6E4D}" type="parTrans" cxnId="{8617DFB6-7493-4CC1-B693-39BC11330F11}">
      <dgm:prSet/>
      <dgm:spPr/>
      <dgm:t>
        <a:bodyPr/>
        <a:lstStyle/>
        <a:p>
          <a:endParaRPr lang="es-EC"/>
        </a:p>
      </dgm:t>
    </dgm:pt>
    <dgm:pt modelId="{70EAB3B3-B26E-459D-AF7A-0E18D555CD2E}" type="sibTrans" cxnId="{8617DFB6-7493-4CC1-B693-39BC11330F11}">
      <dgm:prSet/>
      <dgm:spPr/>
      <dgm:t>
        <a:bodyPr/>
        <a:lstStyle/>
        <a:p>
          <a:endParaRPr lang="es-EC"/>
        </a:p>
      </dgm:t>
    </dgm:pt>
    <dgm:pt modelId="{BBE323A6-F290-4B88-903B-763BF2B8304C}">
      <dgm:prSet phldrT="[Texto]" phldr="1"/>
      <dgm:spPr/>
      <dgm:t>
        <a:bodyPr/>
        <a:lstStyle/>
        <a:p>
          <a:endParaRPr lang="es-EC" dirty="0"/>
        </a:p>
      </dgm:t>
    </dgm:pt>
    <dgm:pt modelId="{D9AA309B-78F3-4E86-B715-49EC543DD706}" type="parTrans" cxnId="{52A86A34-9E56-490F-BEDC-8820A8E77E5B}">
      <dgm:prSet/>
      <dgm:spPr/>
      <dgm:t>
        <a:bodyPr/>
        <a:lstStyle/>
        <a:p>
          <a:endParaRPr lang="es-EC"/>
        </a:p>
      </dgm:t>
    </dgm:pt>
    <dgm:pt modelId="{77AFE0B0-59C0-4FFC-8571-B5259B4229F8}" type="sibTrans" cxnId="{52A86A34-9E56-490F-BEDC-8820A8E77E5B}">
      <dgm:prSet/>
      <dgm:spPr/>
      <dgm:t>
        <a:bodyPr/>
        <a:lstStyle/>
        <a:p>
          <a:endParaRPr lang="es-EC"/>
        </a:p>
      </dgm:t>
    </dgm:pt>
    <dgm:pt modelId="{334B2EDC-ACC0-4E05-8DAB-48A472E5131A}">
      <dgm:prSet phldrT="[Texto]"/>
      <dgm:spPr/>
      <dgm:t>
        <a:bodyPr/>
        <a:lstStyle/>
        <a:p>
          <a:r>
            <a:rPr lang="es-EC" dirty="0" smtClean="0"/>
            <a:t>Precios finales </a:t>
          </a:r>
        </a:p>
        <a:p>
          <a:r>
            <a:rPr lang="es-EC" dirty="0" err="1" smtClean="0"/>
            <a:t>Capact</a:t>
          </a:r>
          <a:r>
            <a:rPr lang="es-EC" dirty="0" smtClean="0"/>
            <a:t>   70</a:t>
          </a:r>
        </a:p>
        <a:p>
          <a:r>
            <a:rPr lang="es-EC" dirty="0" smtClean="0"/>
            <a:t>Asesoría 80</a:t>
          </a:r>
          <a:endParaRPr lang="es-EC" dirty="0"/>
        </a:p>
      </dgm:t>
    </dgm:pt>
    <dgm:pt modelId="{3938E9B0-81A6-4D46-BAA6-780D161FF5EF}" type="parTrans" cxnId="{AFA3606C-9FC0-497C-A4DF-33DD7A96C7A7}">
      <dgm:prSet/>
      <dgm:spPr/>
      <dgm:t>
        <a:bodyPr/>
        <a:lstStyle/>
        <a:p>
          <a:endParaRPr lang="es-EC"/>
        </a:p>
      </dgm:t>
    </dgm:pt>
    <dgm:pt modelId="{00D30682-BB29-4254-B257-AEA679E14F94}" type="sibTrans" cxnId="{AFA3606C-9FC0-497C-A4DF-33DD7A96C7A7}">
      <dgm:prSet/>
      <dgm:spPr/>
      <dgm:t>
        <a:bodyPr/>
        <a:lstStyle/>
        <a:p>
          <a:endParaRPr lang="es-EC"/>
        </a:p>
      </dgm:t>
    </dgm:pt>
    <dgm:pt modelId="{E19BB0EF-42FF-420A-AF85-AFC47D6862EB}" type="pres">
      <dgm:prSet presAssocID="{B82EF826-B9CB-4496-8D76-A7174FF66425}" presName="Name0" presStyleCnt="0">
        <dgm:presLayoutVars>
          <dgm:dir/>
          <dgm:resizeHandles/>
        </dgm:presLayoutVars>
      </dgm:prSet>
      <dgm:spPr/>
      <dgm:t>
        <a:bodyPr/>
        <a:lstStyle/>
        <a:p>
          <a:endParaRPr lang="es-EC"/>
        </a:p>
      </dgm:t>
    </dgm:pt>
    <dgm:pt modelId="{CCEDE6F4-253F-4DE7-9C3B-0909614A17A5}" type="pres">
      <dgm:prSet presAssocID="{F2059B87-538F-4185-B312-321AD19E7F66}" presName="compNode" presStyleCnt="0"/>
      <dgm:spPr/>
    </dgm:pt>
    <dgm:pt modelId="{0A6940D5-7295-4675-81C0-2C1D8F7F2899}" type="pres">
      <dgm:prSet presAssocID="{F2059B87-538F-4185-B312-321AD19E7F66}" presName="dummyConnPt" presStyleCnt="0"/>
      <dgm:spPr/>
    </dgm:pt>
    <dgm:pt modelId="{C7617901-508B-4BAB-95F1-CF0D7AB6EEC0}" type="pres">
      <dgm:prSet presAssocID="{F2059B87-538F-4185-B312-321AD19E7F66}" presName="node" presStyleLbl="node1" presStyleIdx="0" presStyleCnt="4">
        <dgm:presLayoutVars>
          <dgm:bulletEnabled val="1"/>
        </dgm:presLayoutVars>
      </dgm:prSet>
      <dgm:spPr/>
      <dgm:t>
        <a:bodyPr/>
        <a:lstStyle/>
        <a:p>
          <a:endParaRPr lang="es-EC"/>
        </a:p>
      </dgm:t>
    </dgm:pt>
    <dgm:pt modelId="{951908CF-EA12-410B-8EAC-F6D624066F40}" type="pres">
      <dgm:prSet presAssocID="{C87D164A-92D1-45D7-9BE2-9A9632B64A8E}" presName="sibTrans" presStyleLbl="bgSibTrans2D1" presStyleIdx="0" presStyleCnt="3"/>
      <dgm:spPr/>
      <dgm:t>
        <a:bodyPr/>
        <a:lstStyle/>
        <a:p>
          <a:endParaRPr lang="es-EC"/>
        </a:p>
      </dgm:t>
    </dgm:pt>
    <dgm:pt modelId="{5217B490-27B6-4B83-AEA9-DAEAF4CD7C9B}" type="pres">
      <dgm:prSet presAssocID="{0BC67C36-006E-4D3E-899F-678DA073E8D4}" presName="compNode" presStyleCnt="0"/>
      <dgm:spPr/>
    </dgm:pt>
    <dgm:pt modelId="{7ACBC985-F01C-4336-A316-D7ECE3FAE2DB}" type="pres">
      <dgm:prSet presAssocID="{0BC67C36-006E-4D3E-899F-678DA073E8D4}" presName="dummyConnPt" presStyleCnt="0"/>
      <dgm:spPr/>
    </dgm:pt>
    <dgm:pt modelId="{D207D579-F3D1-4DAC-B9C5-E3D08B762CB8}" type="pres">
      <dgm:prSet presAssocID="{0BC67C36-006E-4D3E-899F-678DA073E8D4}" presName="node" presStyleLbl="node1" presStyleIdx="1" presStyleCnt="4">
        <dgm:presLayoutVars>
          <dgm:bulletEnabled val="1"/>
        </dgm:presLayoutVars>
      </dgm:prSet>
      <dgm:spPr/>
      <dgm:t>
        <a:bodyPr/>
        <a:lstStyle/>
        <a:p>
          <a:endParaRPr lang="es-EC"/>
        </a:p>
      </dgm:t>
    </dgm:pt>
    <dgm:pt modelId="{C8CA519F-74E1-4B92-B0E6-19E2BDBF308C}" type="pres">
      <dgm:prSet presAssocID="{70EAB3B3-B26E-459D-AF7A-0E18D555CD2E}" presName="sibTrans" presStyleLbl="bgSibTrans2D1" presStyleIdx="1" presStyleCnt="3"/>
      <dgm:spPr/>
      <dgm:t>
        <a:bodyPr/>
        <a:lstStyle/>
        <a:p>
          <a:endParaRPr lang="es-EC"/>
        </a:p>
      </dgm:t>
    </dgm:pt>
    <dgm:pt modelId="{57906D91-92FB-4B68-A774-239C39293C9F}" type="pres">
      <dgm:prSet presAssocID="{BBE323A6-F290-4B88-903B-763BF2B8304C}" presName="compNode" presStyleCnt="0"/>
      <dgm:spPr/>
    </dgm:pt>
    <dgm:pt modelId="{A8F51C07-5F92-405E-B86A-16E86E63BDD2}" type="pres">
      <dgm:prSet presAssocID="{BBE323A6-F290-4B88-903B-763BF2B8304C}" presName="dummyConnPt" presStyleCnt="0"/>
      <dgm:spPr/>
    </dgm:pt>
    <dgm:pt modelId="{F61148EC-AF8B-4FE5-A575-1C5114A7E104}" type="pres">
      <dgm:prSet presAssocID="{BBE323A6-F290-4B88-903B-763BF2B8304C}" presName="node" presStyleLbl="node1" presStyleIdx="2" presStyleCnt="4">
        <dgm:presLayoutVars>
          <dgm:bulletEnabled val="1"/>
        </dgm:presLayoutVars>
      </dgm:prSet>
      <dgm:spPr/>
      <dgm:t>
        <a:bodyPr/>
        <a:lstStyle/>
        <a:p>
          <a:endParaRPr lang="es-EC"/>
        </a:p>
      </dgm:t>
    </dgm:pt>
    <dgm:pt modelId="{D09835D7-BC7A-4533-97E4-21BD98FAF839}" type="pres">
      <dgm:prSet presAssocID="{77AFE0B0-59C0-4FFC-8571-B5259B4229F8}" presName="sibTrans" presStyleLbl="bgSibTrans2D1" presStyleIdx="2" presStyleCnt="3"/>
      <dgm:spPr/>
      <dgm:t>
        <a:bodyPr/>
        <a:lstStyle/>
        <a:p>
          <a:endParaRPr lang="es-EC"/>
        </a:p>
      </dgm:t>
    </dgm:pt>
    <dgm:pt modelId="{6F513766-A186-4309-833B-33F8A78B54E6}" type="pres">
      <dgm:prSet presAssocID="{334B2EDC-ACC0-4E05-8DAB-48A472E5131A}" presName="compNode" presStyleCnt="0"/>
      <dgm:spPr/>
    </dgm:pt>
    <dgm:pt modelId="{D9FFFAF7-33A3-44F9-A493-9B4A2D3521DF}" type="pres">
      <dgm:prSet presAssocID="{334B2EDC-ACC0-4E05-8DAB-48A472E5131A}" presName="dummyConnPt" presStyleCnt="0"/>
      <dgm:spPr/>
    </dgm:pt>
    <dgm:pt modelId="{6F227673-939E-42B0-A115-C537D38FE860}" type="pres">
      <dgm:prSet presAssocID="{334B2EDC-ACC0-4E05-8DAB-48A472E5131A}" presName="node" presStyleLbl="node1" presStyleIdx="3" presStyleCnt="4">
        <dgm:presLayoutVars>
          <dgm:bulletEnabled val="1"/>
        </dgm:presLayoutVars>
      </dgm:prSet>
      <dgm:spPr/>
      <dgm:t>
        <a:bodyPr/>
        <a:lstStyle/>
        <a:p>
          <a:endParaRPr lang="es-EC"/>
        </a:p>
      </dgm:t>
    </dgm:pt>
  </dgm:ptLst>
  <dgm:cxnLst>
    <dgm:cxn modelId="{CFE0C24A-A262-48A3-BEDF-270B05FF6B1B}" type="presOf" srcId="{C87D164A-92D1-45D7-9BE2-9A9632B64A8E}" destId="{951908CF-EA12-410B-8EAC-F6D624066F40}" srcOrd="0" destOrd="0" presId="urn:microsoft.com/office/officeart/2005/8/layout/bProcess4"/>
    <dgm:cxn modelId="{8617DFB6-7493-4CC1-B693-39BC11330F11}" srcId="{B82EF826-B9CB-4496-8D76-A7174FF66425}" destId="{0BC67C36-006E-4D3E-899F-678DA073E8D4}" srcOrd="1" destOrd="0" parTransId="{6CB12261-9515-4341-891C-A91DECCC6E4D}" sibTransId="{70EAB3B3-B26E-459D-AF7A-0E18D555CD2E}"/>
    <dgm:cxn modelId="{B51366A1-A3C3-4D15-A560-120F0E086DA9}" type="presOf" srcId="{0BC67C36-006E-4D3E-899F-678DA073E8D4}" destId="{D207D579-F3D1-4DAC-B9C5-E3D08B762CB8}" srcOrd="0" destOrd="0" presId="urn:microsoft.com/office/officeart/2005/8/layout/bProcess4"/>
    <dgm:cxn modelId="{81D025C1-50EB-438F-B6BC-CA1045DE9BAC}" type="presOf" srcId="{BBE323A6-F290-4B88-903B-763BF2B8304C}" destId="{F61148EC-AF8B-4FE5-A575-1C5114A7E104}" srcOrd="0" destOrd="0" presId="urn:microsoft.com/office/officeart/2005/8/layout/bProcess4"/>
    <dgm:cxn modelId="{F7F8E44D-21A8-4822-9778-0F5BFC48E301}" type="presOf" srcId="{B82EF826-B9CB-4496-8D76-A7174FF66425}" destId="{E19BB0EF-42FF-420A-AF85-AFC47D6862EB}" srcOrd="0" destOrd="0" presId="urn:microsoft.com/office/officeart/2005/8/layout/bProcess4"/>
    <dgm:cxn modelId="{2EFFF9A1-6275-431E-AAFE-48EBFF689639}" type="presOf" srcId="{70EAB3B3-B26E-459D-AF7A-0E18D555CD2E}" destId="{C8CA519F-74E1-4B92-B0E6-19E2BDBF308C}" srcOrd="0" destOrd="0" presId="urn:microsoft.com/office/officeart/2005/8/layout/bProcess4"/>
    <dgm:cxn modelId="{FEEE5268-18E7-4191-8B9A-CE36D09ED0E6}" type="presOf" srcId="{F2059B87-538F-4185-B312-321AD19E7F66}" destId="{C7617901-508B-4BAB-95F1-CF0D7AB6EEC0}" srcOrd="0" destOrd="0" presId="urn:microsoft.com/office/officeart/2005/8/layout/bProcess4"/>
    <dgm:cxn modelId="{1FD793E0-2FCA-4C2E-9EAC-0E2093FB1ABA}" srcId="{B82EF826-B9CB-4496-8D76-A7174FF66425}" destId="{F2059B87-538F-4185-B312-321AD19E7F66}" srcOrd="0" destOrd="0" parTransId="{0BDAC83A-2268-4A22-984D-486026E42C1E}" sibTransId="{C87D164A-92D1-45D7-9BE2-9A9632B64A8E}"/>
    <dgm:cxn modelId="{7F7E9E51-ABFD-4BEB-8606-D24892914990}" type="presOf" srcId="{334B2EDC-ACC0-4E05-8DAB-48A472E5131A}" destId="{6F227673-939E-42B0-A115-C537D38FE860}" srcOrd="0" destOrd="0" presId="urn:microsoft.com/office/officeart/2005/8/layout/bProcess4"/>
    <dgm:cxn modelId="{AFA3606C-9FC0-497C-A4DF-33DD7A96C7A7}" srcId="{B82EF826-B9CB-4496-8D76-A7174FF66425}" destId="{334B2EDC-ACC0-4E05-8DAB-48A472E5131A}" srcOrd="3" destOrd="0" parTransId="{3938E9B0-81A6-4D46-BAA6-780D161FF5EF}" sibTransId="{00D30682-BB29-4254-B257-AEA679E14F94}"/>
    <dgm:cxn modelId="{52A86A34-9E56-490F-BEDC-8820A8E77E5B}" srcId="{B82EF826-B9CB-4496-8D76-A7174FF66425}" destId="{BBE323A6-F290-4B88-903B-763BF2B8304C}" srcOrd="2" destOrd="0" parTransId="{D9AA309B-78F3-4E86-B715-49EC543DD706}" sibTransId="{77AFE0B0-59C0-4FFC-8571-B5259B4229F8}"/>
    <dgm:cxn modelId="{79631BC1-25B2-4EDD-999A-F79A96FA878B}" type="presOf" srcId="{77AFE0B0-59C0-4FFC-8571-B5259B4229F8}" destId="{D09835D7-BC7A-4533-97E4-21BD98FAF839}" srcOrd="0" destOrd="0" presId="urn:microsoft.com/office/officeart/2005/8/layout/bProcess4"/>
    <dgm:cxn modelId="{534E5BA8-16E9-4290-9C4C-B27E293CFC0F}" type="presParOf" srcId="{E19BB0EF-42FF-420A-AF85-AFC47D6862EB}" destId="{CCEDE6F4-253F-4DE7-9C3B-0909614A17A5}" srcOrd="0" destOrd="0" presId="urn:microsoft.com/office/officeart/2005/8/layout/bProcess4"/>
    <dgm:cxn modelId="{FB6E10FA-E3C4-405C-B141-44CFED704994}" type="presParOf" srcId="{CCEDE6F4-253F-4DE7-9C3B-0909614A17A5}" destId="{0A6940D5-7295-4675-81C0-2C1D8F7F2899}" srcOrd="0" destOrd="0" presId="urn:microsoft.com/office/officeart/2005/8/layout/bProcess4"/>
    <dgm:cxn modelId="{B6B3BFED-D84C-44C0-8088-809CA3397075}" type="presParOf" srcId="{CCEDE6F4-253F-4DE7-9C3B-0909614A17A5}" destId="{C7617901-508B-4BAB-95F1-CF0D7AB6EEC0}" srcOrd="1" destOrd="0" presId="urn:microsoft.com/office/officeart/2005/8/layout/bProcess4"/>
    <dgm:cxn modelId="{9AC4C67A-6EC0-4D9B-9D73-3AC41FE0FA71}" type="presParOf" srcId="{E19BB0EF-42FF-420A-AF85-AFC47D6862EB}" destId="{951908CF-EA12-410B-8EAC-F6D624066F40}" srcOrd="1" destOrd="0" presId="urn:microsoft.com/office/officeart/2005/8/layout/bProcess4"/>
    <dgm:cxn modelId="{1802E1D7-3CFC-4B26-A2EF-BCBEBD8FFAC7}" type="presParOf" srcId="{E19BB0EF-42FF-420A-AF85-AFC47D6862EB}" destId="{5217B490-27B6-4B83-AEA9-DAEAF4CD7C9B}" srcOrd="2" destOrd="0" presId="urn:microsoft.com/office/officeart/2005/8/layout/bProcess4"/>
    <dgm:cxn modelId="{9411144E-F30D-45A4-B6D2-0B835E7F13C6}" type="presParOf" srcId="{5217B490-27B6-4B83-AEA9-DAEAF4CD7C9B}" destId="{7ACBC985-F01C-4336-A316-D7ECE3FAE2DB}" srcOrd="0" destOrd="0" presId="urn:microsoft.com/office/officeart/2005/8/layout/bProcess4"/>
    <dgm:cxn modelId="{6BFDF191-AF21-4B2D-BD06-C27A8B346C25}" type="presParOf" srcId="{5217B490-27B6-4B83-AEA9-DAEAF4CD7C9B}" destId="{D207D579-F3D1-4DAC-B9C5-E3D08B762CB8}" srcOrd="1" destOrd="0" presId="urn:microsoft.com/office/officeart/2005/8/layout/bProcess4"/>
    <dgm:cxn modelId="{3012DB6D-8948-4B75-BD2D-305A4AA54C79}" type="presParOf" srcId="{E19BB0EF-42FF-420A-AF85-AFC47D6862EB}" destId="{C8CA519F-74E1-4B92-B0E6-19E2BDBF308C}" srcOrd="3" destOrd="0" presId="urn:microsoft.com/office/officeart/2005/8/layout/bProcess4"/>
    <dgm:cxn modelId="{B5B182D6-6806-4978-A50A-CC755E117420}" type="presParOf" srcId="{E19BB0EF-42FF-420A-AF85-AFC47D6862EB}" destId="{57906D91-92FB-4B68-A774-239C39293C9F}" srcOrd="4" destOrd="0" presId="urn:microsoft.com/office/officeart/2005/8/layout/bProcess4"/>
    <dgm:cxn modelId="{37E01DE6-A48F-4298-822C-3062847230F4}" type="presParOf" srcId="{57906D91-92FB-4B68-A774-239C39293C9F}" destId="{A8F51C07-5F92-405E-B86A-16E86E63BDD2}" srcOrd="0" destOrd="0" presId="urn:microsoft.com/office/officeart/2005/8/layout/bProcess4"/>
    <dgm:cxn modelId="{81D68C2B-9736-4B19-9CC8-8CAC35D7C499}" type="presParOf" srcId="{57906D91-92FB-4B68-A774-239C39293C9F}" destId="{F61148EC-AF8B-4FE5-A575-1C5114A7E104}" srcOrd="1" destOrd="0" presId="urn:microsoft.com/office/officeart/2005/8/layout/bProcess4"/>
    <dgm:cxn modelId="{FF78F259-AA44-4D3A-814B-F5950786A628}" type="presParOf" srcId="{E19BB0EF-42FF-420A-AF85-AFC47D6862EB}" destId="{D09835D7-BC7A-4533-97E4-21BD98FAF839}" srcOrd="5" destOrd="0" presId="urn:microsoft.com/office/officeart/2005/8/layout/bProcess4"/>
    <dgm:cxn modelId="{BE46FB15-2E5D-48D0-AC9D-518DB456B5CD}" type="presParOf" srcId="{E19BB0EF-42FF-420A-AF85-AFC47D6862EB}" destId="{6F513766-A186-4309-833B-33F8A78B54E6}" srcOrd="6" destOrd="0" presId="urn:microsoft.com/office/officeart/2005/8/layout/bProcess4"/>
    <dgm:cxn modelId="{996E7216-FB73-4886-BEB9-7040A4EE11A0}" type="presParOf" srcId="{6F513766-A186-4309-833B-33F8A78B54E6}" destId="{D9FFFAF7-33A3-44F9-A493-9B4A2D3521DF}" srcOrd="0" destOrd="0" presId="urn:microsoft.com/office/officeart/2005/8/layout/bProcess4"/>
    <dgm:cxn modelId="{6D632170-B592-4A55-A7F5-061A045911C7}" type="presParOf" srcId="{6F513766-A186-4309-833B-33F8A78B54E6}" destId="{6F227673-939E-42B0-A115-C537D38FE86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3D3BD-C8F4-402D-9A66-1FC8883E33BA}">
      <dsp:nvSpPr>
        <dsp:cNvPr id="0" name=""/>
        <dsp:cNvSpPr/>
      </dsp:nvSpPr>
      <dsp:spPr>
        <a:xfrm>
          <a:off x="0" y="0"/>
          <a:ext cx="1991320" cy="40640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Tipo de Estudio Descriptivo</a:t>
          </a:r>
          <a:endParaRPr lang="es-EC" sz="2400" kern="1200" dirty="0"/>
        </a:p>
      </dsp:txBody>
      <dsp:txXfrm>
        <a:off x="0" y="1625600"/>
        <a:ext cx="1991320" cy="1625600"/>
      </dsp:txXfrm>
    </dsp:sp>
    <dsp:sp modelId="{2BCC8D1F-DC2D-4ED6-957B-A74B3A564564}">
      <dsp:nvSpPr>
        <dsp:cNvPr id="0" name=""/>
        <dsp:cNvSpPr/>
      </dsp:nvSpPr>
      <dsp:spPr>
        <a:xfrm>
          <a:off x="320284" y="243840"/>
          <a:ext cx="1353312" cy="135331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0EA43-2950-42A9-9CE6-8E0112415F1F}">
      <dsp:nvSpPr>
        <dsp:cNvPr id="0" name=""/>
        <dsp:cNvSpPr/>
      </dsp:nvSpPr>
      <dsp:spPr>
        <a:xfrm>
          <a:off x="2052339" y="0"/>
          <a:ext cx="1991320" cy="406400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Tipo de investigación Descriptiva</a:t>
          </a:r>
          <a:endParaRPr lang="es-EC" sz="2400" kern="1200" dirty="0"/>
        </a:p>
      </dsp:txBody>
      <dsp:txXfrm>
        <a:off x="2052339" y="1625600"/>
        <a:ext cx="1991320" cy="1625600"/>
      </dsp:txXfrm>
    </dsp:sp>
    <dsp:sp modelId="{26F292AE-08F7-4442-873B-E4CAEE189726}">
      <dsp:nvSpPr>
        <dsp:cNvPr id="0" name=""/>
        <dsp:cNvSpPr/>
      </dsp:nvSpPr>
      <dsp:spPr>
        <a:xfrm>
          <a:off x="2371344" y="243840"/>
          <a:ext cx="1353312" cy="135331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BD9D0-D246-40BF-84D8-3BF50E9B2387}">
      <dsp:nvSpPr>
        <dsp:cNvPr id="0" name=""/>
        <dsp:cNvSpPr/>
      </dsp:nvSpPr>
      <dsp:spPr>
        <a:xfrm>
          <a:off x="4103399" y="0"/>
          <a:ext cx="1991320" cy="406400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err="1" smtClean="0"/>
            <a:t>Focus</a:t>
          </a:r>
          <a:r>
            <a:rPr lang="es-EC" sz="2400" kern="1200" dirty="0" smtClean="0"/>
            <a:t> </a:t>
          </a:r>
          <a:r>
            <a:rPr lang="es-EC" sz="2400" kern="1200" dirty="0" err="1" smtClean="0"/>
            <a:t>Group</a:t>
          </a:r>
          <a:endParaRPr lang="es-EC" sz="2400" kern="1200" dirty="0"/>
        </a:p>
      </dsp:txBody>
      <dsp:txXfrm>
        <a:off x="4103399" y="1625600"/>
        <a:ext cx="1991320" cy="1625600"/>
      </dsp:txXfrm>
    </dsp:sp>
    <dsp:sp modelId="{DD4AFFD1-1D50-48C3-AD6F-3B9CCA6A7D06}">
      <dsp:nvSpPr>
        <dsp:cNvPr id="0" name=""/>
        <dsp:cNvSpPr/>
      </dsp:nvSpPr>
      <dsp:spPr>
        <a:xfrm>
          <a:off x="4422403" y="243840"/>
          <a:ext cx="1353312" cy="135331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B125E-52AE-4EC2-8EE8-CA3C35820540}">
      <dsp:nvSpPr>
        <dsp:cNvPr id="0" name=""/>
        <dsp:cNvSpPr/>
      </dsp:nvSpPr>
      <dsp:spPr>
        <a:xfrm>
          <a:off x="243839" y="3251200"/>
          <a:ext cx="5608320" cy="609600"/>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FD98-356B-43F2-A7C3-BB89AAEBF2B0}" type="datetimeFigureOut">
              <a:rPr lang="es-EC" smtClean="0"/>
              <a:t>09/12/2015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4E08E-8DCA-4427-81F7-C1D5B00A0436}" type="slidenum">
              <a:rPr lang="es-EC" smtClean="0"/>
              <a:t>‹Nº›</a:t>
            </a:fld>
            <a:endParaRPr lang="es-EC"/>
          </a:p>
        </p:txBody>
      </p:sp>
    </p:spTree>
    <p:extLst>
      <p:ext uri="{BB962C8B-B14F-4D97-AF65-F5344CB8AC3E}">
        <p14:creationId xmlns:p14="http://schemas.microsoft.com/office/powerpoint/2010/main" val="131705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84E08E-8DCA-4427-81F7-C1D5B00A0436}" type="slidenum">
              <a:rPr lang="es-EC" smtClean="0"/>
              <a:t>1</a:t>
            </a:fld>
            <a:endParaRPr lang="es-EC"/>
          </a:p>
        </p:txBody>
      </p:sp>
    </p:spTree>
    <p:extLst>
      <p:ext uri="{BB962C8B-B14F-4D97-AF65-F5344CB8AC3E}">
        <p14:creationId xmlns:p14="http://schemas.microsoft.com/office/powerpoint/2010/main" val="289556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84E08E-8DCA-4427-81F7-C1D5B00A0436}" type="slidenum">
              <a:rPr lang="es-EC" smtClean="0"/>
              <a:t>10</a:t>
            </a:fld>
            <a:endParaRPr lang="es-EC"/>
          </a:p>
        </p:txBody>
      </p:sp>
    </p:spTree>
    <p:extLst>
      <p:ext uri="{BB962C8B-B14F-4D97-AF65-F5344CB8AC3E}">
        <p14:creationId xmlns:p14="http://schemas.microsoft.com/office/powerpoint/2010/main" val="391195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84E08E-8DCA-4427-81F7-C1D5B00A0436}" type="slidenum">
              <a:rPr lang="es-EC" smtClean="0"/>
              <a:t>11</a:t>
            </a:fld>
            <a:endParaRPr lang="es-EC"/>
          </a:p>
        </p:txBody>
      </p:sp>
    </p:spTree>
    <p:extLst>
      <p:ext uri="{BB962C8B-B14F-4D97-AF65-F5344CB8AC3E}">
        <p14:creationId xmlns:p14="http://schemas.microsoft.com/office/powerpoint/2010/main" val="46340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327650"/>
        </p:xfrm>
        <a:graphic>
          <a:graphicData uri="http://schemas.openxmlformats.org/presentationml/2006/ole">
            <mc:AlternateContent xmlns:mc="http://schemas.openxmlformats.org/markup-compatibility/2006">
              <mc:Choice xmlns:v="urn:schemas-microsoft-com:vml" Requires="v">
                <p:oleObj spid="_x0000_s1045" name="CorelDRAW" r:id="rId3" imgW="9151920" imgH="5621400" progId="">
                  <p:embed/>
                </p:oleObj>
              </mc:Choice>
              <mc:Fallback>
                <p:oleObj name="CorelDRAW" r:id="rId3" imgW="9151920" imgH="5621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32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n-U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n-U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n-U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n-US" sz="1400"/>
          </a:p>
        </p:txBody>
      </p:sp>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eaLnBrk="1" hangingPunct="1"/>
            <a:endParaRPr lang="en-US"/>
          </a:p>
        </p:txBody>
      </p:sp>
      <p:pic>
        <p:nvPicPr>
          <p:cNvPr id="8" name="Imagen 13"/>
          <p:cNvPicPr>
            <a:picLocks noChangeAspect="1"/>
          </p:cNvPicPr>
          <p:nvPr userDrawn="1"/>
        </p:nvPicPr>
        <p:blipFill>
          <a:blip r:embed="rId5" cstate="print"/>
          <a:srcRect/>
          <a:stretch>
            <a:fillRect/>
          </a:stretch>
        </p:blipFill>
        <p:spPr bwMode="auto">
          <a:xfrm>
            <a:off x="263525" y="247650"/>
            <a:ext cx="2943225" cy="760413"/>
          </a:xfrm>
          <a:prstGeom prst="rect">
            <a:avLst/>
          </a:prstGeom>
          <a:noFill/>
          <a:ln w="9525">
            <a:noFill/>
            <a:miter lim="800000"/>
            <a:headEnd/>
            <a:tailEnd/>
          </a:ln>
        </p:spPr>
      </p:pic>
      <p:pic>
        <p:nvPicPr>
          <p:cNvPr id="9" name="13 Imagen"/>
          <p:cNvPicPr>
            <a:picLocks noChangeAspect="1"/>
          </p:cNvPicPr>
          <p:nvPr userDrawn="1"/>
        </p:nvPicPr>
        <p:blipFill>
          <a:blip r:embed="rId6" cstate="print"/>
          <a:srcRect/>
          <a:stretch>
            <a:fillRect/>
          </a:stretch>
        </p:blipFill>
        <p:spPr bwMode="auto">
          <a:xfrm>
            <a:off x="0" y="5553075"/>
            <a:ext cx="9144000" cy="13049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563692-CC98-4DDD-9869-6777927E0B69}" type="datetimeFigureOut">
              <a:rPr lang="es-EC" smtClean="0"/>
              <a:pPr/>
              <a:t>09/12/2015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63692-CC98-4DDD-9869-6777927E0B69}" type="datetimeFigureOut">
              <a:rPr lang="es-EC" smtClean="0"/>
              <a:pPr/>
              <a:t>09/12/2015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BD27D-E9E0-43AE-8F2E-61EB152C299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Layout" Target="../diagrams/layout7.xml"/><Relationship Id="rId7" Type="http://schemas.openxmlformats.org/officeDocument/2006/relationships/image" Target="../media/image23.emf"/><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683568" y="1268759"/>
            <a:ext cx="8460432" cy="1338828"/>
          </a:xfrm>
          <a:prstGeom prst="rect">
            <a:avLst/>
          </a:prstGeom>
        </p:spPr>
        <p:txBody>
          <a:bodyPr wrap="square">
            <a:spAutoFit/>
          </a:bodyPr>
          <a:lstStyle/>
          <a:p>
            <a:pPr algn="ctr">
              <a:lnSpc>
                <a:spcPct val="150000"/>
              </a:lnSpc>
              <a:defRPr/>
            </a:pPr>
            <a:r>
              <a:rPr lang="es-ES" b="1" i="1" kern="0" dirty="0" smtClean="0">
                <a:ln w="50800"/>
                <a:solidFill>
                  <a:schemeClr val="accent1">
                    <a:lumMod val="25000"/>
                  </a:schemeClr>
                </a:solidFill>
                <a:latin typeface="Times New Roman" panose="02020603050405020304" pitchFamily="18" charset="0"/>
                <a:cs typeface="Times New Roman" panose="02020603050405020304" pitchFamily="18" charset="0"/>
              </a:rPr>
              <a:t>“</a:t>
            </a:r>
            <a:r>
              <a:rPr lang="es-EC" b="1" kern="0" dirty="0">
                <a:ln w="50800"/>
                <a:solidFill>
                  <a:schemeClr val="accent1">
                    <a:lumMod val="25000"/>
                  </a:schemeClr>
                </a:solidFill>
                <a:latin typeface="Times New Roman" panose="02020603050405020304" pitchFamily="18" charset="0"/>
                <a:cs typeface="Times New Roman" panose="02020603050405020304" pitchFamily="18" charset="0"/>
              </a:rPr>
              <a:t>PROYECTO DE CREACIÓN DE UNA EMPRESA QUE BRINDE ASESORÍA TÉCNICA A COMPAÑÍAS PÚBLICAS Y PRIVADAS UTILIZANDO LA METODOLOGÍA TEAM BUILDING EN LA CIUDAD DE QUITO.</a:t>
            </a:r>
            <a:r>
              <a:rPr lang="es-ES" b="1" kern="0" dirty="0" smtClean="0">
                <a:ln w="50800"/>
                <a:solidFill>
                  <a:schemeClr val="accent1">
                    <a:lumMod val="25000"/>
                  </a:schemeClr>
                </a:solidFill>
                <a:latin typeface="Times New Roman" panose="02020603050405020304" pitchFamily="18" charset="0"/>
                <a:cs typeface="Times New Roman" panose="02020603050405020304" pitchFamily="18" charset="0"/>
              </a:rPr>
              <a:t>”</a:t>
            </a:r>
            <a:endParaRPr lang="es-ES" kern="0" dirty="0">
              <a:ln w="50800"/>
              <a:solidFill>
                <a:schemeClr val="accent1">
                  <a:lumMod val="25000"/>
                </a:schemeClr>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1907704" y="2743220"/>
            <a:ext cx="5976664" cy="646331"/>
          </a:xfrm>
          <a:prstGeom prst="rect">
            <a:avLst/>
          </a:prstGeom>
        </p:spPr>
        <p:txBody>
          <a:bodyPr wrap="square">
            <a:spAutoFit/>
          </a:bodyPr>
          <a:lstStyle/>
          <a:p>
            <a:pPr algn="ctr">
              <a:defRPr/>
            </a:pPr>
            <a:r>
              <a:rPr lang="es-ES" b="1" kern="0" dirty="0">
                <a:ln w="50800"/>
                <a:latin typeface="Times New Roman" panose="02020603050405020304" pitchFamily="18" charset="0"/>
                <a:cs typeface="Times New Roman" panose="02020603050405020304" pitchFamily="18" charset="0"/>
              </a:rPr>
              <a:t>P</a:t>
            </a:r>
            <a:r>
              <a:rPr lang="es-ES" b="1" kern="0" dirty="0" smtClean="0">
                <a:ln w="50800"/>
                <a:latin typeface="Times New Roman" panose="02020603050405020304" pitchFamily="18" charset="0"/>
                <a:cs typeface="Times New Roman" panose="02020603050405020304" pitchFamily="18" charset="0"/>
              </a:rPr>
              <a:t>revia </a:t>
            </a:r>
            <a:r>
              <a:rPr lang="es-ES" b="1" kern="0" dirty="0">
                <a:ln w="50800"/>
                <a:latin typeface="Times New Roman" panose="02020603050405020304" pitchFamily="18" charset="0"/>
                <a:cs typeface="Times New Roman" panose="02020603050405020304" pitchFamily="18" charset="0"/>
              </a:rPr>
              <a:t>a la </a:t>
            </a:r>
            <a:r>
              <a:rPr lang="es-ES" b="1" kern="0" dirty="0" smtClean="0">
                <a:ln w="50800"/>
                <a:latin typeface="Times New Roman" panose="02020603050405020304" pitchFamily="18" charset="0"/>
                <a:cs typeface="Times New Roman" panose="02020603050405020304" pitchFamily="18" charset="0"/>
              </a:rPr>
              <a:t>Obtención </a:t>
            </a:r>
            <a:r>
              <a:rPr lang="es-ES" b="1" kern="0" dirty="0">
                <a:ln w="50800"/>
                <a:latin typeface="Times New Roman" panose="02020603050405020304" pitchFamily="18" charset="0"/>
                <a:cs typeface="Times New Roman" panose="02020603050405020304" pitchFamily="18" charset="0"/>
              </a:rPr>
              <a:t>del </a:t>
            </a:r>
            <a:r>
              <a:rPr lang="es-ES" b="1" kern="0" dirty="0" smtClean="0">
                <a:ln w="50800"/>
                <a:latin typeface="Times New Roman" panose="02020603050405020304" pitchFamily="18" charset="0"/>
                <a:cs typeface="Times New Roman" panose="02020603050405020304" pitchFamily="18" charset="0"/>
              </a:rPr>
              <a:t>Título </a:t>
            </a:r>
            <a:r>
              <a:rPr lang="es-ES" b="1" kern="0" dirty="0">
                <a:ln w="50800"/>
                <a:latin typeface="Times New Roman" panose="02020603050405020304" pitchFamily="18" charset="0"/>
                <a:cs typeface="Times New Roman" panose="02020603050405020304" pitchFamily="18" charset="0"/>
              </a:rPr>
              <a:t>de</a:t>
            </a:r>
            <a:br>
              <a:rPr lang="es-ES" b="1" kern="0" dirty="0">
                <a:ln w="50800"/>
                <a:latin typeface="Times New Roman" panose="02020603050405020304" pitchFamily="18" charset="0"/>
                <a:cs typeface="Times New Roman" panose="02020603050405020304" pitchFamily="18" charset="0"/>
              </a:rPr>
            </a:br>
            <a:r>
              <a:rPr lang="es-ES" b="1" kern="0" dirty="0">
                <a:ln w="50800"/>
                <a:latin typeface="Times New Roman" panose="02020603050405020304" pitchFamily="18" charset="0"/>
                <a:cs typeface="Times New Roman" panose="02020603050405020304" pitchFamily="18" charset="0"/>
              </a:rPr>
              <a:t>Tecnóloga  </a:t>
            </a:r>
            <a:r>
              <a:rPr lang="es-ES" b="1" kern="0" dirty="0" smtClean="0">
                <a:ln w="50800"/>
                <a:latin typeface="Times New Roman" panose="02020603050405020304" pitchFamily="18" charset="0"/>
                <a:cs typeface="Times New Roman" panose="02020603050405020304" pitchFamily="18" charset="0"/>
              </a:rPr>
              <a:t>en Administración de Microempresas</a:t>
            </a:r>
            <a:endParaRPr lang="es-ES" b="1" kern="0" dirty="0">
              <a:ln w="50800"/>
              <a:latin typeface="Times New Roman" panose="02020603050405020304" pitchFamily="18" charset="0"/>
              <a:cs typeface="Times New Roman" panose="02020603050405020304" pitchFamily="18" charset="0"/>
            </a:endParaRPr>
          </a:p>
        </p:txBody>
      </p:sp>
      <p:sp>
        <p:nvSpPr>
          <p:cNvPr id="4" name="3 Rectángulo"/>
          <p:cNvSpPr/>
          <p:nvPr/>
        </p:nvSpPr>
        <p:spPr>
          <a:xfrm>
            <a:off x="3131838" y="3879812"/>
            <a:ext cx="3528391" cy="369332"/>
          </a:xfrm>
          <a:prstGeom prst="rect">
            <a:avLst/>
          </a:prstGeom>
        </p:spPr>
        <p:txBody>
          <a:bodyPr wrap="square">
            <a:spAutoFit/>
          </a:bodyPr>
          <a:lstStyle/>
          <a:p>
            <a:pPr marL="342900" indent="-342900" algn="ctr">
              <a:spcBef>
                <a:spcPct val="20000"/>
              </a:spcBef>
              <a:defRPr/>
            </a:pPr>
            <a:r>
              <a:rPr lang="es-ES" b="1" kern="0" dirty="0" smtClean="0">
                <a:ln w="900" cmpd="sng">
                  <a:solidFill>
                    <a:schemeClr val="accent1">
                      <a:satMod val="190000"/>
                      <a:alpha val="55000"/>
                    </a:schemeClr>
                  </a:solidFill>
                  <a:prstDash val="solid"/>
                </a:ln>
                <a:latin typeface="Times New Roman" panose="02020603050405020304" pitchFamily="18" charset="0"/>
                <a:cs typeface="Times New Roman" panose="02020603050405020304" pitchFamily="18" charset="0"/>
              </a:rPr>
              <a:t>Viviana Alexandra Brito Moya</a:t>
            </a:r>
            <a:endParaRPr lang="es-ES" b="1" kern="0" dirty="0">
              <a:ln w="900" cmpd="sng">
                <a:solidFill>
                  <a:schemeClr val="accent1">
                    <a:satMod val="190000"/>
                    <a:alpha val="55000"/>
                  </a:schemeClr>
                </a:solidFill>
                <a:prstDash val="solid"/>
              </a:ln>
              <a:latin typeface="Times New Roman" panose="02020603050405020304" pitchFamily="18" charset="0"/>
              <a:cs typeface="Times New Roman" panose="02020603050405020304" pitchFamily="18" charset="0"/>
            </a:endParaRPr>
          </a:p>
        </p:txBody>
      </p:sp>
      <p:sp>
        <p:nvSpPr>
          <p:cNvPr id="5" name="4 Rectángulo"/>
          <p:cNvSpPr/>
          <p:nvPr/>
        </p:nvSpPr>
        <p:spPr>
          <a:xfrm>
            <a:off x="2915816" y="4581128"/>
            <a:ext cx="4513704" cy="369332"/>
          </a:xfrm>
          <a:prstGeom prst="rect">
            <a:avLst/>
          </a:prstGeom>
        </p:spPr>
        <p:txBody>
          <a:bodyPr wrap="square">
            <a:spAutoFit/>
          </a:bodyPr>
          <a:lstStyle/>
          <a:p>
            <a:pPr marR="45720" algn="ctr" fontAlgn="auto">
              <a:spcBef>
                <a:spcPct val="20000"/>
              </a:spcBef>
              <a:spcAft>
                <a:spcPts val="0"/>
              </a:spcAft>
              <a:buClr>
                <a:schemeClr val="accent3"/>
              </a:buClr>
              <a:buSzPct val="95000"/>
              <a:buFont typeface="Wingdings 2"/>
              <a:buNone/>
              <a:defRPr/>
            </a:pPr>
            <a:r>
              <a:rPr lang="es-ES" b="1" spc="50" dirty="0" smtClean="0">
                <a:ln w="11430"/>
                <a:latin typeface="Times New Roman" panose="02020603050405020304" pitchFamily="18" charset="0"/>
                <a:cs typeface="Times New Roman" panose="02020603050405020304" pitchFamily="18" charset="0"/>
              </a:rPr>
              <a:t>Director: Ing. </a:t>
            </a:r>
            <a:r>
              <a:rPr lang="es-ES" b="1" spc="50" dirty="0" err="1" smtClean="0">
                <a:ln w="11430"/>
                <a:latin typeface="Times New Roman" panose="02020603050405020304" pitchFamily="18" charset="0"/>
                <a:cs typeface="Times New Roman" panose="02020603050405020304" pitchFamily="18" charset="0"/>
              </a:rPr>
              <a:t>Arcenio</a:t>
            </a:r>
            <a:r>
              <a:rPr lang="es-ES" b="1" spc="50" dirty="0" smtClean="0">
                <a:ln w="11430"/>
                <a:latin typeface="Times New Roman" panose="02020603050405020304" pitchFamily="18" charset="0"/>
                <a:cs typeface="Times New Roman" panose="02020603050405020304" pitchFamily="18" charset="0"/>
              </a:rPr>
              <a:t> Córdova</a:t>
            </a:r>
            <a:endParaRPr lang="es-ES" b="1" spc="50" dirty="0">
              <a:ln w="1143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41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547664" y="661144"/>
            <a:ext cx="6096000" cy="4064000"/>
            <a:chOff x="1547664" y="229096"/>
            <a:chExt cx="6096000" cy="4064000"/>
          </a:xfrm>
        </p:grpSpPr>
        <p:graphicFrame>
          <p:nvGraphicFramePr>
            <p:cNvPr id="4" name="Diagrama 3"/>
            <p:cNvGraphicFramePr/>
            <p:nvPr>
              <p:extLst>
                <p:ext uri="{D42A27DB-BD31-4B8C-83A1-F6EECF244321}">
                  <p14:modId xmlns:p14="http://schemas.microsoft.com/office/powerpoint/2010/main" val="2356526505"/>
                </p:ext>
              </p:extLst>
            </p:nvPr>
          </p:nvGraphicFramePr>
          <p:xfrm>
            <a:off x="1547664" y="2290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547664" y="3356992"/>
              <a:ext cx="6048672" cy="646331"/>
            </a:xfrm>
            <a:prstGeom prst="rect">
              <a:avLst/>
            </a:prstGeom>
            <a:noFill/>
          </p:spPr>
          <p:txBody>
            <a:bodyPr wrap="square" rtlCol="0">
              <a:spAutoFit/>
            </a:bodyPr>
            <a:lstStyle/>
            <a:p>
              <a:pPr algn="ctr"/>
              <a:r>
                <a:rPr lang="es-ES" b="1" dirty="0"/>
                <a:t>C</a:t>
              </a:r>
              <a:r>
                <a:rPr lang="es-ES" b="1" dirty="0" smtClean="0"/>
                <a:t>reación </a:t>
              </a:r>
              <a:r>
                <a:rPr lang="es-ES" b="1" dirty="0"/>
                <a:t>de la empresa que brinde asesoría técnica utilizando la metodología </a:t>
              </a:r>
              <a:r>
                <a:rPr lang="es-ES" b="1" dirty="0" err="1"/>
                <a:t>Team</a:t>
              </a:r>
              <a:r>
                <a:rPr lang="es-ES" b="1" dirty="0"/>
                <a:t> </a:t>
              </a:r>
              <a:r>
                <a:rPr lang="es-ES" b="1" dirty="0" err="1"/>
                <a:t>Builging</a:t>
              </a:r>
              <a:r>
                <a:rPr lang="es-ES" b="1" dirty="0"/>
                <a:t> en la ciudad de Quito</a:t>
              </a:r>
              <a:endParaRPr lang="es-EC" b="1" dirty="0"/>
            </a:p>
          </p:txBody>
        </p:sp>
      </p:grpSp>
      <p:sp>
        <p:nvSpPr>
          <p:cNvPr id="6" name="CuadroTexto 5"/>
          <p:cNvSpPr txBox="1"/>
          <p:nvPr/>
        </p:nvSpPr>
        <p:spPr>
          <a:xfrm>
            <a:off x="683568" y="5445224"/>
            <a:ext cx="8136904" cy="646331"/>
          </a:xfrm>
          <a:prstGeom prst="rect">
            <a:avLst/>
          </a:prstGeom>
          <a:noFill/>
        </p:spPr>
        <p:txBody>
          <a:bodyPr wrap="square" rtlCol="0">
            <a:spAutoFit/>
          </a:bodyPr>
          <a:lstStyle/>
          <a:p>
            <a:r>
              <a:rPr lang="es-ES" dirty="0" smtClean="0"/>
              <a:t>Permiten </a:t>
            </a:r>
            <a:r>
              <a:rPr lang="es-ES" dirty="0"/>
              <a:t>medir de forma independiente las variables, aún cuando no se formule hipótesis alguna, pues éstas aparecen enunciadas en los objetivos de la investigación</a:t>
            </a:r>
            <a:endParaRPr lang="es-EC" dirty="0"/>
          </a:p>
        </p:txBody>
      </p:sp>
    </p:spTree>
    <p:extLst>
      <p:ext uri="{BB962C8B-B14F-4D97-AF65-F5344CB8AC3E}">
        <p14:creationId xmlns:p14="http://schemas.microsoft.com/office/powerpoint/2010/main" val="14606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2390565"/>
              </p:ext>
            </p:extLst>
          </p:nvPr>
        </p:nvGraphicFramePr>
        <p:xfrm>
          <a:off x="1547664" y="1183978"/>
          <a:ext cx="6792416" cy="5372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2699792" y="260648"/>
            <a:ext cx="3705053" cy="923330"/>
          </a:xfrm>
          <a:prstGeom prst="rect">
            <a:avLst/>
          </a:prstGeom>
          <a:noFill/>
        </p:spPr>
        <p:txBody>
          <a:bodyPr wrap="none" lIns="91440" tIns="45720" rIns="91440" bIns="45720">
            <a:spAutoFit/>
          </a:bodyPr>
          <a:lstStyle/>
          <a:p>
            <a:pPr algn="ctr"/>
            <a:r>
              <a:rPr lang="es-ES" sz="5400" dirty="0" err="1" smtClean="0">
                <a:ln w="0"/>
                <a:effectLst>
                  <a:outerShdw blurRad="38100" dist="19050" dir="2700000" algn="tl" rotWithShape="0">
                    <a:schemeClr val="dk1">
                      <a:alpha val="40000"/>
                    </a:schemeClr>
                  </a:outerShdw>
                </a:effectLst>
              </a:rPr>
              <a:t>Focus</a:t>
            </a:r>
            <a:r>
              <a:rPr lang="es-ES" sz="5400" dirty="0" smtClean="0">
                <a:ln w="0"/>
                <a:effectLst>
                  <a:outerShdw blurRad="38100" dist="19050" dir="2700000" algn="tl" rotWithShape="0">
                    <a:schemeClr val="dk1">
                      <a:alpha val="40000"/>
                    </a:schemeClr>
                  </a:outerShdw>
                </a:effectLst>
              </a:rPr>
              <a:t> </a:t>
            </a:r>
            <a:r>
              <a:rPr lang="es-ES" sz="5400" dirty="0" err="1" smtClean="0">
                <a:ln w="0"/>
                <a:effectLst>
                  <a:outerShdw blurRad="38100" dist="19050" dir="2700000" algn="tl" rotWithShape="0">
                    <a:schemeClr val="dk1">
                      <a:alpha val="40000"/>
                    </a:schemeClr>
                  </a:outerShdw>
                </a:effectLst>
              </a:rPr>
              <a:t>Group</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9114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texto 2"/>
          <p:cNvSpPr>
            <a:spLocks noGrp="1"/>
          </p:cNvSpPr>
          <p:nvPr>
            <p:ph type="body" idx="1"/>
          </p:nvPr>
        </p:nvSpPr>
        <p:spPr/>
        <p:txBody>
          <a:bodyPr/>
          <a:lstStyle/>
          <a:p>
            <a:endParaRPr lang="es-EC"/>
          </a:p>
        </p:txBody>
      </p:sp>
      <p:graphicFrame>
        <p:nvGraphicFramePr>
          <p:cNvPr id="4" name="Diagrama 3"/>
          <p:cNvGraphicFramePr/>
          <p:nvPr>
            <p:extLst>
              <p:ext uri="{D42A27DB-BD31-4B8C-83A1-F6EECF244321}">
                <p14:modId xmlns:p14="http://schemas.microsoft.com/office/powerpoint/2010/main" val="3150017254"/>
              </p:ext>
            </p:extLst>
          </p:nvPr>
        </p:nvGraphicFramePr>
        <p:xfrm>
          <a:off x="0" y="0"/>
          <a:ext cx="9144000" cy="71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29323" y="260648"/>
            <a:ext cx="6958380"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Procesamiento de datos</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587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9525653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5621748" y="3933056"/>
            <a:ext cx="3054708" cy="1368152"/>
          </a:xfrm>
          <a:prstGeom prst="rect">
            <a:avLst/>
          </a:prstGeom>
        </p:spPr>
      </p:pic>
      <p:pic>
        <p:nvPicPr>
          <p:cNvPr id="6" name="Imagen 5"/>
          <p:cNvPicPr>
            <a:picLocks noChangeAspect="1"/>
          </p:cNvPicPr>
          <p:nvPr/>
        </p:nvPicPr>
        <p:blipFill>
          <a:blip r:embed="rId8"/>
          <a:stretch>
            <a:fillRect/>
          </a:stretch>
        </p:blipFill>
        <p:spPr>
          <a:xfrm>
            <a:off x="5679878" y="4797152"/>
            <a:ext cx="2996578" cy="1296144"/>
          </a:xfrm>
          <a:prstGeom prst="rect">
            <a:avLst/>
          </a:prstGeom>
        </p:spPr>
      </p:pic>
    </p:spTree>
    <p:extLst>
      <p:ext uri="{BB962C8B-B14F-4D97-AF65-F5344CB8AC3E}">
        <p14:creationId xmlns:p14="http://schemas.microsoft.com/office/powerpoint/2010/main" val="2682881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1575853"/>
            <a:ext cx="5472608" cy="1815882"/>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IV</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2400" b="1" dirty="0" smtClean="0">
                <a:solidFill>
                  <a:srgbClr val="002060"/>
                </a:solidFill>
                <a:latin typeface="Times New Roman" panose="02020603050405020304" pitchFamily="18" charset="0"/>
                <a:cs typeface="Times New Roman" panose="02020603050405020304" pitchFamily="18" charset="0"/>
              </a:rPr>
              <a:t>CONCLUSIONES  Y RECOMENDACIONES</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5" name="4 CuadroTexto"/>
          <p:cNvSpPr txBox="1"/>
          <p:nvPr/>
        </p:nvSpPr>
        <p:spPr>
          <a:xfrm>
            <a:off x="428596" y="661964"/>
            <a:ext cx="8358246" cy="5170646"/>
          </a:xfrm>
          <a:prstGeom prst="rect">
            <a:avLst/>
          </a:prstGeom>
          <a:noFill/>
        </p:spPr>
        <p:txBody>
          <a:bodyPr wrap="square" rtlCol="0">
            <a:spAutoFit/>
          </a:bodyPr>
          <a:lstStyle/>
          <a:p>
            <a:pPr marL="285750" indent="-285750">
              <a:buFont typeface="Wingdings" panose="05000000000000000000" pitchFamily="2" charset="2"/>
              <a:buChar char="q"/>
            </a:pPr>
            <a:r>
              <a:rPr lang="es-ES" sz="1650" dirty="0" smtClean="0"/>
              <a:t>Que </a:t>
            </a:r>
            <a:r>
              <a:rPr lang="es-ES" sz="1650" dirty="0"/>
              <a:t>la creación de </a:t>
            </a:r>
            <a:r>
              <a:rPr lang="es-ES" sz="1650" dirty="0" smtClean="0"/>
              <a:t>esta empresa es </a:t>
            </a:r>
            <a:r>
              <a:rPr lang="es-ES" sz="1650" dirty="0"/>
              <a:t>factible ya que los profesionales que trabajan en el área de Talento Humano o Recursos Humanos en su mayoría consideran de gran importancia la gestión de competencias blandas y que para ello requieren apoyo externo de asesoría.</a:t>
            </a:r>
            <a:endParaRPr lang="es-EC" sz="1650" dirty="0"/>
          </a:p>
          <a:p>
            <a:pPr marL="285750" indent="-285750">
              <a:buFont typeface="Wingdings" panose="05000000000000000000" pitchFamily="2" charset="2"/>
              <a:buChar char="q"/>
            </a:pPr>
            <a:r>
              <a:rPr lang="es-ES" sz="1650" dirty="0"/>
              <a:t>Existe un número importante de profesionales que trabajan en el área de Talento Humano o Recursos Humanos que contratarían, de estar en sus posibilidades, consultoría para cualquiera de los sub sistemas de Talento Humano mediante la metodología </a:t>
            </a:r>
            <a:r>
              <a:rPr lang="es-ES" sz="1650" dirty="0" err="1"/>
              <a:t>Team</a:t>
            </a:r>
            <a:r>
              <a:rPr lang="es-ES" sz="1650" dirty="0"/>
              <a:t> </a:t>
            </a:r>
            <a:r>
              <a:rPr lang="es-ES" sz="1650" dirty="0" err="1"/>
              <a:t>Building</a:t>
            </a:r>
            <a:r>
              <a:rPr lang="es-ES" sz="1650" dirty="0"/>
              <a:t>.</a:t>
            </a:r>
            <a:endParaRPr lang="es-EC" sz="1650" dirty="0"/>
          </a:p>
          <a:p>
            <a:pPr marL="285750" indent="-285750">
              <a:buFont typeface="Wingdings" panose="05000000000000000000" pitchFamily="2" charset="2"/>
              <a:buChar char="q"/>
            </a:pPr>
            <a:r>
              <a:rPr lang="es-ES" sz="1650" dirty="0"/>
              <a:t>Existe un desconocimiento generalizado en los profesionales que trabajan en el área de Talento Humano o Recursos Humanos sobre todas las posibilidades de asesoría que puede realizarse con </a:t>
            </a:r>
            <a:r>
              <a:rPr lang="es-ES" sz="1650" dirty="0" err="1"/>
              <a:t>Team</a:t>
            </a:r>
            <a:r>
              <a:rPr lang="es-ES" sz="1650" dirty="0"/>
              <a:t> </a:t>
            </a:r>
            <a:r>
              <a:rPr lang="es-ES" sz="1650" dirty="0" err="1"/>
              <a:t>Building</a:t>
            </a:r>
            <a:r>
              <a:rPr lang="es-ES" sz="1650" dirty="0"/>
              <a:t> en cada uno de los subsistemas de Recursos Humanos, sin embargo de este desconocimiento sobre las posibilidades de asesoría los profesionales que trabajan en esta área tienen una preferencia visual y apertura para realizar consultorías con esta herramienta.</a:t>
            </a:r>
            <a:endParaRPr lang="es-EC" sz="1650" dirty="0"/>
          </a:p>
          <a:p>
            <a:pPr marL="285750" indent="-285750">
              <a:buFont typeface="Wingdings" panose="05000000000000000000" pitchFamily="2" charset="2"/>
              <a:buChar char="q"/>
            </a:pPr>
            <a:r>
              <a:rPr lang="es-ES" sz="1650" dirty="0"/>
              <a:t>Las posibilidades de estructurar una empresa que brinde asesoría técnica a compañías públicas y privadas utilizando la metodología </a:t>
            </a:r>
            <a:r>
              <a:rPr lang="es-ES" sz="1650" dirty="0" err="1"/>
              <a:t>Team</a:t>
            </a:r>
            <a:r>
              <a:rPr lang="es-ES" sz="1650" dirty="0"/>
              <a:t> </a:t>
            </a:r>
            <a:r>
              <a:rPr lang="es-ES" sz="1650" dirty="0" err="1"/>
              <a:t>Builging</a:t>
            </a:r>
            <a:r>
              <a:rPr lang="es-ES" sz="1650" dirty="0"/>
              <a:t> en la ciudad de Quito son muchas y muy interesantes, el mercado está abierto a la posibilidad sin embargo se debería trabajar en posicionar este tipo de servicio en el mercado y en la mente de los consumidores (mercado objetivo) ya que se desconoce la versatilidad de esta herramienta y los resultados que puede generar.</a:t>
            </a:r>
            <a:endParaRPr lang="es-EC" sz="1650" dirty="0"/>
          </a:p>
          <a:p>
            <a:pPr marL="285750" indent="-285750">
              <a:buFont typeface="Wingdings" panose="05000000000000000000" pitchFamily="2" charset="2"/>
              <a:buChar char="q"/>
            </a:pPr>
            <a:r>
              <a:rPr lang="es-ES" sz="1650" dirty="0"/>
              <a:t>La estructura de esta empresa deberá incluir obligatoriamente un experto en el tema de asesoría en </a:t>
            </a:r>
            <a:r>
              <a:rPr lang="es-ES" sz="1650" dirty="0" err="1"/>
              <a:t>Team</a:t>
            </a:r>
            <a:r>
              <a:rPr lang="es-ES" sz="1650" dirty="0"/>
              <a:t> </a:t>
            </a:r>
            <a:r>
              <a:rPr lang="es-ES" sz="1650" dirty="0" err="1"/>
              <a:t>Building</a:t>
            </a:r>
            <a:r>
              <a:rPr lang="es-ES" sz="1650" dirty="0"/>
              <a:t> que guíe cada uno de los procesos de consultoría</a:t>
            </a:r>
            <a:r>
              <a:rPr lang="es-ES" sz="1650" dirty="0" smtClean="0"/>
              <a:t>.</a:t>
            </a:r>
            <a:endParaRPr lang="es-EC" sz="1650" dirty="0"/>
          </a:p>
        </p:txBody>
      </p:sp>
      <p:sp>
        <p:nvSpPr>
          <p:cNvPr id="6" name="1 Título"/>
          <p:cNvSpPr txBox="1">
            <a:spLocks/>
          </p:cNvSpPr>
          <p:nvPr/>
        </p:nvSpPr>
        <p:spPr>
          <a:xfrm>
            <a:off x="428596" y="71414"/>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CONCLUSIONES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sp>
        <p:nvSpPr>
          <p:cNvPr id="5" name="4 CuadroTexto"/>
          <p:cNvSpPr txBox="1"/>
          <p:nvPr/>
        </p:nvSpPr>
        <p:spPr>
          <a:xfrm>
            <a:off x="500034" y="857232"/>
            <a:ext cx="8143932" cy="646331"/>
          </a:xfrm>
          <a:prstGeom prst="rect">
            <a:avLst/>
          </a:prstGeom>
          <a:noFill/>
        </p:spPr>
        <p:txBody>
          <a:bodyPr wrap="square" rtlCol="0">
            <a:spAutoFit/>
          </a:bodyPr>
          <a:lstStyle/>
          <a:p>
            <a:endParaRPr lang="es-EC" dirty="0" smtClean="0"/>
          </a:p>
          <a:p>
            <a:r>
              <a:rPr lang="es-EC" dirty="0" smtClean="0"/>
              <a:t> </a:t>
            </a:r>
            <a:endParaRPr lang="es-EC" dirty="0"/>
          </a:p>
        </p:txBody>
      </p:sp>
      <p:sp>
        <p:nvSpPr>
          <p:cNvPr id="6" name="1 Título"/>
          <p:cNvSpPr txBox="1">
            <a:spLocks/>
          </p:cNvSpPr>
          <p:nvPr/>
        </p:nvSpPr>
        <p:spPr>
          <a:xfrm>
            <a:off x="428596" y="632329"/>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RECOMENDACIONES  </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6 CuadroTexto"/>
          <p:cNvSpPr txBox="1"/>
          <p:nvPr/>
        </p:nvSpPr>
        <p:spPr>
          <a:xfrm>
            <a:off x="428596" y="1359896"/>
            <a:ext cx="8286808" cy="4770537"/>
          </a:xfrm>
          <a:prstGeom prst="rect">
            <a:avLst/>
          </a:prstGeom>
          <a:noFill/>
        </p:spPr>
        <p:txBody>
          <a:bodyPr wrap="square" rtlCol="0">
            <a:spAutoFit/>
          </a:bodyPr>
          <a:lstStyle/>
          <a:p>
            <a:pPr marL="285750" indent="-285750">
              <a:buFont typeface="Wingdings" panose="05000000000000000000" pitchFamily="2" charset="2"/>
              <a:buChar char="q"/>
            </a:pPr>
            <a:r>
              <a:rPr lang="es-ES" dirty="0" smtClean="0"/>
              <a:t>Se </a:t>
            </a:r>
            <a:r>
              <a:rPr lang="es-ES" dirty="0"/>
              <a:t>recomienda que la creación de una empresa que brinde este servicio tan nuevo en el mercado estructure en forma técnica y precisa un plan comercial que le permita ingresar en el mercado de forma oportuna y adecuada.</a:t>
            </a:r>
            <a:endParaRPr lang="es-EC" dirty="0"/>
          </a:p>
          <a:p>
            <a:pPr marL="285750" indent="-285750">
              <a:buFont typeface="Wingdings" panose="05000000000000000000" pitchFamily="2" charset="2"/>
              <a:buChar char="q"/>
            </a:pPr>
            <a:r>
              <a:rPr lang="es-ES" dirty="0"/>
              <a:t>El plan Comercial deberá incluir datos pormenorizados del trabajo a realizar para posicionar marca, producto y servicio, en los que se debe trabajar además se deberá seguirlo en forma exacta para lograr resultados.</a:t>
            </a:r>
            <a:endParaRPr lang="es-EC" dirty="0"/>
          </a:p>
          <a:p>
            <a:pPr marL="285750" indent="-285750">
              <a:buFont typeface="Wingdings" panose="05000000000000000000" pitchFamily="2" charset="2"/>
              <a:buChar char="q"/>
            </a:pPr>
            <a:r>
              <a:rPr lang="es-ES" dirty="0"/>
              <a:t>La estructura de esta empresa deberá incluir obligatoriamente un experto en el tema de asesoría en </a:t>
            </a:r>
            <a:r>
              <a:rPr lang="es-ES" dirty="0" err="1"/>
              <a:t>Team</a:t>
            </a:r>
            <a:r>
              <a:rPr lang="es-ES" dirty="0"/>
              <a:t> </a:t>
            </a:r>
            <a:r>
              <a:rPr lang="es-ES" dirty="0" err="1"/>
              <a:t>Building</a:t>
            </a:r>
            <a:r>
              <a:rPr lang="es-ES" dirty="0"/>
              <a:t>, al ser escasos los profesionales que dominen este tema se deberá poner énfasis en el proceso de reclutamiento de este profesional sea por medios tradicionales u otros como el head hunter.</a:t>
            </a:r>
            <a:endParaRPr lang="es-EC" dirty="0"/>
          </a:p>
          <a:p>
            <a:pPr marL="285750" indent="-285750">
              <a:buFont typeface="Wingdings" panose="05000000000000000000" pitchFamily="2" charset="2"/>
              <a:buChar char="q"/>
            </a:pPr>
            <a:r>
              <a:rPr lang="es-ES" dirty="0"/>
              <a:t>Se recomienda arrancar con un flujo de efectivo adecuado a las proyecciones presentadas en este trabajo ya que si no se cuenta con capital que permita la evolución de la empresa en el tiempo, se podrían presentar problemas financieros.</a:t>
            </a:r>
            <a:endParaRPr lang="es-EC" dirty="0"/>
          </a:p>
          <a:p>
            <a:pPr marL="285750" indent="-285750">
              <a:buFont typeface="Wingdings" panose="05000000000000000000" pitchFamily="2" charset="2"/>
              <a:buChar char="q"/>
            </a:pPr>
            <a:r>
              <a:rPr lang="es-ES" dirty="0"/>
              <a:t>El profesional que aporte en este trabajo como experto de </a:t>
            </a:r>
            <a:r>
              <a:rPr lang="es-ES" dirty="0" err="1"/>
              <a:t>Team</a:t>
            </a:r>
            <a:r>
              <a:rPr lang="es-ES" dirty="0"/>
              <a:t> </a:t>
            </a:r>
            <a:r>
              <a:rPr lang="es-ES" dirty="0" err="1"/>
              <a:t>Building</a:t>
            </a:r>
            <a:r>
              <a:rPr lang="es-ES" dirty="0"/>
              <a:t> debería firmar un convenio de confidencialidad y desarrollo de productos a nombre de la empresa.</a:t>
            </a:r>
            <a:endParaRPr lang="es-EC" dirty="0"/>
          </a:p>
          <a:p>
            <a:pPr marL="285750" indent="-285750">
              <a:buFont typeface="Wingdings" panose="05000000000000000000" pitchFamily="2" charset="2"/>
              <a:buChar char="q"/>
            </a:pPr>
            <a:endParaRPr lang="es-EC" sz="1600" dirty="0" smtClean="0">
              <a:latin typeface="Times New Roman" pitchFamily="18" charset="0"/>
              <a:cs typeface="Times New Roman" pitchFamily="18" charset="0"/>
            </a:endParaRPr>
          </a:p>
        </p:txBody>
      </p:sp>
      <p:pic>
        <p:nvPicPr>
          <p:cNvPr id="9"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Horizont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6" name="5 Rectángulo"/>
          <p:cNvSpPr/>
          <p:nvPr/>
        </p:nvSpPr>
        <p:spPr>
          <a:xfrm>
            <a:off x="971600" y="2327051"/>
            <a:ext cx="765183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solidFill>
                  <a:schemeClr val="tx1">
                    <a:lumMod val="75000"/>
                    <a:lumOff val="25000"/>
                  </a:schemeClr>
                </a:solidFill>
                <a:effectLst>
                  <a:outerShdw blurRad="76200" dist="50800" dir="5400000" algn="tl" rotWithShape="0">
                    <a:srgbClr val="000000">
                      <a:alpha val="65000"/>
                    </a:srgbClr>
                  </a:outerShdw>
                </a:effectLst>
              </a:rPr>
              <a:t>Gracias por su atención !!</a:t>
            </a:r>
            <a:endParaRPr lang="es-ES" sz="5400" b="1" cap="none" spc="50" dirty="0">
              <a:ln w="11430"/>
              <a:solidFill>
                <a:schemeClr val="tx1">
                  <a:lumMod val="75000"/>
                  <a:lumOff val="25000"/>
                </a:schemeClr>
              </a:solidFill>
              <a:effectLst>
                <a:outerShdw blurRad="76200" dist="50800" dir="5400000" algn="tl" rotWithShape="0">
                  <a:srgbClr val="000000">
                    <a:alpha val="65000"/>
                  </a:srgbClr>
                </a:outerShdw>
              </a:effectLst>
            </a:endParaRPr>
          </a:p>
        </p:txBody>
      </p:sp>
      <p:pic>
        <p:nvPicPr>
          <p:cNvPr id="4"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3511" y="836712"/>
            <a:ext cx="8291512" cy="4392488"/>
          </a:xfrm>
        </p:spPr>
        <p:txBody>
          <a:bodyPr/>
          <a:lstStyle/>
          <a:p>
            <a:pPr marL="0" indent="0" algn="just" eaLnBrk="1" hangingPunct="1">
              <a:spcBef>
                <a:spcPts val="0"/>
              </a:spcBef>
              <a:defRPr/>
            </a:pPr>
            <a:endParaRPr lang="es-EC" sz="1900" dirty="0">
              <a:latin typeface="Times New Roman" panose="02020603050405020304" pitchFamily="18" charset="0"/>
              <a:cs typeface="Times New Roman" panose="02020603050405020304" pitchFamily="18" charset="0"/>
            </a:endParaRPr>
          </a:p>
          <a:p>
            <a:pPr marL="0" indent="0" eaLnBrk="1" hangingPunct="1">
              <a:spcBef>
                <a:spcPts val="0"/>
              </a:spcBef>
              <a:buNone/>
              <a:defRPr/>
            </a:pPr>
            <a:endParaRPr lang="es-EC" sz="1900" dirty="0"/>
          </a:p>
        </p:txBody>
      </p:sp>
      <p:sp>
        <p:nvSpPr>
          <p:cNvPr id="4" name="3 Rectángulo"/>
          <p:cNvSpPr/>
          <p:nvPr/>
        </p:nvSpPr>
        <p:spPr>
          <a:xfrm>
            <a:off x="0" y="1575853"/>
            <a:ext cx="8964488" cy="2246769"/>
          </a:xfrm>
          <a:prstGeom prst="rect">
            <a:avLst/>
          </a:prstGeom>
        </p:spPr>
        <p:txBody>
          <a:bodyPr wrap="square">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CAP</a:t>
            </a:r>
            <a:r>
              <a:rPr lang="es-EC" sz="2800" b="1" dirty="0">
                <a:solidFill>
                  <a:srgbClr val="002060"/>
                </a:solidFill>
                <a:latin typeface="Times New Roman" panose="02020603050405020304" pitchFamily="18" charset="0"/>
                <a:cs typeface="Times New Roman" panose="02020603050405020304" pitchFamily="18" charset="0"/>
              </a:rPr>
              <a:t>ÍTULO  </a:t>
            </a:r>
            <a:r>
              <a:rPr lang="es-EC" sz="2800" b="1" dirty="0" smtClean="0">
                <a:solidFill>
                  <a:srgbClr val="002060"/>
                </a:solidFill>
                <a:latin typeface="Times New Roman" panose="02020603050405020304" pitchFamily="18" charset="0"/>
                <a:cs typeface="Times New Roman" panose="02020603050405020304" pitchFamily="18" charset="0"/>
              </a:rPr>
              <a:t>I</a:t>
            </a:r>
          </a:p>
          <a:p>
            <a:endParaRPr lang="es-EC" sz="2800" b="1" dirty="0" smtClean="0">
              <a:solidFill>
                <a:srgbClr val="002060"/>
              </a:solidFill>
              <a:latin typeface="Times New Roman" panose="02020603050405020304" pitchFamily="18" charset="0"/>
              <a:cs typeface="Times New Roman" panose="02020603050405020304" pitchFamily="18" charset="0"/>
            </a:endParaRPr>
          </a:p>
          <a:p>
            <a:endParaRPr lang="es-EC" sz="2800" b="1" dirty="0" smtClean="0">
              <a:solidFill>
                <a:srgbClr val="002060"/>
              </a:solidFill>
              <a:latin typeface="Times New Roman" panose="02020603050405020304" pitchFamily="18" charset="0"/>
              <a:cs typeface="Times New Roman" panose="02020603050405020304" pitchFamily="18" charset="0"/>
            </a:endParaRPr>
          </a:p>
          <a:p>
            <a:pPr algn="ctr"/>
            <a:r>
              <a:rPr lang="es-EC" sz="2800" b="1" dirty="0" smtClean="0">
                <a:solidFill>
                  <a:srgbClr val="002060"/>
                </a:solidFill>
                <a:latin typeface="Times New Roman" panose="02020603050405020304" pitchFamily="18" charset="0"/>
                <a:cs typeface="Times New Roman" panose="02020603050405020304" pitchFamily="18" charset="0"/>
              </a:rPr>
              <a:t>PLANTEAMIENTO FORMULACIÓN </a:t>
            </a:r>
          </a:p>
          <a:p>
            <a:pPr algn="ctr"/>
            <a:r>
              <a:rPr lang="es-EC" sz="2800" b="1" dirty="0" smtClean="0">
                <a:solidFill>
                  <a:srgbClr val="002060"/>
                </a:solidFill>
                <a:latin typeface="Times New Roman" panose="02020603050405020304" pitchFamily="18" charset="0"/>
                <a:cs typeface="Times New Roman" panose="02020603050405020304" pitchFamily="18" charset="0"/>
              </a:rPr>
              <a:t>DEL PROBLEMA Y JUSTIFICACIÓN</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6388" name="Picture 4"/>
          <p:cNvPicPr>
            <a:picLocks noChangeAspect="1" noChangeArrowheads="1"/>
          </p:cNvPicPr>
          <p:nvPr/>
        </p:nvPicPr>
        <p:blipFill>
          <a:blip r:embed="rId2"/>
          <a:srcRect/>
          <a:stretch>
            <a:fillRect/>
          </a:stretch>
        </p:blipFill>
        <p:spPr bwMode="auto">
          <a:xfrm>
            <a:off x="1" y="5910212"/>
            <a:ext cx="9144000" cy="947788"/>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extLst>
      <p:ext uri="{BB962C8B-B14F-4D97-AF65-F5344CB8AC3E}">
        <p14:creationId xmlns:p14="http://schemas.microsoft.com/office/powerpoint/2010/main" val="205508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3" name="2 Subtítulo"/>
          <p:cNvSpPr>
            <a:spLocks noGrp="1"/>
          </p:cNvSpPr>
          <p:nvPr>
            <p:ph type="subTitle" idx="1"/>
          </p:nvPr>
        </p:nvSpPr>
        <p:spPr>
          <a:xfrm>
            <a:off x="357158" y="500042"/>
            <a:ext cx="8501122" cy="5857916"/>
          </a:xfrm>
        </p:spPr>
        <p:txBody>
          <a:bodyPr>
            <a:normAutofit/>
          </a:bodyPr>
          <a:lstStyle/>
          <a:p>
            <a:pPr algn="just"/>
            <a:endParaRPr lang="es-EC" sz="1600"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endParaRPr lang="es-EC" sz="1600" i="1" dirty="0">
              <a:solidFill>
                <a:schemeClr val="tx1"/>
              </a:solidFill>
              <a:latin typeface="Times New Roman" pitchFamily="18" charset="0"/>
              <a:cs typeface="Times New Roman" pitchFamily="18" charset="0"/>
            </a:endParaRPr>
          </a:p>
          <a:p>
            <a:pPr algn="just"/>
            <a:endParaRPr lang="es-EC" sz="1600" i="1" dirty="0" smtClean="0">
              <a:solidFill>
                <a:schemeClr val="tx1"/>
              </a:solidFill>
              <a:latin typeface="Times New Roman" pitchFamily="18" charset="0"/>
              <a:cs typeface="Times New Roman" pitchFamily="18" charset="0"/>
            </a:endParaRPr>
          </a:p>
          <a:p>
            <a:pPr algn="just"/>
            <a:r>
              <a:rPr lang="es-EC" sz="1600" i="1" dirty="0" smtClean="0">
                <a:solidFill>
                  <a:schemeClr val="tx1"/>
                </a:solidFill>
                <a:latin typeface="Times New Roman" pitchFamily="18" charset="0"/>
                <a:cs typeface="Times New Roman" pitchFamily="18" charset="0"/>
              </a:rPr>
              <a:t>Anécdota</a:t>
            </a:r>
            <a:endParaRPr lang="es-EC" sz="1600" i="1" dirty="0">
              <a:solidFill>
                <a:schemeClr val="tx1"/>
              </a:solidFill>
              <a:latin typeface="Times New Roman" pitchFamily="18" charset="0"/>
              <a:cs typeface="Times New Roman" pitchFamily="18" charset="0"/>
            </a:endParaRPr>
          </a:p>
          <a:p>
            <a:pPr algn="just"/>
            <a:endParaRPr lang="es-EC" sz="1600" i="1" dirty="0" smtClean="0">
              <a:solidFill>
                <a:srgbClr val="FF0000"/>
              </a:solidFill>
              <a:latin typeface="Times New Roman" pitchFamily="18" charset="0"/>
              <a:cs typeface="Times New Roman" pitchFamily="18" charset="0"/>
            </a:endParaRPr>
          </a:p>
          <a:p>
            <a:pPr algn="just"/>
            <a:endParaRPr lang="es-EC" sz="1600" dirty="0">
              <a:solidFill>
                <a:schemeClr val="tx1"/>
              </a:solidFill>
              <a:latin typeface="Times New Roman" pitchFamily="18" charset="0"/>
              <a:cs typeface="Times New Roman" pitchFamily="18" charset="0"/>
            </a:endParaRPr>
          </a:p>
          <a:p>
            <a:pPr algn="just"/>
            <a:endParaRPr lang="es-EC" sz="1600" dirty="0" smtClean="0">
              <a:solidFill>
                <a:schemeClr val="tx1"/>
              </a:solidFill>
              <a:latin typeface="Times New Roman" pitchFamily="18" charset="0"/>
              <a:cs typeface="Times New Roman" pitchFamily="18" charset="0"/>
            </a:endParaRPr>
          </a:p>
        </p:txBody>
      </p:sp>
      <p:sp>
        <p:nvSpPr>
          <p:cNvPr id="5" name="1 Título"/>
          <p:cNvSpPr txBox="1">
            <a:spLocks/>
          </p:cNvSpPr>
          <p:nvPr/>
        </p:nvSpPr>
        <p:spPr>
          <a:xfrm>
            <a:off x="357158" y="4800389"/>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RESEÑA HISTORICA </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7410"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6" name="1 Título"/>
          <p:cNvSpPr txBox="1">
            <a:spLocks/>
          </p:cNvSpPr>
          <p:nvPr/>
        </p:nvSpPr>
        <p:spPr>
          <a:xfrm>
            <a:off x="511139" y="-43898"/>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PLANTEAMIENTO DEL PROBLEMA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5027"/>
            <a:ext cx="8784976" cy="4314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3" name="2 Marcador de contenido"/>
          <p:cNvSpPr>
            <a:spLocks noGrp="1"/>
          </p:cNvSpPr>
          <p:nvPr>
            <p:ph idx="1"/>
          </p:nvPr>
        </p:nvSpPr>
        <p:spPr>
          <a:xfrm>
            <a:off x="285720" y="2118723"/>
            <a:ext cx="8572560" cy="6152018"/>
          </a:xfrm>
        </p:spPr>
        <p:txBody>
          <a:bodyPr>
            <a:normAutofit/>
          </a:bodyPr>
          <a:lstStyle/>
          <a:p>
            <a:r>
              <a:rPr lang="es-ES" sz="1950" dirty="0"/>
              <a:t>En una referencia macro se puede señalar que al ser factible este proyecto  generaremos </a:t>
            </a:r>
            <a:r>
              <a:rPr lang="es-ES" sz="1950" dirty="0" smtClean="0"/>
              <a:t>diversas fuentes de empleo en varios campos.</a:t>
            </a:r>
            <a:endParaRPr lang="es-EC" sz="1950" dirty="0"/>
          </a:p>
          <a:p>
            <a:r>
              <a:rPr lang="es-ES" sz="1950" dirty="0"/>
              <a:t>En una referencia meso se puede señalar que el proyecto de factibilidad se desarrollará en el sector del Distrito Metropolitano de </a:t>
            </a:r>
            <a:r>
              <a:rPr lang="es-ES" sz="1950" dirty="0" smtClean="0"/>
              <a:t>Quito.</a:t>
            </a:r>
            <a:endParaRPr lang="es-EC" sz="1950" dirty="0"/>
          </a:p>
          <a:p>
            <a:r>
              <a:rPr lang="es-ES" sz="1950" dirty="0"/>
              <a:t>En una referencia micro se puede señalar que al ser una metodología que realmente no se utiliza en Quito existe un mercado potencial (empresas grandes), que es realmente importante lo que generará beneficios económicos de gran cuantía para la empresa. El proyecto es totalmente factible porque existe la necesidad real del mercado, existe la metodología y existen los profesionales para la ejecución de este </a:t>
            </a:r>
            <a:r>
              <a:rPr lang="es-ES" sz="1950" dirty="0" smtClean="0"/>
              <a:t>proyecto.</a:t>
            </a:r>
            <a:endParaRPr lang="es-EC" sz="1950" dirty="0" smtClean="0">
              <a:latin typeface="Times New Roman" pitchFamily="18" charset="0"/>
              <a:cs typeface="Times New Roman" pitchFamily="18" charset="0"/>
            </a:endParaRPr>
          </a:p>
        </p:txBody>
      </p:sp>
      <p:sp>
        <p:nvSpPr>
          <p:cNvPr id="7" name="1 Título"/>
          <p:cNvSpPr txBox="1">
            <a:spLocks/>
          </p:cNvSpPr>
          <p:nvPr/>
        </p:nvSpPr>
        <p:spPr>
          <a:xfrm>
            <a:off x="457200" y="1052736"/>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JUSTIFICACIÓN</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8"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12" name="11 Rectángulo"/>
          <p:cNvSpPr/>
          <p:nvPr/>
        </p:nvSpPr>
        <p:spPr>
          <a:xfrm>
            <a:off x="438120" y="1575853"/>
            <a:ext cx="8420160" cy="1569660"/>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II</a:t>
            </a:r>
          </a:p>
          <a:p>
            <a:pPr algn="ctr"/>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3200" b="1" dirty="0">
                <a:solidFill>
                  <a:srgbClr val="002060"/>
                </a:solidFill>
                <a:latin typeface="Times New Roman" panose="02020603050405020304" pitchFamily="18" charset="0"/>
                <a:cs typeface="Times New Roman" panose="02020603050405020304" pitchFamily="18" charset="0"/>
              </a:rPr>
              <a:t>MARCO TEÓRICO</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a:srcRect/>
          <a:stretch>
            <a:fillRect/>
          </a:stretch>
        </p:blipFill>
        <p:spPr bwMode="auto">
          <a:xfrm>
            <a:off x="0" y="0"/>
            <a:ext cx="9144000" cy="590550"/>
          </a:xfrm>
          <a:prstGeom prst="rect">
            <a:avLst/>
          </a:prstGeom>
          <a:noFill/>
          <a:ln w="9525">
            <a:noFill/>
            <a:miter lim="800000"/>
            <a:headEnd/>
            <a:tailEnd/>
          </a:ln>
          <a:effectLst/>
        </p:spPr>
      </p:pic>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3"/>
          <a:srcRect/>
          <a:stretch>
            <a:fillRect/>
          </a:stretch>
        </p:blipFill>
        <p:spPr bwMode="auto">
          <a:xfrm>
            <a:off x="0" y="5910212"/>
            <a:ext cx="9144000" cy="947788"/>
          </a:xfrm>
          <a:prstGeom prst="rect">
            <a:avLst/>
          </a:prstGeom>
          <a:noFill/>
          <a:ln w="9525">
            <a:noFill/>
            <a:miter lim="800000"/>
            <a:headEnd/>
            <a:tailEnd/>
          </a:ln>
          <a:effectLst/>
        </p:spPr>
      </p:pic>
      <p:sp>
        <p:nvSpPr>
          <p:cNvPr id="17" name="1 Título"/>
          <p:cNvSpPr txBox="1">
            <a:spLocks/>
          </p:cNvSpPr>
          <p:nvPr/>
        </p:nvSpPr>
        <p:spPr>
          <a:xfrm>
            <a:off x="428596" y="-71462"/>
            <a:ext cx="8229600" cy="598924"/>
          </a:xfrm>
          <a:prstGeom prst="rect">
            <a:avLst/>
          </a:prstGeom>
        </p:spPr>
        <p:txBody>
          <a:bodyPr vert="horz" lIns="91440" tIns="45720" rIns="91440" bIns="45720" rtlCol="0" anchor="ctr">
            <a:normAutofit/>
          </a:bodyPr>
          <a:lstStyle/>
          <a:p>
            <a:pPr lvl="0" algn="ctr">
              <a:spcBef>
                <a:spcPct val="0"/>
              </a:spcBef>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Marco Teórico</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395706984"/>
              </p:ext>
            </p:extLst>
          </p:nvPr>
        </p:nvGraphicFramePr>
        <p:xfrm>
          <a:off x="-828600" y="764704"/>
          <a:ext cx="9972600" cy="5145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p:cNvSpPr txBox="1"/>
          <p:nvPr/>
        </p:nvSpPr>
        <p:spPr>
          <a:xfrm>
            <a:off x="6084168" y="2988771"/>
            <a:ext cx="2376264" cy="523220"/>
          </a:xfrm>
          <a:prstGeom prst="rect">
            <a:avLst/>
          </a:prstGeom>
          <a:noFill/>
        </p:spPr>
        <p:txBody>
          <a:bodyPr wrap="square" rtlCol="0">
            <a:spAutoFit/>
          </a:bodyPr>
          <a:lstStyle/>
          <a:p>
            <a:pPr algn="ctr"/>
            <a:r>
              <a:rPr lang="es-ES_tradnl" sz="1400" b="1" dirty="0"/>
              <a:t>“</a:t>
            </a:r>
            <a:r>
              <a:rPr lang="es-ES_tradnl" sz="1400" b="1" dirty="0" err="1"/>
              <a:t>Challenges</a:t>
            </a:r>
            <a:r>
              <a:rPr lang="es-ES_tradnl" sz="1400" b="1" dirty="0"/>
              <a:t> </a:t>
            </a:r>
            <a:r>
              <a:rPr lang="es-ES_tradnl" sz="1400" b="1" dirty="0" err="1"/>
              <a:t>by</a:t>
            </a:r>
            <a:r>
              <a:rPr lang="es-ES_tradnl" sz="1400" b="1" dirty="0"/>
              <a:t> </a:t>
            </a:r>
            <a:r>
              <a:rPr lang="es-ES_tradnl" sz="1400" b="1" dirty="0" err="1"/>
              <a:t>Choice</a:t>
            </a:r>
            <a:r>
              <a:rPr lang="es-ES_tradnl" sz="1400" b="1" dirty="0"/>
              <a:t>” o “High </a:t>
            </a:r>
            <a:r>
              <a:rPr lang="es-ES_tradnl" sz="1400" b="1" dirty="0" err="1"/>
              <a:t>Ropes</a:t>
            </a:r>
            <a:r>
              <a:rPr lang="es-ES_tradnl" sz="1400" b="1" dirty="0"/>
              <a:t>” </a:t>
            </a:r>
            <a:endParaRPr lang="es-EC"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899592" y="4437112"/>
            <a:ext cx="2688569" cy="1743607"/>
          </a:xfrm>
          <a:prstGeom prst="rect">
            <a:avLst/>
          </a:prstGeom>
        </p:spPr>
      </p:pic>
      <p:pic>
        <p:nvPicPr>
          <p:cNvPr id="10"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4"/>
          <a:srcRect/>
          <a:stretch>
            <a:fillRect/>
          </a:stretch>
        </p:blipFill>
        <p:spPr bwMode="auto">
          <a:xfrm>
            <a:off x="0" y="5910212"/>
            <a:ext cx="9144000" cy="947788"/>
          </a:xfrm>
          <a:prstGeom prst="rect">
            <a:avLst/>
          </a:prstGeom>
          <a:noFill/>
          <a:ln w="9525">
            <a:noFill/>
            <a:miter lim="800000"/>
            <a:headEnd/>
            <a:tailEnd/>
          </a:ln>
          <a:effectLst/>
        </p:spPr>
      </p:pic>
      <p:graphicFrame>
        <p:nvGraphicFramePr>
          <p:cNvPr id="4" name="Diagrama 3"/>
          <p:cNvGraphicFramePr/>
          <p:nvPr>
            <p:extLst>
              <p:ext uri="{D42A27DB-BD31-4B8C-83A1-F6EECF244321}">
                <p14:modId xmlns:p14="http://schemas.microsoft.com/office/powerpoint/2010/main" val="3748720309"/>
              </p:ext>
            </p:extLst>
          </p:nvPr>
        </p:nvGraphicFramePr>
        <p:xfrm>
          <a:off x="0" y="590550"/>
          <a:ext cx="9144000" cy="54307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 Título"/>
          <p:cNvSpPr txBox="1">
            <a:spLocks/>
          </p:cNvSpPr>
          <p:nvPr/>
        </p:nvSpPr>
        <p:spPr>
          <a:xfrm>
            <a:off x="428596" y="-71462"/>
            <a:ext cx="8229600" cy="598924"/>
          </a:xfrm>
          <a:prstGeom prst="rect">
            <a:avLst/>
          </a:prstGeom>
        </p:spPr>
        <p:txBody>
          <a:bodyPr vert="horz" lIns="91440" tIns="45720" rIns="91440" bIns="45720" rtlCol="0" anchor="ctr">
            <a:normAutofit/>
          </a:bodyPr>
          <a:lstStyle/>
          <a:p>
            <a:pPr lvl="0" algn="ctr">
              <a:spcBef>
                <a:spcPct val="0"/>
              </a:spcBef>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Marco Teórico</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6801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658329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53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1575853"/>
            <a:ext cx="5472608" cy="1446550"/>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III</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2400" b="1" dirty="0" smtClean="0">
                <a:solidFill>
                  <a:srgbClr val="002060"/>
                </a:solidFill>
                <a:latin typeface="Times New Roman" panose="02020603050405020304" pitchFamily="18" charset="0"/>
                <a:cs typeface="Times New Roman" panose="02020603050405020304" pitchFamily="18" charset="0"/>
              </a:rPr>
              <a:t>DISEÑO DE LA INVESTIGACIÓN</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12239403</TotalTime>
  <Words>994</Words>
  <Application>Microsoft Office PowerPoint</Application>
  <PresentationFormat>Presentación en pantalla (4:3)</PresentationFormat>
  <Paragraphs>132</Paragraphs>
  <Slides>17</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4" baseType="lpstr">
      <vt:lpstr>Arial</vt:lpstr>
      <vt:lpstr>Calibri</vt:lpstr>
      <vt:lpstr>Times New Roman</vt:lpstr>
      <vt:lpstr>Wingdings</vt:lpstr>
      <vt:lpstr>Wingdings 2</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 P</dc:creator>
  <cp:lastModifiedBy>andres davila</cp:lastModifiedBy>
  <cp:revision>305</cp:revision>
  <dcterms:created xsi:type="dcterms:W3CDTF">2013-11-29T22:55:59Z</dcterms:created>
  <dcterms:modified xsi:type="dcterms:W3CDTF">2015-12-09T17:42:58Z</dcterms:modified>
</cp:coreProperties>
</file>