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1.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30.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48" r:id="rId1"/>
    <p:sldMasterId id="2147483660" r:id="rId2"/>
  </p:sldMasterIdLst>
  <p:sldIdLst>
    <p:sldId id="326" r:id="rId3"/>
    <p:sldId id="258" r:id="rId4"/>
    <p:sldId id="259" r:id="rId5"/>
    <p:sldId id="261" r:id="rId6"/>
    <p:sldId id="262" r:id="rId7"/>
    <p:sldId id="263" r:id="rId8"/>
    <p:sldId id="324" r:id="rId9"/>
    <p:sldId id="264" r:id="rId10"/>
    <p:sldId id="265" r:id="rId11"/>
    <p:sldId id="266" r:id="rId12"/>
    <p:sldId id="267" r:id="rId13"/>
    <p:sldId id="269" r:id="rId14"/>
    <p:sldId id="279" r:id="rId15"/>
    <p:sldId id="280" r:id="rId16"/>
    <p:sldId id="281" r:id="rId17"/>
    <p:sldId id="327" r:id="rId18"/>
    <p:sldId id="328" r:id="rId19"/>
    <p:sldId id="329" r:id="rId20"/>
    <p:sldId id="330" r:id="rId21"/>
    <p:sldId id="331" r:id="rId22"/>
    <p:sldId id="341" r:id="rId23"/>
    <p:sldId id="332" r:id="rId24"/>
    <p:sldId id="333" r:id="rId25"/>
    <p:sldId id="334" r:id="rId26"/>
    <p:sldId id="335" r:id="rId27"/>
    <p:sldId id="336" r:id="rId28"/>
    <p:sldId id="344" r:id="rId29"/>
    <p:sldId id="337" r:id="rId30"/>
    <p:sldId id="338" r:id="rId31"/>
    <p:sldId id="339" r:id="rId32"/>
    <p:sldId id="340" r:id="rId33"/>
    <p:sldId id="342" r:id="rId34"/>
    <p:sldId id="343" r:id="rId35"/>
    <p:sldId id="321"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R" initials="A" lastIdx="1" clrIdx="0">
    <p:extLst>
      <p:ext uri="{19B8F6BF-5375-455C-9EA6-DF929625EA0E}">
        <p15:presenceInfo xmlns:p15="http://schemas.microsoft.com/office/powerpoint/2012/main"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CCC00"/>
    <a:srgbClr val="B96BA5"/>
    <a:srgbClr val="00CC99"/>
    <a:srgbClr val="8AC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4660"/>
  </p:normalViewPr>
  <p:slideViewPr>
    <p:cSldViewPr>
      <p:cViewPr varScale="1">
        <p:scale>
          <a:sx n="74" d="100"/>
          <a:sy n="74" d="100"/>
        </p:scale>
        <p:origin x="6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2.xlsx"/></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'A. Esterilizada'!$E$6</c:f>
              <c:strCache>
                <c:ptCount val="1"/>
                <c:pt idx="0">
                  <c:v>Scenedesmus sp.</c:v>
                </c:pt>
              </c:strCache>
            </c:strRef>
          </c:tx>
          <c:spPr>
            <a:ln w="9525" cap="rnd">
              <a:solidFill>
                <a:schemeClr val="accent3">
                  <a:lumMod val="75000"/>
                </a:schemeClr>
              </a:solidFill>
              <a:round/>
            </a:ln>
            <a:effectLst>
              <a:outerShdw blurRad="40000" dist="23000" dir="5400000" rotWithShape="0">
                <a:srgbClr val="000000">
                  <a:alpha val="35000"/>
                </a:srgbClr>
              </a:outerShdw>
            </a:effectLst>
          </c:spPr>
          <c:marker>
            <c:symbol val="circle"/>
            <c:size val="5"/>
            <c:spPr>
              <a:solidFill>
                <a:schemeClr val="accent3">
                  <a:lumMod val="50000"/>
                </a:schemeClr>
              </a:solidFill>
              <a:ln w="9525">
                <a:noFill/>
                <a:round/>
              </a:ln>
              <a:effectLst>
                <a:outerShdw blurRad="40000" dist="23000" dir="5400000" rotWithShape="0">
                  <a:srgbClr val="000000">
                    <a:alpha val="35000"/>
                  </a:srgbClr>
                </a:outerShdw>
              </a:effectLst>
            </c:spPr>
          </c:marker>
          <c:dLbls>
            <c:dLbl>
              <c:idx val="3"/>
              <c:layout>
                <c:manualLayout>
                  <c:x val="-7.4999999999999997E-2"/>
                  <c:y val="-4.6296296296296294E-2"/>
                </c:manualLayout>
              </c:layout>
              <c:tx>
                <c:rich>
                  <a:bodyPr/>
                  <a:lstStyle/>
                  <a:p>
                    <a:r>
                      <a:rPr lang="en-US" sz="900" b="1" i="0" u="none" strike="noStrike" baseline="0" dirty="0" smtClean="0">
                        <a:effectLst/>
                      </a:rPr>
                      <a:t>10.30 x10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'A. Esterilizada'!$A$7:$A$13</c:f>
              <c:numCache>
                <c:formatCode>General</c:formatCode>
                <c:ptCount val="7"/>
                <c:pt idx="0">
                  <c:v>0</c:v>
                </c:pt>
                <c:pt idx="1">
                  <c:v>2</c:v>
                </c:pt>
                <c:pt idx="2">
                  <c:v>4</c:v>
                </c:pt>
                <c:pt idx="3">
                  <c:v>6</c:v>
                </c:pt>
                <c:pt idx="4">
                  <c:v>8</c:v>
                </c:pt>
                <c:pt idx="5">
                  <c:v>10</c:v>
                </c:pt>
                <c:pt idx="6">
                  <c:v>12</c:v>
                </c:pt>
              </c:numCache>
            </c:numRef>
          </c:xVal>
          <c:yVal>
            <c:numRef>
              <c:f>'A. Esterilizada'!$E$7:$E$13</c:f>
              <c:numCache>
                <c:formatCode>0.00E+00</c:formatCode>
                <c:ptCount val="7"/>
                <c:pt idx="0">
                  <c:v>1000000</c:v>
                </c:pt>
                <c:pt idx="1">
                  <c:v>2980000</c:v>
                </c:pt>
                <c:pt idx="2">
                  <c:v>6140000</c:v>
                </c:pt>
                <c:pt idx="3">
                  <c:v>10280000</c:v>
                </c:pt>
                <c:pt idx="4">
                  <c:v>9120000</c:v>
                </c:pt>
                <c:pt idx="5">
                  <c:v>8090000</c:v>
                </c:pt>
                <c:pt idx="6">
                  <c:v>6830000</c:v>
                </c:pt>
              </c:numCache>
            </c:numRef>
          </c:yVal>
          <c:smooth val="1"/>
        </c:ser>
        <c:ser>
          <c:idx val="1"/>
          <c:order val="1"/>
          <c:tx>
            <c:strRef>
              <c:f>'A. Esterilizada'!$K$6</c:f>
              <c:strCache>
                <c:ptCount val="1"/>
                <c:pt idx="0">
                  <c:v>Chlorococcum sp. </c:v>
                </c:pt>
              </c:strCache>
            </c:strRef>
          </c:tx>
          <c:spPr>
            <a:ln w="9525" cap="rnd">
              <a:solidFill>
                <a:schemeClr val="accent6"/>
              </a:solidFill>
              <a:round/>
            </a:ln>
            <a:effectLst>
              <a:outerShdw blurRad="40000" dist="23000" dir="5400000" rotWithShape="0">
                <a:srgbClr val="000000">
                  <a:alpha val="35000"/>
                </a:srgbClr>
              </a:outerShdw>
            </a:effectLst>
          </c:spPr>
          <c:marker>
            <c:symbol val="circle"/>
            <c:size val="5"/>
            <c:spPr>
              <a:solidFill>
                <a:schemeClr val="accent6"/>
              </a:solidFill>
              <a:ln w="9525">
                <a:solidFill>
                  <a:schemeClr val="accent2"/>
                </a:solidFill>
                <a:round/>
              </a:ln>
              <a:effectLst>
                <a:outerShdw blurRad="40000" dist="23000" dir="5400000" rotWithShape="0">
                  <a:srgbClr val="000000">
                    <a:alpha val="35000"/>
                  </a:srgbClr>
                </a:outerShdw>
              </a:effectLst>
            </c:spPr>
          </c:marker>
          <c:dLbls>
            <c:dLbl>
              <c:idx val="6"/>
              <c:layout>
                <c:manualLayout>
                  <c:x val="-7.8188510459861152E-2"/>
                  <c:y val="-5.9788526434195723E-2"/>
                </c:manualLayout>
              </c:layout>
              <c:tx>
                <c:rich>
                  <a:bodyPr/>
                  <a:lstStyle/>
                  <a:p>
                    <a:r>
                      <a:rPr lang="en-US" sz="900" b="1" i="0" u="none" strike="noStrike" baseline="0" dirty="0" smtClean="0">
                        <a:effectLst/>
                      </a:rPr>
                      <a:t>0.77 x10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'A. Esterilizada'!$A$7:$A$13</c:f>
              <c:numCache>
                <c:formatCode>General</c:formatCode>
                <c:ptCount val="7"/>
                <c:pt idx="0">
                  <c:v>0</c:v>
                </c:pt>
                <c:pt idx="1">
                  <c:v>2</c:v>
                </c:pt>
                <c:pt idx="2">
                  <c:v>4</c:v>
                </c:pt>
                <c:pt idx="3">
                  <c:v>6</c:v>
                </c:pt>
                <c:pt idx="4">
                  <c:v>8</c:v>
                </c:pt>
                <c:pt idx="5">
                  <c:v>10</c:v>
                </c:pt>
                <c:pt idx="6">
                  <c:v>12</c:v>
                </c:pt>
              </c:numCache>
            </c:numRef>
          </c:xVal>
          <c:yVal>
            <c:numRef>
              <c:f>'A. Esterilizada'!$K$7:$K$13</c:f>
              <c:numCache>
                <c:formatCode>0.00E+00</c:formatCode>
                <c:ptCount val="7"/>
                <c:pt idx="0">
                  <c:v>1000000</c:v>
                </c:pt>
                <c:pt idx="1">
                  <c:v>241666.66666666666</c:v>
                </c:pt>
                <c:pt idx="2">
                  <c:v>425000</c:v>
                </c:pt>
                <c:pt idx="3">
                  <c:v>516666.66666666669</c:v>
                </c:pt>
                <c:pt idx="4">
                  <c:v>633333.33333333337</c:v>
                </c:pt>
                <c:pt idx="5">
                  <c:v>700000</c:v>
                </c:pt>
                <c:pt idx="6">
                  <c:v>766666.66666666663</c:v>
                </c:pt>
              </c:numCache>
            </c:numRef>
          </c:yVal>
          <c:smooth val="1"/>
        </c:ser>
        <c:dLbls>
          <c:showLegendKey val="0"/>
          <c:showVal val="0"/>
          <c:showCatName val="0"/>
          <c:showSerName val="0"/>
          <c:showPercent val="0"/>
          <c:showBubbleSize val="0"/>
        </c:dLbls>
        <c:axId val="278982360"/>
        <c:axId val="278985496"/>
      </c:scatterChart>
      <c:valAx>
        <c:axId val="278982360"/>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r>
                  <a:rPr lang="es-ES">
                    <a:latin typeface="Arial" panose="020B0604020202020204" pitchFamily="34" charset="0"/>
                    <a:cs typeface="Arial" panose="020B0604020202020204" pitchFamily="34" charset="0"/>
                  </a:rPr>
                  <a:t>Tiempo (días)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278985496"/>
        <c:crosses val="autoZero"/>
        <c:crossBetween val="midCat"/>
      </c:valAx>
      <c:valAx>
        <c:axId val="27898549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sz="1100" dirty="0" smtClean="0">
                    <a:latin typeface="+mn-lt"/>
                  </a:rPr>
                  <a:t>densidad </a:t>
                </a:r>
                <a:r>
                  <a:rPr lang="es-ES" sz="1100" dirty="0" smtClean="0">
                    <a:latin typeface="+mn-lt"/>
                    <a:cs typeface="Arial" panose="020B0604020202020204" pitchFamily="34" charset="0"/>
                  </a:rPr>
                  <a:t>celular</a:t>
                </a:r>
                <a:r>
                  <a:rPr lang="es-ES" sz="1100" dirty="0" smtClean="0">
                    <a:latin typeface="+mn-lt"/>
                  </a:rPr>
                  <a:t> (cel. mL</a:t>
                </a:r>
                <a:r>
                  <a:rPr lang="es-ES" sz="1100" baseline="30000" dirty="0" smtClean="0">
                    <a:latin typeface="+mn-lt"/>
                  </a:rPr>
                  <a:t>-1</a:t>
                </a:r>
                <a:r>
                  <a:rPr lang="es-ES" dirty="0" smtClean="0"/>
                  <a:t>)</a:t>
                </a:r>
                <a:endParaRPr lang="es-ES"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0.00E+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crossAx val="2789823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1"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'Redución de contaminantes'!$B$2</c:f>
              <c:strCache>
                <c:ptCount val="1"/>
                <c:pt idx="0">
                  <c:v>DBO5 (mg O2/L)</c:v>
                </c:pt>
              </c:strCache>
            </c:strRef>
          </c:tx>
          <c:spPr>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tx>
                <c:rich>
                  <a:bodyPr/>
                  <a:lstStyle/>
                  <a:p>
                    <a:r>
                      <a:rPr lang="en-US" smtClean="0"/>
                      <a:t>100%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54.87%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12.20%</a:t>
                    </a:r>
                    <a:endParaRPr lang="en-US"/>
                  </a:p>
                </c:rich>
              </c:tx>
              <c:dLblPos val="in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57.32%</a:t>
                    </a:r>
                    <a:endParaRPr lang="en-US"/>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'Redución de contaminantes'!$A$3:$A$6</c:f>
              <c:strCache>
                <c:ptCount val="4"/>
                <c:pt idx="0">
                  <c:v>Control</c:v>
                </c:pt>
                <c:pt idx="1">
                  <c:v>FBR1 </c:v>
                </c:pt>
                <c:pt idx="2">
                  <c:v>FBR2</c:v>
                </c:pt>
                <c:pt idx="3">
                  <c:v>FBR3</c:v>
                </c:pt>
              </c:strCache>
            </c:strRef>
          </c:cat>
          <c:val>
            <c:numRef>
              <c:f>'Redución de contaminantes'!$B$3:$B$6</c:f>
              <c:numCache>
                <c:formatCode>General</c:formatCode>
                <c:ptCount val="4"/>
                <c:pt idx="0">
                  <c:v>82</c:v>
                </c:pt>
                <c:pt idx="1">
                  <c:v>37</c:v>
                </c:pt>
                <c:pt idx="2">
                  <c:v>72</c:v>
                </c:pt>
                <c:pt idx="3">
                  <c:v>35</c:v>
                </c:pt>
              </c:numCache>
            </c:numRef>
          </c:val>
        </c:ser>
        <c:dLbls>
          <c:dLblPos val="inEnd"/>
          <c:showLegendKey val="0"/>
          <c:showVal val="1"/>
          <c:showCatName val="0"/>
          <c:showSerName val="0"/>
          <c:showPercent val="0"/>
          <c:showBubbleSize val="0"/>
        </c:dLbls>
        <c:gapWidth val="100"/>
        <c:overlap val="-24"/>
        <c:axId val="278977264"/>
        <c:axId val="278985104"/>
      </c:barChart>
      <c:catAx>
        <c:axId val="27897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78985104"/>
        <c:crosses val="autoZero"/>
        <c:auto val="1"/>
        <c:lblAlgn val="ctr"/>
        <c:lblOffset val="100"/>
        <c:noMultiLvlLbl val="0"/>
      </c:catAx>
      <c:valAx>
        <c:axId val="278985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a:t>DBO </a:t>
                </a:r>
                <a:r>
                  <a:rPr lang="es-ES" baseline="-25000"/>
                  <a:t>5</a:t>
                </a:r>
              </a:p>
            </c:rich>
          </c:tx>
          <c:layout>
            <c:manualLayout>
              <c:xMode val="edge"/>
              <c:yMode val="edge"/>
              <c:x val="2.927478376580173E-2"/>
              <c:y val="0.3907717264508603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78977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47725284339457"/>
          <c:y val="7.407407407407407E-2"/>
          <c:w val="0.73007830271216101"/>
          <c:h val="0.74450641586468358"/>
        </c:manualLayout>
      </c:layout>
      <c:barChart>
        <c:barDir val="col"/>
        <c:grouping val="clustered"/>
        <c:varyColors val="0"/>
        <c:ser>
          <c:idx val="0"/>
          <c:order val="0"/>
          <c:tx>
            <c:strRef>
              <c:f>'Redución de contaminantes'!$C$2</c:f>
              <c:strCache>
                <c:ptCount val="1"/>
                <c:pt idx="0">
                  <c:v>DQO (mg O2/L)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tx>
                <c:rich>
                  <a:bodyPr/>
                  <a:lstStyle/>
                  <a:p>
                    <a:r>
                      <a:rPr lang="en-US" smtClean="0"/>
                      <a:t>100%</a:t>
                    </a:r>
                    <a:endParaRPr lang="en-US"/>
                  </a:p>
                </c:rich>
              </c:tx>
              <c:dLblPos val="in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18974555263925344"/>
                </c:manualLayout>
              </c:layout>
              <c:tx>
                <c:rich>
                  <a:bodyPr/>
                  <a:lstStyle/>
                  <a:p>
                    <a:r>
                      <a:rPr lang="en-US" smtClean="0"/>
                      <a:t>39.78%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solidFill>
                          <a:srgbClr val="FF0000"/>
                        </a:solidFill>
                      </a:rPr>
                      <a:t>13.33%</a:t>
                    </a:r>
                    <a:endParaRPr lang="en-US" dirty="0">
                      <a:solidFill>
                        <a:srgbClr val="FF0000"/>
                      </a:solidFill>
                    </a:endParaRPr>
                  </a:p>
                </c:rich>
              </c:tx>
              <c:dLblPos val="inEnd"/>
              <c:showLegendKey val="0"/>
              <c:showVal val="1"/>
              <c:showCatName val="0"/>
              <c:showSerName val="0"/>
              <c:showPercent val="0"/>
              <c:showBubbleSize val="0"/>
              <c:extLst>
                <c:ext xmlns:c15="http://schemas.microsoft.com/office/drawing/2012/chart" uri="{CE6537A1-D6FC-4f65-9D91-7224C49458BB}"/>
              </c:extLst>
            </c:dLbl>
            <c:dLbl>
              <c:idx val="3"/>
              <c:layout>
                <c:manualLayout>
                  <c:x val="-5.5554461942257218E-3"/>
                  <c:y val="0.18511592300962379"/>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mtClean="0"/>
                      <a:t>45.16%</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15:layout>
                    <c:manualLayout>
                      <c:w val="9.1513779527559028E-2"/>
                      <c:h val="8.78937007874015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'Redución de contaminantes'!$A$3:$A$6</c:f>
              <c:strCache>
                <c:ptCount val="4"/>
                <c:pt idx="0">
                  <c:v>Control</c:v>
                </c:pt>
                <c:pt idx="1">
                  <c:v>FBR1 </c:v>
                </c:pt>
                <c:pt idx="2">
                  <c:v>FBR2</c:v>
                </c:pt>
                <c:pt idx="3">
                  <c:v>FBR3</c:v>
                </c:pt>
              </c:strCache>
            </c:strRef>
          </c:cat>
          <c:val>
            <c:numRef>
              <c:f>'Redución de contaminantes'!$C$3:$C$6</c:f>
              <c:numCache>
                <c:formatCode>General</c:formatCode>
                <c:ptCount val="4"/>
                <c:pt idx="0">
                  <c:v>186</c:v>
                </c:pt>
                <c:pt idx="1">
                  <c:v>112</c:v>
                </c:pt>
                <c:pt idx="2">
                  <c:v>212</c:v>
                </c:pt>
                <c:pt idx="3">
                  <c:v>102</c:v>
                </c:pt>
              </c:numCache>
            </c:numRef>
          </c:val>
        </c:ser>
        <c:dLbls>
          <c:dLblPos val="inEnd"/>
          <c:showLegendKey val="0"/>
          <c:showVal val="1"/>
          <c:showCatName val="0"/>
          <c:showSerName val="0"/>
          <c:showPercent val="0"/>
          <c:showBubbleSize val="0"/>
        </c:dLbls>
        <c:gapWidth val="100"/>
        <c:overlap val="-24"/>
        <c:axId val="282384368"/>
        <c:axId val="352167000"/>
      </c:barChart>
      <c:catAx>
        <c:axId val="282384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52167000"/>
        <c:crosses val="autoZero"/>
        <c:auto val="1"/>
        <c:lblAlgn val="ctr"/>
        <c:lblOffset val="100"/>
        <c:noMultiLvlLbl val="0"/>
      </c:catAx>
      <c:valAx>
        <c:axId val="352167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a:t>DQO</a:t>
                </a:r>
              </a:p>
            </c:rich>
          </c:tx>
          <c:layout>
            <c:manualLayout>
              <c:xMode val="edge"/>
              <c:yMode val="edge"/>
              <c:x val="4.0715660542432197E-2"/>
              <c:y val="0.3918132108486439"/>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82384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05646431441986E-5"/>
          <c:y val="3.5563328742558207E-6"/>
          <c:w val="0.92930936966599675"/>
          <c:h val="0.84022233861140649"/>
        </c:manualLayout>
      </c:layout>
      <c:bar3DChart>
        <c:barDir val="col"/>
        <c:grouping val="standard"/>
        <c:varyColors val="0"/>
        <c:ser>
          <c:idx val="0"/>
          <c:order val="0"/>
          <c:tx>
            <c:strRef>
              <c:f>'Redución de contaminantes'!$A$3</c:f>
              <c:strCache>
                <c:ptCount val="1"/>
                <c:pt idx="0">
                  <c:v>Control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0"/>
                  <c:y val="7.5586839557509486E-2"/>
                </c:manualLayout>
              </c:layout>
              <c:tx>
                <c:rich>
                  <a:bodyPr/>
                  <a:lstStyle/>
                  <a:p>
                    <a:r>
                      <a:rPr lang="en-US" dirty="0" smtClean="0">
                        <a:solidFill>
                          <a:schemeClr val="bg1"/>
                        </a:solidFill>
                      </a:rPr>
                      <a:t>100%</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7.8386352133713436E-2"/>
                </c:manualLayout>
              </c:layout>
              <c:tx>
                <c:rich>
                  <a:bodyPr/>
                  <a:lstStyle/>
                  <a:p>
                    <a:r>
                      <a:rPr lang="en-US" dirty="0" smtClean="0"/>
                      <a:t>100%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3.2067144054700992E-3"/>
                  <c:y val="6.158927667648921E-2"/>
                </c:manualLayout>
              </c:layout>
              <c:tx>
                <c:rich>
                  <a:bodyPr/>
                  <a:lstStyle/>
                  <a:p>
                    <a:r>
                      <a:rPr lang="en-US" dirty="0" smtClean="0"/>
                      <a:t>100%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'Redución de contaminantes'!$F$2:$H$2</c:f>
              <c:strCache>
                <c:ptCount val="3"/>
                <c:pt idx="0">
                  <c:v>Sulfatos (mg/L)</c:v>
                </c:pt>
                <c:pt idx="1">
                  <c:v>Nitrógeno total (mg/L)</c:v>
                </c:pt>
                <c:pt idx="2">
                  <c:v>Fósforo total (mg/L)</c:v>
                </c:pt>
              </c:strCache>
            </c:strRef>
          </c:cat>
          <c:val>
            <c:numRef>
              <c:f>'Redución de contaminantes'!$F$3:$H$3</c:f>
              <c:numCache>
                <c:formatCode>General</c:formatCode>
                <c:ptCount val="3"/>
                <c:pt idx="0">
                  <c:v>952</c:v>
                </c:pt>
                <c:pt idx="1">
                  <c:v>416</c:v>
                </c:pt>
                <c:pt idx="2">
                  <c:v>158.4</c:v>
                </c:pt>
              </c:numCache>
            </c:numRef>
          </c:val>
        </c:ser>
        <c:ser>
          <c:idx val="1"/>
          <c:order val="1"/>
          <c:tx>
            <c:strRef>
              <c:f>'Redución de contaminantes'!$A$4</c:f>
              <c:strCache>
                <c:ptCount val="1"/>
                <c:pt idx="0">
                  <c:v>Fotobiorreactor 1</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2.4050358041025687E-2"/>
                  <c:y val="3.6393663490652609E-2"/>
                </c:manualLayout>
              </c:layout>
              <c:tx>
                <c:rich>
                  <a:bodyPr/>
                  <a:lstStyle/>
                  <a:p>
                    <a:r>
                      <a:rPr lang="en-US" dirty="0" smtClean="0"/>
                      <a:t>92.96%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8860429649230895E-2"/>
                  <c:y val="3.6393663490652713E-2"/>
                </c:manualLayout>
              </c:layout>
              <c:tx>
                <c:rich>
                  <a:bodyPr/>
                  <a:lstStyle/>
                  <a:p>
                    <a:r>
                      <a:rPr lang="en-US" dirty="0" smtClean="0"/>
                      <a:t>75.48%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2.0843643635555645E-2"/>
                  <c:y val="1.3997562881020172E-2"/>
                </c:manualLayout>
              </c:layout>
              <c:tx>
                <c:rich>
                  <a:bodyPr/>
                  <a:lstStyle/>
                  <a:p>
                    <a:r>
                      <a:rPr lang="en-US" smtClean="0"/>
                      <a:t>84.22%</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'Redución de contaminantes'!$F$2:$H$2</c:f>
              <c:strCache>
                <c:ptCount val="3"/>
                <c:pt idx="0">
                  <c:v>Sulfatos (mg/L)</c:v>
                </c:pt>
                <c:pt idx="1">
                  <c:v>Nitrógeno total (mg/L)</c:v>
                </c:pt>
                <c:pt idx="2">
                  <c:v>Fósforo total (mg/L)</c:v>
                </c:pt>
              </c:strCache>
            </c:strRef>
          </c:cat>
          <c:val>
            <c:numRef>
              <c:f>'Redución de contaminantes'!$F$4:$H$4</c:f>
              <c:numCache>
                <c:formatCode>General</c:formatCode>
                <c:ptCount val="3"/>
                <c:pt idx="0">
                  <c:v>67</c:v>
                </c:pt>
                <c:pt idx="1">
                  <c:v>102</c:v>
                </c:pt>
                <c:pt idx="2">
                  <c:v>25</c:v>
                </c:pt>
              </c:numCache>
            </c:numRef>
          </c:val>
        </c:ser>
        <c:ser>
          <c:idx val="2"/>
          <c:order val="2"/>
          <c:tx>
            <c:strRef>
              <c:f>'Redución de contaminantes'!$A$5</c:f>
              <c:strCache>
                <c:ptCount val="1"/>
                <c:pt idx="0">
                  <c:v>Fotobiorreactor 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1.0374664252991529E-2"/>
                  <c:y val="3.5656916449761558E-2"/>
                </c:manualLayout>
              </c:layout>
              <c:tx>
                <c:rich>
                  <a:bodyPr/>
                  <a:lstStyle/>
                  <a:p>
                    <a:r>
                      <a:rPr lang="en-US" smtClean="0"/>
                      <a:t>85.81%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291107088318529E-3"/>
                  <c:y val="7.1313832899523116E-2"/>
                </c:manualLayout>
              </c:layout>
              <c:tx>
                <c:rich>
                  <a:bodyPr/>
                  <a:lstStyle/>
                  <a:p>
                    <a:r>
                      <a:rPr lang="en-US" smtClean="0"/>
                      <a:t>10.35%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7291107088317896E-3"/>
                  <c:y val="3.5656916449761558E-2"/>
                </c:manualLayout>
              </c:layout>
              <c:tx>
                <c:rich>
                  <a:bodyPr/>
                  <a:lstStyle/>
                  <a:p>
                    <a:r>
                      <a:rPr lang="en-US" dirty="0" smtClean="0"/>
                      <a:t>60.67%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'Redución de contaminantes'!$F$2:$H$2</c:f>
              <c:strCache>
                <c:ptCount val="3"/>
                <c:pt idx="0">
                  <c:v>Sulfatos (mg/L)</c:v>
                </c:pt>
                <c:pt idx="1">
                  <c:v>Nitrógeno total (mg/L)</c:v>
                </c:pt>
                <c:pt idx="2">
                  <c:v>Fósforo total (mg/L)</c:v>
                </c:pt>
              </c:strCache>
            </c:strRef>
          </c:cat>
          <c:val>
            <c:numRef>
              <c:f>'Redución de contaminantes'!$F$5:$H$5</c:f>
              <c:numCache>
                <c:formatCode>General</c:formatCode>
                <c:ptCount val="3"/>
                <c:pt idx="0">
                  <c:v>135</c:v>
                </c:pt>
                <c:pt idx="1">
                  <c:v>373</c:v>
                </c:pt>
                <c:pt idx="2">
                  <c:v>62.3</c:v>
                </c:pt>
              </c:numCache>
            </c:numRef>
          </c:val>
        </c:ser>
        <c:ser>
          <c:idx val="3"/>
          <c:order val="3"/>
          <c:tx>
            <c:strRef>
              <c:f>'Redución de contaminantes'!$A$6</c:f>
              <c:strCache>
                <c:ptCount val="1"/>
                <c:pt idx="0">
                  <c:v>Fotobiorreactor 3</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1.7291107088319164E-2"/>
                  <c:y val="9.5085110532697487E-3"/>
                </c:manualLayout>
              </c:layout>
              <c:tx>
                <c:rich>
                  <a:bodyPr/>
                  <a:lstStyle/>
                  <a:p>
                    <a:r>
                      <a:rPr lang="en-US" dirty="0" smtClean="0"/>
                      <a:t>94.12%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3.1123992758974494E-2"/>
                  <c:y val="3.0902660923126685E-2"/>
                </c:manualLayout>
              </c:layout>
              <c:tx>
                <c:rich>
                  <a:bodyPr/>
                  <a:lstStyle/>
                  <a:p>
                    <a:r>
                      <a:rPr lang="en-US" smtClean="0"/>
                      <a:t>78.36%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6.9164428353275381E-3"/>
                  <c:y val="2.3771277633174371E-2"/>
                </c:manualLayout>
              </c:layout>
              <c:tx>
                <c:rich>
                  <a:bodyPr/>
                  <a:lstStyle/>
                  <a:p>
                    <a:r>
                      <a:rPr lang="en-US" smtClean="0"/>
                      <a:t>80.18%</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'Redución de contaminantes'!$F$2:$H$2</c:f>
              <c:strCache>
                <c:ptCount val="3"/>
                <c:pt idx="0">
                  <c:v>Sulfatos (mg/L)</c:v>
                </c:pt>
                <c:pt idx="1">
                  <c:v>Nitrógeno total (mg/L)</c:v>
                </c:pt>
                <c:pt idx="2">
                  <c:v>Fósforo total (mg/L)</c:v>
                </c:pt>
              </c:strCache>
            </c:strRef>
          </c:cat>
          <c:val>
            <c:numRef>
              <c:f>'Redución de contaminantes'!$F$6:$H$6</c:f>
              <c:numCache>
                <c:formatCode>General</c:formatCode>
                <c:ptCount val="3"/>
                <c:pt idx="0">
                  <c:v>56</c:v>
                </c:pt>
                <c:pt idx="1">
                  <c:v>90</c:v>
                </c:pt>
                <c:pt idx="2">
                  <c:v>31.4</c:v>
                </c:pt>
              </c:numCache>
            </c:numRef>
          </c:val>
        </c:ser>
        <c:dLbls>
          <c:showLegendKey val="0"/>
          <c:showVal val="1"/>
          <c:showCatName val="0"/>
          <c:showSerName val="0"/>
          <c:showPercent val="0"/>
          <c:showBubbleSize val="0"/>
        </c:dLbls>
        <c:gapWidth val="150"/>
        <c:shape val="box"/>
        <c:axId val="231414168"/>
        <c:axId val="231412208"/>
        <c:axId val="267550016"/>
      </c:bar3DChart>
      <c:catAx>
        <c:axId val="2314141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231412208"/>
        <c:crosses val="autoZero"/>
        <c:auto val="1"/>
        <c:lblAlgn val="ctr"/>
        <c:lblOffset val="100"/>
        <c:noMultiLvlLbl val="0"/>
      </c:catAx>
      <c:valAx>
        <c:axId val="231412208"/>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231414168"/>
        <c:crosses val="autoZero"/>
        <c:crossBetween val="between"/>
      </c:valAx>
      <c:serAx>
        <c:axId val="267550016"/>
        <c:scaling>
          <c:orientation val="minMax"/>
        </c:scaling>
        <c:delete val="1"/>
        <c:axPos val="b"/>
        <c:majorTickMark val="none"/>
        <c:minorTickMark val="none"/>
        <c:tickLblPos val="nextTo"/>
        <c:crossAx val="231412208"/>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'A. No esterilizada'!$E$5</c:f>
              <c:strCache>
                <c:ptCount val="1"/>
                <c:pt idx="0">
                  <c:v> Scenedesmus sp. </c:v>
                </c:pt>
              </c:strCache>
            </c:strRef>
          </c:tx>
          <c:spPr>
            <a:ln w="9525" cap="rnd">
              <a:solidFill>
                <a:schemeClr val="accent3">
                  <a:lumMod val="50000"/>
                </a:schemeClr>
              </a:solidFill>
              <a:round/>
            </a:ln>
            <a:effectLst>
              <a:outerShdw blurRad="40000" dist="23000" dir="5400000" rotWithShape="0">
                <a:srgbClr val="000000">
                  <a:alpha val="35000"/>
                </a:srgbClr>
              </a:outerShdw>
            </a:effectLst>
          </c:spPr>
          <c:marker>
            <c:symbol val="circle"/>
            <c:size val="5"/>
            <c:spPr>
              <a:solidFill>
                <a:schemeClr val="accent3">
                  <a:lumMod val="50000"/>
                </a:schemeClr>
              </a:solidFill>
              <a:ln w="9525">
                <a:noFill/>
                <a:round/>
              </a:ln>
              <a:effectLst>
                <a:outerShdw blurRad="40000" dist="23000" dir="5400000" rotWithShape="0">
                  <a:srgbClr val="000000">
                    <a:alpha val="35000"/>
                  </a:srgbClr>
                </a:outerShdw>
              </a:effectLst>
            </c:spPr>
          </c:marker>
          <c:dLbls>
            <c:dLbl>
              <c:idx val="5"/>
              <c:layout>
                <c:manualLayout>
                  <c:x val="-7.1871127633209422E-2"/>
                  <c:y val="-5.5555555555555552E-2"/>
                </c:manualLayout>
              </c:layout>
              <c:tx>
                <c:rich>
                  <a:bodyPr/>
                  <a:lstStyle/>
                  <a:p>
                    <a:r>
                      <a:rPr lang="en-US" sz="900" b="1" i="0" u="none" strike="noStrike" baseline="0" dirty="0" smtClean="0">
                        <a:effectLst/>
                      </a:rPr>
                      <a:t>13.33 x10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'A. No esterilizada'!$A$6:$A$12</c:f>
              <c:numCache>
                <c:formatCode>General</c:formatCode>
                <c:ptCount val="7"/>
                <c:pt idx="0">
                  <c:v>0</c:v>
                </c:pt>
                <c:pt idx="1">
                  <c:v>2</c:v>
                </c:pt>
                <c:pt idx="2">
                  <c:v>4</c:v>
                </c:pt>
                <c:pt idx="3">
                  <c:v>6</c:v>
                </c:pt>
                <c:pt idx="4">
                  <c:v>8</c:v>
                </c:pt>
                <c:pt idx="5">
                  <c:v>10</c:v>
                </c:pt>
                <c:pt idx="6">
                  <c:v>12</c:v>
                </c:pt>
              </c:numCache>
            </c:numRef>
          </c:xVal>
          <c:yVal>
            <c:numRef>
              <c:f>'A. No esterilizada'!$E$6:$E$12</c:f>
              <c:numCache>
                <c:formatCode>0.00E+00</c:formatCode>
                <c:ptCount val="7"/>
                <c:pt idx="0">
                  <c:v>1000000</c:v>
                </c:pt>
                <c:pt idx="1">
                  <c:v>4139999.9999999995</c:v>
                </c:pt>
                <c:pt idx="2">
                  <c:v>9110000</c:v>
                </c:pt>
                <c:pt idx="3">
                  <c:v>12670000</c:v>
                </c:pt>
                <c:pt idx="4">
                  <c:v>12960000</c:v>
                </c:pt>
                <c:pt idx="5">
                  <c:v>13260000</c:v>
                </c:pt>
                <c:pt idx="6">
                  <c:v>13180000</c:v>
                </c:pt>
              </c:numCache>
            </c:numRef>
          </c:yVal>
          <c:smooth val="1"/>
        </c:ser>
        <c:ser>
          <c:idx val="1"/>
          <c:order val="1"/>
          <c:tx>
            <c:strRef>
              <c:f>'A. No esterilizada'!$K$5</c:f>
              <c:strCache>
                <c:ptCount val="1"/>
                <c:pt idx="0">
                  <c:v> Chlorococcum sp.</c:v>
                </c:pt>
              </c:strCache>
            </c:strRef>
          </c:tx>
          <c:spPr>
            <a:ln w="9525" cap="rnd">
              <a:solidFill>
                <a:schemeClr val="accent6"/>
              </a:solidFill>
              <a:round/>
            </a:ln>
            <a:effectLst>
              <a:outerShdw blurRad="40000" dist="23000" dir="5400000" rotWithShape="0">
                <a:srgbClr val="000000">
                  <a:alpha val="35000"/>
                </a:srgbClr>
              </a:outerShdw>
            </a:effectLst>
          </c:spPr>
          <c:marker>
            <c:symbol val="circle"/>
            <c:size val="5"/>
            <c:spPr>
              <a:solidFill>
                <a:schemeClr val="accent6"/>
              </a:solidFill>
              <a:ln w="9525">
                <a:solidFill>
                  <a:schemeClr val="accent2"/>
                </a:solidFill>
                <a:round/>
              </a:ln>
              <a:effectLst>
                <a:outerShdw blurRad="40000" dist="23000" dir="5400000" rotWithShape="0">
                  <a:srgbClr val="000000">
                    <a:alpha val="35000"/>
                  </a:srgbClr>
                </a:outerShdw>
              </a:effectLst>
            </c:spPr>
          </c:marker>
          <c:dLbls>
            <c:dLbl>
              <c:idx val="6"/>
              <c:layout>
                <c:manualLayout>
                  <c:x val="-6.6914498141263934E-2"/>
                  <c:y val="-6.4814814814814811E-2"/>
                </c:manualLayout>
              </c:layout>
              <c:tx>
                <c:rich>
                  <a:bodyPr/>
                  <a:lstStyle/>
                  <a:p>
                    <a:r>
                      <a:rPr lang="en-US" sz="900" b="1" i="0" u="none" strike="noStrike" baseline="0" dirty="0" smtClean="0">
                        <a:effectLst/>
                      </a:rPr>
                      <a:t>0.95 x10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'A. No esterilizada'!$A$6:$A$12</c:f>
              <c:numCache>
                <c:formatCode>General</c:formatCode>
                <c:ptCount val="7"/>
                <c:pt idx="0">
                  <c:v>0</c:v>
                </c:pt>
                <c:pt idx="1">
                  <c:v>2</c:v>
                </c:pt>
                <c:pt idx="2">
                  <c:v>4</c:v>
                </c:pt>
                <c:pt idx="3">
                  <c:v>6</c:v>
                </c:pt>
                <c:pt idx="4">
                  <c:v>8</c:v>
                </c:pt>
                <c:pt idx="5">
                  <c:v>10</c:v>
                </c:pt>
                <c:pt idx="6">
                  <c:v>12</c:v>
                </c:pt>
              </c:numCache>
            </c:numRef>
          </c:xVal>
          <c:yVal>
            <c:numRef>
              <c:f>'A. No esterilizada'!$K$6:$K$12</c:f>
              <c:numCache>
                <c:formatCode>0.00E+00</c:formatCode>
                <c:ptCount val="7"/>
                <c:pt idx="0">
                  <c:v>1000000</c:v>
                </c:pt>
                <c:pt idx="1">
                  <c:v>422666.66666666669</c:v>
                </c:pt>
                <c:pt idx="2">
                  <c:v>587333.33333333337</c:v>
                </c:pt>
                <c:pt idx="3">
                  <c:v>686333.33333333337</c:v>
                </c:pt>
                <c:pt idx="4">
                  <c:v>713000</c:v>
                </c:pt>
                <c:pt idx="5">
                  <c:v>818333.33333333337</c:v>
                </c:pt>
                <c:pt idx="6">
                  <c:v>944666.66666666663</c:v>
                </c:pt>
              </c:numCache>
            </c:numRef>
          </c:yVal>
          <c:smooth val="1"/>
        </c:ser>
        <c:dLbls>
          <c:showLegendKey val="0"/>
          <c:showVal val="0"/>
          <c:showCatName val="0"/>
          <c:showSerName val="0"/>
          <c:showPercent val="0"/>
          <c:showBubbleSize val="0"/>
        </c:dLbls>
        <c:axId val="278978832"/>
        <c:axId val="278981968"/>
      </c:scatterChart>
      <c:valAx>
        <c:axId val="27897883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r>
                  <a:rPr lang="es-ES">
                    <a:latin typeface="Arial" panose="020B0604020202020204" pitchFamily="34" charset="0"/>
                    <a:cs typeface="Arial" panose="020B0604020202020204" pitchFamily="34" charset="0"/>
                  </a:rPr>
                  <a:t>Tiempo (días) </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278981968"/>
        <c:crosses val="autoZero"/>
        <c:crossBetween val="midCat"/>
      </c:valAx>
      <c:valAx>
        <c:axId val="278981968"/>
        <c:scaling>
          <c:orientation val="minMax"/>
        </c:scaling>
        <c:delete val="0"/>
        <c:axPos val="l"/>
        <c:majorGridlines>
          <c:spPr>
            <a:ln w="9525" cap="flat" cmpd="sng" algn="ctr">
              <a:solidFill>
                <a:schemeClr val="tx2">
                  <a:lumMod val="15000"/>
                  <a:lumOff val="85000"/>
                </a:schemeClr>
              </a:solidFill>
              <a:round/>
            </a:ln>
            <a:effectLst/>
          </c:spPr>
        </c:majorGridlines>
        <c:numFmt formatCode="0.00E+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crossAx val="2789788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1"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'A. No esterilizada'!$I$18</c:f>
              <c:strCache>
                <c:ptCount val="1"/>
                <c:pt idx="0">
                  <c:v>A. no esterilizada (Tratamiento 2)</c:v>
                </c:pt>
              </c:strCache>
            </c:strRef>
          </c:tx>
          <c:spPr>
            <a:ln w="9525" cap="rnd">
              <a:solidFill>
                <a:srgbClr val="8ACC3A"/>
              </a:solidFill>
              <a:round/>
            </a:ln>
            <a:effectLst>
              <a:outerShdw blurRad="40000" dist="23000" dir="5400000" rotWithShape="0">
                <a:srgbClr val="000000">
                  <a:alpha val="35000"/>
                </a:srgbClr>
              </a:outerShdw>
            </a:effectLst>
          </c:spPr>
          <c:marker>
            <c:symbol val="circle"/>
            <c:size val="5"/>
            <c:spPr>
              <a:solidFill>
                <a:srgbClr val="92D050"/>
              </a:solidFill>
              <a:ln w="9525">
                <a:solidFill>
                  <a:srgbClr val="8ACC3A"/>
                </a:solidFill>
                <a:round/>
              </a:ln>
              <a:effectLst>
                <a:outerShdw blurRad="40000" dist="23000" dir="5400000" rotWithShape="0">
                  <a:srgbClr val="000000">
                    <a:alpha val="35000"/>
                  </a:srgbClr>
                </a:outerShdw>
              </a:effectLst>
            </c:spPr>
          </c:marker>
          <c:dLbls>
            <c:dLbl>
              <c:idx val="5"/>
              <c:layout>
                <c:manualLayout>
                  <c:x val="-5.9149711257036157E-2"/>
                  <c:y val="-6.0185185185185196E-2"/>
                </c:manualLayout>
              </c:layout>
              <c:tx>
                <c:rich>
                  <a:bodyPr/>
                  <a:lstStyle/>
                  <a:p>
                    <a:r>
                      <a:rPr lang="en-US" sz="900" b="1" i="0" u="none" strike="noStrike" baseline="0" dirty="0" smtClean="0">
                        <a:effectLst/>
                      </a:rPr>
                      <a:t>14.10 x10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'A. No esterilizada'!$E$19:$E$25</c:f>
              <c:numCache>
                <c:formatCode>General</c:formatCode>
                <c:ptCount val="7"/>
                <c:pt idx="0">
                  <c:v>0</c:v>
                </c:pt>
                <c:pt idx="1">
                  <c:v>2</c:v>
                </c:pt>
                <c:pt idx="2">
                  <c:v>4</c:v>
                </c:pt>
                <c:pt idx="3">
                  <c:v>6</c:v>
                </c:pt>
                <c:pt idx="4">
                  <c:v>8</c:v>
                </c:pt>
                <c:pt idx="5">
                  <c:v>10</c:v>
                </c:pt>
                <c:pt idx="6">
                  <c:v>12</c:v>
                </c:pt>
              </c:numCache>
            </c:numRef>
          </c:xVal>
          <c:yVal>
            <c:numRef>
              <c:f>'A. No esterilizada'!$I$19:$I$25</c:f>
              <c:numCache>
                <c:formatCode>0.00E+00</c:formatCode>
                <c:ptCount val="7"/>
                <c:pt idx="0">
                  <c:v>1000000</c:v>
                </c:pt>
                <c:pt idx="1">
                  <c:v>4569333.333333333</c:v>
                </c:pt>
                <c:pt idx="2">
                  <c:v>9697333.333333334</c:v>
                </c:pt>
                <c:pt idx="3">
                  <c:v>13356333.333333334</c:v>
                </c:pt>
                <c:pt idx="4">
                  <c:v>13689666.666666666</c:v>
                </c:pt>
                <c:pt idx="5">
                  <c:v>14081666.666666666</c:v>
                </c:pt>
                <c:pt idx="6">
                  <c:v>14121333.333333334</c:v>
                </c:pt>
              </c:numCache>
            </c:numRef>
          </c:yVal>
          <c:smooth val="1"/>
        </c:ser>
        <c:ser>
          <c:idx val="1"/>
          <c:order val="1"/>
          <c:tx>
            <c:strRef>
              <c:f>'A. No esterilizada'!$O$18</c:f>
              <c:strCache>
                <c:ptCount val="1"/>
                <c:pt idx="0">
                  <c:v>A. esterilizada (Tratamiento 1)</c:v>
                </c:pt>
              </c:strCache>
            </c:strRef>
          </c:tx>
          <c:spPr>
            <a:ln w="9525" cap="rnd">
              <a:solidFill>
                <a:schemeClr val="accent2"/>
              </a:solidFill>
              <a:round/>
            </a:ln>
            <a:effectLst>
              <a:outerShdw blurRad="40000" dist="23000" dir="5400000" rotWithShape="0">
                <a:srgbClr val="000000">
                  <a:alpha val="35000"/>
                </a:srgbClr>
              </a:outerShdw>
            </a:effectLst>
          </c:spPr>
          <c:marker>
            <c:symbol val="circle"/>
            <c:size val="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c:spPr>
          </c:marker>
          <c:dLbls>
            <c:dLbl>
              <c:idx val="3"/>
              <c:layout>
                <c:manualLayout>
                  <c:x val="-1.2322856511882533E-2"/>
                  <c:y val="-4.1666666666666664E-2"/>
                </c:manualLayout>
              </c:layout>
              <c:tx>
                <c:rich>
                  <a:bodyPr/>
                  <a:lstStyle/>
                  <a:p>
                    <a:r>
                      <a:rPr lang="en-US" sz="900" b="1" i="0" u="none" strike="noStrike" baseline="0" dirty="0" smtClean="0">
                        <a:effectLst/>
                      </a:rPr>
                      <a:t>10.80 x10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'A. No esterilizada'!$E$19:$E$25</c:f>
              <c:numCache>
                <c:formatCode>General</c:formatCode>
                <c:ptCount val="7"/>
                <c:pt idx="0">
                  <c:v>0</c:v>
                </c:pt>
                <c:pt idx="1">
                  <c:v>2</c:v>
                </c:pt>
                <c:pt idx="2">
                  <c:v>4</c:v>
                </c:pt>
                <c:pt idx="3">
                  <c:v>6</c:v>
                </c:pt>
                <c:pt idx="4">
                  <c:v>8</c:v>
                </c:pt>
                <c:pt idx="5">
                  <c:v>10</c:v>
                </c:pt>
                <c:pt idx="6">
                  <c:v>12</c:v>
                </c:pt>
              </c:numCache>
            </c:numRef>
          </c:xVal>
          <c:yVal>
            <c:numRef>
              <c:f>'A. No esterilizada'!$O$19:$O$25</c:f>
              <c:numCache>
                <c:formatCode>0.00E+00</c:formatCode>
                <c:ptCount val="7"/>
                <c:pt idx="0">
                  <c:v>1000000</c:v>
                </c:pt>
                <c:pt idx="1">
                  <c:v>3228333.3333333335</c:v>
                </c:pt>
                <c:pt idx="2">
                  <c:v>6568333.333333333</c:v>
                </c:pt>
                <c:pt idx="3">
                  <c:v>10803333.333333334</c:v>
                </c:pt>
                <c:pt idx="4">
                  <c:v>9753333.333333334</c:v>
                </c:pt>
                <c:pt idx="5">
                  <c:v>8793333.333333334</c:v>
                </c:pt>
                <c:pt idx="6">
                  <c:v>7603333.333333333</c:v>
                </c:pt>
              </c:numCache>
            </c:numRef>
          </c:yVal>
          <c:smooth val="1"/>
        </c:ser>
        <c:dLbls>
          <c:showLegendKey val="0"/>
          <c:showVal val="0"/>
          <c:showCatName val="0"/>
          <c:showSerName val="0"/>
          <c:showPercent val="0"/>
          <c:showBubbleSize val="0"/>
        </c:dLbls>
        <c:axId val="282383192"/>
        <c:axId val="282378488"/>
      </c:scatterChart>
      <c:valAx>
        <c:axId val="28238319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Tiempo (días)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282378488"/>
        <c:crosses val="autoZero"/>
        <c:crossBetween val="midCat"/>
      </c:valAx>
      <c:valAx>
        <c:axId val="2823784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ES"/>
                  <a:t>Densidad celular (cel.mL</a:t>
                </a:r>
                <a:r>
                  <a:rPr lang="es-ES" baseline="30000"/>
                  <a:t>-1</a:t>
                </a:r>
                <a:r>
                  <a:rPr lang="es-ES"/>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ES"/>
            </a:p>
          </c:txPr>
        </c:title>
        <c:numFmt formatCode="0.00E+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2823831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'Parámetros Cinéticos'!$D$22</c:f>
              <c:strCache>
                <c:ptCount val="1"/>
                <c:pt idx="0">
                  <c:v>Velocidad de crecimiento </c:v>
                </c:pt>
              </c:strCache>
            </c:strRef>
          </c:tx>
          <c:spPr>
            <a:solidFill>
              <a:srgbClr val="B96BA5"/>
            </a:solidFill>
            <a:ln>
              <a:noFill/>
            </a:ln>
            <a:effectLst>
              <a:outerShdw blurRad="40000" dist="23000" dir="5400000" rotWithShape="0">
                <a:srgbClr val="000000">
                  <a:alpha val="35000"/>
                </a:srgbClr>
              </a:outerShdw>
            </a:effectLst>
            <a:sp3d/>
          </c:spPr>
          <c:invertIfNegative val="0"/>
          <c:dLbls>
            <c:dLbl>
              <c:idx val="0"/>
              <c:layout>
                <c:manualLayout>
                  <c:x val="-5.5555555555555558E-3"/>
                  <c:y val="-4.6296296296296294E-2"/>
                </c:manualLayout>
              </c:layout>
              <c:tx>
                <c:rich>
                  <a:bodyPr/>
                  <a:lstStyle/>
                  <a:p>
                    <a:r>
                      <a:rPr lang="en-US" dirty="0" smtClean="0"/>
                      <a:t>0.30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7777777777778798E-3"/>
                  <c:y val="-3.2407407407407406E-2"/>
                </c:manualLayout>
              </c:layout>
              <c:tx>
                <c:rich>
                  <a:bodyPr/>
                  <a:lstStyle/>
                  <a:p>
                    <a:r>
                      <a:rPr lang="en-US" dirty="0" smtClean="0"/>
                      <a:t>0.38</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'Parámetros Cinéticos'!$C$23:$C$24</c:f>
              <c:strCache>
                <c:ptCount val="2"/>
                <c:pt idx="0">
                  <c:v>Agua residual esterilizada</c:v>
                </c:pt>
                <c:pt idx="1">
                  <c:v>Agua residual no esterilizada</c:v>
                </c:pt>
              </c:strCache>
            </c:strRef>
          </c:cat>
          <c:val>
            <c:numRef>
              <c:f>'Parámetros Cinéticos'!$D$23:$D$24</c:f>
              <c:numCache>
                <c:formatCode>General</c:formatCode>
                <c:ptCount val="2"/>
                <c:pt idx="0" formatCode="0.00">
                  <c:v>0.3</c:v>
                </c:pt>
                <c:pt idx="1">
                  <c:v>0.38</c:v>
                </c:pt>
              </c:numCache>
            </c:numRef>
          </c:val>
        </c:ser>
        <c:ser>
          <c:idx val="1"/>
          <c:order val="1"/>
          <c:tx>
            <c:strRef>
              <c:f>'Parámetros Cinéticos'!$E$22</c:f>
              <c:strCache>
                <c:ptCount val="1"/>
                <c:pt idx="0">
                  <c:v>Tiempo de duplicación</c:v>
                </c:pt>
              </c:strCache>
            </c:strRef>
          </c:tx>
          <c:spPr>
            <a:solidFill>
              <a:srgbClr val="00CC99"/>
            </a:solidFill>
            <a:ln>
              <a:noFill/>
            </a:ln>
            <a:effectLst>
              <a:outerShdw blurRad="40000" dist="23000" dir="5400000" rotWithShape="0">
                <a:srgbClr val="000000">
                  <a:alpha val="35000"/>
                </a:srgbClr>
              </a:outerShdw>
            </a:effectLst>
            <a:sp3d/>
          </c:spPr>
          <c:invertIfNegative val="0"/>
          <c:dLbls>
            <c:dLbl>
              <c:idx val="0"/>
              <c:layout>
                <c:manualLayout>
                  <c:x val="2.7777777777777728E-2"/>
                  <c:y val="-2.3148148148148147E-2"/>
                </c:manualLayout>
              </c:layout>
              <c:tx>
                <c:rich>
                  <a:bodyPr/>
                  <a:lstStyle/>
                  <a:p>
                    <a:r>
                      <a:rPr lang="en-US" dirty="0" smtClean="0"/>
                      <a:t>2.30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1666666666666567E-2"/>
                  <c:y val="-4.1666666666666685E-2"/>
                </c:manualLayout>
              </c:layout>
              <c:tx>
                <c:rich>
                  <a:bodyPr/>
                  <a:lstStyle/>
                  <a:p>
                    <a:r>
                      <a:rPr lang="en-US" dirty="0" smtClean="0"/>
                      <a:t>1.84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'Parámetros Cinéticos'!$C$23:$C$24</c:f>
              <c:strCache>
                <c:ptCount val="2"/>
                <c:pt idx="0">
                  <c:v>Agua residual esterilizada</c:v>
                </c:pt>
                <c:pt idx="1">
                  <c:v>Agua residual no esterilizada</c:v>
                </c:pt>
              </c:strCache>
            </c:strRef>
          </c:cat>
          <c:val>
            <c:numRef>
              <c:f>'Parámetros Cinéticos'!$E$23:$E$24</c:f>
              <c:numCache>
                <c:formatCode>General</c:formatCode>
                <c:ptCount val="2"/>
                <c:pt idx="0" formatCode="0.00">
                  <c:v>2.2999999999999998</c:v>
                </c:pt>
                <c:pt idx="1">
                  <c:v>1.84</c:v>
                </c:pt>
              </c:numCache>
            </c:numRef>
          </c:val>
        </c:ser>
        <c:dLbls>
          <c:showLegendKey val="0"/>
          <c:showVal val="1"/>
          <c:showCatName val="0"/>
          <c:showSerName val="0"/>
          <c:showPercent val="0"/>
          <c:showBubbleSize val="0"/>
        </c:dLbls>
        <c:gapWidth val="150"/>
        <c:shape val="box"/>
        <c:axId val="282385544"/>
        <c:axId val="282381232"/>
        <c:axId val="268465432"/>
      </c:bar3DChart>
      <c:catAx>
        <c:axId val="282385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282381232"/>
        <c:crosses val="autoZero"/>
        <c:auto val="1"/>
        <c:lblAlgn val="ctr"/>
        <c:lblOffset val="100"/>
        <c:noMultiLvlLbl val="0"/>
      </c:catAx>
      <c:valAx>
        <c:axId val="282381232"/>
        <c:scaling>
          <c:orientation val="minMax"/>
        </c:scaling>
        <c:delete val="1"/>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282385544"/>
        <c:crosses val="autoZero"/>
        <c:crossBetween val="between"/>
      </c:valAx>
      <c:serAx>
        <c:axId val="268465432"/>
        <c:scaling>
          <c:orientation val="minMax"/>
        </c:scaling>
        <c:delete val="1"/>
        <c:axPos val="b"/>
        <c:majorTickMark val="none"/>
        <c:minorTickMark val="none"/>
        <c:tickLblPos val="nextTo"/>
        <c:crossAx val="282381232"/>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31091931438329"/>
          <c:y val="4.4176706827309238E-2"/>
          <c:w val="0.7960174848753887"/>
          <c:h val="0.696815925117794"/>
        </c:manualLayout>
      </c:layout>
      <c:scatterChart>
        <c:scatterStyle val="smoothMarker"/>
        <c:varyColors val="0"/>
        <c:ser>
          <c:idx val="0"/>
          <c:order val="0"/>
          <c:tx>
            <c:strRef>
              <c:f>'Densidad celular'!$N$4</c:f>
              <c:strCache>
                <c:ptCount val="1"/>
                <c:pt idx="0">
                  <c:v>Control</c:v>
                </c:pt>
              </c:strCache>
            </c:strRef>
          </c:tx>
          <c:spPr>
            <a:ln w="9525"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dLbls>
            <c:dLbl>
              <c:idx val="6"/>
              <c:layout>
                <c:manualLayout>
                  <c:x val="-4.9291435613062227E-2"/>
                  <c:y val="3.7037037037037035E-2"/>
                </c:manualLayout>
              </c:layout>
              <c:tx>
                <c:rich>
                  <a:bodyPr/>
                  <a:lstStyle/>
                  <a:p>
                    <a:r>
                      <a:rPr lang="en-US" sz="900" b="1" i="0" u="none" strike="noStrike" baseline="0" dirty="0" smtClean="0">
                        <a:effectLst/>
                      </a:rPr>
                      <a:t>6.31 x 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'Densidad celular'!$M$5:$M$15</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'Densidad celular'!$N$5:$N$15</c:f>
              <c:numCache>
                <c:formatCode>0.00E+00</c:formatCode>
                <c:ptCount val="11"/>
                <c:pt idx="0">
                  <c:v>1000000</c:v>
                </c:pt>
                <c:pt idx="1">
                  <c:v>315200</c:v>
                </c:pt>
                <c:pt idx="2">
                  <c:v>1223600</c:v>
                </c:pt>
                <c:pt idx="3">
                  <c:v>3047000</c:v>
                </c:pt>
                <c:pt idx="4">
                  <c:v>3550000</c:v>
                </c:pt>
                <c:pt idx="5">
                  <c:v>5880000</c:v>
                </c:pt>
                <c:pt idx="6">
                  <c:v>6305000</c:v>
                </c:pt>
                <c:pt idx="7">
                  <c:v>5060000</c:v>
                </c:pt>
                <c:pt idx="8">
                  <c:v>3925000</c:v>
                </c:pt>
                <c:pt idx="9">
                  <c:v>3270000</c:v>
                </c:pt>
                <c:pt idx="10">
                  <c:v>2700000</c:v>
                </c:pt>
              </c:numCache>
            </c:numRef>
          </c:yVal>
          <c:smooth val="1"/>
        </c:ser>
        <c:ser>
          <c:idx val="1"/>
          <c:order val="1"/>
          <c:tx>
            <c:strRef>
              <c:f>'Densidad celular'!$O$4</c:f>
              <c:strCache>
                <c:ptCount val="1"/>
                <c:pt idx="0">
                  <c:v>[0,5] NPK</c:v>
                </c:pt>
              </c:strCache>
            </c:strRef>
          </c:tx>
          <c:spPr>
            <a:ln w="9525" cap="rnd">
              <a:solidFill>
                <a:schemeClr val="accent2"/>
              </a:solidFill>
              <a:round/>
            </a:ln>
            <a:effectLst>
              <a:outerShdw blurRad="40000" dist="23000" dir="5400000" rotWithShape="0">
                <a:srgbClr val="000000">
                  <a:alpha val="35000"/>
                </a:srgbClr>
              </a:outerShdw>
            </a:effectLst>
          </c:spPr>
          <c:marker>
            <c:symbol val="circle"/>
            <c:size val="5"/>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c:spPr>
          </c:marker>
          <c:dLbls>
            <c:dLbl>
              <c:idx val="5"/>
              <c:tx>
                <c:rich>
                  <a:bodyPr/>
                  <a:lstStyle/>
                  <a:p>
                    <a:r>
                      <a:rPr lang="en-US" sz="900" b="1" i="0" u="none" strike="noStrike" baseline="0" dirty="0" smtClean="0">
                        <a:effectLst/>
                      </a:rPr>
                      <a:t>12.30 x 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'Densidad celular'!$M$5:$M$15</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'Densidad celular'!$O$5:$O$15</c:f>
              <c:numCache>
                <c:formatCode>0.00E+00</c:formatCode>
                <c:ptCount val="11"/>
                <c:pt idx="0">
                  <c:v>1000000</c:v>
                </c:pt>
                <c:pt idx="1">
                  <c:v>738200</c:v>
                </c:pt>
                <c:pt idx="2">
                  <c:v>2329820</c:v>
                </c:pt>
                <c:pt idx="3">
                  <c:v>4580000</c:v>
                </c:pt>
                <c:pt idx="4">
                  <c:v>9025000</c:v>
                </c:pt>
                <c:pt idx="5">
                  <c:v>12320000</c:v>
                </c:pt>
                <c:pt idx="6">
                  <c:v>8810000</c:v>
                </c:pt>
                <c:pt idx="7">
                  <c:v>6856000</c:v>
                </c:pt>
                <c:pt idx="8">
                  <c:v>7500000</c:v>
                </c:pt>
                <c:pt idx="9">
                  <c:v>7520000</c:v>
                </c:pt>
                <c:pt idx="10">
                  <c:v>4820000</c:v>
                </c:pt>
              </c:numCache>
            </c:numRef>
          </c:yVal>
          <c:smooth val="1"/>
        </c:ser>
        <c:ser>
          <c:idx val="2"/>
          <c:order val="2"/>
          <c:tx>
            <c:strRef>
              <c:f>'Densidad celular'!$P$4</c:f>
              <c:strCache>
                <c:ptCount val="1"/>
                <c:pt idx="0">
                  <c:v>[1,5] NPK</c:v>
                </c:pt>
              </c:strCache>
            </c:strRef>
          </c:tx>
          <c:spPr>
            <a:ln w="9525" cap="rnd">
              <a:solidFill>
                <a:schemeClr val="accent3"/>
              </a:solidFill>
              <a:round/>
            </a:ln>
            <a:effectLst>
              <a:outerShdw blurRad="40000" dist="23000" dir="5400000" rotWithShape="0">
                <a:srgbClr val="000000">
                  <a:alpha val="35000"/>
                </a:srgbClr>
              </a:outerShdw>
            </a:effectLst>
          </c:spPr>
          <c:marker>
            <c:symbol val="circle"/>
            <c:size val="5"/>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a:solidFill>
                  <a:schemeClr val="accent3"/>
                </a:solidFill>
                <a:round/>
              </a:ln>
              <a:effectLst>
                <a:outerShdw blurRad="40000" dist="23000" dir="5400000" rotWithShape="0">
                  <a:srgbClr val="000000">
                    <a:alpha val="35000"/>
                  </a:srgbClr>
                </a:outerShdw>
              </a:effectLst>
            </c:spPr>
          </c:marker>
          <c:dLbls>
            <c:dLbl>
              <c:idx val="7"/>
              <c:layout>
                <c:manualLayout>
                  <c:x val="-6.6543438077634007E-2"/>
                  <c:y val="-3.7037037037037035E-2"/>
                </c:manualLayout>
              </c:layout>
              <c:tx>
                <c:rich>
                  <a:bodyPr/>
                  <a:lstStyle/>
                  <a:p>
                    <a:r>
                      <a:rPr lang="en-US" sz="900" b="1" i="0" u="none" strike="noStrike" baseline="0" dirty="0" smtClean="0">
                        <a:effectLst/>
                      </a:rPr>
                      <a:t>37.40 x 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'Densidad celular'!$M$5:$M$15</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'Densidad celular'!$P$5:$P$15</c:f>
              <c:numCache>
                <c:formatCode>0.00E+00</c:formatCode>
                <c:ptCount val="11"/>
                <c:pt idx="0">
                  <c:v>1000000</c:v>
                </c:pt>
                <c:pt idx="1">
                  <c:v>1175800</c:v>
                </c:pt>
                <c:pt idx="2">
                  <c:v>3677300</c:v>
                </c:pt>
                <c:pt idx="3">
                  <c:v>13600000</c:v>
                </c:pt>
                <c:pt idx="4">
                  <c:v>20810000</c:v>
                </c:pt>
                <c:pt idx="5">
                  <c:v>31814000</c:v>
                </c:pt>
                <c:pt idx="6">
                  <c:v>33405000</c:v>
                </c:pt>
                <c:pt idx="7">
                  <c:v>37370000</c:v>
                </c:pt>
                <c:pt idx="8">
                  <c:v>36530000</c:v>
                </c:pt>
                <c:pt idx="9">
                  <c:v>36465000</c:v>
                </c:pt>
                <c:pt idx="10">
                  <c:v>37537000</c:v>
                </c:pt>
              </c:numCache>
            </c:numRef>
          </c:yVal>
          <c:smooth val="1"/>
        </c:ser>
        <c:ser>
          <c:idx val="3"/>
          <c:order val="3"/>
          <c:tx>
            <c:strRef>
              <c:f>'Densidad celular'!$Q$4</c:f>
              <c:strCache>
                <c:ptCount val="1"/>
                <c:pt idx="0">
                  <c:v>[3,0] NPK</c:v>
                </c:pt>
              </c:strCache>
            </c:strRef>
          </c:tx>
          <c:spPr>
            <a:ln w="9525" cap="rnd">
              <a:solidFill>
                <a:schemeClr val="accent4"/>
              </a:solidFill>
              <a:round/>
            </a:ln>
            <a:effectLst>
              <a:outerShdw blurRad="40000" dist="23000" dir="5400000" rotWithShape="0">
                <a:srgbClr val="000000">
                  <a:alpha val="35000"/>
                </a:srgbClr>
              </a:outerShdw>
            </a:effectLst>
          </c:spPr>
          <c:marker>
            <c:symbol val="circle"/>
            <c:size val="5"/>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a:solidFill>
                  <a:schemeClr val="accent4"/>
                </a:solidFill>
                <a:round/>
              </a:ln>
              <a:effectLst>
                <a:outerShdw blurRad="40000" dist="23000" dir="5400000" rotWithShape="0">
                  <a:srgbClr val="000000">
                    <a:alpha val="35000"/>
                  </a:srgbClr>
                </a:outerShdw>
              </a:effectLst>
            </c:spPr>
          </c:marker>
          <c:dLbls>
            <c:dLbl>
              <c:idx val="7"/>
              <c:layout>
                <c:manualLayout>
                  <c:x val="-1.4787430683918669E-2"/>
                  <c:y val="-2.0080321285140562E-2"/>
                </c:manualLayout>
              </c:layout>
              <c:tx>
                <c:rich>
                  <a:bodyPr/>
                  <a:lstStyle/>
                  <a:p>
                    <a:r>
                      <a:rPr lang="en-US" sz="900" b="1" i="0" u="none" strike="noStrike" baseline="0" dirty="0" smtClean="0">
                        <a:effectLst/>
                      </a:rPr>
                      <a:t>31.90 x 10</a:t>
                    </a:r>
                    <a:r>
                      <a:rPr lang="en-US" sz="900" b="1" i="0" u="none" strike="noStrike" baseline="30000" dirty="0" smtClean="0">
                        <a:effectLst/>
                      </a:rPr>
                      <a:t>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xVal>
            <c:numRef>
              <c:f>'Densidad celular'!$M$5:$M$15</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'Densidad celular'!$Q$5:$Q$15</c:f>
              <c:numCache>
                <c:formatCode>0.00E+00</c:formatCode>
                <c:ptCount val="11"/>
                <c:pt idx="0">
                  <c:v>1000000</c:v>
                </c:pt>
                <c:pt idx="1">
                  <c:v>764600</c:v>
                </c:pt>
                <c:pt idx="2">
                  <c:v>1705200</c:v>
                </c:pt>
                <c:pt idx="3">
                  <c:v>5354800</c:v>
                </c:pt>
                <c:pt idx="4">
                  <c:v>10140000</c:v>
                </c:pt>
                <c:pt idx="5">
                  <c:v>16960000</c:v>
                </c:pt>
                <c:pt idx="6">
                  <c:v>24390000</c:v>
                </c:pt>
                <c:pt idx="7">
                  <c:v>31860000</c:v>
                </c:pt>
                <c:pt idx="8">
                  <c:v>26975000</c:v>
                </c:pt>
                <c:pt idx="9">
                  <c:v>24995000</c:v>
                </c:pt>
                <c:pt idx="10">
                  <c:v>19105000</c:v>
                </c:pt>
              </c:numCache>
            </c:numRef>
          </c:yVal>
          <c:smooth val="1"/>
        </c:ser>
        <c:dLbls>
          <c:showLegendKey val="0"/>
          <c:showVal val="0"/>
          <c:showCatName val="0"/>
          <c:showSerName val="0"/>
          <c:showPercent val="0"/>
          <c:showBubbleSize val="0"/>
        </c:dLbls>
        <c:axId val="348265640"/>
        <c:axId val="348254664"/>
      </c:scatterChart>
      <c:valAx>
        <c:axId val="348265640"/>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r>
                  <a:rPr lang="es-ES">
                    <a:latin typeface="Arial" panose="020B0604020202020204" pitchFamily="34" charset="0"/>
                    <a:cs typeface="Arial" panose="020B0604020202020204" pitchFamily="34" charset="0"/>
                  </a:rPr>
                  <a:t>Tiempo (días)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48254664"/>
        <c:crosses val="autoZero"/>
        <c:crossBetween val="midCat"/>
        <c:majorUnit val="2"/>
      </c:valAx>
      <c:valAx>
        <c:axId val="34825466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r>
                  <a:rPr lang="es-ES">
                    <a:latin typeface="Arial" panose="020B0604020202020204" pitchFamily="34" charset="0"/>
                    <a:cs typeface="Arial" panose="020B0604020202020204" pitchFamily="34" charset="0"/>
                  </a:rPr>
                  <a:t>Densidad</a:t>
                </a:r>
                <a:r>
                  <a:rPr lang="es-ES" baseline="0">
                    <a:latin typeface="Arial" panose="020B0604020202020204" pitchFamily="34" charset="0"/>
                    <a:cs typeface="Arial" panose="020B0604020202020204" pitchFamily="34" charset="0"/>
                  </a:rPr>
                  <a:t> celular (cel. mL</a:t>
                </a:r>
                <a:r>
                  <a:rPr lang="es-ES" baseline="30000">
                    <a:latin typeface="Arial" panose="020B0604020202020204" pitchFamily="34" charset="0"/>
                    <a:cs typeface="Arial" panose="020B0604020202020204" pitchFamily="34" charset="0"/>
                  </a:rPr>
                  <a:t>-1</a:t>
                </a:r>
                <a:r>
                  <a:rPr lang="es-ES" baseline="0">
                    <a:latin typeface="Arial" panose="020B0604020202020204" pitchFamily="34" charset="0"/>
                    <a:cs typeface="Arial" panose="020B0604020202020204" pitchFamily="34" charset="0"/>
                  </a:rPr>
                  <a:t>)</a:t>
                </a:r>
                <a:endParaRPr lang="es-ES">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title>
        <c:numFmt formatCode="0.00E+00"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800" b="0" i="0"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crossAx val="3482656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Peso!$G$3</c:f>
              <c:strCache>
                <c:ptCount val="1"/>
                <c:pt idx="0">
                  <c:v>Promedio </c:v>
                </c:pt>
              </c:strCache>
            </c:strRef>
          </c:tx>
          <c:spPr>
            <a:solidFill>
              <a:schemeClr val="accent3">
                <a:lumMod val="75000"/>
                <a:alpha val="97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0"/>
              <c:layout>
                <c:manualLayout>
                  <c:x val="1.6666666666666642E-2"/>
                  <c:y val="0.10185185185185185"/>
                </c:manualLayout>
              </c:layout>
              <c:tx>
                <c:rich>
                  <a:bodyPr/>
                  <a:lstStyle/>
                  <a:p>
                    <a:r>
                      <a:rPr lang="en-US" smtClean="0"/>
                      <a:t>279.42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7777777777778286E-3"/>
                  <c:y val="9.722222222222214E-2"/>
                </c:manualLayout>
              </c:layout>
              <c:tx>
                <c:rich>
                  <a:bodyPr/>
                  <a:lstStyle/>
                  <a:p>
                    <a:r>
                      <a:rPr lang="en-US" dirty="0" smtClean="0"/>
                      <a:t>341.80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0185067526415994E-16"/>
                  <c:y val="0.1111111111111111"/>
                </c:manualLayout>
              </c:layout>
              <c:tx>
                <c:rich>
                  <a:bodyPr/>
                  <a:lstStyle/>
                  <a:p>
                    <a:r>
                      <a:rPr lang="en-US" dirty="0" smtClean="0"/>
                      <a:t>645.16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2.7777777777777776E-2"/>
                  <c:y val="0.10648148148148152"/>
                </c:manualLayout>
              </c:layout>
              <c:tx>
                <c:rich>
                  <a:bodyPr/>
                  <a:lstStyle/>
                  <a:p>
                    <a:r>
                      <a:rPr lang="en-US" dirty="0" smtClean="0"/>
                      <a:t>490.12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Peso!$A$4:$A$7</c:f>
              <c:strCache>
                <c:ptCount val="4"/>
                <c:pt idx="0">
                  <c:v>Control</c:v>
                </c:pt>
                <c:pt idx="1">
                  <c:v>0,5 NPK</c:v>
                </c:pt>
                <c:pt idx="2">
                  <c:v>1,5 NPK</c:v>
                </c:pt>
                <c:pt idx="3">
                  <c:v>3,0 NPK</c:v>
                </c:pt>
              </c:strCache>
            </c:strRef>
          </c:cat>
          <c:val>
            <c:numRef>
              <c:f>Peso!$G$4:$G$7</c:f>
              <c:numCache>
                <c:formatCode>0.00</c:formatCode>
                <c:ptCount val="4"/>
                <c:pt idx="0">
                  <c:v>279.41999999999996</c:v>
                </c:pt>
                <c:pt idx="1">
                  <c:v>341.8</c:v>
                </c:pt>
                <c:pt idx="2">
                  <c:v>645.16000000000008</c:v>
                </c:pt>
                <c:pt idx="3">
                  <c:v>490.12</c:v>
                </c:pt>
              </c:numCache>
            </c:numRef>
          </c:val>
        </c:ser>
        <c:dLbls>
          <c:showLegendKey val="0"/>
          <c:showVal val="1"/>
          <c:showCatName val="0"/>
          <c:showSerName val="0"/>
          <c:showPercent val="0"/>
          <c:showBubbleSize val="0"/>
        </c:dLbls>
        <c:gapWidth val="150"/>
        <c:shape val="box"/>
        <c:axId val="348256624"/>
        <c:axId val="348260936"/>
        <c:axId val="0"/>
      </c:bar3DChart>
      <c:catAx>
        <c:axId val="348256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48260936"/>
        <c:crosses val="autoZero"/>
        <c:auto val="1"/>
        <c:lblAlgn val="ctr"/>
        <c:lblOffset val="100"/>
        <c:noMultiLvlLbl val="0"/>
      </c:catAx>
      <c:valAx>
        <c:axId val="34826093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a:t>Peso (mg)</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0.00" sourceLinked="1"/>
        <c:majorTickMark val="none"/>
        <c:minorTickMark val="none"/>
        <c:tickLblPos val="nextTo"/>
        <c:crossAx val="34825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839363551649903E-2"/>
          <c:y val="7.3487205125356446E-3"/>
          <c:w val="0.94661488909596692"/>
          <c:h val="0.7568649779654113"/>
        </c:manualLayout>
      </c:layout>
      <c:bar3DChart>
        <c:barDir val="col"/>
        <c:grouping val="standard"/>
        <c:varyColors val="0"/>
        <c:ser>
          <c:idx val="0"/>
          <c:order val="0"/>
          <c:tx>
            <c:strRef>
              <c:f>'Parámetros Cinéticos'!$N$16</c:f>
              <c:strCache>
                <c:ptCount val="1"/>
                <c:pt idx="0">
                  <c:v>Velocidad de crecimiento </c:v>
                </c:pt>
              </c:strCache>
            </c:strRef>
          </c:tx>
          <c:spPr>
            <a:solidFill>
              <a:srgbClr val="B96BA5"/>
            </a:solidFill>
            <a:ln>
              <a:noFill/>
            </a:ln>
            <a:effectLst>
              <a:outerShdw blurRad="40000" dist="23000" dir="5400000" rotWithShape="0">
                <a:srgbClr val="000000">
                  <a:alpha val="35000"/>
                </a:srgbClr>
              </a:outerShdw>
            </a:effectLst>
            <a:sp3d/>
          </c:spPr>
          <c:invertIfNegative val="0"/>
          <c:dLbls>
            <c:dLbl>
              <c:idx val="0"/>
              <c:tx>
                <c:rich>
                  <a:bodyPr/>
                  <a:lstStyle/>
                  <a:p>
                    <a:r>
                      <a:rPr lang="en-US" smtClean="0"/>
                      <a:t>0.17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0.19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0.52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0.36</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'Parámetros Cinéticos'!$M$17:$M$20</c:f>
              <c:strCache>
                <c:ptCount val="4"/>
                <c:pt idx="0">
                  <c:v>Control</c:v>
                </c:pt>
                <c:pt idx="1">
                  <c:v>0.5 NPK</c:v>
                </c:pt>
                <c:pt idx="2">
                  <c:v>1.5 NPK</c:v>
                </c:pt>
                <c:pt idx="3">
                  <c:v>3.0 NPK</c:v>
                </c:pt>
              </c:strCache>
            </c:strRef>
          </c:cat>
          <c:val>
            <c:numRef>
              <c:f>'Parámetros Cinéticos'!$N$17:$N$20</c:f>
              <c:numCache>
                <c:formatCode>General</c:formatCode>
                <c:ptCount val="4"/>
                <c:pt idx="0">
                  <c:v>0.17</c:v>
                </c:pt>
                <c:pt idx="1">
                  <c:v>0.19</c:v>
                </c:pt>
                <c:pt idx="2">
                  <c:v>0.52</c:v>
                </c:pt>
                <c:pt idx="3">
                  <c:v>0.36</c:v>
                </c:pt>
              </c:numCache>
            </c:numRef>
          </c:val>
        </c:ser>
        <c:ser>
          <c:idx val="1"/>
          <c:order val="1"/>
          <c:tx>
            <c:strRef>
              <c:f>'Parámetros Cinéticos'!$O$16</c:f>
              <c:strCache>
                <c:ptCount val="1"/>
                <c:pt idx="0">
                  <c:v>Tiempo de duplicación</c:v>
                </c:pt>
              </c:strCache>
            </c:strRef>
          </c:tx>
          <c:spPr>
            <a:solidFill>
              <a:srgbClr val="00CC99"/>
            </a:solidFill>
            <a:ln>
              <a:noFill/>
            </a:ln>
            <a:effectLst>
              <a:outerShdw blurRad="40000" dist="23000" dir="5400000" rotWithShape="0">
                <a:srgbClr val="000000">
                  <a:alpha val="35000"/>
                </a:srgbClr>
              </a:outerShdw>
            </a:effectLst>
            <a:sp3d/>
          </c:spPr>
          <c:invertIfNegative val="0"/>
          <c:dLbls>
            <c:dLbl>
              <c:idx val="0"/>
              <c:tx>
                <c:rich>
                  <a:bodyPr/>
                  <a:lstStyle/>
                  <a:p>
                    <a:r>
                      <a:rPr lang="en-US" smtClean="0"/>
                      <a:t>4.08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3.65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1.33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1.93</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'Parámetros Cinéticos'!$M$17:$M$20</c:f>
              <c:strCache>
                <c:ptCount val="4"/>
                <c:pt idx="0">
                  <c:v>Control</c:v>
                </c:pt>
                <c:pt idx="1">
                  <c:v>0.5 NPK</c:v>
                </c:pt>
                <c:pt idx="2">
                  <c:v>1.5 NPK</c:v>
                </c:pt>
                <c:pt idx="3">
                  <c:v>3.0 NPK</c:v>
                </c:pt>
              </c:strCache>
            </c:strRef>
          </c:cat>
          <c:val>
            <c:numRef>
              <c:f>'Parámetros Cinéticos'!$O$17:$O$20</c:f>
              <c:numCache>
                <c:formatCode>General</c:formatCode>
                <c:ptCount val="4"/>
                <c:pt idx="0">
                  <c:v>4.08</c:v>
                </c:pt>
                <c:pt idx="1">
                  <c:v>3.65</c:v>
                </c:pt>
                <c:pt idx="2">
                  <c:v>1.33</c:v>
                </c:pt>
                <c:pt idx="3">
                  <c:v>1.93</c:v>
                </c:pt>
              </c:numCache>
            </c:numRef>
          </c:val>
        </c:ser>
        <c:dLbls>
          <c:showLegendKey val="0"/>
          <c:showVal val="1"/>
          <c:showCatName val="0"/>
          <c:showSerName val="0"/>
          <c:showPercent val="0"/>
          <c:showBubbleSize val="0"/>
        </c:dLbls>
        <c:gapWidth val="150"/>
        <c:shape val="box"/>
        <c:axId val="348258584"/>
        <c:axId val="348264464"/>
        <c:axId val="268468824"/>
      </c:bar3DChart>
      <c:catAx>
        <c:axId val="3482585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crossAx val="348264464"/>
        <c:crosses val="autoZero"/>
        <c:auto val="1"/>
        <c:lblAlgn val="ctr"/>
        <c:lblOffset val="100"/>
        <c:noMultiLvlLbl val="0"/>
      </c:catAx>
      <c:valAx>
        <c:axId val="34826446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348258584"/>
        <c:crosses val="autoZero"/>
        <c:crossBetween val="between"/>
      </c:valAx>
      <c:serAx>
        <c:axId val="268468824"/>
        <c:scaling>
          <c:orientation val="minMax"/>
        </c:scaling>
        <c:delete val="1"/>
        <c:axPos val="b"/>
        <c:majorTickMark val="none"/>
        <c:minorTickMark val="none"/>
        <c:tickLblPos val="nextTo"/>
        <c:crossAx val="348264464"/>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tx>
                <c:rich>
                  <a:bodyPr/>
                  <a:lstStyle/>
                  <a:p>
                    <a:r>
                      <a:rPr lang="en-US" smtClean="0"/>
                      <a:t>27.75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22.36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26.84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7.83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7.10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6.59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'Peso seco'!$A$4:$F$5</c:f>
              <c:multiLvlStrCache>
                <c:ptCount val="6"/>
                <c:lvl>
                  <c:pt idx="0">
                    <c:v>FBR 1 </c:v>
                  </c:pt>
                  <c:pt idx="1">
                    <c:v>FBR 2</c:v>
                  </c:pt>
                  <c:pt idx="2">
                    <c:v>FBR 3</c:v>
                  </c:pt>
                  <c:pt idx="3">
                    <c:v>FBN 1</c:v>
                  </c:pt>
                  <c:pt idx="4">
                    <c:v>FBN  2</c:v>
                  </c:pt>
                  <c:pt idx="5">
                    <c:v>FBN 3</c:v>
                  </c:pt>
                </c:lvl>
                <c:lvl>
                  <c:pt idx="0">
                    <c:v>Tratamiento 1</c:v>
                  </c:pt>
                  <c:pt idx="3">
                    <c:v>Tratamiento 2</c:v>
                  </c:pt>
                </c:lvl>
              </c:multiLvlStrCache>
            </c:multiLvlStrRef>
          </c:cat>
          <c:val>
            <c:numRef>
              <c:f>'Peso seco'!$A$6:$F$6</c:f>
              <c:numCache>
                <c:formatCode>0.00</c:formatCode>
                <c:ptCount val="6"/>
                <c:pt idx="0">
                  <c:v>27.751159999999999</c:v>
                </c:pt>
                <c:pt idx="1">
                  <c:v>22.362300000000001</c:v>
                </c:pt>
                <c:pt idx="2">
                  <c:v>26.844899999999999</c:v>
                </c:pt>
                <c:pt idx="3">
                  <c:v>7.8269000000000002</c:v>
                </c:pt>
                <c:pt idx="4">
                  <c:v>7.0995999999999997</c:v>
                </c:pt>
                <c:pt idx="5">
                  <c:v>6.5919999999999996</c:v>
                </c:pt>
              </c:numCache>
            </c:numRef>
          </c:val>
        </c:ser>
        <c:dLbls>
          <c:dLblPos val="outEnd"/>
          <c:showLegendKey val="0"/>
          <c:showVal val="1"/>
          <c:showCatName val="0"/>
          <c:showSerName val="0"/>
          <c:showPercent val="0"/>
          <c:showBubbleSize val="0"/>
        </c:dLbls>
        <c:gapWidth val="100"/>
        <c:overlap val="-24"/>
        <c:axId val="352174840"/>
        <c:axId val="352175232"/>
      </c:barChart>
      <c:catAx>
        <c:axId val="352174840"/>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52175232"/>
        <c:crosses val="autoZero"/>
        <c:auto val="1"/>
        <c:lblAlgn val="ctr"/>
        <c:lblOffset val="100"/>
        <c:noMultiLvlLbl val="0"/>
      </c:catAx>
      <c:valAx>
        <c:axId val="35217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a:t>Peso seco (g)</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52174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tx>
                <c:rich>
                  <a:bodyPr/>
                  <a:lstStyle/>
                  <a:p>
                    <a:r>
                      <a:rPr lang="en-US" smtClean="0"/>
                      <a:t>4.45</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2.03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4.9</a:t>
                    </a:r>
                    <a:endParaRPr lang="en-US"/>
                  </a:p>
                </c:rich>
              </c:tx>
              <c:dLblPos val="inEnd"/>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3.09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2.42</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2.32</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'Contenido lipidico'!$A$3:$F$4</c:f>
              <c:multiLvlStrCache>
                <c:ptCount val="6"/>
                <c:lvl>
                  <c:pt idx="0">
                    <c:v>FBR1</c:v>
                  </c:pt>
                  <c:pt idx="1">
                    <c:v>FBR2</c:v>
                  </c:pt>
                  <c:pt idx="2">
                    <c:v>FBR3</c:v>
                  </c:pt>
                  <c:pt idx="3">
                    <c:v>FBN1</c:v>
                  </c:pt>
                  <c:pt idx="4">
                    <c:v>FBN2</c:v>
                  </c:pt>
                  <c:pt idx="5">
                    <c:v>FBN3</c:v>
                  </c:pt>
                </c:lvl>
                <c:lvl>
                  <c:pt idx="0">
                    <c:v>Tratamiento 1</c:v>
                  </c:pt>
                  <c:pt idx="3">
                    <c:v>Tratamiento 2</c:v>
                  </c:pt>
                </c:lvl>
              </c:multiLvlStrCache>
            </c:multiLvlStrRef>
          </c:cat>
          <c:val>
            <c:numRef>
              <c:f>'Contenido lipidico'!$A$5:$F$5</c:f>
              <c:numCache>
                <c:formatCode>General</c:formatCode>
                <c:ptCount val="6"/>
                <c:pt idx="0">
                  <c:v>4.45</c:v>
                </c:pt>
                <c:pt idx="1">
                  <c:v>2.0299999999999998</c:v>
                </c:pt>
                <c:pt idx="2">
                  <c:v>4.9000000000000004</c:v>
                </c:pt>
                <c:pt idx="3">
                  <c:v>3.09</c:v>
                </c:pt>
                <c:pt idx="4">
                  <c:v>2.42</c:v>
                </c:pt>
                <c:pt idx="5">
                  <c:v>2.3199999999999998</c:v>
                </c:pt>
              </c:numCache>
            </c:numRef>
          </c:val>
        </c:ser>
        <c:dLbls>
          <c:dLblPos val="inEnd"/>
          <c:showLegendKey val="0"/>
          <c:showVal val="1"/>
          <c:showCatName val="0"/>
          <c:showSerName val="0"/>
          <c:showPercent val="0"/>
          <c:showBubbleSize val="0"/>
        </c:dLbls>
        <c:gapWidth val="100"/>
        <c:overlap val="-24"/>
        <c:axId val="348260152"/>
        <c:axId val="348254272"/>
      </c:barChart>
      <c:catAx>
        <c:axId val="348260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48254272"/>
        <c:crosses val="autoZero"/>
        <c:auto val="1"/>
        <c:lblAlgn val="ctr"/>
        <c:lblOffset val="100"/>
        <c:noMultiLvlLbl val="0"/>
      </c:catAx>
      <c:valAx>
        <c:axId val="34825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a:t>Porcentaje Lipídico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48260152"/>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iagrams/_rels/data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_rels/data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52.png"/></Relationships>
</file>

<file path=ppt/diagrams/_rels/data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520.png"/><Relationship Id="rId4" Type="http://schemas.openxmlformats.org/officeDocument/2006/relationships/image" Target="../media/image51.png"/></Relationships>
</file>

<file path=ppt/diagrams/_rels/drawing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41474-6822-4D9B-9A41-2E83E099829E}" type="doc">
      <dgm:prSet loTypeId="urn:microsoft.com/office/officeart/2005/8/layout/matrix3" loCatId="matrix" qsTypeId="urn:microsoft.com/office/officeart/2005/8/quickstyle/3d2" qsCatId="3D" csTypeId="urn:microsoft.com/office/officeart/2005/8/colors/colorful3" csCatId="colorful" phldr="1"/>
      <dgm:spPr/>
      <dgm:t>
        <a:bodyPr/>
        <a:lstStyle/>
        <a:p>
          <a:endParaRPr lang="es-ES"/>
        </a:p>
      </dgm:t>
    </dgm:pt>
    <dgm:pt modelId="{E62A3A5B-A368-4E94-8033-423123E61C42}">
      <dgm:prSet phldrT="[Texto]" custT="1"/>
      <dgm:spPr/>
      <dgm:t>
        <a:bodyPr/>
        <a:lstStyle/>
        <a:p>
          <a:r>
            <a:rPr lang="es-ES" sz="2900" dirty="0" smtClean="0">
              <a:solidFill>
                <a:schemeClr val="tx1"/>
              </a:solidFill>
            </a:rPr>
            <a:t>Problema</a:t>
          </a:r>
          <a:endParaRPr lang="es-ES" sz="29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21BEFBC8-BCE0-401E-9F0F-67EBA76D6691}" type="parTrans" cxnId="{963503F2-3E9A-4540-982B-04FB862B46B7}">
      <dgm:prSet/>
      <dgm:spPr/>
      <dgm:t>
        <a:bodyPr/>
        <a:lstStyle/>
        <a:p>
          <a:endParaRPr lang="es-ES"/>
        </a:p>
      </dgm:t>
    </dgm:pt>
    <dgm:pt modelId="{ACFA0206-6925-4B92-BCA6-4B26937CE65A}" type="sibTrans" cxnId="{963503F2-3E9A-4540-982B-04FB862B46B7}">
      <dgm:prSet/>
      <dgm:spPr/>
      <dgm:t>
        <a:bodyPr/>
        <a:lstStyle/>
        <a:p>
          <a:endParaRPr lang="es-ES"/>
        </a:p>
      </dgm:t>
    </dgm:pt>
    <dgm:pt modelId="{6F5703CE-3D70-49A4-82DC-2E66AF89A664}">
      <dgm:prSet phldrT="[Texto]"/>
      <dgm:spPr/>
      <dgm:t>
        <a:bodyPr/>
        <a:lstStyle/>
        <a:p>
          <a:r>
            <a:rPr lang="es-ES" dirty="0" smtClean="0">
              <a:solidFill>
                <a:schemeClr val="tx1"/>
              </a:solidFill>
            </a:rPr>
            <a:t>Justificación</a:t>
          </a:r>
          <a:endParaRPr lang="es-ES" dirty="0">
            <a:solidFill>
              <a:schemeClr val="tx1"/>
            </a:solidFill>
          </a:endParaRPr>
        </a:p>
      </dgm:t>
    </dgm:pt>
    <dgm:pt modelId="{11155FF1-F8E3-4656-9011-FA01845B1010}" type="parTrans" cxnId="{A6A5FB90-56CC-4A78-AF52-5F727A51EC14}">
      <dgm:prSet/>
      <dgm:spPr/>
      <dgm:t>
        <a:bodyPr/>
        <a:lstStyle/>
        <a:p>
          <a:endParaRPr lang="es-ES"/>
        </a:p>
      </dgm:t>
    </dgm:pt>
    <dgm:pt modelId="{8C3EDF3D-A249-435F-8801-F5C23208119F}" type="sibTrans" cxnId="{A6A5FB90-56CC-4A78-AF52-5F727A51EC14}">
      <dgm:prSet/>
      <dgm:spPr/>
      <dgm:t>
        <a:bodyPr/>
        <a:lstStyle/>
        <a:p>
          <a:endParaRPr lang="es-ES"/>
        </a:p>
      </dgm:t>
    </dgm:pt>
    <dgm:pt modelId="{643A0EAC-5277-4039-859F-28CFC937D5ED}">
      <dgm:prSet phldrT="[Texto]"/>
      <dgm:spPr/>
      <dgm:t>
        <a:bodyPr/>
        <a:lstStyle/>
        <a:p>
          <a:r>
            <a:rPr lang="es-ES" dirty="0" smtClean="0">
              <a:solidFill>
                <a:schemeClr val="tx1"/>
              </a:solidFill>
            </a:rPr>
            <a:t>Objetivos</a:t>
          </a:r>
          <a:r>
            <a:rPr lang="es-ES" dirty="0" smtClean="0"/>
            <a:t> </a:t>
          </a:r>
          <a:endParaRPr lang="es-ES" dirty="0"/>
        </a:p>
      </dgm:t>
    </dgm:pt>
    <dgm:pt modelId="{B768718C-D74A-4872-A054-F2974039177B}" type="parTrans" cxnId="{4ABB44DE-DC7A-4BE7-8C57-9FBC142E7578}">
      <dgm:prSet/>
      <dgm:spPr/>
      <dgm:t>
        <a:bodyPr/>
        <a:lstStyle/>
        <a:p>
          <a:endParaRPr lang="es-ES"/>
        </a:p>
      </dgm:t>
    </dgm:pt>
    <dgm:pt modelId="{7C0009CA-C415-411B-96FF-C3B3E79C0F13}" type="sibTrans" cxnId="{4ABB44DE-DC7A-4BE7-8C57-9FBC142E7578}">
      <dgm:prSet/>
      <dgm:spPr/>
      <dgm:t>
        <a:bodyPr/>
        <a:lstStyle/>
        <a:p>
          <a:endParaRPr lang="es-ES"/>
        </a:p>
      </dgm:t>
    </dgm:pt>
    <dgm:pt modelId="{F7E70C06-AA3D-4CF5-84EF-D38A91058475}">
      <dgm:prSet phldrT="[Texto]"/>
      <dgm:spPr/>
      <dgm:t>
        <a:bodyPr/>
        <a:lstStyle/>
        <a:p>
          <a:r>
            <a:rPr lang="es-ES" dirty="0" smtClean="0">
              <a:solidFill>
                <a:schemeClr val="tx1"/>
              </a:solidFill>
            </a:rPr>
            <a:t>Marco Teórico </a:t>
          </a:r>
        </a:p>
      </dgm:t>
    </dgm:pt>
    <dgm:pt modelId="{E6CC5BD0-7108-40F7-A851-D954018C5465}" type="parTrans" cxnId="{145006B0-2672-4282-8CCC-99BA148A5761}">
      <dgm:prSet/>
      <dgm:spPr/>
      <dgm:t>
        <a:bodyPr/>
        <a:lstStyle/>
        <a:p>
          <a:endParaRPr lang="es-ES"/>
        </a:p>
      </dgm:t>
    </dgm:pt>
    <dgm:pt modelId="{1F8C05F0-8263-4417-B1B9-6D12A5AE3A6C}" type="sibTrans" cxnId="{145006B0-2672-4282-8CCC-99BA148A5761}">
      <dgm:prSet/>
      <dgm:spPr/>
      <dgm:t>
        <a:bodyPr/>
        <a:lstStyle/>
        <a:p>
          <a:endParaRPr lang="es-ES"/>
        </a:p>
      </dgm:t>
    </dgm:pt>
    <dgm:pt modelId="{98525C3D-3F8D-41D5-8670-0525CF3F6A3B}" type="pres">
      <dgm:prSet presAssocID="{3D741474-6822-4D9B-9A41-2E83E099829E}" presName="matrix" presStyleCnt="0">
        <dgm:presLayoutVars>
          <dgm:chMax val="1"/>
          <dgm:dir/>
          <dgm:resizeHandles val="exact"/>
        </dgm:presLayoutVars>
      </dgm:prSet>
      <dgm:spPr/>
      <dgm:t>
        <a:bodyPr/>
        <a:lstStyle/>
        <a:p>
          <a:endParaRPr lang="es-ES"/>
        </a:p>
      </dgm:t>
    </dgm:pt>
    <dgm:pt modelId="{549515AF-22C4-4086-88BC-2031D12B5B46}" type="pres">
      <dgm:prSet presAssocID="{3D741474-6822-4D9B-9A41-2E83E099829E}" presName="diamond" presStyleLbl="bgShp" presStyleIdx="0" presStyleCnt="1"/>
      <dgm:spPr/>
    </dgm:pt>
    <dgm:pt modelId="{FB7E55AE-D997-452A-B36E-C528EAC4551C}" type="pres">
      <dgm:prSet presAssocID="{3D741474-6822-4D9B-9A41-2E83E099829E}" presName="quad1" presStyleLbl="node1" presStyleIdx="0" presStyleCnt="4">
        <dgm:presLayoutVars>
          <dgm:chMax val="0"/>
          <dgm:chPref val="0"/>
          <dgm:bulletEnabled val="1"/>
        </dgm:presLayoutVars>
      </dgm:prSet>
      <dgm:spPr/>
      <dgm:t>
        <a:bodyPr/>
        <a:lstStyle/>
        <a:p>
          <a:endParaRPr lang="es-ES"/>
        </a:p>
      </dgm:t>
    </dgm:pt>
    <dgm:pt modelId="{A359E439-469D-461B-A76C-83B8F4D23E08}" type="pres">
      <dgm:prSet presAssocID="{3D741474-6822-4D9B-9A41-2E83E099829E}" presName="quad2" presStyleLbl="node1" presStyleIdx="1" presStyleCnt="4">
        <dgm:presLayoutVars>
          <dgm:chMax val="0"/>
          <dgm:chPref val="0"/>
          <dgm:bulletEnabled val="1"/>
        </dgm:presLayoutVars>
      </dgm:prSet>
      <dgm:spPr/>
      <dgm:t>
        <a:bodyPr/>
        <a:lstStyle/>
        <a:p>
          <a:endParaRPr lang="es-ES"/>
        </a:p>
      </dgm:t>
    </dgm:pt>
    <dgm:pt modelId="{64BC2D56-7BA5-4C6C-AA02-8790C7EBA30C}" type="pres">
      <dgm:prSet presAssocID="{3D741474-6822-4D9B-9A41-2E83E099829E}" presName="quad3" presStyleLbl="node1" presStyleIdx="2" presStyleCnt="4">
        <dgm:presLayoutVars>
          <dgm:chMax val="0"/>
          <dgm:chPref val="0"/>
          <dgm:bulletEnabled val="1"/>
        </dgm:presLayoutVars>
      </dgm:prSet>
      <dgm:spPr/>
      <dgm:t>
        <a:bodyPr/>
        <a:lstStyle/>
        <a:p>
          <a:endParaRPr lang="es-ES"/>
        </a:p>
      </dgm:t>
    </dgm:pt>
    <dgm:pt modelId="{B8C80258-78D8-40DF-8E06-3916A435EA0A}" type="pres">
      <dgm:prSet presAssocID="{3D741474-6822-4D9B-9A41-2E83E099829E}" presName="quad4" presStyleLbl="node1" presStyleIdx="3" presStyleCnt="4">
        <dgm:presLayoutVars>
          <dgm:chMax val="0"/>
          <dgm:chPref val="0"/>
          <dgm:bulletEnabled val="1"/>
        </dgm:presLayoutVars>
      </dgm:prSet>
      <dgm:spPr/>
      <dgm:t>
        <a:bodyPr/>
        <a:lstStyle/>
        <a:p>
          <a:endParaRPr lang="es-ES"/>
        </a:p>
      </dgm:t>
    </dgm:pt>
  </dgm:ptLst>
  <dgm:cxnLst>
    <dgm:cxn modelId="{4ABB44DE-DC7A-4BE7-8C57-9FBC142E7578}" srcId="{3D741474-6822-4D9B-9A41-2E83E099829E}" destId="{643A0EAC-5277-4039-859F-28CFC937D5ED}" srcOrd="2" destOrd="0" parTransId="{B768718C-D74A-4872-A054-F2974039177B}" sibTransId="{7C0009CA-C415-411B-96FF-C3B3E79C0F13}"/>
    <dgm:cxn modelId="{A6A5FB90-56CC-4A78-AF52-5F727A51EC14}" srcId="{3D741474-6822-4D9B-9A41-2E83E099829E}" destId="{6F5703CE-3D70-49A4-82DC-2E66AF89A664}" srcOrd="1" destOrd="0" parTransId="{11155FF1-F8E3-4656-9011-FA01845B1010}" sibTransId="{8C3EDF3D-A249-435F-8801-F5C23208119F}"/>
    <dgm:cxn modelId="{DDBC328D-72A5-48D3-B7C4-41DFF15703AA}" type="presOf" srcId="{3D741474-6822-4D9B-9A41-2E83E099829E}" destId="{98525C3D-3F8D-41D5-8670-0525CF3F6A3B}" srcOrd="0" destOrd="0" presId="urn:microsoft.com/office/officeart/2005/8/layout/matrix3"/>
    <dgm:cxn modelId="{40C055FE-8907-487C-A046-9D0B3D281201}" type="presOf" srcId="{6F5703CE-3D70-49A4-82DC-2E66AF89A664}" destId="{A359E439-469D-461B-A76C-83B8F4D23E08}" srcOrd="0" destOrd="0" presId="urn:microsoft.com/office/officeart/2005/8/layout/matrix3"/>
    <dgm:cxn modelId="{1CBCE1B4-D16B-4721-818D-DD74DBDB6AD7}" type="presOf" srcId="{F7E70C06-AA3D-4CF5-84EF-D38A91058475}" destId="{B8C80258-78D8-40DF-8E06-3916A435EA0A}" srcOrd="0" destOrd="0" presId="urn:microsoft.com/office/officeart/2005/8/layout/matrix3"/>
    <dgm:cxn modelId="{145006B0-2672-4282-8CCC-99BA148A5761}" srcId="{3D741474-6822-4D9B-9A41-2E83E099829E}" destId="{F7E70C06-AA3D-4CF5-84EF-D38A91058475}" srcOrd="3" destOrd="0" parTransId="{E6CC5BD0-7108-40F7-A851-D954018C5465}" sibTransId="{1F8C05F0-8263-4417-B1B9-6D12A5AE3A6C}"/>
    <dgm:cxn modelId="{F1596F75-671C-4B91-845E-1CE0D0172E9D}" type="presOf" srcId="{E62A3A5B-A368-4E94-8033-423123E61C42}" destId="{FB7E55AE-D997-452A-B36E-C528EAC4551C}" srcOrd="0" destOrd="0" presId="urn:microsoft.com/office/officeart/2005/8/layout/matrix3"/>
    <dgm:cxn modelId="{5A53DDD6-720A-4F29-8396-7DA716831F65}" type="presOf" srcId="{643A0EAC-5277-4039-859F-28CFC937D5ED}" destId="{64BC2D56-7BA5-4C6C-AA02-8790C7EBA30C}" srcOrd="0" destOrd="0" presId="urn:microsoft.com/office/officeart/2005/8/layout/matrix3"/>
    <dgm:cxn modelId="{963503F2-3E9A-4540-982B-04FB862B46B7}" srcId="{3D741474-6822-4D9B-9A41-2E83E099829E}" destId="{E62A3A5B-A368-4E94-8033-423123E61C42}" srcOrd="0" destOrd="0" parTransId="{21BEFBC8-BCE0-401E-9F0F-67EBA76D6691}" sibTransId="{ACFA0206-6925-4B92-BCA6-4B26937CE65A}"/>
    <dgm:cxn modelId="{524F1039-9CCA-481E-A681-CE53ABFC6132}" type="presParOf" srcId="{98525C3D-3F8D-41D5-8670-0525CF3F6A3B}" destId="{549515AF-22C4-4086-88BC-2031D12B5B46}" srcOrd="0" destOrd="0" presId="urn:microsoft.com/office/officeart/2005/8/layout/matrix3"/>
    <dgm:cxn modelId="{20A5D970-95C6-4F8F-9463-DE3A93B38E46}" type="presParOf" srcId="{98525C3D-3F8D-41D5-8670-0525CF3F6A3B}" destId="{FB7E55AE-D997-452A-B36E-C528EAC4551C}" srcOrd="1" destOrd="0" presId="urn:microsoft.com/office/officeart/2005/8/layout/matrix3"/>
    <dgm:cxn modelId="{89C85568-51B9-4298-84C3-18E1940992C6}" type="presParOf" srcId="{98525C3D-3F8D-41D5-8670-0525CF3F6A3B}" destId="{A359E439-469D-461B-A76C-83B8F4D23E08}" srcOrd="2" destOrd="0" presId="urn:microsoft.com/office/officeart/2005/8/layout/matrix3"/>
    <dgm:cxn modelId="{E14D105F-1BBB-4618-8EF5-F0F7123962C9}" type="presParOf" srcId="{98525C3D-3F8D-41D5-8670-0525CF3F6A3B}" destId="{64BC2D56-7BA5-4C6C-AA02-8790C7EBA30C}" srcOrd="3" destOrd="0" presId="urn:microsoft.com/office/officeart/2005/8/layout/matrix3"/>
    <dgm:cxn modelId="{F957C16B-ABBE-4C4C-A72E-788D4654F85E}" type="presParOf" srcId="{98525C3D-3F8D-41D5-8670-0525CF3F6A3B}" destId="{B8C80258-78D8-40DF-8E06-3916A435EA0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0F29D1-5AB0-48FD-A624-7D0F8AF33895}" type="doc">
      <dgm:prSet loTypeId="urn:microsoft.com/office/officeart/2005/8/layout/chart3" loCatId="relationship" qsTypeId="urn:microsoft.com/office/officeart/2005/8/quickstyle/3d2" qsCatId="3D" csTypeId="urn:microsoft.com/office/officeart/2005/8/colors/accent3_4" csCatId="accent3" phldr="1"/>
      <dgm:spPr/>
    </dgm:pt>
    <dgm:pt modelId="{02E45793-E2A3-4382-BDA7-5682F393B46A}">
      <dgm:prSet phldrT="[Texto]"/>
      <dgm:spPr/>
      <dgm:t>
        <a:bodyPr/>
        <a:lstStyle/>
        <a:p>
          <a:r>
            <a:rPr lang="es-ES" dirty="0" smtClean="0">
              <a:solidFill>
                <a:schemeClr val="tx1"/>
              </a:solidFill>
            </a:rPr>
            <a:t>Cuarta fase: Evaluación de la Productividad de biomasa, contenido lipídico y remoción de contaminantes</a:t>
          </a:r>
          <a:endParaRPr lang="es-ES" dirty="0">
            <a:solidFill>
              <a:schemeClr val="tx1"/>
            </a:solidFill>
          </a:endParaRPr>
        </a:p>
      </dgm:t>
    </dgm:pt>
    <dgm:pt modelId="{C1C37702-A93B-4ED8-8D82-5855852405EB}" type="parTrans" cxnId="{3BF5E30F-F307-42F5-82CA-8C46E1B239C2}">
      <dgm:prSet/>
      <dgm:spPr/>
      <dgm:t>
        <a:bodyPr/>
        <a:lstStyle/>
        <a:p>
          <a:endParaRPr lang="es-ES"/>
        </a:p>
      </dgm:t>
    </dgm:pt>
    <dgm:pt modelId="{11FBD732-1CAB-47AE-891F-9FA1E85D59F3}" type="sibTrans" cxnId="{3BF5E30F-F307-42F5-82CA-8C46E1B239C2}">
      <dgm:prSet/>
      <dgm:spPr/>
      <dgm:t>
        <a:bodyPr/>
        <a:lstStyle/>
        <a:p>
          <a:endParaRPr lang="es-ES"/>
        </a:p>
      </dgm:t>
    </dgm:pt>
    <dgm:pt modelId="{8A68713D-968C-4EDC-A797-736EACBEAA16}">
      <dgm:prSet phldrT="[Texto]"/>
      <dgm:spPr/>
      <dgm:t>
        <a:bodyPr/>
        <a:lstStyle/>
        <a:p>
          <a:r>
            <a:rPr lang="es-ES" dirty="0" smtClean="0">
              <a:solidFill>
                <a:schemeClr val="tx1"/>
              </a:solidFill>
            </a:rPr>
            <a:t>Tercera fase: Selección de la concentración óptima de NPK </a:t>
          </a:r>
          <a:endParaRPr lang="es-ES" dirty="0">
            <a:solidFill>
              <a:schemeClr val="tx1"/>
            </a:solidFill>
          </a:endParaRPr>
        </a:p>
      </dgm:t>
    </dgm:pt>
    <dgm:pt modelId="{C3D337A0-69F9-4265-9B64-1AE6C6E88479}" type="parTrans" cxnId="{61A91576-8FCD-4CF4-9608-E6D5F2313D81}">
      <dgm:prSet/>
      <dgm:spPr/>
      <dgm:t>
        <a:bodyPr/>
        <a:lstStyle/>
        <a:p>
          <a:endParaRPr lang="es-ES"/>
        </a:p>
      </dgm:t>
    </dgm:pt>
    <dgm:pt modelId="{2CCCDA03-40DE-48A9-88D4-98D9B839BE21}" type="sibTrans" cxnId="{61A91576-8FCD-4CF4-9608-E6D5F2313D81}">
      <dgm:prSet/>
      <dgm:spPr/>
      <dgm:t>
        <a:bodyPr/>
        <a:lstStyle/>
        <a:p>
          <a:endParaRPr lang="es-ES"/>
        </a:p>
      </dgm:t>
    </dgm:pt>
    <dgm:pt modelId="{16409B5A-1DF7-4957-BCA5-E54D48E2C17C}">
      <dgm:prSet phldrT="[Texto]"/>
      <dgm:spPr/>
      <dgm:t>
        <a:bodyPr/>
        <a:lstStyle/>
        <a:p>
          <a:r>
            <a:rPr lang="es-ES" dirty="0" smtClean="0">
              <a:solidFill>
                <a:schemeClr val="tx1"/>
              </a:solidFill>
            </a:rPr>
            <a:t>Segunda fase: Adaptación al agua residual</a:t>
          </a:r>
          <a:endParaRPr lang="es-ES" dirty="0">
            <a:solidFill>
              <a:schemeClr val="tx1"/>
            </a:solidFill>
          </a:endParaRPr>
        </a:p>
      </dgm:t>
    </dgm:pt>
    <dgm:pt modelId="{5001A02F-1FCB-4EF7-A644-50661E9D700B}" type="parTrans" cxnId="{9501C10D-7D7D-4F25-B2F8-A52175A7E9E3}">
      <dgm:prSet/>
      <dgm:spPr/>
      <dgm:t>
        <a:bodyPr/>
        <a:lstStyle/>
        <a:p>
          <a:endParaRPr lang="es-ES"/>
        </a:p>
      </dgm:t>
    </dgm:pt>
    <dgm:pt modelId="{4F19F1B5-4B7C-47A1-9DA9-1430F746A9E5}" type="sibTrans" cxnId="{9501C10D-7D7D-4F25-B2F8-A52175A7E9E3}">
      <dgm:prSet/>
      <dgm:spPr/>
      <dgm:t>
        <a:bodyPr/>
        <a:lstStyle/>
        <a:p>
          <a:endParaRPr lang="es-ES"/>
        </a:p>
      </dgm:t>
    </dgm:pt>
    <dgm:pt modelId="{4B528940-3E4E-4E33-96D5-1117612CEC87}">
      <dgm:prSet phldrT="[Texto]"/>
      <dgm:spPr/>
      <dgm:t>
        <a:bodyPr/>
        <a:lstStyle/>
        <a:p>
          <a:r>
            <a:rPr lang="es-ES" dirty="0" smtClean="0">
              <a:solidFill>
                <a:schemeClr val="tx1"/>
              </a:solidFill>
            </a:rPr>
            <a:t>Primera fase: Aislamiento e identificación</a:t>
          </a:r>
          <a:endParaRPr lang="es-ES" dirty="0">
            <a:solidFill>
              <a:schemeClr val="tx1"/>
            </a:solidFill>
          </a:endParaRPr>
        </a:p>
      </dgm:t>
    </dgm:pt>
    <dgm:pt modelId="{0A28C540-ECCB-4703-9886-4580CC657C8A}" type="parTrans" cxnId="{D40447D8-3307-4376-A605-BC918151052C}">
      <dgm:prSet/>
      <dgm:spPr/>
      <dgm:t>
        <a:bodyPr/>
        <a:lstStyle/>
        <a:p>
          <a:endParaRPr lang="es-ES"/>
        </a:p>
      </dgm:t>
    </dgm:pt>
    <dgm:pt modelId="{A01405AE-C57C-4DC1-B16C-C04AFE730EE1}" type="sibTrans" cxnId="{D40447D8-3307-4376-A605-BC918151052C}">
      <dgm:prSet/>
      <dgm:spPr/>
      <dgm:t>
        <a:bodyPr/>
        <a:lstStyle/>
        <a:p>
          <a:endParaRPr lang="es-ES"/>
        </a:p>
      </dgm:t>
    </dgm:pt>
    <dgm:pt modelId="{46C97D4E-0345-42F0-BD63-88226E466E0C}" type="pres">
      <dgm:prSet presAssocID="{DE0F29D1-5AB0-48FD-A624-7D0F8AF33895}" presName="compositeShape" presStyleCnt="0">
        <dgm:presLayoutVars>
          <dgm:chMax val="7"/>
          <dgm:dir/>
          <dgm:resizeHandles val="exact"/>
        </dgm:presLayoutVars>
      </dgm:prSet>
      <dgm:spPr/>
    </dgm:pt>
    <dgm:pt modelId="{CCA238D6-53BB-4655-9059-83BD7236B3F6}" type="pres">
      <dgm:prSet presAssocID="{DE0F29D1-5AB0-48FD-A624-7D0F8AF33895}" presName="wedge1" presStyleLbl="node1" presStyleIdx="0" presStyleCnt="4"/>
      <dgm:spPr/>
      <dgm:t>
        <a:bodyPr/>
        <a:lstStyle/>
        <a:p>
          <a:endParaRPr lang="es-ES"/>
        </a:p>
      </dgm:t>
    </dgm:pt>
    <dgm:pt modelId="{6217C95F-A0E3-411C-B5A6-78544E131068}" type="pres">
      <dgm:prSet presAssocID="{DE0F29D1-5AB0-48FD-A624-7D0F8AF33895}" presName="wedge1Tx" presStyleLbl="node1" presStyleIdx="0" presStyleCnt="4">
        <dgm:presLayoutVars>
          <dgm:chMax val="0"/>
          <dgm:chPref val="0"/>
          <dgm:bulletEnabled val="1"/>
        </dgm:presLayoutVars>
      </dgm:prSet>
      <dgm:spPr/>
      <dgm:t>
        <a:bodyPr/>
        <a:lstStyle/>
        <a:p>
          <a:endParaRPr lang="es-ES"/>
        </a:p>
      </dgm:t>
    </dgm:pt>
    <dgm:pt modelId="{D87B69BF-7980-4388-9585-3D3C6E6CE917}" type="pres">
      <dgm:prSet presAssocID="{DE0F29D1-5AB0-48FD-A624-7D0F8AF33895}" presName="wedge2" presStyleLbl="node1" presStyleIdx="1" presStyleCnt="4"/>
      <dgm:spPr/>
      <dgm:t>
        <a:bodyPr/>
        <a:lstStyle/>
        <a:p>
          <a:endParaRPr lang="es-ES"/>
        </a:p>
      </dgm:t>
    </dgm:pt>
    <dgm:pt modelId="{C82F9025-8987-44B2-9FC5-5AEAE653B5D7}" type="pres">
      <dgm:prSet presAssocID="{DE0F29D1-5AB0-48FD-A624-7D0F8AF33895}" presName="wedge2Tx" presStyleLbl="node1" presStyleIdx="1" presStyleCnt="4">
        <dgm:presLayoutVars>
          <dgm:chMax val="0"/>
          <dgm:chPref val="0"/>
          <dgm:bulletEnabled val="1"/>
        </dgm:presLayoutVars>
      </dgm:prSet>
      <dgm:spPr/>
      <dgm:t>
        <a:bodyPr/>
        <a:lstStyle/>
        <a:p>
          <a:endParaRPr lang="es-ES"/>
        </a:p>
      </dgm:t>
    </dgm:pt>
    <dgm:pt modelId="{24D54421-1A03-4664-AF0F-C7247EF730A7}" type="pres">
      <dgm:prSet presAssocID="{DE0F29D1-5AB0-48FD-A624-7D0F8AF33895}" presName="wedge3" presStyleLbl="node1" presStyleIdx="2" presStyleCnt="4"/>
      <dgm:spPr/>
      <dgm:t>
        <a:bodyPr/>
        <a:lstStyle/>
        <a:p>
          <a:endParaRPr lang="es-ES"/>
        </a:p>
      </dgm:t>
    </dgm:pt>
    <dgm:pt modelId="{51BC749D-FA89-4FEF-888C-E06D33B50E48}" type="pres">
      <dgm:prSet presAssocID="{DE0F29D1-5AB0-48FD-A624-7D0F8AF33895}" presName="wedge3Tx" presStyleLbl="node1" presStyleIdx="2" presStyleCnt="4">
        <dgm:presLayoutVars>
          <dgm:chMax val="0"/>
          <dgm:chPref val="0"/>
          <dgm:bulletEnabled val="1"/>
        </dgm:presLayoutVars>
      </dgm:prSet>
      <dgm:spPr/>
      <dgm:t>
        <a:bodyPr/>
        <a:lstStyle/>
        <a:p>
          <a:endParaRPr lang="es-ES"/>
        </a:p>
      </dgm:t>
    </dgm:pt>
    <dgm:pt modelId="{53310AA6-3FD8-4938-8766-EAF61DA10132}" type="pres">
      <dgm:prSet presAssocID="{DE0F29D1-5AB0-48FD-A624-7D0F8AF33895}" presName="wedge4" presStyleLbl="node1" presStyleIdx="3" presStyleCnt="4"/>
      <dgm:spPr/>
      <dgm:t>
        <a:bodyPr/>
        <a:lstStyle/>
        <a:p>
          <a:endParaRPr lang="es-ES"/>
        </a:p>
      </dgm:t>
    </dgm:pt>
    <dgm:pt modelId="{49B8C8E9-AAAC-4E4D-8B92-1E7EC15A32F2}" type="pres">
      <dgm:prSet presAssocID="{DE0F29D1-5AB0-48FD-A624-7D0F8AF33895}" presName="wedge4Tx" presStyleLbl="node1" presStyleIdx="3" presStyleCnt="4">
        <dgm:presLayoutVars>
          <dgm:chMax val="0"/>
          <dgm:chPref val="0"/>
          <dgm:bulletEnabled val="1"/>
        </dgm:presLayoutVars>
      </dgm:prSet>
      <dgm:spPr/>
      <dgm:t>
        <a:bodyPr/>
        <a:lstStyle/>
        <a:p>
          <a:endParaRPr lang="es-ES"/>
        </a:p>
      </dgm:t>
    </dgm:pt>
  </dgm:ptLst>
  <dgm:cxnLst>
    <dgm:cxn modelId="{9F9A0312-3947-42D6-AF07-3DFA9129EFB3}" type="presOf" srcId="{DE0F29D1-5AB0-48FD-A624-7D0F8AF33895}" destId="{46C97D4E-0345-42F0-BD63-88226E466E0C}" srcOrd="0" destOrd="0" presId="urn:microsoft.com/office/officeart/2005/8/layout/chart3"/>
    <dgm:cxn modelId="{2145F9C8-EFA6-46D6-BF86-7E2F814789B7}" type="presOf" srcId="{02E45793-E2A3-4382-BDA7-5682F393B46A}" destId="{CCA238D6-53BB-4655-9059-83BD7236B3F6}" srcOrd="0" destOrd="0" presId="urn:microsoft.com/office/officeart/2005/8/layout/chart3"/>
    <dgm:cxn modelId="{61A91576-8FCD-4CF4-9608-E6D5F2313D81}" srcId="{DE0F29D1-5AB0-48FD-A624-7D0F8AF33895}" destId="{8A68713D-968C-4EDC-A797-736EACBEAA16}" srcOrd="1" destOrd="0" parTransId="{C3D337A0-69F9-4265-9B64-1AE6C6E88479}" sibTransId="{2CCCDA03-40DE-48A9-88D4-98D9B839BE21}"/>
    <dgm:cxn modelId="{F7F3F185-1F3E-4C3E-9500-EC62A95F647A}" type="presOf" srcId="{4B528940-3E4E-4E33-96D5-1117612CEC87}" destId="{53310AA6-3FD8-4938-8766-EAF61DA10132}" srcOrd="0" destOrd="0" presId="urn:microsoft.com/office/officeart/2005/8/layout/chart3"/>
    <dgm:cxn modelId="{1EDACD93-E51E-4690-9137-E2A712E07E69}" type="presOf" srcId="{16409B5A-1DF7-4957-BCA5-E54D48E2C17C}" destId="{24D54421-1A03-4664-AF0F-C7247EF730A7}" srcOrd="0" destOrd="0" presId="urn:microsoft.com/office/officeart/2005/8/layout/chart3"/>
    <dgm:cxn modelId="{3BF5E30F-F307-42F5-82CA-8C46E1B239C2}" srcId="{DE0F29D1-5AB0-48FD-A624-7D0F8AF33895}" destId="{02E45793-E2A3-4382-BDA7-5682F393B46A}" srcOrd="0" destOrd="0" parTransId="{C1C37702-A93B-4ED8-8D82-5855852405EB}" sibTransId="{11FBD732-1CAB-47AE-891F-9FA1E85D59F3}"/>
    <dgm:cxn modelId="{D40447D8-3307-4376-A605-BC918151052C}" srcId="{DE0F29D1-5AB0-48FD-A624-7D0F8AF33895}" destId="{4B528940-3E4E-4E33-96D5-1117612CEC87}" srcOrd="3" destOrd="0" parTransId="{0A28C540-ECCB-4703-9886-4580CC657C8A}" sibTransId="{A01405AE-C57C-4DC1-B16C-C04AFE730EE1}"/>
    <dgm:cxn modelId="{5BB28913-013C-4E87-BE36-C02209FA7B7A}" type="presOf" srcId="{02E45793-E2A3-4382-BDA7-5682F393B46A}" destId="{6217C95F-A0E3-411C-B5A6-78544E131068}" srcOrd="1" destOrd="0" presId="urn:microsoft.com/office/officeart/2005/8/layout/chart3"/>
    <dgm:cxn modelId="{9501C10D-7D7D-4F25-B2F8-A52175A7E9E3}" srcId="{DE0F29D1-5AB0-48FD-A624-7D0F8AF33895}" destId="{16409B5A-1DF7-4957-BCA5-E54D48E2C17C}" srcOrd="2" destOrd="0" parTransId="{5001A02F-1FCB-4EF7-A644-50661E9D700B}" sibTransId="{4F19F1B5-4B7C-47A1-9DA9-1430F746A9E5}"/>
    <dgm:cxn modelId="{63D6E4CF-60DA-48EC-B55A-EAB9710739B3}" type="presOf" srcId="{16409B5A-1DF7-4957-BCA5-E54D48E2C17C}" destId="{51BC749D-FA89-4FEF-888C-E06D33B50E48}" srcOrd="1" destOrd="0" presId="urn:microsoft.com/office/officeart/2005/8/layout/chart3"/>
    <dgm:cxn modelId="{6940BD5F-1091-41E2-A689-7382C27B106F}" type="presOf" srcId="{8A68713D-968C-4EDC-A797-736EACBEAA16}" destId="{C82F9025-8987-44B2-9FC5-5AEAE653B5D7}" srcOrd="1" destOrd="0" presId="urn:microsoft.com/office/officeart/2005/8/layout/chart3"/>
    <dgm:cxn modelId="{4068DC3C-0D89-4B20-8291-84C5057C0C9E}" type="presOf" srcId="{4B528940-3E4E-4E33-96D5-1117612CEC87}" destId="{49B8C8E9-AAAC-4E4D-8B92-1E7EC15A32F2}" srcOrd="1" destOrd="0" presId="urn:microsoft.com/office/officeart/2005/8/layout/chart3"/>
    <dgm:cxn modelId="{E9D8E071-F5A8-470C-A43D-2ABDDF5A59B8}" type="presOf" srcId="{8A68713D-968C-4EDC-A797-736EACBEAA16}" destId="{D87B69BF-7980-4388-9585-3D3C6E6CE917}" srcOrd="0" destOrd="0" presId="urn:microsoft.com/office/officeart/2005/8/layout/chart3"/>
    <dgm:cxn modelId="{A44CDF2B-637A-49A6-8B05-20B7AC05973E}" type="presParOf" srcId="{46C97D4E-0345-42F0-BD63-88226E466E0C}" destId="{CCA238D6-53BB-4655-9059-83BD7236B3F6}" srcOrd="0" destOrd="0" presId="urn:microsoft.com/office/officeart/2005/8/layout/chart3"/>
    <dgm:cxn modelId="{DD33DF85-ABDE-40A5-88F8-8D7BB33621C4}" type="presParOf" srcId="{46C97D4E-0345-42F0-BD63-88226E466E0C}" destId="{6217C95F-A0E3-411C-B5A6-78544E131068}" srcOrd="1" destOrd="0" presId="urn:microsoft.com/office/officeart/2005/8/layout/chart3"/>
    <dgm:cxn modelId="{4977AEB2-7F04-4381-B70D-C97B316E2262}" type="presParOf" srcId="{46C97D4E-0345-42F0-BD63-88226E466E0C}" destId="{D87B69BF-7980-4388-9585-3D3C6E6CE917}" srcOrd="2" destOrd="0" presId="urn:microsoft.com/office/officeart/2005/8/layout/chart3"/>
    <dgm:cxn modelId="{BBDE9920-9AAD-4D4C-B51B-C87C49328BC2}" type="presParOf" srcId="{46C97D4E-0345-42F0-BD63-88226E466E0C}" destId="{C82F9025-8987-44B2-9FC5-5AEAE653B5D7}" srcOrd="3" destOrd="0" presId="urn:microsoft.com/office/officeart/2005/8/layout/chart3"/>
    <dgm:cxn modelId="{75DED109-8941-4A19-A0BB-79D38C76165C}" type="presParOf" srcId="{46C97D4E-0345-42F0-BD63-88226E466E0C}" destId="{24D54421-1A03-4664-AF0F-C7247EF730A7}" srcOrd="4" destOrd="0" presId="urn:microsoft.com/office/officeart/2005/8/layout/chart3"/>
    <dgm:cxn modelId="{3C1F4CCC-231D-47C6-814F-7345B814A69C}" type="presParOf" srcId="{46C97D4E-0345-42F0-BD63-88226E466E0C}" destId="{51BC749D-FA89-4FEF-888C-E06D33B50E48}" srcOrd="5" destOrd="0" presId="urn:microsoft.com/office/officeart/2005/8/layout/chart3"/>
    <dgm:cxn modelId="{9CDCF4F3-9875-45FB-879B-8F06E29045F8}" type="presParOf" srcId="{46C97D4E-0345-42F0-BD63-88226E466E0C}" destId="{53310AA6-3FD8-4938-8766-EAF61DA10132}" srcOrd="6" destOrd="0" presId="urn:microsoft.com/office/officeart/2005/8/layout/chart3"/>
    <dgm:cxn modelId="{23C810D0-C15D-4EB6-AE54-E9B15BC7DCA1}" type="presParOf" srcId="{46C97D4E-0345-42F0-BD63-88226E466E0C}" destId="{49B8C8E9-AAAC-4E4D-8B92-1E7EC15A32F2}"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A111E7-428D-43A2-9F7B-AD56EA42832A}" type="doc">
      <dgm:prSet loTypeId="urn:microsoft.com/office/officeart/2005/8/layout/process3" loCatId="process" qsTypeId="urn:microsoft.com/office/officeart/2005/8/quickstyle/3d2" qsCatId="3D" csTypeId="urn:microsoft.com/office/officeart/2005/8/colors/colorful1" csCatId="colorful" phldr="1"/>
      <dgm:spPr/>
      <dgm:t>
        <a:bodyPr/>
        <a:lstStyle/>
        <a:p>
          <a:endParaRPr lang="es-ES"/>
        </a:p>
      </dgm:t>
    </dgm:pt>
    <dgm:pt modelId="{48BF0F19-E08B-4735-8897-98EF793707A6}">
      <dgm:prSet phldrT="[Texto]"/>
      <dgm:spPr/>
      <dgm:t>
        <a:bodyPr/>
        <a:lstStyle/>
        <a:p>
          <a:r>
            <a:rPr lang="es-ES" dirty="0" err="1" smtClean="0"/>
            <a:t>Aravantinou</a:t>
          </a:r>
          <a:r>
            <a:rPr lang="es-ES" dirty="0" smtClean="0"/>
            <a:t>, y otros (2013)</a:t>
          </a:r>
          <a:endParaRPr lang="es-ES" dirty="0"/>
        </a:p>
      </dgm:t>
    </dgm:pt>
    <dgm:pt modelId="{EE1E0FC8-DC97-4E10-BE38-0D53A16679B6}" type="parTrans" cxnId="{C562E556-2573-4C2C-A527-DD1C19CEF7C4}">
      <dgm:prSet/>
      <dgm:spPr/>
      <dgm:t>
        <a:bodyPr/>
        <a:lstStyle/>
        <a:p>
          <a:endParaRPr lang="es-ES"/>
        </a:p>
      </dgm:t>
    </dgm:pt>
    <dgm:pt modelId="{14027DE1-D9C2-49E6-9CB5-22F9A88C6298}" type="sibTrans" cxnId="{C562E556-2573-4C2C-A527-DD1C19CEF7C4}">
      <dgm:prSet/>
      <dgm:spPr/>
      <dgm:t>
        <a:bodyPr/>
        <a:lstStyle/>
        <a:p>
          <a:endParaRPr lang="es-ES"/>
        </a:p>
      </dgm:t>
    </dgm:pt>
    <dgm:pt modelId="{21F019FB-B1FE-40CC-BAF6-92C0D7FE47C3}">
      <dgm:prSet phldrT="[Texto]"/>
      <dgm:spPr/>
      <dgm:t>
        <a:bodyPr/>
        <a:lstStyle/>
        <a:p>
          <a:r>
            <a:rPr lang="es-ES" i="1" dirty="0" smtClean="0"/>
            <a:t>Scenedesmu</a:t>
          </a:r>
          <a:r>
            <a:rPr lang="es-ES" dirty="0" smtClean="0"/>
            <a:t>s y </a:t>
          </a:r>
          <a:r>
            <a:rPr lang="es-ES" i="1" dirty="0" smtClean="0"/>
            <a:t>Chlorococcum</a:t>
          </a:r>
          <a:r>
            <a:rPr lang="es-ES" dirty="0" smtClean="0"/>
            <a:t> potencial como sistema depurador de aguas residuales</a:t>
          </a:r>
          <a:endParaRPr lang="es-ES" dirty="0"/>
        </a:p>
      </dgm:t>
    </dgm:pt>
    <dgm:pt modelId="{999265C2-8C7F-4441-89C7-7B6D0B260F09}" type="parTrans" cxnId="{7ABB9F11-3B4E-436F-9A2C-ADD284066FA0}">
      <dgm:prSet/>
      <dgm:spPr/>
      <dgm:t>
        <a:bodyPr/>
        <a:lstStyle/>
        <a:p>
          <a:endParaRPr lang="es-ES"/>
        </a:p>
      </dgm:t>
    </dgm:pt>
    <dgm:pt modelId="{072A3E57-A9A4-4DBB-8834-19C529E2ABC3}" type="sibTrans" cxnId="{7ABB9F11-3B4E-436F-9A2C-ADD284066FA0}">
      <dgm:prSet/>
      <dgm:spPr/>
      <dgm:t>
        <a:bodyPr/>
        <a:lstStyle/>
        <a:p>
          <a:endParaRPr lang="es-ES"/>
        </a:p>
      </dgm:t>
    </dgm:pt>
    <dgm:pt modelId="{D5B0543C-0177-4478-802B-5625F3FB54DD}" type="pres">
      <dgm:prSet presAssocID="{60A111E7-428D-43A2-9F7B-AD56EA42832A}" presName="linearFlow" presStyleCnt="0">
        <dgm:presLayoutVars>
          <dgm:dir/>
          <dgm:animLvl val="lvl"/>
          <dgm:resizeHandles val="exact"/>
        </dgm:presLayoutVars>
      </dgm:prSet>
      <dgm:spPr/>
      <dgm:t>
        <a:bodyPr/>
        <a:lstStyle/>
        <a:p>
          <a:endParaRPr lang="es-ES"/>
        </a:p>
      </dgm:t>
    </dgm:pt>
    <dgm:pt modelId="{CAE32511-B974-4AA6-8BE4-CA63816C5BE5}" type="pres">
      <dgm:prSet presAssocID="{48BF0F19-E08B-4735-8897-98EF793707A6}" presName="composite" presStyleCnt="0"/>
      <dgm:spPr/>
    </dgm:pt>
    <dgm:pt modelId="{FB5E8D49-8323-4129-B775-686C69B1AF13}" type="pres">
      <dgm:prSet presAssocID="{48BF0F19-E08B-4735-8897-98EF793707A6}" presName="parTx" presStyleLbl="node1" presStyleIdx="0" presStyleCnt="1">
        <dgm:presLayoutVars>
          <dgm:chMax val="0"/>
          <dgm:chPref val="0"/>
          <dgm:bulletEnabled val="1"/>
        </dgm:presLayoutVars>
      </dgm:prSet>
      <dgm:spPr/>
      <dgm:t>
        <a:bodyPr/>
        <a:lstStyle/>
        <a:p>
          <a:endParaRPr lang="es-ES"/>
        </a:p>
      </dgm:t>
    </dgm:pt>
    <dgm:pt modelId="{533A53F2-79CC-4A01-BF1E-D14C68EB2D90}" type="pres">
      <dgm:prSet presAssocID="{48BF0F19-E08B-4735-8897-98EF793707A6}" presName="parSh" presStyleLbl="node1" presStyleIdx="0" presStyleCnt="1" custLinFactNeighborX="79" custLinFactNeighborY="0"/>
      <dgm:spPr/>
      <dgm:t>
        <a:bodyPr/>
        <a:lstStyle/>
        <a:p>
          <a:endParaRPr lang="es-ES"/>
        </a:p>
      </dgm:t>
    </dgm:pt>
    <dgm:pt modelId="{1CE0B571-8F03-422E-BFDC-E683F9F633BD}" type="pres">
      <dgm:prSet presAssocID="{48BF0F19-E08B-4735-8897-98EF793707A6}" presName="desTx" presStyleLbl="fgAcc1" presStyleIdx="0" presStyleCnt="1" custLinFactNeighborX="1302" custLinFactNeighborY="-7419">
        <dgm:presLayoutVars>
          <dgm:bulletEnabled val="1"/>
        </dgm:presLayoutVars>
      </dgm:prSet>
      <dgm:spPr/>
      <dgm:t>
        <a:bodyPr/>
        <a:lstStyle/>
        <a:p>
          <a:endParaRPr lang="es-ES"/>
        </a:p>
      </dgm:t>
    </dgm:pt>
  </dgm:ptLst>
  <dgm:cxnLst>
    <dgm:cxn modelId="{C4D4C147-6AC6-41B0-976C-59BE6064D3AE}" type="presOf" srcId="{60A111E7-428D-43A2-9F7B-AD56EA42832A}" destId="{D5B0543C-0177-4478-802B-5625F3FB54DD}" srcOrd="0" destOrd="0" presId="urn:microsoft.com/office/officeart/2005/8/layout/process3"/>
    <dgm:cxn modelId="{3BD85F3D-760B-48EF-8178-E29AA8C987D3}" type="presOf" srcId="{48BF0F19-E08B-4735-8897-98EF793707A6}" destId="{533A53F2-79CC-4A01-BF1E-D14C68EB2D90}" srcOrd="1" destOrd="0" presId="urn:microsoft.com/office/officeart/2005/8/layout/process3"/>
    <dgm:cxn modelId="{7ABB9F11-3B4E-436F-9A2C-ADD284066FA0}" srcId="{48BF0F19-E08B-4735-8897-98EF793707A6}" destId="{21F019FB-B1FE-40CC-BAF6-92C0D7FE47C3}" srcOrd="0" destOrd="0" parTransId="{999265C2-8C7F-4441-89C7-7B6D0B260F09}" sibTransId="{072A3E57-A9A4-4DBB-8834-19C529E2ABC3}"/>
    <dgm:cxn modelId="{C562E556-2573-4C2C-A527-DD1C19CEF7C4}" srcId="{60A111E7-428D-43A2-9F7B-AD56EA42832A}" destId="{48BF0F19-E08B-4735-8897-98EF793707A6}" srcOrd="0" destOrd="0" parTransId="{EE1E0FC8-DC97-4E10-BE38-0D53A16679B6}" sibTransId="{14027DE1-D9C2-49E6-9CB5-22F9A88C6298}"/>
    <dgm:cxn modelId="{C86DE7BB-A4FC-4DD5-924F-79F9D289DFE2}" type="presOf" srcId="{21F019FB-B1FE-40CC-BAF6-92C0D7FE47C3}" destId="{1CE0B571-8F03-422E-BFDC-E683F9F633BD}" srcOrd="0" destOrd="0" presId="urn:microsoft.com/office/officeart/2005/8/layout/process3"/>
    <dgm:cxn modelId="{87F03DBD-52B3-49EA-8042-BA4D9EE5063D}" type="presOf" srcId="{48BF0F19-E08B-4735-8897-98EF793707A6}" destId="{FB5E8D49-8323-4129-B775-686C69B1AF13}" srcOrd="0" destOrd="0" presId="urn:microsoft.com/office/officeart/2005/8/layout/process3"/>
    <dgm:cxn modelId="{AF68E7E1-9F7A-46AA-BAB3-4151CDBADFCC}" type="presParOf" srcId="{D5B0543C-0177-4478-802B-5625F3FB54DD}" destId="{CAE32511-B974-4AA6-8BE4-CA63816C5BE5}" srcOrd="0" destOrd="0" presId="urn:microsoft.com/office/officeart/2005/8/layout/process3"/>
    <dgm:cxn modelId="{C80B7D52-4E57-4A04-AA32-67DFA6F79831}" type="presParOf" srcId="{CAE32511-B974-4AA6-8BE4-CA63816C5BE5}" destId="{FB5E8D49-8323-4129-B775-686C69B1AF13}" srcOrd="0" destOrd="0" presId="urn:microsoft.com/office/officeart/2005/8/layout/process3"/>
    <dgm:cxn modelId="{A485C1EF-4C7D-40F7-B0E9-E9E617E8A0E4}" type="presParOf" srcId="{CAE32511-B974-4AA6-8BE4-CA63816C5BE5}" destId="{533A53F2-79CC-4A01-BF1E-D14C68EB2D90}" srcOrd="1" destOrd="0" presId="urn:microsoft.com/office/officeart/2005/8/layout/process3"/>
    <dgm:cxn modelId="{73B290D3-8C46-482F-8E65-F836F39A2B1C}" type="presParOf" srcId="{CAE32511-B974-4AA6-8BE4-CA63816C5BE5}" destId="{1CE0B571-8F03-422E-BFDC-E683F9F633B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A111E7-428D-43A2-9F7B-AD56EA42832A}" type="doc">
      <dgm:prSet loTypeId="urn:microsoft.com/office/officeart/2005/8/layout/StepDownProcess" loCatId="process" qsTypeId="urn:microsoft.com/office/officeart/2005/8/quickstyle/3d2" qsCatId="3D" csTypeId="urn:microsoft.com/office/officeart/2005/8/colors/colorful4" csCatId="colorful" phldr="1"/>
      <dgm:spPr/>
      <dgm:t>
        <a:bodyPr/>
        <a:lstStyle/>
        <a:p>
          <a:endParaRPr lang="es-ES"/>
        </a:p>
      </dgm:t>
    </dgm:pt>
    <dgm:pt modelId="{48BF0F19-E08B-4735-8897-98EF793707A6}">
      <dgm:prSet phldrT="[Texto]"/>
      <dgm:spPr/>
      <dgm:t>
        <a:bodyPr/>
        <a:lstStyle/>
        <a:p>
          <a:r>
            <a:rPr lang="es-ES" dirty="0" smtClean="0"/>
            <a:t>Según</a:t>
          </a:r>
          <a:r>
            <a:rPr lang="es-ES" baseline="0" dirty="0" smtClean="0"/>
            <a:t> </a:t>
          </a:r>
          <a:r>
            <a:rPr lang="es-ES" dirty="0" err="1" smtClean="0"/>
            <a:t>Lürling</a:t>
          </a:r>
          <a:r>
            <a:rPr lang="es-ES" dirty="0" smtClean="0"/>
            <a:t>, (2010)</a:t>
          </a:r>
          <a:endParaRPr lang="es-ES" dirty="0"/>
        </a:p>
      </dgm:t>
    </dgm:pt>
    <dgm:pt modelId="{EE1E0FC8-DC97-4E10-BE38-0D53A16679B6}" type="parTrans" cxnId="{C562E556-2573-4C2C-A527-DD1C19CEF7C4}">
      <dgm:prSet/>
      <dgm:spPr/>
      <dgm:t>
        <a:bodyPr/>
        <a:lstStyle/>
        <a:p>
          <a:endParaRPr lang="es-ES"/>
        </a:p>
      </dgm:t>
    </dgm:pt>
    <dgm:pt modelId="{14027DE1-D9C2-49E6-9CB5-22F9A88C6298}" type="sibTrans" cxnId="{C562E556-2573-4C2C-A527-DD1C19CEF7C4}">
      <dgm:prSet/>
      <dgm:spPr/>
      <dgm:t>
        <a:bodyPr/>
        <a:lstStyle/>
        <a:p>
          <a:endParaRPr lang="es-ES"/>
        </a:p>
      </dgm:t>
    </dgm:pt>
    <dgm:pt modelId="{21F019FB-B1FE-40CC-BAF6-92C0D7FE47C3}">
      <dgm:prSet phldrT="[Texto]" custT="1"/>
      <dgm:spPr/>
      <dgm:t>
        <a:bodyPr/>
        <a:lstStyle/>
        <a:p>
          <a:r>
            <a:rPr lang="es-ES" sz="1100" dirty="0" smtClean="0"/>
            <a:t>Formación de cenobios respuesta de protección</a:t>
          </a:r>
          <a:r>
            <a:rPr lang="es-ES" sz="800" dirty="0" smtClean="0"/>
            <a:t>.</a:t>
          </a:r>
          <a:endParaRPr lang="es-ES" sz="800" dirty="0"/>
        </a:p>
      </dgm:t>
    </dgm:pt>
    <dgm:pt modelId="{999265C2-8C7F-4441-89C7-7B6D0B260F09}" type="parTrans" cxnId="{7ABB9F11-3B4E-436F-9A2C-ADD284066FA0}">
      <dgm:prSet/>
      <dgm:spPr/>
      <dgm:t>
        <a:bodyPr/>
        <a:lstStyle/>
        <a:p>
          <a:endParaRPr lang="es-ES"/>
        </a:p>
      </dgm:t>
    </dgm:pt>
    <dgm:pt modelId="{072A3E57-A9A4-4DBB-8834-19C529E2ABC3}" type="sibTrans" cxnId="{7ABB9F11-3B4E-436F-9A2C-ADD284066FA0}">
      <dgm:prSet/>
      <dgm:spPr/>
      <dgm:t>
        <a:bodyPr/>
        <a:lstStyle/>
        <a:p>
          <a:endParaRPr lang="es-ES"/>
        </a:p>
      </dgm:t>
    </dgm:pt>
    <dgm:pt modelId="{AB161838-17BF-4178-8046-C5460C4F6F56}" type="pres">
      <dgm:prSet presAssocID="{60A111E7-428D-43A2-9F7B-AD56EA42832A}" presName="rootnode" presStyleCnt="0">
        <dgm:presLayoutVars>
          <dgm:chMax/>
          <dgm:chPref/>
          <dgm:dir/>
          <dgm:animLvl val="lvl"/>
        </dgm:presLayoutVars>
      </dgm:prSet>
      <dgm:spPr/>
      <dgm:t>
        <a:bodyPr/>
        <a:lstStyle/>
        <a:p>
          <a:endParaRPr lang="es-ES"/>
        </a:p>
      </dgm:t>
    </dgm:pt>
    <dgm:pt modelId="{0CBB71B1-37E5-4B44-85D9-FAB0959B4645}" type="pres">
      <dgm:prSet presAssocID="{48BF0F19-E08B-4735-8897-98EF793707A6}" presName="composite" presStyleCnt="0"/>
      <dgm:spPr/>
      <dgm:t>
        <a:bodyPr/>
        <a:lstStyle/>
        <a:p>
          <a:endParaRPr lang="es-ES"/>
        </a:p>
      </dgm:t>
    </dgm:pt>
    <dgm:pt modelId="{FEB03623-0ADD-405E-8A87-B0BB998444B3}" type="pres">
      <dgm:prSet presAssocID="{48BF0F19-E08B-4735-8897-98EF793707A6}" presName="ParentText" presStyleLbl="node1" presStyleIdx="0" presStyleCnt="1">
        <dgm:presLayoutVars>
          <dgm:chMax val="1"/>
          <dgm:chPref val="1"/>
          <dgm:bulletEnabled val="1"/>
        </dgm:presLayoutVars>
      </dgm:prSet>
      <dgm:spPr/>
      <dgm:t>
        <a:bodyPr/>
        <a:lstStyle/>
        <a:p>
          <a:endParaRPr lang="es-ES"/>
        </a:p>
      </dgm:t>
    </dgm:pt>
    <dgm:pt modelId="{AC909F54-4D1E-4B2B-92E4-2A16AE031D24}" type="pres">
      <dgm:prSet presAssocID="{48BF0F19-E08B-4735-8897-98EF793707A6}" presName="FinalChildText" presStyleLbl="revTx" presStyleIdx="0" presStyleCnt="1" custScaleX="270480" custLinFactNeighborX="89341" custLinFactNeighborY="-2379">
        <dgm:presLayoutVars>
          <dgm:chMax val="0"/>
          <dgm:chPref val="0"/>
          <dgm:bulletEnabled val="1"/>
        </dgm:presLayoutVars>
      </dgm:prSet>
      <dgm:spPr/>
      <dgm:t>
        <a:bodyPr/>
        <a:lstStyle/>
        <a:p>
          <a:endParaRPr lang="es-ES"/>
        </a:p>
      </dgm:t>
    </dgm:pt>
  </dgm:ptLst>
  <dgm:cxnLst>
    <dgm:cxn modelId="{7ABB9F11-3B4E-436F-9A2C-ADD284066FA0}" srcId="{48BF0F19-E08B-4735-8897-98EF793707A6}" destId="{21F019FB-B1FE-40CC-BAF6-92C0D7FE47C3}" srcOrd="0" destOrd="0" parTransId="{999265C2-8C7F-4441-89C7-7B6D0B260F09}" sibTransId="{072A3E57-A9A4-4DBB-8834-19C529E2ABC3}"/>
    <dgm:cxn modelId="{76679138-76E8-4A5E-9FA0-B82DEA9986B7}" type="presOf" srcId="{48BF0F19-E08B-4735-8897-98EF793707A6}" destId="{FEB03623-0ADD-405E-8A87-B0BB998444B3}" srcOrd="0" destOrd="0" presId="urn:microsoft.com/office/officeart/2005/8/layout/StepDownProcess"/>
    <dgm:cxn modelId="{C562E556-2573-4C2C-A527-DD1C19CEF7C4}" srcId="{60A111E7-428D-43A2-9F7B-AD56EA42832A}" destId="{48BF0F19-E08B-4735-8897-98EF793707A6}" srcOrd="0" destOrd="0" parTransId="{EE1E0FC8-DC97-4E10-BE38-0D53A16679B6}" sibTransId="{14027DE1-D9C2-49E6-9CB5-22F9A88C6298}"/>
    <dgm:cxn modelId="{4E03FF07-3F68-40EF-9A68-759701164D2E}" type="presOf" srcId="{60A111E7-428D-43A2-9F7B-AD56EA42832A}" destId="{AB161838-17BF-4178-8046-C5460C4F6F56}" srcOrd="0" destOrd="0" presId="urn:microsoft.com/office/officeart/2005/8/layout/StepDownProcess"/>
    <dgm:cxn modelId="{A68C4AAE-639B-4C97-922F-E84875D3FF4C}" type="presOf" srcId="{21F019FB-B1FE-40CC-BAF6-92C0D7FE47C3}" destId="{AC909F54-4D1E-4B2B-92E4-2A16AE031D24}" srcOrd="0" destOrd="0" presId="urn:microsoft.com/office/officeart/2005/8/layout/StepDownProcess"/>
    <dgm:cxn modelId="{0A4C16D5-60CD-42E5-9AFD-61DDD8C6959D}" type="presParOf" srcId="{AB161838-17BF-4178-8046-C5460C4F6F56}" destId="{0CBB71B1-37E5-4B44-85D9-FAB0959B4645}" srcOrd="0" destOrd="0" presId="urn:microsoft.com/office/officeart/2005/8/layout/StepDownProcess"/>
    <dgm:cxn modelId="{A7601610-07BB-4517-86DA-1C9BDFA16B66}" type="presParOf" srcId="{0CBB71B1-37E5-4B44-85D9-FAB0959B4645}" destId="{FEB03623-0ADD-405E-8A87-B0BB998444B3}" srcOrd="0" destOrd="0" presId="urn:microsoft.com/office/officeart/2005/8/layout/StepDownProcess"/>
    <dgm:cxn modelId="{C0A04258-C7ED-40BE-B198-BAC564959F9F}" type="presParOf" srcId="{0CBB71B1-37E5-4B44-85D9-FAB0959B4645}" destId="{AC909F54-4D1E-4B2B-92E4-2A16AE031D24}" srcOrd="1" destOrd="0" presId="urn:microsoft.com/office/officeart/2005/8/layout/StepDown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9A242F-E4D1-481A-BE94-58C885E3FC7A}" type="doc">
      <dgm:prSet loTypeId="urn:microsoft.com/office/officeart/2009/3/layout/FramedTextPicture" loCatId="picture" qsTypeId="urn:microsoft.com/office/officeart/2005/8/quickstyle/simple5" qsCatId="simple" csTypeId="urn:microsoft.com/office/officeart/2005/8/colors/accent1_2" csCatId="accent1" phldr="1"/>
      <dgm:spPr/>
      <dgm:t>
        <a:bodyPr/>
        <a:lstStyle/>
        <a:p>
          <a:endParaRPr lang="es-ES"/>
        </a:p>
      </dgm:t>
    </dgm:pt>
    <dgm:pt modelId="{9BD82253-7A0A-413D-9947-69C06952F7D9}">
      <dgm:prSet phldrT="[Texto]" phldr="1"/>
      <dgm:spPr>
        <a:blipFill rotWithShape="0">
          <a:blip xmlns:r="http://schemas.openxmlformats.org/officeDocument/2006/relationships" r:embed="rId1"/>
          <a:stretch>
            <a:fillRect/>
          </a:stretch>
        </a:blipFill>
      </dgm:spPr>
      <dgm:t>
        <a:bodyPr/>
        <a:lstStyle/>
        <a:p>
          <a:endParaRPr lang="es-ES" dirty="0"/>
        </a:p>
      </dgm:t>
    </dgm:pt>
    <dgm:pt modelId="{50204095-28D6-468B-A793-BD7E54B170B5}" type="parTrans" cxnId="{069F05AB-23E5-4332-A765-504F37A91DB6}">
      <dgm:prSet/>
      <dgm:spPr/>
      <dgm:t>
        <a:bodyPr/>
        <a:lstStyle/>
        <a:p>
          <a:endParaRPr lang="es-ES"/>
        </a:p>
      </dgm:t>
    </dgm:pt>
    <dgm:pt modelId="{13AF535E-9209-4830-BB47-8C25ACF1E999}" type="sibTrans" cxnId="{069F05AB-23E5-4332-A765-504F37A91DB6}">
      <dgm:prSet/>
      <dgm:spPr/>
      <dgm:t>
        <a:bodyPr/>
        <a:lstStyle/>
        <a:p>
          <a:endParaRPr lang="es-ES"/>
        </a:p>
      </dgm:t>
    </dgm:pt>
    <dgm:pt modelId="{D6796E92-E954-4C22-A97D-FADFBC5010D0}" type="pres">
      <dgm:prSet presAssocID="{099A242F-E4D1-481A-BE94-58C885E3FC7A}" presName="Name0" presStyleCnt="0">
        <dgm:presLayoutVars>
          <dgm:chMax/>
          <dgm:chPref/>
          <dgm:dir/>
        </dgm:presLayoutVars>
      </dgm:prSet>
      <dgm:spPr/>
      <dgm:t>
        <a:bodyPr/>
        <a:lstStyle/>
        <a:p>
          <a:endParaRPr lang="es-ES"/>
        </a:p>
      </dgm:t>
    </dgm:pt>
    <dgm:pt modelId="{BA0D15EC-CE78-48D6-BE1F-0AFF694CBE95}" type="pres">
      <dgm:prSet presAssocID="{9BD82253-7A0A-413D-9947-69C06952F7D9}" presName="composite" presStyleCnt="0">
        <dgm:presLayoutVars>
          <dgm:chMax/>
          <dgm:chPref/>
        </dgm:presLayoutVars>
      </dgm:prSet>
      <dgm:spPr/>
    </dgm:pt>
    <dgm:pt modelId="{35D874AC-6394-40C0-A843-50A7BD484BA2}" type="pres">
      <dgm:prSet presAssocID="{9BD82253-7A0A-413D-9947-69C06952F7D9}" presName="Image" presStyleLbl="bgImgPlace1" presStyleIdx="0" presStyleCnt="1"/>
      <dgm:spPr>
        <a:blipFill rotWithShape="1">
          <a:blip xmlns:r="http://schemas.openxmlformats.org/officeDocument/2006/relationships" r:embed="rId2"/>
          <a:stretch>
            <a:fillRect/>
          </a:stretch>
        </a:blipFill>
      </dgm:spPr>
    </dgm:pt>
    <dgm:pt modelId="{B5792553-C7BD-4D24-8DD0-74F5C33886A0}" type="pres">
      <dgm:prSet presAssocID="{9BD82253-7A0A-413D-9947-69C06952F7D9}" presName="ParentText" presStyleLbl="revTx" presStyleIdx="0" presStyleCnt="1">
        <dgm:presLayoutVars>
          <dgm:chMax val="0"/>
          <dgm:chPref val="0"/>
          <dgm:bulletEnabled val="1"/>
        </dgm:presLayoutVars>
      </dgm:prSet>
      <dgm:spPr/>
      <dgm:t>
        <a:bodyPr/>
        <a:lstStyle/>
        <a:p>
          <a:endParaRPr lang="es-ES"/>
        </a:p>
      </dgm:t>
    </dgm:pt>
    <dgm:pt modelId="{B0A19AD8-EF6E-45FA-A7C5-CD2EC5556901}" type="pres">
      <dgm:prSet presAssocID="{9BD82253-7A0A-413D-9947-69C06952F7D9}" presName="tlFrame" presStyleLbl="node1" presStyleIdx="0" presStyleCnt="4"/>
      <dgm:spPr>
        <a:solidFill>
          <a:schemeClr val="accent2">
            <a:lumMod val="75000"/>
          </a:schemeClr>
        </a:solidFill>
      </dgm:spPr>
    </dgm:pt>
    <dgm:pt modelId="{6EAE684A-8D3C-4862-ABBC-D9100506D1EA}" type="pres">
      <dgm:prSet presAssocID="{9BD82253-7A0A-413D-9947-69C06952F7D9}" presName="trFrame" presStyleLbl="node1" presStyleIdx="1" presStyleCnt="4"/>
      <dgm:spPr>
        <a:solidFill>
          <a:schemeClr val="accent4">
            <a:lumMod val="75000"/>
          </a:schemeClr>
        </a:solidFill>
      </dgm:spPr>
    </dgm:pt>
    <dgm:pt modelId="{87E18567-AB9A-446A-B748-DAF2B89A2038}" type="pres">
      <dgm:prSet presAssocID="{9BD82253-7A0A-413D-9947-69C06952F7D9}" presName="blFrame" presStyleLbl="node1" presStyleIdx="2" presStyleCnt="4"/>
      <dgm:spPr>
        <a:solidFill>
          <a:schemeClr val="accent2">
            <a:lumMod val="75000"/>
          </a:schemeClr>
        </a:solidFill>
      </dgm:spPr>
    </dgm:pt>
    <dgm:pt modelId="{81F735BA-11A5-453F-B654-E3877DFCD6DE}" type="pres">
      <dgm:prSet presAssocID="{9BD82253-7A0A-413D-9947-69C06952F7D9}" presName="brFrame" presStyleLbl="node1" presStyleIdx="3" presStyleCnt="4"/>
      <dgm:spPr>
        <a:solidFill>
          <a:schemeClr val="accent4">
            <a:lumMod val="75000"/>
          </a:schemeClr>
        </a:solidFill>
      </dgm:spPr>
    </dgm:pt>
  </dgm:ptLst>
  <dgm:cxnLst>
    <dgm:cxn modelId="{2C6E7C4A-EDF7-45B1-92D9-2CA632AF5A84}" type="presOf" srcId="{099A242F-E4D1-481A-BE94-58C885E3FC7A}" destId="{D6796E92-E954-4C22-A97D-FADFBC5010D0}" srcOrd="0" destOrd="0" presId="urn:microsoft.com/office/officeart/2009/3/layout/FramedTextPicture"/>
    <dgm:cxn modelId="{069F05AB-23E5-4332-A765-504F37A91DB6}" srcId="{099A242F-E4D1-481A-BE94-58C885E3FC7A}" destId="{9BD82253-7A0A-413D-9947-69C06952F7D9}" srcOrd="0" destOrd="0" parTransId="{50204095-28D6-468B-A793-BD7E54B170B5}" sibTransId="{13AF535E-9209-4830-BB47-8C25ACF1E999}"/>
    <dgm:cxn modelId="{7555089B-69F3-4AFB-8018-6860AD66D955}" type="presOf" srcId="{9BD82253-7A0A-413D-9947-69C06952F7D9}" destId="{B5792553-C7BD-4D24-8DD0-74F5C33886A0}" srcOrd="0" destOrd="0" presId="urn:microsoft.com/office/officeart/2009/3/layout/FramedTextPicture"/>
    <dgm:cxn modelId="{35E26984-33B9-4AE9-A07D-C7F212CBF83B}" type="presParOf" srcId="{D6796E92-E954-4C22-A97D-FADFBC5010D0}" destId="{BA0D15EC-CE78-48D6-BE1F-0AFF694CBE95}" srcOrd="0" destOrd="0" presId="urn:microsoft.com/office/officeart/2009/3/layout/FramedTextPicture"/>
    <dgm:cxn modelId="{E826DAA9-FE1A-4A96-AA07-EC2B5B4FF19A}" type="presParOf" srcId="{BA0D15EC-CE78-48D6-BE1F-0AFF694CBE95}" destId="{35D874AC-6394-40C0-A843-50A7BD484BA2}" srcOrd="0" destOrd="0" presId="urn:microsoft.com/office/officeart/2009/3/layout/FramedTextPicture"/>
    <dgm:cxn modelId="{DACFE948-DC43-4CCB-BA6B-98C0013BA701}" type="presParOf" srcId="{BA0D15EC-CE78-48D6-BE1F-0AFF694CBE95}" destId="{B5792553-C7BD-4D24-8DD0-74F5C33886A0}" srcOrd="1" destOrd="0" presId="urn:microsoft.com/office/officeart/2009/3/layout/FramedTextPicture"/>
    <dgm:cxn modelId="{0F3CB094-AF37-4068-85EF-93F886C90D4A}" type="presParOf" srcId="{BA0D15EC-CE78-48D6-BE1F-0AFF694CBE95}" destId="{B0A19AD8-EF6E-45FA-A7C5-CD2EC5556901}" srcOrd="2" destOrd="0" presId="urn:microsoft.com/office/officeart/2009/3/layout/FramedTextPicture"/>
    <dgm:cxn modelId="{1D017007-27AE-4AD6-A7CA-33FF8F8866F2}" type="presParOf" srcId="{BA0D15EC-CE78-48D6-BE1F-0AFF694CBE95}" destId="{6EAE684A-8D3C-4862-ABBC-D9100506D1EA}" srcOrd="3" destOrd="0" presId="urn:microsoft.com/office/officeart/2009/3/layout/FramedTextPicture"/>
    <dgm:cxn modelId="{EA8C386B-E43A-4BEE-A6AB-0479B75B783B}" type="presParOf" srcId="{BA0D15EC-CE78-48D6-BE1F-0AFF694CBE95}" destId="{87E18567-AB9A-446A-B748-DAF2B89A2038}" srcOrd="4" destOrd="0" presId="urn:microsoft.com/office/officeart/2009/3/layout/FramedTextPicture"/>
    <dgm:cxn modelId="{7C95D938-D7B7-400E-B272-14CD63B45D53}" type="presParOf" srcId="{BA0D15EC-CE78-48D6-BE1F-0AFF694CBE95}" destId="{81F735BA-11A5-453F-B654-E3877DFCD6DE}"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A111E7-428D-43A2-9F7B-AD56EA42832A}" type="doc">
      <dgm:prSet loTypeId="urn:microsoft.com/office/officeart/2005/8/layout/process3" loCatId="process" qsTypeId="urn:microsoft.com/office/officeart/2005/8/quickstyle/3d2" qsCatId="3D" csTypeId="urn:microsoft.com/office/officeart/2005/8/colors/colorful4" csCatId="colorful" phldr="1"/>
      <dgm:spPr/>
      <dgm:t>
        <a:bodyPr/>
        <a:lstStyle/>
        <a:p>
          <a:endParaRPr lang="es-ES"/>
        </a:p>
      </dgm:t>
    </dgm:pt>
    <dgm:pt modelId="{48BF0F19-E08B-4735-8897-98EF793707A6}">
      <dgm:prSet phldrT="[Texto]"/>
      <dgm:spPr/>
      <dgm:t>
        <a:bodyPr/>
        <a:lstStyle/>
        <a:p>
          <a:r>
            <a:rPr lang="es-ES" dirty="0" smtClean="0"/>
            <a:t>Según </a:t>
          </a:r>
          <a:r>
            <a:rPr lang="es-ES" dirty="0" err="1" smtClean="0"/>
            <a:t>Oliviera</a:t>
          </a:r>
          <a:r>
            <a:rPr lang="es-ES" dirty="0" smtClean="0"/>
            <a:t> (2013)</a:t>
          </a:r>
          <a:endParaRPr lang="es-ES" dirty="0"/>
        </a:p>
      </dgm:t>
    </dgm:pt>
    <dgm:pt modelId="{EE1E0FC8-DC97-4E10-BE38-0D53A16679B6}" type="parTrans" cxnId="{C562E556-2573-4C2C-A527-DD1C19CEF7C4}">
      <dgm:prSet/>
      <dgm:spPr/>
      <dgm:t>
        <a:bodyPr/>
        <a:lstStyle/>
        <a:p>
          <a:endParaRPr lang="es-ES"/>
        </a:p>
      </dgm:t>
    </dgm:pt>
    <dgm:pt modelId="{14027DE1-D9C2-49E6-9CB5-22F9A88C6298}" type="sibTrans" cxnId="{C562E556-2573-4C2C-A527-DD1C19CEF7C4}">
      <dgm:prSet/>
      <dgm:spPr/>
      <dgm:t>
        <a:bodyPr/>
        <a:lstStyle/>
        <a:p>
          <a:endParaRPr lang="es-ES"/>
        </a:p>
      </dgm:t>
    </dgm:pt>
    <dgm:pt modelId="{21F019FB-B1FE-40CC-BAF6-92C0D7FE47C3}">
      <dgm:prSet phldrT="[Texto]"/>
      <dgm:spPr/>
      <dgm:t>
        <a:bodyPr/>
        <a:lstStyle/>
        <a:p>
          <a:r>
            <a:rPr lang="es-ES" dirty="0" smtClean="0"/>
            <a:t>La</a:t>
          </a:r>
          <a:r>
            <a:rPr lang="es-ES" baseline="0" dirty="0" smtClean="0"/>
            <a:t> esterilización provoca reducción de los nutrientes originales</a:t>
          </a:r>
          <a:endParaRPr lang="es-ES" dirty="0"/>
        </a:p>
      </dgm:t>
    </dgm:pt>
    <dgm:pt modelId="{999265C2-8C7F-4441-89C7-7B6D0B260F09}" type="parTrans" cxnId="{7ABB9F11-3B4E-436F-9A2C-ADD284066FA0}">
      <dgm:prSet/>
      <dgm:spPr/>
      <dgm:t>
        <a:bodyPr/>
        <a:lstStyle/>
        <a:p>
          <a:endParaRPr lang="es-ES"/>
        </a:p>
      </dgm:t>
    </dgm:pt>
    <dgm:pt modelId="{072A3E57-A9A4-4DBB-8834-19C529E2ABC3}" type="sibTrans" cxnId="{7ABB9F11-3B4E-436F-9A2C-ADD284066FA0}">
      <dgm:prSet/>
      <dgm:spPr/>
      <dgm:t>
        <a:bodyPr/>
        <a:lstStyle/>
        <a:p>
          <a:endParaRPr lang="es-ES"/>
        </a:p>
      </dgm:t>
    </dgm:pt>
    <dgm:pt modelId="{D5B0543C-0177-4478-802B-5625F3FB54DD}" type="pres">
      <dgm:prSet presAssocID="{60A111E7-428D-43A2-9F7B-AD56EA42832A}" presName="linearFlow" presStyleCnt="0">
        <dgm:presLayoutVars>
          <dgm:dir/>
          <dgm:animLvl val="lvl"/>
          <dgm:resizeHandles val="exact"/>
        </dgm:presLayoutVars>
      </dgm:prSet>
      <dgm:spPr/>
      <dgm:t>
        <a:bodyPr/>
        <a:lstStyle/>
        <a:p>
          <a:endParaRPr lang="es-ES"/>
        </a:p>
      </dgm:t>
    </dgm:pt>
    <dgm:pt modelId="{CAE32511-B974-4AA6-8BE4-CA63816C5BE5}" type="pres">
      <dgm:prSet presAssocID="{48BF0F19-E08B-4735-8897-98EF793707A6}" presName="composite" presStyleCnt="0"/>
      <dgm:spPr/>
    </dgm:pt>
    <dgm:pt modelId="{FB5E8D49-8323-4129-B775-686C69B1AF13}" type="pres">
      <dgm:prSet presAssocID="{48BF0F19-E08B-4735-8897-98EF793707A6}" presName="parTx" presStyleLbl="node1" presStyleIdx="0" presStyleCnt="1">
        <dgm:presLayoutVars>
          <dgm:chMax val="0"/>
          <dgm:chPref val="0"/>
          <dgm:bulletEnabled val="1"/>
        </dgm:presLayoutVars>
      </dgm:prSet>
      <dgm:spPr/>
      <dgm:t>
        <a:bodyPr/>
        <a:lstStyle/>
        <a:p>
          <a:endParaRPr lang="es-ES"/>
        </a:p>
      </dgm:t>
    </dgm:pt>
    <dgm:pt modelId="{533A53F2-79CC-4A01-BF1E-D14C68EB2D90}" type="pres">
      <dgm:prSet presAssocID="{48BF0F19-E08B-4735-8897-98EF793707A6}" presName="parSh" presStyleLbl="node1" presStyleIdx="0" presStyleCnt="1"/>
      <dgm:spPr/>
      <dgm:t>
        <a:bodyPr/>
        <a:lstStyle/>
        <a:p>
          <a:endParaRPr lang="es-ES"/>
        </a:p>
      </dgm:t>
    </dgm:pt>
    <dgm:pt modelId="{1CE0B571-8F03-422E-BFDC-E683F9F633BD}" type="pres">
      <dgm:prSet presAssocID="{48BF0F19-E08B-4735-8897-98EF793707A6}" presName="desTx" presStyleLbl="fgAcc1" presStyleIdx="0" presStyleCnt="1" custLinFactNeighborX="1302" custLinFactNeighborY="-7419">
        <dgm:presLayoutVars>
          <dgm:bulletEnabled val="1"/>
        </dgm:presLayoutVars>
      </dgm:prSet>
      <dgm:spPr/>
      <dgm:t>
        <a:bodyPr/>
        <a:lstStyle/>
        <a:p>
          <a:endParaRPr lang="es-ES"/>
        </a:p>
      </dgm:t>
    </dgm:pt>
  </dgm:ptLst>
  <dgm:cxnLst>
    <dgm:cxn modelId="{95AFBBD1-CA9C-4A8E-B83A-4F0840DCF793}" type="presOf" srcId="{21F019FB-B1FE-40CC-BAF6-92C0D7FE47C3}" destId="{1CE0B571-8F03-422E-BFDC-E683F9F633BD}" srcOrd="0" destOrd="0" presId="urn:microsoft.com/office/officeart/2005/8/layout/process3"/>
    <dgm:cxn modelId="{BCE9D920-012B-44B6-BFF1-6E435E9FF379}" type="presOf" srcId="{48BF0F19-E08B-4735-8897-98EF793707A6}" destId="{533A53F2-79CC-4A01-BF1E-D14C68EB2D90}" srcOrd="1" destOrd="0" presId="urn:microsoft.com/office/officeart/2005/8/layout/process3"/>
    <dgm:cxn modelId="{7ABB9F11-3B4E-436F-9A2C-ADD284066FA0}" srcId="{48BF0F19-E08B-4735-8897-98EF793707A6}" destId="{21F019FB-B1FE-40CC-BAF6-92C0D7FE47C3}" srcOrd="0" destOrd="0" parTransId="{999265C2-8C7F-4441-89C7-7B6D0B260F09}" sibTransId="{072A3E57-A9A4-4DBB-8834-19C529E2ABC3}"/>
    <dgm:cxn modelId="{C562E556-2573-4C2C-A527-DD1C19CEF7C4}" srcId="{60A111E7-428D-43A2-9F7B-AD56EA42832A}" destId="{48BF0F19-E08B-4735-8897-98EF793707A6}" srcOrd="0" destOrd="0" parTransId="{EE1E0FC8-DC97-4E10-BE38-0D53A16679B6}" sibTransId="{14027DE1-D9C2-49E6-9CB5-22F9A88C6298}"/>
    <dgm:cxn modelId="{0EAEE85B-B31B-4744-A65F-34279766040A}" type="presOf" srcId="{48BF0F19-E08B-4735-8897-98EF793707A6}" destId="{FB5E8D49-8323-4129-B775-686C69B1AF13}" srcOrd="0" destOrd="0" presId="urn:microsoft.com/office/officeart/2005/8/layout/process3"/>
    <dgm:cxn modelId="{11405DC4-C273-482D-8E37-59A65FC04EC5}" type="presOf" srcId="{60A111E7-428D-43A2-9F7B-AD56EA42832A}" destId="{D5B0543C-0177-4478-802B-5625F3FB54DD}" srcOrd="0" destOrd="0" presId="urn:microsoft.com/office/officeart/2005/8/layout/process3"/>
    <dgm:cxn modelId="{22207CBC-03FC-47AE-9E43-6F8B6304C60E}" type="presParOf" srcId="{D5B0543C-0177-4478-802B-5625F3FB54DD}" destId="{CAE32511-B974-4AA6-8BE4-CA63816C5BE5}" srcOrd="0" destOrd="0" presId="urn:microsoft.com/office/officeart/2005/8/layout/process3"/>
    <dgm:cxn modelId="{C60EA8C3-E419-4921-BA4C-7AD7A744A531}" type="presParOf" srcId="{CAE32511-B974-4AA6-8BE4-CA63816C5BE5}" destId="{FB5E8D49-8323-4129-B775-686C69B1AF13}" srcOrd="0" destOrd="0" presId="urn:microsoft.com/office/officeart/2005/8/layout/process3"/>
    <dgm:cxn modelId="{71AE1222-2EEC-42A9-ADC1-C24CF2A82A5A}" type="presParOf" srcId="{CAE32511-B974-4AA6-8BE4-CA63816C5BE5}" destId="{533A53F2-79CC-4A01-BF1E-D14C68EB2D90}" srcOrd="1" destOrd="0" presId="urn:microsoft.com/office/officeart/2005/8/layout/process3"/>
    <dgm:cxn modelId="{C29AF179-29FF-40E6-97DD-3E4302E3DB9F}" type="presParOf" srcId="{CAE32511-B974-4AA6-8BE4-CA63816C5BE5}" destId="{1CE0B571-8F03-422E-BFDC-E683F9F633BD}"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A111E7-428D-43A2-9F7B-AD56EA42832A}" type="doc">
      <dgm:prSet loTypeId="urn:microsoft.com/office/officeart/2005/8/layout/process3" loCatId="process" qsTypeId="urn:microsoft.com/office/officeart/2005/8/quickstyle/3d2" qsCatId="3D" csTypeId="urn:microsoft.com/office/officeart/2005/8/colors/colorful4" csCatId="colorful" phldr="1"/>
      <dgm:spPr/>
      <dgm:t>
        <a:bodyPr/>
        <a:lstStyle/>
        <a:p>
          <a:endParaRPr lang="es-ES"/>
        </a:p>
      </dgm:t>
    </dgm:pt>
    <dgm:pt modelId="{48BF0F19-E08B-4735-8897-98EF793707A6}">
      <dgm:prSet phldrT="[Texto]"/>
      <dgm:spPr>
        <a:solidFill>
          <a:schemeClr val="accent2"/>
        </a:solidFill>
      </dgm:spPr>
      <dgm:t>
        <a:bodyPr/>
        <a:lstStyle/>
        <a:p>
          <a:r>
            <a:rPr lang="es-ES" dirty="0" smtClean="0"/>
            <a:t>Según </a:t>
          </a:r>
          <a:r>
            <a:rPr lang="es-ES" dirty="0" err="1" smtClean="0"/>
            <a:t>Harwati</a:t>
          </a:r>
          <a:r>
            <a:rPr lang="es-ES" dirty="0" smtClean="0"/>
            <a:t>  (2013)</a:t>
          </a:r>
          <a:endParaRPr lang="es-ES" dirty="0"/>
        </a:p>
      </dgm:t>
    </dgm:pt>
    <dgm:pt modelId="{EE1E0FC8-DC97-4E10-BE38-0D53A16679B6}" type="parTrans" cxnId="{C562E556-2573-4C2C-A527-DD1C19CEF7C4}">
      <dgm:prSet/>
      <dgm:spPr/>
      <dgm:t>
        <a:bodyPr/>
        <a:lstStyle/>
        <a:p>
          <a:endParaRPr lang="es-ES"/>
        </a:p>
      </dgm:t>
    </dgm:pt>
    <dgm:pt modelId="{14027DE1-D9C2-49E6-9CB5-22F9A88C6298}" type="sibTrans" cxnId="{C562E556-2573-4C2C-A527-DD1C19CEF7C4}">
      <dgm:prSet/>
      <dgm:spPr/>
      <dgm:t>
        <a:bodyPr/>
        <a:lstStyle/>
        <a:p>
          <a:endParaRPr lang="es-ES"/>
        </a:p>
      </dgm:t>
    </dgm:pt>
    <dgm:pt modelId="{21F019FB-B1FE-40CC-BAF6-92C0D7FE47C3}">
      <dgm:prSet phldrT="[Texto]"/>
      <dgm:spPr/>
      <dgm:t>
        <a:bodyPr/>
        <a:lstStyle/>
        <a:p>
          <a:r>
            <a:rPr lang="es-ES" i="1" dirty="0" smtClean="0"/>
            <a:t>Chlorococcum </a:t>
          </a:r>
          <a:r>
            <a:rPr lang="es-ES" i="0" dirty="0" smtClean="0"/>
            <a:t>crecimiento bajo y largo tiempo de cultivo con un régimen </a:t>
          </a:r>
          <a:r>
            <a:rPr lang="es-ES" dirty="0" smtClean="0"/>
            <a:t> </a:t>
          </a:r>
          <a:r>
            <a:rPr lang="es-ES" dirty="0" err="1" smtClean="0"/>
            <a:t>fotoautótrofo</a:t>
          </a:r>
          <a:endParaRPr lang="es-ES" dirty="0"/>
        </a:p>
      </dgm:t>
    </dgm:pt>
    <dgm:pt modelId="{999265C2-8C7F-4441-89C7-7B6D0B260F09}" type="parTrans" cxnId="{7ABB9F11-3B4E-436F-9A2C-ADD284066FA0}">
      <dgm:prSet/>
      <dgm:spPr/>
      <dgm:t>
        <a:bodyPr/>
        <a:lstStyle/>
        <a:p>
          <a:endParaRPr lang="es-ES"/>
        </a:p>
      </dgm:t>
    </dgm:pt>
    <dgm:pt modelId="{072A3E57-A9A4-4DBB-8834-19C529E2ABC3}" type="sibTrans" cxnId="{7ABB9F11-3B4E-436F-9A2C-ADD284066FA0}">
      <dgm:prSet/>
      <dgm:spPr/>
      <dgm:t>
        <a:bodyPr/>
        <a:lstStyle/>
        <a:p>
          <a:endParaRPr lang="es-ES"/>
        </a:p>
      </dgm:t>
    </dgm:pt>
    <dgm:pt modelId="{D5B0543C-0177-4478-802B-5625F3FB54DD}" type="pres">
      <dgm:prSet presAssocID="{60A111E7-428D-43A2-9F7B-AD56EA42832A}" presName="linearFlow" presStyleCnt="0">
        <dgm:presLayoutVars>
          <dgm:dir/>
          <dgm:animLvl val="lvl"/>
          <dgm:resizeHandles val="exact"/>
        </dgm:presLayoutVars>
      </dgm:prSet>
      <dgm:spPr/>
      <dgm:t>
        <a:bodyPr/>
        <a:lstStyle/>
        <a:p>
          <a:endParaRPr lang="es-ES"/>
        </a:p>
      </dgm:t>
    </dgm:pt>
    <dgm:pt modelId="{CAE32511-B974-4AA6-8BE4-CA63816C5BE5}" type="pres">
      <dgm:prSet presAssocID="{48BF0F19-E08B-4735-8897-98EF793707A6}" presName="composite" presStyleCnt="0"/>
      <dgm:spPr/>
    </dgm:pt>
    <dgm:pt modelId="{FB5E8D49-8323-4129-B775-686C69B1AF13}" type="pres">
      <dgm:prSet presAssocID="{48BF0F19-E08B-4735-8897-98EF793707A6}" presName="parTx" presStyleLbl="node1" presStyleIdx="0" presStyleCnt="1">
        <dgm:presLayoutVars>
          <dgm:chMax val="0"/>
          <dgm:chPref val="0"/>
          <dgm:bulletEnabled val="1"/>
        </dgm:presLayoutVars>
      </dgm:prSet>
      <dgm:spPr/>
      <dgm:t>
        <a:bodyPr/>
        <a:lstStyle/>
        <a:p>
          <a:endParaRPr lang="es-ES"/>
        </a:p>
      </dgm:t>
    </dgm:pt>
    <dgm:pt modelId="{533A53F2-79CC-4A01-BF1E-D14C68EB2D90}" type="pres">
      <dgm:prSet presAssocID="{48BF0F19-E08B-4735-8897-98EF793707A6}" presName="parSh" presStyleLbl="node1" presStyleIdx="0" presStyleCnt="1"/>
      <dgm:spPr/>
      <dgm:t>
        <a:bodyPr/>
        <a:lstStyle/>
        <a:p>
          <a:endParaRPr lang="es-ES"/>
        </a:p>
      </dgm:t>
    </dgm:pt>
    <dgm:pt modelId="{1CE0B571-8F03-422E-BFDC-E683F9F633BD}" type="pres">
      <dgm:prSet presAssocID="{48BF0F19-E08B-4735-8897-98EF793707A6}" presName="desTx" presStyleLbl="fgAcc1" presStyleIdx="0" presStyleCnt="1" custLinFactNeighborX="-1314" custLinFactNeighborY="-6984">
        <dgm:presLayoutVars>
          <dgm:bulletEnabled val="1"/>
        </dgm:presLayoutVars>
      </dgm:prSet>
      <dgm:spPr/>
      <dgm:t>
        <a:bodyPr/>
        <a:lstStyle/>
        <a:p>
          <a:endParaRPr lang="es-ES"/>
        </a:p>
      </dgm:t>
    </dgm:pt>
  </dgm:ptLst>
  <dgm:cxnLst>
    <dgm:cxn modelId="{7ABB9F11-3B4E-436F-9A2C-ADD284066FA0}" srcId="{48BF0F19-E08B-4735-8897-98EF793707A6}" destId="{21F019FB-B1FE-40CC-BAF6-92C0D7FE47C3}" srcOrd="0" destOrd="0" parTransId="{999265C2-8C7F-4441-89C7-7B6D0B260F09}" sibTransId="{072A3E57-A9A4-4DBB-8834-19C529E2ABC3}"/>
    <dgm:cxn modelId="{C562E556-2573-4C2C-A527-DD1C19CEF7C4}" srcId="{60A111E7-428D-43A2-9F7B-AD56EA42832A}" destId="{48BF0F19-E08B-4735-8897-98EF793707A6}" srcOrd="0" destOrd="0" parTransId="{EE1E0FC8-DC97-4E10-BE38-0D53A16679B6}" sibTransId="{14027DE1-D9C2-49E6-9CB5-22F9A88C6298}"/>
    <dgm:cxn modelId="{714CB15D-DB94-4C80-976C-46F10CA111C3}" type="presOf" srcId="{48BF0F19-E08B-4735-8897-98EF793707A6}" destId="{533A53F2-79CC-4A01-BF1E-D14C68EB2D90}" srcOrd="1" destOrd="0" presId="urn:microsoft.com/office/officeart/2005/8/layout/process3"/>
    <dgm:cxn modelId="{C0E22000-CCD0-424A-AD73-FC112E944625}" type="presOf" srcId="{21F019FB-B1FE-40CC-BAF6-92C0D7FE47C3}" destId="{1CE0B571-8F03-422E-BFDC-E683F9F633BD}" srcOrd="0" destOrd="0" presId="urn:microsoft.com/office/officeart/2005/8/layout/process3"/>
    <dgm:cxn modelId="{8CACC33F-B9D7-435D-8002-0B202D956ECF}" type="presOf" srcId="{60A111E7-428D-43A2-9F7B-AD56EA42832A}" destId="{D5B0543C-0177-4478-802B-5625F3FB54DD}" srcOrd="0" destOrd="0" presId="urn:microsoft.com/office/officeart/2005/8/layout/process3"/>
    <dgm:cxn modelId="{C79D2A3B-8016-436A-8B6C-9A314D6BC17E}" type="presOf" srcId="{48BF0F19-E08B-4735-8897-98EF793707A6}" destId="{FB5E8D49-8323-4129-B775-686C69B1AF13}" srcOrd="0" destOrd="0" presId="urn:microsoft.com/office/officeart/2005/8/layout/process3"/>
    <dgm:cxn modelId="{B6C5B16C-4177-44BB-BA06-1B5DB192D300}" type="presParOf" srcId="{D5B0543C-0177-4478-802B-5625F3FB54DD}" destId="{CAE32511-B974-4AA6-8BE4-CA63816C5BE5}" srcOrd="0" destOrd="0" presId="urn:microsoft.com/office/officeart/2005/8/layout/process3"/>
    <dgm:cxn modelId="{4DF697DE-D79A-485A-A1F3-6DD97C5745B6}" type="presParOf" srcId="{CAE32511-B974-4AA6-8BE4-CA63816C5BE5}" destId="{FB5E8D49-8323-4129-B775-686C69B1AF13}" srcOrd="0" destOrd="0" presId="urn:microsoft.com/office/officeart/2005/8/layout/process3"/>
    <dgm:cxn modelId="{891D1ADE-8E38-486D-848D-C8C6DCDE15A9}" type="presParOf" srcId="{CAE32511-B974-4AA6-8BE4-CA63816C5BE5}" destId="{533A53F2-79CC-4A01-BF1E-D14C68EB2D90}" srcOrd="1" destOrd="0" presId="urn:microsoft.com/office/officeart/2005/8/layout/process3"/>
    <dgm:cxn modelId="{BC2DA9EF-B3B5-4D83-882B-8EE72AACF075}" type="presParOf" srcId="{CAE32511-B974-4AA6-8BE4-CA63816C5BE5}" destId="{1CE0B571-8F03-422E-BFDC-E683F9F633BD}" srcOrd="2" destOrd="0" presId="urn:microsoft.com/office/officeart/2005/8/layout/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CD64FE-3410-4126-9FFF-17BEA9510445}"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s-ES"/>
        </a:p>
      </dgm:t>
    </dgm:pt>
    <dgm:pt modelId="{11D3E813-2C14-4D3A-BC76-8C14AFF0E707}">
      <dgm:prSet phldrT="[Texto]" custT="1"/>
      <dgm:spPr/>
      <dgm:t>
        <a:bodyPr/>
        <a:lstStyle/>
        <a:p>
          <a:r>
            <a:rPr lang="es-ES" sz="1400" dirty="0" smtClean="0"/>
            <a:t>ANOVA</a:t>
          </a:r>
          <a:endParaRPr lang="es-ES" sz="1400" dirty="0"/>
        </a:p>
      </dgm:t>
    </dgm:pt>
    <dgm:pt modelId="{A607D341-26E7-4CDD-A2A7-1C79926E4E23}" type="parTrans" cxnId="{96CBE17A-B8D2-4D2B-92FC-E9DB8EB693B1}">
      <dgm:prSet/>
      <dgm:spPr/>
      <dgm:t>
        <a:bodyPr/>
        <a:lstStyle/>
        <a:p>
          <a:endParaRPr lang="es-ES"/>
        </a:p>
      </dgm:t>
    </dgm:pt>
    <dgm:pt modelId="{49088876-C8F0-4225-A8F8-BE5707D8503B}" type="sibTrans" cxnId="{96CBE17A-B8D2-4D2B-92FC-E9DB8EB693B1}">
      <dgm:prSet/>
      <dgm:spPr/>
      <dgm:t>
        <a:bodyPr/>
        <a:lstStyle/>
        <a:p>
          <a:endParaRPr lang="es-ES"/>
        </a:p>
      </dgm:t>
    </dgm:pt>
    <dgm:pt modelId="{FD129461-7FB5-4953-8E59-D30C8685CD7D}">
      <dgm:prSet phldrT="[Texto]" custT="1"/>
      <dgm:spPr/>
      <dgm:t>
        <a:bodyPr/>
        <a:lstStyle/>
        <a:p>
          <a:pPr>
            <a:lnSpc>
              <a:spcPct val="100000"/>
            </a:lnSpc>
            <a:spcAft>
              <a:spcPts val="600"/>
            </a:spcAft>
          </a:pPr>
          <a:r>
            <a:rPr lang="es-ES" sz="1200" dirty="0" smtClean="0"/>
            <a:t>Diferencia estadísticamente significativa </a:t>
          </a:r>
        </a:p>
        <a:p>
          <a:pPr>
            <a:lnSpc>
              <a:spcPct val="100000"/>
            </a:lnSpc>
            <a:spcAft>
              <a:spcPts val="600"/>
            </a:spcAft>
          </a:pPr>
          <a:r>
            <a:rPr lang="es-ES" sz="1200" dirty="0" smtClean="0"/>
            <a:t>En el día 10 altamente significativa</a:t>
          </a:r>
          <a:endParaRPr lang="es-ES" sz="2000" dirty="0"/>
        </a:p>
      </dgm:t>
    </dgm:pt>
    <dgm:pt modelId="{CC0E58F7-F116-4073-8EB6-59FAAB879C80}" type="parTrans" cxnId="{DDC07344-D828-4654-AE20-114B252F71F4}">
      <dgm:prSet/>
      <dgm:spPr/>
      <dgm:t>
        <a:bodyPr/>
        <a:lstStyle/>
        <a:p>
          <a:endParaRPr lang="es-ES"/>
        </a:p>
      </dgm:t>
    </dgm:pt>
    <dgm:pt modelId="{2D223E67-F0A7-4F74-A0D4-17A4C35FA5E4}" type="sibTrans" cxnId="{DDC07344-D828-4654-AE20-114B252F71F4}">
      <dgm:prSet/>
      <dgm:spPr/>
      <dgm:t>
        <a:bodyPr/>
        <a:lstStyle/>
        <a:p>
          <a:endParaRPr lang="es-ES"/>
        </a:p>
      </dgm:t>
    </dgm:pt>
    <dgm:pt modelId="{C0F2637C-18C7-4D59-9DA6-5D07E1B2FF62}">
      <dgm:prSet phldrT="[Texto]" custT="1"/>
      <dgm:spPr/>
      <dgm:t>
        <a:bodyPr/>
        <a:lstStyle/>
        <a:p>
          <a:r>
            <a:rPr lang="es-ES" sz="1400" dirty="0" smtClean="0"/>
            <a:t>TUKEY</a:t>
          </a:r>
          <a:endParaRPr lang="es-ES" sz="1400" dirty="0"/>
        </a:p>
      </dgm:t>
    </dgm:pt>
    <dgm:pt modelId="{E52E2673-C853-49C3-9FF5-4D64108C0A97}" type="parTrans" cxnId="{E4520259-72C7-4F99-9681-716AECBA5E4F}">
      <dgm:prSet/>
      <dgm:spPr/>
      <dgm:t>
        <a:bodyPr/>
        <a:lstStyle/>
        <a:p>
          <a:endParaRPr lang="es-ES"/>
        </a:p>
      </dgm:t>
    </dgm:pt>
    <dgm:pt modelId="{190102B4-E754-4F11-A071-28B72C5C831F}" type="sibTrans" cxnId="{E4520259-72C7-4F99-9681-716AECBA5E4F}">
      <dgm:prSet/>
      <dgm:spPr/>
      <dgm:t>
        <a:bodyPr/>
        <a:lstStyle/>
        <a:p>
          <a:endParaRPr lang="es-ES"/>
        </a:p>
      </dgm:t>
    </dgm:pt>
    <dgm:pt modelId="{6C210DBD-6536-4FB2-BE87-A9BA5795703D}">
      <dgm:prSet phldrT="[Texto]" custT="1"/>
      <dgm:spPr/>
      <dgm:t>
        <a:bodyPr/>
        <a:lstStyle/>
        <a:p>
          <a:r>
            <a:rPr lang="es-ES" sz="1200" dirty="0" smtClean="0"/>
            <a:t>Medias reales y transformadas más altas con el agua no esterilizada</a:t>
          </a:r>
          <a:endParaRPr lang="es-ES" sz="1200" dirty="0"/>
        </a:p>
      </dgm:t>
    </dgm:pt>
    <dgm:pt modelId="{69277F76-21D9-469F-A7D5-3322A26DC1D6}" type="parTrans" cxnId="{C10300D7-2B3E-4F91-9F9C-102477A5E2F7}">
      <dgm:prSet/>
      <dgm:spPr/>
      <dgm:t>
        <a:bodyPr/>
        <a:lstStyle/>
        <a:p>
          <a:endParaRPr lang="es-ES"/>
        </a:p>
      </dgm:t>
    </dgm:pt>
    <dgm:pt modelId="{3D929148-23E1-4A2D-A4B4-F8E5AF5E3BF1}" type="sibTrans" cxnId="{C10300D7-2B3E-4F91-9F9C-102477A5E2F7}">
      <dgm:prSet/>
      <dgm:spPr/>
      <dgm:t>
        <a:bodyPr/>
        <a:lstStyle/>
        <a:p>
          <a:endParaRPr lang="es-ES"/>
        </a:p>
      </dgm:t>
    </dgm:pt>
    <dgm:pt modelId="{EE5329DF-BAE5-49FB-B8A8-F723FB984F93}" type="pres">
      <dgm:prSet presAssocID="{81CD64FE-3410-4126-9FFF-17BEA9510445}" presName="list" presStyleCnt="0">
        <dgm:presLayoutVars>
          <dgm:dir/>
          <dgm:animLvl val="lvl"/>
        </dgm:presLayoutVars>
      </dgm:prSet>
      <dgm:spPr/>
      <dgm:t>
        <a:bodyPr/>
        <a:lstStyle/>
        <a:p>
          <a:endParaRPr lang="es-ES"/>
        </a:p>
      </dgm:t>
    </dgm:pt>
    <dgm:pt modelId="{B887D8F5-E206-4F93-AB65-A9694B101832}" type="pres">
      <dgm:prSet presAssocID="{11D3E813-2C14-4D3A-BC76-8C14AFF0E707}" presName="posSpace" presStyleCnt="0"/>
      <dgm:spPr/>
    </dgm:pt>
    <dgm:pt modelId="{48E55119-A4AC-4271-BA37-E75852D9BBBF}" type="pres">
      <dgm:prSet presAssocID="{11D3E813-2C14-4D3A-BC76-8C14AFF0E707}" presName="vertFlow" presStyleCnt="0"/>
      <dgm:spPr/>
    </dgm:pt>
    <dgm:pt modelId="{5CC19817-7713-4B17-9772-367F62F267EA}" type="pres">
      <dgm:prSet presAssocID="{11D3E813-2C14-4D3A-BC76-8C14AFF0E707}" presName="topSpace" presStyleCnt="0"/>
      <dgm:spPr/>
    </dgm:pt>
    <dgm:pt modelId="{CC167B37-AEB5-4B3F-9C72-8B8EBFEABAAC}" type="pres">
      <dgm:prSet presAssocID="{11D3E813-2C14-4D3A-BC76-8C14AFF0E707}" presName="firstComp" presStyleCnt="0"/>
      <dgm:spPr/>
    </dgm:pt>
    <dgm:pt modelId="{47474F54-DF3A-4790-BF96-510A77CB753B}" type="pres">
      <dgm:prSet presAssocID="{11D3E813-2C14-4D3A-BC76-8C14AFF0E707}" presName="firstChild" presStyleLbl="bgAccFollowNode1" presStyleIdx="0" presStyleCnt="2"/>
      <dgm:spPr/>
      <dgm:t>
        <a:bodyPr/>
        <a:lstStyle/>
        <a:p>
          <a:endParaRPr lang="es-ES"/>
        </a:p>
      </dgm:t>
    </dgm:pt>
    <dgm:pt modelId="{D3B797FD-2240-40F2-A1F7-D077B0EBAA70}" type="pres">
      <dgm:prSet presAssocID="{11D3E813-2C14-4D3A-BC76-8C14AFF0E707}" presName="firstChildTx" presStyleLbl="bgAccFollowNode1" presStyleIdx="0" presStyleCnt="2">
        <dgm:presLayoutVars>
          <dgm:bulletEnabled val="1"/>
        </dgm:presLayoutVars>
      </dgm:prSet>
      <dgm:spPr/>
      <dgm:t>
        <a:bodyPr/>
        <a:lstStyle/>
        <a:p>
          <a:endParaRPr lang="es-ES"/>
        </a:p>
      </dgm:t>
    </dgm:pt>
    <dgm:pt modelId="{0C034A70-FD92-4FF2-9A35-BAFF6F7D0C1B}" type="pres">
      <dgm:prSet presAssocID="{11D3E813-2C14-4D3A-BC76-8C14AFF0E707}" presName="negSpace" presStyleCnt="0"/>
      <dgm:spPr/>
    </dgm:pt>
    <dgm:pt modelId="{BB7BD846-C678-4934-A79D-EA32F156906D}" type="pres">
      <dgm:prSet presAssocID="{11D3E813-2C14-4D3A-BC76-8C14AFF0E707}" presName="circle" presStyleLbl="node1" presStyleIdx="0" presStyleCnt="2"/>
      <dgm:spPr/>
      <dgm:t>
        <a:bodyPr/>
        <a:lstStyle/>
        <a:p>
          <a:endParaRPr lang="es-ES"/>
        </a:p>
      </dgm:t>
    </dgm:pt>
    <dgm:pt modelId="{C1674ECB-90A1-4301-B749-265A400B1373}" type="pres">
      <dgm:prSet presAssocID="{49088876-C8F0-4225-A8F8-BE5707D8503B}" presName="transSpace" presStyleCnt="0"/>
      <dgm:spPr/>
    </dgm:pt>
    <dgm:pt modelId="{E7A8EC83-18ED-4B06-860F-8499AD7FE9ED}" type="pres">
      <dgm:prSet presAssocID="{C0F2637C-18C7-4D59-9DA6-5D07E1B2FF62}" presName="posSpace" presStyleCnt="0"/>
      <dgm:spPr/>
    </dgm:pt>
    <dgm:pt modelId="{951B59EE-A44B-4A24-A4A8-82CA02D0E961}" type="pres">
      <dgm:prSet presAssocID="{C0F2637C-18C7-4D59-9DA6-5D07E1B2FF62}" presName="vertFlow" presStyleCnt="0"/>
      <dgm:spPr/>
    </dgm:pt>
    <dgm:pt modelId="{BAFEE61E-DD8F-49F0-A256-0424438DD861}" type="pres">
      <dgm:prSet presAssocID="{C0F2637C-18C7-4D59-9DA6-5D07E1B2FF62}" presName="topSpace" presStyleCnt="0"/>
      <dgm:spPr/>
    </dgm:pt>
    <dgm:pt modelId="{E78D6490-9A87-4699-8FED-5C66C63AE0D2}" type="pres">
      <dgm:prSet presAssocID="{C0F2637C-18C7-4D59-9DA6-5D07E1B2FF62}" presName="firstComp" presStyleCnt="0"/>
      <dgm:spPr/>
    </dgm:pt>
    <dgm:pt modelId="{E112ADE2-5C89-4303-B8A6-5EE5DB6CABD9}" type="pres">
      <dgm:prSet presAssocID="{C0F2637C-18C7-4D59-9DA6-5D07E1B2FF62}" presName="firstChild" presStyleLbl="bgAccFollowNode1" presStyleIdx="1" presStyleCnt="2"/>
      <dgm:spPr/>
      <dgm:t>
        <a:bodyPr/>
        <a:lstStyle/>
        <a:p>
          <a:endParaRPr lang="es-ES"/>
        </a:p>
      </dgm:t>
    </dgm:pt>
    <dgm:pt modelId="{F35E5CBF-0B69-44A7-9592-838EED1B5041}" type="pres">
      <dgm:prSet presAssocID="{C0F2637C-18C7-4D59-9DA6-5D07E1B2FF62}" presName="firstChildTx" presStyleLbl="bgAccFollowNode1" presStyleIdx="1" presStyleCnt="2">
        <dgm:presLayoutVars>
          <dgm:bulletEnabled val="1"/>
        </dgm:presLayoutVars>
      </dgm:prSet>
      <dgm:spPr/>
      <dgm:t>
        <a:bodyPr/>
        <a:lstStyle/>
        <a:p>
          <a:endParaRPr lang="es-ES"/>
        </a:p>
      </dgm:t>
    </dgm:pt>
    <dgm:pt modelId="{E0EA0743-848A-4A1E-AB3F-B47A6CEAB38D}" type="pres">
      <dgm:prSet presAssocID="{C0F2637C-18C7-4D59-9DA6-5D07E1B2FF62}" presName="negSpace" presStyleCnt="0"/>
      <dgm:spPr/>
    </dgm:pt>
    <dgm:pt modelId="{0C940325-4C97-465D-9052-FEFA66919D41}" type="pres">
      <dgm:prSet presAssocID="{C0F2637C-18C7-4D59-9DA6-5D07E1B2FF62}" presName="circle" presStyleLbl="node1" presStyleIdx="1" presStyleCnt="2"/>
      <dgm:spPr/>
      <dgm:t>
        <a:bodyPr/>
        <a:lstStyle/>
        <a:p>
          <a:endParaRPr lang="es-ES"/>
        </a:p>
      </dgm:t>
    </dgm:pt>
  </dgm:ptLst>
  <dgm:cxnLst>
    <dgm:cxn modelId="{16A4B0DC-8DB5-4BA8-BD84-63E13B1A6AA1}" type="presOf" srcId="{11D3E813-2C14-4D3A-BC76-8C14AFF0E707}" destId="{BB7BD846-C678-4934-A79D-EA32F156906D}" srcOrd="0" destOrd="0" presId="urn:microsoft.com/office/officeart/2005/8/layout/hList9"/>
    <dgm:cxn modelId="{E4520259-72C7-4F99-9681-716AECBA5E4F}" srcId="{81CD64FE-3410-4126-9FFF-17BEA9510445}" destId="{C0F2637C-18C7-4D59-9DA6-5D07E1B2FF62}" srcOrd="1" destOrd="0" parTransId="{E52E2673-C853-49C3-9FF5-4D64108C0A97}" sibTransId="{190102B4-E754-4F11-A071-28B72C5C831F}"/>
    <dgm:cxn modelId="{A46218A4-552D-4508-B6F9-EB6E0FB6EA2E}" type="presOf" srcId="{C0F2637C-18C7-4D59-9DA6-5D07E1B2FF62}" destId="{0C940325-4C97-465D-9052-FEFA66919D41}" srcOrd="0" destOrd="0" presId="urn:microsoft.com/office/officeart/2005/8/layout/hList9"/>
    <dgm:cxn modelId="{3CD263EE-96A2-4AD0-A296-60E7672499CF}" type="presOf" srcId="{6C210DBD-6536-4FB2-BE87-A9BA5795703D}" destId="{E112ADE2-5C89-4303-B8A6-5EE5DB6CABD9}" srcOrd="0" destOrd="0" presId="urn:microsoft.com/office/officeart/2005/8/layout/hList9"/>
    <dgm:cxn modelId="{96CBE17A-B8D2-4D2B-92FC-E9DB8EB693B1}" srcId="{81CD64FE-3410-4126-9FFF-17BEA9510445}" destId="{11D3E813-2C14-4D3A-BC76-8C14AFF0E707}" srcOrd="0" destOrd="0" parTransId="{A607D341-26E7-4CDD-A2A7-1C79926E4E23}" sibTransId="{49088876-C8F0-4225-A8F8-BE5707D8503B}"/>
    <dgm:cxn modelId="{C10300D7-2B3E-4F91-9F9C-102477A5E2F7}" srcId="{C0F2637C-18C7-4D59-9DA6-5D07E1B2FF62}" destId="{6C210DBD-6536-4FB2-BE87-A9BA5795703D}" srcOrd="0" destOrd="0" parTransId="{69277F76-21D9-469F-A7D5-3322A26DC1D6}" sibTransId="{3D929148-23E1-4A2D-A4B4-F8E5AF5E3BF1}"/>
    <dgm:cxn modelId="{079A6002-6DC8-4B52-A592-0C03621F9946}" type="presOf" srcId="{81CD64FE-3410-4126-9FFF-17BEA9510445}" destId="{EE5329DF-BAE5-49FB-B8A8-F723FB984F93}" srcOrd="0" destOrd="0" presId="urn:microsoft.com/office/officeart/2005/8/layout/hList9"/>
    <dgm:cxn modelId="{A5506293-E84A-40E4-95A1-FB0D8C71FF6D}" type="presOf" srcId="{FD129461-7FB5-4953-8E59-D30C8685CD7D}" destId="{47474F54-DF3A-4790-BF96-510A77CB753B}" srcOrd="0" destOrd="0" presId="urn:microsoft.com/office/officeart/2005/8/layout/hList9"/>
    <dgm:cxn modelId="{011FD5D4-A7F0-4F87-B98D-FAFC7FAF4BA7}" type="presOf" srcId="{6C210DBD-6536-4FB2-BE87-A9BA5795703D}" destId="{F35E5CBF-0B69-44A7-9592-838EED1B5041}" srcOrd="1" destOrd="0" presId="urn:microsoft.com/office/officeart/2005/8/layout/hList9"/>
    <dgm:cxn modelId="{72A9B77F-1B0E-411F-B374-EF0CD01196C0}" type="presOf" srcId="{FD129461-7FB5-4953-8E59-D30C8685CD7D}" destId="{D3B797FD-2240-40F2-A1F7-D077B0EBAA70}" srcOrd="1" destOrd="0" presId="urn:microsoft.com/office/officeart/2005/8/layout/hList9"/>
    <dgm:cxn modelId="{DDC07344-D828-4654-AE20-114B252F71F4}" srcId="{11D3E813-2C14-4D3A-BC76-8C14AFF0E707}" destId="{FD129461-7FB5-4953-8E59-D30C8685CD7D}" srcOrd="0" destOrd="0" parTransId="{CC0E58F7-F116-4073-8EB6-59FAAB879C80}" sibTransId="{2D223E67-F0A7-4F74-A0D4-17A4C35FA5E4}"/>
    <dgm:cxn modelId="{CA4D221F-523C-44C0-B2C7-7934EFACCD3E}" type="presParOf" srcId="{EE5329DF-BAE5-49FB-B8A8-F723FB984F93}" destId="{B887D8F5-E206-4F93-AB65-A9694B101832}" srcOrd="0" destOrd="0" presId="urn:microsoft.com/office/officeart/2005/8/layout/hList9"/>
    <dgm:cxn modelId="{8FB74517-B6CB-45EA-878F-A491E22A7D17}" type="presParOf" srcId="{EE5329DF-BAE5-49FB-B8A8-F723FB984F93}" destId="{48E55119-A4AC-4271-BA37-E75852D9BBBF}" srcOrd="1" destOrd="0" presId="urn:microsoft.com/office/officeart/2005/8/layout/hList9"/>
    <dgm:cxn modelId="{7D83DE8F-1308-40D8-82B5-CD7D8520C835}" type="presParOf" srcId="{48E55119-A4AC-4271-BA37-E75852D9BBBF}" destId="{5CC19817-7713-4B17-9772-367F62F267EA}" srcOrd="0" destOrd="0" presId="urn:microsoft.com/office/officeart/2005/8/layout/hList9"/>
    <dgm:cxn modelId="{141A36FC-D2B4-44C1-B301-1A57E0A74C41}" type="presParOf" srcId="{48E55119-A4AC-4271-BA37-E75852D9BBBF}" destId="{CC167B37-AEB5-4B3F-9C72-8B8EBFEABAAC}" srcOrd="1" destOrd="0" presId="urn:microsoft.com/office/officeart/2005/8/layout/hList9"/>
    <dgm:cxn modelId="{E2175819-2AA7-4EBB-82C6-B074FFD6483E}" type="presParOf" srcId="{CC167B37-AEB5-4B3F-9C72-8B8EBFEABAAC}" destId="{47474F54-DF3A-4790-BF96-510A77CB753B}" srcOrd="0" destOrd="0" presId="urn:microsoft.com/office/officeart/2005/8/layout/hList9"/>
    <dgm:cxn modelId="{5B88323C-A9F9-4CE9-AF87-AA71663E5369}" type="presParOf" srcId="{CC167B37-AEB5-4B3F-9C72-8B8EBFEABAAC}" destId="{D3B797FD-2240-40F2-A1F7-D077B0EBAA70}" srcOrd="1" destOrd="0" presId="urn:microsoft.com/office/officeart/2005/8/layout/hList9"/>
    <dgm:cxn modelId="{BC55AA3E-673D-44AB-B93F-A7F66BD908CB}" type="presParOf" srcId="{EE5329DF-BAE5-49FB-B8A8-F723FB984F93}" destId="{0C034A70-FD92-4FF2-9A35-BAFF6F7D0C1B}" srcOrd="2" destOrd="0" presId="urn:microsoft.com/office/officeart/2005/8/layout/hList9"/>
    <dgm:cxn modelId="{CF7C8771-DDE2-43F1-BA31-018B59BF3674}" type="presParOf" srcId="{EE5329DF-BAE5-49FB-B8A8-F723FB984F93}" destId="{BB7BD846-C678-4934-A79D-EA32F156906D}" srcOrd="3" destOrd="0" presId="urn:microsoft.com/office/officeart/2005/8/layout/hList9"/>
    <dgm:cxn modelId="{F05A635A-021A-4919-8A88-8CAC24896076}" type="presParOf" srcId="{EE5329DF-BAE5-49FB-B8A8-F723FB984F93}" destId="{C1674ECB-90A1-4301-B749-265A400B1373}" srcOrd="4" destOrd="0" presId="urn:microsoft.com/office/officeart/2005/8/layout/hList9"/>
    <dgm:cxn modelId="{F8FC2223-ACE1-4FD6-A19C-FC8AC6209F39}" type="presParOf" srcId="{EE5329DF-BAE5-49FB-B8A8-F723FB984F93}" destId="{E7A8EC83-18ED-4B06-860F-8499AD7FE9ED}" srcOrd="5" destOrd="0" presId="urn:microsoft.com/office/officeart/2005/8/layout/hList9"/>
    <dgm:cxn modelId="{8B5C3841-E869-4649-A877-6D8CDC329082}" type="presParOf" srcId="{EE5329DF-BAE5-49FB-B8A8-F723FB984F93}" destId="{951B59EE-A44B-4A24-A4A8-82CA02D0E961}" srcOrd="6" destOrd="0" presId="urn:microsoft.com/office/officeart/2005/8/layout/hList9"/>
    <dgm:cxn modelId="{3D65B61C-FAD8-4893-984E-2EC754DD6E50}" type="presParOf" srcId="{951B59EE-A44B-4A24-A4A8-82CA02D0E961}" destId="{BAFEE61E-DD8F-49F0-A256-0424438DD861}" srcOrd="0" destOrd="0" presId="urn:microsoft.com/office/officeart/2005/8/layout/hList9"/>
    <dgm:cxn modelId="{960EC101-7D00-4FC1-A733-5575DA175ED1}" type="presParOf" srcId="{951B59EE-A44B-4A24-A4A8-82CA02D0E961}" destId="{E78D6490-9A87-4699-8FED-5C66C63AE0D2}" srcOrd="1" destOrd="0" presId="urn:microsoft.com/office/officeart/2005/8/layout/hList9"/>
    <dgm:cxn modelId="{2BC1B045-FC69-4542-8E34-7855CB60D980}" type="presParOf" srcId="{E78D6490-9A87-4699-8FED-5C66C63AE0D2}" destId="{E112ADE2-5C89-4303-B8A6-5EE5DB6CABD9}" srcOrd="0" destOrd="0" presId="urn:microsoft.com/office/officeart/2005/8/layout/hList9"/>
    <dgm:cxn modelId="{881C52C8-EC58-470E-A1F6-348D4D0F2008}" type="presParOf" srcId="{E78D6490-9A87-4699-8FED-5C66C63AE0D2}" destId="{F35E5CBF-0B69-44A7-9592-838EED1B5041}" srcOrd="1" destOrd="0" presId="urn:microsoft.com/office/officeart/2005/8/layout/hList9"/>
    <dgm:cxn modelId="{70BC113F-B499-4EE4-AFED-E1151DFCB6B8}" type="presParOf" srcId="{EE5329DF-BAE5-49FB-B8A8-F723FB984F93}" destId="{E0EA0743-848A-4A1E-AB3F-B47A6CEAB38D}" srcOrd="7" destOrd="0" presId="urn:microsoft.com/office/officeart/2005/8/layout/hList9"/>
    <dgm:cxn modelId="{55A7068D-71C8-4FED-8AB4-AA6A0EAF2182}" type="presParOf" srcId="{EE5329DF-BAE5-49FB-B8A8-F723FB984F93}" destId="{0C940325-4C97-465D-9052-FEFA66919D41}" srcOrd="8"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A111E7-428D-43A2-9F7B-AD56EA42832A}" type="doc">
      <dgm:prSet loTypeId="urn:microsoft.com/office/officeart/2005/8/layout/process3" loCatId="process" qsTypeId="urn:microsoft.com/office/officeart/2005/8/quickstyle/3d2" qsCatId="3D" csTypeId="urn:microsoft.com/office/officeart/2005/8/colors/colorful4" csCatId="colorful" phldr="1"/>
      <dgm:spPr/>
      <dgm:t>
        <a:bodyPr/>
        <a:lstStyle/>
        <a:p>
          <a:endParaRPr lang="es-ES"/>
        </a:p>
      </dgm:t>
    </dgm:pt>
    <dgm:pt modelId="{48BF0F19-E08B-4735-8897-98EF793707A6}">
      <dgm:prSet phldrT="[Texto]"/>
      <dgm:spPr>
        <a:solidFill>
          <a:schemeClr val="accent2"/>
        </a:solidFill>
      </dgm:spPr>
      <dgm:t>
        <a:bodyPr/>
        <a:lstStyle/>
        <a:p>
          <a:r>
            <a:rPr lang="es-ES" dirty="0" err="1" smtClean="0"/>
            <a:t>Ferero</a:t>
          </a:r>
          <a:r>
            <a:rPr lang="es-ES" dirty="0" smtClean="0"/>
            <a:t>, (2011)</a:t>
          </a:r>
          <a:endParaRPr lang="es-ES" dirty="0"/>
        </a:p>
      </dgm:t>
    </dgm:pt>
    <dgm:pt modelId="{EE1E0FC8-DC97-4E10-BE38-0D53A16679B6}" type="parTrans" cxnId="{C562E556-2573-4C2C-A527-DD1C19CEF7C4}">
      <dgm:prSet/>
      <dgm:spPr/>
      <dgm:t>
        <a:bodyPr/>
        <a:lstStyle/>
        <a:p>
          <a:endParaRPr lang="es-ES"/>
        </a:p>
      </dgm:t>
    </dgm:pt>
    <dgm:pt modelId="{14027DE1-D9C2-49E6-9CB5-22F9A88C6298}" type="sibTrans" cxnId="{C562E556-2573-4C2C-A527-DD1C19CEF7C4}">
      <dgm:prSet/>
      <dgm:spPr/>
      <dgm:t>
        <a:bodyPr/>
        <a:lstStyle/>
        <a:p>
          <a:endParaRPr lang="es-ES"/>
        </a:p>
      </dgm:t>
    </dgm:pt>
    <dgm:pt modelId="{21F019FB-B1FE-40CC-BAF6-92C0D7FE47C3}">
      <dgm:prSet phldrT="[Texto]" custT="1"/>
      <dgm:spPr/>
      <dgm:t>
        <a:bodyPr/>
        <a:lstStyle/>
        <a:p>
          <a:r>
            <a:rPr lang="es-EC" sz="1100" dirty="0" smtClean="0"/>
            <a:t>La densidad poblacional controla la eficiencia en la remoción de contaminantes.</a:t>
          </a:r>
          <a:endParaRPr lang="es-ES" sz="1100" dirty="0"/>
        </a:p>
      </dgm:t>
    </dgm:pt>
    <dgm:pt modelId="{999265C2-8C7F-4441-89C7-7B6D0B260F09}" type="parTrans" cxnId="{7ABB9F11-3B4E-436F-9A2C-ADD284066FA0}">
      <dgm:prSet/>
      <dgm:spPr/>
      <dgm:t>
        <a:bodyPr/>
        <a:lstStyle/>
        <a:p>
          <a:endParaRPr lang="es-ES"/>
        </a:p>
      </dgm:t>
    </dgm:pt>
    <dgm:pt modelId="{072A3E57-A9A4-4DBB-8834-19C529E2ABC3}" type="sibTrans" cxnId="{7ABB9F11-3B4E-436F-9A2C-ADD284066FA0}">
      <dgm:prSet/>
      <dgm:spPr/>
      <dgm:t>
        <a:bodyPr/>
        <a:lstStyle/>
        <a:p>
          <a:endParaRPr lang="es-ES"/>
        </a:p>
      </dgm:t>
    </dgm:pt>
    <dgm:pt modelId="{D5B0543C-0177-4478-802B-5625F3FB54DD}" type="pres">
      <dgm:prSet presAssocID="{60A111E7-428D-43A2-9F7B-AD56EA42832A}" presName="linearFlow" presStyleCnt="0">
        <dgm:presLayoutVars>
          <dgm:dir/>
          <dgm:animLvl val="lvl"/>
          <dgm:resizeHandles val="exact"/>
        </dgm:presLayoutVars>
      </dgm:prSet>
      <dgm:spPr/>
      <dgm:t>
        <a:bodyPr/>
        <a:lstStyle/>
        <a:p>
          <a:endParaRPr lang="es-ES"/>
        </a:p>
      </dgm:t>
    </dgm:pt>
    <dgm:pt modelId="{CAE32511-B974-4AA6-8BE4-CA63816C5BE5}" type="pres">
      <dgm:prSet presAssocID="{48BF0F19-E08B-4735-8897-98EF793707A6}" presName="composite" presStyleCnt="0"/>
      <dgm:spPr/>
    </dgm:pt>
    <dgm:pt modelId="{FB5E8D49-8323-4129-B775-686C69B1AF13}" type="pres">
      <dgm:prSet presAssocID="{48BF0F19-E08B-4735-8897-98EF793707A6}" presName="parTx" presStyleLbl="node1" presStyleIdx="0" presStyleCnt="1">
        <dgm:presLayoutVars>
          <dgm:chMax val="0"/>
          <dgm:chPref val="0"/>
          <dgm:bulletEnabled val="1"/>
        </dgm:presLayoutVars>
      </dgm:prSet>
      <dgm:spPr/>
      <dgm:t>
        <a:bodyPr/>
        <a:lstStyle/>
        <a:p>
          <a:endParaRPr lang="es-ES"/>
        </a:p>
      </dgm:t>
    </dgm:pt>
    <dgm:pt modelId="{533A53F2-79CC-4A01-BF1E-D14C68EB2D90}" type="pres">
      <dgm:prSet presAssocID="{48BF0F19-E08B-4735-8897-98EF793707A6}" presName="parSh" presStyleLbl="node1" presStyleIdx="0" presStyleCnt="1"/>
      <dgm:spPr/>
      <dgm:t>
        <a:bodyPr/>
        <a:lstStyle/>
        <a:p>
          <a:endParaRPr lang="es-ES"/>
        </a:p>
      </dgm:t>
    </dgm:pt>
    <dgm:pt modelId="{1CE0B571-8F03-422E-BFDC-E683F9F633BD}" type="pres">
      <dgm:prSet presAssocID="{48BF0F19-E08B-4735-8897-98EF793707A6}" presName="desTx" presStyleLbl="fgAcc1" presStyleIdx="0" presStyleCnt="1" custLinFactNeighborX="-1314" custLinFactNeighborY="-6984">
        <dgm:presLayoutVars>
          <dgm:bulletEnabled val="1"/>
        </dgm:presLayoutVars>
      </dgm:prSet>
      <dgm:spPr/>
      <dgm:t>
        <a:bodyPr/>
        <a:lstStyle/>
        <a:p>
          <a:endParaRPr lang="es-ES"/>
        </a:p>
      </dgm:t>
    </dgm:pt>
  </dgm:ptLst>
  <dgm:cxnLst>
    <dgm:cxn modelId="{4278D1DF-80E6-466F-8BFC-697A88F5DAF4}" type="presOf" srcId="{48BF0F19-E08B-4735-8897-98EF793707A6}" destId="{FB5E8D49-8323-4129-B775-686C69B1AF13}" srcOrd="0" destOrd="0" presId="urn:microsoft.com/office/officeart/2005/8/layout/process3"/>
    <dgm:cxn modelId="{7ABB9F11-3B4E-436F-9A2C-ADD284066FA0}" srcId="{48BF0F19-E08B-4735-8897-98EF793707A6}" destId="{21F019FB-B1FE-40CC-BAF6-92C0D7FE47C3}" srcOrd="0" destOrd="0" parTransId="{999265C2-8C7F-4441-89C7-7B6D0B260F09}" sibTransId="{072A3E57-A9A4-4DBB-8834-19C529E2ABC3}"/>
    <dgm:cxn modelId="{39010E1A-12D6-4E1B-97EC-53B2B5ECFD7C}" type="presOf" srcId="{48BF0F19-E08B-4735-8897-98EF793707A6}" destId="{533A53F2-79CC-4A01-BF1E-D14C68EB2D90}" srcOrd="1" destOrd="0" presId="urn:microsoft.com/office/officeart/2005/8/layout/process3"/>
    <dgm:cxn modelId="{C562E556-2573-4C2C-A527-DD1C19CEF7C4}" srcId="{60A111E7-428D-43A2-9F7B-AD56EA42832A}" destId="{48BF0F19-E08B-4735-8897-98EF793707A6}" srcOrd="0" destOrd="0" parTransId="{EE1E0FC8-DC97-4E10-BE38-0D53A16679B6}" sibTransId="{14027DE1-D9C2-49E6-9CB5-22F9A88C6298}"/>
    <dgm:cxn modelId="{62971F81-6F00-48E4-9DAA-15764D27B72F}" type="presOf" srcId="{21F019FB-B1FE-40CC-BAF6-92C0D7FE47C3}" destId="{1CE0B571-8F03-422E-BFDC-E683F9F633BD}" srcOrd="0" destOrd="0" presId="urn:microsoft.com/office/officeart/2005/8/layout/process3"/>
    <dgm:cxn modelId="{7541753D-B3BA-4BFE-8EDD-59AAD437B288}" type="presOf" srcId="{60A111E7-428D-43A2-9F7B-AD56EA42832A}" destId="{D5B0543C-0177-4478-802B-5625F3FB54DD}" srcOrd="0" destOrd="0" presId="urn:microsoft.com/office/officeart/2005/8/layout/process3"/>
    <dgm:cxn modelId="{E5874CF2-096E-4137-89E6-BD811B99CEE6}" type="presParOf" srcId="{D5B0543C-0177-4478-802B-5625F3FB54DD}" destId="{CAE32511-B974-4AA6-8BE4-CA63816C5BE5}" srcOrd="0" destOrd="0" presId="urn:microsoft.com/office/officeart/2005/8/layout/process3"/>
    <dgm:cxn modelId="{AF2C3EF2-DDFD-4E06-B22C-C4C4304297F3}" type="presParOf" srcId="{CAE32511-B974-4AA6-8BE4-CA63816C5BE5}" destId="{FB5E8D49-8323-4129-B775-686C69B1AF13}" srcOrd="0" destOrd="0" presId="urn:microsoft.com/office/officeart/2005/8/layout/process3"/>
    <dgm:cxn modelId="{F0F54F42-1645-431C-AA9A-998C6C19CAAA}" type="presParOf" srcId="{CAE32511-B974-4AA6-8BE4-CA63816C5BE5}" destId="{533A53F2-79CC-4A01-BF1E-D14C68EB2D90}" srcOrd="1" destOrd="0" presId="urn:microsoft.com/office/officeart/2005/8/layout/process3"/>
    <dgm:cxn modelId="{93B3FCA2-2EA9-4A5B-9694-CA295200AD0E}" type="presParOf" srcId="{CAE32511-B974-4AA6-8BE4-CA63816C5BE5}" destId="{1CE0B571-8F03-422E-BFDC-E683F9F633BD}" srcOrd="2" destOrd="0" presId="urn:microsoft.com/office/officeart/2005/8/layout/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CD64FE-3410-4126-9FFF-17BEA9510445}"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s-ES"/>
        </a:p>
      </dgm:t>
    </dgm:pt>
    <dgm:pt modelId="{11D3E813-2C14-4D3A-BC76-8C14AFF0E707}">
      <dgm:prSet phldrT="[Texto]" custT="1"/>
      <dgm:spPr/>
      <dgm:t>
        <a:bodyPr/>
        <a:lstStyle/>
        <a:p>
          <a:r>
            <a:rPr lang="es-ES" sz="1400" dirty="0" smtClean="0"/>
            <a:t>ANOVA</a:t>
          </a:r>
          <a:endParaRPr lang="es-ES" sz="1400" dirty="0"/>
        </a:p>
      </dgm:t>
    </dgm:pt>
    <dgm:pt modelId="{A607D341-26E7-4CDD-A2A7-1C79926E4E23}" type="parTrans" cxnId="{96CBE17A-B8D2-4D2B-92FC-E9DB8EB693B1}">
      <dgm:prSet/>
      <dgm:spPr/>
      <dgm:t>
        <a:bodyPr/>
        <a:lstStyle/>
        <a:p>
          <a:endParaRPr lang="es-ES"/>
        </a:p>
      </dgm:t>
    </dgm:pt>
    <dgm:pt modelId="{49088876-C8F0-4225-A8F8-BE5707D8503B}" type="sibTrans" cxnId="{96CBE17A-B8D2-4D2B-92FC-E9DB8EB693B1}">
      <dgm:prSet/>
      <dgm:spPr/>
      <dgm:t>
        <a:bodyPr/>
        <a:lstStyle/>
        <a:p>
          <a:endParaRPr lang="es-ES"/>
        </a:p>
      </dgm:t>
    </dgm:pt>
    <dgm:pt modelId="{FD129461-7FB5-4953-8E59-D30C8685CD7D}">
      <dgm:prSet phldrT="[Texto]" custT="1"/>
      <dgm:spPr/>
      <dgm:t>
        <a:bodyPr/>
        <a:lstStyle/>
        <a:p>
          <a:pPr>
            <a:lnSpc>
              <a:spcPct val="100000"/>
            </a:lnSpc>
            <a:spcAft>
              <a:spcPts val="600"/>
            </a:spcAft>
          </a:pPr>
          <a:r>
            <a:rPr lang="es-ES" sz="1200" dirty="0" smtClean="0"/>
            <a:t>Diferencia altamente significativa </a:t>
          </a:r>
        </a:p>
      </dgm:t>
    </dgm:pt>
    <dgm:pt modelId="{CC0E58F7-F116-4073-8EB6-59FAAB879C80}" type="parTrans" cxnId="{DDC07344-D828-4654-AE20-114B252F71F4}">
      <dgm:prSet/>
      <dgm:spPr/>
      <dgm:t>
        <a:bodyPr/>
        <a:lstStyle/>
        <a:p>
          <a:endParaRPr lang="es-ES"/>
        </a:p>
      </dgm:t>
    </dgm:pt>
    <dgm:pt modelId="{2D223E67-F0A7-4F74-A0D4-17A4C35FA5E4}" type="sibTrans" cxnId="{DDC07344-D828-4654-AE20-114B252F71F4}">
      <dgm:prSet/>
      <dgm:spPr/>
      <dgm:t>
        <a:bodyPr/>
        <a:lstStyle/>
        <a:p>
          <a:endParaRPr lang="es-ES"/>
        </a:p>
      </dgm:t>
    </dgm:pt>
    <dgm:pt modelId="{C0F2637C-18C7-4D59-9DA6-5D07E1B2FF62}">
      <dgm:prSet phldrT="[Texto]" custT="1"/>
      <dgm:spPr/>
      <dgm:t>
        <a:bodyPr/>
        <a:lstStyle/>
        <a:p>
          <a:r>
            <a:rPr lang="es-ES" sz="1400" dirty="0" smtClean="0"/>
            <a:t>TUKEY</a:t>
          </a:r>
          <a:endParaRPr lang="es-ES" sz="1400" dirty="0"/>
        </a:p>
      </dgm:t>
    </dgm:pt>
    <dgm:pt modelId="{E52E2673-C853-49C3-9FF5-4D64108C0A97}" type="parTrans" cxnId="{E4520259-72C7-4F99-9681-716AECBA5E4F}">
      <dgm:prSet/>
      <dgm:spPr/>
      <dgm:t>
        <a:bodyPr/>
        <a:lstStyle/>
        <a:p>
          <a:endParaRPr lang="es-ES"/>
        </a:p>
      </dgm:t>
    </dgm:pt>
    <dgm:pt modelId="{190102B4-E754-4F11-A071-28B72C5C831F}" type="sibTrans" cxnId="{E4520259-72C7-4F99-9681-716AECBA5E4F}">
      <dgm:prSet/>
      <dgm:spPr/>
      <dgm:t>
        <a:bodyPr/>
        <a:lstStyle/>
        <a:p>
          <a:endParaRPr lang="es-ES"/>
        </a:p>
      </dgm:t>
    </dgm:pt>
    <dgm:pt modelId="{6C210DBD-6536-4FB2-BE87-A9BA5795703D}">
      <dgm:prSet phldrT="[Texto]" custT="1"/>
      <dgm:spPr/>
      <dgm:t>
        <a:bodyPr/>
        <a:lstStyle/>
        <a:p>
          <a:r>
            <a:rPr lang="es-ES" sz="1200" dirty="0" smtClean="0"/>
            <a:t>Medias  más altas con 1.5 mL.L</a:t>
          </a:r>
          <a:r>
            <a:rPr lang="es-ES" sz="1200" baseline="30000" dirty="0" smtClean="0"/>
            <a:t>-1 </a:t>
          </a:r>
          <a:r>
            <a:rPr lang="es-ES" sz="1200" dirty="0" smtClean="0"/>
            <a:t>  de NPK </a:t>
          </a:r>
          <a:endParaRPr lang="es-ES" sz="1200" dirty="0"/>
        </a:p>
      </dgm:t>
    </dgm:pt>
    <dgm:pt modelId="{69277F76-21D9-469F-A7D5-3322A26DC1D6}" type="parTrans" cxnId="{C10300D7-2B3E-4F91-9F9C-102477A5E2F7}">
      <dgm:prSet/>
      <dgm:spPr/>
      <dgm:t>
        <a:bodyPr/>
        <a:lstStyle/>
        <a:p>
          <a:endParaRPr lang="es-ES"/>
        </a:p>
      </dgm:t>
    </dgm:pt>
    <dgm:pt modelId="{3D929148-23E1-4A2D-A4B4-F8E5AF5E3BF1}" type="sibTrans" cxnId="{C10300D7-2B3E-4F91-9F9C-102477A5E2F7}">
      <dgm:prSet/>
      <dgm:spPr/>
      <dgm:t>
        <a:bodyPr/>
        <a:lstStyle/>
        <a:p>
          <a:endParaRPr lang="es-ES"/>
        </a:p>
      </dgm:t>
    </dgm:pt>
    <dgm:pt modelId="{EE5329DF-BAE5-49FB-B8A8-F723FB984F93}" type="pres">
      <dgm:prSet presAssocID="{81CD64FE-3410-4126-9FFF-17BEA9510445}" presName="list" presStyleCnt="0">
        <dgm:presLayoutVars>
          <dgm:dir/>
          <dgm:animLvl val="lvl"/>
        </dgm:presLayoutVars>
      </dgm:prSet>
      <dgm:spPr/>
      <dgm:t>
        <a:bodyPr/>
        <a:lstStyle/>
        <a:p>
          <a:endParaRPr lang="es-ES"/>
        </a:p>
      </dgm:t>
    </dgm:pt>
    <dgm:pt modelId="{B887D8F5-E206-4F93-AB65-A9694B101832}" type="pres">
      <dgm:prSet presAssocID="{11D3E813-2C14-4D3A-BC76-8C14AFF0E707}" presName="posSpace" presStyleCnt="0"/>
      <dgm:spPr/>
    </dgm:pt>
    <dgm:pt modelId="{48E55119-A4AC-4271-BA37-E75852D9BBBF}" type="pres">
      <dgm:prSet presAssocID="{11D3E813-2C14-4D3A-BC76-8C14AFF0E707}" presName="vertFlow" presStyleCnt="0"/>
      <dgm:spPr/>
    </dgm:pt>
    <dgm:pt modelId="{5CC19817-7713-4B17-9772-367F62F267EA}" type="pres">
      <dgm:prSet presAssocID="{11D3E813-2C14-4D3A-BC76-8C14AFF0E707}" presName="topSpace" presStyleCnt="0"/>
      <dgm:spPr/>
    </dgm:pt>
    <dgm:pt modelId="{CC167B37-AEB5-4B3F-9C72-8B8EBFEABAAC}" type="pres">
      <dgm:prSet presAssocID="{11D3E813-2C14-4D3A-BC76-8C14AFF0E707}" presName="firstComp" presStyleCnt="0"/>
      <dgm:spPr/>
    </dgm:pt>
    <dgm:pt modelId="{47474F54-DF3A-4790-BF96-510A77CB753B}" type="pres">
      <dgm:prSet presAssocID="{11D3E813-2C14-4D3A-BC76-8C14AFF0E707}" presName="firstChild" presStyleLbl="bgAccFollowNode1" presStyleIdx="0" presStyleCnt="2"/>
      <dgm:spPr/>
      <dgm:t>
        <a:bodyPr/>
        <a:lstStyle/>
        <a:p>
          <a:endParaRPr lang="es-ES"/>
        </a:p>
      </dgm:t>
    </dgm:pt>
    <dgm:pt modelId="{D3B797FD-2240-40F2-A1F7-D077B0EBAA70}" type="pres">
      <dgm:prSet presAssocID="{11D3E813-2C14-4D3A-BC76-8C14AFF0E707}" presName="firstChildTx" presStyleLbl="bgAccFollowNode1" presStyleIdx="0" presStyleCnt="2">
        <dgm:presLayoutVars>
          <dgm:bulletEnabled val="1"/>
        </dgm:presLayoutVars>
      </dgm:prSet>
      <dgm:spPr/>
      <dgm:t>
        <a:bodyPr/>
        <a:lstStyle/>
        <a:p>
          <a:endParaRPr lang="es-ES"/>
        </a:p>
      </dgm:t>
    </dgm:pt>
    <dgm:pt modelId="{0C034A70-FD92-4FF2-9A35-BAFF6F7D0C1B}" type="pres">
      <dgm:prSet presAssocID="{11D3E813-2C14-4D3A-BC76-8C14AFF0E707}" presName="negSpace" presStyleCnt="0"/>
      <dgm:spPr/>
    </dgm:pt>
    <dgm:pt modelId="{BB7BD846-C678-4934-A79D-EA32F156906D}" type="pres">
      <dgm:prSet presAssocID="{11D3E813-2C14-4D3A-BC76-8C14AFF0E707}" presName="circle" presStyleLbl="node1" presStyleIdx="0" presStyleCnt="2"/>
      <dgm:spPr/>
      <dgm:t>
        <a:bodyPr/>
        <a:lstStyle/>
        <a:p>
          <a:endParaRPr lang="es-ES"/>
        </a:p>
      </dgm:t>
    </dgm:pt>
    <dgm:pt modelId="{C1674ECB-90A1-4301-B749-265A400B1373}" type="pres">
      <dgm:prSet presAssocID="{49088876-C8F0-4225-A8F8-BE5707D8503B}" presName="transSpace" presStyleCnt="0"/>
      <dgm:spPr/>
    </dgm:pt>
    <dgm:pt modelId="{E7A8EC83-18ED-4B06-860F-8499AD7FE9ED}" type="pres">
      <dgm:prSet presAssocID="{C0F2637C-18C7-4D59-9DA6-5D07E1B2FF62}" presName="posSpace" presStyleCnt="0"/>
      <dgm:spPr/>
    </dgm:pt>
    <dgm:pt modelId="{951B59EE-A44B-4A24-A4A8-82CA02D0E961}" type="pres">
      <dgm:prSet presAssocID="{C0F2637C-18C7-4D59-9DA6-5D07E1B2FF62}" presName="vertFlow" presStyleCnt="0"/>
      <dgm:spPr/>
    </dgm:pt>
    <dgm:pt modelId="{BAFEE61E-DD8F-49F0-A256-0424438DD861}" type="pres">
      <dgm:prSet presAssocID="{C0F2637C-18C7-4D59-9DA6-5D07E1B2FF62}" presName="topSpace" presStyleCnt="0"/>
      <dgm:spPr/>
    </dgm:pt>
    <dgm:pt modelId="{E78D6490-9A87-4699-8FED-5C66C63AE0D2}" type="pres">
      <dgm:prSet presAssocID="{C0F2637C-18C7-4D59-9DA6-5D07E1B2FF62}" presName="firstComp" presStyleCnt="0"/>
      <dgm:spPr/>
    </dgm:pt>
    <dgm:pt modelId="{E112ADE2-5C89-4303-B8A6-5EE5DB6CABD9}" type="pres">
      <dgm:prSet presAssocID="{C0F2637C-18C7-4D59-9DA6-5D07E1B2FF62}" presName="firstChild" presStyleLbl="bgAccFollowNode1" presStyleIdx="1" presStyleCnt="2" custLinFactNeighborX="50063" custLinFactNeighborY="1018"/>
      <dgm:spPr/>
      <dgm:t>
        <a:bodyPr/>
        <a:lstStyle/>
        <a:p>
          <a:endParaRPr lang="es-ES"/>
        </a:p>
      </dgm:t>
    </dgm:pt>
    <dgm:pt modelId="{F35E5CBF-0B69-44A7-9592-838EED1B5041}" type="pres">
      <dgm:prSet presAssocID="{C0F2637C-18C7-4D59-9DA6-5D07E1B2FF62}" presName="firstChildTx" presStyleLbl="bgAccFollowNode1" presStyleIdx="1" presStyleCnt="2">
        <dgm:presLayoutVars>
          <dgm:bulletEnabled val="1"/>
        </dgm:presLayoutVars>
      </dgm:prSet>
      <dgm:spPr/>
      <dgm:t>
        <a:bodyPr/>
        <a:lstStyle/>
        <a:p>
          <a:endParaRPr lang="es-ES"/>
        </a:p>
      </dgm:t>
    </dgm:pt>
    <dgm:pt modelId="{E0EA0743-848A-4A1E-AB3F-B47A6CEAB38D}" type="pres">
      <dgm:prSet presAssocID="{C0F2637C-18C7-4D59-9DA6-5D07E1B2FF62}" presName="negSpace" presStyleCnt="0"/>
      <dgm:spPr/>
    </dgm:pt>
    <dgm:pt modelId="{0C940325-4C97-465D-9052-FEFA66919D41}" type="pres">
      <dgm:prSet presAssocID="{C0F2637C-18C7-4D59-9DA6-5D07E1B2FF62}" presName="circle" presStyleLbl="node1" presStyleIdx="1" presStyleCnt="2" custLinFactNeighborX="1755" custLinFactNeighborY="-11531"/>
      <dgm:spPr/>
      <dgm:t>
        <a:bodyPr/>
        <a:lstStyle/>
        <a:p>
          <a:endParaRPr lang="es-ES"/>
        </a:p>
      </dgm:t>
    </dgm:pt>
  </dgm:ptLst>
  <dgm:cxnLst>
    <dgm:cxn modelId="{835C0E72-6DFB-4450-9C52-F3C2E8810B3E}" type="presOf" srcId="{FD129461-7FB5-4953-8E59-D30C8685CD7D}" destId="{47474F54-DF3A-4790-BF96-510A77CB753B}" srcOrd="0" destOrd="0" presId="urn:microsoft.com/office/officeart/2005/8/layout/hList9"/>
    <dgm:cxn modelId="{E4520259-72C7-4F99-9681-716AECBA5E4F}" srcId="{81CD64FE-3410-4126-9FFF-17BEA9510445}" destId="{C0F2637C-18C7-4D59-9DA6-5D07E1B2FF62}" srcOrd="1" destOrd="0" parTransId="{E52E2673-C853-49C3-9FF5-4D64108C0A97}" sibTransId="{190102B4-E754-4F11-A071-28B72C5C831F}"/>
    <dgm:cxn modelId="{41CA701F-8C06-4429-BA95-372689FCCD09}" type="presOf" srcId="{6C210DBD-6536-4FB2-BE87-A9BA5795703D}" destId="{F35E5CBF-0B69-44A7-9592-838EED1B5041}" srcOrd="1" destOrd="0" presId="urn:microsoft.com/office/officeart/2005/8/layout/hList9"/>
    <dgm:cxn modelId="{96CBE17A-B8D2-4D2B-92FC-E9DB8EB693B1}" srcId="{81CD64FE-3410-4126-9FFF-17BEA9510445}" destId="{11D3E813-2C14-4D3A-BC76-8C14AFF0E707}" srcOrd="0" destOrd="0" parTransId="{A607D341-26E7-4CDD-A2A7-1C79926E4E23}" sibTransId="{49088876-C8F0-4225-A8F8-BE5707D8503B}"/>
    <dgm:cxn modelId="{C10300D7-2B3E-4F91-9F9C-102477A5E2F7}" srcId="{C0F2637C-18C7-4D59-9DA6-5D07E1B2FF62}" destId="{6C210DBD-6536-4FB2-BE87-A9BA5795703D}" srcOrd="0" destOrd="0" parTransId="{69277F76-21D9-469F-A7D5-3322A26DC1D6}" sibTransId="{3D929148-23E1-4A2D-A4B4-F8E5AF5E3BF1}"/>
    <dgm:cxn modelId="{D4CF1F5D-F450-4159-8F14-BE2315835827}" type="presOf" srcId="{81CD64FE-3410-4126-9FFF-17BEA9510445}" destId="{EE5329DF-BAE5-49FB-B8A8-F723FB984F93}" srcOrd="0" destOrd="0" presId="urn:microsoft.com/office/officeart/2005/8/layout/hList9"/>
    <dgm:cxn modelId="{E1F8AE48-B345-4B7F-A11E-3880A0011627}" type="presOf" srcId="{6C210DBD-6536-4FB2-BE87-A9BA5795703D}" destId="{E112ADE2-5C89-4303-B8A6-5EE5DB6CABD9}" srcOrd="0" destOrd="0" presId="urn:microsoft.com/office/officeart/2005/8/layout/hList9"/>
    <dgm:cxn modelId="{2834A3DA-D216-48D8-A68D-96FB770695B0}" type="presOf" srcId="{C0F2637C-18C7-4D59-9DA6-5D07E1B2FF62}" destId="{0C940325-4C97-465D-9052-FEFA66919D41}" srcOrd="0" destOrd="0" presId="urn:microsoft.com/office/officeart/2005/8/layout/hList9"/>
    <dgm:cxn modelId="{E3B22DC9-5B1A-4B70-855E-F7C58E8EE382}" type="presOf" srcId="{11D3E813-2C14-4D3A-BC76-8C14AFF0E707}" destId="{BB7BD846-C678-4934-A79D-EA32F156906D}" srcOrd="0" destOrd="0" presId="urn:microsoft.com/office/officeart/2005/8/layout/hList9"/>
    <dgm:cxn modelId="{7696763D-849E-4BB3-8F90-73119C6E5417}" type="presOf" srcId="{FD129461-7FB5-4953-8E59-D30C8685CD7D}" destId="{D3B797FD-2240-40F2-A1F7-D077B0EBAA70}" srcOrd="1" destOrd="0" presId="urn:microsoft.com/office/officeart/2005/8/layout/hList9"/>
    <dgm:cxn modelId="{DDC07344-D828-4654-AE20-114B252F71F4}" srcId="{11D3E813-2C14-4D3A-BC76-8C14AFF0E707}" destId="{FD129461-7FB5-4953-8E59-D30C8685CD7D}" srcOrd="0" destOrd="0" parTransId="{CC0E58F7-F116-4073-8EB6-59FAAB879C80}" sibTransId="{2D223E67-F0A7-4F74-A0D4-17A4C35FA5E4}"/>
    <dgm:cxn modelId="{81B5A9B9-63AA-4245-8698-962D63ADD1B0}" type="presParOf" srcId="{EE5329DF-BAE5-49FB-B8A8-F723FB984F93}" destId="{B887D8F5-E206-4F93-AB65-A9694B101832}" srcOrd="0" destOrd="0" presId="urn:microsoft.com/office/officeart/2005/8/layout/hList9"/>
    <dgm:cxn modelId="{AEE4CE5B-10A2-44A4-AD2F-9C61BD53E0F9}" type="presParOf" srcId="{EE5329DF-BAE5-49FB-B8A8-F723FB984F93}" destId="{48E55119-A4AC-4271-BA37-E75852D9BBBF}" srcOrd="1" destOrd="0" presId="urn:microsoft.com/office/officeart/2005/8/layout/hList9"/>
    <dgm:cxn modelId="{588A491B-F2F5-4AC6-A99C-01B179E195CA}" type="presParOf" srcId="{48E55119-A4AC-4271-BA37-E75852D9BBBF}" destId="{5CC19817-7713-4B17-9772-367F62F267EA}" srcOrd="0" destOrd="0" presId="urn:microsoft.com/office/officeart/2005/8/layout/hList9"/>
    <dgm:cxn modelId="{8FA05835-7A95-4DF7-8724-48B7910B9542}" type="presParOf" srcId="{48E55119-A4AC-4271-BA37-E75852D9BBBF}" destId="{CC167B37-AEB5-4B3F-9C72-8B8EBFEABAAC}" srcOrd="1" destOrd="0" presId="urn:microsoft.com/office/officeart/2005/8/layout/hList9"/>
    <dgm:cxn modelId="{B0467077-5CF5-459C-9182-5C9E524B5C1C}" type="presParOf" srcId="{CC167B37-AEB5-4B3F-9C72-8B8EBFEABAAC}" destId="{47474F54-DF3A-4790-BF96-510A77CB753B}" srcOrd="0" destOrd="0" presId="urn:microsoft.com/office/officeart/2005/8/layout/hList9"/>
    <dgm:cxn modelId="{040FF260-8D2C-4CAC-9574-B3C6B70D2F17}" type="presParOf" srcId="{CC167B37-AEB5-4B3F-9C72-8B8EBFEABAAC}" destId="{D3B797FD-2240-40F2-A1F7-D077B0EBAA70}" srcOrd="1" destOrd="0" presId="urn:microsoft.com/office/officeart/2005/8/layout/hList9"/>
    <dgm:cxn modelId="{6985D2A2-D199-409F-B61F-D86F37F7DDCF}" type="presParOf" srcId="{EE5329DF-BAE5-49FB-B8A8-F723FB984F93}" destId="{0C034A70-FD92-4FF2-9A35-BAFF6F7D0C1B}" srcOrd="2" destOrd="0" presId="urn:microsoft.com/office/officeart/2005/8/layout/hList9"/>
    <dgm:cxn modelId="{BD0CA0AE-0ACA-4A27-9185-E1FCDFDE4DDE}" type="presParOf" srcId="{EE5329DF-BAE5-49FB-B8A8-F723FB984F93}" destId="{BB7BD846-C678-4934-A79D-EA32F156906D}" srcOrd="3" destOrd="0" presId="urn:microsoft.com/office/officeart/2005/8/layout/hList9"/>
    <dgm:cxn modelId="{3310B89D-EA14-411C-8630-29F7F5E834E8}" type="presParOf" srcId="{EE5329DF-BAE5-49FB-B8A8-F723FB984F93}" destId="{C1674ECB-90A1-4301-B749-265A400B1373}" srcOrd="4" destOrd="0" presId="urn:microsoft.com/office/officeart/2005/8/layout/hList9"/>
    <dgm:cxn modelId="{E0CB6432-C5B3-403C-A886-944554B80AD2}" type="presParOf" srcId="{EE5329DF-BAE5-49FB-B8A8-F723FB984F93}" destId="{E7A8EC83-18ED-4B06-860F-8499AD7FE9ED}" srcOrd="5" destOrd="0" presId="urn:microsoft.com/office/officeart/2005/8/layout/hList9"/>
    <dgm:cxn modelId="{11750633-F8B2-4F9B-8013-D4D59F1AC9C0}" type="presParOf" srcId="{EE5329DF-BAE5-49FB-B8A8-F723FB984F93}" destId="{951B59EE-A44B-4A24-A4A8-82CA02D0E961}" srcOrd="6" destOrd="0" presId="urn:microsoft.com/office/officeart/2005/8/layout/hList9"/>
    <dgm:cxn modelId="{0BC9F129-C0CD-42A8-8F3E-AFA6E3E9AFB1}" type="presParOf" srcId="{951B59EE-A44B-4A24-A4A8-82CA02D0E961}" destId="{BAFEE61E-DD8F-49F0-A256-0424438DD861}" srcOrd="0" destOrd="0" presId="urn:microsoft.com/office/officeart/2005/8/layout/hList9"/>
    <dgm:cxn modelId="{87B2D7D7-8467-4313-B0F3-5C9EB3E6F94C}" type="presParOf" srcId="{951B59EE-A44B-4A24-A4A8-82CA02D0E961}" destId="{E78D6490-9A87-4699-8FED-5C66C63AE0D2}" srcOrd="1" destOrd="0" presId="urn:microsoft.com/office/officeart/2005/8/layout/hList9"/>
    <dgm:cxn modelId="{EEAB33C3-6DA5-44C7-A41A-1424DE047F98}" type="presParOf" srcId="{E78D6490-9A87-4699-8FED-5C66C63AE0D2}" destId="{E112ADE2-5C89-4303-B8A6-5EE5DB6CABD9}" srcOrd="0" destOrd="0" presId="urn:microsoft.com/office/officeart/2005/8/layout/hList9"/>
    <dgm:cxn modelId="{D6E969FE-E1DC-40CF-8460-3A399ED6912C}" type="presParOf" srcId="{E78D6490-9A87-4699-8FED-5C66C63AE0D2}" destId="{F35E5CBF-0B69-44A7-9592-838EED1B5041}" srcOrd="1" destOrd="0" presId="urn:microsoft.com/office/officeart/2005/8/layout/hList9"/>
    <dgm:cxn modelId="{DE07675A-E802-4757-B8B3-79D653C0E1A6}" type="presParOf" srcId="{EE5329DF-BAE5-49FB-B8A8-F723FB984F93}" destId="{E0EA0743-848A-4A1E-AB3F-B47A6CEAB38D}" srcOrd="7" destOrd="0" presId="urn:microsoft.com/office/officeart/2005/8/layout/hList9"/>
    <dgm:cxn modelId="{93D0318C-509B-4E01-8DF7-8317A9A837ED}" type="presParOf" srcId="{EE5329DF-BAE5-49FB-B8A8-F723FB984F93}" destId="{0C940325-4C97-465D-9052-FEFA66919D41}"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CD64FE-3410-4126-9FFF-17BEA9510445}"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s-ES"/>
        </a:p>
      </dgm:t>
    </dgm:pt>
    <dgm:pt modelId="{11D3E813-2C14-4D3A-BC76-8C14AFF0E707}">
      <dgm:prSet phldrT="[Texto]" custT="1"/>
      <dgm:spPr/>
      <dgm:t>
        <a:bodyPr/>
        <a:lstStyle/>
        <a:p>
          <a:r>
            <a:rPr lang="es-ES" sz="1400" dirty="0" smtClean="0"/>
            <a:t>ANOVA</a:t>
          </a:r>
          <a:endParaRPr lang="es-ES" sz="1400" dirty="0"/>
        </a:p>
      </dgm:t>
    </dgm:pt>
    <dgm:pt modelId="{A607D341-26E7-4CDD-A2A7-1C79926E4E23}" type="parTrans" cxnId="{96CBE17A-B8D2-4D2B-92FC-E9DB8EB693B1}">
      <dgm:prSet/>
      <dgm:spPr/>
      <dgm:t>
        <a:bodyPr/>
        <a:lstStyle/>
        <a:p>
          <a:endParaRPr lang="es-ES"/>
        </a:p>
      </dgm:t>
    </dgm:pt>
    <dgm:pt modelId="{49088876-C8F0-4225-A8F8-BE5707D8503B}" type="sibTrans" cxnId="{96CBE17A-B8D2-4D2B-92FC-E9DB8EB693B1}">
      <dgm:prSet/>
      <dgm:spPr/>
      <dgm:t>
        <a:bodyPr/>
        <a:lstStyle/>
        <a:p>
          <a:endParaRPr lang="es-ES"/>
        </a:p>
      </dgm:t>
    </dgm:pt>
    <dgm:pt modelId="{FD129461-7FB5-4953-8E59-D30C8685CD7D}">
      <dgm:prSet phldrT="[Texto]" custT="1"/>
      <dgm:spPr/>
      <dgm:t>
        <a:bodyPr/>
        <a:lstStyle/>
        <a:p>
          <a:pPr>
            <a:lnSpc>
              <a:spcPct val="100000"/>
            </a:lnSpc>
            <a:spcAft>
              <a:spcPts val="600"/>
            </a:spcAft>
          </a:pPr>
          <a:r>
            <a:rPr lang="es-ES" sz="1200" dirty="0" smtClean="0"/>
            <a:t>Diferencia estadísticamente significativa </a:t>
          </a:r>
        </a:p>
      </dgm:t>
    </dgm:pt>
    <dgm:pt modelId="{CC0E58F7-F116-4073-8EB6-59FAAB879C80}" type="parTrans" cxnId="{DDC07344-D828-4654-AE20-114B252F71F4}">
      <dgm:prSet/>
      <dgm:spPr/>
      <dgm:t>
        <a:bodyPr/>
        <a:lstStyle/>
        <a:p>
          <a:endParaRPr lang="es-ES"/>
        </a:p>
      </dgm:t>
    </dgm:pt>
    <dgm:pt modelId="{2D223E67-F0A7-4F74-A0D4-17A4C35FA5E4}" type="sibTrans" cxnId="{DDC07344-D828-4654-AE20-114B252F71F4}">
      <dgm:prSet/>
      <dgm:spPr/>
      <dgm:t>
        <a:bodyPr/>
        <a:lstStyle/>
        <a:p>
          <a:endParaRPr lang="es-ES"/>
        </a:p>
      </dgm:t>
    </dgm:pt>
    <dgm:pt modelId="{C0F2637C-18C7-4D59-9DA6-5D07E1B2FF62}">
      <dgm:prSet phldrT="[Texto]" custT="1"/>
      <dgm:spPr/>
      <dgm:t>
        <a:bodyPr/>
        <a:lstStyle/>
        <a:p>
          <a:r>
            <a:rPr lang="es-ES" sz="1400" dirty="0" smtClean="0"/>
            <a:t>TUKEY</a:t>
          </a:r>
          <a:endParaRPr lang="es-ES" sz="1400" dirty="0"/>
        </a:p>
      </dgm:t>
    </dgm:pt>
    <dgm:pt modelId="{E52E2673-C853-49C3-9FF5-4D64108C0A97}" type="parTrans" cxnId="{E4520259-72C7-4F99-9681-716AECBA5E4F}">
      <dgm:prSet/>
      <dgm:spPr/>
      <dgm:t>
        <a:bodyPr/>
        <a:lstStyle/>
        <a:p>
          <a:endParaRPr lang="es-ES"/>
        </a:p>
      </dgm:t>
    </dgm:pt>
    <dgm:pt modelId="{190102B4-E754-4F11-A071-28B72C5C831F}" type="sibTrans" cxnId="{E4520259-72C7-4F99-9681-716AECBA5E4F}">
      <dgm:prSet/>
      <dgm:spPr/>
      <dgm:t>
        <a:bodyPr/>
        <a:lstStyle/>
        <a:p>
          <a:endParaRPr lang="es-ES"/>
        </a:p>
      </dgm:t>
    </dgm:pt>
    <dgm:pt modelId="{6C210DBD-6536-4FB2-BE87-A9BA5795703D}">
      <dgm:prSet phldrT="[Texto]" custT="1"/>
      <dgm:spPr/>
      <dgm:t>
        <a:bodyPr/>
        <a:lstStyle/>
        <a:p>
          <a:r>
            <a:rPr lang="es-ES" sz="1200" dirty="0" smtClean="0"/>
            <a:t>Media  más altas con 1.5 mL.L</a:t>
          </a:r>
          <a:r>
            <a:rPr lang="es-ES" sz="1200" baseline="30000" dirty="0" smtClean="0"/>
            <a:t>-1 </a:t>
          </a:r>
          <a:r>
            <a:rPr lang="es-ES" sz="1200" dirty="0" smtClean="0"/>
            <a:t>  de NPK </a:t>
          </a:r>
          <a:endParaRPr lang="es-ES" sz="1200" dirty="0"/>
        </a:p>
      </dgm:t>
    </dgm:pt>
    <dgm:pt modelId="{69277F76-21D9-469F-A7D5-3322A26DC1D6}" type="parTrans" cxnId="{C10300D7-2B3E-4F91-9F9C-102477A5E2F7}">
      <dgm:prSet/>
      <dgm:spPr/>
      <dgm:t>
        <a:bodyPr/>
        <a:lstStyle/>
        <a:p>
          <a:endParaRPr lang="es-ES"/>
        </a:p>
      </dgm:t>
    </dgm:pt>
    <dgm:pt modelId="{3D929148-23E1-4A2D-A4B4-F8E5AF5E3BF1}" type="sibTrans" cxnId="{C10300D7-2B3E-4F91-9F9C-102477A5E2F7}">
      <dgm:prSet/>
      <dgm:spPr/>
      <dgm:t>
        <a:bodyPr/>
        <a:lstStyle/>
        <a:p>
          <a:endParaRPr lang="es-ES"/>
        </a:p>
      </dgm:t>
    </dgm:pt>
    <dgm:pt modelId="{EE5329DF-BAE5-49FB-B8A8-F723FB984F93}" type="pres">
      <dgm:prSet presAssocID="{81CD64FE-3410-4126-9FFF-17BEA9510445}" presName="list" presStyleCnt="0">
        <dgm:presLayoutVars>
          <dgm:dir/>
          <dgm:animLvl val="lvl"/>
        </dgm:presLayoutVars>
      </dgm:prSet>
      <dgm:spPr/>
      <dgm:t>
        <a:bodyPr/>
        <a:lstStyle/>
        <a:p>
          <a:endParaRPr lang="es-ES"/>
        </a:p>
      </dgm:t>
    </dgm:pt>
    <dgm:pt modelId="{B887D8F5-E206-4F93-AB65-A9694B101832}" type="pres">
      <dgm:prSet presAssocID="{11D3E813-2C14-4D3A-BC76-8C14AFF0E707}" presName="posSpace" presStyleCnt="0"/>
      <dgm:spPr/>
    </dgm:pt>
    <dgm:pt modelId="{48E55119-A4AC-4271-BA37-E75852D9BBBF}" type="pres">
      <dgm:prSet presAssocID="{11D3E813-2C14-4D3A-BC76-8C14AFF0E707}" presName="vertFlow" presStyleCnt="0"/>
      <dgm:spPr/>
    </dgm:pt>
    <dgm:pt modelId="{5CC19817-7713-4B17-9772-367F62F267EA}" type="pres">
      <dgm:prSet presAssocID="{11D3E813-2C14-4D3A-BC76-8C14AFF0E707}" presName="topSpace" presStyleCnt="0"/>
      <dgm:spPr/>
    </dgm:pt>
    <dgm:pt modelId="{CC167B37-AEB5-4B3F-9C72-8B8EBFEABAAC}" type="pres">
      <dgm:prSet presAssocID="{11D3E813-2C14-4D3A-BC76-8C14AFF0E707}" presName="firstComp" presStyleCnt="0"/>
      <dgm:spPr/>
    </dgm:pt>
    <dgm:pt modelId="{47474F54-DF3A-4790-BF96-510A77CB753B}" type="pres">
      <dgm:prSet presAssocID="{11D3E813-2C14-4D3A-BC76-8C14AFF0E707}" presName="firstChild" presStyleLbl="bgAccFollowNode1" presStyleIdx="0" presStyleCnt="2" custScaleX="102878" custScaleY="92396" custLinFactNeighborX="5375" custLinFactNeighborY="-33082"/>
      <dgm:spPr/>
      <dgm:t>
        <a:bodyPr/>
        <a:lstStyle/>
        <a:p>
          <a:endParaRPr lang="es-ES"/>
        </a:p>
      </dgm:t>
    </dgm:pt>
    <dgm:pt modelId="{D3B797FD-2240-40F2-A1F7-D077B0EBAA70}" type="pres">
      <dgm:prSet presAssocID="{11D3E813-2C14-4D3A-BC76-8C14AFF0E707}" presName="firstChildTx" presStyleLbl="bgAccFollowNode1" presStyleIdx="0" presStyleCnt="2">
        <dgm:presLayoutVars>
          <dgm:bulletEnabled val="1"/>
        </dgm:presLayoutVars>
      </dgm:prSet>
      <dgm:spPr/>
      <dgm:t>
        <a:bodyPr/>
        <a:lstStyle/>
        <a:p>
          <a:endParaRPr lang="es-ES"/>
        </a:p>
      </dgm:t>
    </dgm:pt>
    <dgm:pt modelId="{0C034A70-FD92-4FF2-9A35-BAFF6F7D0C1B}" type="pres">
      <dgm:prSet presAssocID="{11D3E813-2C14-4D3A-BC76-8C14AFF0E707}" presName="negSpace" presStyleCnt="0"/>
      <dgm:spPr/>
    </dgm:pt>
    <dgm:pt modelId="{BB7BD846-C678-4934-A79D-EA32F156906D}" type="pres">
      <dgm:prSet presAssocID="{11D3E813-2C14-4D3A-BC76-8C14AFF0E707}" presName="circle" presStyleLbl="node1" presStyleIdx="0" presStyleCnt="2"/>
      <dgm:spPr/>
      <dgm:t>
        <a:bodyPr/>
        <a:lstStyle/>
        <a:p>
          <a:endParaRPr lang="es-ES"/>
        </a:p>
      </dgm:t>
    </dgm:pt>
    <dgm:pt modelId="{C1674ECB-90A1-4301-B749-265A400B1373}" type="pres">
      <dgm:prSet presAssocID="{49088876-C8F0-4225-A8F8-BE5707D8503B}" presName="transSpace" presStyleCnt="0"/>
      <dgm:spPr/>
    </dgm:pt>
    <dgm:pt modelId="{E7A8EC83-18ED-4B06-860F-8499AD7FE9ED}" type="pres">
      <dgm:prSet presAssocID="{C0F2637C-18C7-4D59-9DA6-5D07E1B2FF62}" presName="posSpace" presStyleCnt="0"/>
      <dgm:spPr/>
    </dgm:pt>
    <dgm:pt modelId="{951B59EE-A44B-4A24-A4A8-82CA02D0E961}" type="pres">
      <dgm:prSet presAssocID="{C0F2637C-18C7-4D59-9DA6-5D07E1B2FF62}" presName="vertFlow" presStyleCnt="0"/>
      <dgm:spPr/>
    </dgm:pt>
    <dgm:pt modelId="{BAFEE61E-DD8F-49F0-A256-0424438DD861}" type="pres">
      <dgm:prSet presAssocID="{C0F2637C-18C7-4D59-9DA6-5D07E1B2FF62}" presName="topSpace" presStyleCnt="0"/>
      <dgm:spPr/>
    </dgm:pt>
    <dgm:pt modelId="{E78D6490-9A87-4699-8FED-5C66C63AE0D2}" type="pres">
      <dgm:prSet presAssocID="{C0F2637C-18C7-4D59-9DA6-5D07E1B2FF62}" presName="firstComp" presStyleCnt="0"/>
      <dgm:spPr/>
    </dgm:pt>
    <dgm:pt modelId="{E112ADE2-5C89-4303-B8A6-5EE5DB6CABD9}" type="pres">
      <dgm:prSet presAssocID="{C0F2637C-18C7-4D59-9DA6-5D07E1B2FF62}" presName="firstChild" presStyleLbl="bgAccFollowNode1" presStyleIdx="1" presStyleCnt="2" custLinFactX="-67655" custLinFactY="67180" custLinFactNeighborX="-100000" custLinFactNeighborY="100000"/>
      <dgm:spPr/>
      <dgm:t>
        <a:bodyPr/>
        <a:lstStyle/>
        <a:p>
          <a:endParaRPr lang="es-ES"/>
        </a:p>
      </dgm:t>
    </dgm:pt>
    <dgm:pt modelId="{F35E5CBF-0B69-44A7-9592-838EED1B5041}" type="pres">
      <dgm:prSet presAssocID="{C0F2637C-18C7-4D59-9DA6-5D07E1B2FF62}" presName="firstChildTx" presStyleLbl="bgAccFollowNode1" presStyleIdx="1" presStyleCnt="2">
        <dgm:presLayoutVars>
          <dgm:bulletEnabled val="1"/>
        </dgm:presLayoutVars>
      </dgm:prSet>
      <dgm:spPr/>
      <dgm:t>
        <a:bodyPr/>
        <a:lstStyle/>
        <a:p>
          <a:endParaRPr lang="es-ES"/>
        </a:p>
      </dgm:t>
    </dgm:pt>
    <dgm:pt modelId="{E0EA0743-848A-4A1E-AB3F-B47A6CEAB38D}" type="pres">
      <dgm:prSet presAssocID="{C0F2637C-18C7-4D59-9DA6-5D07E1B2FF62}" presName="negSpace" presStyleCnt="0"/>
      <dgm:spPr/>
    </dgm:pt>
    <dgm:pt modelId="{0C940325-4C97-465D-9052-FEFA66919D41}" type="pres">
      <dgm:prSet presAssocID="{C0F2637C-18C7-4D59-9DA6-5D07E1B2FF62}" presName="circle" presStyleLbl="node1" presStyleIdx="1" presStyleCnt="2" custLinFactX="-20094" custLinFactY="64636" custLinFactNeighborX="-100000" custLinFactNeighborY="100000"/>
      <dgm:spPr/>
      <dgm:t>
        <a:bodyPr/>
        <a:lstStyle/>
        <a:p>
          <a:endParaRPr lang="es-ES"/>
        </a:p>
      </dgm:t>
    </dgm:pt>
  </dgm:ptLst>
  <dgm:cxnLst>
    <dgm:cxn modelId="{79A14901-8A41-4D73-B45E-768CAF934A94}" type="presOf" srcId="{11D3E813-2C14-4D3A-BC76-8C14AFF0E707}" destId="{BB7BD846-C678-4934-A79D-EA32F156906D}" srcOrd="0" destOrd="0" presId="urn:microsoft.com/office/officeart/2005/8/layout/hList9"/>
    <dgm:cxn modelId="{E4520259-72C7-4F99-9681-716AECBA5E4F}" srcId="{81CD64FE-3410-4126-9FFF-17BEA9510445}" destId="{C0F2637C-18C7-4D59-9DA6-5D07E1B2FF62}" srcOrd="1" destOrd="0" parTransId="{E52E2673-C853-49C3-9FF5-4D64108C0A97}" sibTransId="{190102B4-E754-4F11-A071-28B72C5C831F}"/>
    <dgm:cxn modelId="{96CBE17A-B8D2-4D2B-92FC-E9DB8EB693B1}" srcId="{81CD64FE-3410-4126-9FFF-17BEA9510445}" destId="{11D3E813-2C14-4D3A-BC76-8C14AFF0E707}" srcOrd="0" destOrd="0" parTransId="{A607D341-26E7-4CDD-A2A7-1C79926E4E23}" sibTransId="{49088876-C8F0-4225-A8F8-BE5707D8503B}"/>
    <dgm:cxn modelId="{C10300D7-2B3E-4F91-9F9C-102477A5E2F7}" srcId="{C0F2637C-18C7-4D59-9DA6-5D07E1B2FF62}" destId="{6C210DBD-6536-4FB2-BE87-A9BA5795703D}" srcOrd="0" destOrd="0" parTransId="{69277F76-21D9-469F-A7D5-3322A26DC1D6}" sibTransId="{3D929148-23E1-4A2D-A4B4-F8E5AF5E3BF1}"/>
    <dgm:cxn modelId="{BA528C51-0A2B-4F22-B8C1-574966D373B7}" type="presOf" srcId="{FD129461-7FB5-4953-8E59-D30C8685CD7D}" destId="{47474F54-DF3A-4790-BF96-510A77CB753B}" srcOrd="0" destOrd="0" presId="urn:microsoft.com/office/officeart/2005/8/layout/hList9"/>
    <dgm:cxn modelId="{D656CFA6-A98E-4470-98F3-9CE9F35B7F4D}" type="presOf" srcId="{FD129461-7FB5-4953-8E59-D30C8685CD7D}" destId="{D3B797FD-2240-40F2-A1F7-D077B0EBAA70}" srcOrd="1" destOrd="0" presId="urn:microsoft.com/office/officeart/2005/8/layout/hList9"/>
    <dgm:cxn modelId="{BCA58112-E686-4398-B066-EF4DAF405990}" type="presOf" srcId="{6C210DBD-6536-4FB2-BE87-A9BA5795703D}" destId="{F35E5CBF-0B69-44A7-9592-838EED1B5041}" srcOrd="1" destOrd="0" presId="urn:microsoft.com/office/officeart/2005/8/layout/hList9"/>
    <dgm:cxn modelId="{0B0FF959-8C57-480D-B4C8-9A3C5952F2AE}" type="presOf" srcId="{C0F2637C-18C7-4D59-9DA6-5D07E1B2FF62}" destId="{0C940325-4C97-465D-9052-FEFA66919D41}" srcOrd="0" destOrd="0" presId="urn:microsoft.com/office/officeart/2005/8/layout/hList9"/>
    <dgm:cxn modelId="{3387D522-F6C7-444C-8BAD-77FE9D5182E8}" type="presOf" srcId="{6C210DBD-6536-4FB2-BE87-A9BA5795703D}" destId="{E112ADE2-5C89-4303-B8A6-5EE5DB6CABD9}" srcOrd="0" destOrd="0" presId="urn:microsoft.com/office/officeart/2005/8/layout/hList9"/>
    <dgm:cxn modelId="{537D9722-A5BB-4D7E-A762-233F1ABE6BCF}" type="presOf" srcId="{81CD64FE-3410-4126-9FFF-17BEA9510445}" destId="{EE5329DF-BAE5-49FB-B8A8-F723FB984F93}" srcOrd="0" destOrd="0" presId="urn:microsoft.com/office/officeart/2005/8/layout/hList9"/>
    <dgm:cxn modelId="{DDC07344-D828-4654-AE20-114B252F71F4}" srcId="{11D3E813-2C14-4D3A-BC76-8C14AFF0E707}" destId="{FD129461-7FB5-4953-8E59-D30C8685CD7D}" srcOrd="0" destOrd="0" parTransId="{CC0E58F7-F116-4073-8EB6-59FAAB879C80}" sibTransId="{2D223E67-F0A7-4F74-A0D4-17A4C35FA5E4}"/>
    <dgm:cxn modelId="{BB2325AE-CCD0-40FD-AD3F-DFAD57291832}" type="presParOf" srcId="{EE5329DF-BAE5-49FB-B8A8-F723FB984F93}" destId="{B887D8F5-E206-4F93-AB65-A9694B101832}" srcOrd="0" destOrd="0" presId="urn:microsoft.com/office/officeart/2005/8/layout/hList9"/>
    <dgm:cxn modelId="{02345693-A950-414E-9819-4DD0A7A6B5CB}" type="presParOf" srcId="{EE5329DF-BAE5-49FB-B8A8-F723FB984F93}" destId="{48E55119-A4AC-4271-BA37-E75852D9BBBF}" srcOrd="1" destOrd="0" presId="urn:microsoft.com/office/officeart/2005/8/layout/hList9"/>
    <dgm:cxn modelId="{7C000467-3304-486F-B663-9F1A4D07C4E2}" type="presParOf" srcId="{48E55119-A4AC-4271-BA37-E75852D9BBBF}" destId="{5CC19817-7713-4B17-9772-367F62F267EA}" srcOrd="0" destOrd="0" presId="urn:microsoft.com/office/officeart/2005/8/layout/hList9"/>
    <dgm:cxn modelId="{5B155C1A-CC19-464A-9CDB-0A4E0EE37714}" type="presParOf" srcId="{48E55119-A4AC-4271-BA37-E75852D9BBBF}" destId="{CC167B37-AEB5-4B3F-9C72-8B8EBFEABAAC}" srcOrd="1" destOrd="0" presId="urn:microsoft.com/office/officeart/2005/8/layout/hList9"/>
    <dgm:cxn modelId="{760EEF0A-A295-4C5D-9D15-62EBC0DF49C4}" type="presParOf" srcId="{CC167B37-AEB5-4B3F-9C72-8B8EBFEABAAC}" destId="{47474F54-DF3A-4790-BF96-510A77CB753B}" srcOrd="0" destOrd="0" presId="urn:microsoft.com/office/officeart/2005/8/layout/hList9"/>
    <dgm:cxn modelId="{5CA73E77-4191-43DE-92AB-80CB192C83AC}" type="presParOf" srcId="{CC167B37-AEB5-4B3F-9C72-8B8EBFEABAAC}" destId="{D3B797FD-2240-40F2-A1F7-D077B0EBAA70}" srcOrd="1" destOrd="0" presId="urn:microsoft.com/office/officeart/2005/8/layout/hList9"/>
    <dgm:cxn modelId="{E38776A0-47E1-46D2-A6B2-BEC17BDCB634}" type="presParOf" srcId="{EE5329DF-BAE5-49FB-B8A8-F723FB984F93}" destId="{0C034A70-FD92-4FF2-9A35-BAFF6F7D0C1B}" srcOrd="2" destOrd="0" presId="urn:microsoft.com/office/officeart/2005/8/layout/hList9"/>
    <dgm:cxn modelId="{0989AD5B-965B-4AF5-8BB4-29D7F4D5E632}" type="presParOf" srcId="{EE5329DF-BAE5-49FB-B8A8-F723FB984F93}" destId="{BB7BD846-C678-4934-A79D-EA32F156906D}" srcOrd="3" destOrd="0" presId="urn:microsoft.com/office/officeart/2005/8/layout/hList9"/>
    <dgm:cxn modelId="{7F4EB19D-2432-4ADA-BDB5-B204BB9C4875}" type="presParOf" srcId="{EE5329DF-BAE5-49FB-B8A8-F723FB984F93}" destId="{C1674ECB-90A1-4301-B749-265A400B1373}" srcOrd="4" destOrd="0" presId="urn:microsoft.com/office/officeart/2005/8/layout/hList9"/>
    <dgm:cxn modelId="{BD2D9892-4874-461C-AF74-243187E6241C}" type="presParOf" srcId="{EE5329DF-BAE5-49FB-B8A8-F723FB984F93}" destId="{E7A8EC83-18ED-4B06-860F-8499AD7FE9ED}" srcOrd="5" destOrd="0" presId="urn:microsoft.com/office/officeart/2005/8/layout/hList9"/>
    <dgm:cxn modelId="{4DE323D3-6EA6-4BBA-80CB-AFF1257C669C}" type="presParOf" srcId="{EE5329DF-BAE5-49FB-B8A8-F723FB984F93}" destId="{951B59EE-A44B-4A24-A4A8-82CA02D0E961}" srcOrd="6" destOrd="0" presId="urn:microsoft.com/office/officeart/2005/8/layout/hList9"/>
    <dgm:cxn modelId="{F16E4B8F-2D90-46B2-A55A-E7F04FAE41FF}" type="presParOf" srcId="{951B59EE-A44B-4A24-A4A8-82CA02D0E961}" destId="{BAFEE61E-DD8F-49F0-A256-0424438DD861}" srcOrd="0" destOrd="0" presId="urn:microsoft.com/office/officeart/2005/8/layout/hList9"/>
    <dgm:cxn modelId="{1CC5EDA2-4338-44CE-97AA-4E38523657AE}" type="presParOf" srcId="{951B59EE-A44B-4A24-A4A8-82CA02D0E961}" destId="{E78D6490-9A87-4699-8FED-5C66C63AE0D2}" srcOrd="1" destOrd="0" presId="urn:microsoft.com/office/officeart/2005/8/layout/hList9"/>
    <dgm:cxn modelId="{CA8EF158-7BF8-4BC4-B752-39C4B2CC1BC2}" type="presParOf" srcId="{E78D6490-9A87-4699-8FED-5C66C63AE0D2}" destId="{E112ADE2-5C89-4303-B8A6-5EE5DB6CABD9}" srcOrd="0" destOrd="0" presId="urn:microsoft.com/office/officeart/2005/8/layout/hList9"/>
    <dgm:cxn modelId="{C3AC3D8D-6F77-4679-AB0A-8477589563DD}" type="presParOf" srcId="{E78D6490-9A87-4699-8FED-5C66C63AE0D2}" destId="{F35E5CBF-0B69-44A7-9592-838EED1B5041}" srcOrd="1" destOrd="0" presId="urn:microsoft.com/office/officeart/2005/8/layout/hList9"/>
    <dgm:cxn modelId="{EDE54E16-D9D6-43A6-92F5-4AB1A8A33099}" type="presParOf" srcId="{EE5329DF-BAE5-49FB-B8A8-F723FB984F93}" destId="{E0EA0743-848A-4A1E-AB3F-B47A6CEAB38D}" srcOrd="7" destOrd="0" presId="urn:microsoft.com/office/officeart/2005/8/layout/hList9"/>
    <dgm:cxn modelId="{BBF2B0C4-8974-453B-A07E-6CAAB9968511}" type="presParOf" srcId="{EE5329DF-BAE5-49FB-B8A8-F723FB984F93}" destId="{0C940325-4C97-465D-9052-FEFA66919D41}"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EE0CD-D263-45C1-9AA9-B4E932F02E3C}" type="doc">
      <dgm:prSet loTypeId="urn:microsoft.com/office/officeart/2009/3/layout/PhasedProcess" loCatId="process" qsTypeId="urn:microsoft.com/office/officeart/2005/8/quickstyle/3d1" qsCatId="3D" csTypeId="urn:microsoft.com/office/officeart/2005/8/colors/colorful3" csCatId="colorful" phldr="1"/>
      <dgm:spPr/>
      <dgm:t>
        <a:bodyPr/>
        <a:lstStyle/>
        <a:p>
          <a:endParaRPr lang="es-ES"/>
        </a:p>
      </dgm:t>
    </dgm:pt>
    <dgm:pt modelId="{DEEDA4D6-5632-4BF4-A9DC-2DAB7E07B375}">
      <dgm:prSet phldrT="[Texto]"/>
      <dgm:spPr/>
      <dgm:t>
        <a:bodyPr/>
        <a:lstStyle/>
        <a:p>
          <a:r>
            <a:rPr lang="es-ES" dirty="0" smtClean="0"/>
            <a:t>Recursos hídricos </a:t>
          </a:r>
          <a:endParaRPr lang="es-ES" dirty="0"/>
        </a:p>
      </dgm:t>
    </dgm:pt>
    <dgm:pt modelId="{5D59FD46-0C20-4548-BBA0-DC3718F8920C}" type="parTrans" cxnId="{00576063-D07A-4C23-886D-D2C48F743A62}">
      <dgm:prSet/>
      <dgm:spPr/>
      <dgm:t>
        <a:bodyPr/>
        <a:lstStyle/>
        <a:p>
          <a:endParaRPr lang="es-ES"/>
        </a:p>
      </dgm:t>
    </dgm:pt>
    <dgm:pt modelId="{7556EF0A-6C35-4B4B-9181-6BB86AC83912}" type="sibTrans" cxnId="{00576063-D07A-4C23-886D-D2C48F743A62}">
      <dgm:prSet/>
      <dgm:spPr/>
      <dgm:t>
        <a:bodyPr/>
        <a:lstStyle/>
        <a:p>
          <a:endParaRPr lang="es-ES"/>
        </a:p>
      </dgm:t>
    </dgm:pt>
    <dgm:pt modelId="{11B1DCCE-979F-42CB-AEC7-B6B91DF43B73}">
      <dgm:prSet phldrT="[Texto]"/>
      <dgm:spPr/>
      <dgm:t>
        <a:bodyPr/>
        <a:lstStyle/>
        <a:p>
          <a:r>
            <a:rPr lang="es-ES" dirty="0" smtClean="0"/>
            <a:t>Desarrollo industrial</a:t>
          </a:r>
          <a:endParaRPr lang="es-ES" dirty="0"/>
        </a:p>
      </dgm:t>
    </dgm:pt>
    <dgm:pt modelId="{00EB046F-1875-45E5-89E9-581B0C06A33F}" type="parTrans" cxnId="{F0A15DFF-E83A-4282-9A10-ACD677BADA04}">
      <dgm:prSet/>
      <dgm:spPr/>
      <dgm:t>
        <a:bodyPr/>
        <a:lstStyle/>
        <a:p>
          <a:endParaRPr lang="es-ES"/>
        </a:p>
      </dgm:t>
    </dgm:pt>
    <dgm:pt modelId="{9D6CD665-FDDD-42C1-B19D-6D55859E6A55}" type="sibTrans" cxnId="{F0A15DFF-E83A-4282-9A10-ACD677BADA04}">
      <dgm:prSet/>
      <dgm:spPr/>
      <dgm:t>
        <a:bodyPr/>
        <a:lstStyle/>
        <a:p>
          <a:endParaRPr lang="es-ES"/>
        </a:p>
      </dgm:t>
    </dgm:pt>
    <dgm:pt modelId="{9381180B-E934-4D0D-B779-DE80107F84C0}">
      <dgm:prSet phldrT="[Texto]"/>
      <dgm:spPr/>
      <dgm:t>
        <a:bodyPr/>
        <a:lstStyle/>
        <a:p>
          <a:r>
            <a:rPr lang="es-ES" dirty="0" smtClean="0"/>
            <a:t>Actividad agrícola</a:t>
          </a:r>
          <a:endParaRPr lang="es-ES" dirty="0"/>
        </a:p>
      </dgm:t>
    </dgm:pt>
    <dgm:pt modelId="{77616D09-3C1D-4497-9465-B880E3B0EE17}" type="parTrans" cxnId="{C52ADAAE-1209-448D-8BFF-8BE8C2BE9034}">
      <dgm:prSet/>
      <dgm:spPr/>
      <dgm:t>
        <a:bodyPr/>
        <a:lstStyle/>
        <a:p>
          <a:endParaRPr lang="es-ES"/>
        </a:p>
      </dgm:t>
    </dgm:pt>
    <dgm:pt modelId="{37320F6A-5A9A-42C2-AD20-58DB42C9C515}" type="sibTrans" cxnId="{C52ADAAE-1209-448D-8BFF-8BE8C2BE9034}">
      <dgm:prSet/>
      <dgm:spPr/>
      <dgm:t>
        <a:bodyPr/>
        <a:lstStyle/>
        <a:p>
          <a:endParaRPr lang="es-ES"/>
        </a:p>
      </dgm:t>
    </dgm:pt>
    <dgm:pt modelId="{93BB59F4-940F-4FC7-B793-CB23BD274904}">
      <dgm:prSet phldrT="[Texto]"/>
      <dgm:spPr/>
      <dgm:t>
        <a:bodyPr/>
        <a:lstStyle/>
        <a:p>
          <a:r>
            <a:rPr lang="es-ES" dirty="0" smtClean="0"/>
            <a:t>Incremento de la tasa poblacional</a:t>
          </a:r>
          <a:endParaRPr lang="es-ES" dirty="0"/>
        </a:p>
      </dgm:t>
    </dgm:pt>
    <dgm:pt modelId="{9BEB88C5-4B5C-46C1-B4A6-9EFFB7362552}" type="parTrans" cxnId="{4A0D014D-B3EC-40F9-B2C7-D56A1EEFB0F8}">
      <dgm:prSet/>
      <dgm:spPr/>
      <dgm:t>
        <a:bodyPr/>
        <a:lstStyle/>
        <a:p>
          <a:endParaRPr lang="es-ES"/>
        </a:p>
      </dgm:t>
    </dgm:pt>
    <dgm:pt modelId="{33D5A6B0-0BE7-4EF7-9A56-77D6524C4107}" type="sibTrans" cxnId="{4A0D014D-B3EC-40F9-B2C7-D56A1EEFB0F8}">
      <dgm:prSet/>
      <dgm:spPr/>
      <dgm:t>
        <a:bodyPr/>
        <a:lstStyle/>
        <a:p>
          <a:endParaRPr lang="es-ES"/>
        </a:p>
      </dgm:t>
    </dgm:pt>
    <dgm:pt modelId="{45A0E389-8315-436A-A3D1-106E9471AF40}">
      <dgm:prSet phldrT="[Texto]"/>
      <dgm:spPr/>
      <dgm:t>
        <a:bodyPr/>
        <a:lstStyle/>
        <a:p>
          <a:endParaRPr lang="es-ES" dirty="0"/>
        </a:p>
      </dgm:t>
    </dgm:pt>
    <dgm:pt modelId="{81C1F9D2-BFF7-4F53-BF9C-0742F79C7F16}" type="parTrans" cxnId="{A64B1741-56E3-4290-BA29-DE220A1CDBE7}">
      <dgm:prSet/>
      <dgm:spPr/>
      <dgm:t>
        <a:bodyPr/>
        <a:lstStyle/>
        <a:p>
          <a:endParaRPr lang="es-ES"/>
        </a:p>
      </dgm:t>
    </dgm:pt>
    <dgm:pt modelId="{C1A2705F-648F-4150-8A28-E2C8D4BB6E97}" type="sibTrans" cxnId="{A64B1741-56E3-4290-BA29-DE220A1CDBE7}">
      <dgm:prSet/>
      <dgm:spPr/>
      <dgm:t>
        <a:bodyPr/>
        <a:lstStyle/>
        <a:p>
          <a:endParaRPr lang="es-ES"/>
        </a:p>
      </dgm:t>
    </dgm:pt>
    <dgm:pt modelId="{ECC68BD7-B727-4420-AAB8-DE20124B67C7}" type="pres">
      <dgm:prSet presAssocID="{21AEE0CD-D263-45C1-9AA9-B4E932F02E3C}" presName="Name0" presStyleCnt="0">
        <dgm:presLayoutVars>
          <dgm:chMax val="3"/>
          <dgm:chPref val="3"/>
          <dgm:bulletEnabled val="1"/>
          <dgm:dir/>
          <dgm:animLvl val="lvl"/>
        </dgm:presLayoutVars>
      </dgm:prSet>
      <dgm:spPr/>
      <dgm:t>
        <a:bodyPr/>
        <a:lstStyle/>
        <a:p>
          <a:endParaRPr lang="es-ES"/>
        </a:p>
      </dgm:t>
    </dgm:pt>
    <dgm:pt modelId="{C00D6001-1EAD-4FE9-922F-1167301C8624}" type="pres">
      <dgm:prSet presAssocID="{21AEE0CD-D263-45C1-9AA9-B4E932F02E3C}" presName="arc1" presStyleLbl="node1" presStyleIdx="0" presStyleCnt="2"/>
      <dgm:spPr/>
    </dgm:pt>
    <dgm:pt modelId="{62B968A6-8F34-4F70-8518-71FE17695152}" type="pres">
      <dgm:prSet presAssocID="{21AEE0CD-D263-45C1-9AA9-B4E932F02E3C}" presName="arc3" presStyleLbl="node1" presStyleIdx="1" presStyleCnt="2" custFlipVert="1" custScaleX="19941" custScaleY="3323" custLinFactNeighborX="-74410" custLinFactNeighborY="12564">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endParaRPr lang="es-ES"/>
        </a:p>
      </dgm:t>
    </dgm:pt>
    <dgm:pt modelId="{CBF96B69-CBF7-46E9-AF5A-612D92D03154}" type="pres">
      <dgm:prSet presAssocID="{21AEE0CD-D263-45C1-9AA9-B4E932F02E3C}" presName="parentText2" presStyleLbl="revTx" presStyleIdx="0" presStyleCnt="2">
        <dgm:presLayoutVars>
          <dgm:chMax val="4"/>
          <dgm:chPref val="3"/>
          <dgm:bulletEnabled val="1"/>
        </dgm:presLayoutVars>
      </dgm:prSet>
      <dgm:spPr/>
      <dgm:t>
        <a:bodyPr/>
        <a:lstStyle/>
        <a:p>
          <a:endParaRPr lang="es-ES"/>
        </a:p>
      </dgm:t>
    </dgm:pt>
    <dgm:pt modelId="{2F8ABC6A-C41B-4CC9-81BA-EFCAAF3930E3}" type="pres">
      <dgm:prSet presAssocID="{21AEE0CD-D263-45C1-9AA9-B4E932F02E3C}" presName="middleComposite" presStyleCnt="0"/>
      <dgm:spPr/>
    </dgm:pt>
    <dgm:pt modelId="{49D6198E-8F7A-431B-BB0B-8253E660BB02}" type="pres">
      <dgm:prSet presAssocID="{21AEE0CD-D263-45C1-9AA9-B4E932F02E3C}" presName="leftComposite" presStyleCnt="0"/>
      <dgm:spPr/>
    </dgm:pt>
    <dgm:pt modelId="{5E83E689-3ACF-4720-96A7-E8EC5441F603}" type="pres">
      <dgm:prSet presAssocID="{11B1DCCE-979F-42CB-AEC7-B6B91DF43B73}" presName="childText1_1" presStyleLbl="vennNode1" presStyleIdx="0" presStyleCnt="6">
        <dgm:presLayoutVars>
          <dgm:chMax val="0"/>
          <dgm:chPref val="0"/>
        </dgm:presLayoutVars>
      </dgm:prSet>
      <dgm:spPr/>
      <dgm:t>
        <a:bodyPr/>
        <a:lstStyle/>
        <a:p>
          <a:endParaRPr lang="es-ES"/>
        </a:p>
      </dgm:t>
    </dgm:pt>
    <dgm:pt modelId="{CFF616F3-A7B4-4ECE-A2BD-F7F7B1C8B082}" type="pres">
      <dgm:prSet presAssocID="{11B1DCCE-979F-42CB-AEC7-B6B91DF43B73}" presName="ellipse1" presStyleLbl="vennNode1" presStyleIdx="1" presStyleCnt="6"/>
      <dgm:spPr/>
    </dgm:pt>
    <dgm:pt modelId="{8DCE8D7A-F513-416C-89CF-986BBAB6EE28}" type="pres">
      <dgm:prSet presAssocID="{11B1DCCE-979F-42CB-AEC7-B6B91DF43B73}" presName="ellipse2" presStyleLbl="vennNode1" presStyleIdx="2" presStyleCnt="6"/>
      <dgm:spPr/>
    </dgm:pt>
    <dgm:pt modelId="{7497EF9B-CDF4-4EE6-A245-4233C1C0D04F}" type="pres">
      <dgm:prSet presAssocID="{9381180B-E934-4D0D-B779-DE80107F84C0}" presName="childText1_2" presStyleLbl="vennNode1" presStyleIdx="3" presStyleCnt="6">
        <dgm:presLayoutVars>
          <dgm:chMax val="0"/>
          <dgm:chPref val="0"/>
        </dgm:presLayoutVars>
      </dgm:prSet>
      <dgm:spPr/>
      <dgm:t>
        <a:bodyPr/>
        <a:lstStyle/>
        <a:p>
          <a:endParaRPr lang="es-ES"/>
        </a:p>
      </dgm:t>
    </dgm:pt>
    <dgm:pt modelId="{36D0447B-EF54-4D5C-98EF-9A1DB7298C3B}" type="pres">
      <dgm:prSet presAssocID="{9381180B-E934-4D0D-B779-DE80107F84C0}" presName="ellipse3" presStyleLbl="vennNode1" presStyleIdx="4" presStyleCnt="6"/>
      <dgm:spPr/>
    </dgm:pt>
    <dgm:pt modelId="{0E9EE92C-E406-4313-A23C-73405DA3AA4F}" type="pres">
      <dgm:prSet presAssocID="{93BB59F4-940F-4FC7-B793-CB23BD274904}" presName="childText1_3" presStyleLbl="vennNode1" presStyleIdx="5" presStyleCnt="6">
        <dgm:presLayoutVars>
          <dgm:chMax val="0"/>
          <dgm:chPref val="0"/>
        </dgm:presLayoutVars>
      </dgm:prSet>
      <dgm:spPr/>
      <dgm:t>
        <a:bodyPr/>
        <a:lstStyle/>
        <a:p>
          <a:endParaRPr lang="es-ES"/>
        </a:p>
      </dgm:t>
    </dgm:pt>
    <dgm:pt modelId="{CBE55E20-981D-41D9-A752-2E6BAFD77CEA}" type="pres">
      <dgm:prSet presAssocID="{21AEE0CD-D263-45C1-9AA9-B4E932F02E3C}" presName="parentText1" presStyleLbl="revTx" presStyleIdx="1" presStyleCnt="2">
        <dgm:presLayoutVars>
          <dgm:chMax val="4"/>
          <dgm:chPref val="3"/>
          <dgm:bulletEnabled val="1"/>
        </dgm:presLayoutVars>
      </dgm:prSet>
      <dgm:spPr/>
      <dgm:t>
        <a:bodyPr/>
        <a:lstStyle/>
        <a:p>
          <a:endParaRPr lang="es-ES"/>
        </a:p>
      </dgm:t>
    </dgm:pt>
  </dgm:ptLst>
  <dgm:cxnLst>
    <dgm:cxn modelId="{778BD2AC-8108-49D4-AE5B-3667BF58AED4}" type="presOf" srcId="{11B1DCCE-979F-42CB-AEC7-B6B91DF43B73}" destId="{5E83E689-3ACF-4720-96A7-E8EC5441F603}" srcOrd="0" destOrd="0" presId="urn:microsoft.com/office/officeart/2009/3/layout/PhasedProcess"/>
    <dgm:cxn modelId="{C52ADAAE-1209-448D-8BFF-8BE8C2BE9034}" srcId="{DEEDA4D6-5632-4BF4-A9DC-2DAB7E07B375}" destId="{9381180B-E934-4D0D-B779-DE80107F84C0}" srcOrd="1" destOrd="0" parTransId="{77616D09-3C1D-4497-9465-B880E3B0EE17}" sibTransId="{37320F6A-5A9A-42C2-AD20-58DB42C9C515}"/>
    <dgm:cxn modelId="{4A0D014D-B3EC-40F9-B2C7-D56A1EEFB0F8}" srcId="{DEEDA4D6-5632-4BF4-A9DC-2DAB7E07B375}" destId="{93BB59F4-940F-4FC7-B793-CB23BD274904}" srcOrd="2" destOrd="0" parTransId="{9BEB88C5-4B5C-46C1-B4A6-9EFFB7362552}" sibTransId="{33D5A6B0-0BE7-4EF7-9A56-77D6524C4107}"/>
    <dgm:cxn modelId="{4ABAFDC2-A102-4372-9B3E-A2119F1FD878}" type="presOf" srcId="{93BB59F4-940F-4FC7-B793-CB23BD274904}" destId="{0E9EE92C-E406-4313-A23C-73405DA3AA4F}" srcOrd="0" destOrd="0" presId="urn:microsoft.com/office/officeart/2009/3/layout/PhasedProcess"/>
    <dgm:cxn modelId="{EF90E07E-5841-4F42-8236-B0C579017AAF}" type="presOf" srcId="{45A0E389-8315-436A-A3D1-106E9471AF40}" destId="{CBF96B69-CBF7-46E9-AF5A-612D92D03154}" srcOrd="0" destOrd="0" presId="urn:microsoft.com/office/officeart/2009/3/layout/PhasedProcess"/>
    <dgm:cxn modelId="{43F0F601-A672-45B4-B333-1B2D5968AA89}" type="presOf" srcId="{9381180B-E934-4D0D-B779-DE80107F84C0}" destId="{7497EF9B-CDF4-4EE6-A245-4233C1C0D04F}" srcOrd="0" destOrd="0" presId="urn:microsoft.com/office/officeart/2009/3/layout/PhasedProcess"/>
    <dgm:cxn modelId="{EDF5B83A-E874-4CA0-8025-357257039F06}" type="presOf" srcId="{21AEE0CD-D263-45C1-9AA9-B4E932F02E3C}" destId="{ECC68BD7-B727-4420-AAB8-DE20124B67C7}" srcOrd="0" destOrd="0" presId="urn:microsoft.com/office/officeart/2009/3/layout/PhasedProcess"/>
    <dgm:cxn modelId="{A64B1741-56E3-4290-BA29-DE220A1CDBE7}" srcId="{21AEE0CD-D263-45C1-9AA9-B4E932F02E3C}" destId="{45A0E389-8315-436A-A3D1-106E9471AF40}" srcOrd="1" destOrd="0" parTransId="{81C1F9D2-BFF7-4F53-BF9C-0742F79C7F16}" sibTransId="{C1A2705F-648F-4150-8A28-E2C8D4BB6E97}"/>
    <dgm:cxn modelId="{D03A8808-4258-4554-83F1-4027EBD1D4B5}" type="presOf" srcId="{DEEDA4D6-5632-4BF4-A9DC-2DAB7E07B375}" destId="{CBE55E20-981D-41D9-A752-2E6BAFD77CEA}" srcOrd="0" destOrd="0" presId="urn:microsoft.com/office/officeart/2009/3/layout/PhasedProcess"/>
    <dgm:cxn modelId="{F0A15DFF-E83A-4282-9A10-ACD677BADA04}" srcId="{DEEDA4D6-5632-4BF4-A9DC-2DAB7E07B375}" destId="{11B1DCCE-979F-42CB-AEC7-B6B91DF43B73}" srcOrd="0" destOrd="0" parTransId="{00EB046F-1875-45E5-89E9-581B0C06A33F}" sibTransId="{9D6CD665-FDDD-42C1-B19D-6D55859E6A55}"/>
    <dgm:cxn modelId="{00576063-D07A-4C23-886D-D2C48F743A62}" srcId="{21AEE0CD-D263-45C1-9AA9-B4E932F02E3C}" destId="{DEEDA4D6-5632-4BF4-A9DC-2DAB7E07B375}" srcOrd="0" destOrd="0" parTransId="{5D59FD46-0C20-4548-BBA0-DC3718F8920C}" sibTransId="{7556EF0A-6C35-4B4B-9181-6BB86AC83912}"/>
    <dgm:cxn modelId="{258E5FED-CFDF-45B4-9759-21EC3FBDE30B}" type="presParOf" srcId="{ECC68BD7-B727-4420-AAB8-DE20124B67C7}" destId="{C00D6001-1EAD-4FE9-922F-1167301C8624}" srcOrd="0" destOrd="0" presId="urn:microsoft.com/office/officeart/2009/3/layout/PhasedProcess"/>
    <dgm:cxn modelId="{61AEBD5F-50F6-4469-93E0-5B857D662D58}" type="presParOf" srcId="{ECC68BD7-B727-4420-AAB8-DE20124B67C7}" destId="{62B968A6-8F34-4F70-8518-71FE17695152}" srcOrd="1" destOrd="0" presId="urn:microsoft.com/office/officeart/2009/3/layout/PhasedProcess"/>
    <dgm:cxn modelId="{5B66AFA5-8644-4D0E-A71E-DD86D28EA86A}" type="presParOf" srcId="{ECC68BD7-B727-4420-AAB8-DE20124B67C7}" destId="{CBF96B69-CBF7-46E9-AF5A-612D92D03154}" srcOrd="2" destOrd="0" presId="urn:microsoft.com/office/officeart/2009/3/layout/PhasedProcess"/>
    <dgm:cxn modelId="{A7C504F2-287C-4C09-BA33-53C5120467F8}" type="presParOf" srcId="{ECC68BD7-B727-4420-AAB8-DE20124B67C7}" destId="{2F8ABC6A-C41B-4CC9-81BA-EFCAAF3930E3}" srcOrd="3" destOrd="0" presId="urn:microsoft.com/office/officeart/2009/3/layout/PhasedProcess"/>
    <dgm:cxn modelId="{7061FB82-F0D4-4721-B30C-E53E67D8A234}" type="presParOf" srcId="{ECC68BD7-B727-4420-AAB8-DE20124B67C7}" destId="{49D6198E-8F7A-431B-BB0B-8253E660BB02}" srcOrd="4" destOrd="0" presId="urn:microsoft.com/office/officeart/2009/3/layout/PhasedProcess"/>
    <dgm:cxn modelId="{52B722F5-9F6D-4C01-B55E-CDFE2DBBAA2C}" type="presParOf" srcId="{49D6198E-8F7A-431B-BB0B-8253E660BB02}" destId="{5E83E689-3ACF-4720-96A7-E8EC5441F603}" srcOrd="0" destOrd="0" presId="urn:microsoft.com/office/officeart/2009/3/layout/PhasedProcess"/>
    <dgm:cxn modelId="{1E9DA6D1-A97A-4B5D-BAD6-7CD1865BE1DF}" type="presParOf" srcId="{49D6198E-8F7A-431B-BB0B-8253E660BB02}" destId="{CFF616F3-A7B4-4ECE-A2BD-F7F7B1C8B082}" srcOrd="1" destOrd="0" presId="urn:microsoft.com/office/officeart/2009/3/layout/PhasedProcess"/>
    <dgm:cxn modelId="{5134CB88-241F-4B05-8FF3-59177B658051}" type="presParOf" srcId="{49D6198E-8F7A-431B-BB0B-8253E660BB02}" destId="{8DCE8D7A-F513-416C-89CF-986BBAB6EE28}" srcOrd="2" destOrd="0" presId="urn:microsoft.com/office/officeart/2009/3/layout/PhasedProcess"/>
    <dgm:cxn modelId="{68612018-C0D3-448E-8221-0B1DFE90CEA0}" type="presParOf" srcId="{49D6198E-8F7A-431B-BB0B-8253E660BB02}" destId="{7497EF9B-CDF4-4EE6-A245-4233C1C0D04F}" srcOrd="3" destOrd="0" presId="urn:microsoft.com/office/officeart/2009/3/layout/PhasedProcess"/>
    <dgm:cxn modelId="{8DE6FAAF-C377-48F2-ADE2-12A3EE7924D0}" type="presParOf" srcId="{49D6198E-8F7A-431B-BB0B-8253E660BB02}" destId="{36D0447B-EF54-4D5C-98EF-9A1DB7298C3B}" srcOrd="4" destOrd="0" presId="urn:microsoft.com/office/officeart/2009/3/layout/PhasedProcess"/>
    <dgm:cxn modelId="{AE9550C5-86A6-4343-B7D0-E140425B3608}" type="presParOf" srcId="{49D6198E-8F7A-431B-BB0B-8253E660BB02}" destId="{0E9EE92C-E406-4313-A23C-73405DA3AA4F}" srcOrd="5" destOrd="0" presId="urn:microsoft.com/office/officeart/2009/3/layout/PhasedProcess"/>
    <dgm:cxn modelId="{94B2ED5C-A87C-42D9-B567-E4A48C3FD491}" type="presParOf" srcId="{ECC68BD7-B727-4420-AAB8-DE20124B67C7}" destId="{CBE55E20-981D-41D9-A752-2E6BAFD77CEA}" srcOrd="5"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0A79FA0-1B9D-4F94-98C1-384FD5B7A519}" type="doc">
      <dgm:prSet loTypeId="urn:microsoft.com/office/officeart/2005/8/layout/process3" loCatId="process" qsTypeId="urn:microsoft.com/office/officeart/2005/8/quickstyle/3d2" qsCatId="3D" csTypeId="urn:microsoft.com/office/officeart/2005/8/colors/colorful2" csCatId="colorful" phldr="1"/>
      <dgm:spPr/>
      <dgm:t>
        <a:bodyPr/>
        <a:lstStyle/>
        <a:p>
          <a:endParaRPr lang="es-ES"/>
        </a:p>
      </dgm:t>
    </dgm:pt>
    <dgm:pt modelId="{F76D4F5C-7F9C-4F8F-8C43-A0C306EB8012}">
      <dgm:prSet phldrT="[Texto]" custT="1"/>
      <dgm:spPr/>
      <dgm:t>
        <a:bodyPr/>
        <a:lstStyle/>
        <a:p>
          <a:r>
            <a:rPr lang="es-ES" sz="1200" dirty="0" smtClean="0"/>
            <a:t>Maldonado (2014)</a:t>
          </a:r>
          <a:endParaRPr lang="es-ES" sz="1200" dirty="0"/>
        </a:p>
      </dgm:t>
    </dgm:pt>
    <dgm:pt modelId="{5F6E5C77-7FC1-4410-B967-74CE752FFA37}" type="parTrans" cxnId="{D7355D26-C83E-4095-BACE-C2E72A6A7A87}">
      <dgm:prSet/>
      <dgm:spPr/>
      <dgm:t>
        <a:bodyPr/>
        <a:lstStyle/>
        <a:p>
          <a:endParaRPr lang="es-ES"/>
        </a:p>
      </dgm:t>
    </dgm:pt>
    <dgm:pt modelId="{C08C3273-13B9-4885-AE8C-A44FDDA81532}" type="sibTrans" cxnId="{D7355D26-C83E-4095-BACE-C2E72A6A7A87}">
      <dgm:prSet/>
      <dgm:spPr/>
      <dgm:t>
        <a:bodyPr/>
        <a:lstStyle/>
        <a:p>
          <a:endParaRPr lang="es-ES"/>
        </a:p>
      </dgm:t>
    </dgm:pt>
    <dgm:pt modelId="{55AEA4C5-DCD9-47D2-A0F9-8328C330FADE}">
      <dgm:prSet phldrT="[Texto]" custT="1"/>
      <dgm:spPr/>
      <dgm:t>
        <a:bodyPr/>
        <a:lstStyle/>
        <a:p>
          <a:r>
            <a:rPr lang="es-ES" sz="1200" i="1" dirty="0" err="1" smtClean="0"/>
            <a:t>Chorella</a:t>
          </a:r>
          <a:r>
            <a:rPr lang="es-ES" sz="1200" i="1" dirty="0" smtClean="0"/>
            <a:t> </a:t>
          </a:r>
          <a:r>
            <a:rPr lang="es-ES" sz="1200" i="1" dirty="0" err="1" smtClean="0"/>
            <a:t>emersonii</a:t>
          </a:r>
          <a:r>
            <a:rPr lang="es-ES" sz="1200" i="1" dirty="0" smtClean="0"/>
            <a:t> </a:t>
          </a:r>
          <a:r>
            <a:rPr lang="es-ES" sz="1200" dirty="0" smtClean="0"/>
            <a:t>57.02 x 10</a:t>
          </a:r>
          <a:r>
            <a:rPr lang="es-ES" sz="1200" baseline="30000" dirty="0" smtClean="0"/>
            <a:t>6   </a:t>
          </a:r>
          <a:r>
            <a:rPr lang="es-ES" sz="1200" dirty="0" smtClean="0"/>
            <a:t> </a:t>
          </a:r>
          <a:r>
            <a:rPr lang="es-EC" sz="1200" dirty="0" smtClean="0"/>
            <a:t>cél.mL</a:t>
          </a:r>
          <a:r>
            <a:rPr lang="es-EC" sz="1200" baseline="30000" dirty="0" smtClean="0"/>
            <a:t>-1 </a:t>
          </a:r>
          <a:r>
            <a:rPr lang="es-EC" sz="1200" baseline="0" dirty="0" smtClean="0"/>
            <a:t> con </a:t>
          </a:r>
          <a:r>
            <a:rPr lang="es-ES" sz="1200" dirty="0" smtClean="0"/>
            <a:t>3.0 mL.L</a:t>
          </a:r>
          <a:r>
            <a:rPr lang="es-ES" sz="1200" baseline="30000" dirty="0" smtClean="0"/>
            <a:t>-1</a:t>
          </a:r>
          <a:r>
            <a:rPr lang="es-ES" sz="1200" dirty="0" smtClean="0"/>
            <a:t> de NPK</a:t>
          </a:r>
          <a:r>
            <a:rPr lang="es-EC" sz="1200" baseline="0" dirty="0" smtClean="0"/>
            <a:t>  </a:t>
          </a:r>
          <a:endParaRPr lang="es-ES" sz="1200" baseline="0" dirty="0"/>
        </a:p>
      </dgm:t>
    </dgm:pt>
    <dgm:pt modelId="{7A7AEB47-A8D8-414E-BF48-7671C4B6D370}" type="parTrans" cxnId="{DE690378-2E44-4030-8608-E38638F45206}">
      <dgm:prSet/>
      <dgm:spPr/>
      <dgm:t>
        <a:bodyPr/>
        <a:lstStyle/>
        <a:p>
          <a:endParaRPr lang="es-ES"/>
        </a:p>
      </dgm:t>
    </dgm:pt>
    <dgm:pt modelId="{23EE913D-4F7A-4DFB-AF8E-FC3F83DD0FDB}" type="sibTrans" cxnId="{DE690378-2E44-4030-8608-E38638F45206}">
      <dgm:prSet/>
      <dgm:spPr/>
      <dgm:t>
        <a:bodyPr/>
        <a:lstStyle/>
        <a:p>
          <a:endParaRPr lang="es-ES"/>
        </a:p>
      </dgm:t>
    </dgm:pt>
    <dgm:pt modelId="{4CBF6A1A-B636-4FE4-A5AA-F716A454A879}">
      <dgm:prSet custT="1"/>
      <dgm:spPr/>
      <dgm:t>
        <a:bodyPr/>
        <a:lstStyle/>
        <a:p>
          <a:r>
            <a:rPr lang="es-ES" sz="1200" dirty="0" smtClean="0"/>
            <a:t>Díaz, y otros (2012)</a:t>
          </a:r>
          <a:endParaRPr lang="es-ES" sz="1200" dirty="0"/>
        </a:p>
      </dgm:t>
    </dgm:pt>
    <dgm:pt modelId="{4D54D3A3-F665-44FA-A77E-0EEDFD8CDBD6}" type="parTrans" cxnId="{C99B702F-5B29-40DF-AF31-D56BB47ABE67}">
      <dgm:prSet/>
      <dgm:spPr/>
      <dgm:t>
        <a:bodyPr/>
        <a:lstStyle/>
        <a:p>
          <a:endParaRPr lang="es-ES"/>
        </a:p>
      </dgm:t>
    </dgm:pt>
    <dgm:pt modelId="{8FBA2E01-A700-4F54-BFA6-47114AD9480C}" type="sibTrans" cxnId="{C99B702F-5B29-40DF-AF31-D56BB47ABE67}">
      <dgm:prSet/>
      <dgm:spPr/>
      <dgm:t>
        <a:bodyPr/>
        <a:lstStyle/>
        <a:p>
          <a:endParaRPr lang="es-ES"/>
        </a:p>
      </dgm:t>
    </dgm:pt>
    <dgm:pt modelId="{E04A3F39-8248-4B53-AC18-738C4991CFBB}">
      <dgm:prSet custT="1"/>
      <dgm:spPr/>
      <dgm:t>
        <a:bodyPr/>
        <a:lstStyle/>
        <a:p>
          <a:r>
            <a:rPr lang="es-ES" sz="1200" dirty="0" smtClean="0"/>
            <a:t>3.0 mL.L</a:t>
          </a:r>
          <a:r>
            <a:rPr lang="es-ES" sz="1200" baseline="30000" dirty="0" smtClean="0"/>
            <a:t>-1  </a:t>
          </a:r>
          <a:r>
            <a:rPr lang="es-ES" sz="1200" baseline="0" dirty="0" smtClean="0"/>
            <a:t>de NPK produjo </a:t>
          </a:r>
          <a:r>
            <a:rPr lang="es-ES" sz="1200" dirty="0" smtClean="0"/>
            <a:t>5.61 ± 2.92 x 10</a:t>
          </a:r>
          <a:r>
            <a:rPr lang="es-ES" sz="1200" baseline="30000" dirty="0" smtClean="0"/>
            <a:t>6</a:t>
          </a:r>
          <a:r>
            <a:rPr lang="es-ES" sz="1200" dirty="0" smtClean="0"/>
            <a:t> </a:t>
          </a:r>
          <a:r>
            <a:rPr lang="es-ES" sz="1200" dirty="0" err="1" smtClean="0"/>
            <a:t>cél</a:t>
          </a:r>
          <a:r>
            <a:rPr lang="es-ES" sz="1200" dirty="0" smtClean="0"/>
            <a:t> mL</a:t>
          </a:r>
          <a:r>
            <a:rPr lang="es-ES" sz="1200" baseline="30000" dirty="0" smtClean="0"/>
            <a:t>-1</a:t>
          </a:r>
          <a:r>
            <a:rPr lang="es-ES" sz="1200" dirty="0" smtClean="0"/>
            <a:t> </a:t>
          </a:r>
          <a:r>
            <a:rPr lang="es-ES" sz="1200" baseline="0" dirty="0" smtClean="0"/>
            <a:t> </a:t>
          </a:r>
          <a:endParaRPr lang="es-ES" sz="1200" baseline="0" dirty="0"/>
        </a:p>
      </dgm:t>
    </dgm:pt>
    <dgm:pt modelId="{9DB50102-F8B2-40CC-B943-D760AEBB5DB9}" type="sibTrans" cxnId="{D79D023F-1E7B-49EC-AB31-581A303BAF0D}">
      <dgm:prSet/>
      <dgm:spPr/>
      <dgm:t>
        <a:bodyPr/>
        <a:lstStyle/>
        <a:p>
          <a:endParaRPr lang="es-ES"/>
        </a:p>
      </dgm:t>
    </dgm:pt>
    <dgm:pt modelId="{9453D249-DDFC-4A82-998F-6ACE22AABAFA}" type="parTrans" cxnId="{D79D023F-1E7B-49EC-AB31-581A303BAF0D}">
      <dgm:prSet/>
      <dgm:spPr/>
      <dgm:t>
        <a:bodyPr/>
        <a:lstStyle/>
        <a:p>
          <a:endParaRPr lang="es-ES"/>
        </a:p>
      </dgm:t>
    </dgm:pt>
    <dgm:pt modelId="{FF3AA8D4-1223-4A6E-9E89-EF1D7D32E92B}">
      <dgm:prSet custT="1"/>
      <dgm:spPr/>
      <dgm:t>
        <a:bodyPr/>
        <a:lstStyle/>
        <a:p>
          <a:r>
            <a:rPr lang="es-ES" sz="1200" i="1" dirty="0" smtClean="0"/>
            <a:t>Chlorococcum</a:t>
          </a:r>
          <a:r>
            <a:rPr lang="es-ES" sz="1200" dirty="0" smtClean="0"/>
            <a:t> sp.  8.19 ± 6.24 x 10</a:t>
          </a:r>
          <a:r>
            <a:rPr lang="es-ES" sz="1200" baseline="30000" dirty="0" smtClean="0"/>
            <a:t>6</a:t>
          </a:r>
          <a:r>
            <a:rPr lang="es-ES" sz="1200" dirty="0" smtClean="0"/>
            <a:t> cél.mL</a:t>
          </a:r>
          <a:r>
            <a:rPr lang="es-ES" sz="1200" baseline="30000" dirty="0" smtClean="0"/>
            <a:t>-1 </a:t>
          </a:r>
          <a:r>
            <a:rPr lang="es-ES" sz="1200" baseline="0" dirty="0" smtClean="0"/>
            <a:t>con</a:t>
          </a:r>
          <a:r>
            <a:rPr lang="es-ES" sz="1200" baseline="30000" dirty="0" smtClean="0"/>
            <a:t> </a:t>
          </a:r>
          <a:r>
            <a:rPr lang="es-ES" sz="1200" dirty="0" smtClean="0"/>
            <a:t>1.0 mL.L</a:t>
          </a:r>
          <a:r>
            <a:rPr lang="es-ES" sz="1200" baseline="30000" dirty="0" smtClean="0"/>
            <a:t>-1 </a:t>
          </a:r>
          <a:r>
            <a:rPr lang="es-ES" sz="1200" baseline="0" dirty="0" smtClean="0"/>
            <a:t>de NPK</a:t>
          </a:r>
          <a:endParaRPr lang="es-ES" sz="1200" baseline="0" dirty="0"/>
        </a:p>
      </dgm:t>
    </dgm:pt>
    <dgm:pt modelId="{45D324B3-8227-4C8C-9BA3-C53293B857A8}" type="sibTrans" cxnId="{99DBB7CC-0ACE-4402-8A72-9D1684710501}">
      <dgm:prSet/>
      <dgm:spPr/>
      <dgm:t>
        <a:bodyPr/>
        <a:lstStyle/>
        <a:p>
          <a:endParaRPr lang="es-ES"/>
        </a:p>
      </dgm:t>
    </dgm:pt>
    <dgm:pt modelId="{9B8102B9-1C06-4F5D-8EF9-344A2F21D8A8}" type="parTrans" cxnId="{99DBB7CC-0ACE-4402-8A72-9D1684710501}">
      <dgm:prSet/>
      <dgm:spPr/>
      <dgm:t>
        <a:bodyPr/>
        <a:lstStyle/>
        <a:p>
          <a:endParaRPr lang="es-ES"/>
        </a:p>
      </dgm:t>
    </dgm:pt>
    <dgm:pt modelId="{1EDC757D-806D-4496-9EBA-3162BFA7233D}" type="pres">
      <dgm:prSet presAssocID="{30A79FA0-1B9D-4F94-98C1-384FD5B7A519}" presName="linearFlow" presStyleCnt="0">
        <dgm:presLayoutVars>
          <dgm:dir/>
          <dgm:animLvl val="lvl"/>
          <dgm:resizeHandles val="exact"/>
        </dgm:presLayoutVars>
      </dgm:prSet>
      <dgm:spPr/>
      <dgm:t>
        <a:bodyPr/>
        <a:lstStyle/>
        <a:p>
          <a:endParaRPr lang="es-ES"/>
        </a:p>
      </dgm:t>
    </dgm:pt>
    <dgm:pt modelId="{B7025D33-C0ED-442B-8A4F-837FEE960107}" type="pres">
      <dgm:prSet presAssocID="{F76D4F5C-7F9C-4F8F-8C43-A0C306EB8012}" presName="composite" presStyleCnt="0"/>
      <dgm:spPr/>
    </dgm:pt>
    <dgm:pt modelId="{82C634F3-A4C8-4025-ADE8-FC70E4CD97E9}" type="pres">
      <dgm:prSet presAssocID="{F76D4F5C-7F9C-4F8F-8C43-A0C306EB8012}" presName="parTx" presStyleLbl="node1" presStyleIdx="0" presStyleCnt="2">
        <dgm:presLayoutVars>
          <dgm:chMax val="0"/>
          <dgm:chPref val="0"/>
          <dgm:bulletEnabled val="1"/>
        </dgm:presLayoutVars>
      </dgm:prSet>
      <dgm:spPr/>
      <dgm:t>
        <a:bodyPr/>
        <a:lstStyle/>
        <a:p>
          <a:endParaRPr lang="es-ES"/>
        </a:p>
      </dgm:t>
    </dgm:pt>
    <dgm:pt modelId="{36AAE56B-3FDD-425F-81FF-B480238AA8FB}" type="pres">
      <dgm:prSet presAssocID="{F76D4F5C-7F9C-4F8F-8C43-A0C306EB8012}" presName="parSh" presStyleLbl="node1" presStyleIdx="0" presStyleCnt="2"/>
      <dgm:spPr/>
      <dgm:t>
        <a:bodyPr/>
        <a:lstStyle/>
        <a:p>
          <a:endParaRPr lang="es-ES"/>
        </a:p>
      </dgm:t>
    </dgm:pt>
    <dgm:pt modelId="{5C7AD8D5-FEE3-4350-9C57-1C72D9CC906A}" type="pres">
      <dgm:prSet presAssocID="{F76D4F5C-7F9C-4F8F-8C43-A0C306EB8012}" presName="desTx" presStyleLbl="fgAcc1" presStyleIdx="0" presStyleCnt="2">
        <dgm:presLayoutVars>
          <dgm:bulletEnabled val="1"/>
        </dgm:presLayoutVars>
      </dgm:prSet>
      <dgm:spPr/>
      <dgm:t>
        <a:bodyPr/>
        <a:lstStyle/>
        <a:p>
          <a:endParaRPr lang="es-ES"/>
        </a:p>
      </dgm:t>
    </dgm:pt>
    <dgm:pt modelId="{AC28B7E3-E94A-49F5-9A61-1BA05180F6A3}" type="pres">
      <dgm:prSet presAssocID="{C08C3273-13B9-4885-AE8C-A44FDDA81532}" presName="sibTrans" presStyleLbl="sibTrans2D1" presStyleIdx="0" presStyleCnt="1"/>
      <dgm:spPr/>
      <dgm:t>
        <a:bodyPr/>
        <a:lstStyle/>
        <a:p>
          <a:endParaRPr lang="es-ES"/>
        </a:p>
      </dgm:t>
    </dgm:pt>
    <dgm:pt modelId="{89C50178-FD2F-464F-B4E3-5B4EE1DD90A4}" type="pres">
      <dgm:prSet presAssocID="{C08C3273-13B9-4885-AE8C-A44FDDA81532}" presName="connTx" presStyleLbl="sibTrans2D1" presStyleIdx="0" presStyleCnt="1"/>
      <dgm:spPr/>
      <dgm:t>
        <a:bodyPr/>
        <a:lstStyle/>
        <a:p>
          <a:endParaRPr lang="es-ES"/>
        </a:p>
      </dgm:t>
    </dgm:pt>
    <dgm:pt modelId="{4CC7E9F1-3FF3-4A38-9424-87DFAF35B91B}" type="pres">
      <dgm:prSet presAssocID="{4CBF6A1A-B636-4FE4-A5AA-F716A454A879}" presName="composite" presStyleCnt="0"/>
      <dgm:spPr/>
    </dgm:pt>
    <dgm:pt modelId="{514EF62C-C804-435C-B65C-3DEABE8C2339}" type="pres">
      <dgm:prSet presAssocID="{4CBF6A1A-B636-4FE4-A5AA-F716A454A879}" presName="parTx" presStyleLbl="node1" presStyleIdx="0" presStyleCnt="2">
        <dgm:presLayoutVars>
          <dgm:chMax val="0"/>
          <dgm:chPref val="0"/>
          <dgm:bulletEnabled val="1"/>
        </dgm:presLayoutVars>
      </dgm:prSet>
      <dgm:spPr/>
      <dgm:t>
        <a:bodyPr/>
        <a:lstStyle/>
        <a:p>
          <a:endParaRPr lang="es-ES"/>
        </a:p>
      </dgm:t>
    </dgm:pt>
    <dgm:pt modelId="{3C2B6AFE-AC15-41CB-AA58-9F34244ED23F}" type="pres">
      <dgm:prSet presAssocID="{4CBF6A1A-B636-4FE4-A5AA-F716A454A879}" presName="parSh" presStyleLbl="node1" presStyleIdx="1" presStyleCnt="2"/>
      <dgm:spPr/>
      <dgm:t>
        <a:bodyPr/>
        <a:lstStyle/>
        <a:p>
          <a:endParaRPr lang="es-ES"/>
        </a:p>
      </dgm:t>
    </dgm:pt>
    <dgm:pt modelId="{F4E85B9F-0FAA-4670-9238-4B579566FBFF}" type="pres">
      <dgm:prSet presAssocID="{4CBF6A1A-B636-4FE4-A5AA-F716A454A879}" presName="desTx" presStyleLbl="fgAcc1" presStyleIdx="1" presStyleCnt="2">
        <dgm:presLayoutVars>
          <dgm:bulletEnabled val="1"/>
        </dgm:presLayoutVars>
      </dgm:prSet>
      <dgm:spPr/>
      <dgm:t>
        <a:bodyPr/>
        <a:lstStyle/>
        <a:p>
          <a:endParaRPr lang="es-ES"/>
        </a:p>
      </dgm:t>
    </dgm:pt>
  </dgm:ptLst>
  <dgm:cxnLst>
    <dgm:cxn modelId="{258F228B-3F46-4CFC-ABFB-C6F1CB83E6C2}" type="presOf" srcId="{C08C3273-13B9-4885-AE8C-A44FDDA81532}" destId="{89C50178-FD2F-464F-B4E3-5B4EE1DD90A4}" srcOrd="1" destOrd="0" presId="urn:microsoft.com/office/officeart/2005/8/layout/process3"/>
    <dgm:cxn modelId="{CC44F55C-4F55-4807-AFF6-3AC887D1279E}" type="presOf" srcId="{F76D4F5C-7F9C-4F8F-8C43-A0C306EB8012}" destId="{36AAE56B-3FDD-425F-81FF-B480238AA8FB}" srcOrd="1" destOrd="0" presId="urn:microsoft.com/office/officeart/2005/8/layout/process3"/>
    <dgm:cxn modelId="{DE690378-2E44-4030-8608-E38638F45206}" srcId="{F76D4F5C-7F9C-4F8F-8C43-A0C306EB8012}" destId="{55AEA4C5-DCD9-47D2-A0F9-8328C330FADE}" srcOrd="0" destOrd="0" parTransId="{7A7AEB47-A8D8-414E-BF48-7671C4B6D370}" sibTransId="{23EE913D-4F7A-4DFB-AF8E-FC3F83DD0FDB}"/>
    <dgm:cxn modelId="{99DBB7CC-0ACE-4402-8A72-9D1684710501}" srcId="{4CBF6A1A-B636-4FE4-A5AA-F716A454A879}" destId="{FF3AA8D4-1223-4A6E-9E89-EF1D7D32E92B}" srcOrd="0" destOrd="0" parTransId="{9B8102B9-1C06-4F5D-8EF9-344A2F21D8A8}" sibTransId="{45D324B3-8227-4C8C-9BA3-C53293B857A8}"/>
    <dgm:cxn modelId="{A418A32C-DF37-45A1-9982-AC54B7C46384}" type="presOf" srcId="{4CBF6A1A-B636-4FE4-A5AA-F716A454A879}" destId="{514EF62C-C804-435C-B65C-3DEABE8C2339}" srcOrd="0" destOrd="0" presId="urn:microsoft.com/office/officeart/2005/8/layout/process3"/>
    <dgm:cxn modelId="{F99C33BF-57D2-4F2A-A279-DC38077AA890}" type="presOf" srcId="{FF3AA8D4-1223-4A6E-9E89-EF1D7D32E92B}" destId="{F4E85B9F-0FAA-4670-9238-4B579566FBFF}" srcOrd="0" destOrd="0" presId="urn:microsoft.com/office/officeart/2005/8/layout/process3"/>
    <dgm:cxn modelId="{B15146D3-89B2-4BCA-92F8-0412AA9D9B3B}" type="presOf" srcId="{4CBF6A1A-B636-4FE4-A5AA-F716A454A879}" destId="{3C2B6AFE-AC15-41CB-AA58-9F34244ED23F}" srcOrd="1" destOrd="0" presId="urn:microsoft.com/office/officeart/2005/8/layout/process3"/>
    <dgm:cxn modelId="{695AD898-5FF3-48E4-A020-315E2F14DD09}" type="presOf" srcId="{C08C3273-13B9-4885-AE8C-A44FDDA81532}" destId="{AC28B7E3-E94A-49F5-9A61-1BA05180F6A3}" srcOrd="0" destOrd="0" presId="urn:microsoft.com/office/officeart/2005/8/layout/process3"/>
    <dgm:cxn modelId="{D7355D26-C83E-4095-BACE-C2E72A6A7A87}" srcId="{30A79FA0-1B9D-4F94-98C1-384FD5B7A519}" destId="{F76D4F5C-7F9C-4F8F-8C43-A0C306EB8012}" srcOrd="0" destOrd="0" parTransId="{5F6E5C77-7FC1-4410-B967-74CE752FFA37}" sibTransId="{C08C3273-13B9-4885-AE8C-A44FDDA81532}"/>
    <dgm:cxn modelId="{512B6388-6129-40A9-8098-A0467A930733}" type="presOf" srcId="{55AEA4C5-DCD9-47D2-A0F9-8328C330FADE}" destId="{5C7AD8D5-FEE3-4350-9C57-1C72D9CC906A}" srcOrd="0" destOrd="0" presId="urn:microsoft.com/office/officeart/2005/8/layout/process3"/>
    <dgm:cxn modelId="{BE3072F7-DBE3-4473-9FC9-A1254A851BC2}" type="presOf" srcId="{30A79FA0-1B9D-4F94-98C1-384FD5B7A519}" destId="{1EDC757D-806D-4496-9EBA-3162BFA7233D}" srcOrd="0" destOrd="0" presId="urn:microsoft.com/office/officeart/2005/8/layout/process3"/>
    <dgm:cxn modelId="{9AFEC350-E5B4-4075-B64B-9A20411836C9}" type="presOf" srcId="{F76D4F5C-7F9C-4F8F-8C43-A0C306EB8012}" destId="{82C634F3-A4C8-4025-ADE8-FC70E4CD97E9}" srcOrd="0" destOrd="0" presId="urn:microsoft.com/office/officeart/2005/8/layout/process3"/>
    <dgm:cxn modelId="{C99B702F-5B29-40DF-AF31-D56BB47ABE67}" srcId="{30A79FA0-1B9D-4F94-98C1-384FD5B7A519}" destId="{4CBF6A1A-B636-4FE4-A5AA-F716A454A879}" srcOrd="1" destOrd="0" parTransId="{4D54D3A3-F665-44FA-A77E-0EEDFD8CDBD6}" sibTransId="{8FBA2E01-A700-4F54-BFA6-47114AD9480C}"/>
    <dgm:cxn modelId="{1B68FC2D-3F30-405B-97E6-866AFE581477}" type="presOf" srcId="{E04A3F39-8248-4B53-AC18-738C4991CFBB}" destId="{F4E85B9F-0FAA-4670-9238-4B579566FBFF}" srcOrd="0" destOrd="1" presId="urn:microsoft.com/office/officeart/2005/8/layout/process3"/>
    <dgm:cxn modelId="{D79D023F-1E7B-49EC-AB31-581A303BAF0D}" srcId="{4CBF6A1A-B636-4FE4-A5AA-F716A454A879}" destId="{E04A3F39-8248-4B53-AC18-738C4991CFBB}" srcOrd="1" destOrd="0" parTransId="{9453D249-DDFC-4A82-998F-6ACE22AABAFA}" sibTransId="{9DB50102-F8B2-40CC-B943-D760AEBB5DB9}"/>
    <dgm:cxn modelId="{BC7D5B12-EC39-4744-ABAF-D8144F5CCDB4}" type="presParOf" srcId="{1EDC757D-806D-4496-9EBA-3162BFA7233D}" destId="{B7025D33-C0ED-442B-8A4F-837FEE960107}" srcOrd="0" destOrd="0" presId="urn:microsoft.com/office/officeart/2005/8/layout/process3"/>
    <dgm:cxn modelId="{E3E38D9F-75BF-4152-8F5D-B9B902502A12}" type="presParOf" srcId="{B7025D33-C0ED-442B-8A4F-837FEE960107}" destId="{82C634F3-A4C8-4025-ADE8-FC70E4CD97E9}" srcOrd="0" destOrd="0" presId="urn:microsoft.com/office/officeart/2005/8/layout/process3"/>
    <dgm:cxn modelId="{568BB6CA-04E4-435C-AD63-315C8B125529}" type="presParOf" srcId="{B7025D33-C0ED-442B-8A4F-837FEE960107}" destId="{36AAE56B-3FDD-425F-81FF-B480238AA8FB}" srcOrd="1" destOrd="0" presId="urn:microsoft.com/office/officeart/2005/8/layout/process3"/>
    <dgm:cxn modelId="{2BD0412F-88C6-47A4-A7F3-13FFF36FD88D}" type="presParOf" srcId="{B7025D33-C0ED-442B-8A4F-837FEE960107}" destId="{5C7AD8D5-FEE3-4350-9C57-1C72D9CC906A}" srcOrd="2" destOrd="0" presId="urn:microsoft.com/office/officeart/2005/8/layout/process3"/>
    <dgm:cxn modelId="{1363C3D6-99CD-40A3-A43D-7DFF0A3C7854}" type="presParOf" srcId="{1EDC757D-806D-4496-9EBA-3162BFA7233D}" destId="{AC28B7E3-E94A-49F5-9A61-1BA05180F6A3}" srcOrd="1" destOrd="0" presId="urn:microsoft.com/office/officeart/2005/8/layout/process3"/>
    <dgm:cxn modelId="{1DEB25B0-C38F-4851-85B2-5361D652A127}" type="presParOf" srcId="{AC28B7E3-E94A-49F5-9A61-1BA05180F6A3}" destId="{89C50178-FD2F-464F-B4E3-5B4EE1DD90A4}" srcOrd="0" destOrd="0" presId="urn:microsoft.com/office/officeart/2005/8/layout/process3"/>
    <dgm:cxn modelId="{904537FD-7EC0-4914-9013-7B9909218100}" type="presParOf" srcId="{1EDC757D-806D-4496-9EBA-3162BFA7233D}" destId="{4CC7E9F1-3FF3-4A38-9424-87DFAF35B91B}" srcOrd="2" destOrd="0" presId="urn:microsoft.com/office/officeart/2005/8/layout/process3"/>
    <dgm:cxn modelId="{6F41C5EB-9E49-4EE9-95C5-F4CE778A229D}" type="presParOf" srcId="{4CC7E9F1-3FF3-4A38-9424-87DFAF35B91B}" destId="{514EF62C-C804-435C-B65C-3DEABE8C2339}" srcOrd="0" destOrd="0" presId="urn:microsoft.com/office/officeart/2005/8/layout/process3"/>
    <dgm:cxn modelId="{75033B3A-9B68-4B0A-93DD-8BEE77C3171D}" type="presParOf" srcId="{4CC7E9F1-3FF3-4A38-9424-87DFAF35B91B}" destId="{3C2B6AFE-AC15-41CB-AA58-9F34244ED23F}" srcOrd="1" destOrd="0" presId="urn:microsoft.com/office/officeart/2005/8/layout/process3"/>
    <dgm:cxn modelId="{9F397881-7C26-4A4B-AAAB-38A2A7F0F198}" type="presParOf" srcId="{4CC7E9F1-3FF3-4A38-9424-87DFAF35B91B}" destId="{F4E85B9F-0FAA-4670-9238-4B579566FBFF}" srcOrd="2" destOrd="0" presId="urn:microsoft.com/office/officeart/2005/8/layout/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7587ED0-9190-4CBE-B273-93432920F513}" type="doc">
      <dgm:prSet loTypeId="urn:microsoft.com/office/officeart/2005/8/layout/process3" loCatId="process" qsTypeId="urn:microsoft.com/office/officeart/2005/8/quickstyle/simple2" qsCatId="simple" csTypeId="urn:microsoft.com/office/officeart/2005/8/colors/colorful3" csCatId="colorful" phldr="1"/>
      <dgm:spPr/>
      <dgm:t>
        <a:bodyPr/>
        <a:lstStyle/>
        <a:p>
          <a:endParaRPr lang="es-EC"/>
        </a:p>
      </dgm:t>
    </dgm:pt>
    <dgm:pt modelId="{1D5E798C-CB4C-4575-AFA9-03B5A43AAC68}">
      <dgm:prSet phldrT="[Texto]" custT="1"/>
      <dgm:spPr/>
      <dgm:t>
        <a:bodyPr/>
        <a:lstStyle/>
        <a:p>
          <a:r>
            <a:rPr lang="es-EC" sz="1200" dirty="0" smtClean="0"/>
            <a:t>Sacristán, y otros (2014)</a:t>
          </a:r>
          <a:endParaRPr lang="es-EC" sz="1200" dirty="0"/>
        </a:p>
      </dgm:t>
    </dgm:pt>
    <dgm:pt modelId="{92F8F800-48D8-4A37-A3C4-5521AD65CA29}" type="parTrans" cxnId="{237E78EE-8A06-45D9-B788-49E9D29AF6FC}">
      <dgm:prSet/>
      <dgm:spPr/>
      <dgm:t>
        <a:bodyPr/>
        <a:lstStyle/>
        <a:p>
          <a:endParaRPr lang="es-EC"/>
        </a:p>
      </dgm:t>
    </dgm:pt>
    <dgm:pt modelId="{575EA70A-57BB-4502-A9D8-41492853F81E}" type="sibTrans" cxnId="{237E78EE-8A06-45D9-B788-49E9D29AF6FC}">
      <dgm:prSet/>
      <dgm:spPr/>
      <dgm:t>
        <a:bodyPr/>
        <a:lstStyle/>
        <a:p>
          <a:endParaRPr lang="es-EC"/>
        </a:p>
      </dgm:t>
    </dgm:pt>
    <dgm:pt modelId="{A7E26FD3-DC6D-4B9E-A43C-FEDD9BE35432}">
      <dgm:prSet phldrT="[Texto]" custT="1"/>
      <dgm:spPr/>
      <dgm:t>
        <a:bodyPr/>
        <a:lstStyle/>
        <a:p>
          <a:pPr algn="l"/>
          <a:r>
            <a:rPr lang="es-ES" sz="1200" i="1" dirty="0" smtClean="0">
              <a:latin typeface="+mn-lt"/>
              <a:ea typeface="Calibri" panose="020F0502020204030204" pitchFamily="34" charset="0"/>
              <a:cs typeface="Times New Roman" panose="02020603050405020304" pitchFamily="18" charset="0"/>
            </a:rPr>
            <a:t>Scenedesmus </a:t>
          </a:r>
          <a:r>
            <a:rPr lang="es-ES" sz="1200" i="1" dirty="0" err="1" smtClean="0">
              <a:latin typeface="+mn-lt"/>
            </a:rPr>
            <a:t>acutus</a:t>
          </a:r>
          <a:r>
            <a:rPr lang="es-ES" sz="1200" i="1" dirty="0" smtClean="0">
              <a:latin typeface="+mn-lt"/>
              <a:ea typeface="Calibri" panose="020F0502020204030204" pitchFamily="34" charset="0"/>
              <a:cs typeface="Times New Roman" panose="02020603050405020304" pitchFamily="18" charset="0"/>
            </a:rPr>
            <a:t>  </a:t>
          </a:r>
          <a:r>
            <a:rPr lang="es-ES" sz="1200" i="0" dirty="0" smtClean="0">
              <a:latin typeface="+mn-lt"/>
              <a:ea typeface="Calibri" panose="020F0502020204030204" pitchFamily="34" charset="0"/>
              <a:cs typeface="Times New Roman" panose="02020603050405020304" pitchFamily="18" charset="0"/>
            </a:rPr>
            <a:t>productividad </a:t>
          </a:r>
          <a:r>
            <a:rPr lang="es-ES" sz="1200" dirty="0" smtClean="0"/>
            <a:t>0.0615 g L</a:t>
          </a:r>
          <a:r>
            <a:rPr lang="es-ES" sz="1200" baseline="30000" dirty="0" smtClean="0"/>
            <a:t>-1 </a:t>
          </a:r>
          <a:r>
            <a:rPr lang="es-ES" sz="1200" dirty="0" smtClean="0"/>
            <a:t>d</a:t>
          </a:r>
          <a:r>
            <a:rPr lang="es-ES" sz="1200" baseline="30000" dirty="0" smtClean="0"/>
            <a:t>-1 </a:t>
          </a:r>
          <a:r>
            <a:rPr lang="es-ES" sz="1200" baseline="0" dirty="0" smtClean="0"/>
            <a:t>con agua residual </a:t>
          </a:r>
          <a:endParaRPr lang="es-EC" sz="1200" i="1" baseline="0" dirty="0">
            <a:latin typeface="+mn-lt"/>
          </a:endParaRPr>
        </a:p>
      </dgm:t>
    </dgm:pt>
    <dgm:pt modelId="{E37818DE-7580-40F1-9836-D67D28653F51}" type="sibTrans" cxnId="{BB11D12F-FC98-454D-811D-101A868B6B84}">
      <dgm:prSet/>
      <dgm:spPr/>
      <dgm:t>
        <a:bodyPr/>
        <a:lstStyle/>
        <a:p>
          <a:endParaRPr lang="es-EC"/>
        </a:p>
      </dgm:t>
    </dgm:pt>
    <dgm:pt modelId="{E7D21EEB-D042-46EC-AE9D-2C8BD104099C}" type="parTrans" cxnId="{BB11D12F-FC98-454D-811D-101A868B6B84}">
      <dgm:prSet/>
      <dgm:spPr/>
      <dgm:t>
        <a:bodyPr/>
        <a:lstStyle/>
        <a:p>
          <a:endParaRPr lang="es-EC"/>
        </a:p>
      </dgm:t>
    </dgm:pt>
    <dgm:pt modelId="{2A65CCD4-F562-470A-B1E2-35D416EB2F76}" type="pres">
      <dgm:prSet presAssocID="{B7587ED0-9190-4CBE-B273-93432920F513}" presName="linearFlow" presStyleCnt="0">
        <dgm:presLayoutVars>
          <dgm:dir/>
          <dgm:animLvl val="lvl"/>
          <dgm:resizeHandles val="exact"/>
        </dgm:presLayoutVars>
      </dgm:prSet>
      <dgm:spPr/>
      <dgm:t>
        <a:bodyPr/>
        <a:lstStyle/>
        <a:p>
          <a:endParaRPr lang="es-EC"/>
        </a:p>
      </dgm:t>
    </dgm:pt>
    <dgm:pt modelId="{CDCB03F7-7C3E-41BC-A895-8BDAE8272BB5}" type="pres">
      <dgm:prSet presAssocID="{1D5E798C-CB4C-4575-AFA9-03B5A43AAC68}" presName="composite" presStyleCnt="0"/>
      <dgm:spPr/>
      <dgm:t>
        <a:bodyPr/>
        <a:lstStyle/>
        <a:p>
          <a:endParaRPr lang="es-EC"/>
        </a:p>
      </dgm:t>
    </dgm:pt>
    <dgm:pt modelId="{79D9A9AD-4474-46B0-AF91-811EF485900D}" type="pres">
      <dgm:prSet presAssocID="{1D5E798C-CB4C-4575-AFA9-03B5A43AAC68}" presName="parTx" presStyleLbl="node1" presStyleIdx="0" presStyleCnt="1">
        <dgm:presLayoutVars>
          <dgm:chMax val="0"/>
          <dgm:chPref val="0"/>
          <dgm:bulletEnabled val="1"/>
        </dgm:presLayoutVars>
      </dgm:prSet>
      <dgm:spPr/>
      <dgm:t>
        <a:bodyPr/>
        <a:lstStyle/>
        <a:p>
          <a:endParaRPr lang="es-EC"/>
        </a:p>
      </dgm:t>
    </dgm:pt>
    <dgm:pt modelId="{ED5F96FE-67FD-462F-A965-33307C9A06A2}" type="pres">
      <dgm:prSet presAssocID="{1D5E798C-CB4C-4575-AFA9-03B5A43AAC68}" presName="parSh" presStyleLbl="node1" presStyleIdx="0" presStyleCnt="1" custScaleY="65239" custLinFactNeighborX="-2341" custLinFactNeighborY="-11759"/>
      <dgm:spPr/>
      <dgm:t>
        <a:bodyPr/>
        <a:lstStyle/>
        <a:p>
          <a:endParaRPr lang="es-EC"/>
        </a:p>
      </dgm:t>
    </dgm:pt>
    <dgm:pt modelId="{3406FF09-16F6-4A7B-BBC7-F8C2E1B617C6}" type="pres">
      <dgm:prSet presAssocID="{1D5E798C-CB4C-4575-AFA9-03B5A43AAC68}" presName="desTx" presStyleLbl="fgAcc1" presStyleIdx="0" presStyleCnt="1" custLinFactNeighborX="-201" custLinFactNeighborY="12017">
        <dgm:presLayoutVars>
          <dgm:bulletEnabled val="1"/>
        </dgm:presLayoutVars>
      </dgm:prSet>
      <dgm:spPr/>
      <dgm:t>
        <a:bodyPr/>
        <a:lstStyle/>
        <a:p>
          <a:endParaRPr lang="es-EC"/>
        </a:p>
      </dgm:t>
    </dgm:pt>
  </dgm:ptLst>
  <dgm:cxnLst>
    <dgm:cxn modelId="{291E0356-BFE9-48E9-B328-F49819998874}" type="presOf" srcId="{A7E26FD3-DC6D-4B9E-A43C-FEDD9BE35432}" destId="{3406FF09-16F6-4A7B-BBC7-F8C2E1B617C6}" srcOrd="0" destOrd="0" presId="urn:microsoft.com/office/officeart/2005/8/layout/process3"/>
    <dgm:cxn modelId="{237E78EE-8A06-45D9-B788-49E9D29AF6FC}" srcId="{B7587ED0-9190-4CBE-B273-93432920F513}" destId="{1D5E798C-CB4C-4575-AFA9-03B5A43AAC68}" srcOrd="0" destOrd="0" parTransId="{92F8F800-48D8-4A37-A3C4-5521AD65CA29}" sibTransId="{575EA70A-57BB-4502-A9D8-41492853F81E}"/>
    <dgm:cxn modelId="{A25DFAA8-58B2-405F-AB58-E9A0FCBF91DA}" type="presOf" srcId="{1D5E798C-CB4C-4575-AFA9-03B5A43AAC68}" destId="{79D9A9AD-4474-46B0-AF91-811EF485900D}" srcOrd="0" destOrd="0" presId="urn:microsoft.com/office/officeart/2005/8/layout/process3"/>
    <dgm:cxn modelId="{C03FEF21-99D0-4812-BB38-17F648A92B69}" type="presOf" srcId="{B7587ED0-9190-4CBE-B273-93432920F513}" destId="{2A65CCD4-F562-470A-B1E2-35D416EB2F76}" srcOrd="0" destOrd="0" presId="urn:microsoft.com/office/officeart/2005/8/layout/process3"/>
    <dgm:cxn modelId="{BB11D12F-FC98-454D-811D-101A868B6B84}" srcId="{1D5E798C-CB4C-4575-AFA9-03B5A43AAC68}" destId="{A7E26FD3-DC6D-4B9E-A43C-FEDD9BE35432}" srcOrd="0" destOrd="0" parTransId="{E7D21EEB-D042-46EC-AE9D-2C8BD104099C}" sibTransId="{E37818DE-7580-40F1-9836-D67D28653F51}"/>
    <dgm:cxn modelId="{6C8F8B47-BDA7-46D1-B2E9-031260F79A53}" type="presOf" srcId="{1D5E798C-CB4C-4575-AFA9-03B5A43AAC68}" destId="{ED5F96FE-67FD-462F-A965-33307C9A06A2}" srcOrd="1" destOrd="0" presId="urn:microsoft.com/office/officeart/2005/8/layout/process3"/>
    <dgm:cxn modelId="{C2851FA9-2B1D-4ECF-A802-58425BDB2F06}" type="presParOf" srcId="{2A65CCD4-F562-470A-B1E2-35D416EB2F76}" destId="{CDCB03F7-7C3E-41BC-A895-8BDAE8272BB5}" srcOrd="0" destOrd="0" presId="urn:microsoft.com/office/officeart/2005/8/layout/process3"/>
    <dgm:cxn modelId="{0F13A34D-65B3-432B-A2C1-D289BE663F67}" type="presParOf" srcId="{CDCB03F7-7C3E-41BC-A895-8BDAE8272BB5}" destId="{79D9A9AD-4474-46B0-AF91-811EF485900D}" srcOrd="0" destOrd="0" presId="urn:microsoft.com/office/officeart/2005/8/layout/process3"/>
    <dgm:cxn modelId="{44F3709A-814E-4608-BEBB-A54E865DF81D}" type="presParOf" srcId="{CDCB03F7-7C3E-41BC-A895-8BDAE8272BB5}" destId="{ED5F96FE-67FD-462F-A965-33307C9A06A2}" srcOrd="1" destOrd="0" presId="urn:microsoft.com/office/officeart/2005/8/layout/process3"/>
    <dgm:cxn modelId="{C35FF99D-80AD-4E3D-B493-9F2304E98F2F}" type="presParOf" srcId="{CDCB03F7-7C3E-41BC-A895-8BDAE8272BB5}" destId="{3406FF09-16F6-4A7B-BBC7-F8C2E1B617C6}"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1CD64FE-3410-4126-9FFF-17BEA9510445}"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s-ES"/>
        </a:p>
      </dgm:t>
    </dgm:pt>
    <dgm:pt modelId="{11D3E813-2C14-4D3A-BC76-8C14AFF0E707}">
      <dgm:prSet phldrT="[Texto]" custT="1"/>
      <dgm:spPr/>
      <dgm:t>
        <a:bodyPr/>
        <a:lstStyle/>
        <a:p>
          <a:r>
            <a:rPr lang="es-ES" sz="1400" dirty="0" smtClean="0"/>
            <a:t>Prueba t de </a:t>
          </a:r>
          <a:r>
            <a:rPr lang="es-ES" sz="1400" dirty="0" err="1" smtClean="0"/>
            <a:t>Student</a:t>
          </a:r>
          <a:endParaRPr lang="es-ES" sz="1400" dirty="0"/>
        </a:p>
      </dgm:t>
    </dgm:pt>
    <dgm:pt modelId="{A607D341-26E7-4CDD-A2A7-1C79926E4E23}" type="parTrans" cxnId="{96CBE17A-B8D2-4D2B-92FC-E9DB8EB693B1}">
      <dgm:prSet/>
      <dgm:spPr/>
      <dgm:t>
        <a:bodyPr/>
        <a:lstStyle/>
        <a:p>
          <a:endParaRPr lang="es-ES"/>
        </a:p>
      </dgm:t>
    </dgm:pt>
    <dgm:pt modelId="{49088876-C8F0-4225-A8F8-BE5707D8503B}" type="sibTrans" cxnId="{96CBE17A-B8D2-4D2B-92FC-E9DB8EB693B1}">
      <dgm:prSet/>
      <dgm:spPr/>
      <dgm:t>
        <a:bodyPr/>
        <a:lstStyle/>
        <a:p>
          <a:endParaRPr lang="es-ES"/>
        </a:p>
      </dgm:t>
    </dgm:pt>
    <dgm:pt modelId="{FD129461-7FB5-4953-8E59-D30C8685CD7D}">
      <dgm:prSet phldrT="[Texto]" custT="1"/>
      <dgm:spPr/>
      <dgm:t>
        <a:bodyPr/>
        <a:lstStyle/>
        <a:p>
          <a:pPr>
            <a:lnSpc>
              <a:spcPct val="100000"/>
            </a:lnSpc>
            <a:spcAft>
              <a:spcPts val="600"/>
            </a:spcAft>
          </a:pPr>
          <a:r>
            <a:rPr lang="es-ES" sz="1200" dirty="0" smtClean="0"/>
            <a:t>Diferencia estadísticamente significativa </a:t>
          </a:r>
        </a:p>
      </dgm:t>
    </dgm:pt>
    <dgm:pt modelId="{CC0E58F7-F116-4073-8EB6-59FAAB879C80}" type="parTrans" cxnId="{DDC07344-D828-4654-AE20-114B252F71F4}">
      <dgm:prSet/>
      <dgm:spPr/>
      <dgm:t>
        <a:bodyPr/>
        <a:lstStyle/>
        <a:p>
          <a:endParaRPr lang="es-ES"/>
        </a:p>
      </dgm:t>
    </dgm:pt>
    <dgm:pt modelId="{2D223E67-F0A7-4F74-A0D4-17A4C35FA5E4}" type="sibTrans" cxnId="{DDC07344-D828-4654-AE20-114B252F71F4}">
      <dgm:prSet/>
      <dgm:spPr/>
      <dgm:t>
        <a:bodyPr/>
        <a:lstStyle/>
        <a:p>
          <a:endParaRPr lang="es-ES"/>
        </a:p>
      </dgm:t>
    </dgm:pt>
    <dgm:pt modelId="{C0F2637C-18C7-4D59-9DA6-5D07E1B2FF62}">
      <dgm:prSet phldrT="[Texto]" custT="1"/>
      <dgm:spPr/>
      <dgm:t>
        <a:bodyPr/>
        <a:lstStyle/>
        <a:p>
          <a:r>
            <a:rPr lang="es-ES" sz="1400" dirty="0" smtClean="0"/>
            <a:t>Prueba t de </a:t>
          </a:r>
          <a:r>
            <a:rPr lang="es-ES" sz="1400" dirty="0" err="1" smtClean="0"/>
            <a:t>Student</a:t>
          </a:r>
          <a:endParaRPr lang="es-ES" sz="1400" dirty="0"/>
        </a:p>
      </dgm:t>
    </dgm:pt>
    <dgm:pt modelId="{E52E2673-C853-49C3-9FF5-4D64108C0A97}" type="parTrans" cxnId="{E4520259-72C7-4F99-9681-716AECBA5E4F}">
      <dgm:prSet/>
      <dgm:spPr/>
      <dgm:t>
        <a:bodyPr/>
        <a:lstStyle/>
        <a:p>
          <a:endParaRPr lang="es-ES"/>
        </a:p>
      </dgm:t>
    </dgm:pt>
    <dgm:pt modelId="{190102B4-E754-4F11-A071-28B72C5C831F}" type="sibTrans" cxnId="{E4520259-72C7-4F99-9681-716AECBA5E4F}">
      <dgm:prSet/>
      <dgm:spPr/>
      <dgm:t>
        <a:bodyPr/>
        <a:lstStyle/>
        <a:p>
          <a:endParaRPr lang="es-ES"/>
        </a:p>
      </dgm:t>
    </dgm:pt>
    <dgm:pt modelId="{6C210DBD-6536-4FB2-BE87-A9BA5795703D}">
      <dgm:prSet phldrT="[Texto]" custT="1"/>
      <dgm:spPr/>
      <dgm:t>
        <a:bodyPr/>
        <a:lstStyle/>
        <a:p>
          <a:r>
            <a:rPr lang="es-ES" sz="1200" dirty="0" smtClean="0"/>
            <a:t>Media  más alta con T1</a:t>
          </a:r>
          <a:endParaRPr lang="es-ES" sz="1200" dirty="0"/>
        </a:p>
      </dgm:t>
    </dgm:pt>
    <dgm:pt modelId="{69277F76-21D9-469F-A7D5-3322A26DC1D6}" type="parTrans" cxnId="{C10300D7-2B3E-4F91-9F9C-102477A5E2F7}">
      <dgm:prSet/>
      <dgm:spPr/>
      <dgm:t>
        <a:bodyPr/>
        <a:lstStyle/>
        <a:p>
          <a:endParaRPr lang="es-ES"/>
        </a:p>
      </dgm:t>
    </dgm:pt>
    <dgm:pt modelId="{3D929148-23E1-4A2D-A4B4-F8E5AF5E3BF1}" type="sibTrans" cxnId="{C10300D7-2B3E-4F91-9F9C-102477A5E2F7}">
      <dgm:prSet/>
      <dgm:spPr/>
      <dgm:t>
        <a:bodyPr/>
        <a:lstStyle/>
        <a:p>
          <a:endParaRPr lang="es-ES"/>
        </a:p>
      </dgm:t>
    </dgm:pt>
    <dgm:pt modelId="{EE5329DF-BAE5-49FB-B8A8-F723FB984F93}" type="pres">
      <dgm:prSet presAssocID="{81CD64FE-3410-4126-9FFF-17BEA9510445}" presName="list" presStyleCnt="0">
        <dgm:presLayoutVars>
          <dgm:dir/>
          <dgm:animLvl val="lvl"/>
        </dgm:presLayoutVars>
      </dgm:prSet>
      <dgm:spPr/>
      <dgm:t>
        <a:bodyPr/>
        <a:lstStyle/>
        <a:p>
          <a:endParaRPr lang="es-ES"/>
        </a:p>
      </dgm:t>
    </dgm:pt>
    <dgm:pt modelId="{B887D8F5-E206-4F93-AB65-A9694B101832}" type="pres">
      <dgm:prSet presAssocID="{11D3E813-2C14-4D3A-BC76-8C14AFF0E707}" presName="posSpace" presStyleCnt="0"/>
      <dgm:spPr/>
    </dgm:pt>
    <dgm:pt modelId="{48E55119-A4AC-4271-BA37-E75852D9BBBF}" type="pres">
      <dgm:prSet presAssocID="{11D3E813-2C14-4D3A-BC76-8C14AFF0E707}" presName="vertFlow" presStyleCnt="0"/>
      <dgm:spPr/>
    </dgm:pt>
    <dgm:pt modelId="{5CC19817-7713-4B17-9772-367F62F267EA}" type="pres">
      <dgm:prSet presAssocID="{11D3E813-2C14-4D3A-BC76-8C14AFF0E707}" presName="topSpace" presStyleCnt="0"/>
      <dgm:spPr/>
    </dgm:pt>
    <dgm:pt modelId="{CC167B37-AEB5-4B3F-9C72-8B8EBFEABAAC}" type="pres">
      <dgm:prSet presAssocID="{11D3E813-2C14-4D3A-BC76-8C14AFF0E707}" presName="firstComp" presStyleCnt="0"/>
      <dgm:spPr/>
    </dgm:pt>
    <dgm:pt modelId="{47474F54-DF3A-4790-BF96-510A77CB753B}" type="pres">
      <dgm:prSet presAssocID="{11D3E813-2C14-4D3A-BC76-8C14AFF0E707}" presName="firstChild" presStyleLbl="bgAccFollowNode1" presStyleIdx="0" presStyleCnt="2" custScaleX="102878" custScaleY="92396" custLinFactNeighborX="5375" custLinFactNeighborY="-33082"/>
      <dgm:spPr/>
      <dgm:t>
        <a:bodyPr/>
        <a:lstStyle/>
        <a:p>
          <a:endParaRPr lang="es-ES"/>
        </a:p>
      </dgm:t>
    </dgm:pt>
    <dgm:pt modelId="{D3B797FD-2240-40F2-A1F7-D077B0EBAA70}" type="pres">
      <dgm:prSet presAssocID="{11D3E813-2C14-4D3A-BC76-8C14AFF0E707}" presName="firstChildTx" presStyleLbl="bgAccFollowNode1" presStyleIdx="0" presStyleCnt="2">
        <dgm:presLayoutVars>
          <dgm:bulletEnabled val="1"/>
        </dgm:presLayoutVars>
      </dgm:prSet>
      <dgm:spPr/>
      <dgm:t>
        <a:bodyPr/>
        <a:lstStyle/>
        <a:p>
          <a:endParaRPr lang="es-ES"/>
        </a:p>
      </dgm:t>
    </dgm:pt>
    <dgm:pt modelId="{0C034A70-FD92-4FF2-9A35-BAFF6F7D0C1B}" type="pres">
      <dgm:prSet presAssocID="{11D3E813-2C14-4D3A-BC76-8C14AFF0E707}" presName="negSpace" presStyleCnt="0"/>
      <dgm:spPr/>
    </dgm:pt>
    <dgm:pt modelId="{BB7BD846-C678-4934-A79D-EA32F156906D}" type="pres">
      <dgm:prSet presAssocID="{11D3E813-2C14-4D3A-BC76-8C14AFF0E707}" presName="circle" presStyleLbl="node1" presStyleIdx="0" presStyleCnt="2"/>
      <dgm:spPr/>
      <dgm:t>
        <a:bodyPr/>
        <a:lstStyle/>
        <a:p>
          <a:endParaRPr lang="es-ES"/>
        </a:p>
      </dgm:t>
    </dgm:pt>
    <dgm:pt modelId="{C1674ECB-90A1-4301-B749-265A400B1373}" type="pres">
      <dgm:prSet presAssocID="{49088876-C8F0-4225-A8F8-BE5707D8503B}" presName="transSpace" presStyleCnt="0"/>
      <dgm:spPr/>
    </dgm:pt>
    <dgm:pt modelId="{E7A8EC83-18ED-4B06-860F-8499AD7FE9ED}" type="pres">
      <dgm:prSet presAssocID="{C0F2637C-18C7-4D59-9DA6-5D07E1B2FF62}" presName="posSpace" presStyleCnt="0"/>
      <dgm:spPr/>
    </dgm:pt>
    <dgm:pt modelId="{951B59EE-A44B-4A24-A4A8-82CA02D0E961}" type="pres">
      <dgm:prSet presAssocID="{C0F2637C-18C7-4D59-9DA6-5D07E1B2FF62}" presName="vertFlow" presStyleCnt="0"/>
      <dgm:spPr/>
    </dgm:pt>
    <dgm:pt modelId="{BAFEE61E-DD8F-49F0-A256-0424438DD861}" type="pres">
      <dgm:prSet presAssocID="{C0F2637C-18C7-4D59-9DA6-5D07E1B2FF62}" presName="topSpace" presStyleCnt="0"/>
      <dgm:spPr/>
    </dgm:pt>
    <dgm:pt modelId="{E78D6490-9A87-4699-8FED-5C66C63AE0D2}" type="pres">
      <dgm:prSet presAssocID="{C0F2637C-18C7-4D59-9DA6-5D07E1B2FF62}" presName="firstComp" presStyleCnt="0"/>
      <dgm:spPr/>
    </dgm:pt>
    <dgm:pt modelId="{E112ADE2-5C89-4303-B8A6-5EE5DB6CABD9}" type="pres">
      <dgm:prSet presAssocID="{C0F2637C-18C7-4D59-9DA6-5D07E1B2FF62}" presName="firstChild" presStyleLbl="bgAccFollowNode1" presStyleIdx="1" presStyleCnt="2" custLinFactX="-67655" custLinFactY="67180" custLinFactNeighborX="-100000" custLinFactNeighborY="100000"/>
      <dgm:spPr/>
      <dgm:t>
        <a:bodyPr/>
        <a:lstStyle/>
        <a:p>
          <a:endParaRPr lang="es-ES"/>
        </a:p>
      </dgm:t>
    </dgm:pt>
    <dgm:pt modelId="{F35E5CBF-0B69-44A7-9592-838EED1B5041}" type="pres">
      <dgm:prSet presAssocID="{C0F2637C-18C7-4D59-9DA6-5D07E1B2FF62}" presName="firstChildTx" presStyleLbl="bgAccFollowNode1" presStyleIdx="1" presStyleCnt="2">
        <dgm:presLayoutVars>
          <dgm:bulletEnabled val="1"/>
        </dgm:presLayoutVars>
      </dgm:prSet>
      <dgm:spPr/>
      <dgm:t>
        <a:bodyPr/>
        <a:lstStyle/>
        <a:p>
          <a:endParaRPr lang="es-ES"/>
        </a:p>
      </dgm:t>
    </dgm:pt>
    <dgm:pt modelId="{E0EA0743-848A-4A1E-AB3F-B47A6CEAB38D}" type="pres">
      <dgm:prSet presAssocID="{C0F2637C-18C7-4D59-9DA6-5D07E1B2FF62}" presName="negSpace" presStyleCnt="0"/>
      <dgm:spPr/>
    </dgm:pt>
    <dgm:pt modelId="{0C940325-4C97-465D-9052-FEFA66919D41}" type="pres">
      <dgm:prSet presAssocID="{C0F2637C-18C7-4D59-9DA6-5D07E1B2FF62}" presName="circle" presStyleLbl="node1" presStyleIdx="1" presStyleCnt="2" custLinFactX="-20094" custLinFactY="64636" custLinFactNeighborX="-100000" custLinFactNeighborY="100000"/>
      <dgm:spPr/>
      <dgm:t>
        <a:bodyPr/>
        <a:lstStyle/>
        <a:p>
          <a:endParaRPr lang="es-ES"/>
        </a:p>
      </dgm:t>
    </dgm:pt>
  </dgm:ptLst>
  <dgm:cxnLst>
    <dgm:cxn modelId="{E4520259-72C7-4F99-9681-716AECBA5E4F}" srcId="{81CD64FE-3410-4126-9FFF-17BEA9510445}" destId="{C0F2637C-18C7-4D59-9DA6-5D07E1B2FF62}" srcOrd="1" destOrd="0" parTransId="{E52E2673-C853-49C3-9FF5-4D64108C0A97}" sibTransId="{190102B4-E754-4F11-A071-28B72C5C831F}"/>
    <dgm:cxn modelId="{37AFE8D5-0CCF-44CD-AF4C-DEFF622D78A6}" type="presOf" srcId="{FD129461-7FB5-4953-8E59-D30C8685CD7D}" destId="{D3B797FD-2240-40F2-A1F7-D077B0EBAA70}" srcOrd="1" destOrd="0" presId="urn:microsoft.com/office/officeart/2005/8/layout/hList9"/>
    <dgm:cxn modelId="{64DE6425-F8E7-4F35-B815-42CED4A4AFBA}" type="presOf" srcId="{11D3E813-2C14-4D3A-BC76-8C14AFF0E707}" destId="{BB7BD846-C678-4934-A79D-EA32F156906D}" srcOrd="0" destOrd="0" presId="urn:microsoft.com/office/officeart/2005/8/layout/hList9"/>
    <dgm:cxn modelId="{D57D9432-8533-4483-907C-881A653CFFBF}" type="presOf" srcId="{6C210DBD-6536-4FB2-BE87-A9BA5795703D}" destId="{E112ADE2-5C89-4303-B8A6-5EE5DB6CABD9}" srcOrd="0" destOrd="0" presId="urn:microsoft.com/office/officeart/2005/8/layout/hList9"/>
    <dgm:cxn modelId="{96CBE17A-B8D2-4D2B-92FC-E9DB8EB693B1}" srcId="{81CD64FE-3410-4126-9FFF-17BEA9510445}" destId="{11D3E813-2C14-4D3A-BC76-8C14AFF0E707}" srcOrd="0" destOrd="0" parTransId="{A607D341-26E7-4CDD-A2A7-1C79926E4E23}" sibTransId="{49088876-C8F0-4225-A8F8-BE5707D8503B}"/>
    <dgm:cxn modelId="{525694C1-A10C-48DE-AFB9-B4A8E797C5AB}" type="presOf" srcId="{C0F2637C-18C7-4D59-9DA6-5D07E1B2FF62}" destId="{0C940325-4C97-465D-9052-FEFA66919D41}" srcOrd="0" destOrd="0" presId="urn:microsoft.com/office/officeart/2005/8/layout/hList9"/>
    <dgm:cxn modelId="{C10300D7-2B3E-4F91-9F9C-102477A5E2F7}" srcId="{C0F2637C-18C7-4D59-9DA6-5D07E1B2FF62}" destId="{6C210DBD-6536-4FB2-BE87-A9BA5795703D}" srcOrd="0" destOrd="0" parTransId="{69277F76-21D9-469F-A7D5-3322A26DC1D6}" sibTransId="{3D929148-23E1-4A2D-A4B4-F8E5AF5E3BF1}"/>
    <dgm:cxn modelId="{1273B2BC-F05B-4045-B262-D0CEDCC06B9A}" type="presOf" srcId="{FD129461-7FB5-4953-8E59-D30C8685CD7D}" destId="{47474F54-DF3A-4790-BF96-510A77CB753B}" srcOrd="0" destOrd="0" presId="urn:microsoft.com/office/officeart/2005/8/layout/hList9"/>
    <dgm:cxn modelId="{309BF2E1-A85E-4EFD-A644-A8EA52172467}" type="presOf" srcId="{6C210DBD-6536-4FB2-BE87-A9BA5795703D}" destId="{F35E5CBF-0B69-44A7-9592-838EED1B5041}" srcOrd="1" destOrd="0" presId="urn:microsoft.com/office/officeart/2005/8/layout/hList9"/>
    <dgm:cxn modelId="{96E71AB9-C269-4506-97F0-E173C97B33D3}" type="presOf" srcId="{81CD64FE-3410-4126-9FFF-17BEA9510445}" destId="{EE5329DF-BAE5-49FB-B8A8-F723FB984F93}" srcOrd="0" destOrd="0" presId="urn:microsoft.com/office/officeart/2005/8/layout/hList9"/>
    <dgm:cxn modelId="{DDC07344-D828-4654-AE20-114B252F71F4}" srcId="{11D3E813-2C14-4D3A-BC76-8C14AFF0E707}" destId="{FD129461-7FB5-4953-8E59-D30C8685CD7D}" srcOrd="0" destOrd="0" parTransId="{CC0E58F7-F116-4073-8EB6-59FAAB879C80}" sibTransId="{2D223E67-F0A7-4F74-A0D4-17A4C35FA5E4}"/>
    <dgm:cxn modelId="{E130E97B-C5A7-4BEB-9A88-43E096422D52}" type="presParOf" srcId="{EE5329DF-BAE5-49FB-B8A8-F723FB984F93}" destId="{B887D8F5-E206-4F93-AB65-A9694B101832}" srcOrd="0" destOrd="0" presId="urn:microsoft.com/office/officeart/2005/8/layout/hList9"/>
    <dgm:cxn modelId="{2D118C9D-6D9A-47ED-830D-BB0E557A40ED}" type="presParOf" srcId="{EE5329DF-BAE5-49FB-B8A8-F723FB984F93}" destId="{48E55119-A4AC-4271-BA37-E75852D9BBBF}" srcOrd="1" destOrd="0" presId="urn:microsoft.com/office/officeart/2005/8/layout/hList9"/>
    <dgm:cxn modelId="{5AF26FCC-B9F4-4B02-AF55-2E844BF72BF2}" type="presParOf" srcId="{48E55119-A4AC-4271-BA37-E75852D9BBBF}" destId="{5CC19817-7713-4B17-9772-367F62F267EA}" srcOrd="0" destOrd="0" presId="urn:microsoft.com/office/officeart/2005/8/layout/hList9"/>
    <dgm:cxn modelId="{122A79FB-2C7F-4BF4-88C2-957BE28F999E}" type="presParOf" srcId="{48E55119-A4AC-4271-BA37-E75852D9BBBF}" destId="{CC167B37-AEB5-4B3F-9C72-8B8EBFEABAAC}" srcOrd="1" destOrd="0" presId="urn:microsoft.com/office/officeart/2005/8/layout/hList9"/>
    <dgm:cxn modelId="{DE735148-D959-4FEF-BD75-9AD35553C8C7}" type="presParOf" srcId="{CC167B37-AEB5-4B3F-9C72-8B8EBFEABAAC}" destId="{47474F54-DF3A-4790-BF96-510A77CB753B}" srcOrd="0" destOrd="0" presId="urn:microsoft.com/office/officeart/2005/8/layout/hList9"/>
    <dgm:cxn modelId="{BF4AC8D6-918B-42B7-8DD3-F3E53C73EBFD}" type="presParOf" srcId="{CC167B37-AEB5-4B3F-9C72-8B8EBFEABAAC}" destId="{D3B797FD-2240-40F2-A1F7-D077B0EBAA70}" srcOrd="1" destOrd="0" presId="urn:microsoft.com/office/officeart/2005/8/layout/hList9"/>
    <dgm:cxn modelId="{08749904-6E50-4BE5-9DBC-7D6207864F88}" type="presParOf" srcId="{EE5329DF-BAE5-49FB-B8A8-F723FB984F93}" destId="{0C034A70-FD92-4FF2-9A35-BAFF6F7D0C1B}" srcOrd="2" destOrd="0" presId="urn:microsoft.com/office/officeart/2005/8/layout/hList9"/>
    <dgm:cxn modelId="{F1363CDC-1EDC-4318-A445-6E8B70FF6A44}" type="presParOf" srcId="{EE5329DF-BAE5-49FB-B8A8-F723FB984F93}" destId="{BB7BD846-C678-4934-A79D-EA32F156906D}" srcOrd="3" destOrd="0" presId="urn:microsoft.com/office/officeart/2005/8/layout/hList9"/>
    <dgm:cxn modelId="{448D2A36-1D1B-414C-BF14-60B5F5870A20}" type="presParOf" srcId="{EE5329DF-BAE5-49FB-B8A8-F723FB984F93}" destId="{C1674ECB-90A1-4301-B749-265A400B1373}" srcOrd="4" destOrd="0" presId="urn:microsoft.com/office/officeart/2005/8/layout/hList9"/>
    <dgm:cxn modelId="{54204586-E693-4C33-82DA-43BCA210491A}" type="presParOf" srcId="{EE5329DF-BAE5-49FB-B8A8-F723FB984F93}" destId="{E7A8EC83-18ED-4B06-860F-8499AD7FE9ED}" srcOrd="5" destOrd="0" presId="urn:microsoft.com/office/officeart/2005/8/layout/hList9"/>
    <dgm:cxn modelId="{C1C48DE0-D384-4C24-85B4-5C7C726529A9}" type="presParOf" srcId="{EE5329DF-BAE5-49FB-B8A8-F723FB984F93}" destId="{951B59EE-A44B-4A24-A4A8-82CA02D0E961}" srcOrd="6" destOrd="0" presId="urn:microsoft.com/office/officeart/2005/8/layout/hList9"/>
    <dgm:cxn modelId="{A9A1DD82-8F69-4BA8-BE13-904AEE77479E}" type="presParOf" srcId="{951B59EE-A44B-4A24-A4A8-82CA02D0E961}" destId="{BAFEE61E-DD8F-49F0-A256-0424438DD861}" srcOrd="0" destOrd="0" presId="urn:microsoft.com/office/officeart/2005/8/layout/hList9"/>
    <dgm:cxn modelId="{456FF62D-37E3-4690-96B0-93076C0AD15D}" type="presParOf" srcId="{951B59EE-A44B-4A24-A4A8-82CA02D0E961}" destId="{E78D6490-9A87-4699-8FED-5C66C63AE0D2}" srcOrd="1" destOrd="0" presId="urn:microsoft.com/office/officeart/2005/8/layout/hList9"/>
    <dgm:cxn modelId="{FBF9396A-A1B7-46DB-BCAD-55CE96FC8092}" type="presParOf" srcId="{E78D6490-9A87-4699-8FED-5C66C63AE0D2}" destId="{E112ADE2-5C89-4303-B8A6-5EE5DB6CABD9}" srcOrd="0" destOrd="0" presId="urn:microsoft.com/office/officeart/2005/8/layout/hList9"/>
    <dgm:cxn modelId="{FE708958-64DD-414E-8543-B396D3651408}" type="presParOf" srcId="{E78D6490-9A87-4699-8FED-5C66C63AE0D2}" destId="{F35E5CBF-0B69-44A7-9592-838EED1B5041}" srcOrd="1" destOrd="0" presId="urn:microsoft.com/office/officeart/2005/8/layout/hList9"/>
    <dgm:cxn modelId="{E6BC6E7C-A60D-4EC8-80B9-528357A0D8B0}" type="presParOf" srcId="{EE5329DF-BAE5-49FB-B8A8-F723FB984F93}" destId="{E0EA0743-848A-4A1E-AB3F-B47A6CEAB38D}" srcOrd="7" destOrd="0" presId="urn:microsoft.com/office/officeart/2005/8/layout/hList9"/>
    <dgm:cxn modelId="{12EA4245-A792-4C9C-A13F-882A26B058CE}" type="presParOf" srcId="{EE5329DF-BAE5-49FB-B8A8-F723FB984F93}" destId="{0C940325-4C97-465D-9052-FEFA66919D41}" srcOrd="8" destOrd="0" presId="urn:microsoft.com/office/officeart/2005/8/layout/hList9"/>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1CD64FE-3410-4126-9FFF-17BEA9510445}"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es-ES"/>
        </a:p>
      </dgm:t>
    </dgm:pt>
    <dgm:pt modelId="{11D3E813-2C14-4D3A-BC76-8C14AFF0E707}">
      <dgm:prSet phldrT="[Texto]" custT="1"/>
      <dgm:spPr/>
      <dgm:t>
        <a:bodyPr/>
        <a:lstStyle/>
        <a:p>
          <a:r>
            <a:rPr lang="es-ES" sz="1400" dirty="0" smtClean="0"/>
            <a:t>Prueba t de </a:t>
          </a:r>
          <a:r>
            <a:rPr lang="es-ES" sz="1400" dirty="0" err="1" smtClean="0"/>
            <a:t>Student</a:t>
          </a:r>
          <a:endParaRPr lang="es-ES" sz="1400" dirty="0"/>
        </a:p>
      </dgm:t>
    </dgm:pt>
    <dgm:pt modelId="{A607D341-26E7-4CDD-A2A7-1C79926E4E23}" type="parTrans" cxnId="{96CBE17A-B8D2-4D2B-92FC-E9DB8EB693B1}">
      <dgm:prSet/>
      <dgm:spPr/>
      <dgm:t>
        <a:bodyPr/>
        <a:lstStyle/>
        <a:p>
          <a:endParaRPr lang="es-ES"/>
        </a:p>
      </dgm:t>
    </dgm:pt>
    <dgm:pt modelId="{49088876-C8F0-4225-A8F8-BE5707D8503B}" type="sibTrans" cxnId="{96CBE17A-B8D2-4D2B-92FC-E9DB8EB693B1}">
      <dgm:prSet/>
      <dgm:spPr/>
      <dgm:t>
        <a:bodyPr/>
        <a:lstStyle/>
        <a:p>
          <a:endParaRPr lang="es-ES"/>
        </a:p>
      </dgm:t>
    </dgm:pt>
    <dgm:pt modelId="{FD129461-7FB5-4953-8E59-D30C8685CD7D}">
      <dgm:prSet phldrT="[Texto]" custT="1"/>
      <dgm:spPr/>
      <dgm:t>
        <a:bodyPr/>
        <a:lstStyle/>
        <a:p>
          <a:pPr>
            <a:lnSpc>
              <a:spcPct val="100000"/>
            </a:lnSpc>
            <a:spcAft>
              <a:spcPts val="600"/>
            </a:spcAft>
          </a:pPr>
          <a:r>
            <a:rPr lang="es-ES" sz="1200" dirty="0" smtClean="0"/>
            <a:t>No existió diferencia estadísticamente significativa </a:t>
          </a:r>
        </a:p>
      </dgm:t>
    </dgm:pt>
    <dgm:pt modelId="{CC0E58F7-F116-4073-8EB6-59FAAB879C80}" type="parTrans" cxnId="{DDC07344-D828-4654-AE20-114B252F71F4}">
      <dgm:prSet/>
      <dgm:spPr/>
      <dgm:t>
        <a:bodyPr/>
        <a:lstStyle/>
        <a:p>
          <a:endParaRPr lang="es-ES"/>
        </a:p>
      </dgm:t>
    </dgm:pt>
    <dgm:pt modelId="{2D223E67-F0A7-4F74-A0D4-17A4C35FA5E4}" type="sibTrans" cxnId="{DDC07344-D828-4654-AE20-114B252F71F4}">
      <dgm:prSet/>
      <dgm:spPr/>
      <dgm:t>
        <a:bodyPr/>
        <a:lstStyle/>
        <a:p>
          <a:endParaRPr lang="es-ES"/>
        </a:p>
      </dgm:t>
    </dgm:pt>
    <dgm:pt modelId="{C0F2637C-18C7-4D59-9DA6-5D07E1B2FF62}">
      <dgm:prSet phldrT="[Texto]" custT="1"/>
      <dgm:spPr/>
      <dgm:t>
        <a:bodyPr/>
        <a:lstStyle/>
        <a:p>
          <a:r>
            <a:rPr lang="es-ES" sz="1400" dirty="0" smtClean="0"/>
            <a:t>Prueba t de </a:t>
          </a:r>
          <a:r>
            <a:rPr lang="es-ES" sz="1400" dirty="0" err="1" smtClean="0"/>
            <a:t>Student</a:t>
          </a:r>
          <a:endParaRPr lang="es-ES" sz="1400" dirty="0"/>
        </a:p>
      </dgm:t>
    </dgm:pt>
    <dgm:pt modelId="{E52E2673-C853-49C3-9FF5-4D64108C0A97}" type="parTrans" cxnId="{E4520259-72C7-4F99-9681-716AECBA5E4F}">
      <dgm:prSet/>
      <dgm:spPr/>
      <dgm:t>
        <a:bodyPr/>
        <a:lstStyle/>
        <a:p>
          <a:endParaRPr lang="es-ES"/>
        </a:p>
      </dgm:t>
    </dgm:pt>
    <dgm:pt modelId="{190102B4-E754-4F11-A071-28B72C5C831F}" type="sibTrans" cxnId="{E4520259-72C7-4F99-9681-716AECBA5E4F}">
      <dgm:prSet/>
      <dgm:spPr/>
      <dgm:t>
        <a:bodyPr/>
        <a:lstStyle/>
        <a:p>
          <a:endParaRPr lang="es-ES"/>
        </a:p>
      </dgm:t>
    </dgm:pt>
    <dgm:pt modelId="{6C210DBD-6536-4FB2-BE87-A9BA5795703D}">
      <dgm:prSet phldrT="[Texto]" custT="1"/>
      <dgm:spPr/>
      <dgm:t>
        <a:bodyPr/>
        <a:lstStyle/>
        <a:p>
          <a:r>
            <a:rPr lang="es-ES" sz="1200" dirty="0" smtClean="0"/>
            <a:t>Medias similares</a:t>
          </a:r>
          <a:endParaRPr lang="es-ES" sz="1200" dirty="0"/>
        </a:p>
      </dgm:t>
    </dgm:pt>
    <dgm:pt modelId="{69277F76-21D9-469F-A7D5-3322A26DC1D6}" type="parTrans" cxnId="{C10300D7-2B3E-4F91-9F9C-102477A5E2F7}">
      <dgm:prSet/>
      <dgm:spPr/>
      <dgm:t>
        <a:bodyPr/>
        <a:lstStyle/>
        <a:p>
          <a:endParaRPr lang="es-ES"/>
        </a:p>
      </dgm:t>
    </dgm:pt>
    <dgm:pt modelId="{3D929148-23E1-4A2D-A4B4-F8E5AF5E3BF1}" type="sibTrans" cxnId="{C10300D7-2B3E-4F91-9F9C-102477A5E2F7}">
      <dgm:prSet/>
      <dgm:spPr/>
      <dgm:t>
        <a:bodyPr/>
        <a:lstStyle/>
        <a:p>
          <a:endParaRPr lang="es-ES"/>
        </a:p>
      </dgm:t>
    </dgm:pt>
    <dgm:pt modelId="{EE5329DF-BAE5-49FB-B8A8-F723FB984F93}" type="pres">
      <dgm:prSet presAssocID="{81CD64FE-3410-4126-9FFF-17BEA9510445}" presName="list" presStyleCnt="0">
        <dgm:presLayoutVars>
          <dgm:dir/>
          <dgm:animLvl val="lvl"/>
        </dgm:presLayoutVars>
      </dgm:prSet>
      <dgm:spPr/>
      <dgm:t>
        <a:bodyPr/>
        <a:lstStyle/>
        <a:p>
          <a:endParaRPr lang="es-ES"/>
        </a:p>
      </dgm:t>
    </dgm:pt>
    <dgm:pt modelId="{B887D8F5-E206-4F93-AB65-A9694B101832}" type="pres">
      <dgm:prSet presAssocID="{11D3E813-2C14-4D3A-BC76-8C14AFF0E707}" presName="posSpace" presStyleCnt="0"/>
      <dgm:spPr/>
    </dgm:pt>
    <dgm:pt modelId="{48E55119-A4AC-4271-BA37-E75852D9BBBF}" type="pres">
      <dgm:prSet presAssocID="{11D3E813-2C14-4D3A-BC76-8C14AFF0E707}" presName="vertFlow" presStyleCnt="0"/>
      <dgm:spPr/>
    </dgm:pt>
    <dgm:pt modelId="{5CC19817-7713-4B17-9772-367F62F267EA}" type="pres">
      <dgm:prSet presAssocID="{11D3E813-2C14-4D3A-BC76-8C14AFF0E707}" presName="topSpace" presStyleCnt="0"/>
      <dgm:spPr/>
    </dgm:pt>
    <dgm:pt modelId="{CC167B37-AEB5-4B3F-9C72-8B8EBFEABAAC}" type="pres">
      <dgm:prSet presAssocID="{11D3E813-2C14-4D3A-BC76-8C14AFF0E707}" presName="firstComp" presStyleCnt="0"/>
      <dgm:spPr/>
    </dgm:pt>
    <dgm:pt modelId="{47474F54-DF3A-4790-BF96-510A77CB753B}" type="pres">
      <dgm:prSet presAssocID="{11D3E813-2C14-4D3A-BC76-8C14AFF0E707}" presName="firstChild" presStyleLbl="bgAccFollowNode1" presStyleIdx="0" presStyleCnt="2" custScaleX="102878" custScaleY="92396" custLinFactNeighborX="5375" custLinFactNeighborY="-33082"/>
      <dgm:spPr/>
      <dgm:t>
        <a:bodyPr/>
        <a:lstStyle/>
        <a:p>
          <a:endParaRPr lang="es-ES"/>
        </a:p>
      </dgm:t>
    </dgm:pt>
    <dgm:pt modelId="{D3B797FD-2240-40F2-A1F7-D077B0EBAA70}" type="pres">
      <dgm:prSet presAssocID="{11D3E813-2C14-4D3A-BC76-8C14AFF0E707}" presName="firstChildTx" presStyleLbl="bgAccFollowNode1" presStyleIdx="0" presStyleCnt="2">
        <dgm:presLayoutVars>
          <dgm:bulletEnabled val="1"/>
        </dgm:presLayoutVars>
      </dgm:prSet>
      <dgm:spPr/>
      <dgm:t>
        <a:bodyPr/>
        <a:lstStyle/>
        <a:p>
          <a:endParaRPr lang="es-ES"/>
        </a:p>
      </dgm:t>
    </dgm:pt>
    <dgm:pt modelId="{0C034A70-FD92-4FF2-9A35-BAFF6F7D0C1B}" type="pres">
      <dgm:prSet presAssocID="{11D3E813-2C14-4D3A-BC76-8C14AFF0E707}" presName="negSpace" presStyleCnt="0"/>
      <dgm:spPr/>
    </dgm:pt>
    <dgm:pt modelId="{BB7BD846-C678-4934-A79D-EA32F156906D}" type="pres">
      <dgm:prSet presAssocID="{11D3E813-2C14-4D3A-BC76-8C14AFF0E707}" presName="circle" presStyleLbl="node1" presStyleIdx="0" presStyleCnt="2"/>
      <dgm:spPr/>
      <dgm:t>
        <a:bodyPr/>
        <a:lstStyle/>
        <a:p>
          <a:endParaRPr lang="es-ES"/>
        </a:p>
      </dgm:t>
    </dgm:pt>
    <dgm:pt modelId="{C1674ECB-90A1-4301-B749-265A400B1373}" type="pres">
      <dgm:prSet presAssocID="{49088876-C8F0-4225-A8F8-BE5707D8503B}" presName="transSpace" presStyleCnt="0"/>
      <dgm:spPr/>
    </dgm:pt>
    <dgm:pt modelId="{E7A8EC83-18ED-4B06-860F-8499AD7FE9ED}" type="pres">
      <dgm:prSet presAssocID="{C0F2637C-18C7-4D59-9DA6-5D07E1B2FF62}" presName="posSpace" presStyleCnt="0"/>
      <dgm:spPr/>
    </dgm:pt>
    <dgm:pt modelId="{951B59EE-A44B-4A24-A4A8-82CA02D0E961}" type="pres">
      <dgm:prSet presAssocID="{C0F2637C-18C7-4D59-9DA6-5D07E1B2FF62}" presName="vertFlow" presStyleCnt="0"/>
      <dgm:spPr/>
    </dgm:pt>
    <dgm:pt modelId="{BAFEE61E-DD8F-49F0-A256-0424438DD861}" type="pres">
      <dgm:prSet presAssocID="{C0F2637C-18C7-4D59-9DA6-5D07E1B2FF62}" presName="topSpace" presStyleCnt="0"/>
      <dgm:spPr/>
    </dgm:pt>
    <dgm:pt modelId="{E78D6490-9A87-4699-8FED-5C66C63AE0D2}" type="pres">
      <dgm:prSet presAssocID="{C0F2637C-18C7-4D59-9DA6-5D07E1B2FF62}" presName="firstComp" presStyleCnt="0"/>
      <dgm:spPr/>
    </dgm:pt>
    <dgm:pt modelId="{E112ADE2-5C89-4303-B8A6-5EE5DB6CABD9}" type="pres">
      <dgm:prSet presAssocID="{C0F2637C-18C7-4D59-9DA6-5D07E1B2FF62}" presName="firstChild" presStyleLbl="bgAccFollowNode1" presStyleIdx="1" presStyleCnt="2" custLinFactX="-67655" custLinFactY="67180" custLinFactNeighborX="-100000" custLinFactNeighborY="100000"/>
      <dgm:spPr/>
      <dgm:t>
        <a:bodyPr/>
        <a:lstStyle/>
        <a:p>
          <a:endParaRPr lang="es-ES"/>
        </a:p>
      </dgm:t>
    </dgm:pt>
    <dgm:pt modelId="{F35E5CBF-0B69-44A7-9592-838EED1B5041}" type="pres">
      <dgm:prSet presAssocID="{C0F2637C-18C7-4D59-9DA6-5D07E1B2FF62}" presName="firstChildTx" presStyleLbl="bgAccFollowNode1" presStyleIdx="1" presStyleCnt="2">
        <dgm:presLayoutVars>
          <dgm:bulletEnabled val="1"/>
        </dgm:presLayoutVars>
      </dgm:prSet>
      <dgm:spPr/>
      <dgm:t>
        <a:bodyPr/>
        <a:lstStyle/>
        <a:p>
          <a:endParaRPr lang="es-ES"/>
        </a:p>
      </dgm:t>
    </dgm:pt>
    <dgm:pt modelId="{E0EA0743-848A-4A1E-AB3F-B47A6CEAB38D}" type="pres">
      <dgm:prSet presAssocID="{C0F2637C-18C7-4D59-9DA6-5D07E1B2FF62}" presName="negSpace" presStyleCnt="0"/>
      <dgm:spPr/>
    </dgm:pt>
    <dgm:pt modelId="{0C940325-4C97-465D-9052-FEFA66919D41}" type="pres">
      <dgm:prSet presAssocID="{C0F2637C-18C7-4D59-9DA6-5D07E1B2FF62}" presName="circle" presStyleLbl="node1" presStyleIdx="1" presStyleCnt="2" custLinFactX="-20094" custLinFactY="64636" custLinFactNeighborX="-100000" custLinFactNeighborY="100000"/>
      <dgm:spPr/>
      <dgm:t>
        <a:bodyPr/>
        <a:lstStyle/>
        <a:p>
          <a:endParaRPr lang="es-ES"/>
        </a:p>
      </dgm:t>
    </dgm:pt>
  </dgm:ptLst>
  <dgm:cxnLst>
    <dgm:cxn modelId="{8A7A115C-2675-4411-A9E8-BF8018C88CF7}" type="presOf" srcId="{81CD64FE-3410-4126-9FFF-17BEA9510445}" destId="{EE5329DF-BAE5-49FB-B8A8-F723FB984F93}" srcOrd="0" destOrd="0" presId="urn:microsoft.com/office/officeart/2005/8/layout/hList9"/>
    <dgm:cxn modelId="{CC92953C-1674-4C22-BDBD-B3CB527789D0}" type="presOf" srcId="{11D3E813-2C14-4D3A-BC76-8C14AFF0E707}" destId="{BB7BD846-C678-4934-A79D-EA32F156906D}" srcOrd="0" destOrd="0" presId="urn:microsoft.com/office/officeart/2005/8/layout/hList9"/>
    <dgm:cxn modelId="{E4520259-72C7-4F99-9681-716AECBA5E4F}" srcId="{81CD64FE-3410-4126-9FFF-17BEA9510445}" destId="{C0F2637C-18C7-4D59-9DA6-5D07E1B2FF62}" srcOrd="1" destOrd="0" parTransId="{E52E2673-C853-49C3-9FF5-4D64108C0A97}" sibTransId="{190102B4-E754-4F11-A071-28B72C5C831F}"/>
    <dgm:cxn modelId="{96CBE17A-B8D2-4D2B-92FC-E9DB8EB693B1}" srcId="{81CD64FE-3410-4126-9FFF-17BEA9510445}" destId="{11D3E813-2C14-4D3A-BC76-8C14AFF0E707}" srcOrd="0" destOrd="0" parTransId="{A607D341-26E7-4CDD-A2A7-1C79926E4E23}" sibTransId="{49088876-C8F0-4225-A8F8-BE5707D8503B}"/>
    <dgm:cxn modelId="{C10300D7-2B3E-4F91-9F9C-102477A5E2F7}" srcId="{C0F2637C-18C7-4D59-9DA6-5D07E1B2FF62}" destId="{6C210DBD-6536-4FB2-BE87-A9BA5795703D}" srcOrd="0" destOrd="0" parTransId="{69277F76-21D9-469F-A7D5-3322A26DC1D6}" sibTransId="{3D929148-23E1-4A2D-A4B4-F8E5AF5E3BF1}"/>
    <dgm:cxn modelId="{A30AA414-6B83-4D02-97DF-A773A44DA1DF}" type="presOf" srcId="{FD129461-7FB5-4953-8E59-D30C8685CD7D}" destId="{D3B797FD-2240-40F2-A1F7-D077B0EBAA70}" srcOrd="1" destOrd="0" presId="urn:microsoft.com/office/officeart/2005/8/layout/hList9"/>
    <dgm:cxn modelId="{F4B1278D-055B-4EDD-A52E-12349087A079}" type="presOf" srcId="{6C210DBD-6536-4FB2-BE87-A9BA5795703D}" destId="{E112ADE2-5C89-4303-B8A6-5EE5DB6CABD9}" srcOrd="0" destOrd="0" presId="urn:microsoft.com/office/officeart/2005/8/layout/hList9"/>
    <dgm:cxn modelId="{68C9316B-4C8A-425B-8F43-25EC27EB0953}" type="presOf" srcId="{6C210DBD-6536-4FB2-BE87-A9BA5795703D}" destId="{F35E5CBF-0B69-44A7-9592-838EED1B5041}" srcOrd="1" destOrd="0" presId="urn:microsoft.com/office/officeart/2005/8/layout/hList9"/>
    <dgm:cxn modelId="{575F0C47-AC17-4281-903F-76A55CD582F6}" type="presOf" srcId="{C0F2637C-18C7-4D59-9DA6-5D07E1B2FF62}" destId="{0C940325-4C97-465D-9052-FEFA66919D41}" srcOrd="0" destOrd="0" presId="urn:microsoft.com/office/officeart/2005/8/layout/hList9"/>
    <dgm:cxn modelId="{9BAE5BF4-C533-4E6C-A248-0DB626408A08}" type="presOf" srcId="{FD129461-7FB5-4953-8E59-D30C8685CD7D}" destId="{47474F54-DF3A-4790-BF96-510A77CB753B}" srcOrd="0" destOrd="0" presId="urn:microsoft.com/office/officeart/2005/8/layout/hList9"/>
    <dgm:cxn modelId="{DDC07344-D828-4654-AE20-114B252F71F4}" srcId="{11D3E813-2C14-4D3A-BC76-8C14AFF0E707}" destId="{FD129461-7FB5-4953-8E59-D30C8685CD7D}" srcOrd="0" destOrd="0" parTransId="{CC0E58F7-F116-4073-8EB6-59FAAB879C80}" sibTransId="{2D223E67-F0A7-4F74-A0D4-17A4C35FA5E4}"/>
    <dgm:cxn modelId="{D4CC4F3E-4834-4F4F-A1E7-3E52B935C147}" type="presParOf" srcId="{EE5329DF-BAE5-49FB-B8A8-F723FB984F93}" destId="{B887D8F5-E206-4F93-AB65-A9694B101832}" srcOrd="0" destOrd="0" presId="urn:microsoft.com/office/officeart/2005/8/layout/hList9"/>
    <dgm:cxn modelId="{9A355FE3-A4C9-4D6B-B230-259631923995}" type="presParOf" srcId="{EE5329DF-BAE5-49FB-B8A8-F723FB984F93}" destId="{48E55119-A4AC-4271-BA37-E75852D9BBBF}" srcOrd="1" destOrd="0" presId="urn:microsoft.com/office/officeart/2005/8/layout/hList9"/>
    <dgm:cxn modelId="{C332B3C7-75A6-44E5-B7AC-F36407C44541}" type="presParOf" srcId="{48E55119-A4AC-4271-BA37-E75852D9BBBF}" destId="{5CC19817-7713-4B17-9772-367F62F267EA}" srcOrd="0" destOrd="0" presId="urn:microsoft.com/office/officeart/2005/8/layout/hList9"/>
    <dgm:cxn modelId="{45AC5A7B-FEEE-4C61-A6E8-30344945EBC0}" type="presParOf" srcId="{48E55119-A4AC-4271-BA37-E75852D9BBBF}" destId="{CC167B37-AEB5-4B3F-9C72-8B8EBFEABAAC}" srcOrd="1" destOrd="0" presId="urn:microsoft.com/office/officeart/2005/8/layout/hList9"/>
    <dgm:cxn modelId="{D686F6A8-6D43-482F-BC82-0760391AB6D7}" type="presParOf" srcId="{CC167B37-AEB5-4B3F-9C72-8B8EBFEABAAC}" destId="{47474F54-DF3A-4790-BF96-510A77CB753B}" srcOrd="0" destOrd="0" presId="urn:microsoft.com/office/officeart/2005/8/layout/hList9"/>
    <dgm:cxn modelId="{12B3B457-022D-4683-AA0A-A9AB7BE0FE9E}" type="presParOf" srcId="{CC167B37-AEB5-4B3F-9C72-8B8EBFEABAAC}" destId="{D3B797FD-2240-40F2-A1F7-D077B0EBAA70}" srcOrd="1" destOrd="0" presId="urn:microsoft.com/office/officeart/2005/8/layout/hList9"/>
    <dgm:cxn modelId="{7F7CC9B1-F5F5-4869-BE66-9D2A92A5EE84}" type="presParOf" srcId="{EE5329DF-BAE5-49FB-B8A8-F723FB984F93}" destId="{0C034A70-FD92-4FF2-9A35-BAFF6F7D0C1B}" srcOrd="2" destOrd="0" presId="urn:microsoft.com/office/officeart/2005/8/layout/hList9"/>
    <dgm:cxn modelId="{A73F6A52-2D69-4F15-8875-9645E8C866CB}" type="presParOf" srcId="{EE5329DF-BAE5-49FB-B8A8-F723FB984F93}" destId="{BB7BD846-C678-4934-A79D-EA32F156906D}" srcOrd="3" destOrd="0" presId="urn:microsoft.com/office/officeart/2005/8/layout/hList9"/>
    <dgm:cxn modelId="{D2CED163-7327-406B-93A4-1E7281C34027}" type="presParOf" srcId="{EE5329DF-BAE5-49FB-B8A8-F723FB984F93}" destId="{C1674ECB-90A1-4301-B749-265A400B1373}" srcOrd="4" destOrd="0" presId="urn:microsoft.com/office/officeart/2005/8/layout/hList9"/>
    <dgm:cxn modelId="{F879AEC9-1E7D-4D29-A587-81DB2FA486C0}" type="presParOf" srcId="{EE5329DF-BAE5-49FB-B8A8-F723FB984F93}" destId="{E7A8EC83-18ED-4B06-860F-8499AD7FE9ED}" srcOrd="5" destOrd="0" presId="urn:microsoft.com/office/officeart/2005/8/layout/hList9"/>
    <dgm:cxn modelId="{41A989A2-6486-4BA1-8880-CF58ECBFC1A9}" type="presParOf" srcId="{EE5329DF-BAE5-49FB-B8A8-F723FB984F93}" destId="{951B59EE-A44B-4A24-A4A8-82CA02D0E961}" srcOrd="6" destOrd="0" presId="urn:microsoft.com/office/officeart/2005/8/layout/hList9"/>
    <dgm:cxn modelId="{CA1CCC1D-5D6B-4D53-AC96-5C3B90B0EA76}" type="presParOf" srcId="{951B59EE-A44B-4A24-A4A8-82CA02D0E961}" destId="{BAFEE61E-DD8F-49F0-A256-0424438DD861}" srcOrd="0" destOrd="0" presId="urn:microsoft.com/office/officeart/2005/8/layout/hList9"/>
    <dgm:cxn modelId="{42B147F2-597E-4BDD-B9D2-D4FC6A1A6D73}" type="presParOf" srcId="{951B59EE-A44B-4A24-A4A8-82CA02D0E961}" destId="{E78D6490-9A87-4699-8FED-5C66C63AE0D2}" srcOrd="1" destOrd="0" presId="urn:microsoft.com/office/officeart/2005/8/layout/hList9"/>
    <dgm:cxn modelId="{069C45CB-3BBE-4FB8-BAAC-4BA261588285}" type="presParOf" srcId="{E78D6490-9A87-4699-8FED-5C66C63AE0D2}" destId="{E112ADE2-5C89-4303-B8A6-5EE5DB6CABD9}" srcOrd="0" destOrd="0" presId="urn:microsoft.com/office/officeart/2005/8/layout/hList9"/>
    <dgm:cxn modelId="{7E2853D3-B0A2-4AFE-A48D-0134379717CF}" type="presParOf" srcId="{E78D6490-9A87-4699-8FED-5C66C63AE0D2}" destId="{F35E5CBF-0B69-44A7-9592-838EED1B5041}" srcOrd="1" destOrd="0" presId="urn:microsoft.com/office/officeart/2005/8/layout/hList9"/>
    <dgm:cxn modelId="{5B3C5EA5-53B2-479F-803F-A47EC5FC4C62}" type="presParOf" srcId="{EE5329DF-BAE5-49FB-B8A8-F723FB984F93}" destId="{E0EA0743-848A-4A1E-AB3F-B47A6CEAB38D}" srcOrd="7" destOrd="0" presId="urn:microsoft.com/office/officeart/2005/8/layout/hList9"/>
    <dgm:cxn modelId="{DEF47AA1-06C5-4DBA-986E-431F376ECF18}" type="presParOf" srcId="{EE5329DF-BAE5-49FB-B8A8-F723FB984F93}" destId="{0C940325-4C97-465D-9052-FEFA66919D41}"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0A111E7-428D-43A2-9F7B-AD56EA42832A}" type="doc">
      <dgm:prSet loTypeId="urn:microsoft.com/office/officeart/2005/8/layout/process3" loCatId="process" qsTypeId="urn:microsoft.com/office/officeart/2005/8/quickstyle/3d2" qsCatId="3D" csTypeId="urn:microsoft.com/office/officeart/2005/8/colors/colorful1" csCatId="colorful" phldr="1"/>
      <dgm:spPr/>
      <dgm:t>
        <a:bodyPr/>
        <a:lstStyle/>
        <a:p>
          <a:endParaRPr lang="es-ES"/>
        </a:p>
      </dgm:t>
    </dgm:pt>
    <dgm:pt modelId="{48BF0F19-E08B-4735-8897-98EF793707A6}">
      <dgm:prSet phldrT="[Texto]"/>
      <dgm:spPr/>
      <dgm:t>
        <a:bodyPr/>
        <a:lstStyle/>
        <a:p>
          <a:r>
            <a:rPr lang="es-ES" dirty="0" smtClean="0"/>
            <a:t>Acuario &amp; Arciniegas (2015), </a:t>
          </a:r>
          <a:endParaRPr lang="es-ES" dirty="0"/>
        </a:p>
      </dgm:t>
    </dgm:pt>
    <dgm:pt modelId="{EE1E0FC8-DC97-4E10-BE38-0D53A16679B6}" type="parTrans" cxnId="{C562E556-2573-4C2C-A527-DD1C19CEF7C4}">
      <dgm:prSet/>
      <dgm:spPr/>
      <dgm:t>
        <a:bodyPr/>
        <a:lstStyle/>
        <a:p>
          <a:endParaRPr lang="es-ES"/>
        </a:p>
      </dgm:t>
    </dgm:pt>
    <dgm:pt modelId="{14027DE1-D9C2-49E6-9CB5-22F9A88C6298}" type="sibTrans" cxnId="{C562E556-2573-4C2C-A527-DD1C19CEF7C4}">
      <dgm:prSet/>
      <dgm:spPr/>
      <dgm:t>
        <a:bodyPr/>
        <a:lstStyle/>
        <a:p>
          <a:endParaRPr lang="es-ES"/>
        </a:p>
      </dgm:t>
    </dgm:pt>
    <dgm:pt modelId="{21F019FB-B1FE-40CC-BAF6-92C0D7FE47C3}">
      <dgm:prSet phldrT="[Texto]"/>
      <dgm:spPr/>
      <dgm:t>
        <a:bodyPr/>
        <a:lstStyle/>
        <a:p>
          <a:r>
            <a:rPr lang="es-ES" sz="1500" baseline="0" dirty="0" smtClean="0"/>
            <a:t> Consorcio microalgal </a:t>
          </a:r>
          <a:r>
            <a:rPr lang="es-ES" sz="1500" i="1" baseline="0" dirty="0" smtClean="0"/>
            <a:t>Scenedesmus</a:t>
          </a:r>
          <a:r>
            <a:rPr lang="es-ES" sz="1500" baseline="0" dirty="0" smtClean="0"/>
            <a:t> y </a:t>
          </a:r>
          <a:r>
            <a:rPr lang="es-ES" sz="1500" i="1" baseline="0" dirty="0" smtClean="0"/>
            <a:t>Chlorella</a:t>
          </a:r>
          <a:endParaRPr lang="es-ES" sz="1500" dirty="0"/>
        </a:p>
      </dgm:t>
    </dgm:pt>
    <dgm:pt modelId="{999265C2-8C7F-4441-89C7-7B6D0B260F09}" type="parTrans" cxnId="{7ABB9F11-3B4E-436F-9A2C-ADD284066FA0}">
      <dgm:prSet/>
      <dgm:spPr/>
      <dgm:t>
        <a:bodyPr/>
        <a:lstStyle/>
        <a:p>
          <a:endParaRPr lang="es-ES"/>
        </a:p>
      </dgm:t>
    </dgm:pt>
    <dgm:pt modelId="{072A3E57-A9A4-4DBB-8834-19C529E2ABC3}" type="sibTrans" cxnId="{7ABB9F11-3B4E-436F-9A2C-ADD284066FA0}">
      <dgm:prSet/>
      <dgm:spPr/>
      <dgm:t>
        <a:bodyPr/>
        <a:lstStyle/>
        <a:p>
          <a:endParaRPr lang="es-ES"/>
        </a:p>
      </dgm:t>
    </dgm:pt>
    <dgm:pt modelId="{9DC25454-1BBA-48D8-9392-36E30D689160}">
      <dgm:prSet phldrT="[Texto]" custT="1"/>
      <dgm:spPr/>
      <dgm:t>
        <a:bodyPr/>
        <a:lstStyle/>
        <a:p>
          <a:r>
            <a:rPr lang="es-ES" sz="1500" baseline="0" dirty="0" smtClean="0"/>
            <a:t>DBO</a:t>
          </a:r>
          <a:r>
            <a:rPr lang="es-ES" sz="1050" baseline="0" dirty="0" smtClean="0"/>
            <a:t>5</a:t>
          </a:r>
          <a:r>
            <a:rPr lang="es-ES" sz="1500" baseline="0" dirty="0" smtClean="0"/>
            <a:t> </a:t>
          </a:r>
          <a:r>
            <a:rPr lang="es-ES" sz="1500" baseline="0" dirty="0" smtClean="0">
              <a:latin typeface="Calibri" panose="020F0502020204030204" pitchFamily="34" charset="0"/>
            </a:rPr>
            <a:t>»</a:t>
          </a:r>
          <a:r>
            <a:rPr lang="es-ES" sz="1500" baseline="0" dirty="0" smtClean="0"/>
            <a:t> 9% agua del río San Pedro, 39% adicionó nitratos y 42% adicionó nitritos</a:t>
          </a:r>
          <a:endParaRPr lang="es-ES" sz="1500" dirty="0"/>
        </a:p>
      </dgm:t>
    </dgm:pt>
    <dgm:pt modelId="{B5891580-B902-4D63-B33E-1E033D54FAB3}" type="parTrans" cxnId="{F6A36CBF-E045-4324-B165-0620A278B81E}">
      <dgm:prSet/>
      <dgm:spPr/>
      <dgm:t>
        <a:bodyPr/>
        <a:lstStyle/>
        <a:p>
          <a:endParaRPr lang="es-ES"/>
        </a:p>
      </dgm:t>
    </dgm:pt>
    <dgm:pt modelId="{BAE57426-D0CF-4DA8-8498-A070C264BF4A}" type="sibTrans" cxnId="{F6A36CBF-E045-4324-B165-0620A278B81E}">
      <dgm:prSet/>
      <dgm:spPr/>
      <dgm:t>
        <a:bodyPr/>
        <a:lstStyle/>
        <a:p>
          <a:endParaRPr lang="es-ES"/>
        </a:p>
      </dgm:t>
    </dgm:pt>
    <dgm:pt modelId="{257FF23C-2403-4B15-A3F6-93A1A62D58BA}">
      <dgm:prSet phldrT="[Texto]" custT="1"/>
      <dgm:spPr/>
      <dgm:t>
        <a:bodyPr/>
        <a:lstStyle/>
        <a:p>
          <a:r>
            <a:rPr lang="es-ES" sz="1500" baseline="0" dirty="0" smtClean="0"/>
            <a:t>DQO </a:t>
          </a:r>
          <a:r>
            <a:rPr lang="es-ES" sz="1500" baseline="0" dirty="0" smtClean="0">
              <a:latin typeface="Calibri" panose="020F0502020204030204" pitchFamily="34" charset="0"/>
            </a:rPr>
            <a:t>» + 2% agua del río SP, 10% adición de nitratos y 24% adición de nitritos</a:t>
          </a:r>
          <a:r>
            <a:rPr lang="es-ES" sz="1500" baseline="0" dirty="0" smtClean="0"/>
            <a:t>  </a:t>
          </a:r>
          <a:endParaRPr lang="es-ES" sz="1500" dirty="0"/>
        </a:p>
      </dgm:t>
    </dgm:pt>
    <dgm:pt modelId="{DC7B3123-3A1C-49D0-A9C0-1E78674FB288}" type="parTrans" cxnId="{5589FB45-BD6A-4AE8-BD0B-969C11E21BB6}">
      <dgm:prSet/>
      <dgm:spPr/>
      <dgm:t>
        <a:bodyPr/>
        <a:lstStyle/>
        <a:p>
          <a:endParaRPr lang="es-ES"/>
        </a:p>
      </dgm:t>
    </dgm:pt>
    <dgm:pt modelId="{1BCA0FF3-1472-42E0-9F80-E32E30BC8335}" type="sibTrans" cxnId="{5589FB45-BD6A-4AE8-BD0B-969C11E21BB6}">
      <dgm:prSet/>
      <dgm:spPr/>
      <dgm:t>
        <a:bodyPr/>
        <a:lstStyle/>
        <a:p>
          <a:endParaRPr lang="es-ES"/>
        </a:p>
      </dgm:t>
    </dgm:pt>
    <dgm:pt modelId="{D5B0543C-0177-4478-802B-5625F3FB54DD}" type="pres">
      <dgm:prSet presAssocID="{60A111E7-428D-43A2-9F7B-AD56EA42832A}" presName="linearFlow" presStyleCnt="0">
        <dgm:presLayoutVars>
          <dgm:dir/>
          <dgm:animLvl val="lvl"/>
          <dgm:resizeHandles val="exact"/>
        </dgm:presLayoutVars>
      </dgm:prSet>
      <dgm:spPr/>
      <dgm:t>
        <a:bodyPr/>
        <a:lstStyle/>
        <a:p>
          <a:endParaRPr lang="es-ES"/>
        </a:p>
      </dgm:t>
    </dgm:pt>
    <dgm:pt modelId="{CAE32511-B974-4AA6-8BE4-CA63816C5BE5}" type="pres">
      <dgm:prSet presAssocID="{48BF0F19-E08B-4735-8897-98EF793707A6}" presName="composite" presStyleCnt="0"/>
      <dgm:spPr/>
    </dgm:pt>
    <dgm:pt modelId="{FB5E8D49-8323-4129-B775-686C69B1AF13}" type="pres">
      <dgm:prSet presAssocID="{48BF0F19-E08B-4735-8897-98EF793707A6}" presName="parTx" presStyleLbl="node1" presStyleIdx="0" presStyleCnt="1">
        <dgm:presLayoutVars>
          <dgm:chMax val="0"/>
          <dgm:chPref val="0"/>
          <dgm:bulletEnabled val="1"/>
        </dgm:presLayoutVars>
      </dgm:prSet>
      <dgm:spPr/>
      <dgm:t>
        <a:bodyPr/>
        <a:lstStyle/>
        <a:p>
          <a:endParaRPr lang="es-ES"/>
        </a:p>
      </dgm:t>
    </dgm:pt>
    <dgm:pt modelId="{533A53F2-79CC-4A01-BF1E-D14C68EB2D90}" type="pres">
      <dgm:prSet presAssocID="{48BF0F19-E08B-4735-8897-98EF793707A6}" presName="parSh" presStyleLbl="node1" presStyleIdx="0" presStyleCnt="1"/>
      <dgm:spPr/>
      <dgm:t>
        <a:bodyPr/>
        <a:lstStyle/>
        <a:p>
          <a:endParaRPr lang="es-ES"/>
        </a:p>
      </dgm:t>
    </dgm:pt>
    <dgm:pt modelId="{1CE0B571-8F03-422E-BFDC-E683F9F633BD}" type="pres">
      <dgm:prSet presAssocID="{48BF0F19-E08B-4735-8897-98EF793707A6}" presName="desTx" presStyleLbl="fgAcc1" presStyleIdx="0" presStyleCnt="1" custLinFactNeighborX="-2124" custLinFactNeighborY="-3787">
        <dgm:presLayoutVars>
          <dgm:bulletEnabled val="1"/>
        </dgm:presLayoutVars>
      </dgm:prSet>
      <dgm:spPr/>
      <dgm:t>
        <a:bodyPr/>
        <a:lstStyle/>
        <a:p>
          <a:endParaRPr lang="es-ES"/>
        </a:p>
      </dgm:t>
    </dgm:pt>
  </dgm:ptLst>
  <dgm:cxnLst>
    <dgm:cxn modelId="{C4A209E0-709A-4AF5-9595-BAD45C92C951}" type="presOf" srcId="{48BF0F19-E08B-4735-8897-98EF793707A6}" destId="{FB5E8D49-8323-4129-B775-686C69B1AF13}" srcOrd="0" destOrd="0" presId="urn:microsoft.com/office/officeart/2005/8/layout/process3"/>
    <dgm:cxn modelId="{F6A36CBF-E045-4324-B165-0620A278B81E}" srcId="{48BF0F19-E08B-4735-8897-98EF793707A6}" destId="{9DC25454-1BBA-48D8-9392-36E30D689160}" srcOrd="1" destOrd="0" parTransId="{B5891580-B902-4D63-B33E-1E033D54FAB3}" sibTransId="{BAE57426-D0CF-4DA8-8498-A070C264BF4A}"/>
    <dgm:cxn modelId="{8CA1933E-5284-4EDC-A3B7-B5B74569C3E1}" type="presOf" srcId="{9DC25454-1BBA-48D8-9392-36E30D689160}" destId="{1CE0B571-8F03-422E-BFDC-E683F9F633BD}" srcOrd="0" destOrd="1" presId="urn:microsoft.com/office/officeart/2005/8/layout/process3"/>
    <dgm:cxn modelId="{7205DA56-7F46-4267-AA74-20527D6BC8C8}" type="presOf" srcId="{257FF23C-2403-4B15-A3F6-93A1A62D58BA}" destId="{1CE0B571-8F03-422E-BFDC-E683F9F633BD}" srcOrd="0" destOrd="2" presId="urn:microsoft.com/office/officeart/2005/8/layout/process3"/>
    <dgm:cxn modelId="{10581DBB-B5E3-4E04-A197-3A6BBC556DA2}" type="presOf" srcId="{21F019FB-B1FE-40CC-BAF6-92C0D7FE47C3}" destId="{1CE0B571-8F03-422E-BFDC-E683F9F633BD}" srcOrd="0" destOrd="0" presId="urn:microsoft.com/office/officeart/2005/8/layout/process3"/>
    <dgm:cxn modelId="{7ABB9F11-3B4E-436F-9A2C-ADD284066FA0}" srcId="{48BF0F19-E08B-4735-8897-98EF793707A6}" destId="{21F019FB-B1FE-40CC-BAF6-92C0D7FE47C3}" srcOrd="0" destOrd="0" parTransId="{999265C2-8C7F-4441-89C7-7B6D0B260F09}" sibTransId="{072A3E57-A9A4-4DBB-8834-19C529E2ABC3}"/>
    <dgm:cxn modelId="{394CCDB3-223B-466C-88BE-90CC9AF5F937}" type="presOf" srcId="{48BF0F19-E08B-4735-8897-98EF793707A6}" destId="{533A53F2-79CC-4A01-BF1E-D14C68EB2D90}" srcOrd="1" destOrd="0" presId="urn:microsoft.com/office/officeart/2005/8/layout/process3"/>
    <dgm:cxn modelId="{89FEF940-235F-45EF-9ED1-8BFBE66CE390}" type="presOf" srcId="{60A111E7-428D-43A2-9F7B-AD56EA42832A}" destId="{D5B0543C-0177-4478-802B-5625F3FB54DD}" srcOrd="0" destOrd="0" presId="urn:microsoft.com/office/officeart/2005/8/layout/process3"/>
    <dgm:cxn modelId="{C562E556-2573-4C2C-A527-DD1C19CEF7C4}" srcId="{60A111E7-428D-43A2-9F7B-AD56EA42832A}" destId="{48BF0F19-E08B-4735-8897-98EF793707A6}" srcOrd="0" destOrd="0" parTransId="{EE1E0FC8-DC97-4E10-BE38-0D53A16679B6}" sibTransId="{14027DE1-D9C2-49E6-9CB5-22F9A88C6298}"/>
    <dgm:cxn modelId="{5589FB45-BD6A-4AE8-BD0B-969C11E21BB6}" srcId="{48BF0F19-E08B-4735-8897-98EF793707A6}" destId="{257FF23C-2403-4B15-A3F6-93A1A62D58BA}" srcOrd="2" destOrd="0" parTransId="{DC7B3123-3A1C-49D0-A9C0-1E78674FB288}" sibTransId="{1BCA0FF3-1472-42E0-9F80-E32E30BC8335}"/>
    <dgm:cxn modelId="{917CC86F-8E2C-4424-93D8-036AB1D4083B}" type="presParOf" srcId="{D5B0543C-0177-4478-802B-5625F3FB54DD}" destId="{CAE32511-B974-4AA6-8BE4-CA63816C5BE5}" srcOrd="0" destOrd="0" presId="urn:microsoft.com/office/officeart/2005/8/layout/process3"/>
    <dgm:cxn modelId="{A778827B-8A18-4CE6-98BC-778FFD878A25}" type="presParOf" srcId="{CAE32511-B974-4AA6-8BE4-CA63816C5BE5}" destId="{FB5E8D49-8323-4129-B775-686C69B1AF13}" srcOrd="0" destOrd="0" presId="urn:microsoft.com/office/officeart/2005/8/layout/process3"/>
    <dgm:cxn modelId="{71583B41-F701-4504-BAC2-5BE6854B7B08}" type="presParOf" srcId="{CAE32511-B974-4AA6-8BE4-CA63816C5BE5}" destId="{533A53F2-79CC-4A01-BF1E-D14C68EB2D90}" srcOrd="1" destOrd="0" presId="urn:microsoft.com/office/officeart/2005/8/layout/process3"/>
    <dgm:cxn modelId="{ED264897-1003-494E-90D3-7BBEBE53E267}" type="presParOf" srcId="{CAE32511-B974-4AA6-8BE4-CA63816C5BE5}" destId="{1CE0B571-8F03-422E-BFDC-E683F9F633BD}"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7587ED0-9190-4CBE-B273-93432920F513}" type="doc">
      <dgm:prSet loTypeId="urn:microsoft.com/office/officeart/2005/8/layout/process3" loCatId="process" qsTypeId="urn:microsoft.com/office/officeart/2005/8/quickstyle/simple2" qsCatId="simple" csTypeId="urn:microsoft.com/office/officeart/2005/8/colors/colorful3" csCatId="colorful" phldr="1"/>
      <dgm:spPr/>
      <dgm:t>
        <a:bodyPr/>
        <a:lstStyle/>
        <a:p>
          <a:endParaRPr lang="es-EC"/>
        </a:p>
      </dgm:t>
    </dgm:pt>
    <dgm:pt modelId="{1D5E798C-CB4C-4575-AFA9-03B5A43AAC68}">
      <dgm:prSet phldrT="[Texto]" custT="1"/>
      <dgm:spPr/>
      <dgm:t>
        <a:bodyPr/>
        <a:lstStyle/>
        <a:p>
          <a:r>
            <a:rPr lang="es-EC" sz="1200" dirty="0" smtClean="0"/>
            <a:t>Según García, y otros (2012)</a:t>
          </a:r>
          <a:endParaRPr lang="es-EC" sz="1200" dirty="0"/>
        </a:p>
      </dgm:t>
    </dgm:pt>
    <dgm:pt modelId="{92F8F800-48D8-4A37-A3C4-5521AD65CA29}" type="parTrans" cxnId="{237E78EE-8A06-45D9-B788-49E9D29AF6FC}">
      <dgm:prSet/>
      <dgm:spPr/>
      <dgm:t>
        <a:bodyPr/>
        <a:lstStyle/>
        <a:p>
          <a:endParaRPr lang="es-EC"/>
        </a:p>
      </dgm:t>
    </dgm:pt>
    <dgm:pt modelId="{575EA70A-57BB-4502-A9D8-41492853F81E}" type="sibTrans" cxnId="{237E78EE-8A06-45D9-B788-49E9D29AF6FC}">
      <dgm:prSet/>
      <dgm:spPr/>
      <dgm:t>
        <a:bodyPr/>
        <a:lstStyle/>
        <a:p>
          <a:endParaRPr lang="es-EC"/>
        </a:p>
      </dgm:t>
    </dgm:pt>
    <dgm:pt modelId="{A7E26FD3-DC6D-4B9E-A43C-FEDD9BE35432}">
      <dgm:prSet phldrT="[Texto]" custT="1"/>
      <dgm:spPr/>
      <dgm:t>
        <a:bodyPr/>
        <a:lstStyle/>
        <a:p>
          <a:pPr algn="l"/>
          <a:r>
            <a:rPr lang="es-EC" sz="1200" i="0" baseline="0" dirty="0" smtClean="0">
              <a:latin typeface="+mn-lt"/>
            </a:rPr>
            <a:t>Las microalgas incorporan el azufre principalmente como sulfatos</a:t>
          </a:r>
          <a:endParaRPr lang="es-EC" sz="1200" i="0" baseline="0" dirty="0">
            <a:latin typeface="+mn-lt"/>
          </a:endParaRPr>
        </a:p>
      </dgm:t>
    </dgm:pt>
    <dgm:pt modelId="{E37818DE-7580-40F1-9836-D67D28653F51}" type="sibTrans" cxnId="{BB11D12F-FC98-454D-811D-101A868B6B84}">
      <dgm:prSet/>
      <dgm:spPr/>
      <dgm:t>
        <a:bodyPr/>
        <a:lstStyle/>
        <a:p>
          <a:endParaRPr lang="es-EC"/>
        </a:p>
      </dgm:t>
    </dgm:pt>
    <dgm:pt modelId="{E7D21EEB-D042-46EC-AE9D-2C8BD104099C}" type="parTrans" cxnId="{BB11D12F-FC98-454D-811D-101A868B6B84}">
      <dgm:prSet/>
      <dgm:spPr/>
      <dgm:t>
        <a:bodyPr/>
        <a:lstStyle/>
        <a:p>
          <a:endParaRPr lang="es-EC"/>
        </a:p>
      </dgm:t>
    </dgm:pt>
    <dgm:pt modelId="{2A65CCD4-F562-470A-B1E2-35D416EB2F76}" type="pres">
      <dgm:prSet presAssocID="{B7587ED0-9190-4CBE-B273-93432920F513}" presName="linearFlow" presStyleCnt="0">
        <dgm:presLayoutVars>
          <dgm:dir/>
          <dgm:animLvl val="lvl"/>
          <dgm:resizeHandles val="exact"/>
        </dgm:presLayoutVars>
      </dgm:prSet>
      <dgm:spPr/>
      <dgm:t>
        <a:bodyPr/>
        <a:lstStyle/>
        <a:p>
          <a:endParaRPr lang="es-EC"/>
        </a:p>
      </dgm:t>
    </dgm:pt>
    <dgm:pt modelId="{CDCB03F7-7C3E-41BC-A895-8BDAE8272BB5}" type="pres">
      <dgm:prSet presAssocID="{1D5E798C-CB4C-4575-AFA9-03B5A43AAC68}" presName="composite" presStyleCnt="0"/>
      <dgm:spPr/>
      <dgm:t>
        <a:bodyPr/>
        <a:lstStyle/>
        <a:p>
          <a:endParaRPr lang="es-EC"/>
        </a:p>
      </dgm:t>
    </dgm:pt>
    <dgm:pt modelId="{79D9A9AD-4474-46B0-AF91-811EF485900D}" type="pres">
      <dgm:prSet presAssocID="{1D5E798C-CB4C-4575-AFA9-03B5A43AAC68}" presName="parTx" presStyleLbl="node1" presStyleIdx="0" presStyleCnt="1">
        <dgm:presLayoutVars>
          <dgm:chMax val="0"/>
          <dgm:chPref val="0"/>
          <dgm:bulletEnabled val="1"/>
        </dgm:presLayoutVars>
      </dgm:prSet>
      <dgm:spPr/>
      <dgm:t>
        <a:bodyPr/>
        <a:lstStyle/>
        <a:p>
          <a:endParaRPr lang="es-EC"/>
        </a:p>
      </dgm:t>
    </dgm:pt>
    <dgm:pt modelId="{ED5F96FE-67FD-462F-A965-33307C9A06A2}" type="pres">
      <dgm:prSet presAssocID="{1D5E798C-CB4C-4575-AFA9-03B5A43AAC68}" presName="parSh" presStyleLbl="node1" presStyleIdx="0" presStyleCnt="1" custScaleY="65239" custLinFactNeighborX="1591" custLinFactNeighborY="-7291"/>
      <dgm:spPr/>
      <dgm:t>
        <a:bodyPr/>
        <a:lstStyle/>
        <a:p>
          <a:endParaRPr lang="es-EC"/>
        </a:p>
      </dgm:t>
    </dgm:pt>
    <dgm:pt modelId="{3406FF09-16F6-4A7B-BBC7-F8C2E1B617C6}" type="pres">
      <dgm:prSet presAssocID="{1D5E798C-CB4C-4575-AFA9-03B5A43AAC68}" presName="desTx" presStyleLbl="fgAcc1" presStyleIdx="0" presStyleCnt="1" custLinFactNeighborX="-201" custLinFactNeighborY="12017">
        <dgm:presLayoutVars>
          <dgm:bulletEnabled val="1"/>
        </dgm:presLayoutVars>
      </dgm:prSet>
      <dgm:spPr/>
      <dgm:t>
        <a:bodyPr/>
        <a:lstStyle/>
        <a:p>
          <a:endParaRPr lang="es-EC"/>
        </a:p>
      </dgm:t>
    </dgm:pt>
  </dgm:ptLst>
  <dgm:cxnLst>
    <dgm:cxn modelId="{A8BAB312-B4A3-4885-9EA8-B66901E1B53A}" type="presOf" srcId="{1D5E798C-CB4C-4575-AFA9-03B5A43AAC68}" destId="{ED5F96FE-67FD-462F-A965-33307C9A06A2}" srcOrd="1" destOrd="0" presId="urn:microsoft.com/office/officeart/2005/8/layout/process3"/>
    <dgm:cxn modelId="{55F0F35F-F090-4071-9690-667EF7D9B3CD}" type="presOf" srcId="{A7E26FD3-DC6D-4B9E-A43C-FEDD9BE35432}" destId="{3406FF09-16F6-4A7B-BBC7-F8C2E1B617C6}" srcOrd="0" destOrd="0" presId="urn:microsoft.com/office/officeart/2005/8/layout/process3"/>
    <dgm:cxn modelId="{09DA36E0-9B03-4881-853B-D358B90D2AE8}" type="presOf" srcId="{1D5E798C-CB4C-4575-AFA9-03B5A43AAC68}" destId="{79D9A9AD-4474-46B0-AF91-811EF485900D}" srcOrd="0" destOrd="0" presId="urn:microsoft.com/office/officeart/2005/8/layout/process3"/>
    <dgm:cxn modelId="{237E78EE-8A06-45D9-B788-49E9D29AF6FC}" srcId="{B7587ED0-9190-4CBE-B273-93432920F513}" destId="{1D5E798C-CB4C-4575-AFA9-03B5A43AAC68}" srcOrd="0" destOrd="0" parTransId="{92F8F800-48D8-4A37-A3C4-5521AD65CA29}" sibTransId="{575EA70A-57BB-4502-A9D8-41492853F81E}"/>
    <dgm:cxn modelId="{D1D6AFA6-5019-441F-8744-21DA43C3D8B4}" type="presOf" srcId="{B7587ED0-9190-4CBE-B273-93432920F513}" destId="{2A65CCD4-F562-470A-B1E2-35D416EB2F76}" srcOrd="0" destOrd="0" presId="urn:microsoft.com/office/officeart/2005/8/layout/process3"/>
    <dgm:cxn modelId="{BB11D12F-FC98-454D-811D-101A868B6B84}" srcId="{1D5E798C-CB4C-4575-AFA9-03B5A43AAC68}" destId="{A7E26FD3-DC6D-4B9E-A43C-FEDD9BE35432}" srcOrd="0" destOrd="0" parTransId="{E7D21EEB-D042-46EC-AE9D-2C8BD104099C}" sibTransId="{E37818DE-7580-40F1-9836-D67D28653F51}"/>
    <dgm:cxn modelId="{8331EB33-7930-48B6-A671-9589C7137DFD}" type="presParOf" srcId="{2A65CCD4-F562-470A-B1E2-35D416EB2F76}" destId="{CDCB03F7-7C3E-41BC-A895-8BDAE8272BB5}" srcOrd="0" destOrd="0" presId="urn:microsoft.com/office/officeart/2005/8/layout/process3"/>
    <dgm:cxn modelId="{1C04B201-1F57-4671-A6B9-358810158274}" type="presParOf" srcId="{CDCB03F7-7C3E-41BC-A895-8BDAE8272BB5}" destId="{79D9A9AD-4474-46B0-AF91-811EF485900D}" srcOrd="0" destOrd="0" presId="urn:microsoft.com/office/officeart/2005/8/layout/process3"/>
    <dgm:cxn modelId="{AD99D37C-93FE-49E4-AB40-49A1DB8047D3}" type="presParOf" srcId="{CDCB03F7-7C3E-41BC-A895-8BDAE8272BB5}" destId="{ED5F96FE-67FD-462F-A965-33307C9A06A2}" srcOrd="1" destOrd="0" presId="urn:microsoft.com/office/officeart/2005/8/layout/process3"/>
    <dgm:cxn modelId="{501843A0-D33C-490D-83B1-2C05194027D9}" type="presParOf" srcId="{CDCB03F7-7C3E-41BC-A895-8BDAE8272BB5}" destId="{3406FF09-16F6-4A7B-BBC7-F8C2E1B617C6}"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7587ED0-9190-4CBE-B273-93432920F513}" type="doc">
      <dgm:prSet loTypeId="urn:microsoft.com/office/officeart/2005/8/layout/process3" loCatId="process" qsTypeId="urn:microsoft.com/office/officeart/2005/8/quickstyle/simple2" qsCatId="simple" csTypeId="urn:microsoft.com/office/officeart/2005/8/colors/colorful4" csCatId="colorful" phldr="1"/>
      <dgm:spPr/>
      <dgm:t>
        <a:bodyPr/>
        <a:lstStyle/>
        <a:p>
          <a:endParaRPr lang="es-EC"/>
        </a:p>
      </dgm:t>
    </dgm:pt>
    <dgm:pt modelId="{1D5E798C-CB4C-4575-AFA9-03B5A43AAC68}">
      <dgm:prSet phldrT="[Texto]" custT="1"/>
      <dgm:spPr/>
      <dgm:t>
        <a:bodyPr/>
        <a:lstStyle/>
        <a:p>
          <a:r>
            <a:rPr lang="es-ES" sz="1200" dirty="0" err="1" smtClean="0"/>
            <a:t>Escorihuela</a:t>
          </a:r>
          <a:r>
            <a:rPr lang="es-ES" sz="1200" dirty="0" smtClean="0"/>
            <a:t> y otros (2007)</a:t>
          </a:r>
          <a:endParaRPr lang="es-EC" sz="1200" dirty="0"/>
        </a:p>
      </dgm:t>
    </dgm:pt>
    <dgm:pt modelId="{92F8F800-48D8-4A37-A3C4-5521AD65CA29}" type="parTrans" cxnId="{237E78EE-8A06-45D9-B788-49E9D29AF6FC}">
      <dgm:prSet/>
      <dgm:spPr/>
      <dgm:t>
        <a:bodyPr/>
        <a:lstStyle/>
        <a:p>
          <a:endParaRPr lang="es-EC"/>
        </a:p>
      </dgm:t>
    </dgm:pt>
    <dgm:pt modelId="{575EA70A-57BB-4502-A9D8-41492853F81E}" type="sibTrans" cxnId="{237E78EE-8A06-45D9-B788-49E9D29AF6FC}">
      <dgm:prSet/>
      <dgm:spPr/>
      <dgm:t>
        <a:bodyPr/>
        <a:lstStyle/>
        <a:p>
          <a:endParaRPr lang="es-EC"/>
        </a:p>
      </dgm:t>
    </dgm:pt>
    <dgm:pt modelId="{A7E26FD3-DC6D-4B9E-A43C-FEDD9BE35432}">
      <dgm:prSet phldrT="[Texto]" custT="1"/>
      <dgm:spPr/>
      <dgm:t>
        <a:bodyPr/>
        <a:lstStyle/>
        <a:p>
          <a:pPr algn="l"/>
          <a:r>
            <a:rPr lang="es-ES" sz="1200" dirty="0" smtClean="0"/>
            <a:t>31.5% N y 7.64% P con una población microalgal </a:t>
          </a:r>
          <a:r>
            <a:rPr lang="es-ES" sz="1200" dirty="0" err="1" smtClean="0"/>
            <a:t>Cyanophyta</a:t>
          </a:r>
          <a:r>
            <a:rPr lang="es-ES" sz="1200" dirty="0" smtClean="0"/>
            <a:t> y Chlorophyta</a:t>
          </a:r>
          <a:endParaRPr lang="es-EC" sz="1200" i="0" baseline="0" dirty="0">
            <a:latin typeface="+mn-lt"/>
          </a:endParaRPr>
        </a:p>
      </dgm:t>
    </dgm:pt>
    <dgm:pt modelId="{E37818DE-7580-40F1-9836-D67D28653F51}" type="sibTrans" cxnId="{BB11D12F-FC98-454D-811D-101A868B6B84}">
      <dgm:prSet/>
      <dgm:spPr/>
      <dgm:t>
        <a:bodyPr/>
        <a:lstStyle/>
        <a:p>
          <a:endParaRPr lang="es-EC"/>
        </a:p>
      </dgm:t>
    </dgm:pt>
    <dgm:pt modelId="{E7D21EEB-D042-46EC-AE9D-2C8BD104099C}" type="parTrans" cxnId="{BB11D12F-FC98-454D-811D-101A868B6B84}">
      <dgm:prSet/>
      <dgm:spPr/>
      <dgm:t>
        <a:bodyPr/>
        <a:lstStyle/>
        <a:p>
          <a:endParaRPr lang="es-EC"/>
        </a:p>
      </dgm:t>
    </dgm:pt>
    <dgm:pt modelId="{2A65CCD4-F562-470A-B1E2-35D416EB2F76}" type="pres">
      <dgm:prSet presAssocID="{B7587ED0-9190-4CBE-B273-93432920F513}" presName="linearFlow" presStyleCnt="0">
        <dgm:presLayoutVars>
          <dgm:dir/>
          <dgm:animLvl val="lvl"/>
          <dgm:resizeHandles val="exact"/>
        </dgm:presLayoutVars>
      </dgm:prSet>
      <dgm:spPr/>
      <dgm:t>
        <a:bodyPr/>
        <a:lstStyle/>
        <a:p>
          <a:endParaRPr lang="es-EC"/>
        </a:p>
      </dgm:t>
    </dgm:pt>
    <dgm:pt modelId="{CDCB03F7-7C3E-41BC-A895-8BDAE8272BB5}" type="pres">
      <dgm:prSet presAssocID="{1D5E798C-CB4C-4575-AFA9-03B5A43AAC68}" presName="composite" presStyleCnt="0"/>
      <dgm:spPr/>
      <dgm:t>
        <a:bodyPr/>
        <a:lstStyle/>
        <a:p>
          <a:endParaRPr lang="es-EC"/>
        </a:p>
      </dgm:t>
    </dgm:pt>
    <dgm:pt modelId="{79D9A9AD-4474-46B0-AF91-811EF485900D}" type="pres">
      <dgm:prSet presAssocID="{1D5E798C-CB4C-4575-AFA9-03B5A43AAC68}" presName="parTx" presStyleLbl="node1" presStyleIdx="0" presStyleCnt="1">
        <dgm:presLayoutVars>
          <dgm:chMax val="0"/>
          <dgm:chPref val="0"/>
          <dgm:bulletEnabled val="1"/>
        </dgm:presLayoutVars>
      </dgm:prSet>
      <dgm:spPr/>
      <dgm:t>
        <a:bodyPr/>
        <a:lstStyle/>
        <a:p>
          <a:endParaRPr lang="es-EC"/>
        </a:p>
      </dgm:t>
    </dgm:pt>
    <dgm:pt modelId="{ED5F96FE-67FD-462F-A965-33307C9A06A2}" type="pres">
      <dgm:prSet presAssocID="{1D5E798C-CB4C-4575-AFA9-03B5A43AAC68}" presName="parSh" presStyleLbl="node1" presStyleIdx="0" presStyleCnt="1" custScaleY="65239" custLinFactNeighborX="1591" custLinFactNeighborY="-7291"/>
      <dgm:spPr/>
      <dgm:t>
        <a:bodyPr/>
        <a:lstStyle/>
        <a:p>
          <a:endParaRPr lang="es-EC"/>
        </a:p>
      </dgm:t>
    </dgm:pt>
    <dgm:pt modelId="{3406FF09-16F6-4A7B-BBC7-F8C2E1B617C6}" type="pres">
      <dgm:prSet presAssocID="{1D5E798C-CB4C-4575-AFA9-03B5A43AAC68}" presName="desTx" presStyleLbl="fgAcc1" presStyleIdx="0" presStyleCnt="1" custLinFactNeighborX="-201" custLinFactNeighborY="12017">
        <dgm:presLayoutVars>
          <dgm:bulletEnabled val="1"/>
        </dgm:presLayoutVars>
      </dgm:prSet>
      <dgm:spPr/>
      <dgm:t>
        <a:bodyPr/>
        <a:lstStyle/>
        <a:p>
          <a:endParaRPr lang="es-EC"/>
        </a:p>
      </dgm:t>
    </dgm:pt>
  </dgm:ptLst>
  <dgm:cxnLst>
    <dgm:cxn modelId="{E2CDAD5D-F554-4F42-B75A-B41B4908A9A1}" type="presOf" srcId="{B7587ED0-9190-4CBE-B273-93432920F513}" destId="{2A65CCD4-F562-470A-B1E2-35D416EB2F76}" srcOrd="0" destOrd="0" presId="urn:microsoft.com/office/officeart/2005/8/layout/process3"/>
    <dgm:cxn modelId="{C7492F8C-0A42-416E-BC3D-AF8CEAFAD32B}" type="presOf" srcId="{A7E26FD3-DC6D-4B9E-A43C-FEDD9BE35432}" destId="{3406FF09-16F6-4A7B-BBC7-F8C2E1B617C6}" srcOrd="0" destOrd="0" presId="urn:microsoft.com/office/officeart/2005/8/layout/process3"/>
    <dgm:cxn modelId="{CFE05D7C-FD3B-4ECC-98DB-EAB49D14CD66}" type="presOf" srcId="{1D5E798C-CB4C-4575-AFA9-03B5A43AAC68}" destId="{79D9A9AD-4474-46B0-AF91-811EF485900D}" srcOrd="0" destOrd="0" presId="urn:microsoft.com/office/officeart/2005/8/layout/process3"/>
    <dgm:cxn modelId="{237E78EE-8A06-45D9-B788-49E9D29AF6FC}" srcId="{B7587ED0-9190-4CBE-B273-93432920F513}" destId="{1D5E798C-CB4C-4575-AFA9-03B5A43AAC68}" srcOrd="0" destOrd="0" parTransId="{92F8F800-48D8-4A37-A3C4-5521AD65CA29}" sibTransId="{575EA70A-57BB-4502-A9D8-41492853F81E}"/>
    <dgm:cxn modelId="{BB11D12F-FC98-454D-811D-101A868B6B84}" srcId="{1D5E798C-CB4C-4575-AFA9-03B5A43AAC68}" destId="{A7E26FD3-DC6D-4B9E-A43C-FEDD9BE35432}" srcOrd="0" destOrd="0" parTransId="{E7D21EEB-D042-46EC-AE9D-2C8BD104099C}" sibTransId="{E37818DE-7580-40F1-9836-D67D28653F51}"/>
    <dgm:cxn modelId="{9A0961D1-D3F2-41EC-8AD1-5FA76934DAAF}" type="presOf" srcId="{1D5E798C-CB4C-4575-AFA9-03B5A43AAC68}" destId="{ED5F96FE-67FD-462F-A965-33307C9A06A2}" srcOrd="1" destOrd="0" presId="urn:microsoft.com/office/officeart/2005/8/layout/process3"/>
    <dgm:cxn modelId="{E7F932B7-C138-435F-A4B3-283C1DC568BC}" type="presParOf" srcId="{2A65CCD4-F562-470A-B1E2-35D416EB2F76}" destId="{CDCB03F7-7C3E-41BC-A895-8BDAE8272BB5}" srcOrd="0" destOrd="0" presId="urn:microsoft.com/office/officeart/2005/8/layout/process3"/>
    <dgm:cxn modelId="{EC39E93E-9D57-432E-9606-B92C77386031}" type="presParOf" srcId="{CDCB03F7-7C3E-41BC-A895-8BDAE8272BB5}" destId="{79D9A9AD-4474-46B0-AF91-811EF485900D}" srcOrd="0" destOrd="0" presId="urn:microsoft.com/office/officeart/2005/8/layout/process3"/>
    <dgm:cxn modelId="{DF6E4EA3-35CC-4C27-A4BC-53352FA59B6F}" type="presParOf" srcId="{CDCB03F7-7C3E-41BC-A895-8BDAE8272BB5}" destId="{ED5F96FE-67FD-462F-A965-33307C9A06A2}" srcOrd="1" destOrd="0" presId="urn:microsoft.com/office/officeart/2005/8/layout/process3"/>
    <dgm:cxn modelId="{558199D1-40B1-4C8D-8A0B-EDE59C423FF5}" type="presParOf" srcId="{CDCB03F7-7C3E-41BC-A895-8BDAE8272BB5}" destId="{3406FF09-16F6-4A7B-BBC7-F8C2E1B617C6}" srcOrd="2" destOrd="0" presId="urn:microsoft.com/office/officeart/2005/8/layout/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C14FCFB-EA45-4981-BDA2-3D920296B236}" type="doc">
      <dgm:prSet loTypeId="urn:microsoft.com/office/officeart/2005/8/layout/pList2" loCatId="picture" qsTypeId="urn:microsoft.com/office/officeart/2005/8/quickstyle/3d3" qsCatId="3D" csTypeId="urn:microsoft.com/office/officeart/2005/8/colors/accent3_4" csCatId="accent3" phldr="1"/>
      <dgm:spPr/>
      <dgm:t>
        <a:bodyPr/>
        <a:lstStyle/>
        <a:p>
          <a:endParaRPr lang="es-ES"/>
        </a:p>
      </dgm:t>
    </dgm:pt>
    <dgm:pt modelId="{F6EE598F-27D6-4550-A51C-3BF1C27CB38A}">
      <dgm:prSet phldrT="[Texto]"/>
      <dgm:spPr/>
      <dgm:t>
        <a:bodyPr/>
        <a:lstStyle/>
        <a:p>
          <a:r>
            <a:rPr lang="es-ES" dirty="0" smtClean="0">
              <a:solidFill>
                <a:schemeClr val="tx1"/>
              </a:solidFill>
            </a:rPr>
            <a:t>A través de la aplicación combinada de técnicas de aislamiento se consiguió aislar a partir del agua de la represa de la Empresa Eléctrica Quito (EEQ) el consorcio microalgal conformado por las microalgas </a:t>
          </a:r>
          <a:r>
            <a:rPr lang="es-ES" i="1" dirty="0" smtClean="0">
              <a:solidFill>
                <a:schemeClr val="tx1"/>
              </a:solidFill>
            </a:rPr>
            <a:t>Scenedesmus</a:t>
          </a:r>
          <a:r>
            <a:rPr lang="es-ES" dirty="0" smtClean="0">
              <a:solidFill>
                <a:schemeClr val="tx1"/>
              </a:solidFill>
            </a:rPr>
            <a:t> sp. y </a:t>
          </a:r>
          <a:r>
            <a:rPr lang="es-ES" i="1" dirty="0" smtClean="0">
              <a:solidFill>
                <a:schemeClr val="tx1"/>
              </a:solidFill>
            </a:rPr>
            <a:t>Chlorococcum</a:t>
          </a:r>
          <a:r>
            <a:rPr lang="es-ES" dirty="0" smtClean="0">
              <a:solidFill>
                <a:schemeClr val="tx1"/>
              </a:solidFill>
            </a:rPr>
            <a:t> sp., ambas pertenecientes al filo Chlorophyta, utilizando para su identificación claves taxonómicas.</a:t>
          </a:r>
          <a:endParaRPr lang="es-ES" dirty="0">
            <a:solidFill>
              <a:schemeClr val="tx1"/>
            </a:solidFill>
          </a:endParaRPr>
        </a:p>
      </dgm:t>
    </dgm:pt>
    <dgm:pt modelId="{3C99768A-0629-4B28-8C89-F4B0CD976E66}" type="parTrans" cxnId="{F465CA46-B59A-4178-AC9B-8F8DF11D0B62}">
      <dgm:prSet/>
      <dgm:spPr/>
      <dgm:t>
        <a:bodyPr/>
        <a:lstStyle/>
        <a:p>
          <a:endParaRPr lang="es-ES"/>
        </a:p>
      </dgm:t>
    </dgm:pt>
    <dgm:pt modelId="{7E443B5E-25D0-4BF7-8AFA-A577EC34D132}" type="sibTrans" cxnId="{F465CA46-B59A-4178-AC9B-8F8DF11D0B62}">
      <dgm:prSet/>
      <dgm:spPr/>
      <dgm:t>
        <a:bodyPr/>
        <a:lstStyle/>
        <a:p>
          <a:endParaRPr lang="es-ES"/>
        </a:p>
      </dgm:t>
    </dgm:pt>
    <mc:AlternateContent xmlns:mc="http://schemas.openxmlformats.org/markup-compatibility/2006" xmlns:a14="http://schemas.microsoft.com/office/drawing/2010/main">
      <mc:Choice Requires="a14">
        <dgm:pt modelId="{D34882CC-CD63-4A26-B422-5843B45BA183}">
          <dgm:prSet phldrT="[Texto]"/>
          <dgm:spPr/>
          <dgm:t>
            <a:bodyPr/>
            <a:lstStyle/>
            <a:p>
              <a:r>
                <a:rPr lang="es-ES" dirty="0" smtClean="0">
                  <a:solidFill>
                    <a:schemeClr val="tx1"/>
                  </a:solidFill>
                </a:rPr>
                <a:t>Se determinó que al suplementar con 1.5 mL.L</a:t>
              </a:r>
              <a:r>
                <a:rPr lang="es-ES" baseline="30000" dirty="0">
                  <a:solidFill>
                    <a:schemeClr val="tx1"/>
                  </a:solidFill>
                </a:rPr>
                <a:t>-1</a:t>
              </a:r>
              <a:r>
                <a:rPr lang="es-ES" dirty="0">
                  <a:solidFill>
                    <a:schemeClr val="tx1"/>
                  </a:solidFill>
                </a:rPr>
                <a:t> de fertilizante Nitrofoska® foliar al agua residual procedente del reservorio de regulación de la EEQ, se aumenta la eficiencia en la producción celular, ya que se obtuvo una mayor densidad celular (37.40 x 10</a:t>
              </a:r>
              <a:r>
                <a:rPr lang="es-ES" baseline="30000" dirty="0">
                  <a:solidFill>
                    <a:schemeClr val="tx1"/>
                  </a:solidFill>
                </a:rPr>
                <a:t>6</a:t>
              </a:r>
              <a:r>
                <a:rPr lang="es-ES" dirty="0">
                  <a:solidFill>
                    <a:schemeClr val="tx1"/>
                  </a:solidFill>
                </a:rPr>
                <a:t> cél.mL</a:t>
              </a:r>
              <a:r>
                <a:rPr lang="es-ES" baseline="30000" dirty="0">
                  <a:solidFill>
                    <a:schemeClr val="tx1"/>
                  </a:solidFill>
                </a:rPr>
                <a:t>-1</a:t>
              </a:r>
              <a:r>
                <a:rPr lang="es-ES" dirty="0">
                  <a:solidFill>
                    <a:schemeClr val="tx1"/>
                  </a:solidFill>
                </a:rPr>
                <a:t>) y una mayor producción de biomasa (645.16 mg) con una alta velocidad de crecimiento (</a:t>
              </a:r>
              <a14:m>
                <m:oMath xmlns:m="http://schemas.openxmlformats.org/officeDocument/2006/math">
                  <m:r>
                    <a:rPr lang="es-ES" i="1">
                      <a:solidFill>
                        <a:schemeClr val="tx1"/>
                      </a:solidFill>
                      <a:latin typeface="Cambria Math" panose="02040503050406030204" pitchFamily="18" charset="0"/>
                    </a:rPr>
                    <m:t>𝜇</m:t>
                  </m:r>
                  <m:r>
                    <a:rPr lang="es-ES" i="1">
                      <a:solidFill>
                        <a:schemeClr val="tx1"/>
                      </a:solidFill>
                      <a:latin typeface="Cambria Math" panose="02040503050406030204" pitchFamily="18" charset="0"/>
                    </a:rPr>
                    <m:t>=0.52)</m:t>
                  </m:r>
                </m:oMath>
              </a14:m>
              <a:r>
                <a:rPr lang="es-ES" dirty="0">
                  <a:solidFill>
                    <a:schemeClr val="tx1"/>
                  </a:solidFill>
                </a:rPr>
                <a:t> y tiempo de duplicación menor (</a:t>
              </a:r>
              <a:r>
                <a:rPr lang="es-ES" i="1" dirty="0" err="1">
                  <a:solidFill>
                    <a:schemeClr val="tx1"/>
                  </a:solidFill>
                </a:rPr>
                <a:t>td</a:t>
              </a:r>
              <a:r>
                <a:rPr lang="es-ES" dirty="0">
                  <a:solidFill>
                    <a:schemeClr val="tx1"/>
                  </a:solidFill>
                </a:rPr>
                <a:t>=1.33). </a:t>
              </a:r>
            </a:p>
          </dgm:t>
        </dgm:pt>
      </mc:Choice>
      <mc:Fallback xmlns="">
        <dgm:pt modelId="{D34882CC-CD63-4A26-B422-5843B45BA183}">
          <dgm:prSet phldrT="[Texto]"/>
          <dgm:spPr/>
          <dgm:t>
            <a:bodyPr/>
            <a:lstStyle/>
            <a:p>
              <a:r>
                <a:rPr lang="es-ES" dirty="0" smtClean="0">
                  <a:solidFill>
                    <a:schemeClr val="tx1"/>
                  </a:solidFill>
                </a:rPr>
                <a:t>Se determinó que al suplementar con 1.5 mL.L</a:t>
              </a:r>
              <a:r>
                <a:rPr lang="es-ES" baseline="30000" dirty="0">
                  <a:solidFill>
                    <a:schemeClr val="tx1"/>
                  </a:solidFill>
                </a:rPr>
                <a:t>-1</a:t>
              </a:r>
              <a:r>
                <a:rPr lang="es-ES" dirty="0">
                  <a:solidFill>
                    <a:schemeClr val="tx1"/>
                  </a:solidFill>
                </a:rPr>
                <a:t> de fertilizante Nitrofoska® foliar al agua residual procedente del reservorio de regulación de la EEQ, se aumenta la eficiencia en la producción celular, ya que se obtuvo una mayor densidad celular (37.40 x 10</a:t>
              </a:r>
              <a:r>
                <a:rPr lang="es-ES" baseline="30000" dirty="0">
                  <a:solidFill>
                    <a:schemeClr val="tx1"/>
                  </a:solidFill>
                </a:rPr>
                <a:t>6</a:t>
              </a:r>
              <a:r>
                <a:rPr lang="es-ES" dirty="0">
                  <a:solidFill>
                    <a:schemeClr val="tx1"/>
                  </a:solidFill>
                </a:rPr>
                <a:t> cél.mL</a:t>
              </a:r>
              <a:r>
                <a:rPr lang="es-ES" baseline="30000" dirty="0">
                  <a:solidFill>
                    <a:schemeClr val="tx1"/>
                  </a:solidFill>
                </a:rPr>
                <a:t>-1</a:t>
              </a:r>
              <a:r>
                <a:rPr lang="es-ES" dirty="0">
                  <a:solidFill>
                    <a:schemeClr val="tx1"/>
                  </a:solidFill>
                </a:rPr>
                <a:t>) y una mayor producción de biomasa (645.16 mg) con una alta velocidad de crecimiento (</a:t>
              </a:r>
              <a:r>
                <a:rPr lang="es-ES" i="0">
                  <a:solidFill>
                    <a:schemeClr val="tx1"/>
                  </a:solidFill>
                  <a:latin typeface="Cambria Math" panose="02040503050406030204" pitchFamily="18" charset="0"/>
                </a:rPr>
                <a:t>𝜇=0</a:t>
              </a:r>
              <a:r>
                <a:rPr lang="es-ES" b="0" i="0" smtClean="0">
                  <a:solidFill>
                    <a:schemeClr val="tx1"/>
                  </a:solidFill>
                  <a:latin typeface="Cambria Math" panose="02040503050406030204" pitchFamily="18" charset="0"/>
                </a:rPr>
                <a:t>.</a:t>
              </a:r>
              <a:r>
                <a:rPr lang="es-ES" i="0">
                  <a:solidFill>
                    <a:schemeClr val="tx1"/>
                  </a:solidFill>
                  <a:latin typeface="Cambria Math" panose="02040503050406030204" pitchFamily="18" charset="0"/>
                </a:rPr>
                <a:t>52)</a:t>
              </a:r>
              <a:r>
                <a:rPr lang="es-ES" dirty="0">
                  <a:solidFill>
                    <a:schemeClr val="tx1"/>
                  </a:solidFill>
                </a:rPr>
                <a:t> y tiempo de duplicación menor (</a:t>
              </a:r>
              <a:r>
                <a:rPr lang="es-ES" i="1" dirty="0" err="1">
                  <a:solidFill>
                    <a:schemeClr val="tx1"/>
                  </a:solidFill>
                </a:rPr>
                <a:t>td</a:t>
              </a:r>
              <a:r>
                <a:rPr lang="es-ES" dirty="0">
                  <a:solidFill>
                    <a:schemeClr val="tx1"/>
                  </a:solidFill>
                </a:rPr>
                <a:t>=1.33). </a:t>
              </a:r>
            </a:p>
          </dgm:t>
        </dgm:pt>
      </mc:Fallback>
    </mc:AlternateContent>
    <dgm:pt modelId="{3A4B70FB-C8A8-4CA3-9F91-B6A64ADF6B98}" type="parTrans" cxnId="{9B0DC55F-10FB-4DDD-9D60-C33696F63BD7}">
      <dgm:prSet/>
      <dgm:spPr/>
      <dgm:t>
        <a:bodyPr/>
        <a:lstStyle/>
        <a:p>
          <a:endParaRPr lang="es-ES"/>
        </a:p>
      </dgm:t>
    </dgm:pt>
    <dgm:pt modelId="{6B2F3AD2-1AE4-44D3-842F-215D153EFA56}" type="sibTrans" cxnId="{9B0DC55F-10FB-4DDD-9D60-C33696F63BD7}">
      <dgm:prSet/>
      <dgm:spPr/>
      <dgm:t>
        <a:bodyPr/>
        <a:lstStyle/>
        <a:p>
          <a:endParaRPr lang="es-ES"/>
        </a:p>
      </dgm:t>
    </dgm:pt>
    <dgm:pt modelId="{EB6E5141-AA54-4B63-96CB-07E045D0F650}">
      <dgm:prSet phldrT="[Texto]"/>
      <dgm:spPr/>
      <dgm:t>
        <a:bodyPr/>
        <a:lstStyle/>
        <a:p>
          <a:r>
            <a:rPr lang="es-ES" dirty="0" smtClean="0">
              <a:solidFill>
                <a:schemeClr val="tx1"/>
              </a:solidFill>
            </a:rPr>
            <a:t>El cultivo del consorcio </a:t>
          </a:r>
          <a:r>
            <a:rPr lang="es-ES" i="1" dirty="0" smtClean="0">
              <a:solidFill>
                <a:schemeClr val="tx1"/>
              </a:solidFill>
            </a:rPr>
            <a:t>Scenedesmus</a:t>
          </a:r>
          <a:r>
            <a:rPr lang="es-ES" dirty="0" smtClean="0">
              <a:solidFill>
                <a:schemeClr val="tx1"/>
              </a:solidFill>
            </a:rPr>
            <a:t> sp. &amp; </a:t>
          </a:r>
          <a:r>
            <a:rPr lang="es-ES" i="1" dirty="0" smtClean="0">
              <a:solidFill>
                <a:schemeClr val="tx1"/>
              </a:solidFill>
            </a:rPr>
            <a:t>Chlorococcum</a:t>
          </a:r>
          <a:r>
            <a:rPr lang="es-ES" dirty="0" smtClean="0">
              <a:solidFill>
                <a:schemeClr val="tx1"/>
              </a:solidFill>
            </a:rPr>
            <a:t> sp. sobre agua residual del reservorio de la EEQ suplementada con 1.5 mL.L</a:t>
          </a:r>
          <a:r>
            <a:rPr lang="es-ES" baseline="30000" dirty="0" smtClean="0">
              <a:solidFill>
                <a:schemeClr val="tx1"/>
              </a:solidFill>
            </a:rPr>
            <a:t>-1</a:t>
          </a:r>
          <a:r>
            <a:rPr lang="es-ES" dirty="0" smtClean="0">
              <a:solidFill>
                <a:schemeClr val="tx1"/>
              </a:solidFill>
            </a:rPr>
            <a:t> de Nitrofoska ® foliar alcanzó una productividad de biomasa de 0.06 g L</a:t>
          </a:r>
          <a:r>
            <a:rPr lang="es-ES" baseline="30000" dirty="0" smtClean="0">
              <a:solidFill>
                <a:schemeClr val="tx1"/>
              </a:solidFill>
            </a:rPr>
            <a:t>-1 </a:t>
          </a:r>
          <a:r>
            <a:rPr lang="es-ES" dirty="0" smtClean="0">
              <a:solidFill>
                <a:schemeClr val="tx1"/>
              </a:solidFill>
            </a:rPr>
            <a:t>d</a:t>
          </a:r>
          <a:r>
            <a:rPr lang="es-ES" baseline="30000" dirty="0" smtClean="0">
              <a:solidFill>
                <a:schemeClr val="tx1"/>
              </a:solidFill>
            </a:rPr>
            <a:t>-1</a:t>
          </a:r>
          <a:r>
            <a:rPr lang="es-ES" dirty="0" smtClean="0">
              <a:solidFill>
                <a:schemeClr val="tx1"/>
              </a:solidFill>
            </a:rPr>
            <a:t> y un contenido lipídico de 3.79%.</a:t>
          </a:r>
          <a:endParaRPr lang="es-ES" dirty="0">
            <a:solidFill>
              <a:schemeClr val="tx1"/>
            </a:solidFill>
          </a:endParaRPr>
        </a:p>
      </dgm:t>
    </dgm:pt>
    <dgm:pt modelId="{C42468FB-E76E-4F47-B47A-F5E9CCF5F63A}" type="parTrans" cxnId="{5E40B941-2140-45CD-B8DA-FCBAB0D93F2B}">
      <dgm:prSet/>
      <dgm:spPr/>
      <dgm:t>
        <a:bodyPr/>
        <a:lstStyle/>
        <a:p>
          <a:endParaRPr lang="es-ES"/>
        </a:p>
      </dgm:t>
    </dgm:pt>
    <dgm:pt modelId="{5D5913D9-A2FD-4822-8FBE-78C30EADC16F}" type="sibTrans" cxnId="{5E40B941-2140-45CD-B8DA-FCBAB0D93F2B}">
      <dgm:prSet/>
      <dgm:spPr/>
      <dgm:t>
        <a:bodyPr/>
        <a:lstStyle/>
        <a:p>
          <a:endParaRPr lang="es-ES"/>
        </a:p>
      </dgm:t>
    </dgm:pt>
    <dgm:pt modelId="{06C1EE83-271E-421A-8689-4C60E1B43479}" type="pres">
      <dgm:prSet presAssocID="{AC14FCFB-EA45-4981-BDA2-3D920296B236}" presName="Name0" presStyleCnt="0">
        <dgm:presLayoutVars>
          <dgm:dir/>
          <dgm:resizeHandles val="exact"/>
        </dgm:presLayoutVars>
      </dgm:prSet>
      <dgm:spPr/>
      <dgm:t>
        <a:bodyPr/>
        <a:lstStyle/>
        <a:p>
          <a:endParaRPr lang="es-ES"/>
        </a:p>
      </dgm:t>
    </dgm:pt>
    <dgm:pt modelId="{182624E7-E871-4FAC-9A30-34624F171127}" type="pres">
      <dgm:prSet presAssocID="{AC14FCFB-EA45-4981-BDA2-3D920296B236}" presName="bkgdShp" presStyleLbl="alignAccFollowNode1" presStyleIdx="0" presStyleCnt="1"/>
      <dgm:spPr/>
      <dgm:t>
        <a:bodyPr/>
        <a:lstStyle/>
        <a:p>
          <a:endParaRPr lang="es-ES"/>
        </a:p>
      </dgm:t>
    </dgm:pt>
    <dgm:pt modelId="{55D10187-CD86-4491-9988-8E57FE851278}" type="pres">
      <dgm:prSet presAssocID="{AC14FCFB-EA45-4981-BDA2-3D920296B236}" presName="linComp" presStyleCnt="0"/>
      <dgm:spPr/>
      <dgm:t>
        <a:bodyPr/>
        <a:lstStyle/>
        <a:p>
          <a:endParaRPr lang="es-ES"/>
        </a:p>
      </dgm:t>
    </dgm:pt>
    <dgm:pt modelId="{93272C76-AAE9-4151-B1AB-83071E0D0C9A}" type="pres">
      <dgm:prSet presAssocID="{F6EE598F-27D6-4550-A51C-3BF1C27CB38A}" presName="compNode" presStyleCnt="0"/>
      <dgm:spPr/>
      <dgm:t>
        <a:bodyPr/>
        <a:lstStyle/>
        <a:p>
          <a:endParaRPr lang="es-ES"/>
        </a:p>
      </dgm:t>
    </dgm:pt>
    <dgm:pt modelId="{FC84D595-8474-491A-97FD-72A363AC276A}" type="pres">
      <dgm:prSet presAssocID="{F6EE598F-27D6-4550-A51C-3BF1C27CB38A}" presName="node" presStyleLbl="node1" presStyleIdx="0" presStyleCnt="3">
        <dgm:presLayoutVars>
          <dgm:bulletEnabled val="1"/>
        </dgm:presLayoutVars>
      </dgm:prSet>
      <dgm:spPr/>
      <dgm:t>
        <a:bodyPr/>
        <a:lstStyle/>
        <a:p>
          <a:endParaRPr lang="es-ES"/>
        </a:p>
      </dgm:t>
    </dgm:pt>
    <dgm:pt modelId="{DBF9EBAC-F98F-4DCC-A576-3BA2648EC942}" type="pres">
      <dgm:prSet presAssocID="{F6EE598F-27D6-4550-A51C-3BF1C27CB38A}" presName="invisiNode" presStyleLbl="node1" presStyleIdx="0" presStyleCnt="3"/>
      <dgm:spPr/>
      <dgm:t>
        <a:bodyPr/>
        <a:lstStyle/>
        <a:p>
          <a:endParaRPr lang="es-ES"/>
        </a:p>
      </dgm:t>
    </dgm:pt>
    <dgm:pt modelId="{38944F19-0768-4D9B-A2F3-005298633307}" type="pres">
      <dgm:prSet presAssocID="{F6EE598F-27D6-4550-A51C-3BF1C27CB38A}" presName="imagNode"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8C4D6FA1-F2DC-437D-BBAC-1A78FD60E1F1}" type="pres">
      <dgm:prSet presAssocID="{7E443B5E-25D0-4BF7-8AFA-A577EC34D132}" presName="sibTrans" presStyleLbl="sibTrans2D1" presStyleIdx="0" presStyleCnt="0"/>
      <dgm:spPr/>
      <dgm:t>
        <a:bodyPr/>
        <a:lstStyle/>
        <a:p>
          <a:endParaRPr lang="es-ES"/>
        </a:p>
      </dgm:t>
    </dgm:pt>
    <dgm:pt modelId="{9D84F26B-92C5-4847-8A17-5ED1C750F283}" type="pres">
      <dgm:prSet presAssocID="{D34882CC-CD63-4A26-B422-5843B45BA183}" presName="compNode" presStyleCnt="0"/>
      <dgm:spPr/>
      <dgm:t>
        <a:bodyPr/>
        <a:lstStyle/>
        <a:p>
          <a:endParaRPr lang="es-ES"/>
        </a:p>
      </dgm:t>
    </dgm:pt>
    <dgm:pt modelId="{504BDEE5-4985-413E-9576-9221F38642C4}" type="pres">
      <dgm:prSet presAssocID="{D34882CC-CD63-4A26-B422-5843B45BA183}" presName="node" presStyleLbl="node1" presStyleIdx="1" presStyleCnt="3">
        <dgm:presLayoutVars>
          <dgm:bulletEnabled val="1"/>
        </dgm:presLayoutVars>
      </dgm:prSet>
      <dgm:spPr/>
      <dgm:t>
        <a:bodyPr/>
        <a:lstStyle/>
        <a:p>
          <a:endParaRPr lang="es-ES"/>
        </a:p>
      </dgm:t>
    </dgm:pt>
    <dgm:pt modelId="{B663ED8A-8575-4979-B5DD-ADFA027BA6E5}" type="pres">
      <dgm:prSet presAssocID="{D34882CC-CD63-4A26-B422-5843B45BA183}" presName="invisiNode" presStyleLbl="node1" presStyleIdx="1" presStyleCnt="3"/>
      <dgm:spPr/>
      <dgm:t>
        <a:bodyPr/>
        <a:lstStyle/>
        <a:p>
          <a:endParaRPr lang="es-ES"/>
        </a:p>
      </dgm:t>
    </dgm:pt>
    <dgm:pt modelId="{F1B9BFEC-EB5F-43A7-81FB-0E8A22C55730}" type="pres">
      <dgm:prSet presAssocID="{D34882CC-CD63-4A26-B422-5843B45BA183}" presName="imagNode"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B8E77463-5E79-4D83-B05B-4E2AB2BE8CBE}" type="pres">
      <dgm:prSet presAssocID="{6B2F3AD2-1AE4-44D3-842F-215D153EFA56}" presName="sibTrans" presStyleLbl="sibTrans2D1" presStyleIdx="0" presStyleCnt="0"/>
      <dgm:spPr/>
      <dgm:t>
        <a:bodyPr/>
        <a:lstStyle/>
        <a:p>
          <a:endParaRPr lang="es-ES"/>
        </a:p>
      </dgm:t>
    </dgm:pt>
    <dgm:pt modelId="{E3275738-9F6F-4108-BAF6-D77EA31B635C}" type="pres">
      <dgm:prSet presAssocID="{EB6E5141-AA54-4B63-96CB-07E045D0F650}" presName="compNode" presStyleCnt="0"/>
      <dgm:spPr/>
      <dgm:t>
        <a:bodyPr/>
        <a:lstStyle/>
        <a:p>
          <a:endParaRPr lang="es-ES"/>
        </a:p>
      </dgm:t>
    </dgm:pt>
    <dgm:pt modelId="{5604A41F-7524-475F-87E8-0C96EEC5D0A3}" type="pres">
      <dgm:prSet presAssocID="{EB6E5141-AA54-4B63-96CB-07E045D0F650}" presName="node" presStyleLbl="node1" presStyleIdx="2" presStyleCnt="3">
        <dgm:presLayoutVars>
          <dgm:bulletEnabled val="1"/>
        </dgm:presLayoutVars>
      </dgm:prSet>
      <dgm:spPr/>
      <dgm:t>
        <a:bodyPr/>
        <a:lstStyle/>
        <a:p>
          <a:endParaRPr lang="es-ES"/>
        </a:p>
      </dgm:t>
    </dgm:pt>
    <dgm:pt modelId="{4B5F1854-E7BB-42E3-A66A-F5D95D5BB5EB}" type="pres">
      <dgm:prSet presAssocID="{EB6E5141-AA54-4B63-96CB-07E045D0F650}" presName="invisiNode" presStyleLbl="node1" presStyleIdx="2" presStyleCnt="3"/>
      <dgm:spPr/>
      <dgm:t>
        <a:bodyPr/>
        <a:lstStyle/>
        <a:p>
          <a:endParaRPr lang="es-ES"/>
        </a:p>
      </dgm:t>
    </dgm:pt>
    <dgm:pt modelId="{A49B3E1B-1A6A-4C03-95B1-4E03246BEED7}" type="pres">
      <dgm:prSet presAssocID="{EB6E5141-AA54-4B63-96CB-07E045D0F650}" presName="imagNode" presStyleLbl="fgImgPlace1" presStyleIdx="2" presStyleCnt="3"/>
      <dgm:spPr>
        <a:blipFill rotWithShape="1">
          <a:blip xmlns:r="http://schemas.openxmlformats.org/officeDocument/2006/relationships" r:embed="rId3"/>
          <a:stretch>
            <a:fillRect/>
          </a:stretch>
        </a:blipFill>
      </dgm:spPr>
      <dgm:t>
        <a:bodyPr/>
        <a:lstStyle/>
        <a:p>
          <a:endParaRPr lang="es-ES"/>
        </a:p>
      </dgm:t>
    </dgm:pt>
  </dgm:ptLst>
  <dgm:cxnLst>
    <dgm:cxn modelId="{930CCE26-882F-4467-9101-4AAD5D2DFC83}" type="presOf" srcId="{AC14FCFB-EA45-4981-BDA2-3D920296B236}" destId="{06C1EE83-271E-421A-8689-4C60E1B43479}" srcOrd="0" destOrd="0" presId="urn:microsoft.com/office/officeart/2005/8/layout/pList2"/>
    <dgm:cxn modelId="{F465CA46-B59A-4178-AC9B-8F8DF11D0B62}" srcId="{AC14FCFB-EA45-4981-BDA2-3D920296B236}" destId="{F6EE598F-27D6-4550-A51C-3BF1C27CB38A}" srcOrd="0" destOrd="0" parTransId="{3C99768A-0629-4B28-8C89-F4B0CD976E66}" sibTransId="{7E443B5E-25D0-4BF7-8AFA-A577EC34D132}"/>
    <dgm:cxn modelId="{B1999601-6C4A-4F98-B7BB-6450A5AC7636}" type="presOf" srcId="{F6EE598F-27D6-4550-A51C-3BF1C27CB38A}" destId="{FC84D595-8474-491A-97FD-72A363AC276A}" srcOrd="0" destOrd="0" presId="urn:microsoft.com/office/officeart/2005/8/layout/pList2"/>
    <dgm:cxn modelId="{5E40B941-2140-45CD-B8DA-FCBAB0D93F2B}" srcId="{AC14FCFB-EA45-4981-BDA2-3D920296B236}" destId="{EB6E5141-AA54-4B63-96CB-07E045D0F650}" srcOrd="2" destOrd="0" parTransId="{C42468FB-E76E-4F47-B47A-F5E9CCF5F63A}" sibTransId="{5D5913D9-A2FD-4822-8FBE-78C30EADC16F}"/>
    <dgm:cxn modelId="{A79C86B5-B884-44D8-A700-2D3B4253177F}" type="presOf" srcId="{EB6E5141-AA54-4B63-96CB-07E045D0F650}" destId="{5604A41F-7524-475F-87E8-0C96EEC5D0A3}" srcOrd="0" destOrd="0" presId="urn:microsoft.com/office/officeart/2005/8/layout/pList2"/>
    <dgm:cxn modelId="{9B0DC55F-10FB-4DDD-9D60-C33696F63BD7}" srcId="{AC14FCFB-EA45-4981-BDA2-3D920296B236}" destId="{D34882CC-CD63-4A26-B422-5843B45BA183}" srcOrd="1" destOrd="0" parTransId="{3A4B70FB-C8A8-4CA3-9F91-B6A64ADF6B98}" sibTransId="{6B2F3AD2-1AE4-44D3-842F-215D153EFA56}"/>
    <dgm:cxn modelId="{06DDD62C-22F7-457D-AC32-3F00E0BEB395}" type="presOf" srcId="{D34882CC-CD63-4A26-B422-5843B45BA183}" destId="{504BDEE5-4985-413E-9576-9221F38642C4}" srcOrd="0" destOrd="0" presId="urn:microsoft.com/office/officeart/2005/8/layout/pList2"/>
    <dgm:cxn modelId="{74BCCF14-F213-4706-B751-2D2BB8D4BC16}" type="presOf" srcId="{7E443B5E-25D0-4BF7-8AFA-A577EC34D132}" destId="{8C4D6FA1-F2DC-437D-BBAC-1A78FD60E1F1}" srcOrd="0" destOrd="0" presId="urn:microsoft.com/office/officeart/2005/8/layout/pList2"/>
    <dgm:cxn modelId="{EDA32237-3CA8-448B-9A57-7FE976A15B45}" type="presOf" srcId="{6B2F3AD2-1AE4-44D3-842F-215D153EFA56}" destId="{B8E77463-5E79-4D83-B05B-4E2AB2BE8CBE}" srcOrd="0" destOrd="0" presId="urn:microsoft.com/office/officeart/2005/8/layout/pList2"/>
    <dgm:cxn modelId="{D70E96A6-BA90-4C80-8219-AF84709D775F}" type="presParOf" srcId="{06C1EE83-271E-421A-8689-4C60E1B43479}" destId="{182624E7-E871-4FAC-9A30-34624F171127}" srcOrd="0" destOrd="0" presId="urn:microsoft.com/office/officeart/2005/8/layout/pList2"/>
    <dgm:cxn modelId="{8D876084-1F12-4597-8685-2CDE6B25BD2A}" type="presParOf" srcId="{06C1EE83-271E-421A-8689-4C60E1B43479}" destId="{55D10187-CD86-4491-9988-8E57FE851278}" srcOrd="1" destOrd="0" presId="urn:microsoft.com/office/officeart/2005/8/layout/pList2"/>
    <dgm:cxn modelId="{02336434-8CF7-4B34-8C38-0D77A676744E}" type="presParOf" srcId="{55D10187-CD86-4491-9988-8E57FE851278}" destId="{93272C76-AAE9-4151-B1AB-83071E0D0C9A}" srcOrd="0" destOrd="0" presId="urn:microsoft.com/office/officeart/2005/8/layout/pList2"/>
    <dgm:cxn modelId="{2AEEBFDD-53FA-458F-8EAF-ABAE92884586}" type="presParOf" srcId="{93272C76-AAE9-4151-B1AB-83071E0D0C9A}" destId="{FC84D595-8474-491A-97FD-72A363AC276A}" srcOrd="0" destOrd="0" presId="urn:microsoft.com/office/officeart/2005/8/layout/pList2"/>
    <dgm:cxn modelId="{055F5076-8FA3-4670-8C9D-B588ECE8283A}" type="presParOf" srcId="{93272C76-AAE9-4151-B1AB-83071E0D0C9A}" destId="{DBF9EBAC-F98F-4DCC-A576-3BA2648EC942}" srcOrd="1" destOrd="0" presId="urn:microsoft.com/office/officeart/2005/8/layout/pList2"/>
    <dgm:cxn modelId="{16EC4941-A4D4-4794-88E9-4C6C42622207}" type="presParOf" srcId="{93272C76-AAE9-4151-B1AB-83071E0D0C9A}" destId="{38944F19-0768-4D9B-A2F3-005298633307}" srcOrd="2" destOrd="0" presId="urn:microsoft.com/office/officeart/2005/8/layout/pList2"/>
    <dgm:cxn modelId="{84CEDD05-51A2-4AC6-AE7B-9FB827A84457}" type="presParOf" srcId="{55D10187-CD86-4491-9988-8E57FE851278}" destId="{8C4D6FA1-F2DC-437D-BBAC-1A78FD60E1F1}" srcOrd="1" destOrd="0" presId="urn:microsoft.com/office/officeart/2005/8/layout/pList2"/>
    <dgm:cxn modelId="{3BD593E9-0162-437F-948A-505658AA4690}" type="presParOf" srcId="{55D10187-CD86-4491-9988-8E57FE851278}" destId="{9D84F26B-92C5-4847-8A17-5ED1C750F283}" srcOrd="2" destOrd="0" presId="urn:microsoft.com/office/officeart/2005/8/layout/pList2"/>
    <dgm:cxn modelId="{CB3B0CFB-65A6-49D7-A7BF-2D710A09482B}" type="presParOf" srcId="{9D84F26B-92C5-4847-8A17-5ED1C750F283}" destId="{504BDEE5-4985-413E-9576-9221F38642C4}" srcOrd="0" destOrd="0" presId="urn:microsoft.com/office/officeart/2005/8/layout/pList2"/>
    <dgm:cxn modelId="{83762081-CE20-40A7-A65D-2A05631592B1}" type="presParOf" srcId="{9D84F26B-92C5-4847-8A17-5ED1C750F283}" destId="{B663ED8A-8575-4979-B5DD-ADFA027BA6E5}" srcOrd="1" destOrd="0" presId="urn:microsoft.com/office/officeart/2005/8/layout/pList2"/>
    <dgm:cxn modelId="{39B26160-92F3-494E-A9A1-BA79DBDBE9D3}" type="presParOf" srcId="{9D84F26B-92C5-4847-8A17-5ED1C750F283}" destId="{F1B9BFEC-EB5F-43A7-81FB-0E8A22C55730}" srcOrd="2" destOrd="0" presId="urn:microsoft.com/office/officeart/2005/8/layout/pList2"/>
    <dgm:cxn modelId="{E1167139-D599-4EBE-AFF1-822FB8982527}" type="presParOf" srcId="{55D10187-CD86-4491-9988-8E57FE851278}" destId="{B8E77463-5E79-4D83-B05B-4E2AB2BE8CBE}" srcOrd="3" destOrd="0" presId="urn:microsoft.com/office/officeart/2005/8/layout/pList2"/>
    <dgm:cxn modelId="{0C008A0B-A9F4-412D-9C79-D7305939F458}" type="presParOf" srcId="{55D10187-CD86-4491-9988-8E57FE851278}" destId="{E3275738-9F6F-4108-BAF6-D77EA31B635C}" srcOrd="4" destOrd="0" presId="urn:microsoft.com/office/officeart/2005/8/layout/pList2"/>
    <dgm:cxn modelId="{89EBFC39-EB36-41F7-93C7-F8D874195B3C}" type="presParOf" srcId="{E3275738-9F6F-4108-BAF6-D77EA31B635C}" destId="{5604A41F-7524-475F-87E8-0C96EEC5D0A3}" srcOrd="0" destOrd="0" presId="urn:microsoft.com/office/officeart/2005/8/layout/pList2"/>
    <dgm:cxn modelId="{0485B800-6E73-40D5-AC7C-566B78C003FA}" type="presParOf" srcId="{E3275738-9F6F-4108-BAF6-D77EA31B635C}" destId="{4B5F1854-E7BB-42E3-A66A-F5D95D5BB5EB}" srcOrd="1" destOrd="0" presId="urn:microsoft.com/office/officeart/2005/8/layout/pList2"/>
    <dgm:cxn modelId="{41943B18-01C3-4CB0-8758-ECFCE7BCCAA7}" type="presParOf" srcId="{E3275738-9F6F-4108-BAF6-D77EA31B635C}" destId="{A49B3E1B-1A6A-4C03-95B1-4E03246BEED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ABD8187-5149-4DDD-A69C-B13184901067}" type="doc">
      <dgm:prSet loTypeId="urn:microsoft.com/office/officeart/2005/8/layout/pList2" loCatId="picture" qsTypeId="urn:microsoft.com/office/officeart/2005/8/quickstyle/3d3" qsCatId="3D" csTypeId="urn:microsoft.com/office/officeart/2005/8/colors/accent3_4" csCatId="accent3" phldr="1"/>
      <dgm:spPr/>
      <dgm:t>
        <a:bodyPr/>
        <a:lstStyle/>
        <a:p>
          <a:endParaRPr lang="es-ES"/>
        </a:p>
      </dgm:t>
    </dgm:pt>
    <dgm:pt modelId="{FFF93D78-8A35-47E8-BC93-0E10885F65AF}">
      <dgm:prSet phldrT="[Texto]"/>
      <dgm:spPr/>
      <dgm:t>
        <a:bodyPr/>
        <a:lstStyle/>
        <a:p>
          <a:r>
            <a:rPr lang="es-ES" dirty="0" smtClean="0">
              <a:solidFill>
                <a:schemeClr val="tx1"/>
              </a:solidFill>
            </a:rPr>
            <a:t>Mediante el cultivo del consorcio </a:t>
          </a:r>
          <a:r>
            <a:rPr lang="es-ES" i="1" dirty="0" smtClean="0">
              <a:solidFill>
                <a:schemeClr val="tx1"/>
              </a:solidFill>
            </a:rPr>
            <a:t>Scenedesmus</a:t>
          </a:r>
          <a:r>
            <a:rPr lang="es-ES" dirty="0" smtClean="0">
              <a:solidFill>
                <a:schemeClr val="tx1"/>
              </a:solidFill>
            </a:rPr>
            <a:t> sp. &amp; </a:t>
          </a:r>
          <a:r>
            <a:rPr lang="es-ES" i="1" dirty="0" smtClean="0">
              <a:solidFill>
                <a:schemeClr val="tx1"/>
              </a:solidFill>
            </a:rPr>
            <a:t>Chlorococcum</a:t>
          </a:r>
          <a:r>
            <a:rPr lang="es-ES" dirty="0" smtClean="0">
              <a:solidFill>
                <a:schemeClr val="tx1"/>
              </a:solidFill>
            </a:rPr>
            <a:t> sp. se alcanzó la remoción del 41.46% de la DBO</a:t>
          </a:r>
          <a:r>
            <a:rPr lang="es-ES" baseline="-25000" dirty="0" smtClean="0">
              <a:solidFill>
                <a:schemeClr val="tx1"/>
              </a:solidFill>
            </a:rPr>
            <a:t>5</a:t>
          </a:r>
          <a:r>
            <a:rPr lang="es-ES" dirty="0" smtClean="0">
              <a:solidFill>
                <a:schemeClr val="tx1"/>
              </a:solidFill>
            </a:rPr>
            <a:t>, 28.31% de la DQO, 90.96% de los sulfatos, 54.72% del nitrógeno total y el 75.02% del fósforo total, presentes en el agua residual del reservorio de regulación de la EEQ.</a:t>
          </a:r>
          <a:endParaRPr lang="es-ES" dirty="0">
            <a:solidFill>
              <a:schemeClr val="tx1"/>
            </a:solidFill>
          </a:endParaRPr>
        </a:p>
      </dgm:t>
    </dgm:pt>
    <dgm:pt modelId="{565470B5-E08F-46B1-8E15-B4146D9F3ECD}" type="parTrans" cxnId="{6610C4D9-6E09-41BA-A2F4-B64422B8DCB0}">
      <dgm:prSet/>
      <dgm:spPr/>
      <dgm:t>
        <a:bodyPr/>
        <a:lstStyle/>
        <a:p>
          <a:endParaRPr lang="es-ES"/>
        </a:p>
      </dgm:t>
    </dgm:pt>
    <dgm:pt modelId="{CC024F4C-0517-41EE-9E0E-15BCC7F85202}" type="sibTrans" cxnId="{6610C4D9-6E09-41BA-A2F4-B64422B8DCB0}">
      <dgm:prSet/>
      <dgm:spPr/>
      <dgm:t>
        <a:bodyPr/>
        <a:lstStyle/>
        <a:p>
          <a:endParaRPr lang="es-ES"/>
        </a:p>
      </dgm:t>
    </dgm:pt>
    <dgm:pt modelId="{3534F979-B566-401B-8E09-9CDF6049746F}">
      <dgm:prSet phldrT="[Texto]"/>
      <dgm:spPr/>
      <dgm:t>
        <a:bodyPr/>
        <a:lstStyle/>
        <a:p>
          <a:r>
            <a:rPr lang="es-ES" dirty="0" smtClean="0">
              <a:solidFill>
                <a:schemeClr val="tx1"/>
              </a:solidFill>
            </a:rPr>
            <a:t>Se determinó que el agua residual del reservorio de la EEQ puede ser empleado como medio de cultivo para la obtención de una alta productividad de biomasa microalgal a una bajo costo, la cual puede ser aprovechada como </a:t>
          </a:r>
          <a:r>
            <a:rPr lang="es-ES" dirty="0" err="1" smtClean="0">
              <a:solidFill>
                <a:schemeClr val="tx1"/>
              </a:solidFill>
            </a:rPr>
            <a:t>biofertilizante</a:t>
          </a:r>
          <a:r>
            <a:rPr lang="es-ES" dirty="0" smtClean="0">
              <a:solidFill>
                <a:schemeClr val="tx1"/>
              </a:solidFill>
            </a:rPr>
            <a:t> o como suplemento alimenticio en la acuicultura</a:t>
          </a:r>
          <a:endParaRPr lang="es-ES" dirty="0">
            <a:solidFill>
              <a:schemeClr val="tx1"/>
            </a:solidFill>
          </a:endParaRPr>
        </a:p>
      </dgm:t>
    </dgm:pt>
    <dgm:pt modelId="{60217311-8B11-4508-8F34-E0C9DF6DEBC2}" type="parTrans" cxnId="{3E4D0D36-7F18-43CA-AE6B-AF4D82ECE7DD}">
      <dgm:prSet/>
      <dgm:spPr/>
      <dgm:t>
        <a:bodyPr/>
        <a:lstStyle/>
        <a:p>
          <a:endParaRPr lang="es-ES"/>
        </a:p>
      </dgm:t>
    </dgm:pt>
    <dgm:pt modelId="{C5AE89E2-0E00-49B0-AF7C-0B7A3951DB90}" type="sibTrans" cxnId="{3E4D0D36-7F18-43CA-AE6B-AF4D82ECE7DD}">
      <dgm:prSet/>
      <dgm:spPr/>
      <dgm:t>
        <a:bodyPr/>
        <a:lstStyle/>
        <a:p>
          <a:endParaRPr lang="es-ES"/>
        </a:p>
      </dgm:t>
    </dgm:pt>
    <dgm:pt modelId="{8CD23B79-82CB-4DDE-ADEB-2B11570C1E27}" type="pres">
      <dgm:prSet presAssocID="{DABD8187-5149-4DDD-A69C-B13184901067}" presName="Name0" presStyleCnt="0">
        <dgm:presLayoutVars>
          <dgm:dir/>
          <dgm:resizeHandles val="exact"/>
        </dgm:presLayoutVars>
      </dgm:prSet>
      <dgm:spPr/>
      <dgm:t>
        <a:bodyPr/>
        <a:lstStyle/>
        <a:p>
          <a:endParaRPr lang="es-ES"/>
        </a:p>
      </dgm:t>
    </dgm:pt>
    <dgm:pt modelId="{A35CA669-1399-4B61-9407-F207D7277B6B}" type="pres">
      <dgm:prSet presAssocID="{DABD8187-5149-4DDD-A69C-B13184901067}" presName="bkgdShp" presStyleLbl="alignAccFollowNode1" presStyleIdx="0" presStyleCnt="1"/>
      <dgm:spPr/>
    </dgm:pt>
    <dgm:pt modelId="{D7218BF8-4303-4C32-9962-B9C4A2111455}" type="pres">
      <dgm:prSet presAssocID="{DABD8187-5149-4DDD-A69C-B13184901067}" presName="linComp" presStyleCnt="0"/>
      <dgm:spPr/>
    </dgm:pt>
    <dgm:pt modelId="{45C38DA2-E198-4893-95EC-BBCB870FFF2A}" type="pres">
      <dgm:prSet presAssocID="{FFF93D78-8A35-47E8-BC93-0E10885F65AF}" presName="compNode" presStyleCnt="0"/>
      <dgm:spPr/>
    </dgm:pt>
    <dgm:pt modelId="{526557FC-12F4-450B-BF53-F47855BEFAFF}" type="pres">
      <dgm:prSet presAssocID="{FFF93D78-8A35-47E8-BC93-0E10885F65AF}" presName="node" presStyleLbl="node1" presStyleIdx="0" presStyleCnt="2">
        <dgm:presLayoutVars>
          <dgm:bulletEnabled val="1"/>
        </dgm:presLayoutVars>
      </dgm:prSet>
      <dgm:spPr/>
      <dgm:t>
        <a:bodyPr/>
        <a:lstStyle/>
        <a:p>
          <a:endParaRPr lang="es-ES"/>
        </a:p>
      </dgm:t>
    </dgm:pt>
    <dgm:pt modelId="{CF47E152-81BD-4843-931A-E9AF6E975157}" type="pres">
      <dgm:prSet presAssocID="{FFF93D78-8A35-47E8-BC93-0E10885F65AF}" presName="invisiNode" presStyleLbl="node1" presStyleIdx="0" presStyleCnt="2"/>
      <dgm:spPr/>
    </dgm:pt>
    <dgm:pt modelId="{A57D54A9-8358-459F-A402-904C66A4186D}" type="pres">
      <dgm:prSet presAssocID="{FFF93D78-8A35-47E8-BC93-0E10885F65AF}" presName="imagNode" presStyleLbl="fgImgPlace1" presStyleIdx="0" presStyleCnt="2"/>
      <dgm:spPr>
        <a:blipFill rotWithShape="1">
          <a:blip xmlns:r="http://schemas.openxmlformats.org/officeDocument/2006/relationships" r:embed="rId1"/>
          <a:stretch>
            <a:fillRect/>
          </a:stretch>
        </a:blipFill>
      </dgm:spPr>
      <dgm:t>
        <a:bodyPr/>
        <a:lstStyle/>
        <a:p>
          <a:endParaRPr lang="es-ES"/>
        </a:p>
      </dgm:t>
    </dgm:pt>
    <dgm:pt modelId="{5175D30D-F47D-4FC8-A032-19DE65F351B8}" type="pres">
      <dgm:prSet presAssocID="{CC024F4C-0517-41EE-9E0E-15BCC7F85202}" presName="sibTrans" presStyleLbl="sibTrans2D1" presStyleIdx="0" presStyleCnt="0"/>
      <dgm:spPr/>
      <dgm:t>
        <a:bodyPr/>
        <a:lstStyle/>
        <a:p>
          <a:endParaRPr lang="es-ES"/>
        </a:p>
      </dgm:t>
    </dgm:pt>
    <dgm:pt modelId="{01E48338-0071-40E7-B40B-FFA985E22A39}" type="pres">
      <dgm:prSet presAssocID="{3534F979-B566-401B-8E09-9CDF6049746F}" presName="compNode" presStyleCnt="0"/>
      <dgm:spPr/>
    </dgm:pt>
    <dgm:pt modelId="{66AB3136-8ECD-4D99-A12D-83C3D50CAA91}" type="pres">
      <dgm:prSet presAssocID="{3534F979-B566-401B-8E09-9CDF6049746F}" presName="node" presStyleLbl="node1" presStyleIdx="1" presStyleCnt="2">
        <dgm:presLayoutVars>
          <dgm:bulletEnabled val="1"/>
        </dgm:presLayoutVars>
      </dgm:prSet>
      <dgm:spPr/>
      <dgm:t>
        <a:bodyPr/>
        <a:lstStyle/>
        <a:p>
          <a:endParaRPr lang="es-ES"/>
        </a:p>
      </dgm:t>
    </dgm:pt>
    <dgm:pt modelId="{73C2E77F-21AC-4BE5-BC4D-92623668605F}" type="pres">
      <dgm:prSet presAssocID="{3534F979-B566-401B-8E09-9CDF6049746F}" presName="invisiNode" presStyleLbl="node1" presStyleIdx="1" presStyleCnt="2"/>
      <dgm:spPr/>
    </dgm:pt>
    <dgm:pt modelId="{4241E0C4-778C-4276-AA0F-9CD02FEA362C}" type="pres">
      <dgm:prSet presAssocID="{3534F979-B566-401B-8E09-9CDF6049746F}" presName="imagNode"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Lst>
  <dgm:cxnLst>
    <dgm:cxn modelId="{01226E06-8671-4D4D-8073-6FD57BD7AE23}" type="presOf" srcId="{DABD8187-5149-4DDD-A69C-B13184901067}" destId="{8CD23B79-82CB-4DDE-ADEB-2B11570C1E27}" srcOrd="0" destOrd="0" presId="urn:microsoft.com/office/officeart/2005/8/layout/pList2"/>
    <dgm:cxn modelId="{BBA5DE79-3A44-4F6A-BDF5-3B0884E66214}" type="presOf" srcId="{CC024F4C-0517-41EE-9E0E-15BCC7F85202}" destId="{5175D30D-F47D-4FC8-A032-19DE65F351B8}" srcOrd="0" destOrd="0" presId="urn:microsoft.com/office/officeart/2005/8/layout/pList2"/>
    <dgm:cxn modelId="{374130C6-8A7D-4A8E-9BEA-90C14F9AAC7A}" type="presOf" srcId="{3534F979-B566-401B-8E09-9CDF6049746F}" destId="{66AB3136-8ECD-4D99-A12D-83C3D50CAA91}" srcOrd="0" destOrd="0" presId="urn:microsoft.com/office/officeart/2005/8/layout/pList2"/>
    <dgm:cxn modelId="{3E4D0D36-7F18-43CA-AE6B-AF4D82ECE7DD}" srcId="{DABD8187-5149-4DDD-A69C-B13184901067}" destId="{3534F979-B566-401B-8E09-9CDF6049746F}" srcOrd="1" destOrd="0" parTransId="{60217311-8B11-4508-8F34-E0C9DF6DEBC2}" sibTransId="{C5AE89E2-0E00-49B0-AF7C-0B7A3951DB90}"/>
    <dgm:cxn modelId="{6610C4D9-6E09-41BA-A2F4-B64422B8DCB0}" srcId="{DABD8187-5149-4DDD-A69C-B13184901067}" destId="{FFF93D78-8A35-47E8-BC93-0E10885F65AF}" srcOrd="0" destOrd="0" parTransId="{565470B5-E08F-46B1-8E15-B4146D9F3ECD}" sibTransId="{CC024F4C-0517-41EE-9E0E-15BCC7F85202}"/>
    <dgm:cxn modelId="{7A67E565-DA35-4B5D-8CE8-67ADFB0037C4}" type="presOf" srcId="{FFF93D78-8A35-47E8-BC93-0E10885F65AF}" destId="{526557FC-12F4-450B-BF53-F47855BEFAFF}" srcOrd="0" destOrd="0" presId="urn:microsoft.com/office/officeart/2005/8/layout/pList2"/>
    <dgm:cxn modelId="{23E8CB08-DDE2-483C-8ACC-04FCE35A90DD}" type="presParOf" srcId="{8CD23B79-82CB-4DDE-ADEB-2B11570C1E27}" destId="{A35CA669-1399-4B61-9407-F207D7277B6B}" srcOrd="0" destOrd="0" presId="urn:microsoft.com/office/officeart/2005/8/layout/pList2"/>
    <dgm:cxn modelId="{4C5C5B9C-4640-47EC-94DA-765E2E92456C}" type="presParOf" srcId="{8CD23B79-82CB-4DDE-ADEB-2B11570C1E27}" destId="{D7218BF8-4303-4C32-9962-B9C4A2111455}" srcOrd="1" destOrd="0" presId="urn:microsoft.com/office/officeart/2005/8/layout/pList2"/>
    <dgm:cxn modelId="{A5276C49-9227-4248-9935-48AEE792FF57}" type="presParOf" srcId="{D7218BF8-4303-4C32-9962-B9C4A2111455}" destId="{45C38DA2-E198-4893-95EC-BBCB870FFF2A}" srcOrd="0" destOrd="0" presId="urn:microsoft.com/office/officeart/2005/8/layout/pList2"/>
    <dgm:cxn modelId="{906CE84C-D9EE-4188-9DDA-850C3200939D}" type="presParOf" srcId="{45C38DA2-E198-4893-95EC-BBCB870FFF2A}" destId="{526557FC-12F4-450B-BF53-F47855BEFAFF}" srcOrd="0" destOrd="0" presId="urn:microsoft.com/office/officeart/2005/8/layout/pList2"/>
    <dgm:cxn modelId="{76B5DB15-8953-464A-9AD8-A1C41F89039C}" type="presParOf" srcId="{45C38DA2-E198-4893-95EC-BBCB870FFF2A}" destId="{CF47E152-81BD-4843-931A-E9AF6E975157}" srcOrd="1" destOrd="0" presId="urn:microsoft.com/office/officeart/2005/8/layout/pList2"/>
    <dgm:cxn modelId="{0984F331-D844-4BE7-8B2A-975A5DE08EE8}" type="presParOf" srcId="{45C38DA2-E198-4893-95EC-BBCB870FFF2A}" destId="{A57D54A9-8358-459F-A402-904C66A4186D}" srcOrd="2" destOrd="0" presId="urn:microsoft.com/office/officeart/2005/8/layout/pList2"/>
    <dgm:cxn modelId="{61C27133-8F4C-4EB6-9C05-D8013DE6BDB6}" type="presParOf" srcId="{D7218BF8-4303-4C32-9962-B9C4A2111455}" destId="{5175D30D-F47D-4FC8-A032-19DE65F351B8}" srcOrd="1" destOrd="0" presId="urn:microsoft.com/office/officeart/2005/8/layout/pList2"/>
    <dgm:cxn modelId="{B22512F9-D75C-474A-A27D-55981BF1515B}" type="presParOf" srcId="{D7218BF8-4303-4C32-9962-B9C4A2111455}" destId="{01E48338-0071-40E7-B40B-FFA985E22A39}" srcOrd="2" destOrd="0" presId="urn:microsoft.com/office/officeart/2005/8/layout/pList2"/>
    <dgm:cxn modelId="{E2EBEDC6-25FB-4BAA-8AD7-6468D53802B8}" type="presParOf" srcId="{01E48338-0071-40E7-B40B-FFA985E22A39}" destId="{66AB3136-8ECD-4D99-A12D-83C3D50CAA91}" srcOrd="0" destOrd="0" presId="urn:microsoft.com/office/officeart/2005/8/layout/pList2"/>
    <dgm:cxn modelId="{1A14E649-BF01-45F9-BC69-B1F83026A38C}" type="presParOf" srcId="{01E48338-0071-40E7-B40B-FFA985E22A39}" destId="{73C2E77F-21AC-4BE5-BC4D-92623668605F}" srcOrd="1" destOrd="0" presId="urn:microsoft.com/office/officeart/2005/8/layout/pList2"/>
    <dgm:cxn modelId="{A5F60AC0-E2CD-4FB6-9B40-9D76809E5B03}" type="presParOf" srcId="{01E48338-0071-40E7-B40B-FFA985E22A39}" destId="{4241E0C4-778C-4276-AA0F-9CD02FEA362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5E9306E-C542-4747-B755-81BE1E9C1D1F}"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ES"/>
        </a:p>
      </dgm:t>
    </dgm:pt>
    <dgm:pt modelId="{9CEC35A7-F8C8-4E54-8EF9-40CC2862833D}">
      <dgm:prSet phldrT="[Texto]"/>
      <dgm:spPr/>
      <dgm:t>
        <a:bodyPr/>
        <a:lstStyle/>
        <a:p>
          <a:r>
            <a:rPr lang="es-ES" dirty="0" smtClean="0"/>
            <a:t>Se recomienda</a:t>
          </a:r>
          <a:endParaRPr lang="es-ES" dirty="0"/>
        </a:p>
      </dgm:t>
    </dgm:pt>
    <dgm:pt modelId="{51042B30-FC99-4C40-ACEB-F729D882C5AD}" type="parTrans" cxnId="{604EC371-EEC4-4DFE-8A45-54DD2705E8A4}">
      <dgm:prSet/>
      <dgm:spPr/>
      <dgm:t>
        <a:bodyPr/>
        <a:lstStyle/>
        <a:p>
          <a:endParaRPr lang="es-ES"/>
        </a:p>
      </dgm:t>
    </dgm:pt>
    <dgm:pt modelId="{9C830188-D7FB-40FA-A497-0F987BDFC7A9}" type="sibTrans" cxnId="{604EC371-EEC4-4DFE-8A45-54DD2705E8A4}">
      <dgm:prSet/>
      <dgm:spPr/>
      <dgm:t>
        <a:bodyPr/>
        <a:lstStyle/>
        <a:p>
          <a:endParaRPr lang="es-ES"/>
        </a:p>
      </dgm:t>
    </dgm:pt>
    <dgm:pt modelId="{1B7CEBF4-D90B-44AC-93CC-C8CE22A5753F}">
      <dgm:prSet phldrT="[Texto]"/>
      <dgm:spPr/>
      <dgm:t>
        <a:bodyPr/>
        <a:lstStyle/>
        <a:p>
          <a:r>
            <a:rPr lang="es-ES" dirty="0" smtClean="0">
              <a:solidFill>
                <a:schemeClr val="tx1"/>
              </a:solidFill>
            </a:rPr>
            <a:t>Apoyar al método de identificación con el uso de técnicas moleculares para establecer diferencias morfológicas y fisiológicas a nivel de especie, tanto para </a:t>
          </a:r>
          <a:r>
            <a:rPr lang="es-ES" i="1" dirty="0" smtClean="0">
              <a:solidFill>
                <a:schemeClr val="tx1"/>
              </a:solidFill>
            </a:rPr>
            <a:t>Scenedesmus</a:t>
          </a:r>
          <a:r>
            <a:rPr lang="es-ES" dirty="0" smtClean="0">
              <a:solidFill>
                <a:schemeClr val="tx1"/>
              </a:solidFill>
            </a:rPr>
            <a:t> sp</a:t>
          </a:r>
          <a:r>
            <a:rPr lang="es-ES" i="1" dirty="0" smtClean="0">
              <a:solidFill>
                <a:schemeClr val="tx1"/>
              </a:solidFill>
            </a:rPr>
            <a:t>. </a:t>
          </a:r>
          <a:r>
            <a:rPr lang="es-ES" dirty="0" smtClean="0">
              <a:solidFill>
                <a:schemeClr val="tx1"/>
              </a:solidFill>
            </a:rPr>
            <a:t>como para </a:t>
          </a:r>
          <a:r>
            <a:rPr lang="es-ES" i="1" dirty="0" smtClean="0">
              <a:solidFill>
                <a:schemeClr val="tx1"/>
              </a:solidFill>
            </a:rPr>
            <a:t>Chlorococcum </a:t>
          </a:r>
          <a:r>
            <a:rPr lang="es-ES" dirty="0" smtClean="0">
              <a:solidFill>
                <a:schemeClr val="tx1"/>
              </a:solidFill>
            </a:rPr>
            <a:t>sp., con el fin de proporcionar características metabólicas más específicas</a:t>
          </a:r>
          <a:endParaRPr lang="es-ES" dirty="0">
            <a:solidFill>
              <a:schemeClr val="tx1"/>
            </a:solidFill>
          </a:endParaRPr>
        </a:p>
      </dgm:t>
    </dgm:pt>
    <dgm:pt modelId="{620FD162-8242-4D54-BDFD-266E4DD742A6}" type="parTrans" cxnId="{FDD02B09-F1A2-46B7-B2EE-B1980AF0D7A6}">
      <dgm:prSet/>
      <dgm:spPr/>
      <dgm:t>
        <a:bodyPr/>
        <a:lstStyle/>
        <a:p>
          <a:endParaRPr lang="es-ES"/>
        </a:p>
      </dgm:t>
    </dgm:pt>
    <dgm:pt modelId="{15C000F3-4055-4EF9-B42D-3DEF8EE27590}" type="sibTrans" cxnId="{FDD02B09-F1A2-46B7-B2EE-B1980AF0D7A6}">
      <dgm:prSet/>
      <dgm:spPr/>
      <dgm:t>
        <a:bodyPr/>
        <a:lstStyle/>
        <a:p>
          <a:endParaRPr lang="es-ES"/>
        </a:p>
      </dgm:t>
    </dgm:pt>
    <dgm:pt modelId="{4FACFB07-588A-4B67-B5C8-943647B1C105}">
      <dgm:prSet phldrT="[Texto]"/>
      <dgm:spPr/>
      <dgm:t>
        <a:bodyPr/>
        <a:lstStyle/>
        <a:p>
          <a:r>
            <a:rPr lang="es-ES" dirty="0" smtClean="0">
              <a:solidFill>
                <a:schemeClr val="tx1"/>
              </a:solidFill>
            </a:rPr>
            <a:t>Para el cultivo de </a:t>
          </a:r>
          <a:r>
            <a:rPr lang="es-ES" i="1" dirty="0" smtClean="0">
              <a:solidFill>
                <a:schemeClr val="tx1"/>
              </a:solidFill>
            </a:rPr>
            <a:t>Scenedesmus</a:t>
          </a:r>
          <a:r>
            <a:rPr lang="es-ES" dirty="0" smtClean="0">
              <a:solidFill>
                <a:schemeClr val="tx1"/>
              </a:solidFill>
            </a:rPr>
            <a:t> sp</a:t>
          </a:r>
          <a:r>
            <a:rPr lang="es-ES" i="1" dirty="0" smtClean="0">
              <a:solidFill>
                <a:schemeClr val="tx1"/>
              </a:solidFill>
            </a:rPr>
            <a:t>. </a:t>
          </a:r>
          <a:r>
            <a:rPr lang="es-ES" dirty="0" smtClean="0">
              <a:solidFill>
                <a:schemeClr val="tx1"/>
              </a:solidFill>
            </a:rPr>
            <a:t>y</a:t>
          </a:r>
          <a:r>
            <a:rPr lang="es-ES" i="1" dirty="0" smtClean="0">
              <a:solidFill>
                <a:schemeClr val="tx1"/>
              </a:solidFill>
            </a:rPr>
            <a:t> Chlorococcum </a:t>
          </a:r>
          <a:r>
            <a:rPr lang="es-ES" dirty="0" smtClean="0">
              <a:solidFill>
                <a:schemeClr val="tx1"/>
              </a:solidFill>
            </a:rPr>
            <a:t>sp., el uso del agua residual sin un tratamiento de esterilización, debido a que representar bajos costos energéticos en la producción de biomasa microalgal</a:t>
          </a:r>
          <a:endParaRPr lang="es-ES" dirty="0">
            <a:solidFill>
              <a:schemeClr val="tx1"/>
            </a:solidFill>
          </a:endParaRPr>
        </a:p>
      </dgm:t>
    </dgm:pt>
    <dgm:pt modelId="{E04C88C1-DE92-43C8-922C-1B067A2E6CC1}" type="parTrans" cxnId="{EE7DB71D-360B-4951-A5E1-8D0856140B4D}">
      <dgm:prSet/>
      <dgm:spPr/>
      <dgm:t>
        <a:bodyPr/>
        <a:lstStyle/>
        <a:p>
          <a:endParaRPr lang="es-ES"/>
        </a:p>
      </dgm:t>
    </dgm:pt>
    <dgm:pt modelId="{D6F8B06B-AF44-447D-951F-8EAF9131C0C9}" type="sibTrans" cxnId="{EE7DB71D-360B-4951-A5E1-8D0856140B4D}">
      <dgm:prSet/>
      <dgm:spPr/>
      <dgm:t>
        <a:bodyPr/>
        <a:lstStyle/>
        <a:p>
          <a:endParaRPr lang="es-ES"/>
        </a:p>
      </dgm:t>
    </dgm:pt>
    <dgm:pt modelId="{9D48F79B-F641-4FB8-B0DD-BC1A7325ADF5}">
      <dgm:prSet phldrT="[Texto]"/>
      <dgm:spPr/>
      <dgm:t>
        <a:bodyPr/>
        <a:lstStyle/>
        <a:p>
          <a:r>
            <a:rPr lang="es-ES" dirty="0" smtClean="0">
              <a:solidFill>
                <a:schemeClr val="tx1"/>
              </a:solidFill>
            </a:rPr>
            <a:t>Se recomienda la adicción de 1.5 mL.L</a:t>
          </a:r>
          <a:r>
            <a:rPr lang="es-ES" baseline="30000" dirty="0" smtClean="0">
              <a:solidFill>
                <a:schemeClr val="tx1"/>
              </a:solidFill>
            </a:rPr>
            <a:t>-1</a:t>
          </a:r>
          <a:r>
            <a:rPr lang="es-ES" dirty="0" smtClean="0">
              <a:solidFill>
                <a:schemeClr val="tx1"/>
              </a:solidFill>
            </a:rPr>
            <a:t> de Nitrofoska ® foliar al agua residual para inducir un mayor crecimiento de </a:t>
          </a:r>
          <a:r>
            <a:rPr lang="es-ES" i="1" dirty="0" smtClean="0">
              <a:solidFill>
                <a:schemeClr val="tx1"/>
              </a:solidFill>
            </a:rPr>
            <a:t>Scenedesmus</a:t>
          </a:r>
          <a:r>
            <a:rPr lang="es-ES" dirty="0" smtClean="0">
              <a:solidFill>
                <a:schemeClr val="tx1"/>
              </a:solidFill>
            </a:rPr>
            <a:t> sp</a:t>
          </a:r>
          <a:r>
            <a:rPr lang="es-ES" i="1" dirty="0" smtClean="0">
              <a:solidFill>
                <a:schemeClr val="tx1"/>
              </a:solidFill>
            </a:rPr>
            <a:t>. </a:t>
          </a:r>
          <a:r>
            <a:rPr lang="es-ES" dirty="0" smtClean="0">
              <a:solidFill>
                <a:schemeClr val="tx1"/>
              </a:solidFill>
            </a:rPr>
            <a:t>y</a:t>
          </a:r>
          <a:r>
            <a:rPr lang="es-ES" i="1" dirty="0" smtClean="0">
              <a:solidFill>
                <a:schemeClr val="tx1"/>
              </a:solidFill>
            </a:rPr>
            <a:t> Chlorococcum </a:t>
          </a:r>
          <a:r>
            <a:rPr lang="es-ES" dirty="0" smtClean="0">
              <a:solidFill>
                <a:schemeClr val="tx1"/>
              </a:solidFill>
            </a:rPr>
            <a:t>sp., ya que de esta forma se proporciona un fuente extra de nutrientes hasta  alcanzar una adaptación total de las microalgas al agua residual.</a:t>
          </a:r>
          <a:endParaRPr lang="es-ES" dirty="0">
            <a:solidFill>
              <a:schemeClr val="tx1"/>
            </a:solidFill>
          </a:endParaRPr>
        </a:p>
      </dgm:t>
    </dgm:pt>
    <dgm:pt modelId="{7298BD01-6B93-45C6-AE5B-CAB0743547E0}" type="parTrans" cxnId="{9AB0B111-D72F-45F2-B4F1-3EB1D18378A3}">
      <dgm:prSet/>
      <dgm:spPr/>
      <dgm:t>
        <a:bodyPr/>
        <a:lstStyle/>
        <a:p>
          <a:endParaRPr lang="es-ES"/>
        </a:p>
      </dgm:t>
    </dgm:pt>
    <dgm:pt modelId="{77207990-9F18-43E9-818A-964BFE524840}" type="sibTrans" cxnId="{9AB0B111-D72F-45F2-B4F1-3EB1D18378A3}">
      <dgm:prSet/>
      <dgm:spPr/>
      <dgm:t>
        <a:bodyPr/>
        <a:lstStyle/>
        <a:p>
          <a:endParaRPr lang="es-ES"/>
        </a:p>
      </dgm:t>
    </dgm:pt>
    <dgm:pt modelId="{486F43EB-8478-4849-97C2-6F83971C563F}">
      <dgm:prSet phldrT="[Texto]"/>
      <dgm:spPr/>
      <dgm:t>
        <a:bodyPr/>
        <a:lstStyle/>
        <a:p>
          <a:r>
            <a:rPr lang="es-ES" dirty="0" smtClean="0">
              <a:solidFill>
                <a:schemeClr val="tx1"/>
              </a:solidFill>
            </a:rPr>
            <a:t>Evaluar el crecimiento de las diferentes especies microalgales propias del agua residual que puedan desarrollarse como parte del consorcio microalgal nativo.  </a:t>
          </a:r>
          <a:endParaRPr lang="es-ES" dirty="0">
            <a:solidFill>
              <a:schemeClr val="tx1"/>
            </a:solidFill>
          </a:endParaRPr>
        </a:p>
      </dgm:t>
    </dgm:pt>
    <dgm:pt modelId="{1DBA4859-670A-4DA7-AE1A-4F4733F54CA4}" type="parTrans" cxnId="{2C086B57-2E55-4361-9864-4BE8D01418CB}">
      <dgm:prSet/>
      <dgm:spPr/>
      <dgm:t>
        <a:bodyPr/>
        <a:lstStyle/>
        <a:p>
          <a:endParaRPr lang="es-ES"/>
        </a:p>
      </dgm:t>
    </dgm:pt>
    <dgm:pt modelId="{502CAA99-A502-4E64-8A03-97DB2A9C4F32}" type="sibTrans" cxnId="{2C086B57-2E55-4361-9864-4BE8D01418CB}">
      <dgm:prSet/>
      <dgm:spPr/>
      <dgm:t>
        <a:bodyPr/>
        <a:lstStyle/>
        <a:p>
          <a:endParaRPr lang="es-ES"/>
        </a:p>
      </dgm:t>
    </dgm:pt>
    <dgm:pt modelId="{F449C9EF-5D57-4B19-A9EF-EC8F092BDD74}">
      <dgm:prSet/>
      <dgm:spPr/>
    </dgm:pt>
    <dgm:pt modelId="{2F677C83-805B-4970-8CBA-0BB4743A636F}" type="parTrans" cxnId="{20CD5CF4-790F-4AFD-B41C-DA7F57BE4285}">
      <dgm:prSet/>
      <dgm:spPr/>
      <dgm:t>
        <a:bodyPr/>
        <a:lstStyle/>
        <a:p>
          <a:endParaRPr lang="es-ES"/>
        </a:p>
      </dgm:t>
    </dgm:pt>
    <dgm:pt modelId="{6AACED9A-4502-4920-B06D-0B9CC96223F2}" type="sibTrans" cxnId="{20CD5CF4-790F-4AFD-B41C-DA7F57BE4285}">
      <dgm:prSet/>
      <dgm:spPr/>
      <dgm:t>
        <a:bodyPr/>
        <a:lstStyle/>
        <a:p>
          <a:endParaRPr lang="es-ES"/>
        </a:p>
      </dgm:t>
    </dgm:pt>
    <dgm:pt modelId="{E6484576-5448-4798-BB06-7CD4CD99C462}" type="pres">
      <dgm:prSet presAssocID="{A5E9306E-C542-4747-B755-81BE1E9C1D1F}" presName="diagram" presStyleCnt="0">
        <dgm:presLayoutVars>
          <dgm:chMax val="1"/>
          <dgm:dir/>
          <dgm:animLvl val="ctr"/>
          <dgm:resizeHandles val="exact"/>
        </dgm:presLayoutVars>
      </dgm:prSet>
      <dgm:spPr/>
      <dgm:t>
        <a:bodyPr/>
        <a:lstStyle/>
        <a:p>
          <a:endParaRPr lang="es-ES"/>
        </a:p>
      </dgm:t>
    </dgm:pt>
    <dgm:pt modelId="{5DDED551-D5D4-4273-8C79-1189DDAA13CD}" type="pres">
      <dgm:prSet presAssocID="{A5E9306E-C542-4747-B755-81BE1E9C1D1F}" presName="matrix" presStyleCnt="0"/>
      <dgm:spPr/>
    </dgm:pt>
    <dgm:pt modelId="{4E4FAB1E-B309-49AB-81DC-34D42AE6CD9A}" type="pres">
      <dgm:prSet presAssocID="{A5E9306E-C542-4747-B755-81BE1E9C1D1F}" presName="tile1" presStyleLbl="node1" presStyleIdx="0" presStyleCnt="4"/>
      <dgm:spPr/>
      <dgm:t>
        <a:bodyPr/>
        <a:lstStyle/>
        <a:p>
          <a:endParaRPr lang="es-ES"/>
        </a:p>
      </dgm:t>
    </dgm:pt>
    <dgm:pt modelId="{9B829602-6A2C-480F-81DB-A5C07255393F}" type="pres">
      <dgm:prSet presAssocID="{A5E9306E-C542-4747-B755-81BE1E9C1D1F}" presName="tile1text" presStyleLbl="node1" presStyleIdx="0" presStyleCnt="4">
        <dgm:presLayoutVars>
          <dgm:chMax val="0"/>
          <dgm:chPref val="0"/>
          <dgm:bulletEnabled val="1"/>
        </dgm:presLayoutVars>
      </dgm:prSet>
      <dgm:spPr/>
      <dgm:t>
        <a:bodyPr/>
        <a:lstStyle/>
        <a:p>
          <a:endParaRPr lang="es-ES"/>
        </a:p>
      </dgm:t>
    </dgm:pt>
    <dgm:pt modelId="{8D51007F-73E9-4C7A-9DEA-4C0D9CCF059D}" type="pres">
      <dgm:prSet presAssocID="{A5E9306E-C542-4747-B755-81BE1E9C1D1F}" presName="tile2" presStyleLbl="node1" presStyleIdx="1" presStyleCnt="4"/>
      <dgm:spPr/>
      <dgm:t>
        <a:bodyPr/>
        <a:lstStyle/>
        <a:p>
          <a:endParaRPr lang="es-ES"/>
        </a:p>
      </dgm:t>
    </dgm:pt>
    <dgm:pt modelId="{65354900-3E3D-49F7-9491-3DE85B19103F}" type="pres">
      <dgm:prSet presAssocID="{A5E9306E-C542-4747-B755-81BE1E9C1D1F}" presName="tile2text" presStyleLbl="node1" presStyleIdx="1" presStyleCnt="4">
        <dgm:presLayoutVars>
          <dgm:chMax val="0"/>
          <dgm:chPref val="0"/>
          <dgm:bulletEnabled val="1"/>
        </dgm:presLayoutVars>
      </dgm:prSet>
      <dgm:spPr/>
      <dgm:t>
        <a:bodyPr/>
        <a:lstStyle/>
        <a:p>
          <a:endParaRPr lang="es-ES"/>
        </a:p>
      </dgm:t>
    </dgm:pt>
    <dgm:pt modelId="{AAC96F7E-44C0-418C-A09B-F1324036EF5E}" type="pres">
      <dgm:prSet presAssocID="{A5E9306E-C542-4747-B755-81BE1E9C1D1F}" presName="tile3" presStyleLbl="node1" presStyleIdx="2" presStyleCnt="4"/>
      <dgm:spPr/>
      <dgm:t>
        <a:bodyPr/>
        <a:lstStyle/>
        <a:p>
          <a:endParaRPr lang="es-ES"/>
        </a:p>
      </dgm:t>
    </dgm:pt>
    <dgm:pt modelId="{FCFBB2DC-5FF4-4FC0-A1CC-67CC01DDB99D}" type="pres">
      <dgm:prSet presAssocID="{A5E9306E-C542-4747-B755-81BE1E9C1D1F}" presName="tile3text" presStyleLbl="node1" presStyleIdx="2" presStyleCnt="4">
        <dgm:presLayoutVars>
          <dgm:chMax val="0"/>
          <dgm:chPref val="0"/>
          <dgm:bulletEnabled val="1"/>
        </dgm:presLayoutVars>
      </dgm:prSet>
      <dgm:spPr/>
      <dgm:t>
        <a:bodyPr/>
        <a:lstStyle/>
        <a:p>
          <a:endParaRPr lang="es-ES"/>
        </a:p>
      </dgm:t>
    </dgm:pt>
    <dgm:pt modelId="{E83F0C85-A41D-4FE6-B40F-D767FD5B4A49}" type="pres">
      <dgm:prSet presAssocID="{A5E9306E-C542-4747-B755-81BE1E9C1D1F}" presName="tile4" presStyleLbl="node1" presStyleIdx="3" presStyleCnt="4"/>
      <dgm:spPr/>
      <dgm:t>
        <a:bodyPr/>
        <a:lstStyle/>
        <a:p>
          <a:endParaRPr lang="es-ES"/>
        </a:p>
      </dgm:t>
    </dgm:pt>
    <dgm:pt modelId="{0FBAE6EB-C03C-4B79-AE8C-2F25D918604D}" type="pres">
      <dgm:prSet presAssocID="{A5E9306E-C542-4747-B755-81BE1E9C1D1F}" presName="tile4text" presStyleLbl="node1" presStyleIdx="3" presStyleCnt="4">
        <dgm:presLayoutVars>
          <dgm:chMax val="0"/>
          <dgm:chPref val="0"/>
          <dgm:bulletEnabled val="1"/>
        </dgm:presLayoutVars>
      </dgm:prSet>
      <dgm:spPr/>
      <dgm:t>
        <a:bodyPr/>
        <a:lstStyle/>
        <a:p>
          <a:endParaRPr lang="es-ES"/>
        </a:p>
      </dgm:t>
    </dgm:pt>
    <dgm:pt modelId="{01EFD6C3-1F8F-484F-BBBB-015A40A46660}" type="pres">
      <dgm:prSet presAssocID="{A5E9306E-C542-4747-B755-81BE1E9C1D1F}" presName="centerTile" presStyleLbl="fgShp" presStyleIdx="0" presStyleCnt="1">
        <dgm:presLayoutVars>
          <dgm:chMax val="0"/>
          <dgm:chPref val="0"/>
        </dgm:presLayoutVars>
      </dgm:prSet>
      <dgm:spPr/>
      <dgm:t>
        <a:bodyPr/>
        <a:lstStyle/>
        <a:p>
          <a:endParaRPr lang="es-ES"/>
        </a:p>
      </dgm:t>
    </dgm:pt>
  </dgm:ptLst>
  <dgm:cxnLst>
    <dgm:cxn modelId="{994384EE-E36A-4B9E-AEBD-31B382131B9F}" type="presOf" srcId="{486F43EB-8478-4849-97C2-6F83971C563F}" destId="{E83F0C85-A41D-4FE6-B40F-D767FD5B4A49}" srcOrd="0" destOrd="0" presId="urn:microsoft.com/office/officeart/2005/8/layout/matrix1"/>
    <dgm:cxn modelId="{6CE4E652-BF60-468E-81D9-A28BAFD9B6F8}" type="presOf" srcId="{1B7CEBF4-D90B-44AC-93CC-C8CE22A5753F}" destId="{4E4FAB1E-B309-49AB-81DC-34D42AE6CD9A}" srcOrd="0" destOrd="0" presId="urn:microsoft.com/office/officeart/2005/8/layout/matrix1"/>
    <dgm:cxn modelId="{FB2F6C1E-9090-4D12-81D5-C11B2EB56CDA}" type="presOf" srcId="{4FACFB07-588A-4B67-B5C8-943647B1C105}" destId="{8D51007F-73E9-4C7A-9DEA-4C0D9CCF059D}" srcOrd="0" destOrd="0" presId="urn:microsoft.com/office/officeart/2005/8/layout/matrix1"/>
    <dgm:cxn modelId="{FDD02B09-F1A2-46B7-B2EE-B1980AF0D7A6}" srcId="{9CEC35A7-F8C8-4E54-8EF9-40CC2862833D}" destId="{1B7CEBF4-D90B-44AC-93CC-C8CE22A5753F}" srcOrd="0" destOrd="0" parTransId="{620FD162-8242-4D54-BDFD-266E4DD742A6}" sibTransId="{15C000F3-4055-4EF9-B42D-3DEF8EE27590}"/>
    <dgm:cxn modelId="{EE7DB71D-360B-4951-A5E1-8D0856140B4D}" srcId="{9CEC35A7-F8C8-4E54-8EF9-40CC2862833D}" destId="{4FACFB07-588A-4B67-B5C8-943647B1C105}" srcOrd="1" destOrd="0" parTransId="{E04C88C1-DE92-43C8-922C-1B067A2E6CC1}" sibTransId="{D6F8B06B-AF44-447D-951F-8EAF9131C0C9}"/>
    <dgm:cxn modelId="{20CD5CF4-790F-4AFD-B41C-DA7F57BE4285}" srcId="{9CEC35A7-F8C8-4E54-8EF9-40CC2862833D}" destId="{F449C9EF-5D57-4B19-A9EF-EC8F092BDD74}" srcOrd="4" destOrd="0" parTransId="{2F677C83-805B-4970-8CBA-0BB4743A636F}" sibTransId="{6AACED9A-4502-4920-B06D-0B9CC96223F2}"/>
    <dgm:cxn modelId="{44E21A91-281C-4EBC-A0D2-6114F6420A2F}" type="presOf" srcId="{A5E9306E-C542-4747-B755-81BE1E9C1D1F}" destId="{E6484576-5448-4798-BB06-7CD4CD99C462}" srcOrd="0" destOrd="0" presId="urn:microsoft.com/office/officeart/2005/8/layout/matrix1"/>
    <dgm:cxn modelId="{AAC908A6-7CC5-45FC-993E-666E6FEF8B63}" type="presOf" srcId="{4FACFB07-588A-4B67-B5C8-943647B1C105}" destId="{65354900-3E3D-49F7-9491-3DE85B19103F}" srcOrd="1" destOrd="0" presId="urn:microsoft.com/office/officeart/2005/8/layout/matrix1"/>
    <dgm:cxn modelId="{2C086B57-2E55-4361-9864-4BE8D01418CB}" srcId="{9CEC35A7-F8C8-4E54-8EF9-40CC2862833D}" destId="{486F43EB-8478-4849-97C2-6F83971C563F}" srcOrd="3" destOrd="0" parTransId="{1DBA4859-670A-4DA7-AE1A-4F4733F54CA4}" sibTransId="{502CAA99-A502-4E64-8A03-97DB2A9C4F32}"/>
    <dgm:cxn modelId="{8702E081-92D7-4DA6-B68A-A6F2734BFD3E}" type="presOf" srcId="{486F43EB-8478-4849-97C2-6F83971C563F}" destId="{0FBAE6EB-C03C-4B79-AE8C-2F25D918604D}" srcOrd="1" destOrd="0" presId="urn:microsoft.com/office/officeart/2005/8/layout/matrix1"/>
    <dgm:cxn modelId="{AF194DEC-2CDF-498D-BC7E-B2257E192163}" type="presOf" srcId="{9D48F79B-F641-4FB8-B0DD-BC1A7325ADF5}" destId="{FCFBB2DC-5FF4-4FC0-A1CC-67CC01DDB99D}" srcOrd="1" destOrd="0" presId="urn:microsoft.com/office/officeart/2005/8/layout/matrix1"/>
    <dgm:cxn modelId="{D6215796-480C-4C28-A2DE-36BB5B7F1AFC}" type="presOf" srcId="{9CEC35A7-F8C8-4E54-8EF9-40CC2862833D}" destId="{01EFD6C3-1F8F-484F-BBBB-015A40A46660}" srcOrd="0" destOrd="0" presId="urn:microsoft.com/office/officeart/2005/8/layout/matrix1"/>
    <dgm:cxn modelId="{3787D0B2-4069-4647-96A7-882C6C60B02B}" type="presOf" srcId="{9D48F79B-F641-4FB8-B0DD-BC1A7325ADF5}" destId="{AAC96F7E-44C0-418C-A09B-F1324036EF5E}" srcOrd="0" destOrd="0" presId="urn:microsoft.com/office/officeart/2005/8/layout/matrix1"/>
    <dgm:cxn modelId="{0F0043A2-77ED-4DC6-8D12-FEA59A915299}" type="presOf" srcId="{1B7CEBF4-D90B-44AC-93CC-C8CE22A5753F}" destId="{9B829602-6A2C-480F-81DB-A5C07255393F}" srcOrd="1" destOrd="0" presId="urn:microsoft.com/office/officeart/2005/8/layout/matrix1"/>
    <dgm:cxn modelId="{9AB0B111-D72F-45F2-B4F1-3EB1D18378A3}" srcId="{9CEC35A7-F8C8-4E54-8EF9-40CC2862833D}" destId="{9D48F79B-F641-4FB8-B0DD-BC1A7325ADF5}" srcOrd="2" destOrd="0" parTransId="{7298BD01-6B93-45C6-AE5B-CAB0743547E0}" sibTransId="{77207990-9F18-43E9-818A-964BFE524840}"/>
    <dgm:cxn modelId="{604EC371-EEC4-4DFE-8A45-54DD2705E8A4}" srcId="{A5E9306E-C542-4747-B755-81BE1E9C1D1F}" destId="{9CEC35A7-F8C8-4E54-8EF9-40CC2862833D}" srcOrd="0" destOrd="0" parTransId="{51042B30-FC99-4C40-ACEB-F729D882C5AD}" sibTransId="{9C830188-D7FB-40FA-A497-0F987BDFC7A9}"/>
    <dgm:cxn modelId="{A49E4048-D74A-47D1-9627-5C17D1707B0A}" type="presParOf" srcId="{E6484576-5448-4798-BB06-7CD4CD99C462}" destId="{5DDED551-D5D4-4273-8C79-1189DDAA13CD}" srcOrd="0" destOrd="0" presId="urn:microsoft.com/office/officeart/2005/8/layout/matrix1"/>
    <dgm:cxn modelId="{23C9FDA6-C954-4649-8E69-44F94BA658C1}" type="presParOf" srcId="{5DDED551-D5D4-4273-8C79-1189DDAA13CD}" destId="{4E4FAB1E-B309-49AB-81DC-34D42AE6CD9A}" srcOrd="0" destOrd="0" presId="urn:microsoft.com/office/officeart/2005/8/layout/matrix1"/>
    <dgm:cxn modelId="{CB03D6BA-F1C9-4306-8206-CB565EA7FB7D}" type="presParOf" srcId="{5DDED551-D5D4-4273-8C79-1189DDAA13CD}" destId="{9B829602-6A2C-480F-81DB-A5C07255393F}" srcOrd="1" destOrd="0" presId="urn:microsoft.com/office/officeart/2005/8/layout/matrix1"/>
    <dgm:cxn modelId="{AEEE9C2D-1F99-4B5B-88CC-519118A70292}" type="presParOf" srcId="{5DDED551-D5D4-4273-8C79-1189DDAA13CD}" destId="{8D51007F-73E9-4C7A-9DEA-4C0D9CCF059D}" srcOrd="2" destOrd="0" presId="urn:microsoft.com/office/officeart/2005/8/layout/matrix1"/>
    <dgm:cxn modelId="{01AADD4A-BDAE-4FD4-B11D-D56A253B561B}" type="presParOf" srcId="{5DDED551-D5D4-4273-8C79-1189DDAA13CD}" destId="{65354900-3E3D-49F7-9491-3DE85B19103F}" srcOrd="3" destOrd="0" presId="urn:microsoft.com/office/officeart/2005/8/layout/matrix1"/>
    <dgm:cxn modelId="{D2A9D985-716E-45D5-9F38-45A29329D3C3}" type="presParOf" srcId="{5DDED551-D5D4-4273-8C79-1189DDAA13CD}" destId="{AAC96F7E-44C0-418C-A09B-F1324036EF5E}" srcOrd="4" destOrd="0" presId="urn:microsoft.com/office/officeart/2005/8/layout/matrix1"/>
    <dgm:cxn modelId="{90945603-0A5B-47E7-9A07-1A9D78F2676A}" type="presParOf" srcId="{5DDED551-D5D4-4273-8C79-1189DDAA13CD}" destId="{FCFBB2DC-5FF4-4FC0-A1CC-67CC01DDB99D}" srcOrd="5" destOrd="0" presId="urn:microsoft.com/office/officeart/2005/8/layout/matrix1"/>
    <dgm:cxn modelId="{DEF6B78F-40A6-4500-9E55-5A0DED3545E6}" type="presParOf" srcId="{5DDED551-D5D4-4273-8C79-1189DDAA13CD}" destId="{E83F0C85-A41D-4FE6-B40F-D767FD5B4A49}" srcOrd="6" destOrd="0" presId="urn:microsoft.com/office/officeart/2005/8/layout/matrix1"/>
    <dgm:cxn modelId="{440392E0-1293-46CE-8154-6F17F51703D5}" type="presParOf" srcId="{5DDED551-D5D4-4273-8C79-1189DDAA13CD}" destId="{0FBAE6EB-C03C-4B79-AE8C-2F25D918604D}" srcOrd="7" destOrd="0" presId="urn:microsoft.com/office/officeart/2005/8/layout/matrix1"/>
    <dgm:cxn modelId="{965482B3-7D37-45E5-A530-38B4A829B1E6}" type="presParOf" srcId="{E6484576-5448-4798-BB06-7CD4CD99C462}" destId="{01EFD6C3-1F8F-484F-BBBB-015A40A4666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6CFE44-C5E2-43B5-90C3-9CB33D611251}" type="doc">
      <dgm:prSet loTypeId="urn:microsoft.com/office/officeart/2008/layout/HorizontalMultiLevelHierarchy" loCatId="hierarchy" qsTypeId="urn:microsoft.com/office/officeart/2005/8/quickstyle/simple3" qsCatId="simple" csTypeId="urn:microsoft.com/office/officeart/2005/8/colors/colorful2" csCatId="colorful" phldr="1"/>
      <dgm:spPr/>
      <dgm:t>
        <a:bodyPr/>
        <a:lstStyle/>
        <a:p>
          <a:endParaRPr lang="es-ES"/>
        </a:p>
      </dgm:t>
    </dgm:pt>
    <dgm:pt modelId="{3DC407D2-A4CE-48A8-9D07-D0831DD30582}">
      <dgm:prSet phldrT="[Texto]"/>
      <dgm:spPr/>
      <dgm:t>
        <a:bodyPr/>
        <a:lstStyle/>
        <a:p>
          <a:r>
            <a:rPr lang="es-ES" dirty="0" smtClean="0"/>
            <a:t>Tratamiento de aguas residuales</a:t>
          </a:r>
          <a:endParaRPr lang="es-ES" dirty="0"/>
        </a:p>
      </dgm:t>
    </dgm:pt>
    <dgm:pt modelId="{B6C983F4-ED71-4BDE-A83D-C526402541DA}" type="parTrans" cxnId="{46D2A9AA-4896-46DD-83A7-D58A4B36BE4B}">
      <dgm:prSet/>
      <dgm:spPr/>
      <dgm:t>
        <a:bodyPr/>
        <a:lstStyle/>
        <a:p>
          <a:endParaRPr lang="es-ES"/>
        </a:p>
      </dgm:t>
    </dgm:pt>
    <dgm:pt modelId="{CF7FB61D-C911-439F-80E4-C94096F26E5A}" type="sibTrans" cxnId="{46D2A9AA-4896-46DD-83A7-D58A4B36BE4B}">
      <dgm:prSet/>
      <dgm:spPr/>
      <dgm:t>
        <a:bodyPr/>
        <a:lstStyle/>
        <a:p>
          <a:endParaRPr lang="es-ES"/>
        </a:p>
      </dgm:t>
    </dgm:pt>
    <dgm:pt modelId="{ACB2FBEF-7859-4D57-87E0-A20BE6E3E5FB}">
      <dgm:prSet phldrT="[Texto]"/>
      <dgm:spPr/>
      <dgm:t>
        <a:bodyPr/>
        <a:lstStyle/>
        <a:p>
          <a:r>
            <a:rPr lang="es-ES" dirty="0" smtClean="0"/>
            <a:t>Primario</a:t>
          </a:r>
          <a:endParaRPr lang="es-ES" dirty="0"/>
        </a:p>
      </dgm:t>
    </dgm:pt>
    <dgm:pt modelId="{109FD2F3-E570-4052-A0D2-EAC7B05F35A4}" type="parTrans" cxnId="{4D06D294-923F-4D80-92A7-4BCBD5294219}">
      <dgm:prSet/>
      <dgm:spPr/>
      <dgm:t>
        <a:bodyPr/>
        <a:lstStyle/>
        <a:p>
          <a:endParaRPr lang="es-ES"/>
        </a:p>
      </dgm:t>
    </dgm:pt>
    <dgm:pt modelId="{35275664-7AF4-4E4F-94FB-2B5ADA56124C}" type="sibTrans" cxnId="{4D06D294-923F-4D80-92A7-4BCBD5294219}">
      <dgm:prSet/>
      <dgm:spPr/>
      <dgm:t>
        <a:bodyPr/>
        <a:lstStyle/>
        <a:p>
          <a:endParaRPr lang="es-ES"/>
        </a:p>
      </dgm:t>
    </dgm:pt>
    <dgm:pt modelId="{108A6852-B65F-4021-A8A5-552DB2D4A7C7}">
      <dgm:prSet phldrT="[Texto]"/>
      <dgm:spPr/>
      <dgm:t>
        <a:bodyPr/>
        <a:lstStyle/>
        <a:p>
          <a:r>
            <a:rPr lang="es-ES" dirty="0" smtClean="0"/>
            <a:t>Secundario</a:t>
          </a:r>
          <a:endParaRPr lang="es-ES" dirty="0"/>
        </a:p>
      </dgm:t>
    </dgm:pt>
    <dgm:pt modelId="{C96F7897-8C89-4870-9421-34D99CE12D6C}" type="parTrans" cxnId="{3BB54820-CA60-4BF0-A362-5582607D63FD}">
      <dgm:prSet/>
      <dgm:spPr/>
      <dgm:t>
        <a:bodyPr/>
        <a:lstStyle/>
        <a:p>
          <a:endParaRPr lang="es-ES"/>
        </a:p>
      </dgm:t>
    </dgm:pt>
    <dgm:pt modelId="{0DEA6A5F-3CB6-4CBE-BAE3-6E8AA3694813}" type="sibTrans" cxnId="{3BB54820-CA60-4BF0-A362-5582607D63FD}">
      <dgm:prSet/>
      <dgm:spPr/>
      <dgm:t>
        <a:bodyPr/>
        <a:lstStyle/>
        <a:p>
          <a:endParaRPr lang="es-ES"/>
        </a:p>
      </dgm:t>
    </dgm:pt>
    <dgm:pt modelId="{7198B9FC-215B-40AF-A5AE-8AEC41E678BF}">
      <dgm:prSet phldrT="[Texto]"/>
      <dgm:spPr/>
      <dgm:t>
        <a:bodyPr/>
        <a:lstStyle/>
        <a:p>
          <a:r>
            <a:rPr lang="es-ES" dirty="0" smtClean="0"/>
            <a:t>Terciario</a:t>
          </a:r>
          <a:endParaRPr lang="es-ES" dirty="0"/>
        </a:p>
      </dgm:t>
    </dgm:pt>
    <dgm:pt modelId="{57724749-C047-4105-98F2-F6725E62099F}" type="parTrans" cxnId="{95DB8E77-A1E9-47CC-81B9-BF70C69E807C}">
      <dgm:prSet/>
      <dgm:spPr/>
      <dgm:t>
        <a:bodyPr/>
        <a:lstStyle/>
        <a:p>
          <a:endParaRPr lang="es-ES"/>
        </a:p>
      </dgm:t>
    </dgm:pt>
    <dgm:pt modelId="{1B6DAD2D-7460-474D-94FD-4279B6F5D576}" type="sibTrans" cxnId="{95DB8E77-A1E9-47CC-81B9-BF70C69E807C}">
      <dgm:prSet/>
      <dgm:spPr/>
      <dgm:t>
        <a:bodyPr/>
        <a:lstStyle/>
        <a:p>
          <a:endParaRPr lang="es-ES"/>
        </a:p>
      </dgm:t>
    </dgm:pt>
    <dgm:pt modelId="{F916B5C6-70D9-43D9-97FA-508A7BDE7962}" type="pres">
      <dgm:prSet presAssocID="{7D6CFE44-C5E2-43B5-90C3-9CB33D611251}" presName="Name0" presStyleCnt="0">
        <dgm:presLayoutVars>
          <dgm:chPref val="1"/>
          <dgm:dir/>
          <dgm:animOne val="branch"/>
          <dgm:animLvl val="lvl"/>
          <dgm:resizeHandles val="exact"/>
        </dgm:presLayoutVars>
      </dgm:prSet>
      <dgm:spPr/>
      <dgm:t>
        <a:bodyPr/>
        <a:lstStyle/>
        <a:p>
          <a:endParaRPr lang="es-ES"/>
        </a:p>
      </dgm:t>
    </dgm:pt>
    <dgm:pt modelId="{DF373ECE-C2BE-4D16-A7EE-FE434DBBE3D9}" type="pres">
      <dgm:prSet presAssocID="{3DC407D2-A4CE-48A8-9D07-D0831DD30582}" presName="root1" presStyleCnt="0"/>
      <dgm:spPr/>
    </dgm:pt>
    <dgm:pt modelId="{BDB69D26-DB0D-495D-94F7-1306874A86DE}" type="pres">
      <dgm:prSet presAssocID="{3DC407D2-A4CE-48A8-9D07-D0831DD30582}" presName="LevelOneTextNode" presStyleLbl="node0" presStyleIdx="0" presStyleCnt="1" custAng="5400000" custScaleY="35438" custLinFactNeighborX="-51125" custLinFactNeighborY="0">
        <dgm:presLayoutVars>
          <dgm:chPref val="3"/>
        </dgm:presLayoutVars>
      </dgm:prSet>
      <dgm:spPr/>
      <dgm:t>
        <a:bodyPr/>
        <a:lstStyle/>
        <a:p>
          <a:endParaRPr lang="es-ES"/>
        </a:p>
      </dgm:t>
    </dgm:pt>
    <dgm:pt modelId="{39C8400E-781B-4695-AE3E-3DCCA56E8D7F}" type="pres">
      <dgm:prSet presAssocID="{3DC407D2-A4CE-48A8-9D07-D0831DD30582}" presName="level2hierChild" presStyleCnt="0"/>
      <dgm:spPr/>
    </dgm:pt>
    <dgm:pt modelId="{D564D62F-1309-4434-BD77-7CC426CA399B}" type="pres">
      <dgm:prSet presAssocID="{109FD2F3-E570-4052-A0D2-EAC7B05F35A4}" presName="conn2-1" presStyleLbl="parChTrans1D2" presStyleIdx="0" presStyleCnt="3"/>
      <dgm:spPr/>
      <dgm:t>
        <a:bodyPr/>
        <a:lstStyle/>
        <a:p>
          <a:endParaRPr lang="es-ES"/>
        </a:p>
      </dgm:t>
    </dgm:pt>
    <dgm:pt modelId="{C0B433AC-ABFE-4A0E-9DB2-84661A5D84A9}" type="pres">
      <dgm:prSet presAssocID="{109FD2F3-E570-4052-A0D2-EAC7B05F35A4}" presName="connTx" presStyleLbl="parChTrans1D2" presStyleIdx="0" presStyleCnt="3"/>
      <dgm:spPr/>
      <dgm:t>
        <a:bodyPr/>
        <a:lstStyle/>
        <a:p>
          <a:endParaRPr lang="es-ES"/>
        </a:p>
      </dgm:t>
    </dgm:pt>
    <dgm:pt modelId="{C38919CD-E754-47D1-B5AA-758CA49A0911}" type="pres">
      <dgm:prSet presAssocID="{ACB2FBEF-7859-4D57-87E0-A20BE6E3E5FB}" presName="root2" presStyleCnt="0"/>
      <dgm:spPr/>
    </dgm:pt>
    <dgm:pt modelId="{761511F6-DF1C-4E53-A24B-C43121EE7941}" type="pres">
      <dgm:prSet presAssocID="{ACB2FBEF-7859-4D57-87E0-A20BE6E3E5FB}" presName="LevelTwoTextNode" presStyleLbl="node2" presStyleIdx="0" presStyleCnt="3" custScaleX="70211">
        <dgm:presLayoutVars>
          <dgm:chPref val="3"/>
        </dgm:presLayoutVars>
      </dgm:prSet>
      <dgm:spPr/>
      <dgm:t>
        <a:bodyPr/>
        <a:lstStyle/>
        <a:p>
          <a:endParaRPr lang="es-ES"/>
        </a:p>
      </dgm:t>
    </dgm:pt>
    <dgm:pt modelId="{7F2D38A6-E581-4D4A-86B0-EAA6F82938DE}" type="pres">
      <dgm:prSet presAssocID="{ACB2FBEF-7859-4D57-87E0-A20BE6E3E5FB}" presName="level3hierChild" presStyleCnt="0"/>
      <dgm:spPr/>
    </dgm:pt>
    <dgm:pt modelId="{E7CD76B8-1598-4A7C-A141-BFD7315270E5}" type="pres">
      <dgm:prSet presAssocID="{C96F7897-8C89-4870-9421-34D99CE12D6C}" presName="conn2-1" presStyleLbl="parChTrans1D2" presStyleIdx="1" presStyleCnt="3"/>
      <dgm:spPr/>
      <dgm:t>
        <a:bodyPr/>
        <a:lstStyle/>
        <a:p>
          <a:endParaRPr lang="es-ES"/>
        </a:p>
      </dgm:t>
    </dgm:pt>
    <dgm:pt modelId="{A251FE05-C417-4C4E-9D37-324FABC71CEA}" type="pres">
      <dgm:prSet presAssocID="{C96F7897-8C89-4870-9421-34D99CE12D6C}" presName="connTx" presStyleLbl="parChTrans1D2" presStyleIdx="1" presStyleCnt="3"/>
      <dgm:spPr/>
      <dgm:t>
        <a:bodyPr/>
        <a:lstStyle/>
        <a:p>
          <a:endParaRPr lang="es-ES"/>
        </a:p>
      </dgm:t>
    </dgm:pt>
    <dgm:pt modelId="{0987241A-CA31-4C2E-8898-7CD39AFCB2EF}" type="pres">
      <dgm:prSet presAssocID="{108A6852-B65F-4021-A8A5-552DB2D4A7C7}" presName="root2" presStyleCnt="0"/>
      <dgm:spPr/>
    </dgm:pt>
    <dgm:pt modelId="{805CE3CD-B340-494B-AFA8-7A46863DB4CE}" type="pres">
      <dgm:prSet presAssocID="{108A6852-B65F-4021-A8A5-552DB2D4A7C7}" presName="LevelTwoTextNode" presStyleLbl="node2" presStyleIdx="1" presStyleCnt="3" custScaleX="70212">
        <dgm:presLayoutVars>
          <dgm:chPref val="3"/>
        </dgm:presLayoutVars>
      </dgm:prSet>
      <dgm:spPr/>
      <dgm:t>
        <a:bodyPr/>
        <a:lstStyle/>
        <a:p>
          <a:endParaRPr lang="es-ES"/>
        </a:p>
      </dgm:t>
    </dgm:pt>
    <dgm:pt modelId="{0163BA53-B9E9-40F4-AA62-C1B8418CEF16}" type="pres">
      <dgm:prSet presAssocID="{108A6852-B65F-4021-A8A5-552DB2D4A7C7}" presName="level3hierChild" presStyleCnt="0"/>
      <dgm:spPr/>
    </dgm:pt>
    <dgm:pt modelId="{25FC6B94-DAF0-4D08-868D-539A1018E487}" type="pres">
      <dgm:prSet presAssocID="{57724749-C047-4105-98F2-F6725E62099F}" presName="conn2-1" presStyleLbl="parChTrans1D2" presStyleIdx="2" presStyleCnt="3"/>
      <dgm:spPr/>
      <dgm:t>
        <a:bodyPr/>
        <a:lstStyle/>
        <a:p>
          <a:endParaRPr lang="es-ES"/>
        </a:p>
      </dgm:t>
    </dgm:pt>
    <dgm:pt modelId="{597CE34B-560A-447D-A98B-53923ADFF0D2}" type="pres">
      <dgm:prSet presAssocID="{57724749-C047-4105-98F2-F6725E62099F}" presName="connTx" presStyleLbl="parChTrans1D2" presStyleIdx="2" presStyleCnt="3"/>
      <dgm:spPr/>
      <dgm:t>
        <a:bodyPr/>
        <a:lstStyle/>
        <a:p>
          <a:endParaRPr lang="es-ES"/>
        </a:p>
      </dgm:t>
    </dgm:pt>
    <dgm:pt modelId="{86550AB8-6F46-41F9-BBAE-A8F6CC54C708}" type="pres">
      <dgm:prSet presAssocID="{7198B9FC-215B-40AF-A5AE-8AEC41E678BF}" presName="root2" presStyleCnt="0"/>
      <dgm:spPr/>
    </dgm:pt>
    <dgm:pt modelId="{40FDD9C7-1353-47F8-B3B4-9E4C08772174}" type="pres">
      <dgm:prSet presAssocID="{7198B9FC-215B-40AF-A5AE-8AEC41E678BF}" presName="LevelTwoTextNode" presStyleLbl="node2" presStyleIdx="2" presStyleCnt="3" custScaleX="70212">
        <dgm:presLayoutVars>
          <dgm:chPref val="3"/>
        </dgm:presLayoutVars>
      </dgm:prSet>
      <dgm:spPr/>
      <dgm:t>
        <a:bodyPr/>
        <a:lstStyle/>
        <a:p>
          <a:endParaRPr lang="es-ES"/>
        </a:p>
      </dgm:t>
    </dgm:pt>
    <dgm:pt modelId="{6B396D90-CB5F-4334-8117-6F81E8923C75}" type="pres">
      <dgm:prSet presAssocID="{7198B9FC-215B-40AF-A5AE-8AEC41E678BF}" presName="level3hierChild" presStyleCnt="0"/>
      <dgm:spPr/>
    </dgm:pt>
  </dgm:ptLst>
  <dgm:cxnLst>
    <dgm:cxn modelId="{59F4EF98-FA15-45FE-83D1-04D19D4E775B}" type="presOf" srcId="{57724749-C047-4105-98F2-F6725E62099F}" destId="{25FC6B94-DAF0-4D08-868D-539A1018E487}" srcOrd="0" destOrd="0" presId="urn:microsoft.com/office/officeart/2008/layout/HorizontalMultiLevelHierarchy"/>
    <dgm:cxn modelId="{4D06D294-923F-4D80-92A7-4BCBD5294219}" srcId="{3DC407D2-A4CE-48A8-9D07-D0831DD30582}" destId="{ACB2FBEF-7859-4D57-87E0-A20BE6E3E5FB}" srcOrd="0" destOrd="0" parTransId="{109FD2F3-E570-4052-A0D2-EAC7B05F35A4}" sibTransId="{35275664-7AF4-4E4F-94FB-2B5ADA56124C}"/>
    <dgm:cxn modelId="{AF23479C-D19E-4321-962C-921E9BD10035}" type="presOf" srcId="{3DC407D2-A4CE-48A8-9D07-D0831DD30582}" destId="{BDB69D26-DB0D-495D-94F7-1306874A86DE}" srcOrd="0" destOrd="0" presId="urn:microsoft.com/office/officeart/2008/layout/HorizontalMultiLevelHierarchy"/>
    <dgm:cxn modelId="{D77B2E4B-3E7E-4B8E-A2E6-9E680DD80B35}" type="presOf" srcId="{7D6CFE44-C5E2-43B5-90C3-9CB33D611251}" destId="{F916B5C6-70D9-43D9-97FA-508A7BDE7962}" srcOrd="0" destOrd="0" presId="urn:microsoft.com/office/officeart/2008/layout/HorizontalMultiLevelHierarchy"/>
    <dgm:cxn modelId="{3D56F05B-9123-4261-856D-DE54A2C04779}" type="presOf" srcId="{109FD2F3-E570-4052-A0D2-EAC7B05F35A4}" destId="{C0B433AC-ABFE-4A0E-9DB2-84661A5D84A9}" srcOrd="1" destOrd="0" presId="urn:microsoft.com/office/officeart/2008/layout/HorizontalMultiLevelHierarchy"/>
    <dgm:cxn modelId="{95DB8E77-A1E9-47CC-81B9-BF70C69E807C}" srcId="{3DC407D2-A4CE-48A8-9D07-D0831DD30582}" destId="{7198B9FC-215B-40AF-A5AE-8AEC41E678BF}" srcOrd="2" destOrd="0" parTransId="{57724749-C047-4105-98F2-F6725E62099F}" sibTransId="{1B6DAD2D-7460-474D-94FD-4279B6F5D576}"/>
    <dgm:cxn modelId="{AE0371E5-F440-4E6C-BC84-98C5033FAD53}" type="presOf" srcId="{C96F7897-8C89-4870-9421-34D99CE12D6C}" destId="{A251FE05-C417-4C4E-9D37-324FABC71CEA}" srcOrd="1" destOrd="0" presId="urn:microsoft.com/office/officeart/2008/layout/HorizontalMultiLevelHierarchy"/>
    <dgm:cxn modelId="{D0FEEEC3-7CBF-4F34-AA25-ED57724D9514}" type="presOf" srcId="{108A6852-B65F-4021-A8A5-552DB2D4A7C7}" destId="{805CE3CD-B340-494B-AFA8-7A46863DB4CE}" srcOrd="0" destOrd="0" presId="urn:microsoft.com/office/officeart/2008/layout/HorizontalMultiLevelHierarchy"/>
    <dgm:cxn modelId="{3BB54820-CA60-4BF0-A362-5582607D63FD}" srcId="{3DC407D2-A4CE-48A8-9D07-D0831DD30582}" destId="{108A6852-B65F-4021-A8A5-552DB2D4A7C7}" srcOrd="1" destOrd="0" parTransId="{C96F7897-8C89-4870-9421-34D99CE12D6C}" sibTransId="{0DEA6A5F-3CB6-4CBE-BAE3-6E8AA3694813}"/>
    <dgm:cxn modelId="{8492B9E9-0D70-41C2-B00D-016F55CC68D2}" type="presOf" srcId="{7198B9FC-215B-40AF-A5AE-8AEC41E678BF}" destId="{40FDD9C7-1353-47F8-B3B4-9E4C08772174}" srcOrd="0" destOrd="0" presId="urn:microsoft.com/office/officeart/2008/layout/HorizontalMultiLevelHierarchy"/>
    <dgm:cxn modelId="{46D2A9AA-4896-46DD-83A7-D58A4B36BE4B}" srcId="{7D6CFE44-C5E2-43B5-90C3-9CB33D611251}" destId="{3DC407D2-A4CE-48A8-9D07-D0831DD30582}" srcOrd="0" destOrd="0" parTransId="{B6C983F4-ED71-4BDE-A83D-C526402541DA}" sibTransId="{CF7FB61D-C911-439F-80E4-C94096F26E5A}"/>
    <dgm:cxn modelId="{D57ABD02-DE78-4396-9707-0D8C83604DDB}" type="presOf" srcId="{ACB2FBEF-7859-4D57-87E0-A20BE6E3E5FB}" destId="{761511F6-DF1C-4E53-A24B-C43121EE7941}" srcOrd="0" destOrd="0" presId="urn:microsoft.com/office/officeart/2008/layout/HorizontalMultiLevelHierarchy"/>
    <dgm:cxn modelId="{6BD37C00-B048-431F-A32A-08A1C81B2622}" type="presOf" srcId="{C96F7897-8C89-4870-9421-34D99CE12D6C}" destId="{E7CD76B8-1598-4A7C-A141-BFD7315270E5}" srcOrd="0" destOrd="0" presId="urn:microsoft.com/office/officeart/2008/layout/HorizontalMultiLevelHierarchy"/>
    <dgm:cxn modelId="{55ECF3F2-7B71-45AB-AB6D-0267BC04E990}" type="presOf" srcId="{57724749-C047-4105-98F2-F6725E62099F}" destId="{597CE34B-560A-447D-A98B-53923ADFF0D2}" srcOrd="1" destOrd="0" presId="urn:microsoft.com/office/officeart/2008/layout/HorizontalMultiLevelHierarchy"/>
    <dgm:cxn modelId="{E3EAD104-7633-4764-ACCC-B9731FFD46F7}" type="presOf" srcId="{109FD2F3-E570-4052-A0D2-EAC7B05F35A4}" destId="{D564D62F-1309-4434-BD77-7CC426CA399B}" srcOrd="0" destOrd="0" presId="urn:microsoft.com/office/officeart/2008/layout/HorizontalMultiLevelHierarchy"/>
    <dgm:cxn modelId="{204D803A-BE4A-4D38-8715-73717CFADE90}" type="presParOf" srcId="{F916B5C6-70D9-43D9-97FA-508A7BDE7962}" destId="{DF373ECE-C2BE-4D16-A7EE-FE434DBBE3D9}" srcOrd="0" destOrd="0" presId="urn:microsoft.com/office/officeart/2008/layout/HorizontalMultiLevelHierarchy"/>
    <dgm:cxn modelId="{661CEB63-6304-4FE6-A84F-B82FB7BE4B7B}" type="presParOf" srcId="{DF373ECE-C2BE-4D16-A7EE-FE434DBBE3D9}" destId="{BDB69D26-DB0D-495D-94F7-1306874A86DE}" srcOrd="0" destOrd="0" presId="urn:microsoft.com/office/officeart/2008/layout/HorizontalMultiLevelHierarchy"/>
    <dgm:cxn modelId="{BBBED9E3-8991-4755-940F-2A8EE0245D02}" type="presParOf" srcId="{DF373ECE-C2BE-4D16-A7EE-FE434DBBE3D9}" destId="{39C8400E-781B-4695-AE3E-3DCCA56E8D7F}" srcOrd="1" destOrd="0" presId="urn:microsoft.com/office/officeart/2008/layout/HorizontalMultiLevelHierarchy"/>
    <dgm:cxn modelId="{BA08D2B1-0411-419B-92E1-75010DE5D329}" type="presParOf" srcId="{39C8400E-781B-4695-AE3E-3DCCA56E8D7F}" destId="{D564D62F-1309-4434-BD77-7CC426CA399B}" srcOrd="0" destOrd="0" presId="urn:microsoft.com/office/officeart/2008/layout/HorizontalMultiLevelHierarchy"/>
    <dgm:cxn modelId="{38E7E1D4-0CC4-4BA6-8AD9-81DB191C320C}" type="presParOf" srcId="{D564D62F-1309-4434-BD77-7CC426CA399B}" destId="{C0B433AC-ABFE-4A0E-9DB2-84661A5D84A9}" srcOrd="0" destOrd="0" presId="urn:microsoft.com/office/officeart/2008/layout/HorizontalMultiLevelHierarchy"/>
    <dgm:cxn modelId="{CC6BE770-587D-4385-BF41-3BBD22767629}" type="presParOf" srcId="{39C8400E-781B-4695-AE3E-3DCCA56E8D7F}" destId="{C38919CD-E754-47D1-B5AA-758CA49A0911}" srcOrd="1" destOrd="0" presId="urn:microsoft.com/office/officeart/2008/layout/HorizontalMultiLevelHierarchy"/>
    <dgm:cxn modelId="{CBE9C6FA-85ED-4ED8-AC98-3C2B466880DC}" type="presParOf" srcId="{C38919CD-E754-47D1-B5AA-758CA49A0911}" destId="{761511F6-DF1C-4E53-A24B-C43121EE7941}" srcOrd="0" destOrd="0" presId="urn:microsoft.com/office/officeart/2008/layout/HorizontalMultiLevelHierarchy"/>
    <dgm:cxn modelId="{BBC888B3-45DD-487B-B787-3FE5EB926F26}" type="presParOf" srcId="{C38919CD-E754-47D1-B5AA-758CA49A0911}" destId="{7F2D38A6-E581-4D4A-86B0-EAA6F82938DE}" srcOrd="1" destOrd="0" presId="urn:microsoft.com/office/officeart/2008/layout/HorizontalMultiLevelHierarchy"/>
    <dgm:cxn modelId="{7C6FC978-6E72-4605-955B-5BF7773CF4C2}" type="presParOf" srcId="{39C8400E-781B-4695-AE3E-3DCCA56E8D7F}" destId="{E7CD76B8-1598-4A7C-A141-BFD7315270E5}" srcOrd="2" destOrd="0" presId="urn:microsoft.com/office/officeart/2008/layout/HorizontalMultiLevelHierarchy"/>
    <dgm:cxn modelId="{842F7F36-7A6C-49DF-9B87-E92B56594F9A}" type="presParOf" srcId="{E7CD76B8-1598-4A7C-A141-BFD7315270E5}" destId="{A251FE05-C417-4C4E-9D37-324FABC71CEA}" srcOrd="0" destOrd="0" presId="urn:microsoft.com/office/officeart/2008/layout/HorizontalMultiLevelHierarchy"/>
    <dgm:cxn modelId="{1224252E-8113-40AD-B682-12524BFA3753}" type="presParOf" srcId="{39C8400E-781B-4695-AE3E-3DCCA56E8D7F}" destId="{0987241A-CA31-4C2E-8898-7CD39AFCB2EF}" srcOrd="3" destOrd="0" presId="urn:microsoft.com/office/officeart/2008/layout/HorizontalMultiLevelHierarchy"/>
    <dgm:cxn modelId="{6D772CD7-A089-4571-BBAF-F130A805C4B8}" type="presParOf" srcId="{0987241A-CA31-4C2E-8898-7CD39AFCB2EF}" destId="{805CE3CD-B340-494B-AFA8-7A46863DB4CE}" srcOrd="0" destOrd="0" presId="urn:microsoft.com/office/officeart/2008/layout/HorizontalMultiLevelHierarchy"/>
    <dgm:cxn modelId="{F7FA353A-AC84-4283-A9D7-7DE90188749C}" type="presParOf" srcId="{0987241A-CA31-4C2E-8898-7CD39AFCB2EF}" destId="{0163BA53-B9E9-40F4-AA62-C1B8418CEF16}" srcOrd="1" destOrd="0" presId="urn:microsoft.com/office/officeart/2008/layout/HorizontalMultiLevelHierarchy"/>
    <dgm:cxn modelId="{4B6BEED3-07B5-435D-9FFD-ACB44A231690}" type="presParOf" srcId="{39C8400E-781B-4695-AE3E-3DCCA56E8D7F}" destId="{25FC6B94-DAF0-4D08-868D-539A1018E487}" srcOrd="4" destOrd="0" presId="urn:microsoft.com/office/officeart/2008/layout/HorizontalMultiLevelHierarchy"/>
    <dgm:cxn modelId="{5A70DB65-BAEF-4AC6-8B41-2E1489C55B09}" type="presParOf" srcId="{25FC6B94-DAF0-4D08-868D-539A1018E487}" destId="{597CE34B-560A-447D-A98B-53923ADFF0D2}" srcOrd="0" destOrd="0" presId="urn:microsoft.com/office/officeart/2008/layout/HorizontalMultiLevelHierarchy"/>
    <dgm:cxn modelId="{3C91CFA8-F103-4AF8-A7C8-60AB035E3031}" type="presParOf" srcId="{39C8400E-781B-4695-AE3E-3DCCA56E8D7F}" destId="{86550AB8-6F46-41F9-BBAE-A8F6CC54C708}" srcOrd="5" destOrd="0" presId="urn:microsoft.com/office/officeart/2008/layout/HorizontalMultiLevelHierarchy"/>
    <dgm:cxn modelId="{91F903AA-C925-415A-8BA2-708528F0D761}" type="presParOf" srcId="{86550AB8-6F46-41F9-BBAE-A8F6CC54C708}" destId="{40FDD9C7-1353-47F8-B3B4-9E4C08772174}" srcOrd="0" destOrd="0" presId="urn:microsoft.com/office/officeart/2008/layout/HorizontalMultiLevelHierarchy"/>
    <dgm:cxn modelId="{A30A9896-1169-4408-911E-61BBFE4165F6}" type="presParOf" srcId="{86550AB8-6F46-41F9-BBAE-A8F6CC54C708}" destId="{6B396D90-CB5F-4334-8117-6F81E8923C7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C14FCFB-EA45-4981-BDA2-3D920296B236}" type="doc">
      <dgm:prSet loTypeId="urn:microsoft.com/office/officeart/2005/8/layout/pList2" loCatId="picture" qsTypeId="urn:microsoft.com/office/officeart/2005/8/quickstyle/3d3" qsCatId="3D" csTypeId="urn:microsoft.com/office/officeart/2005/8/colors/accent3_4" csCatId="accent3" phldr="1"/>
      <dgm:spPr/>
      <dgm:t>
        <a:bodyPr/>
        <a:lstStyle/>
        <a:p>
          <a:endParaRPr lang="es-ES"/>
        </a:p>
      </dgm:t>
    </dgm:pt>
    <dgm:pt modelId="{F6EE598F-27D6-4550-A51C-3BF1C27CB38A}">
      <dgm:prSet phldrT="[Texto]"/>
      <dgm:spPr/>
      <dgm:t>
        <a:bodyPr/>
        <a:lstStyle/>
        <a:p>
          <a:r>
            <a:rPr lang="es-ES" dirty="0" smtClean="0">
              <a:solidFill>
                <a:schemeClr val="tx1"/>
              </a:solidFill>
            </a:rPr>
            <a:t>A través de la aplicación combinada de técnicas de aislamiento se consiguió aislar a partir del agua de la represa de la Empresa Eléctrica Quito (EEQ) el consorcio microalgal conformado por las microalgas </a:t>
          </a:r>
          <a:r>
            <a:rPr lang="es-ES" i="1" dirty="0" smtClean="0">
              <a:solidFill>
                <a:schemeClr val="tx1"/>
              </a:solidFill>
            </a:rPr>
            <a:t>Scenedesmus</a:t>
          </a:r>
          <a:r>
            <a:rPr lang="es-ES" dirty="0" smtClean="0">
              <a:solidFill>
                <a:schemeClr val="tx1"/>
              </a:solidFill>
            </a:rPr>
            <a:t> sp. y </a:t>
          </a:r>
          <a:r>
            <a:rPr lang="es-ES" i="1" dirty="0" smtClean="0">
              <a:solidFill>
                <a:schemeClr val="tx1"/>
              </a:solidFill>
            </a:rPr>
            <a:t>Chlorococcum</a:t>
          </a:r>
          <a:r>
            <a:rPr lang="es-ES" dirty="0" smtClean="0">
              <a:solidFill>
                <a:schemeClr val="tx1"/>
              </a:solidFill>
            </a:rPr>
            <a:t> sp., ambas pertenecientes al filo Chlorophyta, utilizando para su identificación claves taxonómicas.</a:t>
          </a:r>
          <a:endParaRPr lang="es-ES" dirty="0">
            <a:solidFill>
              <a:schemeClr val="tx1"/>
            </a:solidFill>
          </a:endParaRPr>
        </a:p>
      </dgm:t>
    </dgm:pt>
    <dgm:pt modelId="{3C99768A-0629-4B28-8C89-F4B0CD976E66}" type="parTrans" cxnId="{F465CA46-B59A-4178-AC9B-8F8DF11D0B62}">
      <dgm:prSet/>
      <dgm:spPr/>
      <dgm:t>
        <a:bodyPr/>
        <a:lstStyle/>
        <a:p>
          <a:endParaRPr lang="es-ES"/>
        </a:p>
      </dgm:t>
    </dgm:pt>
    <dgm:pt modelId="{7E443B5E-25D0-4BF7-8AFA-A577EC34D132}" type="sibTrans" cxnId="{F465CA46-B59A-4178-AC9B-8F8DF11D0B62}">
      <dgm:prSet/>
      <dgm:spPr/>
      <dgm:t>
        <a:bodyPr/>
        <a:lstStyle/>
        <a:p>
          <a:endParaRPr lang="es-ES"/>
        </a:p>
      </dgm:t>
    </dgm:pt>
    <dgm:pt modelId="{D34882CC-CD63-4A26-B422-5843B45BA183}">
      <dgm:prSet phldrT="[Texto]"/>
      <dgm:spPr>
        <a:blipFill rotWithShape="0">
          <a:blip xmlns:r="http://schemas.openxmlformats.org/officeDocument/2006/relationships" r:embed="rId1"/>
          <a:stretch>
            <a:fillRect/>
          </a:stretch>
        </a:blipFill>
      </dgm:spPr>
      <dgm:t>
        <a:bodyPr/>
        <a:lstStyle/>
        <a:p>
          <a:r>
            <a:rPr lang="es-ES">
              <a:noFill/>
            </a:rPr>
            <a:t> </a:t>
          </a:r>
        </a:p>
      </dgm:t>
    </dgm:pt>
    <dgm:pt modelId="{3A4B70FB-C8A8-4CA3-9F91-B6A64ADF6B98}" type="parTrans" cxnId="{9B0DC55F-10FB-4DDD-9D60-C33696F63BD7}">
      <dgm:prSet/>
      <dgm:spPr/>
      <dgm:t>
        <a:bodyPr/>
        <a:lstStyle/>
        <a:p>
          <a:endParaRPr lang="es-ES"/>
        </a:p>
      </dgm:t>
    </dgm:pt>
    <dgm:pt modelId="{6B2F3AD2-1AE4-44D3-842F-215D153EFA56}" type="sibTrans" cxnId="{9B0DC55F-10FB-4DDD-9D60-C33696F63BD7}">
      <dgm:prSet/>
      <dgm:spPr/>
      <dgm:t>
        <a:bodyPr/>
        <a:lstStyle/>
        <a:p>
          <a:endParaRPr lang="es-ES"/>
        </a:p>
      </dgm:t>
    </dgm:pt>
    <dgm:pt modelId="{EB6E5141-AA54-4B63-96CB-07E045D0F650}">
      <dgm:prSet phldrT="[Texto]"/>
      <dgm:spPr/>
      <dgm:t>
        <a:bodyPr/>
        <a:lstStyle/>
        <a:p>
          <a:r>
            <a:rPr lang="es-ES" dirty="0" smtClean="0">
              <a:solidFill>
                <a:schemeClr val="tx1"/>
              </a:solidFill>
            </a:rPr>
            <a:t>El cultivo del consorcio </a:t>
          </a:r>
          <a:r>
            <a:rPr lang="es-ES" i="1" dirty="0" smtClean="0">
              <a:solidFill>
                <a:schemeClr val="tx1"/>
              </a:solidFill>
            </a:rPr>
            <a:t>Scenedesmus</a:t>
          </a:r>
          <a:r>
            <a:rPr lang="es-ES" dirty="0" smtClean="0">
              <a:solidFill>
                <a:schemeClr val="tx1"/>
              </a:solidFill>
            </a:rPr>
            <a:t> sp. &amp; </a:t>
          </a:r>
          <a:r>
            <a:rPr lang="es-ES" i="1" dirty="0" smtClean="0">
              <a:solidFill>
                <a:schemeClr val="tx1"/>
              </a:solidFill>
            </a:rPr>
            <a:t>Chlorococcum</a:t>
          </a:r>
          <a:r>
            <a:rPr lang="es-ES" dirty="0" smtClean="0">
              <a:solidFill>
                <a:schemeClr val="tx1"/>
              </a:solidFill>
            </a:rPr>
            <a:t> sp. sobre agua residual del reservorio de la EEQ suplementada con 1.5 mL.L</a:t>
          </a:r>
          <a:r>
            <a:rPr lang="es-ES" baseline="30000" dirty="0" smtClean="0">
              <a:solidFill>
                <a:schemeClr val="tx1"/>
              </a:solidFill>
            </a:rPr>
            <a:t>-1</a:t>
          </a:r>
          <a:r>
            <a:rPr lang="es-ES" dirty="0" smtClean="0">
              <a:solidFill>
                <a:schemeClr val="tx1"/>
              </a:solidFill>
            </a:rPr>
            <a:t> de Nitrofoska ® foliar alcanzó una productividad de biomasa de 0.06 g L</a:t>
          </a:r>
          <a:r>
            <a:rPr lang="es-ES" baseline="30000" dirty="0" smtClean="0">
              <a:solidFill>
                <a:schemeClr val="tx1"/>
              </a:solidFill>
            </a:rPr>
            <a:t>-1 </a:t>
          </a:r>
          <a:r>
            <a:rPr lang="es-ES" dirty="0" smtClean="0">
              <a:solidFill>
                <a:schemeClr val="tx1"/>
              </a:solidFill>
            </a:rPr>
            <a:t>d</a:t>
          </a:r>
          <a:r>
            <a:rPr lang="es-ES" baseline="30000" dirty="0" smtClean="0">
              <a:solidFill>
                <a:schemeClr val="tx1"/>
              </a:solidFill>
            </a:rPr>
            <a:t>-1</a:t>
          </a:r>
          <a:r>
            <a:rPr lang="es-ES" dirty="0" smtClean="0">
              <a:solidFill>
                <a:schemeClr val="tx1"/>
              </a:solidFill>
            </a:rPr>
            <a:t> y un contenido lipídico de 3.79%.</a:t>
          </a:r>
          <a:endParaRPr lang="es-ES" dirty="0">
            <a:solidFill>
              <a:schemeClr val="tx1"/>
            </a:solidFill>
          </a:endParaRPr>
        </a:p>
      </dgm:t>
    </dgm:pt>
    <dgm:pt modelId="{C42468FB-E76E-4F47-B47A-F5E9CCF5F63A}" type="parTrans" cxnId="{5E40B941-2140-45CD-B8DA-FCBAB0D93F2B}">
      <dgm:prSet/>
      <dgm:spPr/>
      <dgm:t>
        <a:bodyPr/>
        <a:lstStyle/>
        <a:p>
          <a:endParaRPr lang="es-ES"/>
        </a:p>
      </dgm:t>
    </dgm:pt>
    <dgm:pt modelId="{5D5913D9-A2FD-4822-8FBE-78C30EADC16F}" type="sibTrans" cxnId="{5E40B941-2140-45CD-B8DA-FCBAB0D93F2B}">
      <dgm:prSet/>
      <dgm:spPr/>
      <dgm:t>
        <a:bodyPr/>
        <a:lstStyle/>
        <a:p>
          <a:endParaRPr lang="es-ES"/>
        </a:p>
      </dgm:t>
    </dgm:pt>
    <dgm:pt modelId="{06C1EE83-271E-421A-8689-4C60E1B43479}" type="pres">
      <dgm:prSet presAssocID="{AC14FCFB-EA45-4981-BDA2-3D920296B236}" presName="Name0" presStyleCnt="0">
        <dgm:presLayoutVars>
          <dgm:dir/>
          <dgm:resizeHandles val="exact"/>
        </dgm:presLayoutVars>
      </dgm:prSet>
      <dgm:spPr/>
      <dgm:t>
        <a:bodyPr/>
        <a:lstStyle/>
        <a:p>
          <a:endParaRPr lang="es-ES"/>
        </a:p>
      </dgm:t>
    </dgm:pt>
    <dgm:pt modelId="{182624E7-E871-4FAC-9A30-34624F171127}" type="pres">
      <dgm:prSet presAssocID="{AC14FCFB-EA45-4981-BDA2-3D920296B236}" presName="bkgdShp" presStyleLbl="alignAccFollowNode1" presStyleIdx="0" presStyleCnt="1"/>
      <dgm:spPr/>
      <dgm:t>
        <a:bodyPr/>
        <a:lstStyle/>
        <a:p>
          <a:endParaRPr lang="es-ES"/>
        </a:p>
      </dgm:t>
    </dgm:pt>
    <dgm:pt modelId="{55D10187-CD86-4491-9988-8E57FE851278}" type="pres">
      <dgm:prSet presAssocID="{AC14FCFB-EA45-4981-BDA2-3D920296B236}" presName="linComp" presStyleCnt="0"/>
      <dgm:spPr/>
      <dgm:t>
        <a:bodyPr/>
        <a:lstStyle/>
        <a:p>
          <a:endParaRPr lang="es-ES"/>
        </a:p>
      </dgm:t>
    </dgm:pt>
    <dgm:pt modelId="{93272C76-AAE9-4151-B1AB-83071E0D0C9A}" type="pres">
      <dgm:prSet presAssocID="{F6EE598F-27D6-4550-A51C-3BF1C27CB38A}" presName="compNode" presStyleCnt="0"/>
      <dgm:spPr/>
      <dgm:t>
        <a:bodyPr/>
        <a:lstStyle/>
        <a:p>
          <a:endParaRPr lang="es-ES"/>
        </a:p>
      </dgm:t>
    </dgm:pt>
    <dgm:pt modelId="{FC84D595-8474-491A-97FD-72A363AC276A}" type="pres">
      <dgm:prSet presAssocID="{F6EE598F-27D6-4550-A51C-3BF1C27CB38A}" presName="node" presStyleLbl="node1" presStyleIdx="0" presStyleCnt="3">
        <dgm:presLayoutVars>
          <dgm:bulletEnabled val="1"/>
        </dgm:presLayoutVars>
      </dgm:prSet>
      <dgm:spPr/>
      <dgm:t>
        <a:bodyPr/>
        <a:lstStyle/>
        <a:p>
          <a:endParaRPr lang="es-ES"/>
        </a:p>
      </dgm:t>
    </dgm:pt>
    <dgm:pt modelId="{DBF9EBAC-F98F-4DCC-A576-3BA2648EC942}" type="pres">
      <dgm:prSet presAssocID="{F6EE598F-27D6-4550-A51C-3BF1C27CB38A}" presName="invisiNode" presStyleLbl="node1" presStyleIdx="0" presStyleCnt="3"/>
      <dgm:spPr/>
      <dgm:t>
        <a:bodyPr/>
        <a:lstStyle/>
        <a:p>
          <a:endParaRPr lang="es-ES"/>
        </a:p>
      </dgm:t>
    </dgm:pt>
    <dgm:pt modelId="{38944F19-0768-4D9B-A2F3-005298633307}" type="pres">
      <dgm:prSet presAssocID="{F6EE598F-27D6-4550-A51C-3BF1C27CB38A}" presName="imagNode" presStyleLbl="fgImgPlace1" presStyleIdx="0" presStyleCnt="3"/>
      <dgm:spPr>
        <a:blipFill rotWithShape="1">
          <a:blip xmlns:r="http://schemas.openxmlformats.org/officeDocument/2006/relationships" r:embed="rId2"/>
          <a:stretch>
            <a:fillRect/>
          </a:stretch>
        </a:blipFill>
      </dgm:spPr>
      <dgm:t>
        <a:bodyPr/>
        <a:lstStyle/>
        <a:p>
          <a:endParaRPr lang="es-ES"/>
        </a:p>
      </dgm:t>
    </dgm:pt>
    <dgm:pt modelId="{8C4D6FA1-F2DC-437D-BBAC-1A78FD60E1F1}" type="pres">
      <dgm:prSet presAssocID="{7E443B5E-25D0-4BF7-8AFA-A577EC34D132}" presName="sibTrans" presStyleLbl="sibTrans2D1" presStyleIdx="0" presStyleCnt="0"/>
      <dgm:spPr/>
      <dgm:t>
        <a:bodyPr/>
        <a:lstStyle/>
        <a:p>
          <a:endParaRPr lang="es-ES"/>
        </a:p>
      </dgm:t>
    </dgm:pt>
    <dgm:pt modelId="{9D84F26B-92C5-4847-8A17-5ED1C750F283}" type="pres">
      <dgm:prSet presAssocID="{D34882CC-CD63-4A26-B422-5843B45BA183}" presName="compNode" presStyleCnt="0"/>
      <dgm:spPr/>
      <dgm:t>
        <a:bodyPr/>
        <a:lstStyle/>
        <a:p>
          <a:endParaRPr lang="es-ES"/>
        </a:p>
      </dgm:t>
    </dgm:pt>
    <dgm:pt modelId="{504BDEE5-4985-413E-9576-9221F38642C4}" type="pres">
      <dgm:prSet presAssocID="{D34882CC-CD63-4A26-B422-5843B45BA183}" presName="node" presStyleLbl="node1" presStyleIdx="1" presStyleCnt="3">
        <dgm:presLayoutVars>
          <dgm:bulletEnabled val="1"/>
        </dgm:presLayoutVars>
      </dgm:prSet>
      <dgm:spPr/>
      <dgm:t>
        <a:bodyPr/>
        <a:lstStyle/>
        <a:p>
          <a:endParaRPr lang="es-ES"/>
        </a:p>
      </dgm:t>
    </dgm:pt>
    <dgm:pt modelId="{B663ED8A-8575-4979-B5DD-ADFA027BA6E5}" type="pres">
      <dgm:prSet presAssocID="{D34882CC-CD63-4A26-B422-5843B45BA183}" presName="invisiNode" presStyleLbl="node1" presStyleIdx="1" presStyleCnt="3"/>
      <dgm:spPr/>
      <dgm:t>
        <a:bodyPr/>
        <a:lstStyle/>
        <a:p>
          <a:endParaRPr lang="es-ES"/>
        </a:p>
      </dgm:t>
    </dgm:pt>
    <dgm:pt modelId="{F1B9BFEC-EB5F-43A7-81FB-0E8A22C55730}" type="pres">
      <dgm:prSet presAssocID="{D34882CC-CD63-4A26-B422-5843B45BA183}" presName="imagNode" presStyleLbl="fgImgPlace1" presStyleIdx="1" presStyleCnt="3"/>
      <dgm:spPr>
        <a:blipFill rotWithShape="1">
          <a:blip xmlns:r="http://schemas.openxmlformats.org/officeDocument/2006/relationships" r:embed="rId3"/>
          <a:stretch>
            <a:fillRect/>
          </a:stretch>
        </a:blipFill>
      </dgm:spPr>
      <dgm:t>
        <a:bodyPr/>
        <a:lstStyle/>
        <a:p>
          <a:endParaRPr lang="es-ES"/>
        </a:p>
      </dgm:t>
    </dgm:pt>
    <dgm:pt modelId="{B8E77463-5E79-4D83-B05B-4E2AB2BE8CBE}" type="pres">
      <dgm:prSet presAssocID="{6B2F3AD2-1AE4-44D3-842F-215D153EFA56}" presName="sibTrans" presStyleLbl="sibTrans2D1" presStyleIdx="0" presStyleCnt="0"/>
      <dgm:spPr/>
      <dgm:t>
        <a:bodyPr/>
        <a:lstStyle/>
        <a:p>
          <a:endParaRPr lang="es-ES"/>
        </a:p>
      </dgm:t>
    </dgm:pt>
    <dgm:pt modelId="{E3275738-9F6F-4108-BAF6-D77EA31B635C}" type="pres">
      <dgm:prSet presAssocID="{EB6E5141-AA54-4B63-96CB-07E045D0F650}" presName="compNode" presStyleCnt="0"/>
      <dgm:spPr/>
      <dgm:t>
        <a:bodyPr/>
        <a:lstStyle/>
        <a:p>
          <a:endParaRPr lang="es-ES"/>
        </a:p>
      </dgm:t>
    </dgm:pt>
    <dgm:pt modelId="{5604A41F-7524-475F-87E8-0C96EEC5D0A3}" type="pres">
      <dgm:prSet presAssocID="{EB6E5141-AA54-4B63-96CB-07E045D0F650}" presName="node" presStyleLbl="node1" presStyleIdx="2" presStyleCnt="3">
        <dgm:presLayoutVars>
          <dgm:bulletEnabled val="1"/>
        </dgm:presLayoutVars>
      </dgm:prSet>
      <dgm:spPr/>
      <dgm:t>
        <a:bodyPr/>
        <a:lstStyle/>
        <a:p>
          <a:endParaRPr lang="es-ES"/>
        </a:p>
      </dgm:t>
    </dgm:pt>
    <dgm:pt modelId="{4B5F1854-E7BB-42E3-A66A-F5D95D5BB5EB}" type="pres">
      <dgm:prSet presAssocID="{EB6E5141-AA54-4B63-96CB-07E045D0F650}" presName="invisiNode" presStyleLbl="node1" presStyleIdx="2" presStyleCnt="3"/>
      <dgm:spPr/>
      <dgm:t>
        <a:bodyPr/>
        <a:lstStyle/>
        <a:p>
          <a:endParaRPr lang="es-ES"/>
        </a:p>
      </dgm:t>
    </dgm:pt>
    <dgm:pt modelId="{A49B3E1B-1A6A-4C03-95B1-4E03246BEED7}" type="pres">
      <dgm:prSet presAssocID="{EB6E5141-AA54-4B63-96CB-07E045D0F650}" presName="imagNode" presStyleLbl="fgImgPlace1" presStyleIdx="2" presStyleCnt="3"/>
      <dgm:spPr>
        <a:blipFill rotWithShape="1">
          <a:blip xmlns:r="http://schemas.openxmlformats.org/officeDocument/2006/relationships" r:embed="rId4"/>
          <a:stretch>
            <a:fillRect/>
          </a:stretch>
        </a:blipFill>
      </dgm:spPr>
      <dgm:t>
        <a:bodyPr/>
        <a:lstStyle/>
        <a:p>
          <a:endParaRPr lang="es-ES"/>
        </a:p>
      </dgm:t>
    </dgm:pt>
  </dgm:ptLst>
  <dgm:cxnLst>
    <dgm:cxn modelId="{930CCE26-882F-4467-9101-4AAD5D2DFC83}" type="presOf" srcId="{AC14FCFB-EA45-4981-BDA2-3D920296B236}" destId="{06C1EE83-271E-421A-8689-4C60E1B43479}" srcOrd="0" destOrd="0" presId="urn:microsoft.com/office/officeart/2005/8/layout/pList2"/>
    <dgm:cxn modelId="{F465CA46-B59A-4178-AC9B-8F8DF11D0B62}" srcId="{AC14FCFB-EA45-4981-BDA2-3D920296B236}" destId="{F6EE598F-27D6-4550-A51C-3BF1C27CB38A}" srcOrd="0" destOrd="0" parTransId="{3C99768A-0629-4B28-8C89-F4B0CD976E66}" sibTransId="{7E443B5E-25D0-4BF7-8AFA-A577EC34D132}"/>
    <dgm:cxn modelId="{B1999601-6C4A-4F98-B7BB-6450A5AC7636}" type="presOf" srcId="{F6EE598F-27D6-4550-A51C-3BF1C27CB38A}" destId="{FC84D595-8474-491A-97FD-72A363AC276A}" srcOrd="0" destOrd="0" presId="urn:microsoft.com/office/officeart/2005/8/layout/pList2"/>
    <dgm:cxn modelId="{5E40B941-2140-45CD-B8DA-FCBAB0D93F2B}" srcId="{AC14FCFB-EA45-4981-BDA2-3D920296B236}" destId="{EB6E5141-AA54-4B63-96CB-07E045D0F650}" srcOrd="2" destOrd="0" parTransId="{C42468FB-E76E-4F47-B47A-F5E9CCF5F63A}" sibTransId="{5D5913D9-A2FD-4822-8FBE-78C30EADC16F}"/>
    <dgm:cxn modelId="{A79C86B5-B884-44D8-A700-2D3B4253177F}" type="presOf" srcId="{EB6E5141-AA54-4B63-96CB-07E045D0F650}" destId="{5604A41F-7524-475F-87E8-0C96EEC5D0A3}" srcOrd="0" destOrd="0" presId="urn:microsoft.com/office/officeart/2005/8/layout/pList2"/>
    <dgm:cxn modelId="{9B0DC55F-10FB-4DDD-9D60-C33696F63BD7}" srcId="{AC14FCFB-EA45-4981-BDA2-3D920296B236}" destId="{D34882CC-CD63-4A26-B422-5843B45BA183}" srcOrd="1" destOrd="0" parTransId="{3A4B70FB-C8A8-4CA3-9F91-B6A64ADF6B98}" sibTransId="{6B2F3AD2-1AE4-44D3-842F-215D153EFA56}"/>
    <dgm:cxn modelId="{06DDD62C-22F7-457D-AC32-3F00E0BEB395}" type="presOf" srcId="{D34882CC-CD63-4A26-B422-5843B45BA183}" destId="{504BDEE5-4985-413E-9576-9221F38642C4}" srcOrd="0" destOrd="0" presId="urn:microsoft.com/office/officeart/2005/8/layout/pList2"/>
    <dgm:cxn modelId="{74BCCF14-F213-4706-B751-2D2BB8D4BC16}" type="presOf" srcId="{7E443B5E-25D0-4BF7-8AFA-A577EC34D132}" destId="{8C4D6FA1-F2DC-437D-BBAC-1A78FD60E1F1}" srcOrd="0" destOrd="0" presId="urn:microsoft.com/office/officeart/2005/8/layout/pList2"/>
    <dgm:cxn modelId="{EDA32237-3CA8-448B-9A57-7FE976A15B45}" type="presOf" srcId="{6B2F3AD2-1AE4-44D3-842F-215D153EFA56}" destId="{B8E77463-5E79-4D83-B05B-4E2AB2BE8CBE}" srcOrd="0" destOrd="0" presId="urn:microsoft.com/office/officeart/2005/8/layout/pList2"/>
    <dgm:cxn modelId="{D70E96A6-BA90-4C80-8219-AF84709D775F}" type="presParOf" srcId="{06C1EE83-271E-421A-8689-4C60E1B43479}" destId="{182624E7-E871-4FAC-9A30-34624F171127}" srcOrd="0" destOrd="0" presId="urn:microsoft.com/office/officeart/2005/8/layout/pList2"/>
    <dgm:cxn modelId="{8D876084-1F12-4597-8685-2CDE6B25BD2A}" type="presParOf" srcId="{06C1EE83-271E-421A-8689-4C60E1B43479}" destId="{55D10187-CD86-4491-9988-8E57FE851278}" srcOrd="1" destOrd="0" presId="urn:microsoft.com/office/officeart/2005/8/layout/pList2"/>
    <dgm:cxn modelId="{02336434-8CF7-4B34-8C38-0D77A676744E}" type="presParOf" srcId="{55D10187-CD86-4491-9988-8E57FE851278}" destId="{93272C76-AAE9-4151-B1AB-83071E0D0C9A}" srcOrd="0" destOrd="0" presId="urn:microsoft.com/office/officeart/2005/8/layout/pList2"/>
    <dgm:cxn modelId="{2AEEBFDD-53FA-458F-8EAF-ABAE92884586}" type="presParOf" srcId="{93272C76-AAE9-4151-B1AB-83071E0D0C9A}" destId="{FC84D595-8474-491A-97FD-72A363AC276A}" srcOrd="0" destOrd="0" presId="urn:microsoft.com/office/officeart/2005/8/layout/pList2"/>
    <dgm:cxn modelId="{055F5076-8FA3-4670-8C9D-B588ECE8283A}" type="presParOf" srcId="{93272C76-AAE9-4151-B1AB-83071E0D0C9A}" destId="{DBF9EBAC-F98F-4DCC-A576-3BA2648EC942}" srcOrd="1" destOrd="0" presId="urn:microsoft.com/office/officeart/2005/8/layout/pList2"/>
    <dgm:cxn modelId="{16EC4941-A4D4-4794-88E9-4C6C42622207}" type="presParOf" srcId="{93272C76-AAE9-4151-B1AB-83071E0D0C9A}" destId="{38944F19-0768-4D9B-A2F3-005298633307}" srcOrd="2" destOrd="0" presId="urn:microsoft.com/office/officeart/2005/8/layout/pList2"/>
    <dgm:cxn modelId="{84CEDD05-51A2-4AC6-AE7B-9FB827A84457}" type="presParOf" srcId="{55D10187-CD86-4491-9988-8E57FE851278}" destId="{8C4D6FA1-F2DC-437D-BBAC-1A78FD60E1F1}" srcOrd="1" destOrd="0" presId="urn:microsoft.com/office/officeart/2005/8/layout/pList2"/>
    <dgm:cxn modelId="{3BD593E9-0162-437F-948A-505658AA4690}" type="presParOf" srcId="{55D10187-CD86-4491-9988-8E57FE851278}" destId="{9D84F26B-92C5-4847-8A17-5ED1C750F283}" srcOrd="2" destOrd="0" presId="urn:microsoft.com/office/officeart/2005/8/layout/pList2"/>
    <dgm:cxn modelId="{CB3B0CFB-65A6-49D7-A7BF-2D710A09482B}" type="presParOf" srcId="{9D84F26B-92C5-4847-8A17-5ED1C750F283}" destId="{504BDEE5-4985-413E-9576-9221F38642C4}" srcOrd="0" destOrd="0" presId="urn:microsoft.com/office/officeart/2005/8/layout/pList2"/>
    <dgm:cxn modelId="{83762081-CE20-40A7-A65D-2A05631592B1}" type="presParOf" srcId="{9D84F26B-92C5-4847-8A17-5ED1C750F283}" destId="{B663ED8A-8575-4979-B5DD-ADFA027BA6E5}" srcOrd="1" destOrd="0" presId="urn:microsoft.com/office/officeart/2005/8/layout/pList2"/>
    <dgm:cxn modelId="{39B26160-92F3-494E-A9A1-BA79DBDBE9D3}" type="presParOf" srcId="{9D84F26B-92C5-4847-8A17-5ED1C750F283}" destId="{F1B9BFEC-EB5F-43A7-81FB-0E8A22C55730}" srcOrd="2" destOrd="0" presId="urn:microsoft.com/office/officeart/2005/8/layout/pList2"/>
    <dgm:cxn modelId="{E1167139-D599-4EBE-AFF1-822FB8982527}" type="presParOf" srcId="{55D10187-CD86-4491-9988-8E57FE851278}" destId="{B8E77463-5E79-4D83-B05B-4E2AB2BE8CBE}" srcOrd="3" destOrd="0" presId="urn:microsoft.com/office/officeart/2005/8/layout/pList2"/>
    <dgm:cxn modelId="{0C008A0B-A9F4-412D-9C79-D7305939F458}" type="presParOf" srcId="{55D10187-CD86-4491-9988-8E57FE851278}" destId="{E3275738-9F6F-4108-BAF6-D77EA31B635C}" srcOrd="4" destOrd="0" presId="urn:microsoft.com/office/officeart/2005/8/layout/pList2"/>
    <dgm:cxn modelId="{89EBFC39-EB36-41F7-93C7-F8D874195B3C}" type="presParOf" srcId="{E3275738-9F6F-4108-BAF6-D77EA31B635C}" destId="{5604A41F-7524-475F-87E8-0C96EEC5D0A3}" srcOrd="0" destOrd="0" presId="urn:microsoft.com/office/officeart/2005/8/layout/pList2"/>
    <dgm:cxn modelId="{0485B800-6E73-40D5-AC7C-566B78C003FA}" type="presParOf" srcId="{E3275738-9F6F-4108-BAF6-D77EA31B635C}" destId="{4B5F1854-E7BB-42E3-A66A-F5D95D5BB5EB}" srcOrd="1" destOrd="0" presId="urn:microsoft.com/office/officeart/2005/8/layout/pList2"/>
    <dgm:cxn modelId="{41943B18-01C3-4CB0-8758-ECFCE7BCCAA7}" type="presParOf" srcId="{E3275738-9F6F-4108-BAF6-D77EA31B635C}" destId="{A49B3E1B-1A6A-4C03-95B1-4E03246BEED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0C9935D-E691-450C-ACE9-3F75707BE727}"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s-ES"/>
        </a:p>
      </dgm:t>
    </dgm:pt>
    <dgm:pt modelId="{A57A76AA-AE52-4144-9CE3-9916DD3354EE}">
      <dgm:prSet phldrT="[Texto]"/>
      <dgm:spPr/>
      <dgm:t>
        <a:bodyPr/>
        <a:lstStyle/>
        <a:p>
          <a:r>
            <a:rPr lang="es-ES" dirty="0" smtClean="0"/>
            <a:t>Se recomienda</a:t>
          </a:r>
          <a:endParaRPr lang="es-ES" dirty="0"/>
        </a:p>
      </dgm:t>
    </dgm:pt>
    <dgm:pt modelId="{6400865D-6387-4812-BB60-E1234B12C207}" type="parTrans" cxnId="{CF30DC94-79B2-4D5C-A3B0-40E3E1B91FEF}">
      <dgm:prSet/>
      <dgm:spPr/>
      <dgm:t>
        <a:bodyPr/>
        <a:lstStyle/>
        <a:p>
          <a:endParaRPr lang="es-ES"/>
        </a:p>
      </dgm:t>
    </dgm:pt>
    <dgm:pt modelId="{C012B0B9-EA54-4883-AD40-1A1E8A93940B}" type="sibTrans" cxnId="{CF30DC94-79B2-4D5C-A3B0-40E3E1B91FEF}">
      <dgm:prSet/>
      <dgm:spPr/>
      <dgm:t>
        <a:bodyPr/>
        <a:lstStyle/>
        <a:p>
          <a:endParaRPr lang="es-ES"/>
        </a:p>
      </dgm:t>
    </dgm:pt>
    <dgm:pt modelId="{9EB61A19-26D6-4C15-8C53-361E8D7ABB4D}">
      <dgm:prSet phldrT="[Texto]"/>
      <dgm:spPr/>
      <dgm:t>
        <a:bodyPr/>
        <a:lstStyle/>
        <a:p>
          <a:r>
            <a:rPr lang="es-ES" dirty="0" smtClean="0">
              <a:solidFill>
                <a:schemeClr val="tx1"/>
              </a:solidFill>
            </a:rPr>
            <a:t>Realizar el análisis del perfil lipídico y composición bioquímica de la biomasa obtenida al usar agua residual del reservorio de la EEQ, con el fin de concretar su aprovechamiento como producto de valor agregado</a:t>
          </a:r>
          <a:endParaRPr lang="es-ES" dirty="0">
            <a:solidFill>
              <a:schemeClr val="tx1"/>
            </a:solidFill>
          </a:endParaRPr>
        </a:p>
      </dgm:t>
    </dgm:pt>
    <dgm:pt modelId="{C1FAFE31-E5F1-4008-8982-45F947C115F3}" type="parTrans" cxnId="{0C4CDDCB-886A-4264-9D9D-85DB13608AA2}">
      <dgm:prSet/>
      <dgm:spPr/>
      <dgm:t>
        <a:bodyPr/>
        <a:lstStyle/>
        <a:p>
          <a:endParaRPr lang="es-ES"/>
        </a:p>
      </dgm:t>
    </dgm:pt>
    <dgm:pt modelId="{A1479D59-797F-4BE2-9164-35D8692C3533}" type="sibTrans" cxnId="{0C4CDDCB-886A-4264-9D9D-85DB13608AA2}">
      <dgm:prSet/>
      <dgm:spPr/>
      <dgm:t>
        <a:bodyPr/>
        <a:lstStyle/>
        <a:p>
          <a:endParaRPr lang="es-ES"/>
        </a:p>
      </dgm:t>
    </dgm:pt>
    <dgm:pt modelId="{1EAAED9C-975A-47F2-9A96-3F0829B5FA6F}">
      <dgm:prSet phldrT="[Texto]"/>
      <dgm:spPr/>
      <dgm:t>
        <a:bodyPr/>
        <a:lstStyle/>
        <a:p>
          <a:r>
            <a:rPr lang="es-ES" dirty="0" smtClean="0">
              <a:solidFill>
                <a:schemeClr val="tx1"/>
              </a:solidFill>
            </a:rPr>
            <a:t>Comprobar la capacidad de remoción de contaminantes del consorcio microalga </a:t>
          </a:r>
          <a:r>
            <a:rPr lang="es-ES" i="1" dirty="0" smtClean="0">
              <a:solidFill>
                <a:schemeClr val="tx1"/>
              </a:solidFill>
            </a:rPr>
            <a:t>Scenedesmus</a:t>
          </a:r>
          <a:r>
            <a:rPr lang="es-ES" dirty="0" smtClean="0">
              <a:solidFill>
                <a:schemeClr val="tx1"/>
              </a:solidFill>
            </a:rPr>
            <a:t> sp. &amp;</a:t>
          </a:r>
          <a:r>
            <a:rPr lang="es-ES" i="1" dirty="0" smtClean="0">
              <a:solidFill>
                <a:schemeClr val="tx1"/>
              </a:solidFill>
            </a:rPr>
            <a:t> Chlorococcum </a:t>
          </a:r>
          <a:r>
            <a:rPr lang="es-ES" dirty="0" smtClean="0">
              <a:solidFill>
                <a:schemeClr val="tx1"/>
              </a:solidFill>
            </a:rPr>
            <a:t>sp. sobre otros tipos de aguas residuales y efluentes.</a:t>
          </a:r>
          <a:endParaRPr lang="es-ES" dirty="0">
            <a:solidFill>
              <a:schemeClr val="tx1"/>
            </a:solidFill>
          </a:endParaRPr>
        </a:p>
      </dgm:t>
    </dgm:pt>
    <dgm:pt modelId="{C46A7819-60E7-4D14-AC9F-1782D34CEC2A}" type="parTrans" cxnId="{6308CD09-317D-4FB1-99F7-FF5F1E7FA5A0}">
      <dgm:prSet/>
      <dgm:spPr/>
      <dgm:t>
        <a:bodyPr/>
        <a:lstStyle/>
        <a:p>
          <a:endParaRPr lang="es-ES"/>
        </a:p>
      </dgm:t>
    </dgm:pt>
    <dgm:pt modelId="{9D385DB1-F610-412D-9FAD-7C0F4A28BFFE}" type="sibTrans" cxnId="{6308CD09-317D-4FB1-99F7-FF5F1E7FA5A0}">
      <dgm:prSet/>
      <dgm:spPr/>
      <dgm:t>
        <a:bodyPr/>
        <a:lstStyle/>
        <a:p>
          <a:endParaRPr lang="es-ES"/>
        </a:p>
      </dgm:t>
    </dgm:pt>
    <dgm:pt modelId="{6BAC8F5B-357B-4158-83BF-9CBEAC4757B3}">
      <dgm:prSet phldrT="[Texto]"/>
      <dgm:spPr/>
    </dgm:pt>
    <dgm:pt modelId="{6AB1652F-2B28-4965-B183-9E7082BC33FB}" type="parTrans" cxnId="{43FBE1B5-4A90-4B7E-A3BA-12685F8074AA}">
      <dgm:prSet/>
      <dgm:spPr/>
      <dgm:t>
        <a:bodyPr/>
        <a:lstStyle/>
        <a:p>
          <a:endParaRPr lang="es-ES"/>
        </a:p>
      </dgm:t>
    </dgm:pt>
    <dgm:pt modelId="{9F300958-EBAF-446A-990D-2FD33AFE9862}" type="sibTrans" cxnId="{43FBE1B5-4A90-4B7E-A3BA-12685F8074AA}">
      <dgm:prSet/>
      <dgm:spPr/>
      <dgm:t>
        <a:bodyPr/>
        <a:lstStyle/>
        <a:p>
          <a:endParaRPr lang="es-ES"/>
        </a:p>
      </dgm:t>
    </dgm:pt>
    <dgm:pt modelId="{40BC3B2D-CDC8-487A-9DA9-90C165049893}">
      <dgm:prSet phldrT="[Texto]"/>
      <dgm:spPr/>
      <dgm:t>
        <a:bodyPr/>
        <a:lstStyle/>
        <a:p>
          <a:endParaRPr lang="es-ES" dirty="0"/>
        </a:p>
      </dgm:t>
    </dgm:pt>
    <dgm:pt modelId="{2BFF1FBB-3D5C-49DE-993C-A1E0248967A2}" type="parTrans" cxnId="{183F832F-6CC8-4C50-A2CD-6FD1C671D6E7}">
      <dgm:prSet/>
      <dgm:spPr/>
      <dgm:t>
        <a:bodyPr/>
        <a:lstStyle/>
        <a:p>
          <a:endParaRPr lang="es-ES"/>
        </a:p>
      </dgm:t>
    </dgm:pt>
    <dgm:pt modelId="{DF4AA378-69CC-4EAF-846E-6ED7D57AD61A}" type="sibTrans" cxnId="{183F832F-6CC8-4C50-A2CD-6FD1C671D6E7}">
      <dgm:prSet/>
      <dgm:spPr/>
      <dgm:t>
        <a:bodyPr/>
        <a:lstStyle/>
        <a:p>
          <a:endParaRPr lang="es-ES"/>
        </a:p>
      </dgm:t>
    </dgm:pt>
    <dgm:pt modelId="{B1731E41-9F5C-46A0-BEF8-3CD78755ADA3}">
      <dgm:prSet/>
      <dgm:spPr/>
      <dgm:t>
        <a:bodyPr/>
        <a:lstStyle/>
        <a:p>
          <a:r>
            <a:rPr lang="es-ES" dirty="0" smtClean="0">
              <a:solidFill>
                <a:schemeClr val="tx1"/>
              </a:solidFill>
            </a:rPr>
            <a:t>Se recomienda trabajar con otra combinación de concentraciones de NPK tanto al usar el agua residual como al usar agua potable para el crecimiento del consorcio microalgal con el fin de establecer cual aumenta la producción de biomasa.</a:t>
          </a:r>
          <a:endParaRPr lang="es-ES" dirty="0">
            <a:solidFill>
              <a:schemeClr val="tx1"/>
            </a:solidFill>
          </a:endParaRPr>
        </a:p>
      </dgm:t>
    </dgm:pt>
    <dgm:pt modelId="{5D6C41C4-6CBA-4354-AB79-A3E55FB3E058}" type="parTrans" cxnId="{E011F566-80EA-4D05-AC5E-27F356CA6789}">
      <dgm:prSet/>
      <dgm:spPr/>
      <dgm:t>
        <a:bodyPr/>
        <a:lstStyle/>
        <a:p>
          <a:endParaRPr lang="es-ES"/>
        </a:p>
      </dgm:t>
    </dgm:pt>
    <dgm:pt modelId="{4C3FCE41-0661-4090-B2F6-587FBA13FB62}" type="sibTrans" cxnId="{E011F566-80EA-4D05-AC5E-27F356CA6789}">
      <dgm:prSet/>
      <dgm:spPr/>
      <dgm:t>
        <a:bodyPr/>
        <a:lstStyle/>
        <a:p>
          <a:endParaRPr lang="es-ES"/>
        </a:p>
      </dgm:t>
    </dgm:pt>
    <dgm:pt modelId="{1C5A7374-7A28-4289-B96D-F3F7D3593616}">
      <dgm:prSet/>
      <dgm:spPr/>
      <dgm:t>
        <a:bodyPr/>
        <a:lstStyle/>
        <a:p>
          <a:r>
            <a:rPr lang="es-ES" dirty="0" smtClean="0">
              <a:solidFill>
                <a:schemeClr val="tx1"/>
              </a:solidFill>
            </a:rPr>
            <a:t>Se recomienda el cultivo del consorcio microalgal </a:t>
          </a:r>
          <a:r>
            <a:rPr lang="es-ES" i="1" dirty="0" smtClean="0">
              <a:solidFill>
                <a:schemeClr val="tx1"/>
              </a:solidFill>
            </a:rPr>
            <a:t>Scenedesmus</a:t>
          </a:r>
          <a:r>
            <a:rPr lang="es-ES" dirty="0" smtClean="0">
              <a:solidFill>
                <a:schemeClr val="tx1"/>
              </a:solidFill>
            </a:rPr>
            <a:t> sp</a:t>
          </a:r>
          <a:r>
            <a:rPr lang="es-ES" i="1" dirty="0" smtClean="0">
              <a:solidFill>
                <a:schemeClr val="tx1"/>
              </a:solidFill>
            </a:rPr>
            <a:t>. </a:t>
          </a:r>
          <a:r>
            <a:rPr lang="es-ES" dirty="0" smtClean="0">
              <a:solidFill>
                <a:schemeClr val="tx1"/>
              </a:solidFill>
            </a:rPr>
            <a:t>&amp;</a:t>
          </a:r>
          <a:r>
            <a:rPr lang="es-ES" i="1" dirty="0" smtClean="0">
              <a:solidFill>
                <a:schemeClr val="tx1"/>
              </a:solidFill>
            </a:rPr>
            <a:t> Chlorococcum </a:t>
          </a:r>
          <a:r>
            <a:rPr lang="es-ES" dirty="0" smtClean="0">
              <a:solidFill>
                <a:schemeClr val="tx1"/>
              </a:solidFill>
            </a:rPr>
            <a:t>sp. aplicando un sistema discontinuo con un periodo de retención que permita consumir todos los nutrientes presentes en el agua residual.</a:t>
          </a:r>
          <a:endParaRPr lang="es-ES" dirty="0">
            <a:solidFill>
              <a:schemeClr val="tx1"/>
            </a:solidFill>
          </a:endParaRPr>
        </a:p>
      </dgm:t>
    </dgm:pt>
    <dgm:pt modelId="{06288AC5-9833-45A2-BDAE-F267896B4E72}" type="parTrans" cxnId="{0E55EAC2-27B1-4391-AECF-C1458870F063}">
      <dgm:prSet/>
      <dgm:spPr/>
      <dgm:t>
        <a:bodyPr/>
        <a:lstStyle/>
        <a:p>
          <a:endParaRPr lang="es-ES"/>
        </a:p>
      </dgm:t>
    </dgm:pt>
    <dgm:pt modelId="{D69D2E07-801E-4AFD-8D72-FF9CC99BE4A3}" type="sibTrans" cxnId="{0E55EAC2-27B1-4391-AECF-C1458870F063}">
      <dgm:prSet/>
      <dgm:spPr/>
      <dgm:t>
        <a:bodyPr/>
        <a:lstStyle/>
        <a:p>
          <a:endParaRPr lang="es-ES"/>
        </a:p>
      </dgm:t>
    </dgm:pt>
    <dgm:pt modelId="{DFAF2F6B-52EA-4265-8B92-34A909F1531D}" type="pres">
      <dgm:prSet presAssocID="{A0C9935D-E691-450C-ACE9-3F75707BE727}" presName="diagram" presStyleCnt="0">
        <dgm:presLayoutVars>
          <dgm:chMax val="1"/>
          <dgm:dir/>
          <dgm:animLvl val="ctr"/>
          <dgm:resizeHandles val="exact"/>
        </dgm:presLayoutVars>
      </dgm:prSet>
      <dgm:spPr/>
      <dgm:t>
        <a:bodyPr/>
        <a:lstStyle/>
        <a:p>
          <a:endParaRPr lang="es-ES"/>
        </a:p>
      </dgm:t>
    </dgm:pt>
    <dgm:pt modelId="{B5DEF4E4-C85E-455F-9023-00540065C042}" type="pres">
      <dgm:prSet presAssocID="{A0C9935D-E691-450C-ACE9-3F75707BE727}" presName="matrix" presStyleCnt="0"/>
      <dgm:spPr/>
      <dgm:t>
        <a:bodyPr/>
        <a:lstStyle/>
        <a:p>
          <a:endParaRPr lang="es-ES"/>
        </a:p>
      </dgm:t>
    </dgm:pt>
    <dgm:pt modelId="{6467E1A2-DD16-414D-896E-8C883B8D842E}" type="pres">
      <dgm:prSet presAssocID="{A0C9935D-E691-450C-ACE9-3F75707BE727}" presName="tile1" presStyleLbl="node1" presStyleIdx="0" presStyleCnt="4"/>
      <dgm:spPr/>
      <dgm:t>
        <a:bodyPr/>
        <a:lstStyle/>
        <a:p>
          <a:endParaRPr lang="es-ES"/>
        </a:p>
      </dgm:t>
    </dgm:pt>
    <dgm:pt modelId="{A109F8A9-3B77-47C2-9867-7D7C95721A9F}" type="pres">
      <dgm:prSet presAssocID="{A0C9935D-E691-450C-ACE9-3F75707BE727}" presName="tile1text" presStyleLbl="node1" presStyleIdx="0" presStyleCnt="4">
        <dgm:presLayoutVars>
          <dgm:chMax val="0"/>
          <dgm:chPref val="0"/>
          <dgm:bulletEnabled val="1"/>
        </dgm:presLayoutVars>
      </dgm:prSet>
      <dgm:spPr/>
      <dgm:t>
        <a:bodyPr/>
        <a:lstStyle/>
        <a:p>
          <a:endParaRPr lang="es-ES"/>
        </a:p>
      </dgm:t>
    </dgm:pt>
    <dgm:pt modelId="{5F616DDF-8592-43EF-89B4-EBEE96C10889}" type="pres">
      <dgm:prSet presAssocID="{A0C9935D-E691-450C-ACE9-3F75707BE727}" presName="tile2" presStyleLbl="node1" presStyleIdx="1" presStyleCnt="4"/>
      <dgm:spPr/>
      <dgm:t>
        <a:bodyPr/>
        <a:lstStyle/>
        <a:p>
          <a:endParaRPr lang="es-ES"/>
        </a:p>
      </dgm:t>
    </dgm:pt>
    <dgm:pt modelId="{74782374-26C4-42AB-A9F1-BE7764CFFE01}" type="pres">
      <dgm:prSet presAssocID="{A0C9935D-E691-450C-ACE9-3F75707BE727}" presName="tile2text" presStyleLbl="node1" presStyleIdx="1" presStyleCnt="4">
        <dgm:presLayoutVars>
          <dgm:chMax val="0"/>
          <dgm:chPref val="0"/>
          <dgm:bulletEnabled val="1"/>
        </dgm:presLayoutVars>
      </dgm:prSet>
      <dgm:spPr/>
      <dgm:t>
        <a:bodyPr/>
        <a:lstStyle/>
        <a:p>
          <a:endParaRPr lang="es-ES"/>
        </a:p>
      </dgm:t>
    </dgm:pt>
    <dgm:pt modelId="{991828EE-2CB4-4BBF-A499-19C430579C07}" type="pres">
      <dgm:prSet presAssocID="{A0C9935D-E691-450C-ACE9-3F75707BE727}" presName="tile3" presStyleLbl="node1" presStyleIdx="2" presStyleCnt="4"/>
      <dgm:spPr/>
      <dgm:t>
        <a:bodyPr/>
        <a:lstStyle/>
        <a:p>
          <a:endParaRPr lang="es-ES"/>
        </a:p>
      </dgm:t>
    </dgm:pt>
    <dgm:pt modelId="{8B16DC62-AA17-44D7-A902-B4F398BF8AA5}" type="pres">
      <dgm:prSet presAssocID="{A0C9935D-E691-450C-ACE9-3F75707BE727}" presName="tile3text" presStyleLbl="node1" presStyleIdx="2" presStyleCnt="4">
        <dgm:presLayoutVars>
          <dgm:chMax val="0"/>
          <dgm:chPref val="0"/>
          <dgm:bulletEnabled val="1"/>
        </dgm:presLayoutVars>
      </dgm:prSet>
      <dgm:spPr/>
      <dgm:t>
        <a:bodyPr/>
        <a:lstStyle/>
        <a:p>
          <a:endParaRPr lang="es-ES"/>
        </a:p>
      </dgm:t>
    </dgm:pt>
    <dgm:pt modelId="{AB0634B9-19F9-485E-8F0F-7A63BC4A16D8}" type="pres">
      <dgm:prSet presAssocID="{A0C9935D-E691-450C-ACE9-3F75707BE727}" presName="tile4" presStyleLbl="node1" presStyleIdx="3" presStyleCnt="4"/>
      <dgm:spPr/>
      <dgm:t>
        <a:bodyPr/>
        <a:lstStyle/>
        <a:p>
          <a:endParaRPr lang="es-ES"/>
        </a:p>
      </dgm:t>
    </dgm:pt>
    <dgm:pt modelId="{AE69DD85-63BE-45D5-B0C0-06EB689CCA84}" type="pres">
      <dgm:prSet presAssocID="{A0C9935D-E691-450C-ACE9-3F75707BE727}" presName="tile4text" presStyleLbl="node1" presStyleIdx="3" presStyleCnt="4">
        <dgm:presLayoutVars>
          <dgm:chMax val="0"/>
          <dgm:chPref val="0"/>
          <dgm:bulletEnabled val="1"/>
        </dgm:presLayoutVars>
      </dgm:prSet>
      <dgm:spPr/>
      <dgm:t>
        <a:bodyPr/>
        <a:lstStyle/>
        <a:p>
          <a:endParaRPr lang="es-ES"/>
        </a:p>
      </dgm:t>
    </dgm:pt>
    <dgm:pt modelId="{25834DA8-3546-49BA-9FA2-AED6FC835D46}" type="pres">
      <dgm:prSet presAssocID="{A0C9935D-E691-450C-ACE9-3F75707BE727}" presName="centerTile" presStyleLbl="fgShp" presStyleIdx="0" presStyleCnt="1">
        <dgm:presLayoutVars>
          <dgm:chMax val="0"/>
          <dgm:chPref val="0"/>
        </dgm:presLayoutVars>
      </dgm:prSet>
      <dgm:spPr/>
      <dgm:t>
        <a:bodyPr/>
        <a:lstStyle/>
        <a:p>
          <a:endParaRPr lang="es-ES"/>
        </a:p>
      </dgm:t>
    </dgm:pt>
  </dgm:ptLst>
  <dgm:cxnLst>
    <dgm:cxn modelId="{6308CD09-317D-4FB1-99F7-FF5F1E7FA5A0}" srcId="{A57A76AA-AE52-4144-9CE3-9916DD3354EE}" destId="{1EAAED9C-975A-47F2-9A96-3F0829B5FA6F}" srcOrd="1" destOrd="0" parTransId="{C46A7819-60E7-4D14-AC9F-1782D34CEC2A}" sibTransId="{9D385DB1-F610-412D-9FAD-7C0F4A28BFFE}"/>
    <dgm:cxn modelId="{60D63AF8-2C4B-4E1B-BCA3-F6505B2D3131}" type="presOf" srcId="{B1731E41-9F5C-46A0-BEF8-3CD78755ADA3}" destId="{8B16DC62-AA17-44D7-A902-B4F398BF8AA5}" srcOrd="1" destOrd="0" presId="urn:microsoft.com/office/officeart/2005/8/layout/matrix1"/>
    <dgm:cxn modelId="{4B57BEA5-3CE7-4919-BDCB-1850BF5CEBDF}" type="presOf" srcId="{1C5A7374-7A28-4289-B96D-F3F7D3593616}" destId="{AB0634B9-19F9-485E-8F0F-7A63BC4A16D8}" srcOrd="0" destOrd="0" presId="urn:microsoft.com/office/officeart/2005/8/layout/matrix1"/>
    <dgm:cxn modelId="{CF30DC94-79B2-4D5C-A3B0-40E3E1B91FEF}" srcId="{A0C9935D-E691-450C-ACE9-3F75707BE727}" destId="{A57A76AA-AE52-4144-9CE3-9916DD3354EE}" srcOrd="0" destOrd="0" parTransId="{6400865D-6387-4812-BB60-E1234B12C207}" sibTransId="{C012B0B9-EA54-4883-AD40-1A1E8A93940B}"/>
    <dgm:cxn modelId="{79E6FEB1-BAB4-4D11-A1EE-DACA06CE22E8}" type="presOf" srcId="{9EB61A19-26D6-4C15-8C53-361E8D7ABB4D}" destId="{6467E1A2-DD16-414D-896E-8C883B8D842E}" srcOrd="0" destOrd="0" presId="urn:microsoft.com/office/officeart/2005/8/layout/matrix1"/>
    <dgm:cxn modelId="{DAAD4AB0-5F11-4FBE-BFB7-A5427292418E}" type="presOf" srcId="{1EAAED9C-975A-47F2-9A96-3F0829B5FA6F}" destId="{74782374-26C4-42AB-A9F1-BE7764CFFE01}" srcOrd="1" destOrd="0" presId="urn:microsoft.com/office/officeart/2005/8/layout/matrix1"/>
    <dgm:cxn modelId="{737448B4-5931-4187-A525-BF04C76080A1}" type="presOf" srcId="{A57A76AA-AE52-4144-9CE3-9916DD3354EE}" destId="{25834DA8-3546-49BA-9FA2-AED6FC835D46}" srcOrd="0" destOrd="0" presId="urn:microsoft.com/office/officeart/2005/8/layout/matrix1"/>
    <dgm:cxn modelId="{0C4CDDCB-886A-4264-9D9D-85DB13608AA2}" srcId="{A57A76AA-AE52-4144-9CE3-9916DD3354EE}" destId="{9EB61A19-26D6-4C15-8C53-361E8D7ABB4D}" srcOrd="0" destOrd="0" parTransId="{C1FAFE31-E5F1-4008-8982-45F947C115F3}" sibTransId="{A1479D59-797F-4BE2-9164-35D8692C3533}"/>
    <dgm:cxn modelId="{183F832F-6CC8-4C50-A2CD-6FD1C671D6E7}" srcId="{A0C9935D-E691-450C-ACE9-3F75707BE727}" destId="{40BC3B2D-CDC8-487A-9DA9-90C165049893}" srcOrd="2" destOrd="0" parTransId="{2BFF1FBB-3D5C-49DE-993C-A1E0248967A2}" sibTransId="{DF4AA378-69CC-4EAF-846E-6ED7D57AD61A}"/>
    <dgm:cxn modelId="{2D974D10-2C22-4322-BF02-33E282F36243}" type="presOf" srcId="{1EAAED9C-975A-47F2-9A96-3F0829B5FA6F}" destId="{5F616DDF-8592-43EF-89B4-EBEE96C10889}" srcOrd="0" destOrd="0" presId="urn:microsoft.com/office/officeart/2005/8/layout/matrix1"/>
    <dgm:cxn modelId="{43FBE1B5-4A90-4B7E-A3BA-12685F8074AA}" srcId="{A0C9935D-E691-450C-ACE9-3F75707BE727}" destId="{6BAC8F5B-357B-4158-83BF-9CBEAC4757B3}" srcOrd="1" destOrd="0" parTransId="{6AB1652F-2B28-4965-B183-9E7082BC33FB}" sibTransId="{9F300958-EBAF-446A-990D-2FD33AFE9862}"/>
    <dgm:cxn modelId="{E1F8BC60-4F8C-478A-83DA-1A955E8844AD}" type="presOf" srcId="{B1731E41-9F5C-46A0-BEF8-3CD78755ADA3}" destId="{991828EE-2CB4-4BBF-A499-19C430579C07}" srcOrd="0" destOrd="0" presId="urn:microsoft.com/office/officeart/2005/8/layout/matrix1"/>
    <dgm:cxn modelId="{E011F566-80EA-4D05-AC5E-27F356CA6789}" srcId="{A57A76AA-AE52-4144-9CE3-9916DD3354EE}" destId="{B1731E41-9F5C-46A0-BEF8-3CD78755ADA3}" srcOrd="2" destOrd="0" parTransId="{5D6C41C4-6CBA-4354-AB79-A3E55FB3E058}" sibTransId="{4C3FCE41-0661-4090-B2F6-587FBA13FB62}"/>
    <dgm:cxn modelId="{DE4882C5-D9D9-4854-8585-A764ADD0879F}" type="presOf" srcId="{9EB61A19-26D6-4C15-8C53-361E8D7ABB4D}" destId="{A109F8A9-3B77-47C2-9867-7D7C95721A9F}" srcOrd="1" destOrd="0" presId="urn:microsoft.com/office/officeart/2005/8/layout/matrix1"/>
    <dgm:cxn modelId="{C6CFE405-80F4-41AC-91AA-DF6172539C48}" type="presOf" srcId="{1C5A7374-7A28-4289-B96D-F3F7D3593616}" destId="{AE69DD85-63BE-45D5-B0C0-06EB689CCA84}" srcOrd="1" destOrd="0" presId="urn:microsoft.com/office/officeart/2005/8/layout/matrix1"/>
    <dgm:cxn modelId="{0E55EAC2-27B1-4391-AECF-C1458870F063}" srcId="{A57A76AA-AE52-4144-9CE3-9916DD3354EE}" destId="{1C5A7374-7A28-4289-B96D-F3F7D3593616}" srcOrd="3" destOrd="0" parTransId="{06288AC5-9833-45A2-BDAE-F267896B4E72}" sibTransId="{D69D2E07-801E-4AFD-8D72-FF9CC99BE4A3}"/>
    <dgm:cxn modelId="{9527ABD7-37C3-4F4F-B8E1-6C477574E491}" type="presOf" srcId="{A0C9935D-E691-450C-ACE9-3F75707BE727}" destId="{DFAF2F6B-52EA-4265-8B92-34A909F1531D}" srcOrd="0" destOrd="0" presId="urn:microsoft.com/office/officeart/2005/8/layout/matrix1"/>
    <dgm:cxn modelId="{19845133-5CAC-4C98-86DF-9D43583B23E2}" type="presParOf" srcId="{DFAF2F6B-52EA-4265-8B92-34A909F1531D}" destId="{B5DEF4E4-C85E-455F-9023-00540065C042}" srcOrd="0" destOrd="0" presId="urn:microsoft.com/office/officeart/2005/8/layout/matrix1"/>
    <dgm:cxn modelId="{FF5EF31C-4A4F-4CE2-8019-5A9F263ABD4E}" type="presParOf" srcId="{B5DEF4E4-C85E-455F-9023-00540065C042}" destId="{6467E1A2-DD16-414D-896E-8C883B8D842E}" srcOrd="0" destOrd="0" presId="urn:microsoft.com/office/officeart/2005/8/layout/matrix1"/>
    <dgm:cxn modelId="{34D5C7E4-317D-4FC9-818A-C65E565BD512}" type="presParOf" srcId="{B5DEF4E4-C85E-455F-9023-00540065C042}" destId="{A109F8A9-3B77-47C2-9867-7D7C95721A9F}" srcOrd="1" destOrd="0" presId="urn:microsoft.com/office/officeart/2005/8/layout/matrix1"/>
    <dgm:cxn modelId="{1EE9FA9E-6CE8-40A7-BB2D-1E722990AC03}" type="presParOf" srcId="{B5DEF4E4-C85E-455F-9023-00540065C042}" destId="{5F616DDF-8592-43EF-89B4-EBEE96C10889}" srcOrd="2" destOrd="0" presId="urn:microsoft.com/office/officeart/2005/8/layout/matrix1"/>
    <dgm:cxn modelId="{34E5B38B-2481-4DFB-82C3-FC8635DFF47C}" type="presParOf" srcId="{B5DEF4E4-C85E-455F-9023-00540065C042}" destId="{74782374-26C4-42AB-A9F1-BE7764CFFE01}" srcOrd="3" destOrd="0" presId="urn:microsoft.com/office/officeart/2005/8/layout/matrix1"/>
    <dgm:cxn modelId="{CCA77EA0-7BC5-460A-BEDE-F7D8B44C7322}" type="presParOf" srcId="{B5DEF4E4-C85E-455F-9023-00540065C042}" destId="{991828EE-2CB4-4BBF-A499-19C430579C07}" srcOrd="4" destOrd="0" presId="urn:microsoft.com/office/officeart/2005/8/layout/matrix1"/>
    <dgm:cxn modelId="{F2ABCDAA-6ACC-47BF-83AC-87988DE1884B}" type="presParOf" srcId="{B5DEF4E4-C85E-455F-9023-00540065C042}" destId="{8B16DC62-AA17-44D7-A902-B4F398BF8AA5}" srcOrd="5" destOrd="0" presId="urn:microsoft.com/office/officeart/2005/8/layout/matrix1"/>
    <dgm:cxn modelId="{73616FED-9F74-488C-8524-1961F32694F5}" type="presParOf" srcId="{B5DEF4E4-C85E-455F-9023-00540065C042}" destId="{AB0634B9-19F9-485E-8F0F-7A63BC4A16D8}" srcOrd="6" destOrd="0" presId="urn:microsoft.com/office/officeart/2005/8/layout/matrix1"/>
    <dgm:cxn modelId="{DC38210D-FA06-4538-8E1A-5E20BD1E0DDC}" type="presParOf" srcId="{B5DEF4E4-C85E-455F-9023-00540065C042}" destId="{AE69DD85-63BE-45D5-B0C0-06EB689CCA84}" srcOrd="7" destOrd="0" presId="urn:microsoft.com/office/officeart/2005/8/layout/matrix1"/>
    <dgm:cxn modelId="{D0FCF63E-8D7F-4CFF-9A46-8CA765D1CA18}" type="presParOf" srcId="{DFAF2F6B-52EA-4265-8B92-34A909F1531D}" destId="{25834DA8-3546-49BA-9FA2-AED6FC835D4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BCB716-B563-4771-86E2-A33D3F459EC6}" type="doc">
      <dgm:prSet loTypeId="urn:microsoft.com/office/officeart/2009/3/layout/RandomtoResultProcess" loCatId="process" qsTypeId="urn:microsoft.com/office/officeart/2005/8/quickstyle/3d1" qsCatId="3D" csTypeId="urn:microsoft.com/office/officeart/2005/8/colors/accent3_4" csCatId="accent3" phldr="1"/>
      <dgm:spPr/>
      <dgm:t>
        <a:bodyPr/>
        <a:lstStyle/>
        <a:p>
          <a:endParaRPr lang="es-ES"/>
        </a:p>
      </dgm:t>
    </dgm:pt>
    <dgm:pt modelId="{9B1858AA-B775-4385-B422-FB789F60D17E}">
      <dgm:prSet phldrT="[Texto]"/>
      <dgm:spPr/>
      <dgm:t>
        <a:bodyPr/>
        <a:lstStyle/>
        <a:p>
          <a:r>
            <a:rPr lang="es-ES" dirty="0" smtClean="0"/>
            <a:t>Cultivo de microalgas</a:t>
          </a:r>
          <a:endParaRPr lang="es-ES" dirty="0"/>
        </a:p>
      </dgm:t>
    </dgm:pt>
    <dgm:pt modelId="{EE4634C7-EE55-4DC4-A94F-CF2008606920}" type="parTrans" cxnId="{2DE5E2D9-6D96-47AF-9B79-3D5692AD78B8}">
      <dgm:prSet/>
      <dgm:spPr/>
      <dgm:t>
        <a:bodyPr/>
        <a:lstStyle/>
        <a:p>
          <a:endParaRPr lang="es-ES"/>
        </a:p>
      </dgm:t>
    </dgm:pt>
    <dgm:pt modelId="{6926C583-49AC-403B-9EBE-9DE00C829A36}" type="sibTrans" cxnId="{2DE5E2D9-6D96-47AF-9B79-3D5692AD78B8}">
      <dgm:prSet/>
      <dgm:spPr/>
      <dgm:t>
        <a:bodyPr/>
        <a:lstStyle/>
        <a:p>
          <a:endParaRPr lang="es-ES"/>
        </a:p>
      </dgm:t>
    </dgm:pt>
    <dgm:pt modelId="{6B265FEB-4E4C-4693-9C58-50C132395208}">
      <dgm:prSet phldrT="[Texto]" custT="1"/>
      <dgm:spPr/>
      <dgm:t>
        <a:bodyPr/>
        <a:lstStyle/>
        <a:p>
          <a:r>
            <a:rPr lang="es-ES" sz="2000" dirty="0" smtClean="0"/>
            <a:t>Tratamiento de aguas residuales</a:t>
          </a:r>
          <a:endParaRPr lang="es-ES" sz="2000" dirty="0"/>
        </a:p>
      </dgm:t>
    </dgm:pt>
    <dgm:pt modelId="{702F1073-0699-4EB1-867B-C2949F6DFA5D}" type="parTrans" cxnId="{A807C5C2-133A-448A-B68D-B9E8AFBE2B7B}">
      <dgm:prSet/>
      <dgm:spPr/>
      <dgm:t>
        <a:bodyPr/>
        <a:lstStyle/>
        <a:p>
          <a:endParaRPr lang="es-ES"/>
        </a:p>
      </dgm:t>
    </dgm:pt>
    <dgm:pt modelId="{430F1E83-C293-496F-BBE3-A759FC54FF1A}" type="sibTrans" cxnId="{A807C5C2-133A-448A-B68D-B9E8AFBE2B7B}">
      <dgm:prSet/>
      <dgm:spPr/>
      <dgm:t>
        <a:bodyPr/>
        <a:lstStyle/>
        <a:p>
          <a:endParaRPr lang="es-ES"/>
        </a:p>
      </dgm:t>
    </dgm:pt>
    <dgm:pt modelId="{4D59DA06-89C4-4760-A784-938E5523D21B}">
      <dgm:prSet phldrT="[Texto]"/>
      <dgm:spPr/>
      <dgm:t>
        <a:bodyPr/>
        <a:lstStyle/>
        <a:p>
          <a:r>
            <a:rPr lang="es-ES" dirty="0" smtClean="0">
              <a:solidFill>
                <a:schemeClr val="tx1"/>
              </a:solidFill>
            </a:rPr>
            <a:t>Tolerancia y </a:t>
          </a:r>
          <a:r>
            <a:rPr lang="es-ES" u="none" dirty="0" smtClean="0">
              <a:solidFill>
                <a:schemeClr val="tx1"/>
              </a:solidFill>
            </a:rPr>
            <a:t>capacidad</a:t>
          </a:r>
          <a:r>
            <a:rPr lang="es-ES" dirty="0" smtClean="0">
              <a:solidFill>
                <a:schemeClr val="tx1"/>
              </a:solidFill>
            </a:rPr>
            <a:t> de asimilación del N y P</a:t>
          </a:r>
          <a:endParaRPr lang="es-ES" dirty="0">
            <a:solidFill>
              <a:schemeClr val="tx1"/>
            </a:solidFill>
          </a:endParaRPr>
        </a:p>
      </dgm:t>
    </dgm:pt>
    <dgm:pt modelId="{E8C89C63-EA4D-470C-92EE-F7CC7CEAE454}" type="sibTrans" cxnId="{A0CE6A11-3F4F-4CB3-A033-8310F5F5CA47}">
      <dgm:prSet/>
      <dgm:spPr/>
      <dgm:t>
        <a:bodyPr/>
        <a:lstStyle/>
        <a:p>
          <a:endParaRPr lang="es-ES"/>
        </a:p>
      </dgm:t>
    </dgm:pt>
    <dgm:pt modelId="{6543DF13-DFC6-413B-904A-5563EF8FD48E}" type="parTrans" cxnId="{A0CE6A11-3F4F-4CB3-A033-8310F5F5CA47}">
      <dgm:prSet/>
      <dgm:spPr/>
      <dgm:t>
        <a:bodyPr/>
        <a:lstStyle/>
        <a:p>
          <a:endParaRPr lang="es-ES"/>
        </a:p>
      </dgm:t>
    </dgm:pt>
    <dgm:pt modelId="{8332C5C1-73D4-4600-BE13-D908B4E74B5F}" type="pres">
      <dgm:prSet presAssocID="{18BCB716-B563-4771-86E2-A33D3F459EC6}" presName="Name0" presStyleCnt="0">
        <dgm:presLayoutVars>
          <dgm:dir/>
          <dgm:animOne val="branch"/>
          <dgm:animLvl val="lvl"/>
        </dgm:presLayoutVars>
      </dgm:prSet>
      <dgm:spPr/>
      <dgm:t>
        <a:bodyPr/>
        <a:lstStyle/>
        <a:p>
          <a:endParaRPr lang="es-ES"/>
        </a:p>
      </dgm:t>
    </dgm:pt>
    <dgm:pt modelId="{4C070FBC-1112-4446-9A0A-F3441549D456}" type="pres">
      <dgm:prSet presAssocID="{9B1858AA-B775-4385-B422-FB789F60D17E}" presName="chaos" presStyleCnt="0"/>
      <dgm:spPr/>
    </dgm:pt>
    <dgm:pt modelId="{03186CB6-EE65-4C38-A8D3-A4285157F823}" type="pres">
      <dgm:prSet presAssocID="{9B1858AA-B775-4385-B422-FB789F60D17E}" presName="parTx1" presStyleLbl="revTx" presStyleIdx="0" presStyleCnt="2"/>
      <dgm:spPr/>
      <dgm:t>
        <a:bodyPr/>
        <a:lstStyle/>
        <a:p>
          <a:endParaRPr lang="es-ES"/>
        </a:p>
      </dgm:t>
    </dgm:pt>
    <dgm:pt modelId="{82D43403-F422-417A-A440-6212C39A1B85}" type="pres">
      <dgm:prSet presAssocID="{9B1858AA-B775-4385-B422-FB789F60D17E}" presName="desTx1" presStyleLbl="revTx" presStyleIdx="1" presStyleCnt="2">
        <dgm:presLayoutVars>
          <dgm:bulletEnabled val="1"/>
        </dgm:presLayoutVars>
      </dgm:prSet>
      <dgm:spPr/>
      <dgm:t>
        <a:bodyPr/>
        <a:lstStyle/>
        <a:p>
          <a:endParaRPr lang="es-ES"/>
        </a:p>
      </dgm:t>
    </dgm:pt>
    <dgm:pt modelId="{0D5930A6-3C37-4DA8-BC22-710C76B28A22}" type="pres">
      <dgm:prSet presAssocID="{9B1858AA-B775-4385-B422-FB789F60D17E}" presName="c1" presStyleLbl="node1" presStyleIdx="0" presStyleCnt="19"/>
      <dgm:spPr/>
    </dgm:pt>
    <dgm:pt modelId="{915FC922-8C27-45EE-A227-9ABB444280EA}" type="pres">
      <dgm:prSet presAssocID="{9B1858AA-B775-4385-B422-FB789F60D17E}" presName="c2" presStyleLbl="node1" presStyleIdx="1" presStyleCnt="19"/>
      <dgm:spPr/>
    </dgm:pt>
    <dgm:pt modelId="{EE90ED3F-00DC-45F7-A60E-8C5365603332}" type="pres">
      <dgm:prSet presAssocID="{9B1858AA-B775-4385-B422-FB789F60D17E}" presName="c3" presStyleLbl="node1" presStyleIdx="2" presStyleCnt="19"/>
      <dgm:spPr/>
    </dgm:pt>
    <dgm:pt modelId="{C21E2CD5-8EEE-4099-AB74-852AC869287F}" type="pres">
      <dgm:prSet presAssocID="{9B1858AA-B775-4385-B422-FB789F60D17E}" presName="c4" presStyleLbl="node1" presStyleIdx="3" presStyleCnt="19"/>
      <dgm:spPr/>
    </dgm:pt>
    <dgm:pt modelId="{E3BE8A6E-605C-4CBA-83D7-E89E74CD95AC}" type="pres">
      <dgm:prSet presAssocID="{9B1858AA-B775-4385-B422-FB789F60D17E}" presName="c5" presStyleLbl="node1" presStyleIdx="4" presStyleCnt="19"/>
      <dgm:spPr/>
    </dgm:pt>
    <dgm:pt modelId="{13D029D3-52C1-4E73-837D-F6962E4EB1EB}" type="pres">
      <dgm:prSet presAssocID="{9B1858AA-B775-4385-B422-FB789F60D17E}" presName="c6" presStyleLbl="node1" presStyleIdx="5" presStyleCnt="19"/>
      <dgm:spPr/>
    </dgm:pt>
    <dgm:pt modelId="{2CEC428A-9AA5-44E4-BFBE-9409A6A6DDA0}" type="pres">
      <dgm:prSet presAssocID="{9B1858AA-B775-4385-B422-FB789F60D17E}" presName="c7" presStyleLbl="node1" presStyleIdx="6" presStyleCnt="19"/>
      <dgm:spPr/>
    </dgm:pt>
    <dgm:pt modelId="{1218B5AC-F34B-4378-B9D7-D17874825FAD}" type="pres">
      <dgm:prSet presAssocID="{9B1858AA-B775-4385-B422-FB789F60D17E}" presName="c8" presStyleLbl="node1" presStyleIdx="7" presStyleCnt="19"/>
      <dgm:spPr/>
    </dgm:pt>
    <dgm:pt modelId="{C27CA717-8CB9-457C-BCD8-5609A793B331}" type="pres">
      <dgm:prSet presAssocID="{9B1858AA-B775-4385-B422-FB789F60D17E}" presName="c9" presStyleLbl="node1" presStyleIdx="8" presStyleCnt="19"/>
      <dgm:spPr/>
    </dgm:pt>
    <dgm:pt modelId="{2CA520A1-B034-4C21-B7CE-4ADC5C70F620}" type="pres">
      <dgm:prSet presAssocID="{9B1858AA-B775-4385-B422-FB789F60D17E}" presName="c10" presStyleLbl="node1" presStyleIdx="9" presStyleCnt="19"/>
      <dgm:spPr/>
    </dgm:pt>
    <dgm:pt modelId="{ACB63FFA-1349-41B6-BB8C-29CEF43E36B0}" type="pres">
      <dgm:prSet presAssocID="{9B1858AA-B775-4385-B422-FB789F60D17E}" presName="c11" presStyleLbl="node1" presStyleIdx="10" presStyleCnt="19"/>
      <dgm:spPr/>
    </dgm:pt>
    <dgm:pt modelId="{8AE8E90E-6270-43DC-815C-1AF861C00882}" type="pres">
      <dgm:prSet presAssocID="{9B1858AA-B775-4385-B422-FB789F60D17E}" presName="c12" presStyleLbl="node1" presStyleIdx="11" presStyleCnt="19"/>
      <dgm:spPr/>
    </dgm:pt>
    <dgm:pt modelId="{B640BFC1-27AD-4804-96C2-5D085F8DFC15}" type="pres">
      <dgm:prSet presAssocID="{9B1858AA-B775-4385-B422-FB789F60D17E}" presName="c13" presStyleLbl="node1" presStyleIdx="12" presStyleCnt="19"/>
      <dgm:spPr/>
    </dgm:pt>
    <dgm:pt modelId="{DB196056-D0BE-416F-A597-3D5AEDAEFEE1}" type="pres">
      <dgm:prSet presAssocID="{9B1858AA-B775-4385-B422-FB789F60D17E}" presName="c14" presStyleLbl="node1" presStyleIdx="13" presStyleCnt="19"/>
      <dgm:spPr/>
    </dgm:pt>
    <dgm:pt modelId="{4A99D012-78A3-4F4C-9190-9F7005EA715A}" type="pres">
      <dgm:prSet presAssocID="{9B1858AA-B775-4385-B422-FB789F60D17E}" presName="c15" presStyleLbl="node1" presStyleIdx="14" presStyleCnt="19"/>
      <dgm:spPr/>
    </dgm:pt>
    <dgm:pt modelId="{3EA8DFEA-CEDD-4BED-ADD7-F7B9D363C3BA}" type="pres">
      <dgm:prSet presAssocID="{9B1858AA-B775-4385-B422-FB789F60D17E}" presName="c16" presStyleLbl="node1" presStyleIdx="15" presStyleCnt="19"/>
      <dgm:spPr/>
    </dgm:pt>
    <dgm:pt modelId="{7DF48FBE-DAA1-472B-9FE8-6F2436A33EB5}" type="pres">
      <dgm:prSet presAssocID="{9B1858AA-B775-4385-B422-FB789F60D17E}" presName="c17" presStyleLbl="node1" presStyleIdx="16" presStyleCnt="19"/>
      <dgm:spPr/>
    </dgm:pt>
    <dgm:pt modelId="{F9EC7859-0FBE-42CB-805E-98695DC50FC3}" type="pres">
      <dgm:prSet presAssocID="{9B1858AA-B775-4385-B422-FB789F60D17E}" presName="c18" presStyleLbl="node1" presStyleIdx="17" presStyleCnt="19"/>
      <dgm:spPr/>
    </dgm:pt>
    <dgm:pt modelId="{C5F8FD31-0961-4930-8D45-DA8E02196DF1}" type="pres">
      <dgm:prSet presAssocID="{6926C583-49AC-403B-9EBE-9DE00C829A36}" presName="chevronComposite1" presStyleCnt="0"/>
      <dgm:spPr/>
    </dgm:pt>
    <dgm:pt modelId="{7032D7A6-E433-49A1-9DFB-5D246CAA2918}" type="pres">
      <dgm:prSet presAssocID="{6926C583-49AC-403B-9EBE-9DE00C829A36}" presName="chevron1" presStyleLbl="sibTrans2D1" presStyleIdx="0" presStyleCnt="2"/>
      <dgm:spPr/>
    </dgm:pt>
    <dgm:pt modelId="{9B5E58A0-5C47-4C43-857A-7A54A96E0B6D}" type="pres">
      <dgm:prSet presAssocID="{6926C583-49AC-403B-9EBE-9DE00C829A36}" presName="spChevron1" presStyleCnt="0"/>
      <dgm:spPr/>
    </dgm:pt>
    <dgm:pt modelId="{4E71A4B9-8DE7-4619-92F0-F0FD6F585BBD}" type="pres">
      <dgm:prSet presAssocID="{6926C583-49AC-403B-9EBE-9DE00C829A36}" presName="overlap" presStyleCnt="0"/>
      <dgm:spPr/>
    </dgm:pt>
    <dgm:pt modelId="{893297CD-233F-4A61-AB73-25FF1C1350B4}" type="pres">
      <dgm:prSet presAssocID="{6926C583-49AC-403B-9EBE-9DE00C829A36}" presName="chevronComposite2" presStyleCnt="0"/>
      <dgm:spPr/>
    </dgm:pt>
    <dgm:pt modelId="{B4BE1E56-7D98-4AD2-9AD4-B33F55552958}" type="pres">
      <dgm:prSet presAssocID="{6926C583-49AC-403B-9EBE-9DE00C829A36}" presName="chevron2" presStyleLbl="sibTrans2D1" presStyleIdx="1" presStyleCnt="2"/>
      <dgm:spPr/>
    </dgm:pt>
    <dgm:pt modelId="{C64C0A1F-F01B-49BE-96D5-F2032610F163}" type="pres">
      <dgm:prSet presAssocID="{6926C583-49AC-403B-9EBE-9DE00C829A36}" presName="spChevron2" presStyleCnt="0"/>
      <dgm:spPr/>
    </dgm:pt>
    <dgm:pt modelId="{1BD1EFA0-27D7-4201-9769-A491EB73CB03}" type="pres">
      <dgm:prSet presAssocID="{4D59DA06-89C4-4760-A784-938E5523D21B}" presName="last" presStyleCnt="0"/>
      <dgm:spPr/>
    </dgm:pt>
    <dgm:pt modelId="{61409141-5543-45EB-9AEB-F0487363728D}" type="pres">
      <dgm:prSet presAssocID="{4D59DA06-89C4-4760-A784-938E5523D21B}" presName="circleTx" presStyleLbl="node1" presStyleIdx="18" presStyleCnt="19"/>
      <dgm:spPr/>
      <dgm:t>
        <a:bodyPr/>
        <a:lstStyle/>
        <a:p>
          <a:endParaRPr lang="es-ES"/>
        </a:p>
      </dgm:t>
    </dgm:pt>
    <dgm:pt modelId="{58B19D27-1F68-42E8-9367-5202FA06F95A}" type="pres">
      <dgm:prSet presAssocID="{4D59DA06-89C4-4760-A784-938E5523D21B}" presName="spN" presStyleCnt="0"/>
      <dgm:spPr/>
    </dgm:pt>
  </dgm:ptLst>
  <dgm:cxnLst>
    <dgm:cxn modelId="{85C4048A-E590-4FAB-BE1B-6DB79DE3B5A3}" type="presOf" srcId="{9B1858AA-B775-4385-B422-FB789F60D17E}" destId="{03186CB6-EE65-4C38-A8D3-A4285157F823}" srcOrd="0" destOrd="0" presId="urn:microsoft.com/office/officeart/2009/3/layout/RandomtoResultProcess"/>
    <dgm:cxn modelId="{03829788-A65F-4EB5-9066-97760BCE12BA}" type="presOf" srcId="{6B265FEB-4E4C-4693-9C58-50C132395208}" destId="{82D43403-F422-417A-A440-6212C39A1B85}" srcOrd="0" destOrd="0" presId="urn:microsoft.com/office/officeart/2009/3/layout/RandomtoResultProcess"/>
    <dgm:cxn modelId="{164A5FC1-9EAE-4ECF-B779-485F2D8EFEA4}" type="presOf" srcId="{4D59DA06-89C4-4760-A784-938E5523D21B}" destId="{61409141-5543-45EB-9AEB-F0487363728D}" srcOrd="0" destOrd="0" presId="urn:microsoft.com/office/officeart/2009/3/layout/RandomtoResultProcess"/>
    <dgm:cxn modelId="{2DE5E2D9-6D96-47AF-9B79-3D5692AD78B8}" srcId="{18BCB716-B563-4771-86E2-A33D3F459EC6}" destId="{9B1858AA-B775-4385-B422-FB789F60D17E}" srcOrd="0" destOrd="0" parTransId="{EE4634C7-EE55-4DC4-A94F-CF2008606920}" sibTransId="{6926C583-49AC-403B-9EBE-9DE00C829A36}"/>
    <dgm:cxn modelId="{46098018-8299-4FA4-BBAB-C8D8FA80F63F}" type="presOf" srcId="{18BCB716-B563-4771-86E2-A33D3F459EC6}" destId="{8332C5C1-73D4-4600-BE13-D908B4E74B5F}" srcOrd="0" destOrd="0" presId="urn:microsoft.com/office/officeart/2009/3/layout/RandomtoResultProcess"/>
    <dgm:cxn modelId="{A807C5C2-133A-448A-B68D-B9E8AFBE2B7B}" srcId="{9B1858AA-B775-4385-B422-FB789F60D17E}" destId="{6B265FEB-4E4C-4693-9C58-50C132395208}" srcOrd="0" destOrd="0" parTransId="{702F1073-0699-4EB1-867B-C2949F6DFA5D}" sibTransId="{430F1E83-C293-496F-BBE3-A759FC54FF1A}"/>
    <dgm:cxn modelId="{A0CE6A11-3F4F-4CB3-A033-8310F5F5CA47}" srcId="{18BCB716-B563-4771-86E2-A33D3F459EC6}" destId="{4D59DA06-89C4-4760-A784-938E5523D21B}" srcOrd="1" destOrd="0" parTransId="{6543DF13-DFC6-413B-904A-5563EF8FD48E}" sibTransId="{E8C89C63-EA4D-470C-92EE-F7CC7CEAE454}"/>
    <dgm:cxn modelId="{ABFE9CC3-3B43-4B24-8138-A84799F44E45}" type="presParOf" srcId="{8332C5C1-73D4-4600-BE13-D908B4E74B5F}" destId="{4C070FBC-1112-4446-9A0A-F3441549D456}" srcOrd="0" destOrd="0" presId="urn:microsoft.com/office/officeart/2009/3/layout/RandomtoResultProcess"/>
    <dgm:cxn modelId="{92986B95-10A9-4E82-A9C0-E13008114183}" type="presParOf" srcId="{4C070FBC-1112-4446-9A0A-F3441549D456}" destId="{03186CB6-EE65-4C38-A8D3-A4285157F823}" srcOrd="0" destOrd="0" presId="urn:microsoft.com/office/officeart/2009/3/layout/RandomtoResultProcess"/>
    <dgm:cxn modelId="{54B556FF-0C84-4C9E-87CB-1EC6CC94ED81}" type="presParOf" srcId="{4C070FBC-1112-4446-9A0A-F3441549D456}" destId="{82D43403-F422-417A-A440-6212C39A1B85}" srcOrd="1" destOrd="0" presId="urn:microsoft.com/office/officeart/2009/3/layout/RandomtoResultProcess"/>
    <dgm:cxn modelId="{B0D2022F-21C4-47CA-9F3A-28C849820447}" type="presParOf" srcId="{4C070FBC-1112-4446-9A0A-F3441549D456}" destId="{0D5930A6-3C37-4DA8-BC22-710C76B28A22}" srcOrd="2" destOrd="0" presId="urn:microsoft.com/office/officeart/2009/3/layout/RandomtoResultProcess"/>
    <dgm:cxn modelId="{42CF509D-7755-4F91-84BF-5DB8296FE2B6}" type="presParOf" srcId="{4C070FBC-1112-4446-9A0A-F3441549D456}" destId="{915FC922-8C27-45EE-A227-9ABB444280EA}" srcOrd="3" destOrd="0" presId="urn:microsoft.com/office/officeart/2009/3/layout/RandomtoResultProcess"/>
    <dgm:cxn modelId="{FF6F6F78-992B-482D-B303-3B95399FD2A7}" type="presParOf" srcId="{4C070FBC-1112-4446-9A0A-F3441549D456}" destId="{EE90ED3F-00DC-45F7-A60E-8C5365603332}" srcOrd="4" destOrd="0" presId="urn:microsoft.com/office/officeart/2009/3/layout/RandomtoResultProcess"/>
    <dgm:cxn modelId="{A528F322-9C14-4F76-A286-B6F0FD26D6A3}" type="presParOf" srcId="{4C070FBC-1112-4446-9A0A-F3441549D456}" destId="{C21E2CD5-8EEE-4099-AB74-852AC869287F}" srcOrd="5" destOrd="0" presId="urn:microsoft.com/office/officeart/2009/3/layout/RandomtoResultProcess"/>
    <dgm:cxn modelId="{34FF4A38-0257-41B8-A5B6-8C503EC05B41}" type="presParOf" srcId="{4C070FBC-1112-4446-9A0A-F3441549D456}" destId="{E3BE8A6E-605C-4CBA-83D7-E89E74CD95AC}" srcOrd="6" destOrd="0" presId="urn:microsoft.com/office/officeart/2009/3/layout/RandomtoResultProcess"/>
    <dgm:cxn modelId="{C63A8A86-6E7E-4882-87FA-5EF581A5CD53}" type="presParOf" srcId="{4C070FBC-1112-4446-9A0A-F3441549D456}" destId="{13D029D3-52C1-4E73-837D-F6962E4EB1EB}" srcOrd="7" destOrd="0" presId="urn:microsoft.com/office/officeart/2009/3/layout/RandomtoResultProcess"/>
    <dgm:cxn modelId="{139B076D-614C-4444-A691-AE21A2DA669B}" type="presParOf" srcId="{4C070FBC-1112-4446-9A0A-F3441549D456}" destId="{2CEC428A-9AA5-44E4-BFBE-9409A6A6DDA0}" srcOrd="8" destOrd="0" presId="urn:microsoft.com/office/officeart/2009/3/layout/RandomtoResultProcess"/>
    <dgm:cxn modelId="{EA9B7B0B-4EF8-4719-AB1E-1E901672EEBB}" type="presParOf" srcId="{4C070FBC-1112-4446-9A0A-F3441549D456}" destId="{1218B5AC-F34B-4378-B9D7-D17874825FAD}" srcOrd="9" destOrd="0" presId="urn:microsoft.com/office/officeart/2009/3/layout/RandomtoResultProcess"/>
    <dgm:cxn modelId="{F170CDF0-4AD1-4F91-81FE-1D2D5F62C607}" type="presParOf" srcId="{4C070FBC-1112-4446-9A0A-F3441549D456}" destId="{C27CA717-8CB9-457C-BCD8-5609A793B331}" srcOrd="10" destOrd="0" presId="urn:microsoft.com/office/officeart/2009/3/layout/RandomtoResultProcess"/>
    <dgm:cxn modelId="{C0CF2FA9-DA4D-4502-A3A9-24A2D1F96D2A}" type="presParOf" srcId="{4C070FBC-1112-4446-9A0A-F3441549D456}" destId="{2CA520A1-B034-4C21-B7CE-4ADC5C70F620}" srcOrd="11" destOrd="0" presId="urn:microsoft.com/office/officeart/2009/3/layout/RandomtoResultProcess"/>
    <dgm:cxn modelId="{630142AC-BC69-4D44-B966-7075EF1B222D}" type="presParOf" srcId="{4C070FBC-1112-4446-9A0A-F3441549D456}" destId="{ACB63FFA-1349-41B6-BB8C-29CEF43E36B0}" srcOrd="12" destOrd="0" presId="urn:microsoft.com/office/officeart/2009/3/layout/RandomtoResultProcess"/>
    <dgm:cxn modelId="{EB4B8651-E7D1-4EB9-83C1-A7B98DFFC28F}" type="presParOf" srcId="{4C070FBC-1112-4446-9A0A-F3441549D456}" destId="{8AE8E90E-6270-43DC-815C-1AF861C00882}" srcOrd="13" destOrd="0" presId="urn:microsoft.com/office/officeart/2009/3/layout/RandomtoResultProcess"/>
    <dgm:cxn modelId="{1E8773E1-7963-4291-AD84-56FFF2E41F39}" type="presParOf" srcId="{4C070FBC-1112-4446-9A0A-F3441549D456}" destId="{B640BFC1-27AD-4804-96C2-5D085F8DFC15}" srcOrd="14" destOrd="0" presId="urn:microsoft.com/office/officeart/2009/3/layout/RandomtoResultProcess"/>
    <dgm:cxn modelId="{169B2CC6-3302-4D0F-B9A3-8D58C88BB3E9}" type="presParOf" srcId="{4C070FBC-1112-4446-9A0A-F3441549D456}" destId="{DB196056-D0BE-416F-A597-3D5AEDAEFEE1}" srcOrd="15" destOrd="0" presId="urn:microsoft.com/office/officeart/2009/3/layout/RandomtoResultProcess"/>
    <dgm:cxn modelId="{A59EC332-49E6-4EAF-90A5-D733538619BE}" type="presParOf" srcId="{4C070FBC-1112-4446-9A0A-F3441549D456}" destId="{4A99D012-78A3-4F4C-9190-9F7005EA715A}" srcOrd="16" destOrd="0" presId="urn:microsoft.com/office/officeart/2009/3/layout/RandomtoResultProcess"/>
    <dgm:cxn modelId="{9BA5EC7A-2566-4598-AE53-2CBDCE668920}" type="presParOf" srcId="{4C070FBC-1112-4446-9A0A-F3441549D456}" destId="{3EA8DFEA-CEDD-4BED-ADD7-F7B9D363C3BA}" srcOrd="17" destOrd="0" presId="urn:microsoft.com/office/officeart/2009/3/layout/RandomtoResultProcess"/>
    <dgm:cxn modelId="{7211D458-AF66-4183-BF6E-2112892B2D27}" type="presParOf" srcId="{4C070FBC-1112-4446-9A0A-F3441549D456}" destId="{7DF48FBE-DAA1-472B-9FE8-6F2436A33EB5}" srcOrd="18" destOrd="0" presId="urn:microsoft.com/office/officeart/2009/3/layout/RandomtoResultProcess"/>
    <dgm:cxn modelId="{0DD23BF3-04EB-40A7-BA0B-9D206D7AC6AD}" type="presParOf" srcId="{4C070FBC-1112-4446-9A0A-F3441549D456}" destId="{F9EC7859-0FBE-42CB-805E-98695DC50FC3}" srcOrd="19" destOrd="0" presId="urn:microsoft.com/office/officeart/2009/3/layout/RandomtoResultProcess"/>
    <dgm:cxn modelId="{A5BA23AA-96FB-4BF5-ABAE-2ADBAFB83192}" type="presParOf" srcId="{8332C5C1-73D4-4600-BE13-D908B4E74B5F}" destId="{C5F8FD31-0961-4930-8D45-DA8E02196DF1}" srcOrd="1" destOrd="0" presId="urn:microsoft.com/office/officeart/2009/3/layout/RandomtoResultProcess"/>
    <dgm:cxn modelId="{F510C918-D282-4AAF-8CCE-22DB098EED51}" type="presParOf" srcId="{C5F8FD31-0961-4930-8D45-DA8E02196DF1}" destId="{7032D7A6-E433-49A1-9DFB-5D246CAA2918}" srcOrd="0" destOrd="0" presId="urn:microsoft.com/office/officeart/2009/3/layout/RandomtoResultProcess"/>
    <dgm:cxn modelId="{8532AA4B-6EDE-4C3C-BE43-2FC99C2B36ED}" type="presParOf" srcId="{C5F8FD31-0961-4930-8D45-DA8E02196DF1}" destId="{9B5E58A0-5C47-4C43-857A-7A54A96E0B6D}" srcOrd="1" destOrd="0" presId="urn:microsoft.com/office/officeart/2009/3/layout/RandomtoResultProcess"/>
    <dgm:cxn modelId="{63C5DCEE-2EA5-483A-953E-FF28518622A2}" type="presParOf" srcId="{8332C5C1-73D4-4600-BE13-D908B4E74B5F}" destId="{4E71A4B9-8DE7-4619-92F0-F0FD6F585BBD}" srcOrd="2" destOrd="0" presId="urn:microsoft.com/office/officeart/2009/3/layout/RandomtoResultProcess"/>
    <dgm:cxn modelId="{927CB8A0-9083-473C-99DB-A270BB094BCB}" type="presParOf" srcId="{8332C5C1-73D4-4600-BE13-D908B4E74B5F}" destId="{893297CD-233F-4A61-AB73-25FF1C1350B4}" srcOrd="3" destOrd="0" presId="urn:microsoft.com/office/officeart/2009/3/layout/RandomtoResultProcess"/>
    <dgm:cxn modelId="{4B5D89DB-E87E-4EE6-9535-6D4A24754F9A}" type="presParOf" srcId="{893297CD-233F-4A61-AB73-25FF1C1350B4}" destId="{B4BE1E56-7D98-4AD2-9AD4-B33F55552958}" srcOrd="0" destOrd="0" presId="urn:microsoft.com/office/officeart/2009/3/layout/RandomtoResultProcess"/>
    <dgm:cxn modelId="{F3749958-CAF2-433B-B0B7-F40CABF3C5E8}" type="presParOf" srcId="{893297CD-233F-4A61-AB73-25FF1C1350B4}" destId="{C64C0A1F-F01B-49BE-96D5-F2032610F163}" srcOrd="1" destOrd="0" presId="urn:microsoft.com/office/officeart/2009/3/layout/RandomtoResultProcess"/>
    <dgm:cxn modelId="{D663D27E-5DDE-420E-8684-387FDA790169}" type="presParOf" srcId="{8332C5C1-73D4-4600-BE13-D908B4E74B5F}" destId="{1BD1EFA0-27D7-4201-9769-A491EB73CB03}" srcOrd="4" destOrd="0" presId="urn:microsoft.com/office/officeart/2009/3/layout/RandomtoResultProcess"/>
    <dgm:cxn modelId="{B89C2158-F2F5-46B9-9D39-3722BBC95D45}" type="presParOf" srcId="{1BD1EFA0-27D7-4201-9769-A491EB73CB03}" destId="{61409141-5543-45EB-9AEB-F0487363728D}" srcOrd="0" destOrd="0" presId="urn:microsoft.com/office/officeart/2009/3/layout/RandomtoResultProcess"/>
    <dgm:cxn modelId="{36A8A3C2-9873-47F4-9732-36618C6E77B1}" type="presParOf" srcId="{1BD1EFA0-27D7-4201-9769-A491EB73CB03}" destId="{58B19D27-1F68-42E8-9367-5202FA06F95A}"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119F99-D42B-4C5A-8386-0487DF7C444E}" type="doc">
      <dgm:prSet loTypeId="urn:microsoft.com/office/officeart/2009/3/layout/FramedTextPicture" loCatId="picture" qsTypeId="urn:microsoft.com/office/officeart/2005/8/quickstyle/simple4" qsCatId="simple" csTypeId="urn:microsoft.com/office/officeart/2005/8/colors/accent3_2" csCatId="accent3" phldr="1"/>
      <dgm:spPr/>
      <dgm:t>
        <a:bodyPr/>
        <a:lstStyle/>
        <a:p>
          <a:endParaRPr lang="es-ES"/>
        </a:p>
      </dgm:t>
    </dgm:pt>
    <dgm:pt modelId="{6885831E-C7E6-4FAC-B0A0-266815F97E8A}">
      <dgm:prSet phldrT="[Texto]"/>
      <dgm:spPr/>
      <dgm:t>
        <a:bodyPr/>
        <a:lstStyle/>
        <a:p>
          <a:r>
            <a:rPr lang="es-ES" dirty="0" smtClean="0"/>
            <a:t>Evaluar la capacidad de remoción de contaminantes, productividad de biomasa y contenido lipídico, alcanzados mediante el cultivo de un consorcio microalgal utilizando agua con nutrientes del reservorio de Guangopolo de la Empresa Eléctrica Quito</a:t>
          </a:r>
          <a:endParaRPr lang="es-ES" dirty="0"/>
        </a:p>
      </dgm:t>
    </dgm:pt>
    <dgm:pt modelId="{FF202737-7CDC-45F5-93C0-AFEEFE869329}" type="parTrans" cxnId="{DA091D92-1670-456E-8FAD-9AC743813F0F}">
      <dgm:prSet/>
      <dgm:spPr/>
      <dgm:t>
        <a:bodyPr/>
        <a:lstStyle/>
        <a:p>
          <a:endParaRPr lang="es-ES"/>
        </a:p>
      </dgm:t>
    </dgm:pt>
    <dgm:pt modelId="{C3F1A31C-AC5D-412A-A504-E17F9A1D3DA1}" type="sibTrans" cxnId="{DA091D92-1670-456E-8FAD-9AC743813F0F}">
      <dgm:prSet/>
      <dgm:spPr/>
      <dgm:t>
        <a:bodyPr/>
        <a:lstStyle/>
        <a:p>
          <a:endParaRPr lang="es-ES"/>
        </a:p>
      </dgm:t>
    </dgm:pt>
    <dgm:pt modelId="{C225030D-E0FC-4854-B87E-DE7E58E07359}" type="pres">
      <dgm:prSet presAssocID="{F2119F99-D42B-4C5A-8386-0487DF7C444E}" presName="Name0" presStyleCnt="0">
        <dgm:presLayoutVars>
          <dgm:chMax/>
          <dgm:chPref/>
          <dgm:dir/>
        </dgm:presLayoutVars>
      </dgm:prSet>
      <dgm:spPr/>
      <dgm:t>
        <a:bodyPr/>
        <a:lstStyle/>
        <a:p>
          <a:endParaRPr lang="es-ES"/>
        </a:p>
      </dgm:t>
    </dgm:pt>
    <dgm:pt modelId="{9A339929-88EC-4863-8B1C-42A71B175C8C}" type="pres">
      <dgm:prSet presAssocID="{6885831E-C7E6-4FAC-B0A0-266815F97E8A}" presName="composite" presStyleCnt="0">
        <dgm:presLayoutVars>
          <dgm:chMax/>
          <dgm:chPref/>
        </dgm:presLayoutVars>
      </dgm:prSet>
      <dgm:spPr/>
    </dgm:pt>
    <dgm:pt modelId="{E5C790FB-AE7D-4390-9CC7-D52AE821D637}" type="pres">
      <dgm:prSet presAssocID="{6885831E-C7E6-4FAC-B0A0-266815F97E8A}" presName="Image" presStyleLbl="bgImgPlace1" presStyleIdx="0" presStyleCnt="1" custFlipVert="1" custFlipHor="1" custScaleX="22956" custScaleY="13310"/>
      <dgm:spPr>
        <a:prstGeom prst="snip1Rect">
          <a:avLst/>
        </a:prstGeom>
      </dgm:spPr>
    </dgm:pt>
    <dgm:pt modelId="{33FEC78F-CAC0-4CD7-8133-A3FCDA5EBEB2}" type="pres">
      <dgm:prSet presAssocID="{6885831E-C7E6-4FAC-B0A0-266815F97E8A}" presName="ParentText" presStyleLbl="revTx" presStyleIdx="0" presStyleCnt="1">
        <dgm:presLayoutVars>
          <dgm:chMax val="0"/>
          <dgm:chPref val="0"/>
          <dgm:bulletEnabled val="1"/>
        </dgm:presLayoutVars>
      </dgm:prSet>
      <dgm:spPr/>
      <dgm:t>
        <a:bodyPr/>
        <a:lstStyle/>
        <a:p>
          <a:endParaRPr lang="es-ES"/>
        </a:p>
      </dgm:t>
    </dgm:pt>
    <dgm:pt modelId="{6FC0EDD2-278D-411D-9D01-3A3DC2AA5A47}" type="pres">
      <dgm:prSet presAssocID="{6885831E-C7E6-4FAC-B0A0-266815F97E8A}" presName="tlFrame" presStyleLbl="node1" presStyleIdx="0" presStyleCnt="4"/>
      <dgm:spPr/>
    </dgm:pt>
    <dgm:pt modelId="{D2085E46-FFF6-4EE8-A686-BD1CDE4E835A}" type="pres">
      <dgm:prSet presAssocID="{6885831E-C7E6-4FAC-B0A0-266815F97E8A}" presName="trFrame" presStyleLbl="node1" presStyleIdx="1" presStyleCnt="4"/>
      <dgm:spPr/>
    </dgm:pt>
    <dgm:pt modelId="{D2370775-0D2E-475D-BB84-1FE4E12E3732}" type="pres">
      <dgm:prSet presAssocID="{6885831E-C7E6-4FAC-B0A0-266815F97E8A}" presName="blFrame" presStyleLbl="node1" presStyleIdx="2" presStyleCnt="4"/>
      <dgm:spPr/>
    </dgm:pt>
    <dgm:pt modelId="{70B545D0-1E49-4330-891E-54800852586C}" type="pres">
      <dgm:prSet presAssocID="{6885831E-C7E6-4FAC-B0A0-266815F97E8A}" presName="brFrame" presStyleLbl="node1" presStyleIdx="3" presStyleCnt="4"/>
      <dgm:spPr/>
    </dgm:pt>
  </dgm:ptLst>
  <dgm:cxnLst>
    <dgm:cxn modelId="{DA091D92-1670-456E-8FAD-9AC743813F0F}" srcId="{F2119F99-D42B-4C5A-8386-0487DF7C444E}" destId="{6885831E-C7E6-4FAC-B0A0-266815F97E8A}" srcOrd="0" destOrd="0" parTransId="{FF202737-7CDC-45F5-93C0-AFEEFE869329}" sibTransId="{C3F1A31C-AC5D-412A-A504-E17F9A1D3DA1}"/>
    <dgm:cxn modelId="{37176C32-8030-48EF-A360-27D5A07725DF}" type="presOf" srcId="{F2119F99-D42B-4C5A-8386-0487DF7C444E}" destId="{C225030D-E0FC-4854-B87E-DE7E58E07359}" srcOrd="0" destOrd="0" presId="urn:microsoft.com/office/officeart/2009/3/layout/FramedTextPicture"/>
    <dgm:cxn modelId="{C98E449E-8394-4EF8-8B61-313C408F18AD}" type="presOf" srcId="{6885831E-C7E6-4FAC-B0A0-266815F97E8A}" destId="{33FEC78F-CAC0-4CD7-8133-A3FCDA5EBEB2}" srcOrd="0" destOrd="0" presId="urn:microsoft.com/office/officeart/2009/3/layout/FramedTextPicture"/>
    <dgm:cxn modelId="{89995CA7-08E0-4785-A20B-BD802BB3653B}" type="presParOf" srcId="{C225030D-E0FC-4854-B87E-DE7E58E07359}" destId="{9A339929-88EC-4863-8B1C-42A71B175C8C}" srcOrd="0" destOrd="0" presId="urn:microsoft.com/office/officeart/2009/3/layout/FramedTextPicture"/>
    <dgm:cxn modelId="{814031AD-4352-4754-A709-90E9CBA7A788}" type="presParOf" srcId="{9A339929-88EC-4863-8B1C-42A71B175C8C}" destId="{E5C790FB-AE7D-4390-9CC7-D52AE821D637}" srcOrd="0" destOrd="0" presId="urn:microsoft.com/office/officeart/2009/3/layout/FramedTextPicture"/>
    <dgm:cxn modelId="{74540E26-D8E7-4A5C-B9BD-DDC349A03E62}" type="presParOf" srcId="{9A339929-88EC-4863-8B1C-42A71B175C8C}" destId="{33FEC78F-CAC0-4CD7-8133-A3FCDA5EBEB2}" srcOrd="1" destOrd="0" presId="urn:microsoft.com/office/officeart/2009/3/layout/FramedTextPicture"/>
    <dgm:cxn modelId="{F5E54197-CBBA-4A86-B7C4-046B4B2129E1}" type="presParOf" srcId="{9A339929-88EC-4863-8B1C-42A71B175C8C}" destId="{6FC0EDD2-278D-411D-9D01-3A3DC2AA5A47}" srcOrd="2" destOrd="0" presId="urn:microsoft.com/office/officeart/2009/3/layout/FramedTextPicture"/>
    <dgm:cxn modelId="{F49A4466-9174-4851-A606-5F4C4EBB42B6}" type="presParOf" srcId="{9A339929-88EC-4863-8B1C-42A71B175C8C}" destId="{D2085E46-FFF6-4EE8-A686-BD1CDE4E835A}" srcOrd="3" destOrd="0" presId="urn:microsoft.com/office/officeart/2009/3/layout/FramedTextPicture"/>
    <dgm:cxn modelId="{2B3D8EAD-DCA0-4A64-995F-932F4CC3257D}" type="presParOf" srcId="{9A339929-88EC-4863-8B1C-42A71B175C8C}" destId="{D2370775-0D2E-475D-BB84-1FE4E12E3732}" srcOrd="4" destOrd="0" presId="urn:microsoft.com/office/officeart/2009/3/layout/FramedTextPicture"/>
    <dgm:cxn modelId="{4B595864-78AD-4D41-BEF6-515AC08C1168}" type="presParOf" srcId="{9A339929-88EC-4863-8B1C-42A71B175C8C}" destId="{70B545D0-1E49-4330-891E-54800852586C}"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68E0C1-5294-4292-92AC-E64B4A0E8398}"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es-EC"/>
        </a:p>
      </dgm:t>
    </dgm:pt>
    <dgm:pt modelId="{C6ABDE66-69F6-494F-9A81-418C2404D745}">
      <dgm:prSet phldrT="[Texto]" custT="1"/>
      <dgm:spPr/>
      <dgm:t>
        <a:bodyPr/>
        <a:lstStyle/>
        <a:p>
          <a:r>
            <a:rPr lang="es-ES" sz="1600" dirty="0" smtClean="0">
              <a:solidFill>
                <a:schemeClr val="tx1"/>
              </a:solidFill>
            </a:rPr>
            <a:t>Obtener un consorcio microalgal a partir del agua de la represa de la EEQ ubicada en la parroquia de Cumbayá</a:t>
          </a:r>
          <a:endParaRPr lang="es-EC" sz="1600" dirty="0">
            <a:solidFill>
              <a:schemeClr val="tx1"/>
            </a:solidFill>
          </a:endParaRPr>
        </a:p>
      </dgm:t>
    </dgm:pt>
    <dgm:pt modelId="{810139F3-56AF-4DAE-A868-6CC28976C01C}" type="parTrans" cxnId="{31DDEAD1-69F9-4B1F-8F24-C6DF1561A1DC}">
      <dgm:prSet/>
      <dgm:spPr/>
      <dgm:t>
        <a:bodyPr/>
        <a:lstStyle/>
        <a:p>
          <a:endParaRPr lang="es-EC"/>
        </a:p>
      </dgm:t>
    </dgm:pt>
    <dgm:pt modelId="{EEBE87D1-0881-4CC4-96D1-0DE4E6D03C3B}" type="sibTrans" cxnId="{31DDEAD1-69F9-4B1F-8F24-C6DF1561A1DC}">
      <dgm:prSet/>
      <dgm:spPr/>
      <dgm:t>
        <a:bodyPr/>
        <a:lstStyle/>
        <a:p>
          <a:endParaRPr lang="es-EC"/>
        </a:p>
      </dgm:t>
    </dgm:pt>
    <dgm:pt modelId="{D1EBDDD0-0362-43AB-B526-DC3AB52F526B}">
      <dgm:prSet phldrT="[Texto]" custT="1"/>
      <dgm:spPr/>
      <dgm:t>
        <a:bodyPr/>
        <a:lstStyle/>
        <a:p>
          <a:r>
            <a:rPr lang="es-ES" sz="1600" dirty="0" smtClean="0">
              <a:solidFill>
                <a:schemeClr val="tx1"/>
              </a:solidFill>
            </a:rPr>
            <a:t>Comparar la eficiencia en producción de biomasa </a:t>
          </a:r>
          <a:r>
            <a:rPr lang="es-ES" sz="1600" dirty="0" smtClean="0">
              <a:solidFill>
                <a:schemeClr val="tx1"/>
              </a:solidFill>
            </a:rPr>
            <a:t>obtenida </a:t>
          </a:r>
          <a:r>
            <a:rPr lang="es-ES" sz="1600" dirty="0" smtClean="0">
              <a:solidFill>
                <a:schemeClr val="tx1"/>
              </a:solidFill>
            </a:rPr>
            <a:t>al cultivar el consorcio microalgal con el agua del reservorio suplementada con diferentes concentraciones de fertilizante foliar Nitrofoska</a:t>
          </a:r>
          <a:endParaRPr lang="es-EC" sz="1600" dirty="0">
            <a:solidFill>
              <a:schemeClr val="tx1"/>
            </a:solidFill>
          </a:endParaRPr>
        </a:p>
      </dgm:t>
    </dgm:pt>
    <dgm:pt modelId="{864A8427-3259-4E1B-9808-652C0B0A6EEC}" type="parTrans" cxnId="{B6B8DC15-E37A-400F-9CB2-C371D0A60A46}">
      <dgm:prSet/>
      <dgm:spPr/>
      <dgm:t>
        <a:bodyPr/>
        <a:lstStyle/>
        <a:p>
          <a:endParaRPr lang="es-EC"/>
        </a:p>
      </dgm:t>
    </dgm:pt>
    <dgm:pt modelId="{9B6625F0-15E1-4348-A5F6-A75D980BA03B}" type="sibTrans" cxnId="{B6B8DC15-E37A-400F-9CB2-C371D0A60A46}">
      <dgm:prSet/>
      <dgm:spPr/>
      <dgm:t>
        <a:bodyPr/>
        <a:lstStyle/>
        <a:p>
          <a:endParaRPr lang="es-EC"/>
        </a:p>
      </dgm:t>
    </dgm:pt>
    <dgm:pt modelId="{592928F5-E446-4500-A387-155A9E3FFBE3}">
      <dgm:prSet phldrT="[Texto]" custT="1"/>
      <dgm:spPr/>
      <dgm:t>
        <a:bodyPr/>
        <a:lstStyle/>
        <a:p>
          <a:r>
            <a:rPr lang="es-ES" sz="1600" dirty="0" smtClean="0">
              <a:solidFill>
                <a:schemeClr val="tx1"/>
              </a:solidFill>
            </a:rPr>
            <a:t>Establecer la productividad y el porcentaje lipídico de la biomasa microalgal producida con el agua del reservorio suplementada con la concentración del fertilizante foliar Nitrofoska antes seleccionada</a:t>
          </a:r>
          <a:endParaRPr lang="es-EC" sz="1600" b="1" dirty="0" smtClean="0">
            <a:solidFill>
              <a:schemeClr val="tx1"/>
            </a:solidFill>
          </a:endParaRPr>
        </a:p>
      </dgm:t>
    </dgm:pt>
    <dgm:pt modelId="{DDC9165C-EDAA-4DAF-B580-3366B7E41C53}" type="parTrans" cxnId="{9734784C-C9D8-4A78-A84E-72E7145E30F6}">
      <dgm:prSet/>
      <dgm:spPr/>
      <dgm:t>
        <a:bodyPr/>
        <a:lstStyle/>
        <a:p>
          <a:endParaRPr lang="es-EC"/>
        </a:p>
      </dgm:t>
    </dgm:pt>
    <dgm:pt modelId="{8E9C76EE-949F-44B2-953A-7F51F0AA5D97}" type="sibTrans" cxnId="{9734784C-C9D8-4A78-A84E-72E7145E30F6}">
      <dgm:prSet/>
      <dgm:spPr/>
      <dgm:t>
        <a:bodyPr/>
        <a:lstStyle/>
        <a:p>
          <a:endParaRPr lang="es-EC"/>
        </a:p>
      </dgm:t>
    </dgm:pt>
    <dgm:pt modelId="{08665A05-C508-4F46-8A8C-80E618099D5E}">
      <dgm:prSet phldrT="[Texto]" custT="1"/>
      <dgm:spPr/>
      <dgm:t>
        <a:bodyPr/>
        <a:lstStyle/>
        <a:p>
          <a:r>
            <a:rPr lang="es-ES" sz="1600" dirty="0" smtClean="0">
              <a:solidFill>
                <a:schemeClr val="tx1"/>
              </a:solidFill>
            </a:rPr>
            <a:t>Determinar la eficiencia de remoción de DQO, DBO</a:t>
          </a:r>
          <a:r>
            <a:rPr lang="es-ES" sz="1600" baseline="-25000" dirty="0" smtClean="0">
              <a:solidFill>
                <a:schemeClr val="tx1"/>
              </a:solidFill>
            </a:rPr>
            <a:t>5</a:t>
          </a:r>
          <a:r>
            <a:rPr lang="es-ES" sz="1600" dirty="0" smtClean="0">
              <a:solidFill>
                <a:schemeClr val="tx1"/>
              </a:solidFill>
            </a:rPr>
            <a:t>, Sulfatos, N y P total en el agua del reservorio de Guangopolo</a:t>
          </a:r>
          <a:endParaRPr lang="es-EC" sz="1600" b="1" dirty="0" smtClean="0">
            <a:solidFill>
              <a:schemeClr val="tx1"/>
            </a:solidFill>
          </a:endParaRPr>
        </a:p>
      </dgm:t>
    </dgm:pt>
    <dgm:pt modelId="{AAFD9F08-FC7B-4A05-861A-6AB49CF968C0}" type="parTrans" cxnId="{882BD797-0AF8-4AC0-AA3C-95852775B0EB}">
      <dgm:prSet/>
      <dgm:spPr/>
      <dgm:t>
        <a:bodyPr/>
        <a:lstStyle/>
        <a:p>
          <a:endParaRPr lang="es-ES"/>
        </a:p>
      </dgm:t>
    </dgm:pt>
    <dgm:pt modelId="{B5D0B5B3-0941-4D43-9B54-74052E92848D}" type="sibTrans" cxnId="{882BD797-0AF8-4AC0-AA3C-95852775B0EB}">
      <dgm:prSet/>
      <dgm:spPr/>
      <dgm:t>
        <a:bodyPr/>
        <a:lstStyle/>
        <a:p>
          <a:endParaRPr lang="es-ES"/>
        </a:p>
      </dgm:t>
    </dgm:pt>
    <dgm:pt modelId="{304ABFC1-6A30-462A-8CBA-A0B9AC83FB1C}" type="pres">
      <dgm:prSet presAssocID="{5668E0C1-5294-4292-92AC-E64B4A0E8398}" presName="Name0" presStyleCnt="0">
        <dgm:presLayoutVars>
          <dgm:chMax val="7"/>
          <dgm:chPref val="7"/>
          <dgm:dir/>
        </dgm:presLayoutVars>
      </dgm:prSet>
      <dgm:spPr/>
      <dgm:t>
        <a:bodyPr/>
        <a:lstStyle/>
        <a:p>
          <a:endParaRPr lang="es-EC"/>
        </a:p>
      </dgm:t>
    </dgm:pt>
    <dgm:pt modelId="{01D948B5-701E-4ACE-8592-5DFF0A67C7C7}" type="pres">
      <dgm:prSet presAssocID="{5668E0C1-5294-4292-92AC-E64B4A0E8398}" presName="Name1" presStyleCnt="0"/>
      <dgm:spPr/>
      <dgm:t>
        <a:bodyPr/>
        <a:lstStyle/>
        <a:p>
          <a:endParaRPr lang="es-EC"/>
        </a:p>
      </dgm:t>
    </dgm:pt>
    <dgm:pt modelId="{37E472D5-5899-4871-BF87-FA41CD8AF520}" type="pres">
      <dgm:prSet presAssocID="{5668E0C1-5294-4292-92AC-E64B4A0E8398}" presName="cycle" presStyleCnt="0"/>
      <dgm:spPr/>
      <dgm:t>
        <a:bodyPr/>
        <a:lstStyle/>
        <a:p>
          <a:endParaRPr lang="es-EC"/>
        </a:p>
      </dgm:t>
    </dgm:pt>
    <dgm:pt modelId="{00D30FB6-44FA-4D91-A050-2F6C6C420301}" type="pres">
      <dgm:prSet presAssocID="{5668E0C1-5294-4292-92AC-E64B4A0E8398}" presName="srcNode" presStyleLbl="node1" presStyleIdx="0" presStyleCnt="4"/>
      <dgm:spPr/>
      <dgm:t>
        <a:bodyPr/>
        <a:lstStyle/>
        <a:p>
          <a:endParaRPr lang="es-EC"/>
        </a:p>
      </dgm:t>
    </dgm:pt>
    <dgm:pt modelId="{E50EFA75-0CB2-462B-A985-C63A26CE371C}" type="pres">
      <dgm:prSet presAssocID="{5668E0C1-5294-4292-92AC-E64B4A0E8398}" presName="conn" presStyleLbl="parChTrans1D2" presStyleIdx="0" presStyleCnt="1" custLinFactNeighborX="833" custLinFactNeighborY="-246"/>
      <dgm:spPr/>
      <dgm:t>
        <a:bodyPr/>
        <a:lstStyle/>
        <a:p>
          <a:endParaRPr lang="es-EC"/>
        </a:p>
      </dgm:t>
    </dgm:pt>
    <dgm:pt modelId="{08B137C9-59EF-4D2B-9DA6-D2C292798B6C}" type="pres">
      <dgm:prSet presAssocID="{5668E0C1-5294-4292-92AC-E64B4A0E8398}" presName="extraNode" presStyleLbl="node1" presStyleIdx="0" presStyleCnt="4"/>
      <dgm:spPr/>
      <dgm:t>
        <a:bodyPr/>
        <a:lstStyle/>
        <a:p>
          <a:endParaRPr lang="es-EC"/>
        </a:p>
      </dgm:t>
    </dgm:pt>
    <dgm:pt modelId="{462E0095-C4B2-4BFA-9AD0-5D9498B42D04}" type="pres">
      <dgm:prSet presAssocID="{5668E0C1-5294-4292-92AC-E64B4A0E8398}" presName="dstNode" presStyleLbl="node1" presStyleIdx="0" presStyleCnt="4"/>
      <dgm:spPr/>
      <dgm:t>
        <a:bodyPr/>
        <a:lstStyle/>
        <a:p>
          <a:endParaRPr lang="es-EC"/>
        </a:p>
      </dgm:t>
    </dgm:pt>
    <dgm:pt modelId="{C191BBEA-BB4A-4A40-BE77-7B46E9084EB0}" type="pres">
      <dgm:prSet presAssocID="{C6ABDE66-69F6-494F-9A81-418C2404D745}" presName="text_1" presStyleLbl="node1" presStyleIdx="0" presStyleCnt="4">
        <dgm:presLayoutVars>
          <dgm:bulletEnabled val="1"/>
        </dgm:presLayoutVars>
      </dgm:prSet>
      <dgm:spPr/>
      <dgm:t>
        <a:bodyPr/>
        <a:lstStyle/>
        <a:p>
          <a:endParaRPr lang="es-EC"/>
        </a:p>
      </dgm:t>
    </dgm:pt>
    <dgm:pt modelId="{05A6C28C-2416-42B1-B78B-2E4E49EFC8B4}" type="pres">
      <dgm:prSet presAssocID="{C6ABDE66-69F6-494F-9A81-418C2404D745}" presName="accent_1" presStyleCnt="0"/>
      <dgm:spPr/>
      <dgm:t>
        <a:bodyPr/>
        <a:lstStyle/>
        <a:p>
          <a:endParaRPr lang="es-EC"/>
        </a:p>
      </dgm:t>
    </dgm:pt>
    <dgm:pt modelId="{BE15F198-33AA-4DF1-BC1F-D4B43EEE1862}" type="pres">
      <dgm:prSet presAssocID="{C6ABDE66-69F6-494F-9A81-418C2404D745}" presName="accentRepeatNode" presStyleLbl="solidFgAcc1" presStyleIdx="0" presStyleCnt="4"/>
      <dgm:spPr/>
      <dgm:t>
        <a:bodyPr/>
        <a:lstStyle/>
        <a:p>
          <a:endParaRPr lang="es-EC"/>
        </a:p>
      </dgm:t>
    </dgm:pt>
    <dgm:pt modelId="{08B34D33-B132-4A23-B6D4-48C0AB09FBA0}" type="pres">
      <dgm:prSet presAssocID="{D1EBDDD0-0362-43AB-B526-DC3AB52F526B}" presName="text_2" presStyleLbl="node1" presStyleIdx="1" presStyleCnt="4">
        <dgm:presLayoutVars>
          <dgm:bulletEnabled val="1"/>
        </dgm:presLayoutVars>
      </dgm:prSet>
      <dgm:spPr/>
      <dgm:t>
        <a:bodyPr/>
        <a:lstStyle/>
        <a:p>
          <a:endParaRPr lang="es-EC"/>
        </a:p>
      </dgm:t>
    </dgm:pt>
    <dgm:pt modelId="{36BA15FF-F387-4E8D-BCE8-51EE18D0E7B8}" type="pres">
      <dgm:prSet presAssocID="{D1EBDDD0-0362-43AB-B526-DC3AB52F526B}" presName="accent_2" presStyleCnt="0"/>
      <dgm:spPr/>
      <dgm:t>
        <a:bodyPr/>
        <a:lstStyle/>
        <a:p>
          <a:endParaRPr lang="es-EC"/>
        </a:p>
      </dgm:t>
    </dgm:pt>
    <dgm:pt modelId="{EB3BFE6C-F926-4C5E-AC78-DC62FCF006FF}" type="pres">
      <dgm:prSet presAssocID="{D1EBDDD0-0362-43AB-B526-DC3AB52F526B}" presName="accentRepeatNode" presStyleLbl="solidFgAcc1" presStyleIdx="1" presStyleCnt="4"/>
      <dgm:spPr/>
      <dgm:t>
        <a:bodyPr/>
        <a:lstStyle/>
        <a:p>
          <a:endParaRPr lang="es-EC"/>
        </a:p>
      </dgm:t>
    </dgm:pt>
    <dgm:pt modelId="{46D6025D-BA3F-4845-9081-6A64AB5B27F5}" type="pres">
      <dgm:prSet presAssocID="{592928F5-E446-4500-A387-155A9E3FFBE3}" presName="text_3" presStyleLbl="node1" presStyleIdx="2" presStyleCnt="4">
        <dgm:presLayoutVars>
          <dgm:bulletEnabled val="1"/>
        </dgm:presLayoutVars>
      </dgm:prSet>
      <dgm:spPr/>
      <dgm:t>
        <a:bodyPr/>
        <a:lstStyle/>
        <a:p>
          <a:endParaRPr lang="es-EC"/>
        </a:p>
      </dgm:t>
    </dgm:pt>
    <dgm:pt modelId="{E4E65245-654A-4234-9586-2C00B10CFB4E}" type="pres">
      <dgm:prSet presAssocID="{592928F5-E446-4500-A387-155A9E3FFBE3}" presName="accent_3" presStyleCnt="0"/>
      <dgm:spPr/>
      <dgm:t>
        <a:bodyPr/>
        <a:lstStyle/>
        <a:p>
          <a:endParaRPr lang="es-EC"/>
        </a:p>
      </dgm:t>
    </dgm:pt>
    <dgm:pt modelId="{129E26AB-515F-4671-B6B7-1E57051044AB}" type="pres">
      <dgm:prSet presAssocID="{592928F5-E446-4500-A387-155A9E3FFBE3}" presName="accentRepeatNode" presStyleLbl="solidFgAcc1" presStyleIdx="2" presStyleCnt="4"/>
      <dgm:spPr/>
      <dgm:t>
        <a:bodyPr/>
        <a:lstStyle/>
        <a:p>
          <a:endParaRPr lang="es-EC"/>
        </a:p>
      </dgm:t>
    </dgm:pt>
    <dgm:pt modelId="{04305F87-E3F4-4F99-9DC3-9E7972EBC3B9}" type="pres">
      <dgm:prSet presAssocID="{08665A05-C508-4F46-8A8C-80E618099D5E}" presName="text_4" presStyleLbl="node1" presStyleIdx="3" presStyleCnt="4">
        <dgm:presLayoutVars>
          <dgm:bulletEnabled val="1"/>
        </dgm:presLayoutVars>
      </dgm:prSet>
      <dgm:spPr/>
      <dgm:t>
        <a:bodyPr/>
        <a:lstStyle/>
        <a:p>
          <a:endParaRPr lang="es-ES"/>
        </a:p>
      </dgm:t>
    </dgm:pt>
    <dgm:pt modelId="{72640FE0-61C5-4C08-9DBF-39A999ED8402}" type="pres">
      <dgm:prSet presAssocID="{08665A05-C508-4F46-8A8C-80E618099D5E}" presName="accent_4" presStyleCnt="0"/>
      <dgm:spPr/>
      <dgm:t>
        <a:bodyPr/>
        <a:lstStyle/>
        <a:p>
          <a:endParaRPr lang="es-ES"/>
        </a:p>
      </dgm:t>
    </dgm:pt>
    <dgm:pt modelId="{D7B434F0-0E80-423F-9C9B-BC18676836E7}" type="pres">
      <dgm:prSet presAssocID="{08665A05-C508-4F46-8A8C-80E618099D5E}" presName="accentRepeatNode" presStyleLbl="solidFgAcc1" presStyleIdx="3" presStyleCnt="4"/>
      <dgm:spPr/>
      <dgm:t>
        <a:bodyPr/>
        <a:lstStyle/>
        <a:p>
          <a:endParaRPr lang="es-ES"/>
        </a:p>
      </dgm:t>
    </dgm:pt>
  </dgm:ptLst>
  <dgm:cxnLst>
    <dgm:cxn modelId="{882BD797-0AF8-4AC0-AA3C-95852775B0EB}" srcId="{5668E0C1-5294-4292-92AC-E64B4A0E8398}" destId="{08665A05-C508-4F46-8A8C-80E618099D5E}" srcOrd="3" destOrd="0" parTransId="{AAFD9F08-FC7B-4A05-861A-6AB49CF968C0}" sibTransId="{B5D0B5B3-0941-4D43-9B54-74052E92848D}"/>
    <dgm:cxn modelId="{AA1F2243-F06F-48C1-AE96-235C1750FEEF}" type="presOf" srcId="{EEBE87D1-0881-4CC4-96D1-0DE4E6D03C3B}" destId="{E50EFA75-0CB2-462B-A985-C63A26CE371C}" srcOrd="0" destOrd="0" presId="urn:microsoft.com/office/officeart/2008/layout/VerticalCurvedList"/>
    <dgm:cxn modelId="{529032BF-967F-4C00-94C6-CD4B2F433649}" type="presOf" srcId="{5668E0C1-5294-4292-92AC-E64B4A0E8398}" destId="{304ABFC1-6A30-462A-8CBA-A0B9AC83FB1C}" srcOrd="0" destOrd="0" presId="urn:microsoft.com/office/officeart/2008/layout/VerticalCurvedList"/>
    <dgm:cxn modelId="{4EF76644-38E4-4FD3-9D11-C371E39BF92C}" type="presOf" srcId="{592928F5-E446-4500-A387-155A9E3FFBE3}" destId="{46D6025D-BA3F-4845-9081-6A64AB5B27F5}" srcOrd="0" destOrd="0" presId="urn:microsoft.com/office/officeart/2008/layout/VerticalCurvedList"/>
    <dgm:cxn modelId="{F14AF9A6-8D6A-4CAC-8AC5-CBCB57712EFF}" type="presOf" srcId="{08665A05-C508-4F46-8A8C-80E618099D5E}" destId="{04305F87-E3F4-4F99-9DC3-9E7972EBC3B9}" srcOrd="0" destOrd="0" presId="urn:microsoft.com/office/officeart/2008/layout/VerticalCurvedList"/>
    <dgm:cxn modelId="{31DDEAD1-69F9-4B1F-8F24-C6DF1561A1DC}" srcId="{5668E0C1-5294-4292-92AC-E64B4A0E8398}" destId="{C6ABDE66-69F6-494F-9A81-418C2404D745}" srcOrd="0" destOrd="0" parTransId="{810139F3-56AF-4DAE-A868-6CC28976C01C}" sibTransId="{EEBE87D1-0881-4CC4-96D1-0DE4E6D03C3B}"/>
    <dgm:cxn modelId="{B6B8DC15-E37A-400F-9CB2-C371D0A60A46}" srcId="{5668E0C1-5294-4292-92AC-E64B4A0E8398}" destId="{D1EBDDD0-0362-43AB-B526-DC3AB52F526B}" srcOrd="1" destOrd="0" parTransId="{864A8427-3259-4E1B-9808-652C0B0A6EEC}" sibTransId="{9B6625F0-15E1-4348-A5F6-A75D980BA03B}"/>
    <dgm:cxn modelId="{909EEC7D-B4D0-4432-85C1-A02F37A9BF6B}" type="presOf" srcId="{C6ABDE66-69F6-494F-9A81-418C2404D745}" destId="{C191BBEA-BB4A-4A40-BE77-7B46E9084EB0}" srcOrd="0" destOrd="0" presId="urn:microsoft.com/office/officeart/2008/layout/VerticalCurvedList"/>
    <dgm:cxn modelId="{0473147B-32A4-43F2-8316-E64FA1578466}" type="presOf" srcId="{D1EBDDD0-0362-43AB-B526-DC3AB52F526B}" destId="{08B34D33-B132-4A23-B6D4-48C0AB09FBA0}" srcOrd="0" destOrd="0" presId="urn:microsoft.com/office/officeart/2008/layout/VerticalCurvedList"/>
    <dgm:cxn modelId="{9734784C-C9D8-4A78-A84E-72E7145E30F6}" srcId="{5668E0C1-5294-4292-92AC-E64B4A0E8398}" destId="{592928F5-E446-4500-A387-155A9E3FFBE3}" srcOrd="2" destOrd="0" parTransId="{DDC9165C-EDAA-4DAF-B580-3366B7E41C53}" sibTransId="{8E9C76EE-949F-44B2-953A-7F51F0AA5D97}"/>
    <dgm:cxn modelId="{5C4A8123-731F-4C54-90A9-00555C558E1C}" type="presParOf" srcId="{304ABFC1-6A30-462A-8CBA-A0B9AC83FB1C}" destId="{01D948B5-701E-4ACE-8592-5DFF0A67C7C7}" srcOrd="0" destOrd="0" presId="urn:microsoft.com/office/officeart/2008/layout/VerticalCurvedList"/>
    <dgm:cxn modelId="{6374A286-B191-4457-A80C-15D665816E52}" type="presParOf" srcId="{01D948B5-701E-4ACE-8592-5DFF0A67C7C7}" destId="{37E472D5-5899-4871-BF87-FA41CD8AF520}" srcOrd="0" destOrd="0" presId="urn:microsoft.com/office/officeart/2008/layout/VerticalCurvedList"/>
    <dgm:cxn modelId="{E762DACA-66DF-4849-AD85-1CB35934B314}" type="presParOf" srcId="{37E472D5-5899-4871-BF87-FA41CD8AF520}" destId="{00D30FB6-44FA-4D91-A050-2F6C6C420301}" srcOrd="0" destOrd="0" presId="urn:microsoft.com/office/officeart/2008/layout/VerticalCurvedList"/>
    <dgm:cxn modelId="{693F3105-1AE5-42A8-B102-132334F16154}" type="presParOf" srcId="{37E472D5-5899-4871-BF87-FA41CD8AF520}" destId="{E50EFA75-0CB2-462B-A985-C63A26CE371C}" srcOrd="1" destOrd="0" presId="urn:microsoft.com/office/officeart/2008/layout/VerticalCurvedList"/>
    <dgm:cxn modelId="{5FAC94ED-D816-486B-9C85-623C9A2B73EA}" type="presParOf" srcId="{37E472D5-5899-4871-BF87-FA41CD8AF520}" destId="{08B137C9-59EF-4D2B-9DA6-D2C292798B6C}" srcOrd="2" destOrd="0" presId="urn:microsoft.com/office/officeart/2008/layout/VerticalCurvedList"/>
    <dgm:cxn modelId="{FD6343D4-50E5-4A33-A7A7-991F06873620}" type="presParOf" srcId="{37E472D5-5899-4871-BF87-FA41CD8AF520}" destId="{462E0095-C4B2-4BFA-9AD0-5D9498B42D04}" srcOrd="3" destOrd="0" presId="urn:microsoft.com/office/officeart/2008/layout/VerticalCurvedList"/>
    <dgm:cxn modelId="{8F658B2C-CDDB-40B2-97E6-8862377C22F7}" type="presParOf" srcId="{01D948B5-701E-4ACE-8592-5DFF0A67C7C7}" destId="{C191BBEA-BB4A-4A40-BE77-7B46E9084EB0}" srcOrd="1" destOrd="0" presId="urn:microsoft.com/office/officeart/2008/layout/VerticalCurvedList"/>
    <dgm:cxn modelId="{F03A8919-886F-422D-9D15-A4E517DDCA0F}" type="presParOf" srcId="{01D948B5-701E-4ACE-8592-5DFF0A67C7C7}" destId="{05A6C28C-2416-42B1-B78B-2E4E49EFC8B4}" srcOrd="2" destOrd="0" presId="urn:microsoft.com/office/officeart/2008/layout/VerticalCurvedList"/>
    <dgm:cxn modelId="{431828EB-DB48-4E74-B1C2-4276913186F9}" type="presParOf" srcId="{05A6C28C-2416-42B1-B78B-2E4E49EFC8B4}" destId="{BE15F198-33AA-4DF1-BC1F-D4B43EEE1862}" srcOrd="0" destOrd="0" presId="urn:microsoft.com/office/officeart/2008/layout/VerticalCurvedList"/>
    <dgm:cxn modelId="{88C73F40-48BB-4E0F-8597-E3CE79A094FA}" type="presParOf" srcId="{01D948B5-701E-4ACE-8592-5DFF0A67C7C7}" destId="{08B34D33-B132-4A23-B6D4-48C0AB09FBA0}" srcOrd="3" destOrd="0" presId="urn:microsoft.com/office/officeart/2008/layout/VerticalCurvedList"/>
    <dgm:cxn modelId="{5F646C82-3F82-4554-9092-31269F292FB7}" type="presParOf" srcId="{01D948B5-701E-4ACE-8592-5DFF0A67C7C7}" destId="{36BA15FF-F387-4E8D-BCE8-51EE18D0E7B8}" srcOrd="4" destOrd="0" presId="urn:microsoft.com/office/officeart/2008/layout/VerticalCurvedList"/>
    <dgm:cxn modelId="{4A847337-0C30-4BF0-BB4D-DC52EB39EC01}" type="presParOf" srcId="{36BA15FF-F387-4E8D-BCE8-51EE18D0E7B8}" destId="{EB3BFE6C-F926-4C5E-AC78-DC62FCF006FF}" srcOrd="0" destOrd="0" presId="urn:microsoft.com/office/officeart/2008/layout/VerticalCurvedList"/>
    <dgm:cxn modelId="{1A5DE7A3-A7B9-4A99-83B6-E514B4F1EB05}" type="presParOf" srcId="{01D948B5-701E-4ACE-8592-5DFF0A67C7C7}" destId="{46D6025D-BA3F-4845-9081-6A64AB5B27F5}" srcOrd="5" destOrd="0" presId="urn:microsoft.com/office/officeart/2008/layout/VerticalCurvedList"/>
    <dgm:cxn modelId="{FDA43A92-1BD9-4A28-B0B3-77B9BB33761D}" type="presParOf" srcId="{01D948B5-701E-4ACE-8592-5DFF0A67C7C7}" destId="{E4E65245-654A-4234-9586-2C00B10CFB4E}" srcOrd="6" destOrd="0" presId="urn:microsoft.com/office/officeart/2008/layout/VerticalCurvedList"/>
    <dgm:cxn modelId="{0BD48568-BB5F-40E3-953B-DD42E119C4EE}" type="presParOf" srcId="{E4E65245-654A-4234-9586-2C00B10CFB4E}" destId="{129E26AB-515F-4671-B6B7-1E57051044AB}" srcOrd="0" destOrd="0" presId="urn:microsoft.com/office/officeart/2008/layout/VerticalCurvedList"/>
    <dgm:cxn modelId="{C202E490-5BD8-48CA-BA19-A8A9C07C4E2C}" type="presParOf" srcId="{01D948B5-701E-4ACE-8592-5DFF0A67C7C7}" destId="{04305F87-E3F4-4F99-9DC3-9E7972EBC3B9}" srcOrd="7" destOrd="0" presId="urn:microsoft.com/office/officeart/2008/layout/VerticalCurvedList"/>
    <dgm:cxn modelId="{2D1AFD61-AB4A-4096-AAFE-10AAB8C1BEAF}" type="presParOf" srcId="{01D948B5-701E-4ACE-8592-5DFF0A67C7C7}" destId="{72640FE0-61C5-4C08-9DBF-39A999ED8402}" srcOrd="8" destOrd="0" presId="urn:microsoft.com/office/officeart/2008/layout/VerticalCurvedList"/>
    <dgm:cxn modelId="{11310A2F-E21B-4EBD-9528-D0DE11AF1F6F}" type="presParOf" srcId="{72640FE0-61C5-4C08-9DBF-39A999ED8402}" destId="{D7B434F0-0E80-423F-9C9B-BC18676836E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E1B814-16DE-4FEC-A398-79AA58EB9491}" type="doc">
      <dgm:prSet loTypeId="urn:microsoft.com/office/officeart/2009/3/layout/IncreasingArrowsProcess" loCatId="process" qsTypeId="urn:microsoft.com/office/officeart/2005/8/quickstyle/3d2" qsCatId="3D" csTypeId="urn:microsoft.com/office/officeart/2005/8/colors/colorful3" csCatId="colorful" phldr="1"/>
      <dgm:spPr/>
      <dgm:t>
        <a:bodyPr/>
        <a:lstStyle/>
        <a:p>
          <a:endParaRPr lang="es-ES"/>
        </a:p>
      </dgm:t>
    </dgm:pt>
    <dgm:pt modelId="{3807137C-6AE4-4815-9C05-37602F641F97}">
      <dgm:prSet phldrT="[Texto]"/>
      <dgm:spPr/>
      <dgm:t>
        <a:bodyPr/>
        <a:lstStyle/>
        <a:p>
          <a:r>
            <a:rPr lang="es-ES" dirty="0" smtClean="0"/>
            <a:t>Organismos fotosintéticos</a:t>
          </a:r>
          <a:endParaRPr lang="es-ES" dirty="0"/>
        </a:p>
      </dgm:t>
    </dgm:pt>
    <dgm:pt modelId="{C39EE283-1278-4CF9-97E5-FFA6CBF28409}" type="parTrans" cxnId="{BC9F3729-28C1-415D-9039-4C165282A3C8}">
      <dgm:prSet/>
      <dgm:spPr/>
      <dgm:t>
        <a:bodyPr/>
        <a:lstStyle/>
        <a:p>
          <a:endParaRPr lang="es-ES"/>
        </a:p>
      </dgm:t>
    </dgm:pt>
    <dgm:pt modelId="{91770076-2E73-4589-BFF1-B6BB1962AE77}" type="sibTrans" cxnId="{BC9F3729-28C1-415D-9039-4C165282A3C8}">
      <dgm:prSet/>
      <dgm:spPr/>
      <dgm:t>
        <a:bodyPr/>
        <a:lstStyle/>
        <a:p>
          <a:endParaRPr lang="es-ES"/>
        </a:p>
      </dgm:t>
    </dgm:pt>
    <dgm:pt modelId="{54885C9A-A51A-40B0-855C-C98B5C4C6E29}">
      <dgm:prSet phldrT="[Texto]"/>
      <dgm:spPr/>
      <dgm:t>
        <a:bodyPr/>
        <a:lstStyle/>
        <a:p>
          <a:r>
            <a:rPr lang="es-ES" dirty="0" smtClean="0"/>
            <a:t>Energía luminosa</a:t>
          </a:r>
        </a:p>
        <a:p>
          <a:endParaRPr lang="es-ES" dirty="0" smtClean="0"/>
        </a:p>
        <a:p>
          <a:endParaRPr lang="es-ES" dirty="0" smtClean="0"/>
        </a:p>
        <a:p>
          <a:r>
            <a:rPr lang="es-ES" dirty="0" smtClean="0"/>
            <a:t>Energía química</a:t>
          </a:r>
        </a:p>
      </dgm:t>
    </dgm:pt>
    <dgm:pt modelId="{BCB4E847-19B6-4F87-A9B5-02C5D8FF7114}" type="parTrans" cxnId="{3DA3DF44-3902-44DA-B6B6-7D86BBE895A0}">
      <dgm:prSet/>
      <dgm:spPr/>
      <dgm:t>
        <a:bodyPr/>
        <a:lstStyle/>
        <a:p>
          <a:endParaRPr lang="es-ES"/>
        </a:p>
      </dgm:t>
    </dgm:pt>
    <dgm:pt modelId="{7443F1E1-3815-413F-AE9D-CA5AFF4EA5CF}" type="sibTrans" cxnId="{3DA3DF44-3902-44DA-B6B6-7D86BBE895A0}">
      <dgm:prSet/>
      <dgm:spPr/>
      <dgm:t>
        <a:bodyPr/>
        <a:lstStyle/>
        <a:p>
          <a:endParaRPr lang="es-ES"/>
        </a:p>
      </dgm:t>
    </dgm:pt>
    <dgm:pt modelId="{C3B390CA-5E64-4345-AF43-ABD1FDC155AA}">
      <dgm:prSet phldrT="[Texto]"/>
      <dgm:spPr/>
      <dgm:t>
        <a:bodyPr/>
        <a:lstStyle/>
        <a:p>
          <a:r>
            <a:rPr lang="es-ES" dirty="0" smtClean="0"/>
            <a:t>Plasticidad metabólica</a:t>
          </a:r>
          <a:endParaRPr lang="es-ES" dirty="0"/>
        </a:p>
      </dgm:t>
    </dgm:pt>
    <dgm:pt modelId="{0DBE7B02-8DE3-4006-944A-3D884A6FABD9}" type="parTrans" cxnId="{C313308B-BF9B-4A3E-A578-C3B15CA7BF55}">
      <dgm:prSet/>
      <dgm:spPr/>
      <dgm:t>
        <a:bodyPr/>
        <a:lstStyle/>
        <a:p>
          <a:endParaRPr lang="es-ES"/>
        </a:p>
      </dgm:t>
    </dgm:pt>
    <dgm:pt modelId="{5035218A-F2F4-4ABA-BDF0-38EAEEBB886A}" type="sibTrans" cxnId="{C313308B-BF9B-4A3E-A578-C3B15CA7BF55}">
      <dgm:prSet/>
      <dgm:spPr/>
      <dgm:t>
        <a:bodyPr/>
        <a:lstStyle/>
        <a:p>
          <a:endParaRPr lang="es-ES"/>
        </a:p>
      </dgm:t>
    </dgm:pt>
    <dgm:pt modelId="{92114108-4C00-4D4F-9421-C18E7E29C2DC}">
      <dgm:prSet phldrT="[Texto]"/>
      <dgm:spPr/>
      <dgm:t>
        <a:bodyPr/>
        <a:lstStyle/>
        <a:p>
          <a:r>
            <a:rPr lang="es-ES" b="0" i="0" dirty="0" smtClean="0"/>
            <a:t>Composición bioquímica</a:t>
          </a:r>
        </a:p>
        <a:p>
          <a:endParaRPr lang="es-ES" b="0" i="0" dirty="0" smtClean="0"/>
        </a:p>
        <a:p>
          <a:r>
            <a:rPr lang="es-ES" b="0" i="0" dirty="0" smtClean="0"/>
            <a:t>Condiciones de  cultivo</a:t>
          </a:r>
        </a:p>
      </dgm:t>
    </dgm:pt>
    <dgm:pt modelId="{35E319ED-20FB-49C9-B432-65FAB3AE02A7}" type="parTrans" cxnId="{9B993D7B-81A4-46FC-AE1E-E5F07C59D68C}">
      <dgm:prSet/>
      <dgm:spPr/>
      <dgm:t>
        <a:bodyPr/>
        <a:lstStyle/>
        <a:p>
          <a:endParaRPr lang="es-ES"/>
        </a:p>
      </dgm:t>
    </dgm:pt>
    <dgm:pt modelId="{CB637EA6-1594-4BE5-A26D-90A97EF84A5C}" type="sibTrans" cxnId="{9B993D7B-81A4-46FC-AE1E-E5F07C59D68C}">
      <dgm:prSet/>
      <dgm:spPr/>
      <dgm:t>
        <a:bodyPr/>
        <a:lstStyle/>
        <a:p>
          <a:endParaRPr lang="es-ES"/>
        </a:p>
      </dgm:t>
    </dgm:pt>
    <dgm:pt modelId="{A41E1A3A-C9F5-4D0E-83A3-C20819ECE7B9}">
      <dgm:prSet phldrT="[Texto]"/>
      <dgm:spPr/>
      <dgm:t>
        <a:bodyPr/>
        <a:lstStyle/>
        <a:p>
          <a:r>
            <a:rPr lang="es-ES" dirty="0" smtClean="0"/>
            <a:t>Diversas formas</a:t>
          </a:r>
        </a:p>
        <a:p>
          <a:r>
            <a:rPr lang="es-ES" dirty="0" smtClean="0"/>
            <a:t>Tamaño 2-200 µm</a:t>
          </a:r>
        </a:p>
        <a:p>
          <a:r>
            <a:rPr lang="es-ES" dirty="0" smtClean="0"/>
            <a:t>Unicelular- Colonias o cenobios </a:t>
          </a:r>
        </a:p>
      </dgm:t>
    </dgm:pt>
    <dgm:pt modelId="{D8C51B96-D5AB-41F2-949D-73CE2F02EEA7}" type="sibTrans" cxnId="{6456C7D1-8F48-4A93-9A90-157E18A713BA}">
      <dgm:prSet/>
      <dgm:spPr/>
      <dgm:t>
        <a:bodyPr/>
        <a:lstStyle/>
        <a:p>
          <a:endParaRPr lang="es-ES"/>
        </a:p>
      </dgm:t>
    </dgm:pt>
    <dgm:pt modelId="{72CE5919-D41D-4706-A882-93045E6EF32C}" type="parTrans" cxnId="{6456C7D1-8F48-4A93-9A90-157E18A713BA}">
      <dgm:prSet/>
      <dgm:spPr/>
      <dgm:t>
        <a:bodyPr/>
        <a:lstStyle/>
        <a:p>
          <a:endParaRPr lang="es-ES"/>
        </a:p>
      </dgm:t>
    </dgm:pt>
    <dgm:pt modelId="{53D88D6D-2F8C-487B-9215-60152C4ED1FB}">
      <dgm:prSet phldrT="[Texto]"/>
      <dgm:spPr/>
      <dgm:t>
        <a:bodyPr/>
        <a:lstStyle/>
        <a:p>
          <a:r>
            <a:rPr lang="es-ES" dirty="0" smtClean="0"/>
            <a:t>Morfología</a:t>
          </a:r>
          <a:endParaRPr lang="es-ES" dirty="0"/>
        </a:p>
      </dgm:t>
    </dgm:pt>
    <dgm:pt modelId="{1BB4BA44-1C1E-49AC-A57C-A1DAA7042CEC}" type="sibTrans" cxnId="{F8924AA7-B4EC-46FA-901C-9D72B378F5B3}">
      <dgm:prSet/>
      <dgm:spPr/>
      <dgm:t>
        <a:bodyPr/>
        <a:lstStyle/>
        <a:p>
          <a:endParaRPr lang="es-ES"/>
        </a:p>
      </dgm:t>
    </dgm:pt>
    <dgm:pt modelId="{E471CFC1-7256-4148-89CC-21B6A43ACA62}" type="parTrans" cxnId="{F8924AA7-B4EC-46FA-901C-9D72B378F5B3}">
      <dgm:prSet/>
      <dgm:spPr/>
      <dgm:t>
        <a:bodyPr/>
        <a:lstStyle/>
        <a:p>
          <a:endParaRPr lang="es-ES"/>
        </a:p>
      </dgm:t>
    </dgm:pt>
    <dgm:pt modelId="{5D0F58FA-A9A9-4492-9132-6057CAF8F13C}" type="pres">
      <dgm:prSet presAssocID="{40E1B814-16DE-4FEC-A398-79AA58EB9491}" presName="Name0" presStyleCnt="0">
        <dgm:presLayoutVars>
          <dgm:chMax val="5"/>
          <dgm:chPref val="5"/>
          <dgm:dir/>
          <dgm:animLvl val="lvl"/>
        </dgm:presLayoutVars>
      </dgm:prSet>
      <dgm:spPr/>
      <dgm:t>
        <a:bodyPr/>
        <a:lstStyle/>
        <a:p>
          <a:endParaRPr lang="es-ES"/>
        </a:p>
      </dgm:t>
    </dgm:pt>
    <dgm:pt modelId="{9D4A9D53-E633-46AA-AE85-CCCC26EE7EAB}" type="pres">
      <dgm:prSet presAssocID="{3807137C-6AE4-4815-9C05-37602F641F97}" presName="parentText1" presStyleLbl="node1" presStyleIdx="0" presStyleCnt="3">
        <dgm:presLayoutVars>
          <dgm:chMax/>
          <dgm:chPref val="3"/>
          <dgm:bulletEnabled val="1"/>
        </dgm:presLayoutVars>
      </dgm:prSet>
      <dgm:spPr/>
      <dgm:t>
        <a:bodyPr/>
        <a:lstStyle/>
        <a:p>
          <a:endParaRPr lang="es-ES"/>
        </a:p>
      </dgm:t>
    </dgm:pt>
    <dgm:pt modelId="{5769BFB1-AC1D-409D-8AC9-9965082D9FEB}" type="pres">
      <dgm:prSet presAssocID="{3807137C-6AE4-4815-9C05-37602F641F97}" presName="childText1" presStyleLbl="solidAlignAcc1" presStyleIdx="0" presStyleCnt="3">
        <dgm:presLayoutVars>
          <dgm:chMax val="0"/>
          <dgm:chPref val="0"/>
          <dgm:bulletEnabled val="1"/>
        </dgm:presLayoutVars>
      </dgm:prSet>
      <dgm:spPr/>
      <dgm:t>
        <a:bodyPr/>
        <a:lstStyle/>
        <a:p>
          <a:endParaRPr lang="es-ES"/>
        </a:p>
      </dgm:t>
    </dgm:pt>
    <dgm:pt modelId="{24837860-4AD6-4F0A-A642-1CFBACE68F3A}" type="pres">
      <dgm:prSet presAssocID="{53D88D6D-2F8C-487B-9215-60152C4ED1FB}" presName="parentText2" presStyleLbl="node1" presStyleIdx="1" presStyleCnt="3">
        <dgm:presLayoutVars>
          <dgm:chMax/>
          <dgm:chPref val="3"/>
          <dgm:bulletEnabled val="1"/>
        </dgm:presLayoutVars>
      </dgm:prSet>
      <dgm:spPr/>
      <dgm:t>
        <a:bodyPr/>
        <a:lstStyle/>
        <a:p>
          <a:endParaRPr lang="es-ES"/>
        </a:p>
      </dgm:t>
    </dgm:pt>
    <dgm:pt modelId="{CC80D1CD-9D01-4356-AADC-3424898A5565}" type="pres">
      <dgm:prSet presAssocID="{53D88D6D-2F8C-487B-9215-60152C4ED1FB}" presName="childText2" presStyleLbl="solidAlignAcc1" presStyleIdx="1" presStyleCnt="3" custAng="0" custLinFactNeighborX="-1271" custLinFactNeighborY="963">
        <dgm:presLayoutVars>
          <dgm:chMax val="0"/>
          <dgm:chPref val="0"/>
          <dgm:bulletEnabled val="1"/>
        </dgm:presLayoutVars>
      </dgm:prSet>
      <dgm:spPr/>
      <dgm:t>
        <a:bodyPr/>
        <a:lstStyle/>
        <a:p>
          <a:endParaRPr lang="es-ES"/>
        </a:p>
      </dgm:t>
    </dgm:pt>
    <dgm:pt modelId="{441912E0-36D1-4DC2-8C8C-AFFAE046BE40}" type="pres">
      <dgm:prSet presAssocID="{C3B390CA-5E64-4345-AF43-ABD1FDC155AA}" presName="parentText3" presStyleLbl="node1" presStyleIdx="2" presStyleCnt="3">
        <dgm:presLayoutVars>
          <dgm:chMax/>
          <dgm:chPref val="3"/>
          <dgm:bulletEnabled val="1"/>
        </dgm:presLayoutVars>
      </dgm:prSet>
      <dgm:spPr/>
      <dgm:t>
        <a:bodyPr/>
        <a:lstStyle/>
        <a:p>
          <a:endParaRPr lang="es-ES"/>
        </a:p>
      </dgm:t>
    </dgm:pt>
    <dgm:pt modelId="{9A93DAC2-0BBF-4950-BD0A-2B46B7D6B4C1}" type="pres">
      <dgm:prSet presAssocID="{C3B390CA-5E64-4345-AF43-ABD1FDC155AA}" presName="childText3" presStyleLbl="solidAlignAcc1" presStyleIdx="2" presStyleCnt="3">
        <dgm:presLayoutVars>
          <dgm:chMax val="0"/>
          <dgm:chPref val="0"/>
          <dgm:bulletEnabled val="1"/>
        </dgm:presLayoutVars>
      </dgm:prSet>
      <dgm:spPr/>
      <dgm:t>
        <a:bodyPr/>
        <a:lstStyle/>
        <a:p>
          <a:endParaRPr lang="es-ES"/>
        </a:p>
      </dgm:t>
    </dgm:pt>
  </dgm:ptLst>
  <dgm:cxnLst>
    <dgm:cxn modelId="{6456C7D1-8F48-4A93-9A90-157E18A713BA}" srcId="{53D88D6D-2F8C-487B-9215-60152C4ED1FB}" destId="{A41E1A3A-C9F5-4D0E-83A3-C20819ECE7B9}" srcOrd="0" destOrd="0" parTransId="{72CE5919-D41D-4706-A882-93045E6EF32C}" sibTransId="{D8C51B96-D5AB-41F2-949D-73CE2F02EEA7}"/>
    <dgm:cxn modelId="{3DA3DF44-3902-44DA-B6B6-7D86BBE895A0}" srcId="{3807137C-6AE4-4815-9C05-37602F641F97}" destId="{54885C9A-A51A-40B0-855C-C98B5C4C6E29}" srcOrd="0" destOrd="0" parTransId="{BCB4E847-19B6-4F87-A9B5-02C5D8FF7114}" sibTransId="{7443F1E1-3815-413F-AE9D-CA5AFF4EA5CF}"/>
    <dgm:cxn modelId="{F1D96D53-53F9-4CA4-8134-B22363D810B7}" type="presOf" srcId="{92114108-4C00-4D4F-9421-C18E7E29C2DC}" destId="{9A93DAC2-0BBF-4950-BD0A-2B46B7D6B4C1}" srcOrd="0" destOrd="0" presId="urn:microsoft.com/office/officeart/2009/3/layout/IncreasingArrowsProcess"/>
    <dgm:cxn modelId="{BC9F3729-28C1-415D-9039-4C165282A3C8}" srcId="{40E1B814-16DE-4FEC-A398-79AA58EB9491}" destId="{3807137C-6AE4-4815-9C05-37602F641F97}" srcOrd="0" destOrd="0" parTransId="{C39EE283-1278-4CF9-97E5-FFA6CBF28409}" sibTransId="{91770076-2E73-4589-BFF1-B6BB1962AE77}"/>
    <dgm:cxn modelId="{5DBFEA48-D539-4A71-B286-CA344F3A15B1}" type="presOf" srcId="{A41E1A3A-C9F5-4D0E-83A3-C20819ECE7B9}" destId="{CC80D1CD-9D01-4356-AADC-3424898A5565}" srcOrd="0" destOrd="0" presId="urn:microsoft.com/office/officeart/2009/3/layout/IncreasingArrowsProcess"/>
    <dgm:cxn modelId="{9B993D7B-81A4-46FC-AE1E-E5F07C59D68C}" srcId="{C3B390CA-5E64-4345-AF43-ABD1FDC155AA}" destId="{92114108-4C00-4D4F-9421-C18E7E29C2DC}" srcOrd="0" destOrd="0" parTransId="{35E319ED-20FB-49C9-B432-65FAB3AE02A7}" sibTransId="{CB637EA6-1594-4BE5-A26D-90A97EF84A5C}"/>
    <dgm:cxn modelId="{C313308B-BF9B-4A3E-A578-C3B15CA7BF55}" srcId="{40E1B814-16DE-4FEC-A398-79AA58EB9491}" destId="{C3B390CA-5E64-4345-AF43-ABD1FDC155AA}" srcOrd="2" destOrd="0" parTransId="{0DBE7B02-8DE3-4006-944A-3D884A6FABD9}" sibTransId="{5035218A-F2F4-4ABA-BDF0-38EAEEBB886A}"/>
    <dgm:cxn modelId="{529FCAEB-EE47-470A-960D-69D7E2DB5CC7}" type="presOf" srcId="{40E1B814-16DE-4FEC-A398-79AA58EB9491}" destId="{5D0F58FA-A9A9-4492-9132-6057CAF8F13C}" srcOrd="0" destOrd="0" presId="urn:microsoft.com/office/officeart/2009/3/layout/IncreasingArrowsProcess"/>
    <dgm:cxn modelId="{3A59193D-5C9A-4161-B591-78DD84597FD9}" type="presOf" srcId="{3807137C-6AE4-4815-9C05-37602F641F97}" destId="{9D4A9D53-E633-46AA-AE85-CCCC26EE7EAB}" srcOrd="0" destOrd="0" presId="urn:microsoft.com/office/officeart/2009/3/layout/IncreasingArrowsProcess"/>
    <dgm:cxn modelId="{5A50F314-0EE0-45FA-8C27-EF495D42EAAA}" type="presOf" srcId="{C3B390CA-5E64-4345-AF43-ABD1FDC155AA}" destId="{441912E0-36D1-4DC2-8C8C-AFFAE046BE40}" srcOrd="0" destOrd="0" presId="urn:microsoft.com/office/officeart/2009/3/layout/IncreasingArrowsProcess"/>
    <dgm:cxn modelId="{27CCC131-E9EE-4789-9CEE-E97891B0AD32}" type="presOf" srcId="{53D88D6D-2F8C-487B-9215-60152C4ED1FB}" destId="{24837860-4AD6-4F0A-A642-1CFBACE68F3A}" srcOrd="0" destOrd="0" presId="urn:microsoft.com/office/officeart/2009/3/layout/IncreasingArrowsProcess"/>
    <dgm:cxn modelId="{F8924AA7-B4EC-46FA-901C-9D72B378F5B3}" srcId="{40E1B814-16DE-4FEC-A398-79AA58EB9491}" destId="{53D88D6D-2F8C-487B-9215-60152C4ED1FB}" srcOrd="1" destOrd="0" parTransId="{E471CFC1-7256-4148-89CC-21B6A43ACA62}" sibTransId="{1BB4BA44-1C1E-49AC-A57C-A1DAA7042CEC}"/>
    <dgm:cxn modelId="{6D40DEC3-E7FF-4CB5-965F-2CFCBD791A4C}" type="presOf" srcId="{54885C9A-A51A-40B0-855C-C98B5C4C6E29}" destId="{5769BFB1-AC1D-409D-8AC9-9965082D9FEB}" srcOrd="0" destOrd="0" presId="urn:microsoft.com/office/officeart/2009/3/layout/IncreasingArrowsProcess"/>
    <dgm:cxn modelId="{8970CB15-A9F6-4DC8-B553-319BA9C899CC}" type="presParOf" srcId="{5D0F58FA-A9A9-4492-9132-6057CAF8F13C}" destId="{9D4A9D53-E633-46AA-AE85-CCCC26EE7EAB}" srcOrd="0" destOrd="0" presId="urn:microsoft.com/office/officeart/2009/3/layout/IncreasingArrowsProcess"/>
    <dgm:cxn modelId="{6D4744D8-FCB6-49C0-A314-E28F5A936279}" type="presParOf" srcId="{5D0F58FA-A9A9-4492-9132-6057CAF8F13C}" destId="{5769BFB1-AC1D-409D-8AC9-9965082D9FEB}" srcOrd="1" destOrd="0" presId="urn:microsoft.com/office/officeart/2009/3/layout/IncreasingArrowsProcess"/>
    <dgm:cxn modelId="{F357A87F-B40C-48D8-828E-D397C9128209}" type="presParOf" srcId="{5D0F58FA-A9A9-4492-9132-6057CAF8F13C}" destId="{24837860-4AD6-4F0A-A642-1CFBACE68F3A}" srcOrd="2" destOrd="0" presId="urn:microsoft.com/office/officeart/2009/3/layout/IncreasingArrowsProcess"/>
    <dgm:cxn modelId="{7281F837-4991-4FE4-BA2F-AD18B42D7FFD}" type="presParOf" srcId="{5D0F58FA-A9A9-4492-9132-6057CAF8F13C}" destId="{CC80D1CD-9D01-4356-AADC-3424898A5565}" srcOrd="3" destOrd="0" presId="urn:microsoft.com/office/officeart/2009/3/layout/IncreasingArrowsProcess"/>
    <dgm:cxn modelId="{E85DA886-B0A0-47BE-9C6A-AB9AD7673D1B}" type="presParOf" srcId="{5D0F58FA-A9A9-4492-9132-6057CAF8F13C}" destId="{441912E0-36D1-4DC2-8C8C-AFFAE046BE40}" srcOrd="4" destOrd="0" presId="urn:microsoft.com/office/officeart/2009/3/layout/IncreasingArrowsProcess"/>
    <dgm:cxn modelId="{35739F19-8312-4A87-BE96-D73ACF594682}" type="presParOf" srcId="{5D0F58FA-A9A9-4492-9132-6057CAF8F13C}" destId="{9A93DAC2-0BBF-4950-BD0A-2B46B7D6B4C1}"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8E5CF6-B21E-4B79-8355-B79E7C24B07D}" type="doc">
      <dgm:prSet loTypeId="urn:microsoft.com/office/officeart/2005/8/layout/vList6" loCatId="process" qsTypeId="urn:microsoft.com/office/officeart/2005/8/quickstyle/3d2" qsCatId="3D" csTypeId="urn:microsoft.com/office/officeart/2005/8/colors/accent3_4" csCatId="accent3" phldr="1"/>
      <dgm:spPr/>
      <dgm:t>
        <a:bodyPr/>
        <a:lstStyle/>
        <a:p>
          <a:endParaRPr lang="es-ES"/>
        </a:p>
      </dgm:t>
    </dgm:pt>
    <dgm:pt modelId="{6A780D13-3E0D-4C82-A284-2EF9FA47FB00}">
      <dgm:prSet phldrT="[Texto]" custT="1"/>
      <dgm:spPr/>
      <dgm:t>
        <a:bodyPr/>
        <a:lstStyle/>
        <a:p>
          <a:r>
            <a:rPr lang="es-ES" sz="2400" dirty="0" smtClean="0"/>
            <a:t>Luz</a:t>
          </a:r>
        </a:p>
        <a:p>
          <a:endParaRPr lang="es-ES" sz="1400" dirty="0"/>
        </a:p>
      </dgm:t>
    </dgm:pt>
    <dgm:pt modelId="{4B1CDBCF-8EC2-4621-832F-32A8C33D741B}" type="parTrans" cxnId="{3BA69301-E95C-404B-A57C-441163F2B387}">
      <dgm:prSet/>
      <dgm:spPr/>
      <dgm:t>
        <a:bodyPr/>
        <a:lstStyle/>
        <a:p>
          <a:endParaRPr lang="es-ES"/>
        </a:p>
      </dgm:t>
    </dgm:pt>
    <dgm:pt modelId="{02F5B2C9-99E4-474C-B606-10881FDA226D}" type="sibTrans" cxnId="{3BA69301-E95C-404B-A57C-441163F2B387}">
      <dgm:prSet/>
      <dgm:spPr/>
      <dgm:t>
        <a:bodyPr/>
        <a:lstStyle/>
        <a:p>
          <a:endParaRPr lang="es-ES"/>
        </a:p>
      </dgm:t>
    </dgm:pt>
    <dgm:pt modelId="{5963CB6F-A2BD-40F0-B519-6DD472040592}">
      <dgm:prSet phldrT="[Texto]" custT="1"/>
      <dgm:spPr/>
      <dgm:t>
        <a:bodyPr/>
        <a:lstStyle/>
        <a:p>
          <a:r>
            <a:rPr lang="es-ES" sz="2400" dirty="0" smtClean="0"/>
            <a:t>Agitación</a:t>
          </a:r>
          <a:endParaRPr lang="es-ES" sz="2400" dirty="0"/>
        </a:p>
      </dgm:t>
    </dgm:pt>
    <dgm:pt modelId="{53A2B718-7651-4862-B8D6-CAB45B48A526}" type="parTrans" cxnId="{9CA4BF2B-8FEB-4C55-A7AE-7EE492E257FB}">
      <dgm:prSet/>
      <dgm:spPr/>
      <dgm:t>
        <a:bodyPr/>
        <a:lstStyle/>
        <a:p>
          <a:endParaRPr lang="es-ES"/>
        </a:p>
      </dgm:t>
    </dgm:pt>
    <dgm:pt modelId="{2BEFCF79-786C-433F-8985-799AE0AD2524}" type="sibTrans" cxnId="{9CA4BF2B-8FEB-4C55-A7AE-7EE492E257FB}">
      <dgm:prSet/>
      <dgm:spPr/>
      <dgm:t>
        <a:bodyPr/>
        <a:lstStyle/>
        <a:p>
          <a:endParaRPr lang="es-ES"/>
        </a:p>
      </dgm:t>
    </dgm:pt>
    <dgm:pt modelId="{7BB3F40E-19BD-4E71-BAC3-593CAD5F0D92}">
      <dgm:prSet phldrT="[Texto]" custT="1"/>
      <dgm:spPr/>
      <dgm:t>
        <a:bodyPr/>
        <a:lstStyle/>
        <a:p>
          <a:r>
            <a:rPr lang="es-ES" sz="2400" dirty="0" smtClean="0"/>
            <a:t>pH</a:t>
          </a:r>
          <a:endParaRPr lang="es-ES" sz="2400" dirty="0"/>
        </a:p>
      </dgm:t>
    </dgm:pt>
    <dgm:pt modelId="{23F1140A-DDEE-4D70-9F70-9DCD84E2B4B7}" type="parTrans" cxnId="{1175A03F-BE9B-4F64-92ED-9ADA9C9BC96A}">
      <dgm:prSet/>
      <dgm:spPr/>
      <dgm:t>
        <a:bodyPr/>
        <a:lstStyle/>
        <a:p>
          <a:endParaRPr lang="es-ES"/>
        </a:p>
      </dgm:t>
    </dgm:pt>
    <dgm:pt modelId="{3BA9924C-9857-4858-9ADF-0E05B830E182}" type="sibTrans" cxnId="{1175A03F-BE9B-4F64-92ED-9ADA9C9BC96A}">
      <dgm:prSet/>
      <dgm:spPr/>
      <dgm:t>
        <a:bodyPr/>
        <a:lstStyle/>
        <a:p>
          <a:endParaRPr lang="es-ES"/>
        </a:p>
      </dgm:t>
    </dgm:pt>
    <dgm:pt modelId="{8FB1536D-50B8-42EB-B28B-E7D85A04BA22}">
      <dgm:prSet phldrT="[Texto]" custT="1"/>
      <dgm:spPr/>
      <dgm:t>
        <a:bodyPr/>
        <a:lstStyle/>
        <a:p>
          <a:r>
            <a:rPr lang="es-ES" sz="2400" dirty="0" smtClean="0"/>
            <a:t>Temperatura</a:t>
          </a:r>
          <a:endParaRPr lang="es-ES" sz="2400" dirty="0"/>
        </a:p>
      </dgm:t>
    </dgm:pt>
    <dgm:pt modelId="{C4D266BD-4BF3-4CC6-A8C3-45B708027DF0}" type="parTrans" cxnId="{B0118E20-E593-44B7-9C8D-1CD5B8D8E6FB}">
      <dgm:prSet/>
      <dgm:spPr/>
      <dgm:t>
        <a:bodyPr/>
        <a:lstStyle/>
        <a:p>
          <a:endParaRPr lang="es-ES"/>
        </a:p>
      </dgm:t>
    </dgm:pt>
    <dgm:pt modelId="{7861A512-D26F-4374-B252-AFC629AC0D5D}" type="sibTrans" cxnId="{B0118E20-E593-44B7-9C8D-1CD5B8D8E6FB}">
      <dgm:prSet/>
      <dgm:spPr/>
      <dgm:t>
        <a:bodyPr/>
        <a:lstStyle/>
        <a:p>
          <a:endParaRPr lang="es-ES"/>
        </a:p>
      </dgm:t>
    </dgm:pt>
    <dgm:pt modelId="{2CB680E3-3A36-4ADC-BB5A-E4FE1B378C2B}">
      <dgm:prSet/>
      <dgm:spPr/>
      <dgm:t>
        <a:bodyPr/>
        <a:lstStyle/>
        <a:p>
          <a:r>
            <a:rPr lang="es-ES" dirty="0" smtClean="0"/>
            <a:t>Fuente de energía</a:t>
          </a:r>
          <a:endParaRPr lang="es-ES" dirty="0"/>
        </a:p>
      </dgm:t>
    </dgm:pt>
    <dgm:pt modelId="{8A267ED3-8877-4C4D-86E7-B35B77A11A61}" type="parTrans" cxnId="{21DB0B03-90D3-44B5-8129-20258BEDA541}">
      <dgm:prSet/>
      <dgm:spPr/>
      <dgm:t>
        <a:bodyPr/>
        <a:lstStyle/>
        <a:p>
          <a:endParaRPr lang="es-ES"/>
        </a:p>
      </dgm:t>
    </dgm:pt>
    <dgm:pt modelId="{0BE9A7A9-7FA2-466A-864D-EF654A6B812B}" type="sibTrans" cxnId="{21DB0B03-90D3-44B5-8129-20258BEDA541}">
      <dgm:prSet/>
      <dgm:spPr/>
      <dgm:t>
        <a:bodyPr/>
        <a:lstStyle/>
        <a:p>
          <a:endParaRPr lang="es-ES"/>
        </a:p>
      </dgm:t>
    </dgm:pt>
    <dgm:pt modelId="{87EC0DBB-2AE4-4810-A0FD-5AA6B74243B8}">
      <dgm:prSet/>
      <dgm:spPr/>
      <dgm:t>
        <a:bodyPr/>
        <a:lstStyle/>
        <a:p>
          <a:r>
            <a:rPr lang="es-ES" b="1" dirty="0" smtClean="0"/>
            <a:t>Fotoperiodo</a:t>
          </a:r>
        </a:p>
      </dgm:t>
    </dgm:pt>
    <dgm:pt modelId="{A0470259-4B9E-425C-9701-C96ADD7437AA}" type="parTrans" cxnId="{D014F918-4136-4B17-8038-44538B9CA42B}">
      <dgm:prSet/>
      <dgm:spPr/>
      <dgm:t>
        <a:bodyPr/>
        <a:lstStyle/>
        <a:p>
          <a:endParaRPr lang="es-ES"/>
        </a:p>
      </dgm:t>
    </dgm:pt>
    <dgm:pt modelId="{BA68D46D-1430-4A0A-8E39-54392C045BDE}" type="sibTrans" cxnId="{D014F918-4136-4B17-8038-44538B9CA42B}">
      <dgm:prSet/>
      <dgm:spPr/>
      <dgm:t>
        <a:bodyPr/>
        <a:lstStyle/>
        <a:p>
          <a:endParaRPr lang="es-ES"/>
        </a:p>
      </dgm:t>
    </dgm:pt>
    <dgm:pt modelId="{1EBE418F-EDAD-4656-AEC9-01A8524A7B5D}">
      <dgm:prSet/>
      <dgm:spPr/>
      <dgm:t>
        <a:bodyPr/>
        <a:lstStyle/>
        <a:p>
          <a:r>
            <a:rPr lang="es-ES" b="1" dirty="0" smtClean="0"/>
            <a:t>Intensidad</a:t>
          </a:r>
          <a:endParaRPr lang="es-ES" dirty="0"/>
        </a:p>
      </dgm:t>
    </dgm:pt>
    <dgm:pt modelId="{DB8AAD90-BBD0-4597-AB27-0D80E4F57AA7}" type="parTrans" cxnId="{6BFAA420-A308-4317-8B2E-AE467DD84409}">
      <dgm:prSet/>
      <dgm:spPr/>
      <dgm:t>
        <a:bodyPr/>
        <a:lstStyle/>
        <a:p>
          <a:endParaRPr lang="es-ES"/>
        </a:p>
      </dgm:t>
    </dgm:pt>
    <dgm:pt modelId="{FCBACAF2-E27C-4627-9D75-95CF1FE529C9}" type="sibTrans" cxnId="{6BFAA420-A308-4317-8B2E-AE467DD84409}">
      <dgm:prSet/>
      <dgm:spPr/>
      <dgm:t>
        <a:bodyPr/>
        <a:lstStyle/>
        <a:p>
          <a:endParaRPr lang="es-ES"/>
        </a:p>
      </dgm:t>
    </dgm:pt>
    <dgm:pt modelId="{4B922545-8FBA-4D75-BBDD-AF4EA0EA73B4}">
      <dgm:prSet custT="1"/>
      <dgm:spPr/>
      <dgm:t>
        <a:bodyPr/>
        <a:lstStyle/>
        <a:p>
          <a:r>
            <a:rPr lang="es-ES" sz="2400" b="0" dirty="0" smtClean="0"/>
            <a:t>Nutrientes</a:t>
          </a:r>
        </a:p>
      </dgm:t>
    </dgm:pt>
    <dgm:pt modelId="{FC6C72C5-70A5-416B-80E3-58BEB2977C5B}" type="parTrans" cxnId="{06D0C7C3-D478-4EC4-AE87-94769FF045E7}">
      <dgm:prSet/>
      <dgm:spPr/>
      <dgm:t>
        <a:bodyPr/>
        <a:lstStyle/>
        <a:p>
          <a:endParaRPr lang="es-ES"/>
        </a:p>
      </dgm:t>
    </dgm:pt>
    <dgm:pt modelId="{B8F0C5F2-F86F-4653-B67C-787862C5A392}" type="sibTrans" cxnId="{06D0C7C3-D478-4EC4-AE87-94769FF045E7}">
      <dgm:prSet/>
      <dgm:spPr/>
      <dgm:t>
        <a:bodyPr/>
        <a:lstStyle/>
        <a:p>
          <a:endParaRPr lang="es-ES"/>
        </a:p>
      </dgm:t>
    </dgm:pt>
    <dgm:pt modelId="{A4B2BACC-2B61-45D9-B6E7-9CCF645B898B}">
      <dgm:prSet/>
      <dgm:spPr/>
      <dgm:t>
        <a:bodyPr/>
        <a:lstStyle/>
        <a:p>
          <a:r>
            <a:rPr lang="es-ES" dirty="0" smtClean="0"/>
            <a:t>Macro: C,N,P, S </a:t>
          </a:r>
          <a:endParaRPr lang="es-ES" dirty="0"/>
        </a:p>
      </dgm:t>
    </dgm:pt>
    <dgm:pt modelId="{551B5FD9-2892-4A4F-9F14-33DB1968BCA8}" type="parTrans" cxnId="{64DCF115-C51E-4805-B124-FBABE81521CC}">
      <dgm:prSet/>
      <dgm:spPr/>
      <dgm:t>
        <a:bodyPr/>
        <a:lstStyle/>
        <a:p>
          <a:endParaRPr lang="es-ES"/>
        </a:p>
      </dgm:t>
    </dgm:pt>
    <dgm:pt modelId="{7F7E75BB-311E-4CCD-BC56-B285AF253FEA}" type="sibTrans" cxnId="{64DCF115-C51E-4805-B124-FBABE81521CC}">
      <dgm:prSet/>
      <dgm:spPr/>
      <dgm:t>
        <a:bodyPr/>
        <a:lstStyle/>
        <a:p>
          <a:endParaRPr lang="es-ES"/>
        </a:p>
      </dgm:t>
    </dgm:pt>
    <dgm:pt modelId="{FB896951-B898-48F4-9642-1F9E654CB6FC}">
      <dgm:prSet/>
      <dgm:spPr/>
      <dgm:t>
        <a:bodyPr/>
        <a:lstStyle/>
        <a:p>
          <a:r>
            <a:rPr lang="es-ES" dirty="0" smtClean="0"/>
            <a:t>Micro: Fe, Mg, Mo, Cu, Ca</a:t>
          </a:r>
          <a:endParaRPr lang="es-ES" dirty="0"/>
        </a:p>
      </dgm:t>
    </dgm:pt>
    <dgm:pt modelId="{E4175D0C-F7C0-43AC-883A-B024F9AA5268}" type="parTrans" cxnId="{2B90975F-139E-4A9B-B6E2-C89D5F7A18A3}">
      <dgm:prSet/>
      <dgm:spPr/>
      <dgm:t>
        <a:bodyPr/>
        <a:lstStyle/>
        <a:p>
          <a:endParaRPr lang="es-ES"/>
        </a:p>
      </dgm:t>
    </dgm:pt>
    <dgm:pt modelId="{461A9C3E-A299-45BC-8994-BAF96D3C14F1}" type="sibTrans" cxnId="{2B90975F-139E-4A9B-B6E2-C89D5F7A18A3}">
      <dgm:prSet/>
      <dgm:spPr/>
      <dgm:t>
        <a:bodyPr/>
        <a:lstStyle/>
        <a:p>
          <a:endParaRPr lang="es-ES"/>
        </a:p>
      </dgm:t>
    </dgm:pt>
    <dgm:pt modelId="{1C2D38A5-A403-4054-9324-939DAC87E84A}">
      <dgm:prSet/>
      <dgm:spPr/>
      <dgm:t>
        <a:bodyPr/>
        <a:lstStyle/>
        <a:p>
          <a:r>
            <a:rPr lang="es-ES" dirty="0" smtClean="0"/>
            <a:t>16 </a:t>
          </a:r>
          <a:r>
            <a:rPr lang="es-ES" dirty="0" err="1" smtClean="0">
              <a:latin typeface="Arial" panose="020B0604020202020204" pitchFamily="34" charset="0"/>
              <a:cs typeface="Arial" panose="020B0604020202020204" pitchFamily="34" charset="0"/>
            </a:rPr>
            <a:t>ºC</a:t>
          </a:r>
          <a:r>
            <a:rPr lang="es-ES" dirty="0" smtClean="0"/>
            <a:t> y 27 </a:t>
          </a:r>
          <a:r>
            <a:rPr lang="es-ES" dirty="0" err="1" smtClean="0">
              <a:latin typeface="Arial" panose="020B0604020202020204" pitchFamily="34" charset="0"/>
              <a:cs typeface="Arial" panose="020B0604020202020204" pitchFamily="34" charset="0"/>
            </a:rPr>
            <a:t>ºC</a:t>
          </a:r>
          <a:endParaRPr lang="es-ES" dirty="0"/>
        </a:p>
      </dgm:t>
    </dgm:pt>
    <dgm:pt modelId="{43637497-539D-405A-A246-DE6761AB9325}" type="parTrans" cxnId="{B9B3351D-99F0-411D-89F9-6B81B4497669}">
      <dgm:prSet/>
      <dgm:spPr/>
      <dgm:t>
        <a:bodyPr/>
        <a:lstStyle/>
        <a:p>
          <a:endParaRPr lang="es-ES"/>
        </a:p>
      </dgm:t>
    </dgm:pt>
    <dgm:pt modelId="{A4DC0CEA-BF3D-4AFA-85E2-2921563A498D}" type="sibTrans" cxnId="{B9B3351D-99F0-411D-89F9-6B81B4497669}">
      <dgm:prSet/>
      <dgm:spPr/>
      <dgm:t>
        <a:bodyPr/>
        <a:lstStyle/>
        <a:p>
          <a:endParaRPr lang="es-ES"/>
        </a:p>
      </dgm:t>
    </dgm:pt>
    <dgm:pt modelId="{2F06E882-EFA4-4687-9811-41276EAD2022}">
      <dgm:prSet/>
      <dgm:spPr/>
      <dgm:t>
        <a:bodyPr/>
        <a:lstStyle/>
        <a:p>
          <a:r>
            <a:rPr lang="es-ES" dirty="0" smtClean="0"/>
            <a:t>Daño celular</a:t>
          </a:r>
          <a:endParaRPr lang="es-ES" dirty="0"/>
        </a:p>
      </dgm:t>
    </dgm:pt>
    <dgm:pt modelId="{9DA303B9-CD75-4DEA-AEAD-131CA4A2641A}" type="parTrans" cxnId="{472881D0-C13F-4313-889F-336066471BDB}">
      <dgm:prSet/>
      <dgm:spPr/>
      <dgm:t>
        <a:bodyPr/>
        <a:lstStyle/>
        <a:p>
          <a:endParaRPr lang="es-ES"/>
        </a:p>
      </dgm:t>
    </dgm:pt>
    <dgm:pt modelId="{F80211AD-8800-44A1-A041-8307F0BA536E}" type="sibTrans" cxnId="{472881D0-C13F-4313-889F-336066471BDB}">
      <dgm:prSet/>
      <dgm:spPr/>
      <dgm:t>
        <a:bodyPr/>
        <a:lstStyle/>
        <a:p>
          <a:endParaRPr lang="es-ES"/>
        </a:p>
      </dgm:t>
    </dgm:pt>
    <dgm:pt modelId="{372A0E8E-C8CB-460B-9DDD-EA3B9223F7A3}">
      <dgm:prSet/>
      <dgm:spPr/>
      <dgm:t>
        <a:bodyPr/>
        <a:lstStyle/>
        <a:p>
          <a:r>
            <a:rPr lang="es-ES" dirty="0" smtClean="0"/>
            <a:t>Evaporación</a:t>
          </a:r>
          <a:endParaRPr lang="es-ES" dirty="0"/>
        </a:p>
      </dgm:t>
    </dgm:pt>
    <dgm:pt modelId="{EBBB3E7D-DA6C-4118-8106-543C02276F7F}" type="parTrans" cxnId="{929FDFA4-12E4-4D18-8A09-C34792B49C63}">
      <dgm:prSet/>
      <dgm:spPr/>
      <dgm:t>
        <a:bodyPr/>
        <a:lstStyle/>
        <a:p>
          <a:endParaRPr lang="es-ES"/>
        </a:p>
      </dgm:t>
    </dgm:pt>
    <dgm:pt modelId="{2F9B7403-87FD-4618-A39F-300694F75374}" type="sibTrans" cxnId="{929FDFA4-12E4-4D18-8A09-C34792B49C63}">
      <dgm:prSet/>
      <dgm:spPr/>
      <dgm:t>
        <a:bodyPr/>
        <a:lstStyle/>
        <a:p>
          <a:endParaRPr lang="es-ES"/>
        </a:p>
      </dgm:t>
    </dgm:pt>
    <dgm:pt modelId="{9C053BD9-3AA1-4625-8167-423D75EE533D}">
      <dgm:prSet/>
      <dgm:spPr/>
      <dgm:t>
        <a:bodyPr/>
        <a:lstStyle/>
        <a:p>
          <a:r>
            <a:rPr lang="es-ES" dirty="0" smtClean="0"/>
            <a:t>7-9</a:t>
          </a:r>
          <a:endParaRPr lang="es-ES" dirty="0"/>
        </a:p>
      </dgm:t>
    </dgm:pt>
    <dgm:pt modelId="{108F8F0A-65B9-4AE9-BDC6-38BAFA7C60F7}" type="parTrans" cxnId="{2C768CCE-A1E2-4A8C-BCAE-88604077C335}">
      <dgm:prSet/>
      <dgm:spPr/>
      <dgm:t>
        <a:bodyPr/>
        <a:lstStyle/>
        <a:p>
          <a:endParaRPr lang="es-ES"/>
        </a:p>
      </dgm:t>
    </dgm:pt>
    <dgm:pt modelId="{C9BA0D0B-BF74-41A4-8939-F967BD60C263}" type="sibTrans" cxnId="{2C768CCE-A1E2-4A8C-BCAE-88604077C335}">
      <dgm:prSet/>
      <dgm:spPr/>
      <dgm:t>
        <a:bodyPr/>
        <a:lstStyle/>
        <a:p>
          <a:endParaRPr lang="es-ES"/>
        </a:p>
      </dgm:t>
    </dgm:pt>
    <dgm:pt modelId="{9AAC71C7-DADA-42A2-AED8-0ED558782E8E}">
      <dgm:prSet/>
      <dgm:spPr/>
      <dgm:t>
        <a:bodyPr/>
        <a:lstStyle/>
        <a:p>
          <a:r>
            <a:rPr lang="es-ES" dirty="0" smtClean="0"/>
            <a:t>Solubilidad de los compuestos metabólicos</a:t>
          </a:r>
          <a:endParaRPr lang="es-ES" dirty="0"/>
        </a:p>
      </dgm:t>
    </dgm:pt>
    <dgm:pt modelId="{901FC6F6-9C02-4254-92D2-8B77D935346E}" type="parTrans" cxnId="{5B0E2353-7CD3-4D44-BBBC-3DDA9B27A31B}">
      <dgm:prSet/>
      <dgm:spPr/>
      <dgm:t>
        <a:bodyPr/>
        <a:lstStyle/>
        <a:p>
          <a:endParaRPr lang="es-ES"/>
        </a:p>
      </dgm:t>
    </dgm:pt>
    <dgm:pt modelId="{D24DF60A-DD9E-4349-9AB8-EE3E95C0C168}" type="sibTrans" cxnId="{5B0E2353-7CD3-4D44-BBBC-3DDA9B27A31B}">
      <dgm:prSet/>
      <dgm:spPr/>
      <dgm:t>
        <a:bodyPr/>
        <a:lstStyle/>
        <a:p>
          <a:endParaRPr lang="es-ES"/>
        </a:p>
      </dgm:t>
    </dgm:pt>
    <dgm:pt modelId="{9EF892EC-4B04-462B-9AC2-EECC191A6A7B}">
      <dgm:prSet/>
      <dgm:spPr/>
      <dgm:t>
        <a:bodyPr/>
        <a:lstStyle/>
        <a:p>
          <a:r>
            <a:rPr lang="es-ES" dirty="0" smtClean="0"/>
            <a:t>Distribución homogénea</a:t>
          </a:r>
          <a:endParaRPr lang="es-ES" dirty="0"/>
        </a:p>
      </dgm:t>
    </dgm:pt>
    <dgm:pt modelId="{0B5E7858-DFA5-4C6D-909E-14AFC4FA2DCE}" type="parTrans" cxnId="{BCD214C7-AC0F-4C78-ABDB-EA3CE1E1D11C}">
      <dgm:prSet/>
      <dgm:spPr/>
      <dgm:t>
        <a:bodyPr/>
        <a:lstStyle/>
        <a:p>
          <a:endParaRPr lang="es-ES"/>
        </a:p>
      </dgm:t>
    </dgm:pt>
    <dgm:pt modelId="{2C6C8743-CC32-44B1-9F2E-DF38B8793C9C}" type="sibTrans" cxnId="{BCD214C7-AC0F-4C78-ABDB-EA3CE1E1D11C}">
      <dgm:prSet/>
      <dgm:spPr/>
      <dgm:t>
        <a:bodyPr/>
        <a:lstStyle/>
        <a:p>
          <a:endParaRPr lang="es-ES"/>
        </a:p>
      </dgm:t>
    </dgm:pt>
    <dgm:pt modelId="{F2EB5C2C-1631-4197-8EB4-81C8F2BE547F}">
      <dgm:prSet/>
      <dgm:spPr/>
      <dgm:t>
        <a:bodyPr/>
        <a:lstStyle/>
        <a:p>
          <a:endParaRPr lang="es-ES" dirty="0"/>
        </a:p>
      </dgm:t>
    </dgm:pt>
    <dgm:pt modelId="{8849C251-61FA-4110-BBE8-F3AB655EC27A}" type="sibTrans" cxnId="{12FA3A64-6809-4473-B349-12131D33941C}">
      <dgm:prSet/>
      <dgm:spPr/>
      <dgm:t>
        <a:bodyPr/>
        <a:lstStyle/>
        <a:p>
          <a:endParaRPr lang="es-ES"/>
        </a:p>
      </dgm:t>
    </dgm:pt>
    <dgm:pt modelId="{9537B4BD-04EC-449D-BC0A-1A9CF45EC306}" type="parTrans" cxnId="{12FA3A64-6809-4473-B349-12131D33941C}">
      <dgm:prSet/>
      <dgm:spPr/>
      <dgm:t>
        <a:bodyPr/>
        <a:lstStyle/>
        <a:p>
          <a:endParaRPr lang="es-ES"/>
        </a:p>
      </dgm:t>
    </dgm:pt>
    <dgm:pt modelId="{046DC57D-A4BD-4D6D-93A4-942FC30B7E1A}">
      <dgm:prSet/>
      <dgm:spPr/>
      <dgm:t>
        <a:bodyPr/>
        <a:lstStyle/>
        <a:p>
          <a:r>
            <a:rPr lang="es-ES" dirty="0" smtClean="0"/>
            <a:t>Evita la sedimentación </a:t>
          </a:r>
          <a:endParaRPr lang="es-ES" dirty="0"/>
        </a:p>
      </dgm:t>
    </dgm:pt>
    <dgm:pt modelId="{722D5CC8-CAA6-4A09-B5EC-34C2ACF8B593}" type="parTrans" cxnId="{6CF35556-DDD5-4C4A-8088-87FE8B17F0C6}">
      <dgm:prSet/>
      <dgm:spPr/>
      <dgm:t>
        <a:bodyPr/>
        <a:lstStyle/>
        <a:p>
          <a:endParaRPr lang="es-ES"/>
        </a:p>
      </dgm:t>
    </dgm:pt>
    <dgm:pt modelId="{E8251717-8884-4A48-853D-A8CA5BEF959A}" type="sibTrans" cxnId="{6CF35556-DDD5-4C4A-8088-87FE8B17F0C6}">
      <dgm:prSet/>
      <dgm:spPr/>
      <dgm:t>
        <a:bodyPr/>
        <a:lstStyle/>
        <a:p>
          <a:endParaRPr lang="es-ES"/>
        </a:p>
      </dgm:t>
    </dgm:pt>
    <dgm:pt modelId="{204A8B6F-59C8-40D2-A83C-4F06DC928F96}" type="pres">
      <dgm:prSet presAssocID="{1E8E5CF6-B21E-4B79-8355-B79E7C24B07D}" presName="Name0" presStyleCnt="0">
        <dgm:presLayoutVars>
          <dgm:dir/>
          <dgm:animLvl val="lvl"/>
          <dgm:resizeHandles/>
        </dgm:presLayoutVars>
      </dgm:prSet>
      <dgm:spPr/>
      <dgm:t>
        <a:bodyPr/>
        <a:lstStyle/>
        <a:p>
          <a:endParaRPr lang="es-ES"/>
        </a:p>
      </dgm:t>
    </dgm:pt>
    <dgm:pt modelId="{248636C4-43FA-4312-AB2D-42B7E3AB2C4F}" type="pres">
      <dgm:prSet presAssocID="{6A780D13-3E0D-4C82-A284-2EF9FA47FB00}" presName="linNode" presStyleCnt="0"/>
      <dgm:spPr/>
    </dgm:pt>
    <dgm:pt modelId="{3B9EC25E-1450-4544-BC4D-06D0C28D872A}" type="pres">
      <dgm:prSet presAssocID="{6A780D13-3E0D-4C82-A284-2EF9FA47FB00}" presName="parentShp" presStyleLbl="node1" presStyleIdx="0" presStyleCnt="5">
        <dgm:presLayoutVars>
          <dgm:bulletEnabled val="1"/>
        </dgm:presLayoutVars>
      </dgm:prSet>
      <dgm:spPr/>
      <dgm:t>
        <a:bodyPr/>
        <a:lstStyle/>
        <a:p>
          <a:endParaRPr lang="es-ES"/>
        </a:p>
      </dgm:t>
    </dgm:pt>
    <dgm:pt modelId="{57A5AEE5-EC69-43BF-9218-9A64E1EF5445}" type="pres">
      <dgm:prSet presAssocID="{6A780D13-3E0D-4C82-A284-2EF9FA47FB00}" presName="childShp" presStyleLbl="bgAccFollowNode1" presStyleIdx="0" presStyleCnt="5" custLinFactNeighborX="-1408" custLinFactNeighborY="-1010">
        <dgm:presLayoutVars>
          <dgm:bulletEnabled val="1"/>
        </dgm:presLayoutVars>
      </dgm:prSet>
      <dgm:spPr/>
      <dgm:t>
        <a:bodyPr/>
        <a:lstStyle/>
        <a:p>
          <a:endParaRPr lang="es-ES"/>
        </a:p>
      </dgm:t>
    </dgm:pt>
    <dgm:pt modelId="{5C579457-5541-4143-B69A-99D1123FE2DC}" type="pres">
      <dgm:prSet presAssocID="{02F5B2C9-99E4-474C-B606-10881FDA226D}" presName="spacing" presStyleCnt="0"/>
      <dgm:spPr/>
    </dgm:pt>
    <dgm:pt modelId="{B3B7F385-94C6-49FA-B936-FE0D66B77367}" type="pres">
      <dgm:prSet presAssocID="{4B922545-8FBA-4D75-BBDD-AF4EA0EA73B4}" presName="linNode" presStyleCnt="0"/>
      <dgm:spPr/>
    </dgm:pt>
    <dgm:pt modelId="{EE984ACE-C9A9-4DEA-976F-1BBC1969AECE}" type="pres">
      <dgm:prSet presAssocID="{4B922545-8FBA-4D75-BBDD-AF4EA0EA73B4}" presName="parentShp" presStyleLbl="node1" presStyleIdx="1" presStyleCnt="5" custLinFactNeighborY="-2547">
        <dgm:presLayoutVars>
          <dgm:bulletEnabled val="1"/>
        </dgm:presLayoutVars>
      </dgm:prSet>
      <dgm:spPr/>
      <dgm:t>
        <a:bodyPr/>
        <a:lstStyle/>
        <a:p>
          <a:endParaRPr lang="es-ES"/>
        </a:p>
      </dgm:t>
    </dgm:pt>
    <dgm:pt modelId="{714EC7FE-DFDA-4C44-B3FE-93AE52C755D7}" type="pres">
      <dgm:prSet presAssocID="{4B922545-8FBA-4D75-BBDD-AF4EA0EA73B4}" presName="childShp" presStyleLbl="bgAccFollowNode1" presStyleIdx="1" presStyleCnt="5">
        <dgm:presLayoutVars>
          <dgm:bulletEnabled val="1"/>
        </dgm:presLayoutVars>
      </dgm:prSet>
      <dgm:spPr/>
      <dgm:t>
        <a:bodyPr/>
        <a:lstStyle/>
        <a:p>
          <a:endParaRPr lang="es-ES"/>
        </a:p>
      </dgm:t>
    </dgm:pt>
    <dgm:pt modelId="{0757CC9D-390D-4EE4-9D3E-B5948A47D253}" type="pres">
      <dgm:prSet presAssocID="{B8F0C5F2-F86F-4653-B67C-787862C5A392}" presName="spacing" presStyleCnt="0"/>
      <dgm:spPr/>
    </dgm:pt>
    <dgm:pt modelId="{0D5D1104-A46E-4870-B62F-FC4E94FA5109}" type="pres">
      <dgm:prSet presAssocID="{8FB1536D-50B8-42EB-B28B-E7D85A04BA22}" presName="linNode" presStyleCnt="0"/>
      <dgm:spPr/>
    </dgm:pt>
    <dgm:pt modelId="{A2602D04-C022-473A-8ADD-F87D10CB6B4F}" type="pres">
      <dgm:prSet presAssocID="{8FB1536D-50B8-42EB-B28B-E7D85A04BA22}" presName="parentShp" presStyleLbl="node1" presStyleIdx="2" presStyleCnt="5">
        <dgm:presLayoutVars>
          <dgm:bulletEnabled val="1"/>
        </dgm:presLayoutVars>
      </dgm:prSet>
      <dgm:spPr/>
      <dgm:t>
        <a:bodyPr/>
        <a:lstStyle/>
        <a:p>
          <a:endParaRPr lang="es-ES"/>
        </a:p>
      </dgm:t>
    </dgm:pt>
    <dgm:pt modelId="{8CBBC178-592B-471C-88D8-30123FAF0874}" type="pres">
      <dgm:prSet presAssocID="{8FB1536D-50B8-42EB-B28B-E7D85A04BA22}" presName="childShp" presStyleLbl="bgAccFollowNode1" presStyleIdx="2" presStyleCnt="5">
        <dgm:presLayoutVars>
          <dgm:bulletEnabled val="1"/>
        </dgm:presLayoutVars>
      </dgm:prSet>
      <dgm:spPr/>
      <dgm:t>
        <a:bodyPr/>
        <a:lstStyle/>
        <a:p>
          <a:endParaRPr lang="es-ES"/>
        </a:p>
      </dgm:t>
    </dgm:pt>
    <dgm:pt modelId="{0171933A-E170-43AF-AE5D-3362D4C29991}" type="pres">
      <dgm:prSet presAssocID="{7861A512-D26F-4374-B252-AFC629AC0D5D}" presName="spacing" presStyleCnt="0"/>
      <dgm:spPr/>
    </dgm:pt>
    <dgm:pt modelId="{7094E58A-1F72-492E-B87A-7AA46D99C936}" type="pres">
      <dgm:prSet presAssocID="{7BB3F40E-19BD-4E71-BAC3-593CAD5F0D92}" presName="linNode" presStyleCnt="0"/>
      <dgm:spPr/>
    </dgm:pt>
    <dgm:pt modelId="{BE447415-27E5-4074-9294-BE194606B2AC}" type="pres">
      <dgm:prSet presAssocID="{7BB3F40E-19BD-4E71-BAC3-593CAD5F0D92}" presName="parentShp" presStyleLbl="node1" presStyleIdx="3" presStyleCnt="5">
        <dgm:presLayoutVars>
          <dgm:bulletEnabled val="1"/>
        </dgm:presLayoutVars>
      </dgm:prSet>
      <dgm:spPr/>
      <dgm:t>
        <a:bodyPr/>
        <a:lstStyle/>
        <a:p>
          <a:endParaRPr lang="es-ES"/>
        </a:p>
      </dgm:t>
    </dgm:pt>
    <dgm:pt modelId="{C4A80219-B8FE-4FA2-828F-62D9A54A610A}" type="pres">
      <dgm:prSet presAssocID="{7BB3F40E-19BD-4E71-BAC3-593CAD5F0D92}" presName="childShp" presStyleLbl="bgAccFollowNode1" presStyleIdx="3" presStyleCnt="5" custLinFactNeighborX="-1408" custLinFactNeighborY="-4037">
        <dgm:presLayoutVars>
          <dgm:bulletEnabled val="1"/>
        </dgm:presLayoutVars>
      </dgm:prSet>
      <dgm:spPr/>
      <dgm:t>
        <a:bodyPr/>
        <a:lstStyle/>
        <a:p>
          <a:endParaRPr lang="es-ES"/>
        </a:p>
      </dgm:t>
    </dgm:pt>
    <dgm:pt modelId="{D0C93AE7-346D-4E7C-AA4F-2BC04EE2F7C7}" type="pres">
      <dgm:prSet presAssocID="{3BA9924C-9857-4858-9ADF-0E05B830E182}" presName="spacing" presStyleCnt="0"/>
      <dgm:spPr/>
    </dgm:pt>
    <dgm:pt modelId="{3447A25F-459F-4A33-B6D2-C25DE5F3FE75}" type="pres">
      <dgm:prSet presAssocID="{5963CB6F-A2BD-40F0-B519-6DD472040592}" presName="linNode" presStyleCnt="0"/>
      <dgm:spPr/>
    </dgm:pt>
    <dgm:pt modelId="{0FB31B13-618D-4285-90F2-ABF0DC7F7D3C}" type="pres">
      <dgm:prSet presAssocID="{5963CB6F-A2BD-40F0-B519-6DD472040592}" presName="parentShp" presStyleLbl="node1" presStyleIdx="4" presStyleCnt="5">
        <dgm:presLayoutVars>
          <dgm:bulletEnabled val="1"/>
        </dgm:presLayoutVars>
      </dgm:prSet>
      <dgm:spPr/>
      <dgm:t>
        <a:bodyPr/>
        <a:lstStyle/>
        <a:p>
          <a:endParaRPr lang="es-ES"/>
        </a:p>
      </dgm:t>
    </dgm:pt>
    <dgm:pt modelId="{5194E240-2A54-4B4E-A1E4-4E8AE8CEC2F9}" type="pres">
      <dgm:prSet presAssocID="{5963CB6F-A2BD-40F0-B519-6DD472040592}" presName="childShp" presStyleLbl="bgAccFollowNode1" presStyleIdx="4" presStyleCnt="5">
        <dgm:presLayoutVars>
          <dgm:bulletEnabled val="1"/>
        </dgm:presLayoutVars>
      </dgm:prSet>
      <dgm:spPr/>
      <dgm:t>
        <a:bodyPr/>
        <a:lstStyle/>
        <a:p>
          <a:endParaRPr lang="es-ES"/>
        </a:p>
      </dgm:t>
    </dgm:pt>
  </dgm:ptLst>
  <dgm:cxnLst>
    <dgm:cxn modelId="{B0118E20-E593-44B7-9C8D-1CD5B8D8E6FB}" srcId="{1E8E5CF6-B21E-4B79-8355-B79E7C24B07D}" destId="{8FB1536D-50B8-42EB-B28B-E7D85A04BA22}" srcOrd="2" destOrd="0" parTransId="{C4D266BD-4BF3-4CC6-A8C3-45B708027DF0}" sibTransId="{7861A512-D26F-4374-B252-AFC629AC0D5D}"/>
    <dgm:cxn modelId="{4F59FBA6-6998-40AA-97AF-2F3C7C5D3861}" type="presOf" srcId="{1E8E5CF6-B21E-4B79-8355-B79E7C24B07D}" destId="{204A8B6F-59C8-40D2-A83C-4F06DC928F96}" srcOrd="0" destOrd="0" presId="urn:microsoft.com/office/officeart/2005/8/layout/vList6"/>
    <dgm:cxn modelId="{C86EF32D-D8A5-4A2B-9F99-5A2DD204DDB4}" type="presOf" srcId="{7BB3F40E-19BD-4E71-BAC3-593CAD5F0D92}" destId="{BE447415-27E5-4074-9294-BE194606B2AC}" srcOrd="0" destOrd="0" presId="urn:microsoft.com/office/officeart/2005/8/layout/vList6"/>
    <dgm:cxn modelId="{297944FF-A039-4E76-A3DC-61EAE82FB5CA}" type="presOf" srcId="{2F06E882-EFA4-4687-9811-41276EAD2022}" destId="{8CBBC178-592B-471C-88D8-30123FAF0874}" srcOrd="0" destOrd="1" presId="urn:microsoft.com/office/officeart/2005/8/layout/vList6"/>
    <dgm:cxn modelId="{9CA4BF2B-8FEB-4C55-A7AE-7EE492E257FB}" srcId="{1E8E5CF6-B21E-4B79-8355-B79E7C24B07D}" destId="{5963CB6F-A2BD-40F0-B519-6DD472040592}" srcOrd="4" destOrd="0" parTransId="{53A2B718-7651-4862-B8D6-CAB45B48A526}" sibTransId="{2BEFCF79-786C-433F-8985-799AE0AD2524}"/>
    <dgm:cxn modelId="{6BFAA420-A308-4317-8B2E-AE467DD84409}" srcId="{6A780D13-3E0D-4C82-A284-2EF9FA47FB00}" destId="{1EBE418F-EDAD-4656-AEC9-01A8524A7B5D}" srcOrd="1" destOrd="0" parTransId="{DB8AAD90-BBD0-4597-AB27-0D80E4F57AA7}" sibTransId="{FCBACAF2-E27C-4627-9D75-95CF1FE529C9}"/>
    <dgm:cxn modelId="{B9B3351D-99F0-411D-89F9-6B81B4497669}" srcId="{8FB1536D-50B8-42EB-B28B-E7D85A04BA22}" destId="{1C2D38A5-A403-4054-9324-939DAC87E84A}" srcOrd="0" destOrd="0" parTransId="{43637497-539D-405A-A246-DE6761AB9325}" sibTransId="{A4DC0CEA-BF3D-4AFA-85E2-2921563A498D}"/>
    <dgm:cxn modelId="{5B0E2353-7CD3-4D44-BBBC-3DDA9B27A31B}" srcId="{7BB3F40E-19BD-4E71-BAC3-593CAD5F0D92}" destId="{9AAC71C7-DADA-42A2-AED8-0ED558782E8E}" srcOrd="1" destOrd="0" parTransId="{901FC6F6-9C02-4254-92D2-8B77D935346E}" sibTransId="{D24DF60A-DD9E-4349-9AB8-EE3E95C0C168}"/>
    <dgm:cxn modelId="{7C478D4A-0302-415A-AE9C-4C6E87B24D32}" type="presOf" srcId="{87EC0DBB-2AE4-4810-A0FD-5AA6B74243B8}" destId="{57A5AEE5-EC69-43BF-9218-9A64E1EF5445}" srcOrd="0" destOrd="2" presId="urn:microsoft.com/office/officeart/2005/8/layout/vList6"/>
    <dgm:cxn modelId="{929FDFA4-12E4-4D18-8A09-C34792B49C63}" srcId="{8FB1536D-50B8-42EB-B28B-E7D85A04BA22}" destId="{372A0E8E-C8CB-460B-9DDD-EA3B9223F7A3}" srcOrd="2" destOrd="0" parTransId="{EBBB3E7D-DA6C-4118-8106-543C02276F7F}" sibTransId="{2F9B7403-87FD-4618-A39F-300694F75374}"/>
    <dgm:cxn modelId="{057D1908-7FC8-4BF7-AA83-FB66B4D2377A}" type="presOf" srcId="{A4B2BACC-2B61-45D9-B6E7-9CCF645B898B}" destId="{714EC7FE-DFDA-4C44-B3FE-93AE52C755D7}" srcOrd="0" destOrd="0" presId="urn:microsoft.com/office/officeart/2005/8/layout/vList6"/>
    <dgm:cxn modelId="{12FA3A64-6809-4473-B349-12131D33941C}" srcId="{5963CB6F-A2BD-40F0-B519-6DD472040592}" destId="{F2EB5C2C-1631-4197-8EB4-81C8F2BE547F}" srcOrd="2" destOrd="0" parTransId="{9537B4BD-04EC-449D-BC0A-1A9CF45EC306}" sibTransId="{8849C251-61FA-4110-BBE8-F3AB655EC27A}"/>
    <dgm:cxn modelId="{B942C514-6334-44D6-B888-914278CF93A3}" type="presOf" srcId="{FB896951-B898-48F4-9642-1F9E654CB6FC}" destId="{714EC7FE-DFDA-4C44-B3FE-93AE52C755D7}" srcOrd="0" destOrd="1" presId="urn:microsoft.com/office/officeart/2005/8/layout/vList6"/>
    <dgm:cxn modelId="{620C7542-16F8-4A1A-897D-A60496370516}" type="presOf" srcId="{1EBE418F-EDAD-4656-AEC9-01A8524A7B5D}" destId="{57A5AEE5-EC69-43BF-9218-9A64E1EF5445}" srcOrd="0" destOrd="1" presId="urn:microsoft.com/office/officeart/2005/8/layout/vList6"/>
    <dgm:cxn modelId="{3BA69301-E95C-404B-A57C-441163F2B387}" srcId="{1E8E5CF6-B21E-4B79-8355-B79E7C24B07D}" destId="{6A780D13-3E0D-4C82-A284-2EF9FA47FB00}" srcOrd="0" destOrd="0" parTransId="{4B1CDBCF-8EC2-4621-832F-32A8C33D741B}" sibTransId="{02F5B2C9-99E4-474C-B606-10881FDA226D}"/>
    <dgm:cxn modelId="{FC988C97-C4A9-428A-BCF3-DF8F5EEBEF2E}" type="presOf" srcId="{6A780D13-3E0D-4C82-A284-2EF9FA47FB00}" destId="{3B9EC25E-1450-4544-BC4D-06D0C28D872A}" srcOrd="0" destOrd="0" presId="urn:microsoft.com/office/officeart/2005/8/layout/vList6"/>
    <dgm:cxn modelId="{21DB0B03-90D3-44B5-8129-20258BEDA541}" srcId="{6A780D13-3E0D-4C82-A284-2EF9FA47FB00}" destId="{2CB680E3-3A36-4ADC-BB5A-E4FE1B378C2B}" srcOrd="0" destOrd="0" parTransId="{8A267ED3-8877-4C4D-86E7-B35B77A11A61}" sibTransId="{0BE9A7A9-7FA2-466A-864D-EF654A6B812B}"/>
    <dgm:cxn modelId="{67998761-5970-48FD-B4A8-1B77CD73550D}" type="presOf" srcId="{372A0E8E-C8CB-460B-9DDD-EA3B9223F7A3}" destId="{8CBBC178-592B-471C-88D8-30123FAF0874}" srcOrd="0" destOrd="2" presId="urn:microsoft.com/office/officeart/2005/8/layout/vList6"/>
    <dgm:cxn modelId="{1B17D957-3FB2-4B7B-ABDC-6C438B021B33}" type="presOf" srcId="{046DC57D-A4BD-4D6D-93A4-942FC30B7E1A}" destId="{5194E240-2A54-4B4E-A1E4-4E8AE8CEC2F9}" srcOrd="0" destOrd="1" presId="urn:microsoft.com/office/officeart/2005/8/layout/vList6"/>
    <dgm:cxn modelId="{BCD214C7-AC0F-4C78-ABDB-EA3CE1E1D11C}" srcId="{5963CB6F-A2BD-40F0-B519-6DD472040592}" destId="{9EF892EC-4B04-462B-9AC2-EECC191A6A7B}" srcOrd="0" destOrd="0" parTransId="{0B5E7858-DFA5-4C6D-909E-14AFC4FA2DCE}" sibTransId="{2C6C8743-CC32-44B1-9F2E-DF38B8793C9C}"/>
    <dgm:cxn modelId="{2C768CCE-A1E2-4A8C-BCAE-88604077C335}" srcId="{7BB3F40E-19BD-4E71-BAC3-593CAD5F0D92}" destId="{9C053BD9-3AA1-4625-8167-423D75EE533D}" srcOrd="0" destOrd="0" parTransId="{108F8F0A-65B9-4AE9-BDC6-38BAFA7C60F7}" sibTransId="{C9BA0D0B-BF74-41A4-8939-F967BD60C263}"/>
    <dgm:cxn modelId="{D014F918-4136-4B17-8038-44538B9CA42B}" srcId="{6A780D13-3E0D-4C82-A284-2EF9FA47FB00}" destId="{87EC0DBB-2AE4-4810-A0FD-5AA6B74243B8}" srcOrd="2" destOrd="0" parTransId="{A0470259-4B9E-425C-9701-C96ADD7437AA}" sibTransId="{BA68D46D-1430-4A0A-8E39-54392C045BDE}"/>
    <dgm:cxn modelId="{2604D862-43A5-405A-A928-7B39D17EBC87}" type="presOf" srcId="{9EF892EC-4B04-462B-9AC2-EECC191A6A7B}" destId="{5194E240-2A54-4B4E-A1E4-4E8AE8CEC2F9}" srcOrd="0" destOrd="0" presId="urn:microsoft.com/office/officeart/2005/8/layout/vList6"/>
    <dgm:cxn modelId="{06D0C7C3-D478-4EC4-AE87-94769FF045E7}" srcId="{1E8E5CF6-B21E-4B79-8355-B79E7C24B07D}" destId="{4B922545-8FBA-4D75-BBDD-AF4EA0EA73B4}" srcOrd="1" destOrd="0" parTransId="{FC6C72C5-70A5-416B-80E3-58BEB2977C5B}" sibTransId="{B8F0C5F2-F86F-4653-B67C-787862C5A392}"/>
    <dgm:cxn modelId="{81848E16-C628-4D66-82ED-297B57DEF187}" type="presOf" srcId="{5963CB6F-A2BD-40F0-B519-6DD472040592}" destId="{0FB31B13-618D-4285-90F2-ABF0DC7F7D3C}" srcOrd="0" destOrd="0" presId="urn:microsoft.com/office/officeart/2005/8/layout/vList6"/>
    <dgm:cxn modelId="{63BE3A0B-D75C-4DE2-9F49-153B0A51844A}" type="presOf" srcId="{4B922545-8FBA-4D75-BBDD-AF4EA0EA73B4}" destId="{EE984ACE-C9A9-4DEA-976F-1BBC1969AECE}" srcOrd="0" destOrd="0" presId="urn:microsoft.com/office/officeart/2005/8/layout/vList6"/>
    <dgm:cxn modelId="{F6B79A57-02AB-4D3B-8ED9-ADE6FACEC11D}" type="presOf" srcId="{2CB680E3-3A36-4ADC-BB5A-E4FE1B378C2B}" destId="{57A5AEE5-EC69-43BF-9218-9A64E1EF5445}" srcOrd="0" destOrd="0" presId="urn:microsoft.com/office/officeart/2005/8/layout/vList6"/>
    <dgm:cxn modelId="{6CF35556-DDD5-4C4A-8088-87FE8B17F0C6}" srcId="{5963CB6F-A2BD-40F0-B519-6DD472040592}" destId="{046DC57D-A4BD-4D6D-93A4-942FC30B7E1A}" srcOrd="1" destOrd="0" parTransId="{722D5CC8-CAA6-4A09-B5EC-34C2ACF8B593}" sibTransId="{E8251717-8884-4A48-853D-A8CA5BEF959A}"/>
    <dgm:cxn modelId="{69AF20F0-71F1-48C8-9D5A-3D2C9BFB611A}" type="presOf" srcId="{9AAC71C7-DADA-42A2-AED8-0ED558782E8E}" destId="{C4A80219-B8FE-4FA2-828F-62D9A54A610A}" srcOrd="0" destOrd="1" presId="urn:microsoft.com/office/officeart/2005/8/layout/vList6"/>
    <dgm:cxn modelId="{64DCF115-C51E-4805-B124-FBABE81521CC}" srcId="{4B922545-8FBA-4D75-BBDD-AF4EA0EA73B4}" destId="{A4B2BACC-2B61-45D9-B6E7-9CCF645B898B}" srcOrd="0" destOrd="0" parTransId="{551B5FD9-2892-4A4F-9F14-33DB1968BCA8}" sibTransId="{7F7E75BB-311E-4CCD-BC56-B285AF253FEA}"/>
    <dgm:cxn modelId="{472881D0-C13F-4313-889F-336066471BDB}" srcId="{8FB1536D-50B8-42EB-B28B-E7D85A04BA22}" destId="{2F06E882-EFA4-4687-9811-41276EAD2022}" srcOrd="1" destOrd="0" parTransId="{9DA303B9-CD75-4DEA-AEAD-131CA4A2641A}" sibTransId="{F80211AD-8800-44A1-A041-8307F0BA536E}"/>
    <dgm:cxn modelId="{99B8E2E0-4892-4331-B7FB-990DE7C5DAF8}" type="presOf" srcId="{1C2D38A5-A403-4054-9324-939DAC87E84A}" destId="{8CBBC178-592B-471C-88D8-30123FAF0874}" srcOrd="0" destOrd="0" presId="urn:microsoft.com/office/officeart/2005/8/layout/vList6"/>
    <dgm:cxn modelId="{1175A03F-BE9B-4F64-92ED-9ADA9C9BC96A}" srcId="{1E8E5CF6-B21E-4B79-8355-B79E7C24B07D}" destId="{7BB3F40E-19BD-4E71-BAC3-593CAD5F0D92}" srcOrd="3" destOrd="0" parTransId="{23F1140A-DDEE-4D70-9F70-9DCD84E2B4B7}" sibTransId="{3BA9924C-9857-4858-9ADF-0E05B830E182}"/>
    <dgm:cxn modelId="{1D04A86C-7F9D-4DEB-9889-8D5910F129C6}" type="presOf" srcId="{8FB1536D-50B8-42EB-B28B-E7D85A04BA22}" destId="{A2602D04-C022-473A-8ADD-F87D10CB6B4F}" srcOrd="0" destOrd="0" presId="urn:microsoft.com/office/officeart/2005/8/layout/vList6"/>
    <dgm:cxn modelId="{2B90975F-139E-4A9B-B6E2-C89D5F7A18A3}" srcId="{4B922545-8FBA-4D75-BBDD-AF4EA0EA73B4}" destId="{FB896951-B898-48F4-9642-1F9E654CB6FC}" srcOrd="1" destOrd="0" parTransId="{E4175D0C-F7C0-43AC-883A-B024F9AA5268}" sibTransId="{461A9C3E-A299-45BC-8994-BAF96D3C14F1}"/>
    <dgm:cxn modelId="{EA269F79-3A4D-459B-83FF-9E2D4BBF4876}" type="presOf" srcId="{F2EB5C2C-1631-4197-8EB4-81C8F2BE547F}" destId="{5194E240-2A54-4B4E-A1E4-4E8AE8CEC2F9}" srcOrd="0" destOrd="2" presId="urn:microsoft.com/office/officeart/2005/8/layout/vList6"/>
    <dgm:cxn modelId="{555ACF9C-52A8-4EEE-BC9D-D8AA6EEBEB3C}" type="presOf" srcId="{9C053BD9-3AA1-4625-8167-423D75EE533D}" destId="{C4A80219-B8FE-4FA2-828F-62D9A54A610A}" srcOrd="0" destOrd="0" presId="urn:microsoft.com/office/officeart/2005/8/layout/vList6"/>
    <dgm:cxn modelId="{23E529A1-21A2-40CF-A0D2-B1AEF94AF8B8}" type="presParOf" srcId="{204A8B6F-59C8-40D2-A83C-4F06DC928F96}" destId="{248636C4-43FA-4312-AB2D-42B7E3AB2C4F}" srcOrd="0" destOrd="0" presId="urn:microsoft.com/office/officeart/2005/8/layout/vList6"/>
    <dgm:cxn modelId="{AF989E3B-6375-4728-89C3-66602D816A6F}" type="presParOf" srcId="{248636C4-43FA-4312-AB2D-42B7E3AB2C4F}" destId="{3B9EC25E-1450-4544-BC4D-06D0C28D872A}" srcOrd="0" destOrd="0" presId="urn:microsoft.com/office/officeart/2005/8/layout/vList6"/>
    <dgm:cxn modelId="{5FCCC82B-3963-487A-983A-76B2AB3561FA}" type="presParOf" srcId="{248636C4-43FA-4312-AB2D-42B7E3AB2C4F}" destId="{57A5AEE5-EC69-43BF-9218-9A64E1EF5445}" srcOrd="1" destOrd="0" presId="urn:microsoft.com/office/officeart/2005/8/layout/vList6"/>
    <dgm:cxn modelId="{40C0F7C0-50A3-4D82-AE6B-7824012E687F}" type="presParOf" srcId="{204A8B6F-59C8-40D2-A83C-4F06DC928F96}" destId="{5C579457-5541-4143-B69A-99D1123FE2DC}" srcOrd="1" destOrd="0" presId="urn:microsoft.com/office/officeart/2005/8/layout/vList6"/>
    <dgm:cxn modelId="{ADEA0F76-0201-4947-B8C5-C7FC8684031F}" type="presParOf" srcId="{204A8B6F-59C8-40D2-A83C-4F06DC928F96}" destId="{B3B7F385-94C6-49FA-B936-FE0D66B77367}" srcOrd="2" destOrd="0" presId="urn:microsoft.com/office/officeart/2005/8/layout/vList6"/>
    <dgm:cxn modelId="{514A70FF-675D-4716-AB3B-696D34F869F3}" type="presParOf" srcId="{B3B7F385-94C6-49FA-B936-FE0D66B77367}" destId="{EE984ACE-C9A9-4DEA-976F-1BBC1969AECE}" srcOrd="0" destOrd="0" presId="urn:microsoft.com/office/officeart/2005/8/layout/vList6"/>
    <dgm:cxn modelId="{4F715531-723F-43ED-B1C3-1CD53130EDCB}" type="presParOf" srcId="{B3B7F385-94C6-49FA-B936-FE0D66B77367}" destId="{714EC7FE-DFDA-4C44-B3FE-93AE52C755D7}" srcOrd="1" destOrd="0" presId="urn:microsoft.com/office/officeart/2005/8/layout/vList6"/>
    <dgm:cxn modelId="{439BF34D-2F73-4534-9EBA-1DF892A6F144}" type="presParOf" srcId="{204A8B6F-59C8-40D2-A83C-4F06DC928F96}" destId="{0757CC9D-390D-4EE4-9D3E-B5948A47D253}" srcOrd="3" destOrd="0" presId="urn:microsoft.com/office/officeart/2005/8/layout/vList6"/>
    <dgm:cxn modelId="{D312BD51-602B-44D6-93FB-6BAB87BF1C01}" type="presParOf" srcId="{204A8B6F-59C8-40D2-A83C-4F06DC928F96}" destId="{0D5D1104-A46E-4870-B62F-FC4E94FA5109}" srcOrd="4" destOrd="0" presId="urn:microsoft.com/office/officeart/2005/8/layout/vList6"/>
    <dgm:cxn modelId="{95517DAE-5A5B-4493-AE72-3D4CBD6F989E}" type="presParOf" srcId="{0D5D1104-A46E-4870-B62F-FC4E94FA5109}" destId="{A2602D04-C022-473A-8ADD-F87D10CB6B4F}" srcOrd="0" destOrd="0" presId="urn:microsoft.com/office/officeart/2005/8/layout/vList6"/>
    <dgm:cxn modelId="{10F876E1-3BD4-4321-8197-CB80D6B5F164}" type="presParOf" srcId="{0D5D1104-A46E-4870-B62F-FC4E94FA5109}" destId="{8CBBC178-592B-471C-88D8-30123FAF0874}" srcOrd="1" destOrd="0" presId="urn:microsoft.com/office/officeart/2005/8/layout/vList6"/>
    <dgm:cxn modelId="{4C172312-5C9F-4D4F-B0AB-B85E1B012AE7}" type="presParOf" srcId="{204A8B6F-59C8-40D2-A83C-4F06DC928F96}" destId="{0171933A-E170-43AF-AE5D-3362D4C29991}" srcOrd="5" destOrd="0" presId="urn:microsoft.com/office/officeart/2005/8/layout/vList6"/>
    <dgm:cxn modelId="{A3A1391B-4D17-4966-97B6-A1DC7795CD6D}" type="presParOf" srcId="{204A8B6F-59C8-40D2-A83C-4F06DC928F96}" destId="{7094E58A-1F72-492E-B87A-7AA46D99C936}" srcOrd="6" destOrd="0" presId="urn:microsoft.com/office/officeart/2005/8/layout/vList6"/>
    <dgm:cxn modelId="{2323B9FA-4DD7-4A42-8A42-3EBC809DDCEB}" type="presParOf" srcId="{7094E58A-1F72-492E-B87A-7AA46D99C936}" destId="{BE447415-27E5-4074-9294-BE194606B2AC}" srcOrd="0" destOrd="0" presId="urn:microsoft.com/office/officeart/2005/8/layout/vList6"/>
    <dgm:cxn modelId="{B658F063-E4CE-4916-BEE8-961C5D838E71}" type="presParOf" srcId="{7094E58A-1F72-492E-B87A-7AA46D99C936}" destId="{C4A80219-B8FE-4FA2-828F-62D9A54A610A}" srcOrd="1" destOrd="0" presId="urn:microsoft.com/office/officeart/2005/8/layout/vList6"/>
    <dgm:cxn modelId="{7CAA1C47-6ACE-4814-8E10-82C529CA0860}" type="presParOf" srcId="{204A8B6F-59C8-40D2-A83C-4F06DC928F96}" destId="{D0C93AE7-346D-4E7C-AA4F-2BC04EE2F7C7}" srcOrd="7" destOrd="0" presId="urn:microsoft.com/office/officeart/2005/8/layout/vList6"/>
    <dgm:cxn modelId="{BD1FD8C3-DA00-41DA-8C13-542683EC78D4}" type="presParOf" srcId="{204A8B6F-59C8-40D2-A83C-4F06DC928F96}" destId="{3447A25F-459F-4A33-B6D2-C25DE5F3FE75}" srcOrd="8" destOrd="0" presId="urn:microsoft.com/office/officeart/2005/8/layout/vList6"/>
    <dgm:cxn modelId="{4A125A04-958F-4041-8D1C-D66D3BA8532C}" type="presParOf" srcId="{3447A25F-459F-4A33-B6D2-C25DE5F3FE75}" destId="{0FB31B13-618D-4285-90F2-ABF0DC7F7D3C}" srcOrd="0" destOrd="0" presId="urn:microsoft.com/office/officeart/2005/8/layout/vList6"/>
    <dgm:cxn modelId="{0DA3FDBF-C5DA-4C74-9EA2-67E99C3233FF}" type="presParOf" srcId="{3447A25F-459F-4A33-B6D2-C25DE5F3FE75}" destId="{5194E240-2A54-4B4E-A1E4-4E8AE8CEC2F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BFC62E-F816-4A40-9C35-B59F14D3083A}"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es-EC"/>
        </a:p>
      </dgm:t>
    </dgm:pt>
    <dgm:pt modelId="{2729233C-0223-4975-9684-A3C0BD1B4D1B}" type="pres">
      <dgm:prSet presAssocID="{0BBFC62E-F816-4A40-9C35-B59F14D3083A}" presName="diagram" presStyleCnt="0">
        <dgm:presLayoutVars>
          <dgm:chPref val="1"/>
          <dgm:dir/>
          <dgm:animOne val="branch"/>
          <dgm:animLvl val="lvl"/>
          <dgm:resizeHandles val="exact"/>
        </dgm:presLayoutVars>
      </dgm:prSet>
      <dgm:spPr/>
      <dgm:t>
        <a:bodyPr/>
        <a:lstStyle/>
        <a:p>
          <a:endParaRPr lang="es-EC"/>
        </a:p>
      </dgm:t>
    </dgm:pt>
  </dgm:ptLst>
  <dgm:cxnLst>
    <dgm:cxn modelId="{956578E3-B6FA-4B02-8CAC-6899DAD8926D}" type="presOf" srcId="{0BBFC62E-F816-4A40-9C35-B59F14D3083A}" destId="{2729233C-0223-4975-9684-A3C0BD1B4D1B}" srcOrd="0"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624E7-E871-4FAC-9A30-34624F171127}">
      <dsp:nvSpPr>
        <dsp:cNvPr id="0" name=""/>
        <dsp:cNvSpPr/>
      </dsp:nvSpPr>
      <dsp:spPr>
        <a:xfrm>
          <a:off x="0" y="0"/>
          <a:ext cx="8067998" cy="2355506"/>
        </a:xfrm>
        <a:prstGeom prst="roundRect">
          <a:avLst>
            <a:gd name="adj" fmla="val 10000"/>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8944F19-0768-4D9B-A2F3-005298633307}">
      <dsp:nvSpPr>
        <dsp:cNvPr id="0" name=""/>
        <dsp:cNvSpPr/>
      </dsp:nvSpPr>
      <dsp:spPr>
        <a:xfrm>
          <a:off x="242039" y="314067"/>
          <a:ext cx="2369974" cy="1727371"/>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C84D595-8474-491A-97FD-72A363AC276A}">
      <dsp:nvSpPr>
        <dsp:cNvPr id="0" name=""/>
        <dsp:cNvSpPr/>
      </dsp:nvSpPr>
      <dsp:spPr>
        <a:xfrm rot="10800000">
          <a:off x="242039" y="2355506"/>
          <a:ext cx="2369974" cy="2878952"/>
        </a:xfrm>
        <a:prstGeom prst="round2SameRect">
          <a:avLst>
            <a:gd name="adj1" fmla="val 10500"/>
            <a:gd name="adj2" fmla="val 0"/>
          </a:avLst>
        </a:prstGeom>
        <a:solidFill>
          <a:schemeClr val="accent3">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200" kern="1200" dirty="0" smtClean="0">
              <a:solidFill>
                <a:schemeClr val="tx1"/>
              </a:solidFill>
            </a:rPr>
            <a:t>A través de la aplicación combinada de técnicas de aislamiento se consiguió aislar a partir del agua de la represa de la Empresa Eléctrica Quito (EEQ) el consorcio microalgal conformado por las microalgas </a:t>
          </a:r>
          <a:r>
            <a:rPr lang="es-ES" sz="1200" i="1" kern="1200" dirty="0" smtClean="0">
              <a:solidFill>
                <a:schemeClr val="tx1"/>
              </a:solidFill>
            </a:rPr>
            <a:t>Scenedesmus</a:t>
          </a:r>
          <a:r>
            <a:rPr lang="es-ES" sz="1200" kern="1200" dirty="0" smtClean="0">
              <a:solidFill>
                <a:schemeClr val="tx1"/>
              </a:solidFill>
            </a:rPr>
            <a:t> sp. y </a:t>
          </a:r>
          <a:r>
            <a:rPr lang="es-ES" sz="1200" i="1" kern="1200" dirty="0" smtClean="0">
              <a:solidFill>
                <a:schemeClr val="tx1"/>
              </a:solidFill>
            </a:rPr>
            <a:t>Chlorococcum</a:t>
          </a:r>
          <a:r>
            <a:rPr lang="es-ES" sz="1200" kern="1200" dirty="0" smtClean="0">
              <a:solidFill>
                <a:schemeClr val="tx1"/>
              </a:solidFill>
            </a:rPr>
            <a:t> sp., ambas pertenecientes al filo Chlorophyta, utilizando para su identificación claves taxonómicas.</a:t>
          </a:r>
          <a:endParaRPr lang="es-ES" sz="1200" kern="1200" dirty="0">
            <a:solidFill>
              <a:schemeClr val="tx1"/>
            </a:solidFill>
          </a:endParaRPr>
        </a:p>
      </dsp:txBody>
      <dsp:txXfrm rot="10800000">
        <a:off x="314924" y="2355506"/>
        <a:ext cx="2224204" cy="2806067"/>
      </dsp:txXfrm>
    </dsp:sp>
    <dsp:sp modelId="{F1B9BFEC-EB5F-43A7-81FB-0E8A22C55730}">
      <dsp:nvSpPr>
        <dsp:cNvPr id="0" name=""/>
        <dsp:cNvSpPr/>
      </dsp:nvSpPr>
      <dsp:spPr>
        <a:xfrm>
          <a:off x="2849011" y="314067"/>
          <a:ext cx="2369974" cy="1727371"/>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04BDEE5-4985-413E-9576-9221F38642C4}">
      <dsp:nvSpPr>
        <dsp:cNvPr id="0" name=""/>
        <dsp:cNvSpPr/>
      </dsp:nvSpPr>
      <dsp:spPr>
        <a:xfrm rot="10800000">
          <a:off x="2849011" y="2355506"/>
          <a:ext cx="2369974" cy="2878952"/>
        </a:xfrm>
        <a:prstGeom prst="round2SameRect">
          <a:avLst>
            <a:gd name="adj1" fmla="val 10500"/>
            <a:gd name="adj2" fmla="val 0"/>
          </a:avLst>
        </a:prstGeom>
        <a:solidFill>
          <a:schemeClr val="accent3">
            <a:shade val="50000"/>
            <a:hueOff val="178371"/>
            <a:satOff val="-2846"/>
            <a:lumOff val="27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200" kern="1200" dirty="0" smtClean="0">
              <a:solidFill>
                <a:schemeClr val="tx1"/>
              </a:solidFill>
            </a:rPr>
            <a:t>Se determinó que al suplementar con 1.5 mL.L</a:t>
          </a:r>
          <a:r>
            <a:rPr lang="es-ES" sz="1200" kern="1200" baseline="30000" dirty="0">
              <a:solidFill>
                <a:schemeClr val="tx1"/>
              </a:solidFill>
            </a:rPr>
            <a:t>-1</a:t>
          </a:r>
          <a:r>
            <a:rPr lang="es-ES" sz="1200" kern="1200" dirty="0">
              <a:solidFill>
                <a:schemeClr val="tx1"/>
              </a:solidFill>
            </a:rPr>
            <a:t> de fertilizante Nitrofoska® foliar al agua residual procedente del reservorio de regulación de la EEQ, se aumenta la eficiencia en la producción celular, ya que se obtuvo una mayor densidad celular (37.40 x 10</a:t>
          </a:r>
          <a:r>
            <a:rPr lang="es-ES" sz="1200" kern="1200" baseline="30000" dirty="0">
              <a:solidFill>
                <a:schemeClr val="tx1"/>
              </a:solidFill>
            </a:rPr>
            <a:t>6</a:t>
          </a:r>
          <a:r>
            <a:rPr lang="es-ES" sz="1200" kern="1200" dirty="0">
              <a:solidFill>
                <a:schemeClr val="tx1"/>
              </a:solidFill>
            </a:rPr>
            <a:t> cél.mL</a:t>
          </a:r>
          <a:r>
            <a:rPr lang="es-ES" sz="1200" kern="1200" baseline="30000" dirty="0">
              <a:solidFill>
                <a:schemeClr val="tx1"/>
              </a:solidFill>
            </a:rPr>
            <a:t>-1</a:t>
          </a:r>
          <a:r>
            <a:rPr lang="es-ES" sz="1200" kern="1200" dirty="0">
              <a:solidFill>
                <a:schemeClr val="tx1"/>
              </a:solidFill>
            </a:rPr>
            <a:t>) y una mayor producción de biomasa (645.16 mg) con una alta velocidad de crecimiento (</a:t>
          </a:r>
          <a14:m xmlns:a14="http://schemas.microsoft.com/office/drawing/2010/main">
            <m:oMath xmlns:m="http://schemas.openxmlformats.org/officeDocument/2006/math">
              <m:r>
                <a:rPr lang="es-ES" sz="1200" i="1" kern="1200">
                  <a:solidFill>
                    <a:schemeClr val="tx1"/>
                  </a:solidFill>
                  <a:latin typeface="Cambria Math" panose="02040503050406030204" pitchFamily="18" charset="0"/>
                </a:rPr>
                <m:t>𝜇</m:t>
              </m:r>
              <m:r>
                <a:rPr lang="es-ES" sz="1200" i="1" kern="1200">
                  <a:solidFill>
                    <a:schemeClr val="tx1"/>
                  </a:solidFill>
                  <a:latin typeface="Cambria Math" panose="02040503050406030204" pitchFamily="18" charset="0"/>
                </a:rPr>
                <m:t>=0.52)</m:t>
              </m:r>
            </m:oMath>
          </a14:m>
          <a:r>
            <a:rPr lang="es-ES" sz="1200" kern="1200" dirty="0">
              <a:solidFill>
                <a:schemeClr val="tx1"/>
              </a:solidFill>
            </a:rPr>
            <a:t> y tiempo de duplicación menor (</a:t>
          </a:r>
          <a:r>
            <a:rPr lang="es-ES" sz="1200" i="1" kern="1200" dirty="0" err="1">
              <a:solidFill>
                <a:schemeClr val="tx1"/>
              </a:solidFill>
            </a:rPr>
            <a:t>td</a:t>
          </a:r>
          <a:r>
            <a:rPr lang="es-ES" sz="1200" kern="1200" dirty="0">
              <a:solidFill>
                <a:schemeClr val="tx1"/>
              </a:solidFill>
            </a:rPr>
            <a:t>=1.33). </a:t>
          </a:r>
        </a:p>
      </dsp:txBody>
      <dsp:txXfrm rot="10800000">
        <a:off x="2921896" y="2355506"/>
        <a:ext cx="2224204" cy="2806067"/>
      </dsp:txXfrm>
    </dsp:sp>
    <dsp:sp modelId="{A49B3E1B-1A6A-4C03-95B1-4E03246BEED7}">
      <dsp:nvSpPr>
        <dsp:cNvPr id="0" name=""/>
        <dsp:cNvSpPr/>
      </dsp:nvSpPr>
      <dsp:spPr>
        <a:xfrm>
          <a:off x="5455983" y="314067"/>
          <a:ext cx="2369974" cy="1727371"/>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604A41F-7524-475F-87E8-0C96EEC5D0A3}">
      <dsp:nvSpPr>
        <dsp:cNvPr id="0" name=""/>
        <dsp:cNvSpPr/>
      </dsp:nvSpPr>
      <dsp:spPr>
        <a:xfrm rot="10800000">
          <a:off x="5455983" y="2355506"/>
          <a:ext cx="2369974" cy="2878952"/>
        </a:xfrm>
        <a:prstGeom prst="round2SameRect">
          <a:avLst>
            <a:gd name="adj1" fmla="val 10500"/>
            <a:gd name="adj2" fmla="val 0"/>
          </a:avLst>
        </a:prstGeom>
        <a:solidFill>
          <a:schemeClr val="accent3">
            <a:shade val="50000"/>
            <a:hueOff val="178371"/>
            <a:satOff val="-2846"/>
            <a:lumOff val="2740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200" kern="1200" dirty="0" smtClean="0">
              <a:solidFill>
                <a:schemeClr val="tx1"/>
              </a:solidFill>
            </a:rPr>
            <a:t>El cultivo del consorcio </a:t>
          </a:r>
          <a:r>
            <a:rPr lang="es-ES" sz="1200" i="1" kern="1200" dirty="0" smtClean="0">
              <a:solidFill>
                <a:schemeClr val="tx1"/>
              </a:solidFill>
            </a:rPr>
            <a:t>Scenedesmus</a:t>
          </a:r>
          <a:r>
            <a:rPr lang="es-ES" sz="1200" kern="1200" dirty="0" smtClean="0">
              <a:solidFill>
                <a:schemeClr val="tx1"/>
              </a:solidFill>
            </a:rPr>
            <a:t> sp. &amp; </a:t>
          </a:r>
          <a:r>
            <a:rPr lang="es-ES" sz="1200" i="1" kern="1200" dirty="0" smtClean="0">
              <a:solidFill>
                <a:schemeClr val="tx1"/>
              </a:solidFill>
            </a:rPr>
            <a:t>Chlorococcum</a:t>
          </a:r>
          <a:r>
            <a:rPr lang="es-ES" sz="1200" kern="1200" dirty="0" smtClean="0">
              <a:solidFill>
                <a:schemeClr val="tx1"/>
              </a:solidFill>
            </a:rPr>
            <a:t> sp. sobre agua residual del reservorio de la EEQ suplementada con 1.5 mL.L</a:t>
          </a:r>
          <a:r>
            <a:rPr lang="es-ES" sz="1200" kern="1200" baseline="30000" dirty="0" smtClean="0">
              <a:solidFill>
                <a:schemeClr val="tx1"/>
              </a:solidFill>
            </a:rPr>
            <a:t>-1</a:t>
          </a:r>
          <a:r>
            <a:rPr lang="es-ES" sz="1200" kern="1200" dirty="0" smtClean="0">
              <a:solidFill>
                <a:schemeClr val="tx1"/>
              </a:solidFill>
            </a:rPr>
            <a:t> de Nitrofoska ® foliar alcanzó una productividad de biomasa de 0.06 g L</a:t>
          </a:r>
          <a:r>
            <a:rPr lang="es-ES" sz="1200" kern="1200" baseline="30000" dirty="0" smtClean="0">
              <a:solidFill>
                <a:schemeClr val="tx1"/>
              </a:solidFill>
            </a:rPr>
            <a:t>-1 </a:t>
          </a:r>
          <a:r>
            <a:rPr lang="es-ES" sz="1200" kern="1200" dirty="0" smtClean="0">
              <a:solidFill>
                <a:schemeClr val="tx1"/>
              </a:solidFill>
            </a:rPr>
            <a:t>d</a:t>
          </a:r>
          <a:r>
            <a:rPr lang="es-ES" sz="1200" kern="1200" baseline="30000" dirty="0" smtClean="0">
              <a:solidFill>
                <a:schemeClr val="tx1"/>
              </a:solidFill>
            </a:rPr>
            <a:t>-1</a:t>
          </a:r>
          <a:r>
            <a:rPr lang="es-ES" sz="1200" kern="1200" dirty="0" smtClean="0">
              <a:solidFill>
                <a:schemeClr val="tx1"/>
              </a:solidFill>
            </a:rPr>
            <a:t> y un contenido lipídico de 3.79%.</a:t>
          </a:r>
          <a:endParaRPr lang="es-ES" sz="1200" kern="1200" dirty="0">
            <a:solidFill>
              <a:schemeClr val="tx1"/>
            </a:solidFill>
          </a:endParaRPr>
        </a:p>
      </dsp:txBody>
      <dsp:txXfrm rot="10800000">
        <a:off x="5528868" y="2355506"/>
        <a:ext cx="2224204" cy="280606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FAB1E-B309-49AB-81DC-34D42AE6CD9A}">
      <dsp:nvSpPr>
        <dsp:cNvPr id="0" name=""/>
        <dsp:cNvSpPr/>
      </dsp:nvSpPr>
      <dsp:spPr>
        <a:xfrm rot="16200000">
          <a:off x="508000" y="-508000"/>
          <a:ext cx="2032000" cy="3048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Apoyar al método de identificación con el uso de técnicas moleculares para establecer diferencias morfológicas y fisiológicas a nivel de especie, tanto para </a:t>
          </a:r>
          <a:r>
            <a:rPr lang="es-ES" sz="1200" i="1" kern="1200" dirty="0" smtClean="0">
              <a:solidFill>
                <a:schemeClr val="tx1"/>
              </a:solidFill>
            </a:rPr>
            <a:t>Scenedesmus</a:t>
          </a:r>
          <a:r>
            <a:rPr lang="es-ES" sz="1200" kern="1200" dirty="0" smtClean="0">
              <a:solidFill>
                <a:schemeClr val="tx1"/>
              </a:solidFill>
            </a:rPr>
            <a:t> sp</a:t>
          </a:r>
          <a:r>
            <a:rPr lang="es-ES" sz="1200" i="1" kern="1200" dirty="0" smtClean="0">
              <a:solidFill>
                <a:schemeClr val="tx1"/>
              </a:solidFill>
            </a:rPr>
            <a:t>. </a:t>
          </a:r>
          <a:r>
            <a:rPr lang="es-ES" sz="1200" kern="1200" dirty="0" smtClean="0">
              <a:solidFill>
                <a:schemeClr val="tx1"/>
              </a:solidFill>
            </a:rPr>
            <a:t>como para </a:t>
          </a:r>
          <a:r>
            <a:rPr lang="es-ES" sz="1200" i="1" kern="1200" dirty="0" smtClean="0">
              <a:solidFill>
                <a:schemeClr val="tx1"/>
              </a:solidFill>
            </a:rPr>
            <a:t>Chlorococcum </a:t>
          </a:r>
          <a:r>
            <a:rPr lang="es-ES" sz="1200" kern="1200" dirty="0" smtClean="0">
              <a:solidFill>
                <a:schemeClr val="tx1"/>
              </a:solidFill>
            </a:rPr>
            <a:t>sp., con el fin de proporcionar características metabólicas más específicas</a:t>
          </a:r>
          <a:endParaRPr lang="es-ES" sz="1200" kern="1200" dirty="0">
            <a:solidFill>
              <a:schemeClr val="tx1"/>
            </a:solidFill>
          </a:endParaRPr>
        </a:p>
      </dsp:txBody>
      <dsp:txXfrm rot="5400000">
        <a:off x="0" y="0"/>
        <a:ext cx="3048000" cy="1524000"/>
      </dsp:txXfrm>
    </dsp:sp>
    <dsp:sp modelId="{8D51007F-73E9-4C7A-9DEA-4C0D9CCF059D}">
      <dsp:nvSpPr>
        <dsp:cNvPr id="0" name=""/>
        <dsp:cNvSpPr/>
      </dsp:nvSpPr>
      <dsp:spPr>
        <a:xfrm>
          <a:off x="3048000" y="0"/>
          <a:ext cx="3048000" cy="2032000"/>
        </a:xfrm>
        <a:prstGeom prst="round1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Para el cultivo de </a:t>
          </a:r>
          <a:r>
            <a:rPr lang="es-ES" sz="1200" i="1" kern="1200" dirty="0" smtClean="0">
              <a:solidFill>
                <a:schemeClr val="tx1"/>
              </a:solidFill>
            </a:rPr>
            <a:t>Scenedesmus</a:t>
          </a:r>
          <a:r>
            <a:rPr lang="es-ES" sz="1200" kern="1200" dirty="0" smtClean="0">
              <a:solidFill>
                <a:schemeClr val="tx1"/>
              </a:solidFill>
            </a:rPr>
            <a:t> sp</a:t>
          </a:r>
          <a:r>
            <a:rPr lang="es-ES" sz="1200" i="1" kern="1200" dirty="0" smtClean="0">
              <a:solidFill>
                <a:schemeClr val="tx1"/>
              </a:solidFill>
            </a:rPr>
            <a:t>. </a:t>
          </a:r>
          <a:r>
            <a:rPr lang="es-ES" sz="1200" kern="1200" dirty="0" smtClean="0">
              <a:solidFill>
                <a:schemeClr val="tx1"/>
              </a:solidFill>
            </a:rPr>
            <a:t>y</a:t>
          </a:r>
          <a:r>
            <a:rPr lang="es-ES" sz="1200" i="1" kern="1200" dirty="0" smtClean="0">
              <a:solidFill>
                <a:schemeClr val="tx1"/>
              </a:solidFill>
            </a:rPr>
            <a:t> Chlorococcum </a:t>
          </a:r>
          <a:r>
            <a:rPr lang="es-ES" sz="1200" kern="1200" dirty="0" smtClean="0">
              <a:solidFill>
                <a:schemeClr val="tx1"/>
              </a:solidFill>
            </a:rPr>
            <a:t>sp., el uso del agua residual sin un tratamiento de esterilización, debido a que representar bajos costos energéticos en la producción de biomasa microalgal</a:t>
          </a:r>
          <a:endParaRPr lang="es-ES" sz="1200" kern="1200" dirty="0">
            <a:solidFill>
              <a:schemeClr val="tx1"/>
            </a:solidFill>
          </a:endParaRPr>
        </a:p>
      </dsp:txBody>
      <dsp:txXfrm>
        <a:off x="3048000" y="0"/>
        <a:ext cx="3048000" cy="1524000"/>
      </dsp:txXfrm>
    </dsp:sp>
    <dsp:sp modelId="{AAC96F7E-44C0-418C-A09B-F1324036EF5E}">
      <dsp:nvSpPr>
        <dsp:cNvPr id="0" name=""/>
        <dsp:cNvSpPr/>
      </dsp:nvSpPr>
      <dsp:spPr>
        <a:xfrm rot="10800000">
          <a:off x="0" y="2032000"/>
          <a:ext cx="3048000" cy="2032000"/>
        </a:xfrm>
        <a:prstGeom prst="round1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Se recomienda la adicción de 1.5 mL.L</a:t>
          </a:r>
          <a:r>
            <a:rPr lang="es-ES" sz="1200" kern="1200" baseline="30000" dirty="0" smtClean="0">
              <a:solidFill>
                <a:schemeClr val="tx1"/>
              </a:solidFill>
            </a:rPr>
            <a:t>-1</a:t>
          </a:r>
          <a:r>
            <a:rPr lang="es-ES" sz="1200" kern="1200" dirty="0" smtClean="0">
              <a:solidFill>
                <a:schemeClr val="tx1"/>
              </a:solidFill>
            </a:rPr>
            <a:t> de Nitrofoska ® foliar al agua residual para inducir un mayor crecimiento de </a:t>
          </a:r>
          <a:r>
            <a:rPr lang="es-ES" sz="1200" i="1" kern="1200" dirty="0" smtClean="0">
              <a:solidFill>
                <a:schemeClr val="tx1"/>
              </a:solidFill>
            </a:rPr>
            <a:t>Scenedesmus</a:t>
          </a:r>
          <a:r>
            <a:rPr lang="es-ES" sz="1200" kern="1200" dirty="0" smtClean="0">
              <a:solidFill>
                <a:schemeClr val="tx1"/>
              </a:solidFill>
            </a:rPr>
            <a:t> sp</a:t>
          </a:r>
          <a:r>
            <a:rPr lang="es-ES" sz="1200" i="1" kern="1200" dirty="0" smtClean="0">
              <a:solidFill>
                <a:schemeClr val="tx1"/>
              </a:solidFill>
            </a:rPr>
            <a:t>. </a:t>
          </a:r>
          <a:r>
            <a:rPr lang="es-ES" sz="1200" kern="1200" dirty="0" smtClean="0">
              <a:solidFill>
                <a:schemeClr val="tx1"/>
              </a:solidFill>
            </a:rPr>
            <a:t>y</a:t>
          </a:r>
          <a:r>
            <a:rPr lang="es-ES" sz="1200" i="1" kern="1200" dirty="0" smtClean="0">
              <a:solidFill>
                <a:schemeClr val="tx1"/>
              </a:solidFill>
            </a:rPr>
            <a:t> Chlorococcum </a:t>
          </a:r>
          <a:r>
            <a:rPr lang="es-ES" sz="1200" kern="1200" dirty="0" smtClean="0">
              <a:solidFill>
                <a:schemeClr val="tx1"/>
              </a:solidFill>
            </a:rPr>
            <a:t>sp., ya que de esta forma se proporciona un fuente extra de nutrientes hasta  alcanzar una adaptación total de las microalgas al agua residual.</a:t>
          </a:r>
          <a:endParaRPr lang="es-ES" sz="1200" kern="1200" dirty="0">
            <a:solidFill>
              <a:schemeClr val="tx1"/>
            </a:solidFill>
          </a:endParaRPr>
        </a:p>
      </dsp:txBody>
      <dsp:txXfrm rot="10800000">
        <a:off x="0" y="2539999"/>
        <a:ext cx="3048000" cy="1524000"/>
      </dsp:txXfrm>
    </dsp:sp>
    <dsp:sp modelId="{E83F0C85-A41D-4FE6-B40F-D767FD5B4A49}">
      <dsp:nvSpPr>
        <dsp:cNvPr id="0" name=""/>
        <dsp:cNvSpPr/>
      </dsp:nvSpPr>
      <dsp:spPr>
        <a:xfrm rot="5400000">
          <a:off x="3556000" y="1523999"/>
          <a:ext cx="2032000" cy="3048000"/>
        </a:xfrm>
        <a:prstGeom prst="round1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Evaluar el crecimiento de las diferentes especies microalgales propias del agua residual que puedan desarrollarse como parte del consorcio microalgal nativo.  </a:t>
          </a:r>
          <a:endParaRPr lang="es-ES" sz="1200" kern="1200" dirty="0">
            <a:solidFill>
              <a:schemeClr val="tx1"/>
            </a:solidFill>
          </a:endParaRPr>
        </a:p>
      </dsp:txBody>
      <dsp:txXfrm rot="-5400000">
        <a:off x="3048000" y="2539999"/>
        <a:ext cx="3048000" cy="1524000"/>
      </dsp:txXfrm>
    </dsp:sp>
    <dsp:sp modelId="{01EFD6C3-1F8F-484F-BBBB-015A40A46660}">
      <dsp:nvSpPr>
        <dsp:cNvPr id="0" name=""/>
        <dsp:cNvSpPr/>
      </dsp:nvSpPr>
      <dsp:spPr>
        <a:xfrm>
          <a:off x="2133600" y="1523999"/>
          <a:ext cx="1828800" cy="1016000"/>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Se recomienda</a:t>
          </a:r>
          <a:endParaRPr lang="es-ES" sz="1200" kern="1200" dirty="0"/>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7E1A2-DD16-414D-896E-8C883B8D842E}">
      <dsp:nvSpPr>
        <dsp:cNvPr id="0" name=""/>
        <dsp:cNvSpPr/>
      </dsp:nvSpPr>
      <dsp:spPr>
        <a:xfrm rot="16200000">
          <a:off x="612068" y="-612068"/>
          <a:ext cx="2232248" cy="3456384"/>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Realizar el análisis del perfil lipídico y composición bioquímica de la biomasa obtenida al usar agua residual del reservorio de la EEQ, con el fin de concretar su aprovechamiento como producto de valor agregado</a:t>
          </a:r>
          <a:endParaRPr lang="es-ES" sz="1400" kern="1200" dirty="0">
            <a:solidFill>
              <a:schemeClr val="tx1"/>
            </a:solidFill>
          </a:endParaRPr>
        </a:p>
      </dsp:txBody>
      <dsp:txXfrm rot="5400000">
        <a:off x="-1" y="1"/>
        <a:ext cx="3456384" cy="1674186"/>
      </dsp:txXfrm>
    </dsp:sp>
    <dsp:sp modelId="{5F616DDF-8592-43EF-89B4-EBEE96C10889}">
      <dsp:nvSpPr>
        <dsp:cNvPr id="0" name=""/>
        <dsp:cNvSpPr/>
      </dsp:nvSpPr>
      <dsp:spPr>
        <a:xfrm>
          <a:off x="3456384" y="0"/>
          <a:ext cx="3456384" cy="2232248"/>
        </a:xfrm>
        <a:prstGeom prst="round1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Comprobar la capacidad de remoción de contaminantes del consorcio microalga </a:t>
          </a:r>
          <a:r>
            <a:rPr lang="es-ES" sz="1400" i="1" kern="1200" dirty="0" smtClean="0">
              <a:solidFill>
                <a:schemeClr val="tx1"/>
              </a:solidFill>
            </a:rPr>
            <a:t>Scenedesmus</a:t>
          </a:r>
          <a:r>
            <a:rPr lang="es-ES" sz="1400" kern="1200" dirty="0" smtClean="0">
              <a:solidFill>
                <a:schemeClr val="tx1"/>
              </a:solidFill>
            </a:rPr>
            <a:t> sp. &amp;</a:t>
          </a:r>
          <a:r>
            <a:rPr lang="es-ES" sz="1400" i="1" kern="1200" dirty="0" smtClean="0">
              <a:solidFill>
                <a:schemeClr val="tx1"/>
              </a:solidFill>
            </a:rPr>
            <a:t> Chlorococcum </a:t>
          </a:r>
          <a:r>
            <a:rPr lang="es-ES" sz="1400" kern="1200" dirty="0" smtClean="0">
              <a:solidFill>
                <a:schemeClr val="tx1"/>
              </a:solidFill>
            </a:rPr>
            <a:t>sp. sobre otros tipos de aguas residuales y efluentes.</a:t>
          </a:r>
          <a:endParaRPr lang="es-ES" sz="1400" kern="1200" dirty="0">
            <a:solidFill>
              <a:schemeClr val="tx1"/>
            </a:solidFill>
          </a:endParaRPr>
        </a:p>
      </dsp:txBody>
      <dsp:txXfrm>
        <a:off x="3456384" y="0"/>
        <a:ext cx="3456384" cy="1674186"/>
      </dsp:txXfrm>
    </dsp:sp>
    <dsp:sp modelId="{991828EE-2CB4-4BBF-A499-19C430579C07}">
      <dsp:nvSpPr>
        <dsp:cNvPr id="0" name=""/>
        <dsp:cNvSpPr/>
      </dsp:nvSpPr>
      <dsp:spPr>
        <a:xfrm rot="10800000">
          <a:off x="0" y="2232248"/>
          <a:ext cx="3456384" cy="2232248"/>
        </a:xfrm>
        <a:prstGeom prst="round1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Se recomienda trabajar con otra combinación de concentraciones de NPK tanto al usar el agua residual como al usar agua potable para el crecimiento del consorcio microalgal con el fin de establecer cual aumenta la producción de biomasa.</a:t>
          </a:r>
          <a:endParaRPr lang="es-ES" sz="1400" kern="1200" dirty="0">
            <a:solidFill>
              <a:schemeClr val="tx1"/>
            </a:solidFill>
          </a:endParaRPr>
        </a:p>
      </dsp:txBody>
      <dsp:txXfrm rot="10800000">
        <a:off x="0" y="2790309"/>
        <a:ext cx="3456384" cy="1674186"/>
      </dsp:txXfrm>
    </dsp:sp>
    <dsp:sp modelId="{AB0634B9-19F9-485E-8F0F-7A63BC4A16D8}">
      <dsp:nvSpPr>
        <dsp:cNvPr id="0" name=""/>
        <dsp:cNvSpPr/>
      </dsp:nvSpPr>
      <dsp:spPr>
        <a:xfrm rot="5400000">
          <a:off x="4068452" y="1620179"/>
          <a:ext cx="2232248" cy="3456384"/>
        </a:xfrm>
        <a:prstGeom prst="round1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Se recomienda el cultivo del consorcio microalgal </a:t>
          </a:r>
          <a:r>
            <a:rPr lang="es-ES" sz="1400" i="1" kern="1200" dirty="0" smtClean="0">
              <a:solidFill>
                <a:schemeClr val="tx1"/>
              </a:solidFill>
            </a:rPr>
            <a:t>Scenedesmus</a:t>
          </a:r>
          <a:r>
            <a:rPr lang="es-ES" sz="1400" kern="1200" dirty="0" smtClean="0">
              <a:solidFill>
                <a:schemeClr val="tx1"/>
              </a:solidFill>
            </a:rPr>
            <a:t> sp</a:t>
          </a:r>
          <a:r>
            <a:rPr lang="es-ES" sz="1400" i="1" kern="1200" dirty="0" smtClean="0">
              <a:solidFill>
                <a:schemeClr val="tx1"/>
              </a:solidFill>
            </a:rPr>
            <a:t>. </a:t>
          </a:r>
          <a:r>
            <a:rPr lang="es-ES" sz="1400" kern="1200" dirty="0" smtClean="0">
              <a:solidFill>
                <a:schemeClr val="tx1"/>
              </a:solidFill>
            </a:rPr>
            <a:t>&amp;</a:t>
          </a:r>
          <a:r>
            <a:rPr lang="es-ES" sz="1400" i="1" kern="1200" dirty="0" smtClean="0">
              <a:solidFill>
                <a:schemeClr val="tx1"/>
              </a:solidFill>
            </a:rPr>
            <a:t> Chlorococcum </a:t>
          </a:r>
          <a:r>
            <a:rPr lang="es-ES" sz="1400" kern="1200" dirty="0" smtClean="0">
              <a:solidFill>
                <a:schemeClr val="tx1"/>
              </a:solidFill>
            </a:rPr>
            <a:t>sp. aplicando un sistema discontinuo con un periodo de retención que permita consumir todos los nutrientes presentes en el agua residual.</a:t>
          </a:r>
          <a:endParaRPr lang="es-ES" sz="1400" kern="1200" dirty="0">
            <a:solidFill>
              <a:schemeClr val="tx1"/>
            </a:solidFill>
          </a:endParaRPr>
        </a:p>
      </dsp:txBody>
      <dsp:txXfrm rot="-5400000">
        <a:off x="3456384" y="2790309"/>
        <a:ext cx="3456384" cy="1674186"/>
      </dsp:txXfrm>
    </dsp:sp>
    <dsp:sp modelId="{25834DA8-3546-49BA-9FA2-AED6FC835D46}">
      <dsp:nvSpPr>
        <dsp:cNvPr id="0" name=""/>
        <dsp:cNvSpPr/>
      </dsp:nvSpPr>
      <dsp:spPr>
        <a:xfrm>
          <a:off x="2419468" y="1674186"/>
          <a:ext cx="2073830" cy="1116124"/>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Se recomienda</a:t>
          </a:r>
          <a:endParaRPr lang="es-ES" sz="1400" kern="1200" dirty="0"/>
        </a:p>
      </dsp:txBody>
      <dsp:txXfrm>
        <a:off x="2473953" y="1728671"/>
        <a:ext cx="1964860" cy="1007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EFA75-0CB2-462B-A985-C63A26CE371C}">
      <dsp:nvSpPr>
        <dsp:cNvPr id="0" name=""/>
        <dsp:cNvSpPr/>
      </dsp:nvSpPr>
      <dsp:spPr>
        <a:xfrm>
          <a:off x="-5716586" y="-900634"/>
          <a:ext cx="6873989" cy="6873989"/>
        </a:xfrm>
        <a:prstGeom prst="blockArc">
          <a:avLst>
            <a:gd name="adj1" fmla="val 18900000"/>
            <a:gd name="adj2" fmla="val 2700000"/>
            <a:gd name="adj3" fmla="val 314"/>
          </a:avLst>
        </a:pr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191BBEA-BB4A-4A40-BE77-7B46E9084EB0}">
      <dsp:nvSpPr>
        <dsp:cNvPr id="0" name=""/>
        <dsp:cNvSpPr/>
      </dsp:nvSpPr>
      <dsp:spPr>
        <a:xfrm>
          <a:off x="575856" y="392590"/>
          <a:ext cx="7417386" cy="785590"/>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356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Obtener un consorcio microalgal a partir del agua de la represa de la EEQ ubicada en la parroquia de Cumbayá</a:t>
          </a:r>
          <a:endParaRPr lang="es-EC" sz="1600" kern="1200" dirty="0">
            <a:solidFill>
              <a:schemeClr val="tx1"/>
            </a:solidFill>
          </a:endParaRPr>
        </a:p>
      </dsp:txBody>
      <dsp:txXfrm>
        <a:off x="575856" y="392590"/>
        <a:ext cx="7417386" cy="785590"/>
      </dsp:txXfrm>
    </dsp:sp>
    <dsp:sp modelId="{BE15F198-33AA-4DF1-BC1F-D4B43EEE1862}">
      <dsp:nvSpPr>
        <dsp:cNvPr id="0" name=""/>
        <dsp:cNvSpPr/>
      </dsp:nvSpPr>
      <dsp:spPr>
        <a:xfrm>
          <a:off x="84863" y="294392"/>
          <a:ext cx="981987" cy="981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8B34D33-B132-4A23-B6D4-48C0AB09FBA0}">
      <dsp:nvSpPr>
        <dsp:cNvPr id="0" name=""/>
        <dsp:cNvSpPr/>
      </dsp:nvSpPr>
      <dsp:spPr>
        <a:xfrm>
          <a:off x="1026253" y="1571180"/>
          <a:ext cx="6966989" cy="785590"/>
        </a:xfrm>
        <a:prstGeom prst="rect">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356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Comparar la eficiencia en producción de biomasa </a:t>
          </a:r>
          <a:r>
            <a:rPr lang="es-ES" sz="1600" kern="1200" dirty="0" smtClean="0">
              <a:solidFill>
                <a:schemeClr val="tx1"/>
              </a:solidFill>
            </a:rPr>
            <a:t>obtenida </a:t>
          </a:r>
          <a:r>
            <a:rPr lang="es-ES" sz="1600" kern="1200" dirty="0" smtClean="0">
              <a:solidFill>
                <a:schemeClr val="tx1"/>
              </a:solidFill>
            </a:rPr>
            <a:t>al cultivar el consorcio microalgal con el agua del reservorio suplementada con diferentes concentraciones de fertilizante foliar Nitrofoska</a:t>
          </a:r>
          <a:endParaRPr lang="es-EC" sz="1600" kern="1200" dirty="0">
            <a:solidFill>
              <a:schemeClr val="tx1"/>
            </a:solidFill>
          </a:endParaRPr>
        </a:p>
      </dsp:txBody>
      <dsp:txXfrm>
        <a:off x="1026253" y="1571180"/>
        <a:ext cx="6966989" cy="785590"/>
      </dsp:txXfrm>
    </dsp:sp>
    <dsp:sp modelId="{EB3BFE6C-F926-4C5E-AC78-DC62FCF006FF}">
      <dsp:nvSpPr>
        <dsp:cNvPr id="0" name=""/>
        <dsp:cNvSpPr/>
      </dsp:nvSpPr>
      <dsp:spPr>
        <a:xfrm>
          <a:off x="535259" y="1472981"/>
          <a:ext cx="981987" cy="981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6D6025D-BA3F-4845-9081-6A64AB5B27F5}">
      <dsp:nvSpPr>
        <dsp:cNvPr id="0" name=""/>
        <dsp:cNvSpPr/>
      </dsp:nvSpPr>
      <dsp:spPr>
        <a:xfrm>
          <a:off x="1026253" y="2749769"/>
          <a:ext cx="6966989" cy="785590"/>
        </a:xfrm>
        <a:prstGeom prst="rect">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356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Establecer la productividad y el porcentaje lipídico de la biomasa microalgal producida con el agua del reservorio suplementada con la concentración del fertilizante foliar Nitrofoska antes seleccionada</a:t>
          </a:r>
          <a:endParaRPr lang="es-EC" sz="1600" b="1" kern="1200" dirty="0" smtClean="0">
            <a:solidFill>
              <a:schemeClr val="tx1"/>
            </a:solidFill>
          </a:endParaRPr>
        </a:p>
      </dsp:txBody>
      <dsp:txXfrm>
        <a:off x="1026253" y="2749769"/>
        <a:ext cx="6966989" cy="785590"/>
      </dsp:txXfrm>
    </dsp:sp>
    <dsp:sp modelId="{129E26AB-515F-4671-B6B7-1E57051044AB}">
      <dsp:nvSpPr>
        <dsp:cNvPr id="0" name=""/>
        <dsp:cNvSpPr/>
      </dsp:nvSpPr>
      <dsp:spPr>
        <a:xfrm>
          <a:off x="535259" y="2651570"/>
          <a:ext cx="981987" cy="981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4305F87-E3F4-4F99-9DC3-9E7972EBC3B9}">
      <dsp:nvSpPr>
        <dsp:cNvPr id="0" name=""/>
        <dsp:cNvSpPr/>
      </dsp:nvSpPr>
      <dsp:spPr>
        <a:xfrm>
          <a:off x="575856" y="3928359"/>
          <a:ext cx="7417386" cy="785590"/>
        </a:xfrm>
        <a:prstGeom prst="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3562"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Determinar la eficiencia de remoción de DQO, DBO</a:t>
          </a:r>
          <a:r>
            <a:rPr lang="es-ES" sz="1600" kern="1200" baseline="-25000" dirty="0" smtClean="0">
              <a:solidFill>
                <a:schemeClr val="tx1"/>
              </a:solidFill>
            </a:rPr>
            <a:t>5</a:t>
          </a:r>
          <a:r>
            <a:rPr lang="es-ES" sz="1600" kern="1200" dirty="0" smtClean="0">
              <a:solidFill>
                <a:schemeClr val="tx1"/>
              </a:solidFill>
            </a:rPr>
            <a:t>, Sulfatos, N y P total en el agua del reservorio de Guangopolo</a:t>
          </a:r>
          <a:endParaRPr lang="es-EC" sz="1600" b="1" kern="1200" dirty="0" smtClean="0">
            <a:solidFill>
              <a:schemeClr val="tx1"/>
            </a:solidFill>
          </a:endParaRPr>
        </a:p>
      </dsp:txBody>
      <dsp:txXfrm>
        <a:off x="575856" y="3928359"/>
        <a:ext cx="7417386" cy="785590"/>
      </dsp:txXfrm>
    </dsp:sp>
    <dsp:sp modelId="{D7B434F0-0E80-423F-9C9B-BC18676836E7}">
      <dsp:nvSpPr>
        <dsp:cNvPr id="0" name=""/>
        <dsp:cNvSpPr/>
      </dsp:nvSpPr>
      <dsp:spPr>
        <a:xfrm>
          <a:off x="84863" y="3830160"/>
          <a:ext cx="981987" cy="9819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A9D53-E633-46AA-AE85-CCCC26EE7EAB}">
      <dsp:nvSpPr>
        <dsp:cNvPr id="0" name=""/>
        <dsp:cNvSpPr/>
      </dsp:nvSpPr>
      <dsp:spPr>
        <a:xfrm>
          <a:off x="0" y="551139"/>
          <a:ext cx="6096000" cy="887809"/>
        </a:xfrm>
        <a:prstGeom prst="rightArrow">
          <a:avLst>
            <a:gd name="adj1" fmla="val 5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40940" numCol="1" spcCol="1270" anchor="ctr" anchorCtr="0">
          <a:noAutofit/>
        </a:bodyPr>
        <a:lstStyle/>
        <a:p>
          <a:pPr lvl="0" algn="l" defTabSz="666750">
            <a:lnSpc>
              <a:spcPct val="90000"/>
            </a:lnSpc>
            <a:spcBef>
              <a:spcPct val="0"/>
            </a:spcBef>
            <a:spcAft>
              <a:spcPct val="35000"/>
            </a:spcAft>
          </a:pPr>
          <a:r>
            <a:rPr lang="es-ES" sz="1500" kern="1200" dirty="0" smtClean="0"/>
            <a:t>Organismos fotosintéticos</a:t>
          </a:r>
          <a:endParaRPr lang="es-ES" sz="1500" kern="1200" dirty="0"/>
        </a:p>
      </dsp:txBody>
      <dsp:txXfrm>
        <a:off x="0" y="773091"/>
        <a:ext cx="5874048" cy="443905"/>
      </dsp:txXfrm>
    </dsp:sp>
    <dsp:sp modelId="{5769BFB1-AC1D-409D-8AC9-9965082D9FEB}">
      <dsp:nvSpPr>
        <dsp:cNvPr id="0" name=""/>
        <dsp:cNvSpPr/>
      </dsp:nvSpPr>
      <dsp:spPr>
        <a:xfrm>
          <a:off x="0" y="1235768"/>
          <a:ext cx="1877568" cy="1710248"/>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Energía luminosa</a:t>
          </a:r>
        </a:p>
        <a:p>
          <a:pPr lvl="0" algn="l" defTabSz="666750">
            <a:lnSpc>
              <a:spcPct val="90000"/>
            </a:lnSpc>
            <a:spcBef>
              <a:spcPct val="0"/>
            </a:spcBef>
            <a:spcAft>
              <a:spcPct val="35000"/>
            </a:spcAft>
          </a:pPr>
          <a:endParaRPr lang="es-ES" sz="1500" kern="1200" dirty="0" smtClean="0"/>
        </a:p>
        <a:p>
          <a:pPr lvl="0" algn="l" defTabSz="666750">
            <a:lnSpc>
              <a:spcPct val="90000"/>
            </a:lnSpc>
            <a:spcBef>
              <a:spcPct val="0"/>
            </a:spcBef>
            <a:spcAft>
              <a:spcPct val="35000"/>
            </a:spcAft>
          </a:pPr>
          <a:endParaRPr lang="es-ES" sz="1500" kern="1200" dirty="0" smtClean="0"/>
        </a:p>
        <a:p>
          <a:pPr lvl="0" algn="l" defTabSz="666750">
            <a:lnSpc>
              <a:spcPct val="90000"/>
            </a:lnSpc>
            <a:spcBef>
              <a:spcPct val="0"/>
            </a:spcBef>
            <a:spcAft>
              <a:spcPct val="35000"/>
            </a:spcAft>
          </a:pPr>
          <a:r>
            <a:rPr lang="es-ES" sz="1500" kern="1200" dirty="0" smtClean="0"/>
            <a:t>Energía química</a:t>
          </a:r>
        </a:p>
      </dsp:txBody>
      <dsp:txXfrm>
        <a:off x="0" y="1235768"/>
        <a:ext cx="1877568" cy="1710248"/>
      </dsp:txXfrm>
    </dsp:sp>
    <dsp:sp modelId="{24837860-4AD6-4F0A-A642-1CFBACE68F3A}">
      <dsp:nvSpPr>
        <dsp:cNvPr id="0" name=""/>
        <dsp:cNvSpPr/>
      </dsp:nvSpPr>
      <dsp:spPr>
        <a:xfrm>
          <a:off x="1877568" y="847075"/>
          <a:ext cx="4218432" cy="887809"/>
        </a:xfrm>
        <a:prstGeom prst="rightArrow">
          <a:avLst>
            <a:gd name="adj1" fmla="val 5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40940" numCol="1" spcCol="1270" anchor="ctr" anchorCtr="0">
          <a:noAutofit/>
        </a:bodyPr>
        <a:lstStyle/>
        <a:p>
          <a:pPr lvl="0" algn="l" defTabSz="666750">
            <a:lnSpc>
              <a:spcPct val="90000"/>
            </a:lnSpc>
            <a:spcBef>
              <a:spcPct val="0"/>
            </a:spcBef>
            <a:spcAft>
              <a:spcPct val="35000"/>
            </a:spcAft>
          </a:pPr>
          <a:r>
            <a:rPr lang="es-ES" sz="1500" kern="1200" dirty="0" smtClean="0"/>
            <a:t>Morfología</a:t>
          </a:r>
          <a:endParaRPr lang="es-ES" sz="1500" kern="1200" dirty="0"/>
        </a:p>
      </dsp:txBody>
      <dsp:txXfrm>
        <a:off x="1877568" y="1069027"/>
        <a:ext cx="3996480" cy="443905"/>
      </dsp:txXfrm>
    </dsp:sp>
    <dsp:sp modelId="{CC80D1CD-9D01-4356-AADC-3424898A5565}">
      <dsp:nvSpPr>
        <dsp:cNvPr id="0" name=""/>
        <dsp:cNvSpPr/>
      </dsp:nvSpPr>
      <dsp:spPr>
        <a:xfrm>
          <a:off x="1853704" y="1548174"/>
          <a:ext cx="1877568" cy="1710248"/>
        </a:xfrm>
        <a:prstGeom prst="rect">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Diversas formas</a:t>
          </a:r>
        </a:p>
        <a:p>
          <a:pPr lvl="0" algn="l" defTabSz="666750">
            <a:lnSpc>
              <a:spcPct val="90000"/>
            </a:lnSpc>
            <a:spcBef>
              <a:spcPct val="0"/>
            </a:spcBef>
            <a:spcAft>
              <a:spcPct val="35000"/>
            </a:spcAft>
          </a:pPr>
          <a:r>
            <a:rPr lang="es-ES" sz="1500" kern="1200" dirty="0" smtClean="0"/>
            <a:t>Tamaño 2-200 µm</a:t>
          </a:r>
        </a:p>
        <a:p>
          <a:pPr lvl="0" algn="l" defTabSz="666750">
            <a:lnSpc>
              <a:spcPct val="90000"/>
            </a:lnSpc>
            <a:spcBef>
              <a:spcPct val="0"/>
            </a:spcBef>
            <a:spcAft>
              <a:spcPct val="35000"/>
            </a:spcAft>
          </a:pPr>
          <a:r>
            <a:rPr lang="es-ES" sz="1500" kern="1200" dirty="0" smtClean="0"/>
            <a:t>Unicelular- Colonias o cenobios </a:t>
          </a:r>
        </a:p>
      </dsp:txBody>
      <dsp:txXfrm>
        <a:off x="1853704" y="1548174"/>
        <a:ext cx="1877568" cy="1710248"/>
      </dsp:txXfrm>
    </dsp:sp>
    <dsp:sp modelId="{441912E0-36D1-4DC2-8C8C-AFFAE046BE40}">
      <dsp:nvSpPr>
        <dsp:cNvPr id="0" name=""/>
        <dsp:cNvSpPr/>
      </dsp:nvSpPr>
      <dsp:spPr>
        <a:xfrm>
          <a:off x="3755136" y="1143012"/>
          <a:ext cx="2340864" cy="887809"/>
        </a:xfrm>
        <a:prstGeom prst="rightArrow">
          <a:avLst>
            <a:gd name="adj1" fmla="val 5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40940" numCol="1" spcCol="1270" anchor="ctr" anchorCtr="0">
          <a:noAutofit/>
        </a:bodyPr>
        <a:lstStyle/>
        <a:p>
          <a:pPr lvl="0" algn="l" defTabSz="666750">
            <a:lnSpc>
              <a:spcPct val="90000"/>
            </a:lnSpc>
            <a:spcBef>
              <a:spcPct val="0"/>
            </a:spcBef>
            <a:spcAft>
              <a:spcPct val="35000"/>
            </a:spcAft>
          </a:pPr>
          <a:r>
            <a:rPr lang="es-ES" sz="1500" kern="1200" dirty="0" smtClean="0"/>
            <a:t>Plasticidad metabólica</a:t>
          </a:r>
          <a:endParaRPr lang="es-ES" sz="1500" kern="1200" dirty="0"/>
        </a:p>
      </dsp:txBody>
      <dsp:txXfrm>
        <a:off x="3755136" y="1364964"/>
        <a:ext cx="2118912" cy="443905"/>
      </dsp:txXfrm>
    </dsp:sp>
    <dsp:sp modelId="{9A93DAC2-0BBF-4950-BD0A-2B46B7D6B4C1}">
      <dsp:nvSpPr>
        <dsp:cNvPr id="0" name=""/>
        <dsp:cNvSpPr/>
      </dsp:nvSpPr>
      <dsp:spPr>
        <a:xfrm>
          <a:off x="3755136" y="1827641"/>
          <a:ext cx="1877568" cy="1685219"/>
        </a:xfrm>
        <a:prstGeom prst="rect">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b="0" i="0" kern="1200" dirty="0" smtClean="0"/>
            <a:t>Composición bioquímica</a:t>
          </a:r>
        </a:p>
        <a:p>
          <a:pPr lvl="0" algn="l" defTabSz="666750">
            <a:lnSpc>
              <a:spcPct val="90000"/>
            </a:lnSpc>
            <a:spcBef>
              <a:spcPct val="0"/>
            </a:spcBef>
            <a:spcAft>
              <a:spcPct val="35000"/>
            </a:spcAft>
          </a:pPr>
          <a:endParaRPr lang="es-ES" sz="1500" b="0" i="0" kern="1200" dirty="0" smtClean="0"/>
        </a:p>
        <a:p>
          <a:pPr lvl="0" algn="l" defTabSz="666750">
            <a:lnSpc>
              <a:spcPct val="90000"/>
            </a:lnSpc>
            <a:spcBef>
              <a:spcPct val="0"/>
            </a:spcBef>
            <a:spcAft>
              <a:spcPct val="35000"/>
            </a:spcAft>
          </a:pPr>
          <a:r>
            <a:rPr lang="es-ES" sz="1500" b="0" i="0" kern="1200" dirty="0" smtClean="0"/>
            <a:t>Condiciones de  cultivo</a:t>
          </a:r>
        </a:p>
      </dsp:txBody>
      <dsp:txXfrm>
        <a:off x="3755136" y="1827641"/>
        <a:ext cx="1877568" cy="16852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0.22725</cdr:x>
      <cdr:y>0.3865</cdr:y>
    </cdr:from>
    <cdr:to>
      <cdr:x>0.25141</cdr:x>
      <cdr:y>0.47846</cdr:y>
    </cdr:to>
    <cdr:sp macro="" textlink="">
      <cdr:nvSpPr>
        <cdr:cNvPr id="2" name="Flecha abajo 1"/>
        <cdr:cNvSpPr/>
      </cdr:nvSpPr>
      <cdr:spPr>
        <a:xfrm xmlns:a="http://schemas.openxmlformats.org/drawingml/2006/main">
          <a:off x="1080120" y="1196460"/>
          <a:ext cx="114831" cy="284674"/>
        </a:xfrm>
        <a:prstGeom xmlns:a="http://schemas.openxmlformats.org/drawingml/2006/main" prst="downArrow">
          <a:avLst/>
        </a:prstGeom>
      </cdr:spPr>
      <cdr:style>
        <a:lnRef xmlns:a="http://schemas.openxmlformats.org/drawingml/2006/main" idx="1">
          <a:schemeClr val="accent6"/>
        </a:lnRef>
        <a:fillRef xmlns:a="http://schemas.openxmlformats.org/drawingml/2006/main" idx="3">
          <a:schemeClr val="accent6"/>
        </a:fillRef>
        <a:effectRef xmlns:a="http://schemas.openxmlformats.org/drawingml/2006/main" idx="2">
          <a:schemeClr val="accent6"/>
        </a:effectRef>
        <a:fontRef xmlns:a="http://schemas.openxmlformats.org/drawingml/2006/main" idx="minor">
          <a:schemeClr val="lt1"/>
        </a:fontRef>
      </cdr:style>
    </cdr:sp>
  </cdr:relSizeAnchor>
</c:userShapes>
</file>

<file path=ppt/drawings/drawing2.xml><?xml version="1.0" encoding="utf-8"?>
<c:userShapes xmlns:c="http://schemas.openxmlformats.org/drawingml/2006/chart">
  <cdr:relSizeAnchor xmlns:cdr="http://schemas.openxmlformats.org/drawingml/2006/chartDrawing">
    <cdr:from>
      <cdr:x>0.25301</cdr:x>
      <cdr:y>0.40553</cdr:y>
    </cdr:from>
    <cdr:to>
      <cdr:x>0.27704</cdr:x>
      <cdr:y>0.50192</cdr:y>
    </cdr:to>
    <cdr:sp macro="" textlink="">
      <cdr:nvSpPr>
        <cdr:cNvPr id="2" name="Flecha abajo 1"/>
        <cdr:cNvSpPr/>
      </cdr:nvSpPr>
      <cdr:spPr>
        <a:xfrm xmlns:a="http://schemas.openxmlformats.org/drawingml/2006/main">
          <a:off x="1512168" y="1535215"/>
          <a:ext cx="143620" cy="364903"/>
        </a:xfrm>
        <a:prstGeom xmlns:a="http://schemas.openxmlformats.org/drawingml/2006/main" prst="downArrow">
          <a:avLst/>
        </a:prstGeom>
      </cdr:spPr>
      <cdr:style>
        <a:lnRef xmlns:a="http://schemas.openxmlformats.org/drawingml/2006/main" idx="1">
          <a:schemeClr val="accent6"/>
        </a:lnRef>
        <a:fillRef xmlns:a="http://schemas.openxmlformats.org/drawingml/2006/main" idx="3">
          <a:schemeClr val="accent6"/>
        </a:fillRef>
        <a:effectRef xmlns:a="http://schemas.openxmlformats.org/drawingml/2006/main" idx="2">
          <a:schemeClr val="accent6"/>
        </a:effectRef>
        <a:fontRef xmlns:a="http://schemas.openxmlformats.org/drawingml/2006/main" idx="minor">
          <a:schemeClr val="lt1"/>
        </a:fontRef>
      </cdr:style>
    </cdr:sp>
  </cdr:relSizeAnchor>
  <cdr:relSizeAnchor xmlns:cdr="http://schemas.openxmlformats.org/drawingml/2006/chartDrawing">
    <cdr:from>
      <cdr:x>0.48798</cdr:x>
      <cdr:y>0.00721</cdr:y>
    </cdr:from>
    <cdr:to>
      <cdr:x>0.51202</cdr:x>
      <cdr:y>0.1036</cdr:y>
    </cdr:to>
    <cdr:sp macro="" textlink="">
      <cdr:nvSpPr>
        <cdr:cNvPr id="3" name="Flecha abajo 2"/>
        <cdr:cNvSpPr/>
      </cdr:nvSpPr>
      <cdr:spPr>
        <a:xfrm xmlns:a="http://schemas.openxmlformats.org/drawingml/2006/main">
          <a:off x="2916522" y="27284"/>
          <a:ext cx="143620" cy="364902"/>
        </a:xfrm>
        <a:prstGeom xmlns:a="http://schemas.openxmlformats.org/drawingml/2006/main" prst="downArrow">
          <a:avLst/>
        </a:prstGeom>
      </cdr:spPr>
      <cdr:style>
        <a:lnRef xmlns:a="http://schemas.openxmlformats.org/drawingml/2006/main" idx="1">
          <a:schemeClr val="accent6"/>
        </a:lnRef>
        <a:fillRef xmlns:a="http://schemas.openxmlformats.org/drawingml/2006/main" idx="3">
          <a:schemeClr val="accent6"/>
        </a:fillRef>
        <a:effectRef xmlns:a="http://schemas.openxmlformats.org/drawingml/2006/main" idx="2">
          <a:schemeClr val="accent6"/>
        </a:effectRef>
        <a:fontRef xmlns:a="http://schemas.openxmlformats.org/drawingml/2006/main" idx="minor">
          <a:schemeClr val="lt1"/>
        </a:fontRef>
      </cdr:style>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231859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358173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1460936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50244"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z="1400" smtClean="0"/>
          </a:p>
        </p:txBody>
      </p:sp>
      <p:sp>
        <p:nvSpPr>
          <p:cNvPr id="4" name="Rectangle 25"/>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sz="1400" smtClean="0"/>
          </a:p>
        </p:txBody>
      </p:sp>
      <p:sp>
        <p:nvSpPr>
          <p:cNvPr id="5" name="Rectangle 26"/>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z="1400" smtClean="0"/>
          </a:p>
        </p:txBody>
      </p:sp>
      <p:sp>
        <p:nvSpPr>
          <p:cNvPr id="6" name="Rectangle 27"/>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sz="1400" smtClean="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mtClean="0"/>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02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D2388BBA-4E0B-49AA-A355-17F21763E159}" type="datetimeFigureOut">
              <a:rPr lang="es-EC">
                <a:solidFill>
                  <a:prstClr val="black">
                    <a:tint val="75000"/>
                  </a:prstClr>
                </a:solidFill>
              </a:rPr>
              <a:pPr>
                <a:defRPr/>
              </a:pPr>
              <a:t>6/12/2015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1CF87CD-FE36-4884-B23D-2AD7254A2144}"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72139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B767C00E-2FBF-400E-9C3F-2EB7319C8D49}" type="datetimeFigureOut">
              <a:rPr lang="es-EC">
                <a:solidFill>
                  <a:prstClr val="black">
                    <a:tint val="75000"/>
                  </a:prstClr>
                </a:solidFill>
              </a:rPr>
              <a:pPr>
                <a:defRPr/>
              </a:pPr>
              <a:t>6/12/2015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38D3DA9-78CE-44CC-80CA-A4E4F63DFFE1}"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3016831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0238E60-ACEF-4913-BDBB-BC7C60610A98}" type="datetimeFigureOut">
              <a:rPr lang="es-EC">
                <a:solidFill>
                  <a:prstClr val="black">
                    <a:tint val="75000"/>
                  </a:prstClr>
                </a:solidFill>
              </a:rPr>
              <a:pPr>
                <a:defRPr/>
              </a:pPr>
              <a:t>6/12/2015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6F59DFA-86B5-456F-B3EB-26A8667E1A25}"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45863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20F64B20-927E-482D-BC8A-ED1FDA6573A7}" type="datetimeFigureOut">
              <a:rPr lang="es-EC">
                <a:solidFill>
                  <a:prstClr val="black">
                    <a:tint val="75000"/>
                  </a:prstClr>
                </a:solidFill>
              </a:rPr>
              <a:pPr>
                <a:defRPr/>
              </a:pPr>
              <a:t>6/12/2015</a:t>
            </a:fld>
            <a:endParaRPr lang="es-EC">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0DC051F-1736-4ACF-9E9F-57F6CB84E643}"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39062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E5EE7176-76D5-4466-B40E-283B944F0D9E}" type="datetimeFigureOut">
              <a:rPr lang="es-EC">
                <a:solidFill>
                  <a:prstClr val="black">
                    <a:tint val="75000"/>
                  </a:prstClr>
                </a:solidFill>
              </a:rPr>
              <a:pPr>
                <a:defRPr/>
              </a:pPr>
              <a:t>6/12/2015</a:t>
            </a:fld>
            <a:endParaRPr lang="es-EC">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5A40952A-0B98-4E4C-8ACE-153BC80D84FB}"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73303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28989505-D645-4C28-A2A5-FC9B429A6273}" type="datetimeFigureOut">
              <a:rPr lang="es-EC">
                <a:solidFill>
                  <a:prstClr val="black">
                    <a:tint val="75000"/>
                  </a:prstClr>
                </a:solidFill>
              </a:rPr>
              <a:pPr>
                <a:defRPr/>
              </a:pPr>
              <a:t>6/12/2015</a:t>
            </a:fld>
            <a:endParaRPr lang="es-EC">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58DA671E-19CA-43A3-B51D-F0948378B09E}"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786490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FCB0A21-180E-46E2-932F-F237B3F2417A}" type="datetimeFigureOut">
              <a:rPr lang="es-EC">
                <a:solidFill>
                  <a:prstClr val="black">
                    <a:tint val="75000"/>
                  </a:prstClr>
                </a:solidFill>
              </a:rPr>
              <a:pPr>
                <a:defRPr/>
              </a:pPr>
              <a:t>6/12/2015</a:t>
            </a:fld>
            <a:endParaRPr lang="es-EC">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75EBA8DB-79FA-4C48-8BD8-7E5696457ABE}"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49742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2054649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B6AA280-4C47-4F8B-A348-C2AE3AFA1BBE}" type="datetimeFigureOut">
              <a:rPr lang="es-EC">
                <a:solidFill>
                  <a:prstClr val="black">
                    <a:tint val="75000"/>
                  </a:prstClr>
                </a:solidFill>
              </a:rPr>
              <a:pPr>
                <a:defRPr/>
              </a:pPr>
              <a:t>6/12/2015</a:t>
            </a:fld>
            <a:endParaRPr lang="es-EC">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8282037-9A04-4CAE-B8E3-EEC109ACC615}"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23114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624B713-12E9-46E3-AF9A-31220195D550}" type="datetimeFigureOut">
              <a:rPr lang="es-EC">
                <a:solidFill>
                  <a:prstClr val="black">
                    <a:tint val="75000"/>
                  </a:prstClr>
                </a:solidFill>
              </a:rPr>
              <a:pPr>
                <a:defRPr/>
              </a:pPr>
              <a:t>6/12/2015</a:t>
            </a:fld>
            <a:endParaRPr lang="es-EC">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98DD4DE-E0DE-4AC6-84BE-A2CC96AA7849}"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23401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AB934D81-8CB9-44B5-B5BD-DF378429FD2C}" type="datetimeFigureOut">
              <a:rPr lang="es-EC">
                <a:solidFill>
                  <a:prstClr val="black">
                    <a:tint val="75000"/>
                  </a:prstClr>
                </a:solidFill>
              </a:rPr>
              <a:pPr>
                <a:defRPr/>
              </a:pPr>
              <a:t>6/12/2015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C25C6D6-B608-473B-84D7-F0077A30FD71}"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741247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F61E0DEB-C954-4B40-A3CD-C5B96F3D16D8}" type="datetimeFigureOut">
              <a:rPr lang="es-EC">
                <a:solidFill>
                  <a:prstClr val="black">
                    <a:tint val="75000"/>
                  </a:prstClr>
                </a:solidFill>
              </a:rPr>
              <a:pPr>
                <a:defRPr/>
              </a:pPr>
              <a:t>6/12/2015</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307DA1A-612D-4387-9A48-D4A8D2188E02}" type="slidenum">
              <a:rPr lang="es-EC">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3454231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3143"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S" altLang="es-ES" sz="1400" smtClean="0">
              <a:solidFill>
                <a:prstClr val="black"/>
              </a:solidFill>
            </a:endParaRPr>
          </a:p>
        </p:txBody>
      </p:sp>
      <p:sp>
        <p:nvSpPr>
          <p:cNvPr id="4" name="Rectangle 25"/>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S" altLang="es-ES" sz="1400" smtClean="0">
              <a:solidFill>
                <a:prstClr val="black"/>
              </a:solidFill>
            </a:endParaRPr>
          </a:p>
        </p:txBody>
      </p:sp>
      <p:sp>
        <p:nvSpPr>
          <p:cNvPr id="5" name="Rectangle 26"/>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S" altLang="es-ES" sz="1400" smtClean="0">
              <a:solidFill>
                <a:prstClr val="black"/>
              </a:solidFill>
            </a:endParaRPr>
          </a:p>
        </p:txBody>
      </p:sp>
      <p:sp>
        <p:nvSpPr>
          <p:cNvPr id="6" name="Rectangle 27"/>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S" altLang="es-ES" sz="1400" smtClean="0">
              <a:solidFill>
                <a:prstClr val="black"/>
              </a:solidFill>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mtClean="0">
              <a:solidFill>
                <a:prstClr val="black"/>
              </a:solidFill>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56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129237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310400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355677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229109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293920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28487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CA9A7C-A5BA-443C-9C57-336220DB24E2}" type="datetimeFigureOut">
              <a:rPr lang="es-EC" smtClean="0"/>
              <a:t>6/12/2015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8630D45-60C1-458B-8DE1-8C42B1377F53}" type="slidenum">
              <a:rPr lang="es-EC" smtClean="0"/>
              <a:t>‹Nº›</a:t>
            </a:fld>
            <a:endParaRPr lang="es-EC"/>
          </a:p>
        </p:txBody>
      </p:sp>
    </p:spTree>
    <p:extLst>
      <p:ext uri="{BB962C8B-B14F-4D97-AF65-F5344CB8AC3E}">
        <p14:creationId xmlns:p14="http://schemas.microsoft.com/office/powerpoint/2010/main" val="175062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9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9A7C-A5BA-443C-9C57-336220DB24E2}" type="datetimeFigureOut">
              <a:rPr lang="es-EC" smtClean="0"/>
              <a:t>6/12/2015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30D45-60C1-458B-8DE1-8C42B1377F53}" type="slidenum">
              <a:rPr lang="es-EC" smtClean="0"/>
              <a:t>‹Nº›</a:t>
            </a:fld>
            <a:endParaRPr lang="es-EC"/>
          </a:p>
        </p:txBody>
      </p:sp>
    </p:spTree>
    <p:extLst>
      <p:ext uri="{BB962C8B-B14F-4D97-AF65-F5344CB8AC3E}">
        <p14:creationId xmlns:p14="http://schemas.microsoft.com/office/powerpoint/2010/main" val="387419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9000"/>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s-EC" alt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s-EC" alt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D2F1BAE0-B584-4F7E-BA13-721CF0AEAB0E}" type="datetimeFigureOut">
              <a:rPr lang="es-EC">
                <a:solidFill>
                  <a:prstClr val="black">
                    <a:tint val="75000"/>
                  </a:prstClr>
                </a:solidFill>
                <a:latin typeface="Arial" charset="0"/>
              </a:rPr>
              <a:pPr fontAlgn="base">
                <a:spcBef>
                  <a:spcPct val="0"/>
                </a:spcBef>
                <a:spcAft>
                  <a:spcPct val="0"/>
                </a:spcAft>
                <a:defRPr/>
              </a:pPr>
              <a:t>6/12/2015</a:t>
            </a:fld>
            <a:endParaRPr lang="es-EC">
              <a:solidFill>
                <a:prstClr val="black">
                  <a:tint val="75000"/>
                </a:prstClr>
              </a:solidFill>
              <a:latin typeface="Arial"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C">
              <a:solidFill>
                <a:prstClr val="black">
                  <a:tint val="75000"/>
                </a:prstClr>
              </a:solidFill>
              <a:latin typeface="Arial"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00988107-F3C9-4C40-A802-329AAF008D58}" type="slidenum">
              <a:rPr lang="es-EC">
                <a:solidFill>
                  <a:prstClr val="black">
                    <a:tint val="75000"/>
                  </a:prstClr>
                </a:solidFill>
                <a:latin typeface="Arial" charset="0"/>
              </a:rPr>
              <a:pPr fontAlgn="base">
                <a:spcBef>
                  <a:spcPct val="0"/>
                </a:spcBef>
                <a:spcAft>
                  <a:spcPct val="0"/>
                </a:spcAft>
                <a:defRPr/>
              </a:pPr>
              <a:t>‹Nº›</a:t>
            </a:fld>
            <a:endParaRPr lang="es-EC">
              <a:solidFill>
                <a:prstClr val="black">
                  <a:tint val="75000"/>
                </a:prstClr>
              </a:solidFill>
              <a:latin typeface="Arial" charset="0"/>
            </a:endParaRPr>
          </a:p>
        </p:txBody>
      </p:sp>
      <p:sp>
        <p:nvSpPr>
          <p:cNvPr id="7"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mtClean="0">
              <a:solidFill>
                <a:prstClr val="black"/>
              </a:solidFill>
            </a:endParaRPr>
          </a:p>
        </p:txBody>
      </p:sp>
      <p:sp>
        <p:nvSpPr>
          <p:cNvPr id="8"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mtClean="0">
              <a:solidFill>
                <a:prstClr val="black"/>
              </a:solidFill>
            </a:endParaRPr>
          </a:p>
        </p:txBody>
      </p:sp>
      <p:sp>
        <p:nvSpPr>
          <p:cNvPr id="1033"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C">
              <a:solidFill>
                <a:prstClr val="black"/>
              </a:solidFill>
              <a:latin typeface="Arial" charset="0"/>
            </a:endParaRPr>
          </a:p>
        </p:txBody>
      </p:sp>
      <p:sp>
        <p:nvSpPr>
          <p:cNvPr id="1034"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s-EC">
              <a:solidFill>
                <a:prstClr val="black"/>
              </a:solidFill>
              <a:latin typeface="Arial" charset="0"/>
            </a:endParaRPr>
          </a:p>
        </p:txBody>
      </p:sp>
      <p:pic>
        <p:nvPicPr>
          <p:cNvPr id="1035" name="Picture 26" descr="LOGO ESPE ORIGINAL copia"/>
          <p:cNvPicPr>
            <a:picLocks noChangeAspect="1" noChangeArrowheads="1"/>
          </p:cNvPicPr>
          <p:nvPr userDrawn="1"/>
        </p:nvPicPr>
        <p:blipFill>
          <a:blip r:embed="rId15">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6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9.xml"/><Relationship Id="rId7" Type="http://schemas.openxmlformats.org/officeDocument/2006/relationships/image" Target="../media/image16.emf"/><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emf"/><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250.png"/><Relationship Id="rId5" Type="http://schemas.openxmlformats.org/officeDocument/2006/relationships/image" Target="../media/image26.jpeg"/><Relationship Id="rId4" Type="http://schemas.openxmlformats.org/officeDocument/2006/relationships/image" Target="../media/image30.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4.png"/><Relationship Id="rId7" Type="http://schemas.openxmlformats.org/officeDocument/2006/relationships/image" Target="../media/image32.jpeg"/><Relationship Id="rId2" Type="http://schemas.openxmlformats.org/officeDocument/2006/relationships/image" Target="../media/image33.jpeg"/><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2.jpeg"/><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1.jpeg"/><Relationship Id="rId5" Type="http://schemas.openxmlformats.org/officeDocument/2006/relationships/image" Target="../media/image40.png"/><Relationship Id="rId10" Type="http://schemas.openxmlformats.org/officeDocument/2006/relationships/image" Target="../media/image8.png"/><Relationship Id="rId4" Type="http://schemas.openxmlformats.org/officeDocument/2006/relationships/image" Target="../media/image39.png"/><Relationship Id="rId9"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Layout" Target="../diagrams/layout1.xml"/><Relationship Id="rId7" Type="http://schemas.openxmlformats.org/officeDocument/2006/relationships/slide" Target="slide5.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12.xm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diagramColors" Target="../diagrams/colors12.xml"/><Relationship Id="rId2"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diagramColors" Target="../diagrams/colors11.xml"/><Relationship Id="rId11" Type="http://schemas.openxmlformats.org/officeDocument/2006/relationships/diagramQuickStyle" Target="../diagrams/quickStyle12.xml"/><Relationship Id="rId5" Type="http://schemas.openxmlformats.org/officeDocument/2006/relationships/diagramQuickStyle" Target="../diagrams/quickStyle11.xml"/><Relationship Id="rId10" Type="http://schemas.openxmlformats.org/officeDocument/2006/relationships/diagramLayout" Target="../diagrams/layout12.xml"/><Relationship Id="rId4" Type="http://schemas.openxmlformats.org/officeDocument/2006/relationships/diagramLayout" Target="../diagrams/layout11.xml"/><Relationship Id="rId9"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diagramColors" Target="../diagrams/colors15.xml"/><Relationship Id="rId3" Type="http://schemas.openxmlformats.org/officeDocument/2006/relationships/chart" Target="../charts/chart2.xml"/><Relationship Id="rId7" Type="http://schemas.openxmlformats.org/officeDocument/2006/relationships/diagramQuickStyle" Target="../diagrams/quickStyle14.xml"/><Relationship Id="rId12" Type="http://schemas.openxmlformats.org/officeDocument/2006/relationships/diagramQuickStyle" Target="../diagrams/quickStyle15.xml"/><Relationship Id="rId2"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diagramLayout" Target="../diagrams/layout14.xml"/><Relationship Id="rId11" Type="http://schemas.openxmlformats.org/officeDocument/2006/relationships/diagramLayout" Target="../diagrams/layout15.xml"/><Relationship Id="rId5" Type="http://schemas.openxmlformats.org/officeDocument/2006/relationships/diagramData" Target="../diagrams/data14.xml"/><Relationship Id="rId10" Type="http://schemas.openxmlformats.org/officeDocument/2006/relationships/diagramData" Target="../diagrams/data15.xml"/><Relationship Id="rId4" Type="http://schemas.openxmlformats.org/officeDocument/2006/relationships/image" Target="../media/image8.png"/><Relationship Id="rId9" Type="http://schemas.microsoft.com/office/2007/relationships/diagramDrawing" Target="../diagrams/drawing14.xml"/><Relationship Id="rId14" Type="http://schemas.microsoft.com/office/2007/relationships/diagramDrawing" Target="../diagrams/drawing15.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6.xml"/><Relationship Id="rId13" Type="http://schemas.openxmlformats.org/officeDocument/2006/relationships/diagramColors" Target="../diagrams/colors17.xml"/><Relationship Id="rId3" Type="http://schemas.openxmlformats.org/officeDocument/2006/relationships/image" Target="../media/image8.png"/><Relationship Id="rId7" Type="http://schemas.openxmlformats.org/officeDocument/2006/relationships/diagramQuickStyle" Target="../diagrams/quickStyle16.xml"/><Relationship Id="rId12" Type="http://schemas.openxmlformats.org/officeDocument/2006/relationships/diagramQuickStyle" Target="../diagrams/quickStyle17.xml"/><Relationship Id="rId2" Type="http://schemas.openxmlformats.org/officeDocument/2006/relationships/chart" Target="../charts/chart3.xml"/><Relationship Id="rId1" Type="http://schemas.openxmlformats.org/officeDocument/2006/relationships/slideLayout" Target="../slideLayouts/slideLayout14.xml"/><Relationship Id="rId6" Type="http://schemas.openxmlformats.org/officeDocument/2006/relationships/diagramLayout" Target="../diagrams/layout16.xml"/><Relationship Id="rId11" Type="http://schemas.openxmlformats.org/officeDocument/2006/relationships/diagramLayout" Target="../diagrams/layout17.xml"/><Relationship Id="rId5" Type="http://schemas.openxmlformats.org/officeDocument/2006/relationships/diagramData" Target="../diagrams/data16.xml"/><Relationship Id="rId10" Type="http://schemas.openxmlformats.org/officeDocument/2006/relationships/diagramData" Target="../diagrams/data17.xml"/><Relationship Id="rId4" Type="http://schemas.openxmlformats.org/officeDocument/2006/relationships/chart" Target="../charts/chart4.xml"/><Relationship Id="rId9" Type="http://schemas.microsoft.com/office/2007/relationships/diagramDrawing" Target="../diagrams/drawing16.xml"/><Relationship Id="rId14" Type="http://schemas.microsoft.com/office/2007/relationships/diagramDrawing" Target="../diagrams/drawing17.xml"/></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8.png"/><Relationship Id="rId7" Type="http://schemas.openxmlformats.org/officeDocument/2006/relationships/diagramColors" Target="../diagrams/colors18.xml"/><Relationship Id="rId2" Type="http://schemas.openxmlformats.org/officeDocument/2006/relationships/chart" Target="../charts/chart5.xml"/><Relationship Id="rId1" Type="http://schemas.openxmlformats.org/officeDocument/2006/relationships/slideLayout" Target="../slideLayouts/slideLayout14.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chart" Target="../charts/chart6.xml"/></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3" Type="http://schemas.openxmlformats.org/officeDocument/2006/relationships/chart" Target="../charts/chart7.xml"/><Relationship Id="rId7" Type="http://schemas.openxmlformats.org/officeDocument/2006/relationships/diagramColors" Target="../diagrams/colors19.xml"/><Relationship Id="rId12" Type="http://schemas.openxmlformats.org/officeDocument/2006/relationships/diagramColors" Target="../diagrams/colors20.xm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0" Type="http://schemas.openxmlformats.org/officeDocument/2006/relationships/diagramLayout" Target="../diagrams/layout20.xml"/><Relationship Id="rId4" Type="http://schemas.openxmlformats.org/officeDocument/2006/relationships/diagramData" Target="../diagrams/data19.xml"/><Relationship Id="rId9" Type="http://schemas.openxmlformats.org/officeDocument/2006/relationships/diagramData" Target="../diagrams/data20.xml"/></Relationships>
</file>

<file path=ppt/slides/_rels/slide26.xml.rels><?xml version="1.0" encoding="UTF-8" standalone="yes"?>
<Relationships xmlns="http://schemas.openxmlformats.org/package/2006/relationships"><Relationship Id="rId8" Type="http://schemas.microsoft.com/office/2007/relationships/diagramDrawing" Target="../diagrams/drawing21.xml"/><Relationship Id="rId13" Type="http://schemas.openxmlformats.org/officeDocument/2006/relationships/diagramQuickStyle" Target="../diagrams/quickStyle22.xml"/><Relationship Id="rId3" Type="http://schemas.openxmlformats.org/officeDocument/2006/relationships/image" Target="../media/image8.png"/><Relationship Id="rId7" Type="http://schemas.openxmlformats.org/officeDocument/2006/relationships/diagramColors" Target="../diagrams/colors21.xml"/><Relationship Id="rId12" Type="http://schemas.openxmlformats.org/officeDocument/2006/relationships/diagramLayout" Target="../diagrams/layout22.xml"/><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diagramQuickStyle" Target="../diagrams/quickStyle21.xml"/><Relationship Id="rId11" Type="http://schemas.openxmlformats.org/officeDocument/2006/relationships/diagramData" Target="../diagrams/data22.xml"/><Relationship Id="rId5" Type="http://schemas.openxmlformats.org/officeDocument/2006/relationships/diagramLayout" Target="../diagrams/layout21.xml"/><Relationship Id="rId15" Type="http://schemas.microsoft.com/office/2007/relationships/diagramDrawing" Target="../diagrams/drawing22.xml"/><Relationship Id="rId10" Type="http://schemas.openxmlformats.org/officeDocument/2006/relationships/chart" Target="../charts/chart8.xml"/><Relationship Id="rId4" Type="http://schemas.openxmlformats.org/officeDocument/2006/relationships/diagramData" Target="../diagrams/data21.xml"/><Relationship Id="rId9" Type="http://schemas.openxmlformats.org/officeDocument/2006/relationships/image" Target="../media/image48.emf"/><Relationship Id="rId14" Type="http://schemas.openxmlformats.org/officeDocument/2006/relationships/diagramColors" Target="../diagrams/colors22.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chart" Target="../charts/chart9.xml"/><Relationship Id="rId1" Type="http://schemas.openxmlformats.org/officeDocument/2006/relationships/slideLayout" Target="../slideLayouts/slideLayout1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chart" Target="../charts/chart11.xml"/><Relationship Id="rId7" Type="http://schemas.openxmlformats.org/officeDocument/2006/relationships/diagramQuickStyle" Target="../diagrams/quickStyle24.xml"/><Relationship Id="rId2" Type="http://schemas.openxmlformats.org/officeDocument/2006/relationships/chart" Target="../charts/chart10.xml"/><Relationship Id="rId1" Type="http://schemas.openxmlformats.org/officeDocument/2006/relationships/slideLayout" Target="../slideLayouts/slideLayout14.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8.png"/><Relationship Id="rId9" Type="http://schemas.microsoft.com/office/2007/relationships/diagramDrawing" Target="../diagrams/drawing24.xml"/></Relationships>
</file>

<file path=ppt/slides/_rels/slide29.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3" Type="http://schemas.openxmlformats.org/officeDocument/2006/relationships/chart" Target="../charts/chart12.xml"/><Relationship Id="rId7" Type="http://schemas.openxmlformats.org/officeDocument/2006/relationships/diagramColors" Target="../diagrams/colors25.xml"/><Relationship Id="rId12" Type="http://schemas.openxmlformats.org/officeDocument/2006/relationships/diagramColors" Target="../diagrams/colors26.xm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0" Type="http://schemas.openxmlformats.org/officeDocument/2006/relationships/diagramLayout" Target="../diagrams/layout26.xml"/><Relationship Id="rId4" Type="http://schemas.openxmlformats.org/officeDocument/2006/relationships/diagramData" Target="../diagrams/data25.xml"/><Relationship Id="rId9" Type="http://schemas.openxmlformats.org/officeDocument/2006/relationships/diagramData" Target="../diagrams/data26.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diagramColors" Target="../diagrams/colors27.xml"/><Relationship Id="rId11" Type="http://schemas.openxmlformats.org/officeDocument/2006/relationships/diagramColors" Target="../diagrams/colors27.xml"/><Relationship Id="rId5" Type="http://schemas.openxmlformats.org/officeDocument/2006/relationships/diagramQuickStyle" Target="../diagrams/quickStyle27.xml"/><Relationship Id="rId10"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diagramLayout" Target="../diagrams/layout2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8.png"/><Relationship Id="rId2" Type="http://schemas.openxmlformats.org/officeDocument/2006/relationships/diagramData" Target="../diagrams/data29.xml"/><Relationship Id="rId1" Type="http://schemas.openxmlformats.org/officeDocument/2006/relationships/slideLayout" Target="../slideLayouts/slideLayout14.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8.png"/><Relationship Id="rId2" Type="http://schemas.openxmlformats.org/officeDocument/2006/relationships/diagramData" Target="../diagrams/data31.xml"/><Relationship Id="rId1" Type="http://schemas.openxmlformats.org/officeDocument/2006/relationships/slideLayout" Target="../slideLayouts/slideLayout14.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3.jpeg"/><Relationship Id="rId4" Type="http://schemas.openxmlformats.org/officeDocument/2006/relationships/diagramQuickStyle" Target="../diagrams/quickStyle4.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5.xml"/><Relationship Id="rId7" Type="http://schemas.openxmlformats.org/officeDocument/2006/relationships/image" Target="../media/image14.emf"/><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Layout" Target="../diagrams/layout6.xml"/><Relationship Id="rId7"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8.xml"/><Relationship Id="rId7" Type="http://schemas.openxmlformats.org/officeDocument/2006/relationships/image" Target="../media/image15.jpeg"/><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9323"/>
            <a:ext cx="913324" cy="88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828" y="188640"/>
            <a:ext cx="225502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1260050" y="1124744"/>
            <a:ext cx="7621190" cy="1015663"/>
          </a:xfrm>
          <a:prstGeom prst="rect">
            <a:avLst/>
          </a:prstGeom>
          <a:noFill/>
        </p:spPr>
        <p:txBody>
          <a:bodyPr wrap="none" rtlCol="0">
            <a:spAutoFit/>
          </a:bodyPr>
          <a:lstStyle/>
          <a:p>
            <a:pPr algn="ctr"/>
            <a:r>
              <a:rPr lang="es-EC" sz="2000" b="1" dirty="0" smtClean="0">
                <a:effectLst>
                  <a:outerShdw blurRad="38100" dist="38100" dir="2700000" algn="tl">
                    <a:srgbClr val="000000">
                      <a:alpha val="43137"/>
                    </a:srgbClr>
                  </a:outerShdw>
                </a:effectLst>
                <a:latin typeface="Corbel" pitchFamily="34" charset="0"/>
                <a:cs typeface="Raavi" pitchFamily="34" charset="0"/>
              </a:rPr>
              <a:t>UNIVERSIDAD DE LAS FUERZAS ARMADAS - ESPE</a:t>
            </a:r>
          </a:p>
          <a:p>
            <a:pPr algn="ctr"/>
            <a:r>
              <a:rPr lang="es-EC" sz="2000" b="1" dirty="0" smtClean="0">
                <a:effectLst>
                  <a:outerShdw blurRad="38100" dist="38100" dir="2700000" algn="tl">
                    <a:srgbClr val="000000">
                      <a:alpha val="43137"/>
                    </a:srgbClr>
                  </a:outerShdw>
                </a:effectLst>
                <a:latin typeface="Corbel" pitchFamily="34" charset="0"/>
                <a:cs typeface="Raavi" pitchFamily="34" charset="0"/>
              </a:rPr>
              <a:t>DEPARTAMENTO DE CIENCIAS DE LA VIDA Y DE LA AGRICULTURA</a:t>
            </a:r>
          </a:p>
          <a:p>
            <a:pPr algn="ctr"/>
            <a:r>
              <a:rPr lang="es-EC" sz="2000" b="1" dirty="0" smtClean="0">
                <a:effectLst>
                  <a:outerShdw blurRad="38100" dist="38100" dir="2700000" algn="tl">
                    <a:srgbClr val="000000">
                      <a:alpha val="43137"/>
                    </a:srgbClr>
                  </a:outerShdw>
                </a:effectLst>
                <a:latin typeface="Corbel" pitchFamily="34" charset="0"/>
                <a:cs typeface="Raavi" pitchFamily="34" charset="0"/>
              </a:rPr>
              <a:t>CARRERA DE INGENIERÍA EN BIOTECNOLOGÍA</a:t>
            </a:r>
          </a:p>
        </p:txBody>
      </p:sp>
      <p:sp>
        <p:nvSpPr>
          <p:cNvPr id="8" name="7 CuadroTexto"/>
          <p:cNvSpPr txBox="1"/>
          <p:nvPr/>
        </p:nvSpPr>
        <p:spPr>
          <a:xfrm>
            <a:off x="2152122" y="2213576"/>
            <a:ext cx="5836305" cy="1846659"/>
          </a:xfrm>
          <a:prstGeom prst="rect">
            <a:avLst/>
          </a:prstGeom>
          <a:noFill/>
        </p:spPr>
        <p:txBody>
          <a:bodyPr wrap="square" rtlCol="0">
            <a:spAutoFit/>
          </a:bodyPr>
          <a:lstStyle/>
          <a:p>
            <a:pPr algn="ctr"/>
            <a:r>
              <a:rPr lang="es-ES" sz="1600" b="1" dirty="0">
                <a:cs typeface="Times New Roman" panose="02020603050405020304" pitchFamily="18" charset="0"/>
              </a:rPr>
              <a:t>EVALUACIÓN DE LA CAPACIDAD DE REMOCIÓN DE CONTAMINANTES, PRODUCTIVIDAD DE BIOMASA Y CONTENIDO LIPÍDICO, ALCANZADOS MEDIANTE EL CULTIVO DE UN CONSORCIO MICROALGAL UTILIZANDO AGUA CON NUTRIENTES DEL RESERVORIO DE GUANGOPOLO DE LA EMPRESA ELÉCTRICA QUITO, PICHINCHA</a:t>
            </a:r>
          </a:p>
          <a:p>
            <a:pPr algn="ctr"/>
            <a:endParaRPr lang="es-EC" b="1" dirty="0"/>
          </a:p>
        </p:txBody>
      </p:sp>
      <p:sp>
        <p:nvSpPr>
          <p:cNvPr id="11" name="10 CuadroTexto"/>
          <p:cNvSpPr txBox="1"/>
          <p:nvPr/>
        </p:nvSpPr>
        <p:spPr>
          <a:xfrm>
            <a:off x="3280702" y="4139788"/>
            <a:ext cx="3505704" cy="400110"/>
          </a:xfrm>
          <a:prstGeom prst="rect">
            <a:avLst/>
          </a:prstGeom>
          <a:noFill/>
        </p:spPr>
        <p:txBody>
          <a:bodyPr wrap="none" rtlCol="0" anchor="ctr" anchorCtr="1">
            <a:spAutoFit/>
          </a:bodyPr>
          <a:lstStyle/>
          <a:p>
            <a:pPr algn="ctr"/>
            <a:r>
              <a:rPr lang="es-EC" sz="2000" dirty="0" smtClean="0">
                <a:latin typeface="+mj-lt"/>
                <a:cs typeface="Raavi" pitchFamily="34" charset="0"/>
              </a:rPr>
              <a:t>Meneses Coral Magaly Maricela</a:t>
            </a:r>
            <a:endParaRPr lang="es-EC" sz="2000" dirty="0">
              <a:latin typeface="+mj-lt"/>
              <a:cs typeface="Raavi" pitchFamily="34" charset="0"/>
            </a:endParaRPr>
          </a:p>
        </p:txBody>
      </p:sp>
      <p:sp>
        <p:nvSpPr>
          <p:cNvPr id="12" name="11 CuadroTexto"/>
          <p:cNvSpPr txBox="1"/>
          <p:nvPr/>
        </p:nvSpPr>
        <p:spPr>
          <a:xfrm>
            <a:off x="4207053" y="5157192"/>
            <a:ext cx="1554400" cy="338554"/>
          </a:xfrm>
          <a:prstGeom prst="rect">
            <a:avLst/>
          </a:prstGeom>
          <a:noFill/>
        </p:spPr>
        <p:txBody>
          <a:bodyPr wrap="none" rtlCol="0">
            <a:spAutoFit/>
          </a:bodyPr>
          <a:lstStyle/>
          <a:p>
            <a:pPr algn="ctr"/>
            <a:r>
              <a:rPr lang="es-EC" sz="1600" dirty="0" smtClean="0">
                <a:latin typeface="Corbel" pitchFamily="34" charset="0"/>
                <a:cs typeface="Raavi" pitchFamily="34" charset="0"/>
              </a:rPr>
              <a:t>Diciembre, 2015</a:t>
            </a:r>
          </a:p>
        </p:txBody>
      </p:sp>
      <p:sp>
        <p:nvSpPr>
          <p:cNvPr id="13" name="12 CuadroTexto"/>
          <p:cNvSpPr txBox="1"/>
          <p:nvPr/>
        </p:nvSpPr>
        <p:spPr>
          <a:xfrm>
            <a:off x="3959512" y="4536123"/>
            <a:ext cx="2102692" cy="523220"/>
          </a:xfrm>
          <a:prstGeom prst="rect">
            <a:avLst/>
          </a:prstGeom>
          <a:noFill/>
        </p:spPr>
        <p:txBody>
          <a:bodyPr wrap="none" rtlCol="0" anchor="ctr" anchorCtr="1">
            <a:spAutoFit/>
          </a:bodyPr>
          <a:lstStyle/>
          <a:p>
            <a:pPr algn="ctr"/>
            <a:r>
              <a:rPr lang="es-EC" sz="1400" dirty="0" smtClean="0">
                <a:latin typeface="+mj-lt"/>
                <a:cs typeface="Raavi" pitchFamily="34" charset="0"/>
              </a:rPr>
              <a:t>DR. PETRONIO GAVILANES</a:t>
            </a:r>
          </a:p>
          <a:p>
            <a:pPr algn="ctr"/>
            <a:r>
              <a:rPr lang="es-EC" sz="1400" dirty="0" smtClean="0">
                <a:latin typeface="+mj-lt"/>
                <a:cs typeface="Raavi" pitchFamily="34" charset="0"/>
              </a:rPr>
              <a:t>ING. MARCO TAIPE</a:t>
            </a:r>
            <a:endParaRPr lang="es-EC" sz="1400" dirty="0">
              <a:latin typeface="+mj-lt"/>
              <a:cs typeface="Raavi" pitchFamily="34" charset="0"/>
            </a:endParaRPr>
          </a:p>
        </p:txBody>
      </p:sp>
    </p:spTree>
    <p:extLst>
      <p:ext uri="{BB962C8B-B14F-4D97-AF65-F5344CB8AC3E}">
        <p14:creationId xmlns:p14="http://schemas.microsoft.com/office/powerpoint/2010/main" val="115211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612358480"/>
              </p:ext>
            </p:extLst>
          </p:nvPr>
        </p:nvGraphicFramePr>
        <p:xfrm>
          <a:off x="251520" y="620688"/>
          <a:ext cx="8784976"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bwMode="auto">
          <a:xfrm>
            <a:off x="1860848" y="-7366"/>
            <a:ext cx="728315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2000" b="1" dirty="0" smtClean="0"/>
              <a:t>Marco teórico</a:t>
            </a:r>
            <a:endParaRPr lang="es-EC" sz="2000" b="1" dirty="0"/>
          </a:p>
        </p:txBody>
      </p:sp>
      <p:pic>
        <p:nvPicPr>
          <p:cNvPr id="7" name="Imagen 6"/>
          <p:cNvPicPr>
            <a:picLocks noChangeAspect="1"/>
          </p:cNvPicPr>
          <p:nvPr/>
        </p:nvPicPr>
        <p:blipFill>
          <a:blip r:embed="rId7"/>
          <a:stretch>
            <a:fillRect/>
          </a:stretch>
        </p:blipFill>
        <p:spPr>
          <a:xfrm>
            <a:off x="444294" y="321394"/>
            <a:ext cx="8579296" cy="5636598"/>
          </a:xfrm>
          <a:prstGeom prst="rect">
            <a:avLst/>
          </a:prstGeom>
        </p:spPr>
      </p:pic>
      <p:sp>
        <p:nvSpPr>
          <p:cNvPr id="2" name="Rectángulo redondeado 1"/>
          <p:cNvSpPr/>
          <p:nvPr/>
        </p:nvSpPr>
        <p:spPr>
          <a:xfrm>
            <a:off x="5436096" y="80950"/>
            <a:ext cx="3744416" cy="864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3600" b="1" i="1" dirty="0" smtClean="0">
                <a:solidFill>
                  <a:schemeClr val="tx1"/>
                </a:solidFill>
              </a:rPr>
              <a:t>Scenedesmus </a:t>
            </a:r>
            <a:r>
              <a:rPr lang="es-ES" sz="3600" b="1" dirty="0" smtClean="0">
                <a:solidFill>
                  <a:schemeClr val="tx1"/>
                </a:solidFill>
              </a:rPr>
              <a:t>sp. </a:t>
            </a:r>
            <a:r>
              <a:rPr lang="es-ES" sz="2000" b="1" dirty="0" smtClean="0">
                <a:solidFill>
                  <a:schemeClr val="tx1"/>
                </a:solidFill>
              </a:rPr>
              <a:t>(</a:t>
            </a:r>
            <a:r>
              <a:rPr lang="es-ES" sz="2000" dirty="0" err="1">
                <a:solidFill>
                  <a:schemeClr val="tx1"/>
                </a:solidFill>
              </a:rPr>
              <a:t>Meyen</a:t>
            </a:r>
            <a:r>
              <a:rPr lang="es-ES" sz="2000" dirty="0">
                <a:solidFill>
                  <a:schemeClr val="tx1"/>
                </a:solidFill>
              </a:rPr>
              <a:t>, </a:t>
            </a:r>
            <a:r>
              <a:rPr lang="es-ES" sz="2000" dirty="0" smtClean="0">
                <a:solidFill>
                  <a:schemeClr val="tx1"/>
                </a:solidFill>
              </a:rPr>
              <a:t>1829)</a:t>
            </a:r>
            <a:r>
              <a:rPr lang="es-ES" sz="2000" b="1" dirty="0" smtClean="0">
                <a:solidFill>
                  <a:schemeClr val="tx1"/>
                </a:solidFill>
              </a:rPr>
              <a:t> </a:t>
            </a:r>
            <a:endParaRPr lang="es-ES" sz="2000" b="1" dirty="0">
              <a:solidFill>
                <a:schemeClr val="tx1"/>
              </a:solidFill>
            </a:endParaRPr>
          </a:p>
        </p:txBody>
      </p:sp>
      <p:pic>
        <p:nvPicPr>
          <p:cNvPr id="6" name="Imagen 5"/>
          <p:cNvPicPr/>
          <p:nvPr/>
        </p:nvPicPr>
        <p:blipFill rotWithShape="1">
          <a:blip r:embed="rId8" cstate="print">
            <a:extLst>
              <a:ext uri="{28A0092B-C50C-407E-A947-70E740481C1C}">
                <a14:useLocalDpi xmlns:a14="http://schemas.microsoft.com/office/drawing/2010/main" val="0"/>
              </a:ext>
            </a:extLst>
          </a:blip>
          <a:srcRect b="6137"/>
          <a:stretch/>
        </p:blipFill>
        <p:spPr bwMode="auto">
          <a:xfrm>
            <a:off x="4886288" y="1310470"/>
            <a:ext cx="3816424" cy="3300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8" name="Rectángulo 7"/>
          <p:cNvSpPr/>
          <p:nvPr/>
        </p:nvSpPr>
        <p:spPr>
          <a:xfrm>
            <a:off x="561090" y="508749"/>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Células ovoides alargadas, </a:t>
            </a:r>
            <a:r>
              <a:rPr lang="es-ES" dirty="0">
                <a:solidFill>
                  <a:schemeClr val="tx1"/>
                </a:solidFill>
              </a:rPr>
              <a:t>color </a:t>
            </a:r>
            <a:r>
              <a:rPr lang="es-ES" dirty="0" smtClean="0">
                <a:solidFill>
                  <a:schemeClr val="tx1"/>
                </a:solidFill>
              </a:rPr>
              <a:t>verde, espinas o zetas</a:t>
            </a:r>
            <a:endParaRPr lang="es-ES" dirty="0">
              <a:solidFill>
                <a:schemeClr val="tx1"/>
              </a:solidFill>
            </a:endParaRPr>
          </a:p>
        </p:txBody>
      </p:sp>
      <p:sp>
        <p:nvSpPr>
          <p:cNvPr id="10" name="Rectángulo 9"/>
          <p:cNvSpPr/>
          <p:nvPr/>
        </p:nvSpPr>
        <p:spPr>
          <a:xfrm>
            <a:off x="535183" y="2781957"/>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a:t>
            </a:r>
            <a:r>
              <a:rPr lang="es-ES" dirty="0" smtClean="0">
                <a:solidFill>
                  <a:schemeClr val="tx1"/>
                </a:solidFill>
              </a:rPr>
              <a:t>lasticidad </a:t>
            </a:r>
            <a:r>
              <a:rPr lang="es-ES" dirty="0">
                <a:solidFill>
                  <a:schemeClr val="tx1"/>
                </a:solidFill>
              </a:rPr>
              <a:t>fenotípica propia del género</a:t>
            </a:r>
          </a:p>
        </p:txBody>
      </p:sp>
      <p:sp>
        <p:nvSpPr>
          <p:cNvPr id="11" name="Rectángulo 10"/>
          <p:cNvSpPr/>
          <p:nvPr/>
        </p:nvSpPr>
        <p:spPr>
          <a:xfrm>
            <a:off x="535183" y="5108859"/>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Adaptación a </a:t>
            </a:r>
            <a:r>
              <a:rPr lang="es-ES" dirty="0">
                <a:solidFill>
                  <a:schemeClr val="tx1"/>
                </a:solidFill>
              </a:rPr>
              <a:t>distintos contaminantes</a:t>
            </a:r>
          </a:p>
        </p:txBody>
      </p:sp>
      <p:sp>
        <p:nvSpPr>
          <p:cNvPr id="12" name="Rectángulo 11"/>
          <p:cNvSpPr/>
          <p:nvPr/>
        </p:nvSpPr>
        <p:spPr>
          <a:xfrm>
            <a:off x="568974" y="1610136"/>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Independientes- Cenobios</a:t>
            </a:r>
            <a:endParaRPr lang="es-ES" dirty="0">
              <a:solidFill>
                <a:schemeClr val="tx1"/>
              </a:solidFill>
            </a:endParaRPr>
          </a:p>
        </p:txBody>
      </p:sp>
      <p:sp>
        <p:nvSpPr>
          <p:cNvPr id="13" name="Rectángulo 12"/>
          <p:cNvSpPr/>
          <p:nvPr/>
        </p:nvSpPr>
        <p:spPr>
          <a:xfrm>
            <a:off x="576168" y="3994083"/>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Contenido lipídico 7 - 53%</a:t>
            </a:r>
            <a:endParaRPr lang="es-ES" dirty="0">
              <a:solidFill>
                <a:schemeClr val="tx1"/>
              </a:solidFill>
            </a:endParaRPr>
          </a:p>
        </p:txBody>
      </p:sp>
      <p:pic>
        <p:nvPicPr>
          <p:cNvPr id="1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5322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860848" y="-7366"/>
            <a:ext cx="728315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2000" b="1" dirty="0" smtClean="0"/>
              <a:t>Marco teórico</a:t>
            </a:r>
            <a:endParaRPr lang="es-EC" sz="2000" b="1" dirty="0"/>
          </a:p>
        </p:txBody>
      </p:sp>
      <p:pic>
        <p:nvPicPr>
          <p:cNvPr id="7" name="Imagen 6"/>
          <p:cNvPicPr>
            <a:picLocks noChangeAspect="1"/>
          </p:cNvPicPr>
          <p:nvPr/>
        </p:nvPicPr>
        <p:blipFill>
          <a:blip r:embed="rId2"/>
          <a:stretch>
            <a:fillRect/>
          </a:stretch>
        </p:blipFill>
        <p:spPr>
          <a:xfrm>
            <a:off x="564704" y="514006"/>
            <a:ext cx="8579296" cy="5636598"/>
          </a:xfrm>
          <a:prstGeom prst="rect">
            <a:avLst/>
          </a:prstGeom>
        </p:spPr>
      </p:pic>
      <p:sp>
        <p:nvSpPr>
          <p:cNvPr id="8" name="Rectángulo redondeado 7"/>
          <p:cNvSpPr/>
          <p:nvPr/>
        </p:nvSpPr>
        <p:spPr>
          <a:xfrm>
            <a:off x="5436096" y="80950"/>
            <a:ext cx="3744416" cy="864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3600" b="1" i="1" dirty="0" smtClean="0">
                <a:solidFill>
                  <a:schemeClr val="tx1"/>
                </a:solidFill>
              </a:rPr>
              <a:t>Chlorococcum </a:t>
            </a:r>
            <a:r>
              <a:rPr lang="es-ES" sz="3600" b="1" dirty="0" smtClean="0">
                <a:solidFill>
                  <a:schemeClr val="tx1"/>
                </a:solidFill>
              </a:rPr>
              <a:t>sp.  </a:t>
            </a:r>
            <a:endParaRPr lang="es-ES" sz="3600" b="1" dirty="0">
              <a:solidFill>
                <a:schemeClr val="tx1"/>
              </a:solidFill>
            </a:endParaRPr>
          </a:p>
        </p:txBody>
      </p:sp>
      <p:pic>
        <p:nvPicPr>
          <p:cNvPr id="5" name="Imagen 4" descr="E:\Fotos Tesis\Consorcio escala grande.bmp"/>
          <p:cNvPicPr/>
          <p:nvPr/>
        </p:nvPicPr>
        <p:blipFill rotWithShape="1">
          <a:blip r:embed="rId3" cstate="print">
            <a:extLst>
              <a:ext uri="{28A0092B-C50C-407E-A947-70E740481C1C}">
                <a14:useLocalDpi xmlns:a14="http://schemas.microsoft.com/office/drawing/2010/main" val="0"/>
              </a:ext>
            </a:extLst>
          </a:blip>
          <a:srcRect t="2356" b="5828"/>
          <a:stretch/>
        </p:blipFill>
        <p:spPr bwMode="auto">
          <a:xfrm>
            <a:off x="5004048" y="1414970"/>
            <a:ext cx="3816424" cy="34367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6" name="Rectángulo 5"/>
          <p:cNvSpPr/>
          <p:nvPr/>
        </p:nvSpPr>
        <p:spPr>
          <a:xfrm>
            <a:off x="683568" y="512998"/>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a:t>
            </a:r>
            <a:r>
              <a:rPr lang="es-ES" dirty="0" smtClean="0">
                <a:solidFill>
                  <a:schemeClr val="tx1"/>
                </a:solidFill>
              </a:rPr>
              <a:t>élulas </a:t>
            </a:r>
            <a:r>
              <a:rPr lang="es-ES" dirty="0">
                <a:solidFill>
                  <a:schemeClr val="tx1"/>
                </a:solidFill>
              </a:rPr>
              <a:t>esféricas de tamaños variados, inmóviles, de color verde</a:t>
            </a:r>
          </a:p>
        </p:txBody>
      </p:sp>
      <p:sp>
        <p:nvSpPr>
          <p:cNvPr id="9" name="Rectángulo 8"/>
          <p:cNvSpPr/>
          <p:nvPr/>
        </p:nvSpPr>
        <p:spPr>
          <a:xfrm>
            <a:off x="683568" y="1687902"/>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0" name="Rectángulo 9"/>
          <p:cNvSpPr/>
          <p:nvPr/>
        </p:nvSpPr>
        <p:spPr>
          <a:xfrm>
            <a:off x="704480" y="2862806"/>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1" name="Rectángulo 10"/>
          <p:cNvSpPr/>
          <p:nvPr/>
        </p:nvSpPr>
        <p:spPr>
          <a:xfrm>
            <a:off x="605194" y="5259852"/>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Adaptación a condiciones </a:t>
            </a:r>
            <a:r>
              <a:rPr lang="es-ES" dirty="0">
                <a:solidFill>
                  <a:schemeClr val="tx1"/>
                </a:solidFill>
              </a:rPr>
              <a:t>ambientales extremas</a:t>
            </a:r>
          </a:p>
        </p:txBody>
      </p:sp>
      <p:sp>
        <p:nvSpPr>
          <p:cNvPr id="13" name="Rectángulo 12"/>
          <p:cNvSpPr/>
          <p:nvPr/>
        </p:nvSpPr>
        <p:spPr>
          <a:xfrm>
            <a:off x="827584" y="5161188"/>
            <a:ext cx="28083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 name="Rectángulo 1"/>
          <p:cNvSpPr/>
          <p:nvPr/>
        </p:nvSpPr>
        <p:spPr>
          <a:xfrm>
            <a:off x="1043608" y="1899280"/>
            <a:ext cx="1631152" cy="369332"/>
          </a:xfrm>
          <a:prstGeom prst="rect">
            <a:avLst/>
          </a:prstGeom>
        </p:spPr>
        <p:txBody>
          <a:bodyPr wrap="none">
            <a:spAutoFit/>
          </a:bodyPr>
          <a:lstStyle/>
          <a:p>
            <a:r>
              <a:rPr lang="es-ES" dirty="0">
                <a:latin typeface="Arial" panose="020B0604020202020204" pitchFamily="34" charset="0"/>
                <a:ea typeface="Calibri" panose="020F0502020204030204" pitchFamily="34" charset="0"/>
              </a:rPr>
              <a:t> </a:t>
            </a:r>
            <a:r>
              <a:rPr lang="es-ES" dirty="0" smtClean="0">
                <a:ea typeface="Calibri" panose="020F0502020204030204" pitchFamily="34" charset="0"/>
              </a:rPr>
              <a:t>Pared delgada </a:t>
            </a:r>
            <a:endParaRPr lang="es-ES" dirty="0"/>
          </a:p>
        </p:txBody>
      </p:sp>
      <p:sp>
        <p:nvSpPr>
          <p:cNvPr id="12" name="Rectángulo 11"/>
          <p:cNvSpPr/>
          <p:nvPr/>
        </p:nvSpPr>
        <p:spPr>
          <a:xfrm>
            <a:off x="897026" y="4358638"/>
            <a:ext cx="2224648" cy="369332"/>
          </a:xfrm>
          <a:prstGeom prst="rect">
            <a:avLst/>
          </a:prstGeom>
        </p:spPr>
        <p:txBody>
          <a:bodyPr wrap="none">
            <a:spAutoFit/>
          </a:bodyPr>
          <a:lstStyle/>
          <a:p>
            <a:r>
              <a:rPr lang="es-ES" dirty="0" smtClean="0"/>
              <a:t>Reproducción asexual</a:t>
            </a:r>
            <a:endParaRPr lang="es-ES" dirty="0"/>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ángulo 14"/>
          <p:cNvSpPr/>
          <p:nvPr/>
        </p:nvSpPr>
        <p:spPr>
          <a:xfrm>
            <a:off x="837397" y="3150228"/>
            <a:ext cx="2799036" cy="369332"/>
          </a:xfrm>
          <a:prstGeom prst="rect">
            <a:avLst/>
          </a:prstGeom>
        </p:spPr>
        <p:txBody>
          <a:bodyPr wrap="none">
            <a:spAutoFit/>
          </a:bodyPr>
          <a:lstStyle/>
          <a:p>
            <a:r>
              <a:rPr lang="es-ES" dirty="0" smtClean="0">
                <a:ea typeface="Calibri" panose="020F0502020204030204" pitchFamily="34" charset="0"/>
                <a:cs typeface="Times New Roman" panose="02020603050405020304" pitchFamily="18" charset="0"/>
              </a:rPr>
              <a:t>Contenido lipídico 19 - 44% </a:t>
            </a:r>
            <a:endParaRPr lang="es-ES" dirty="0"/>
          </a:p>
        </p:txBody>
      </p:sp>
    </p:spTree>
    <p:extLst>
      <p:ext uri="{BB962C8B-B14F-4D97-AF65-F5344CB8AC3E}">
        <p14:creationId xmlns:p14="http://schemas.microsoft.com/office/powerpoint/2010/main" val="18135322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517" y="199232"/>
            <a:ext cx="7221488" cy="1143000"/>
          </a:xfrm>
        </p:spPr>
        <p:txBody>
          <a:bodyPr/>
          <a:lstStyle/>
          <a:p>
            <a:r>
              <a:rPr lang="es-EC" sz="3200" dirty="0" smtClean="0"/>
              <a:t>Simbiosis microalga-bacteria</a:t>
            </a:r>
            <a:endParaRPr lang="es-EC" sz="3200" dirty="0"/>
          </a:p>
        </p:txBody>
      </p:sp>
      <p:sp>
        <p:nvSpPr>
          <p:cNvPr id="4" name="1 Título"/>
          <p:cNvSpPr txBox="1">
            <a:spLocks/>
          </p:cNvSpPr>
          <p:nvPr/>
        </p:nvSpPr>
        <p:spPr bwMode="auto">
          <a:xfrm>
            <a:off x="1860848" y="-7366"/>
            <a:ext cx="728315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2000" b="1" dirty="0" smtClean="0"/>
              <a:t>Marco teórico</a:t>
            </a:r>
            <a:endParaRPr lang="es-EC" sz="2000" b="1" dirty="0"/>
          </a:p>
        </p:txBody>
      </p:sp>
      <p:pic>
        <p:nvPicPr>
          <p:cNvPr id="5" name="Imagen 4"/>
          <p:cNvPicPr/>
          <p:nvPr/>
        </p:nvPicPr>
        <p:blipFill rotWithShape="1">
          <a:blip r:embed="rId2"/>
          <a:srcRect l="38870" t="27592" r="27189" b="33456"/>
          <a:stretch/>
        </p:blipFill>
        <p:spPr bwMode="auto">
          <a:xfrm>
            <a:off x="1115616" y="1124744"/>
            <a:ext cx="7488832" cy="4752528"/>
          </a:xfrm>
          <a:prstGeom prst="rect">
            <a:avLst/>
          </a:prstGeom>
          <a:ln>
            <a:noFill/>
          </a:ln>
          <a:extLst>
            <a:ext uri="{53640926-AAD7-44D8-BBD7-CCE9431645EC}">
              <a14:shadowObscured xmlns:a14="http://schemas.microsoft.com/office/drawing/2010/main"/>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8476" t="39880" r="38200" b="32341"/>
          <a:stretch>
            <a:fillRect/>
          </a:stretch>
        </p:blipFill>
        <p:spPr bwMode="auto">
          <a:xfrm>
            <a:off x="6732240" y="6021288"/>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5322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23528" y="1628800"/>
            <a:ext cx="7488832"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9600" b="1" dirty="0" smtClean="0"/>
              <a:t>Metodología</a:t>
            </a:r>
            <a:endParaRPr lang="es-EC" sz="9600" b="1"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532251"/>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024145254"/>
              </p:ext>
            </p:extLst>
          </p:nvPr>
        </p:nvGraphicFramePr>
        <p:xfrm>
          <a:off x="1524000" y="332656"/>
          <a:ext cx="686442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532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1 Título"/>
          <p:cNvSpPr txBox="1">
            <a:spLocks/>
          </p:cNvSpPr>
          <p:nvPr/>
        </p:nvSpPr>
        <p:spPr bwMode="auto">
          <a:xfrm>
            <a:off x="1860848" y="-7366"/>
            <a:ext cx="728315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2000" b="1" dirty="0" smtClean="0"/>
              <a:t>Primera fase</a:t>
            </a:r>
            <a:endParaRPr lang="es-EC" sz="2000" b="1"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1756" y="743823"/>
            <a:ext cx="1508279" cy="1182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831" y="1252496"/>
            <a:ext cx="1500311" cy="1362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p:nvPr/>
        </p:nvPicPr>
        <p:blipFill rotWithShape="1">
          <a:blip r:embed="rId4"/>
          <a:srcRect l="31001" t="21816" r="32419" b="8984"/>
          <a:stretch/>
        </p:blipFill>
        <p:spPr bwMode="auto">
          <a:xfrm>
            <a:off x="3203848" y="770732"/>
            <a:ext cx="3672408" cy="3024336"/>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b="25028"/>
          <a:stretch/>
        </p:blipFill>
        <p:spPr>
          <a:xfrm>
            <a:off x="119823" y="2631933"/>
            <a:ext cx="1561260" cy="11461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Onda 13"/>
          <p:cNvSpPr/>
          <p:nvPr/>
        </p:nvSpPr>
        <p:spPr>
          <a:xfrm>
            <a:off x="509038" y="124210"/>
            <a:ext cx="5965684" cy="582092"/>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800" dirty="0" smtClean="0">
                <a:solidFill>
                  <a:schemeClr val="bg1"/>
                </a:solidFill>
              </a:rPr>
              <a:t>Aislamiento e Identificación</a:t>
            </a:r>
            <a:endParaRPr lang="es-ES" sz="2800" dirty="0">
              <a:solidFill>
                <a:schemeClr val="bg1"/>
              </a:solidFill>
            </a:endParaRPr>
          </a:p>
        </p:txBody>
      </p:sp>
      <p:sp>
        <p:nvSpPr>
          <p:cNvPr id="15" name="Rectángulo redondeado 14"/>
          <p:cNvSpPr/>
          <p:nvPr/>
        </p:nvSpPr>
        <p:spPr>
          <a:xfrm>
            <a:off x="119823" y="3882990"/>
            <a:ext cx="1462568" cy="4960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Colecta de agua</a:t>
            </a:r>
            <a:endParaRPr lang="es-ES" dirty="0">
              <a:solidFill>
                <a:schemeClr val="tx1"/>
              </a:solidFill>
            </a:endParaRPr>
          </a:p>
        </p:txBody>
      </p:sp>
      <p:sp>
        <p:nvSpPr>
          <p:cNvPr id="16" name="Rectángulo redondeado 15"/>
          <p:cNvSpPr/>
          <p:nvPr/>
        </p:nvSpPr>
        <p:spPr>
          <a:xfrm>
            <a:off x="1371826" y="1963448"/>
            <a:ext cx="1462568" cy="4960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Crecimiento </a:t>
            </a:r>
            <a:endParaRPr lang="es-ES" dirty="0">
              <a:solidFill>
                <a:schemeClr val="tx1"/>
              </a:solidFill>
            </a:endParaRPr>
          </a:p>
        </p:txBody>
      </p:sp>
      <p:pic>
        <p:nvPicPr>
          <p:cNvPr id="17" name="Imagen 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5772" y="4011174"/>
            <a:ext cx="1192428" cy="1108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Rectángulo redondeado 17"/>
          <p:cNvSpPr/>
          <p:nvPr/>
        </p:nvSpPr>
        <p:spPr>
          <a:xfrm>
            <a:off x="6898533" y="688801"/>
            <a:ext cx="2397893" cy="496094"/>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smtClean="0">
                <a:solidFill>
                  <a:schemeClr val="tx1"/>
                </a:solidFill>
              </a:rPr>
              <a:t>T: 22</a:t>
            </a:r>
            <a:r>
              <a:rPr lang="es-ES" sz="1400" dirty="0">
                <a:solidFill>
                  <a:schemeClr val="tx1"/>
                </a:solidFill>
                <a:cs typeface="Arial" panose="020B0604020202020204" pitchFamily="34" charset="0"/>
              </a:rPr>
              <a:t> </a:t>
            </a:r>
            <a:r>
              <a:rPr lang="es-ES" sz="1400" dirty="0" err="1" smtClean="0">
                <a:solidFill>
                  <a:schemeClr val="tx1"/>
                </a:solidFill>
                <a:latin typeface="Arial" panose="020B0604020202020204" pitchFamily="34" charset="0"/>
                <a:cs typeface="Arial" panose="020B0604020202020204" pitchFamily="34" charset="0"/>
              </a:rPr>
              <a:t>º</a:t>
            </a:r>
            <a:r>
              <a:rPr lang="es-ES" sz="1400" dirty="0" err="1" smtClean="0">
                <a:solidFill>
                  <a:schemeClr val="tx1"/>
                </a:solidFill>
                <a:cs typeface="Arial" panose="020B0604020202020204" pitchFamily="34" charset="0"/>
              </a:rPr>
              <a:t>C</a:t>
            </a:r>
            <a:r>
              <a:rPr lang="es-ES" sz="1400" dirty="0" smtClean="0">
                <a:solidFill>
                  <a:schemeClr val="tx1"/>
                </a:solidFill>
                <a:cs typeface="Arial" panose="020B0604020202020204" pitchFamily="34" charset="0"/>
              </a:rPr>
              <a:t> ± 2</a:t>
            </a:r>
          </a:p>
          <a:p>
            <a:pPr algn="ctr"/>
            <a:r>
              <a:rPr lang="es-ES" sz="1400" dirty="0" err="1" smtClean="0">
                <a:solidFill>
                  <a:schemeClr val="tx1"/>
                </a:solidFill>
                <a:cs typeface="Arial" panose="020B0604020202020204" pitchFamily="34" charset="0"/>
              </a:rPr>
              <a:t>Int</a:t>
            </a:r>
            <a:r>
              <a:rPr lang="es-ES" sz="1400" dirty="0" smtClean="0">
                <a:solidFill>
                  <a:schemeClr val="tx1"/>
                </a:solidFill>
                <a:cs typeface="Arial" panose="020B0604020202020204" pitchFamily="34" charset="0"/>
              </a:rPr>
              <a:t>. </a:t>
            </a:r>
            <a:r>
              <a:rPr lang="es-ES" sz="1400" dirty="0" err="1" smtClean="0">
                <a:solidFill>
                  <a:schemeClr val="tx1"/>
                </a:solidFill>
                <a:cs typeface="Arial" panose="020B0604020202020204" pitchFamily="34" charset="0"/>
              </a:rPr>
              <a:t>Lum</a:t>
            </a:r>
            <a:r>
              <a:rPr lang="es-ES" sz="1400" dirty="0" smtClean="0">
                <a:solidFill>
                  <a:schemeClr val="tx1"/>
                </a:solidFill>
                <a:cs typeface="Arial" panose="020B0604020202020204" pitchFamily="34" charset="0"/>
              </a:rPr>
              <a:t>: 14.5µmol.</a:t>
            </a:r>
            <a:r>
              <a:rPr lang="es-ES" sz="1400" dirty="0"/>
              <a:t> m</a:t>
            </a:r>
            <a:r>
              <a:rPr lang="es-ES" sz="1400" baseline="30000" dirty="0"/>
              <a:t>-2</a:t>
            </a:r>
            <a:r>
              <a:rPr lang="es-ES" sz="1400" dirty="0"/>
              <a:t>.s</a:t>
            </a:r>
            <a:r>
              <a:rPr lang="es-ES" sz="1400" baseline="30000" dirty="0"/>
              <a:t>.1</a:t>
            </a:r>
            <a:r>
              <a:rPr lang="es-ES" sz="1400" dirty="0" smtClean="0">
                <a:solidFill>
                  <a:schemeClr val="tx1"/>
                </a:solidFill>
                <a:cs typeface="Arial" panose="020B0604020202020204" pitchFamily="34" charset="0"/>
              </a:rPr>
              <a:t> </a:t>
            </a:r>
            <a:endParaRPr lang="es-ES" sz="1400" dirty="0">
              <a:solidFill>
                <a:schemeClr val="tx1"/>
              </a:solidFill>
            </a:endParaRPr>
          </a:p>
        </p:txBody>
      </p:sp>
      <p:sp>
        <p:nvSpPr>
          <p:cNvPr id="19" name="Rectángulo redondeado 18"/>
          <p:cNvSpPr/>
          <p:nvPr/>
        </p:nvSpPr>
        <p:spPr>
          <a:xfrm>
            <a:off x="7473545" y="5353710"/>
            <a:ext cx="1670455" cy="4960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solidFill>
                  <a:schemeClr val="tx1"/>
                </a:solidFill>
              </a:rPr>
              <a:t>Identificación</a:t>
            </a:r>
          </a:p>
          <a:p>
            <a:pPr algn="ctr"/>
            <a:r>
              <a:rPr lang="es-ES" sz="1400" dirty="0" smtClean="0">
                <a:solidFill>
                  <a:schemeClr val="tx1"/>
                </a:solidFill>
              </a:rPr>
              <a:t>Claves taxonómicas </a:t>
            </a:r>
            <a:endParaRPr lang="es-ES" sz="1400" dirty="0">
              <a:solidFill>
                <a:schemeClr val="tx1"/>
              </a:solidFill>
            </a:endParaRPr>
          </a:p>
        </p:txBody>
      </p:sp>
      <p:pic>
        <p:nvPicPr>
          <p:cNvPr id="21" name="Imagen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0672" y="3996639"/>
            <a:ext cx="1368152" cy="1249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Imagen 21"/>
          <p:cNvPicPr>
            <a:picLocks noChangeAspect="1"/>
          </p:cNvPicPr>
          <p:nvPr/>
        </p:nvPicPr>
        <p:blipFill rotWithShape="1">
          <a:blip r:embed="rId8" cstate="print">
            <a:extLst>
              <a:ext uri="{28A0092B-C50C-407E-A947-70E740481C1C}">
                <a14:useLocalDpi xmlns:a14="http://schemas.microsoft.com/office/drawing/2010/main" val="0"/>
              </a:ext>
            </a:extLst>
          </a:blip>
          <a:srcRect l="11096"/>
          <a:stretch/>
        </p:blipFill>
        <p:spPr>
          <a:xfrm rot="5400000">
            <a:off x="2171452" y="3939171"/>
            <a:ext cx="1325883" cy="141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ángulo redondeado 22"/>
          <p:cNvSpPr/>
          <p:nvPr/>
        </p:nvSpPr>
        <p:spPr>
          <a:xfrm>
            <a:off x="5681876" y="5369294"/>
            <a:ext cx="1462568" cy="4960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solidFill>
                  <a:schemeClr val="tx1"/>
                </a:solidFill>
              </a:rPr>
              <a:t>Escalamiento en tubos</a:t>
            </a:r>
          </a:p>
        </p:txBody>
      </p:sp>
      <p:sp>
        <p:nvSpPr>
          <p:cNvPr id="24" name="Rectángulo redondeado 23"/>
          <p:cNvSpPr/>
          <p:nvPr/>
        </p:nvSpPr>
        <p:spPr>
          <a:xfrm>
            <a:off x="2103109" y="5354906"/>
            <a:ext cx="1462568" cy="4960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Cultivo Stock</a:t>
            </a:r>
            <a:endParaRPr lang="es-ES" dirty="0">
              <a:solidFill>
                <a:schemeClr val="tx1"/>
              </a:solidFill>
            </a:endParaRPr>
          </a:p>
        </p:txBody>
      </p:sp>
      <p:sp>
        <p:nvSpPr>
          <p:cNvPr id="26" name="Rectángulo 25"/>
          <p:cNvSpPr/>
          <p:nvPr/>
        </p:nvSpPr>
        <p:spPr>
          <a:xfrm>
            <a:off x="2947296" y="1484400"/>
            <a:ext cx="1040770" cy="1185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tx1"/>
                </a:solidFill>
              </a:rPr>
              <a:t>BG</a:t>
            </a:r>
            <a:r>
              <a:rPr lang="es-ES" sz="1050" dirty="0" smtClean="0">
                <a:solidFill>
                  <a:schemeClr val="tx1"/>
                </a:solidFill>
              </a:rPr>
              <a:t>11</a:t>
            </a:r>
          </a:p>
          <a:p>
            <a:r>
              <a:rPr lang="es-ES" sz="1200" dirty="0" smtClean="0">
                <a:solidFill>
                  <a:schemeClr val="tx1"/>
                </a:solidFill>
              </a:rPr>
              <a:t>BBM</a:t>
            </a:r>
          </a:p>
          <a:p>
            <a:r>
              <a:rPr lang="es-ES" sz="1200" dirty="0" smtClean="0">
                <a:solidFill>
                  <a:schemeClr val="tx1"/>
                </a:solidFill>
              </a:rPr>
              <a:t>CHU </a:t>
            </a:r>
            <a:r>
              <a:rPr lang="en-US" sz="1200" dirty="0" smtClean="0">
                <a:solidFill>
                  <a:schemeClr val="tx1"/>
                </a:solidFill>
              </a:rPr>
              <a:t>#10</a:t>
            </a:r>
          </a:p>
          <a:p>
            <a:r>
              <a:rPr lang="en-US" sz="1200" dirty="0" smtClean="0">
                <a:solidFill>
                  <a:schemeClr val="tx1"/>
                </a:solidFill>
              </a:rPr>
              <a:t>NPK al 3%</a:t>
            </a:r>
            <a:endParaRPr lang="es-ES" sz="1200" dirty="0" smtClean="0">
              <a:solidFill>
                <a:schemeClr val="tx1"/>
              </a:solidFill>
            </a:endParaRPr>
          </a:p>
        </p:txBody>
      </p:sp>
      <p:cxnSp>
        <p:nvCxnSpPr>
          <p:cNvPr id="13" name="Conector angular 12"/>
          <p:cNvCxnSpPr>
            <a:stCxn id="5" idx="0"/>
            <a:endCxn id="2" idx="1"/>
          </p:cNvCxnSpPr>
          <p:nvPr/>
        </p:nvCxnSpPr>
        <p:spPr>
          <a:xfrm rot="5400000" flipH="1" flipV="1">
            <a:off x="492575" y="1742753"/>
            <a:ext cx="1297058" cy="481303"/>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pic>
        <p:nvPicPr>
          <p:cNvPr id="2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l="8476" t="39880" r="38200" b="32341"/>
          <a:stretch>
            <a:fillRect/>
          </a:stretch>
        </p:blipFill>
        <p:spPr bwMode="auto">
          <a:xfrm>
            <a:off x="6780592" y="5994734"/>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ector recto de flecha 11"/>
          <p:cNvCxnSpPr>
            <a:stCxn id="2" idx="3"/>
          </p:cNvCxnSpPr>
          <p:nvPr/>
        </p:nvCxnSpPr>
        <p:spPr>
          <a:xfrm>
            <a:off x="2890035" y="1334875"/>
            <a:ext cx="601845"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2" name="Conector angular 31"/>
          <p:cNvCxnSpPr>
            <a:endCxn id="17" idx="0"/>
          </p:cNvCxnSpPr>
          <p:nvPr/>
        </p:nvCxnSpPr>
        <p:spPr>
          <a:xfrm>
            <a:off x="6718576" y="3429000"/>
            <a:ext cx="1553410" cy="582174"/>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0" name="Conector recto de flecha 39"/>
          <p:cNvCxnSpPr/>
          <p:nvPr/>
        </p:nvCxnSpPr>
        <p:spPr>
          <a:xfrm flipH="1">
            <a:off x="7144444" y="4565504"/>
            <a:ext cx="53132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9" name="Imagen 8"/>
          <p:cNvPicPr>
            <a:picLocks noChangeAspect="1"/>
          </p:cNvPicPr>
          <p:nvPr/>
        </p:nvPicPr>
        <p:blipFill rotWithShape="1">
          <a:blip r:embed="rId10" cstate="print">
            <a:extLst>
              <a:ext uri="{28A0092B-C50C-407E-A947-70E740481C1C}">
                <a14:useLocalDpi xmlns:a14="http://schemas.microsoft.com/office/drawing/2010/main" val="0"/>
              </a:ext>
            </a:extLst>
          </a:blip>
          <a:srcRect r="20867"/>
          <a:stretch/>
        </p:blipFill>
        <p:spPr>
          <a:xfrm>
            <a:off x="5820152" y="3993666"/>
            <a:ext cx="1324292" cy="1255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4" name="Conector recto de flecha 33"/>
          <p:cNvCxnSpPr/>
          <p:nvPr/>
        </p:nvCxnSpPr>
        <p:spPr>
          <a:xfrm flipH="1">
            <a:off x="5408824" y="4656242"/>
            <a:ext cx="36746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8" name="Conector recto de flecha 37"/>
          <p:cNvCxnSpPr/>
          <p:nvPr/>
        </p:nvCxnSpPr>
        <p:spPr>
          <a:xfrm flipH="1">
            <a:off x="3620598" y="4675058"/>
            <a:ext cx="36746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9" name="Rectángulo redondeado 38"/>
          <p:cNvSpPr/>
          <p:nvPr/>
        </p:nvSpPr>
        <p:spPr>
          <a:xfrm>
            <a:off x="3911432" y="5382626"/>
            <a:ext cx="1462568" cy="4960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solidFill>
                  <a:schemeClr val="tx1"/>
                </a:solidFill>
              </a:rPr>
              <a:t>Escalamiento en botellones</a:t>
            </a:r>
          </a:p>
        </p:txBody>
      </p:sp>
    </p:spTree>
    <p:extLst>
      <p:ext uri="{BB962C8B-B14F-4D97-AF65-F5344CB8AC3E}">
        <p14:creationId xmlns:p14="http://schemas.microsoft.com/office/powerpoint/2010/main" val="1813532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32369" y="116632"/>
            <a:ext cx="6491064" cy="418058"/>
          </a:xfrm>
        </p:spPr>
        <p:txBody>
          <a:bodyPr/>
          <a:lstStyle/>
          <a:p>
            <a:pPr algn="r"/>
            <a:r>
              <a:rPr lang="es-ES" sz="2000" b="1" dirty="0" smtClean="0"/>
              <a:t>Segunda fase</a:t>
            </a:r>
            <a:endParaRPr lang="es-ES" sz="2000" b="1" dirty="0"/>
          </a:p>
        </p:txBody>
      </p:sp>
      <p:sp>
        <p:nvSpPr>
          <p:cNvPr id="4" name="Onda 3"/>
          <p:cNvSpPr/>
          <p:nvPr/>
        </p:nvSpPr>
        <p:spPr>
          <a:xfrm>
            <a:off x="509038" y="124210"/>
            <a:ext cx="5965684" cy="582092"/>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800" dirty="0" smtClean="0">
                <a:solidFill>
                  <a:schemeClr val="bg1"/>
                </a:solidFill>
              </a:rPr>
              <a:t>Evaluación de la adaptabilidad</a:t>
            </a:r>
            <a:endParaRPr lang="es-ES" sz="2800" dirty="0">
              <a:solidFill>
                <a:schemeClr val="bg1"/>
              </a:solidFill>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37222" b="8911"/>
          <a:stretch/>
        </p:blipFill>
        <p:spPr>
          <a:xfrm>
            <a:off x="230773" y="2527351"/>
            <a:ext cx="1152128" cy="122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descr="C:\Users\ACER\Desktop\Camera\20140527_10173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75125"/>
            <a:ext cx="1254650" cy="122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p:nvPr/>
        </p:nvPicPr>
        <p:blipFill rotWithShape="1">
          <a:blip r:embed="rId4" cstate="print">
            <a:extLst>
              <a:ext uri="{28A0092B-C50C-407E-A947-70E740481C1C}">
                <a14:useLocalDpi xmlns:a14="http://schemas.microsoft.com/office/drawing/2010/main" val="0"/>
              </a:ext>
            </a:extLst>
          </a:blip>
          <a:srcRect r="5475"/>
          <a:stretch/>
        </p:blipFill>
        <p:spPr bwMode="auto">
          <a:xfrm>
            <a:off x="3229190" y="4530949"/>
            <a:ext cx="2648711" cy="1385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l="11096"/>
          <a:stretch/>
        </p:blipFill>
        <p:spPr>
          <a:xfrm rot="5400000">
            <a:off x="4967427" y="2479441"/>
            <a:ext cx="1249182" cy="1319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ángulo redondeado 8"/>
          <p:cNvSpPr/>
          <p:nvPr/>
        </p:nvSpPr>
        <p:spPr>
          <a:xfrm>
            <a:off x="2494704" y="1854615"/>
            <a:ext cx="2437335" cy="893297"/>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es-ES" sz="1100" b="1" dirty="0" smtClean="0">
                <a:solidFill>
                  <a:schemeClr val="tx1"/>
                </a:solidFill>
              </a:rPr>
              <a:t>T1</a:t>
            </a:r>
            <a:r>
              <a:rPr lang="es-ES" sz="1100" dirty="0" smtClean="0">
                <a:solidFill>
                  <a:schemeClr val="tx1"/>
                </a:solidFill>
              </a:rPr>
              <a:t>: Agua residual esterilizada</a:t>
            </a:r>
          </a:p>
          <a:p>
            <a:r>
              <a:rPr lang="es-ES" sz="1100" b="1" dirty="0" smtClean="0">
                <a:solidFill>
                  <a:schemeClr val="tx1"/>
                </a:solidFill>
              </a:rPr>
              <a:t>T2</a:t>
            </a:r>
            <a:r>
              <a:rPr lang="es-ES" sz="1100" dirty="0" smtClean="0">
                <a:solidFill>
                  <a:schemeClr val="tx1"/>
                </a:solidFill>
              </a:rPr>
              <a:t>: Agua residual no esterilizada</a:t>
            </a:r>
            <a:endParaRPr lang="es-ES" sz="1100" dirty="0">
              <a:solidFill>
                <a:schemeClr val="tx1"/>
              </a:solidFill>
            </a:endParaRPr>
          </a:p>
        </p:txBody>
      </p:sp>
      <p:sp>
        <p:nvSpPr>
          <p:cNvPr id="12" name="Cruz 11"/>
          <p:cNvSpPr/>
          <p:nvPr/>
        </p:nvSpPr>
        <p:spPr>
          <a:xfrm>
            <a:off x="4074662" y="2975185"/>
            <a:ext cx="348933" cy="328468"/>
          </a:xfrm>
          <a:prstGeom prst="plus">
            <a:avLst>
              <a:gd name="adj" fmla="val 4068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Flecha derecha 12"/>
          <p:cNvSpPr/>
          <p:nvPr/>
        </p:nvSpPr>
        <p:spPr>
          <a:xfrm rot="5400000">
            <a:off x="4069024" y="4220998"/>
            <a:ext cx="404961" cy="17471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4" name="Rectángulo 13"/>
              <p:cNvSpPr/>
              <p:nvPr/>
            </p:nvSpPr>
            <p:spPr>
              <a:xfrm>
                <a:off x="4938954" y="1960176"/>
                <a:ext cx="1306127" cy="438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100" i="1">
                              <a:latin typeface="Cambria Math" panose="02040503050406030204" pitchFamily="18" charset="0"/>
                            </a:rPr>
                          </m:ctrlPr>
                        </m:sSubPr>
                        <m:e>
                          <m:r>
                            <a:rPr lang="es-ES" sz="1100" i="1">
                              <a:latin typeface="Cambria Math" panose="02040503050406030204" pitchFamily="18" charset="0"/>
                            </a:rPr>
                            <m:t>𝑉</m:t>
                          </m:r>
                        </m:e>
                        <m:sub>
                          <m:r>
                            <a:rPr lang="es-ES" sz="1100" i="0">
                              <a:latin typeface="Cambria Math" panose="02040503050406030204" pitchFamily="18" charset="0"/>
                            </a:rPr>
                            <m:t>2</m:t>
                          </m:r>
                        </m:sub>
                      </m:sSub>
                      <m:r>
                        <a:rPr lang="es-ES" sz="1100" i="0">
                          <a:latin typeface="Cambria Math" panose="02040503050406030204" pitchFamily="18" charset="0"/>
                        </a:rPr>
                        <m:t>=</m:t>
                      </m:r>
                      <m:f>
                        <m:fPr>
                          <m:ctrlPr>
                            <a:rPr lang="es-ES" sz="1100" i="1">
                              <a:latin typeface="Cambria Math" panose="02040503050406030204" pitchFamily="18" charset="0"/>
                            </a:rPr>
                          </m:ctrlPr>
                        </m:fPr>
                        <m:num>
                          <m:sSub>
                            <m:sSubPr>
                              <m:ctrlPr>
                                <a:rPr lang="es-ES" sz="1100" i="1">
                                  <a:latin typeface="Cambria Math" panose="02040503050406030204" pitchFamily="18" charset="0"/>
                                </a:rPr>
                              </m:ctrlPr>
                            </m:sSubPr>
                            <m:e>
                              <m:r>
                                <a:rPr lang="es-ES" sz="1100" i="1">
                                  <a:latin typeface="Cambria Math" panose="02040503050406030204" pitchFamily="18" charset="0"/>
                                </a:rPr>
                                <m:t>𝑉</m:t>
                              </m:r>
                            </m:e>
                            <m:sub>
                              <m:r>
                                <a:rPr lang="es-ES" sz="1100" i="0">
                                  <a:latin typeface="Cambria Math" panose="02040503050406030204" pitchFamily="18" charset="0"/>
                                </a:rPr>
                                <m:t>1</m:t>
                              </m:r>
                            </m:sub>
                          </m:sSub>
                          <m:r>
                            <a:rPr lang="es-ES" sz="1100" i="1">
                              <a:latin typeface="Cambria Math" panose="02040503050406030204" pitchFamily="18" charset="0"/>
                            </a:rPr>
                            <m:t>𝑋</m:t>
                          </m:r>
                          <m:r>
                            <a:rPr lang="es-ES" sz="1100" i="0">
                              <a:latin typeface="Cambria Math" panose="02040503050406030204" pitchFamily="18" charset="0"/>
                            </a:rPr>
                            <m:t> </m:t>
                          </m:r>
                          <m:sSub>
                            <m:sSubPr>
                              <m:ctrlPr>
                                <a:rPr lang="es-ES" sz="1100" i="1">
                                  <a:latin typeface="Cambria Math" panose="02040503050406030204" pitchFamily="18" charset="0"/>
                                </a:rPr>
                              </m:ctrlPr>
                            </m:sSubPr>
                            <m:e>
                              <m:r>
                                <a:rPr lang="es-ES" sz="1100" i="1">
                                  <a:latin typeface="Cambria Math" panose="02040503050406030204" pitchFamily="18" charset="0"/>
                                </a:rPr>
                                <m:t>𝐷𝐶</m:t>
                              </m:r>
                            </m:e>
                            <m:sub>
                              <m:r>
                                <a:rPr lang="es-ES" sz="1100" i="1">
                                  <a:latin typeface="Cambria Math" panose="02040503050406030204" pitchFamily="18" charset="0"/>
                                </a:rPr>
                                <m:t>𝑖𝑛𝑖𝑐𝑖𝑎𝑙</m:t>
                              </m:r>
                            </m:sub>
                          </m:sSub>
                        </m:num>
                        <m:den>
                          <m:sSub>
                            <m:sSubPr>
                              <m:ctrlPr>
                                <a:rPr lang="es-ES" sz="1100" i="1">
                                  <a:latin typeface="Cambria Math" panose="02040503050406030204" pitchFamily="18" charset="0"/>
                                </a:rPr>
                              </m:ctrlPr>
                            </m:sSubPr>
                            <m:e>
                              <m:r>
                                <a:rPr lang="es-ES" sz="1100" i="1">
                                  <a:latin typeface="Cambria Math" panose="02040503050406030204" pitchFamily="18" charset="0"/>
                                </a:rPr>
                                <m:t>𝐷𝐶</m:t>
                              </m:r>
                            </m:e>
                            <m:sub>
                              <m:r>
                                <a:rPr lang="es-ES" sz="1100" i="1">
                                  <a:latin typeface="Cambria Math" panose="02040503050406030204" pitchFamily="18" charset="0"/>
                                </a:rPr>
                                <m:t>𝑖𝑛</m:t>
                              </m:r>
                              <m:r>
                                <a:rPr lang="es-ES" sz="1100" i="0">
                                  <a:latin typeface="Cambria Math" panose="02040503050406030204" pitchFamily="18" charset="0"/>
                                </a:rPr>
                                <m:t>ó</m:t>
                              </m:r>
                              <m:r>
                                <a:rPr lang="es-ES" sz="1100" i="1">
                                  <a:latin typeface="Cambria Math" panose="02040503050406030204" pitchFamily="18" charset="0"/>
                                </a:rPr>
                                <m:t>𝑐𝑢𝑙𝑜</m:t>
                              </m:r>
                            </m:sub>
                          </m:sSub>
                        </m:den>
                      </m:f>
                    </m:oMath>
                  </m:oMathPara>
                </a14:m>
                <a:endParaRPr lang="es-ES" sz="1100" dirty="0"/>
              </a:p>
            </p:txBody>
          </p:sp>
        </mc:Choice>
        <mc:Fallback xmlns="">
          <p:sp>
            <p:nvSpPr>
              <p:cNvPr id="14" name="Rectángulo 13"/>
              <p:cNvSpPr>
                <a:spLocks noRot="1" noChangeAspect="1" noMove="1" noResize="1" noEditPoints="1" noAdjustHandles="1" noChangeArrowheads="1" noChangeShapeType="1" noTextEdit="1"/>
              </p:cNvSpPr>
              <p:nvPr/>
            </p:nvSpPr>
            <p:spPr>
              <a:xfrm>
                <a:off x="4938954" y="1960176"/>
                <a:ext cx="1306127" cy="438966"/>
              </a:xfrm>
              <a:prstGeom prst="rect">
                <a:avLst/>
              </a:prstGeom>
              <a:blipFill rotWithShape="0">
                <a:blip r:embed="rId6"/>
                <a:stretch>
                  <a:fillRect/>
                </a:stretch>
              </a:blipFill>
            </p:spPr>
            <p:txBody>
              <a:bodyPr/>
              <a:lstStyle/>
              <a:p>
                <a:r>
                  <a:rPr lang="es-ES">
                    <a:noFill/>
                  </a:rPr>
                  <a:t> </a:t>
                </a:r>
              </a:p>
            </p:txBody>
          </p:sp>
        </mc:Fallback>
      </mc:AlternateContent>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7020272" y="4510834"/>
            <a:ext cx="1763688" cy="1322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Flecha derecha 15"/>
          <p:cNvSpPr/>
          <p:nvPr/>
        </p:nvSpPr>
        <p:spPr>
          <a:xfrm>
            <a:off x="5877901" y="5036843"/>
            <a:ext cx="1070363" cy="12276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graphicFrame>
        <p:nvGraphicFramePr>
          <p:cNvPr id="17" name="Tabla 16"/>
          <p:cNvGraphicFramePr>
            <a:graphicFrameLocks noGrp="1"/>
          </p:cNvGraphicFramePr>
          <p:nvPr>
            <p:extLst>
              <p:ext uri="{D42A27DB-BD31-4B8C-83A1-F6EECF244321}">
                <p14:modId xmlns:p14="http://schemas.microsoft.com/office/powerpoint/2010/main" val="1721256865"/>
              </p:ext>
            </p:extLst>
          </p:nvPr>
        </p:nvGraphicFramePr>
        <p:xfrm>
          <a:off x="1622753" y="4521141"/>
          <a:ext cx="1485912" cy="880493"/>
        </p:xfrm>
        <a:graphic>
          <a:graphicData uri="http://schemas.openxmlformats.org/drawingml/2006/table">
            <a:tbl>
              <a:tblPr firstRow="1" firstCol="1" bandRow="1">
                <a:tableStyleId>{F2DE63D5-997A-4646-A377-4702673A728D}</a:tableStyleId>
              </a:tblPr>
              <a:tblGrid>
                <a:gridCol w="837840"/>
                <a:gridCol w="648072"/>
              </a:tblGrid>
              <a:tr h="146004">
                <a:tc gridSpan="2">
                  <a:txBody>
                    <a:bodyPr/>
                    <a:lstStyle/>
                    <a:p>
                      <a:pPr algn="ctr">
                        <a:lnSpc>
                          <a:spcPct val="107000"/>
                        </a:lnSpc>
                        <a:spcAft>
                          <a:spcPts val="0"/>
                        </a:spcAft>
                      </a:pPr>
                      <a:r>
                        <a:rPr lang="es-EC" sz="900" dirty="0">
                          <a:effectLst/>
                        </a:rPr>
                        <a:t>Condiciones de cultivo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146004">
                <a:tc>
                  <a:txBody>
                    <a:bodyPr/>
                    <a:lstStyle/>
                    <a:p>
                      <a:pPr>
                        <a:lnSpc>
                          <a:spcPct val="107000"/>
                        </a:lnSpc>
                        <a:spcAft>
                          <a:spcPts val="0"/>
                        </a:spcAft>
                      </a:pPr>
                      <a:r>
                        <a:rPr lang="es-EC" sz="900" dirty="0">
                          <a:effectLst/>
                        </a:rPr>
                        <a:t>Temperatura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900" dirty="0" smtClean="0">
                          <a:effectLst/>
                        </a:rPr>
                        <a:t>22 </a:t>
                      </a:r>
                      <a:r>
                        <a:rPr lang="es-EC" sz="900" dirty="0">
                          <a:effectLst/>
                        </a:rPr>
                        <a:t>± 2°C</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646">
                <a:tc>
                  <a:txBody>
                    <a:bodyPr/>
                    <a:lstStyle/>
                    <a:p>
                      <a:pPr>
                        <a:lnSpc>
                          <a:spcPct val="107000"/>
                        </a:lnSpc>
                        <a:spcAft>
                          <a:spcPts val="0"/>
                        </a:spcAft>
                      </a:pPr>
                      <a:r>
                        <a:rPr lang="es-EC" sz="900" dirty="0">
                          <a:effectLst/>
                        </a:rPr>
                        <a:t>Intensidad lumínica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900" dirty="0" smtClean="0">
                          <a:effectLst/>
                        </a:rPr>
                        <a:t>70.32 </a:t>
                      </a:r>
                      <a:r>
                        <a:rPr lang="es-EC" sz="900" dirty="0">
                          <a:effectLst/>
                        </a:rPr>
                        <a:t>µmol m</a:t>
                      </a:r>
                      <a:r>
                        <a:rPr lang="es-EC" sz="900" baseline="30000" dirty="0">
                          <a:effectLst/>
                        </a:rPr>
                        <a:t>-2</a:t>
                      </a:r>
                      <a:r>
                        <a:rPr lang="es-EC" sz="900" dirty="0">
                          <a:effectLst/>
                        </a:rPr>
                        <a:t> s</a:t>
                      </a:r>
                      <a:r>
                        <a:rPr lang="es-EC" sz="900" baseline="30000" dirty="0">
                          <a:effectLst/>
                        </a:rPr>
                        <a:t>-1</a:t>
                      </a:r>
                      <a:r>
                        <a:rPr lang="es-EC" sz="9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6004">
                <a:tc>
                  <a:txBody>
                    <a:bodyPr/>
                    <a:lstStyle/>
                    <a:p>
                      <a:pPr>
                        <a:lnSpc>
                          <a:spcPct val="107000"/>
                        </a:lnSpc>
                        <a:spcAft>
                          <a:spcPts val="0"/>
                        </a:spcAft>
                      </a:pPr>
                      <a:r>
                        <a:rPr lang="es-EC" sz="900" dirty="0">
                          <a:effectLst/>
                        </a:rPr>
                        <a:t>Agitación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900" dirty="0" smtClean="0">
                          <a:effectLst/>
                          <a:latin typeface="+mn-lt"/>
                          <a:ea typeface="+mn-ea"/>
                          <a:cs typeface="+mn-cs"/>
                        </a:rPr>
                        <a:t>Manual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778542405"/>
              </p:ext>
            </p:extLst>
          </p:nvPr>
        </p:nvGraphicFramePr>
        <p:xfrm>
          <a:off x="6668029" y="3173107"/>
          <a:ext cx="2368467" cy="1261316"/>
        </p:xfrm>
        <a:graphic>
          <a:graphicData uri="http://schemas.openxmlformats.org/drawingml/2006/table">
            <a:tbl>
              <a:tblPr firstRow="1" bandRow="1">
                <a:tableStyleId>{F5AB1C69-6EDB-4FF4-983F-18BD219EF322}</a:tableStyleId>
              </a:tblPr>
              <a:tblGrid>
                <a:gridCol w="2368467"/>
              </a:tblGrid>
              <a:tr h="315329">
                <a:tc>
                  <a:txBody>
                    <a:bodyPr/>
                    <a:lstStyle/>
                    <a:p>
                      <a:r>
                        <a:rPr lang="es-ES" sz="1400" dirty="0" smtClean="0"/>
                        <a:t>Variable</a:t>
                      </a:r>
                      <a:r>
                        <a:rPr lang="es-ES" sz="1400" baseline="0" dirty="0" smtClean="0"/>
                        <a:t> evaluadas</a:t>
                      </a:r>
                      <a:endParaRPr lang="es-ES" sz="1400" dirty="0"/>
                    </a:p>
                  </a:txBody>
                  <a:tcPr/>
                </a:tc>
              </a:tr>
              <a:tr h="315329">
                <a:tc>
                  <a:txBody>
                    <a:bodyPr/>
                    <a:lstStyle/>
                    <a:p>
                      <a:r>
                        <a:rPr lang="es-ES" sz="1400" dirty="0" smtClean="0"/>
                        <a:t>Densidad celular</a:t>
                      </a:r>
                      <a:endParaRPr lang="es-ES" sz="1400" dirty="0"/>
                    </a:p>
                  </a:txBody>
                  <a:tcPr/>
                </a:tc>
              </a:tr>
              <a:tr h="315329">
                <a:tc>
                  <a:txBody>
                    <a:bodyPr/>
                    <a:lstStyle/>
                    <a:p>
                      <a:r>
                        <a:rPr lang="es-ES" sz="1400" dirty="0" smtClean="0"/>
                        <a:t>Velocidad de crecimiento</a:t>
                      </a:r>
                      <a:endParaRPr lang="es-ES" sz="1400" dirty="0"/>
                    </a:p>
                  </a:txBody>
                  <a:tcPr/>
                </a:tc>
              </a:tr>
              <a:tr h="315329">
                <a:tc>
                  <a:txBody>
                    <a:bodyPr/>
                    <a:lstStyle/>
                    <a:p>
                      <a:r>
                        <a:rPr lang="es-ES" sz="1400" dirty="0" smtClean="0"/>
                        <a:t>Tiempo de duplicación</a:t>
                      </a:r>
                      <a:endParaRPr lang="es-ES" sz="1400" dirty="0"/>
                    </a:p>
                  </a:txBody>
                  <a:tcPr/>
                </a:tc>
              </a:tr>
            </a:tbl>
          </a:graphicData>
        </a:graphic>
      </p:graphicFrame>
      <p:sp>
        <p:nvSpPr>
          <p:cNvPr id="19" name="Rectángulo redondeado 18"/>
          <p:cNvSpPr/>
          <p:nvPr/>
        </p:nvSpPr>
        <p:spPr>
          <a:xfrm>
            <a:off x="75553" y="3658471"/>
            <a:ext cx="1462568" cy="4960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Colecta de agua</a:t>
            </a:r>
            <a:endParaRPr lang="es-ES" dirty="0">
              <a:solidFill>
                <a:schemeClr val="tx1"/>
              </a:solidFill>
            </a:endParaRPr>
          </a:p>
        </p:txBody>
      </p:sp>
      <p:sp>
        <p:nvSpPr>
          <p:cNvPr id="20" name="Rectángulo redondeado 19"/>
          <p:cNvSpPr/>
          <p:nvPr/>
        </p:nvSpPr>
        <p:spPr>
          <a:xfrm>
            <a:off x="1538120" y="1166037"/>
            <a:ext cx="1881751" cy="4960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Reservorio de Guangopolo</a:t>
            </a:r>
            <a:endParaRPr lang="es-ES" dirty="0">
              <a:solidFill>
                <a:schemeClr val="tx1"/>
              </a:solidFill>
            </a:endParaRPr>
          </a:p>
        </p:txBody>
      </p:sp>
      <p:sp>
        <p:nvSpPr>
          <p:cNvPr id="21" name="Rectángulo redondeado 20"/>
          <p:cNvSpPr/>
          <p:nvPr/>
        </p:nvSpPr>
        <p:spPr>
          <a:xfrm>
            <a:off x="4894972" y="3818406"/>
            <a:ext cx="1462568" cy="3361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Cultivo Stock</a:t>
            </a:r>
            <a:endParaRPr lang="es-ES" dirty="0">
              <a:solidFill>
                <a:schemeClr val="tx1"/>
              </a:solidFill>
            </a:endParaRPr>
          </a:p>
        </p:txBody>
      </p:sp>
      <p:pic>
        <p:nvPicPr>
          <p:cNvPr id="22" name="Imagen 21"/>
          <p:cNvPicPr>
            <a:picLocks noChangeAspect="1"/>
          </p:cNvPicPr>
          <p:nvPr/>
        </p:nvPicPr>
        <p:blipFill rotWithShape="1">
          <a:blip r:embed="rId8" cstate="print">
            <a:extLst>
              <a:ext uri="{28A0092B-C50C-407E-A947-70E740481C1C}">
                <a14:useLocalDpi xmlns:a14="http://schemas.microsoft.com/office/drawing/2010/main" val="0"/>
              </a:ext>
            </a:extLst>
          </a:blip>
          <a:srcRect l="17059" t="11426" r="16521" b="5014"/>
          <a:stretch/>
        </p:blipFill>
        <p:spPr>
          <a:xfrm>
            <a:off x="2667917" y="2500893"/>
            <a:ext cx="799153" cy="1234478"/>
          </a:xfrm>
          <a:prstGeom prst="rect">
            <a:avLst/>
          </a:prstGeom>
        </p:spPr>
      </p:pic>
      <p:sp>
        <p:nvSpPr>
          <p:cNvPr id="23" name="Rectángulo redondeado 22"/>
          <p:cNvSpPr/>
          <p:nvPr/>
        </p:nvSpPr>
        <p:spPr>
          <a:xfrm>
            <a:off x="2384722" y="3743879"/>
            <a:ext cx="1462568" cy="4960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Agua residual</a:t>
            </a:r>
            <a:endParaRPr lang="es-ES" dirty="0">
              <a:solidFill>
                <a:schemeClr val="tx1"/>
              </a:solidFill>
            </a:endParaRPr>
          </a:p>
        </p:txBody>
      </p:sp>
      <p:sp>
        <p:nvSpPr>
          <p:cNvPr id="24" name="Rectángulo redondeado 23"/>
          <p:cNvSpPr/>
          <p:nvPr/>
        </p:nvSpPr>
        <p:spPr>
          <a:xfrm>
            <a:off x="5879870" y="5331222"/>
            <a:ext cx="1189703" cy="36004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12 días</a:t>
            </a:r>
            <a:endParaRPr lang="es-ES" sz="2000" b="1" dirty="0">
              <a:solidFill>
                <a:schemeClr val="tx1"/>
              </a:solidFill>
            </a:endParaRPr>
          </a:p>
        </p:txBody>
      </p:sp>
      <p:cxnSp>
        <p:nvCxnSpPr>
          <p:cNvPr id="25" name="Conector recto de flecha 24"/>
          <p:cNvCxnSpPr>
            <a:stCxn id="6" idx="2"/>
            <a:endCxn id="5" idx="0"/>
          </p:cNvCxnSpPr>
          <p:nvPr/>
        </p:nvCxnSpPr>
        <p:spPr>
          <a:xfrm>
            <a:off x="806837" y="1999261"/>
            <a:ext cx="0" cy="52809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37" name="Flecha derecha 36"/>
          <p:cNvSpPr/>
          <p:nvPr/>
        </p:nvSpPr>
        <p:spPr>
          <a:xfrm>
            <a:off x="1434161" y="3085042"/>
            <a:ext cx="1198207" cy="880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2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34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8528" y="116632"/>
            <a:ext cx="8229600" cy="436910"/>
          </a:xfrm>
        </p:spPr>
        <p:txBody>
          <a:bodyPr/>
          <a:lstStyle/>
          <a:p>
            <a:pPr algn="r"/>
            <a:r>
              <a:rPr lang="es-ES" sz="2000" b="1" dirty="0" smtClean="0"/>
              <a:t>Tercera fase</a:t>
            </a:r>
            <a:endParaRPr lang="es-ES" sz="2000" b="1" dirty="0"/>
          </a:p>
        </p:txBody>
      </p:sp>
      <p:sp>
        <p:nvSpPr>
          <p:cNvPr id="4" name="Onda 3"/>
          <p:cNvSpPr/>
          <p:nvPr/>
        </p:nvSpPr>
        <p:spPr>
          <a:xfrm>
            <a:off x="509038" y="85573"/>
            <a:ext cx="5965684" cy="582092"/>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800" dirty="0" smtClean="0">
                <a:solidFill>
                  <a:schemeClr val="bg1"/>
                </a:solidFill>
              </a:rPr>
              <a:t>Selección de la concentración de NPK</a:t>
            </a:r>
            <a:endParaRPr lang="es-ES" sz="2800" dirty="0">
              <a:solidFill>
                <a:schemeClr val="bg1"/>
              </a:solidFill>
            </a:endParaRPr>
          </a:p>
        </p:txBody>
      </p:sp>
      <p:sp>
        <p:nvSpPr>
          <p:cNvPr id="5" name="Rectángulo redondeado 4"/>
          <p:cNvSpPr/>
          <p:nvPr/>
        </p:nvSpPr>
        <p:spPr>
          <a:xfrm>
            <a:off x="47312" y="3952078"/>
            <a:ext cx="1189703" cy="36004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solidFill>
                  <a:schemeClr val="tx1"/>
                </a:solidFill>
              </a:rPr>
              <a:t>Cultivo Stock</a:t>
            </a:r>
            <a:endParaRPr lang="es-ES" sz="1400" dirty="0">
              <a:solidFill>
                <a:schemeClr val="tx1"/>
              </a:solidFill>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1096"/>
          <a:stretch/>
        </p:blipFill>
        <p:spPr>
          <a:xfrm rot="5400000">
            <a:off x="119137" y="2632326"/>
            <a:ext cx="1133090" cy="1197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3150713" y="1717478"/>
            <a:ext cx="1989897" cy="1318343"/>
          </a:xfrm>
          <a:prstGeom prst="rect">
            <a:avLst/>
          </a:prstGeom>
          <a:noFill/>
          <a:ln>
            <a:noFill/>
          </a:ln>
        </p:spPr>
      </p:pic>
      <p:pic>
        <p:nvPicPr>
          <p:cNvPr id="8" name="Imagen 7" descr="E:\Camera\20140825_100331.jpg"/>
          <p:cNvPicPr/>
          <p:nvPr/>
        </p:nvPicPr>
        <p:blipFill rotWithShape="1">
          <a:blip r:embed="rId4" cstate="print">
            <a:extLst>
              <a:ext uri="{28A0092B-C50C-407E-A947-70E740481C1C}">
                <a14:useLocalDpi xmlns:a14="http://schemas.microsoft.com/office/drawing/2010/main" val="0"/>
              </a:ext>
            </a:extLst>
          </a:blip>
          <a:srcRect l="16588" r="4664" b="21174"/>
          <a:stretch/>
        </p:blipFill>
        <p:spPr bwMode="auto">
          <a:xfrm>
            <a:off x="6474722" y="1645774"/>
            <a:ext cx="1057153" cy="1018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Imagen 8" descr="C:\Users\ACER\Desktop\Camera\20140827_125505.jpg"/>
          <p:cNvPicPr/>
          <p:nvPr/>
        </p:nvPicPr>
        <p:blipFill rotWithShape="1">
          <a:blip r:embed="rId5" cstate="print">
            <a:extLst>
              <a:ext uri="{28A0092B-C50C-407E-A947-70E740481C1C}">
                <a14:useLocalDpi xmlns:a14="http://schemas.microsoft.com/office/drawing/2010/main" val="0"/>
              </a:ext>
            </a:extLst>
          </a:blip>
          <a:srcRect b="14175"/>
          <a:stretch/>
        </p:blipFill>
        <p:spPr bwMode="auto">
          <a:xfrm>
            <a:off x="6301448" y="4648937"/>
            <a:ext cx="1368152" cy="1108070"/>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Imagen 9"/>
          <p:cNvPicPr>
            <a:picLocks noChangeAspect="1"/>
          </p:cNvPicPr>
          <p:nvPr/>
        </p:nvPicPr>
        <p:blipFill rotWithShape="1">
          <a:blip r:embed="rId6" cstate="print">
            <a:extLst>
              <a:ext uri="{28A0092B-C50C-407E-A947-70E740481C1C}">
                <a14:useLocalDpi xmlns:a14="http://schemas.microsoft.com/office/drawing/2010/main" val="0"/>
              </a:ext>
            </a:extLst>
          </a:blip>
          <a:srcRect l="11469" t="8934" r="12070"/>
          <a:stretch/>
        </p:blipFill>
        <p:spPr>
          <a:xfrm rot="5400000">
            <a:off x="6600387" y="2964709"/>
            <a:ext cx="861704" cy="1113034"/>
          </a:xfrm>
          <a:prstGeom prst="rect">
            <a:avLst/>
          </a:prstGeom>
        </p:spPr>
      </p:pic>
      <p:sp>
        <p:nvSpPr>
          <p:cNvPr id="11" name="Flecha derecha 10"/>
          <p:cNvSpPr/>
          <p:nvPr/>
        </p:nvSpPr>
        <p:spPr>
          <a:xfrm>
            <a:off x="1527856" y="2247502"/>
            <a:ext cx="400334" cy="987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2" name="Flecha derecha 11"/>
          <p:cNvSpPr/>
          <p:nvPr/>
        </p:nvSpPr>
        <p:spPr>
          <a:xfrm>
            <a:off x="5227050" y="2254593"/>
            <a:ext cx="1074398" cy="9168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Flecha derecha 12"/>
          <p:cNvSpPr/>
          <p:nvPr/>
        </p:nvSpPr>
        <p:spPr>
          <a:xfrm rot="5400000">
            <a:off x="6826908" y="2865406"/>
            <a:ext cx="331608" cy="9566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4" name="Flecha derecha 13"/>
          <p:cNvSpPr/>
          <p:nvPr/>
        </p:nvSpPr>
        <p:spPr>
          <a:xfrm rot="5400000" flipV="1">
            <a:off x="6807293" y="4227565"/>
            <a:ext cx="398882" cy="6762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5" name="Imagen 14"/>
          <p:cNvPicPr>
            <a:picLocks noChangeAspect="1"/>
          </p:cNvPicPr>
          <p:nvPr/>
        </p:nvPicPr>
        <p:blipFill rotWithShape="1">
          <a:blip r:embed="rId7" cstate="print">
            <a:extLst>
              <a:ext uri="{28A0092B-C50C-407E-A947-70E740481C1C}">
                <a14:useLocalDpi xmlns:a14="http://schemas.microsoft.com/office/drawing/2010/main" val="0"/>
              </a:ext>
            </a:extLst>
          </a:blip>
          <a:srcRect l="17059" t="11426" r="16521" b="5014"/>
          <a:stretch/>
        </p:blipFill>
        <p:spPr>
          <a:xfrm>
            <a:off x="242588" y="759477"/>
            <a:ext cx="799153" cy="1234478"/>
          </a:xfrm>
          <a:prstGeom prst="rect">
            <a:avLst/>
          </a:prstGeom>
        </p:spPr>
      </p:pic>
      <p:sp>
        <p:nvSpPr>
          <p:cNvPr id="16" name="Cruz 15"/>
          <p:cNvSpPr/>
          <p:nvPr/>
        </p:nvSpPr>
        <p:spPr>
          <a:xfrm>
            <a:off x="511216" y="2121219"/>
            <a:ext cx="348933" cy="328468"/>
          </a:xfrm>
          <a:prstGeom prst="plus">
            <a:avLst>
              <a:gd name="adj" fmla="val 4068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7" name="Rectángulo redondeado 16"/>
          <p:cNvSpPr/>
          <p:nvPr/>
        </p:nvSpPr>
        <p:spPr>
          <a:xfrm>
            <a:off x="860149" y="843502"/>
            <a:ext cx="1189703" cy="36004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solidFill>
                  <a:schemeClr val="tx1"/>
                </a:solidFill>
              </a:rPr>
              <a:t>Agua residual no esterilizada</a:t>
            </a:r>
            <a:endParaRPr lang="es-ES" sz="1400" dirty="0">
              <a:solidFill>
                <a:schemeClr val="tx1"/>
              </a:solidFill>
            </a:endParaRPr>
          </a:p>
        </p:txBody>
      </p:sp>
      <p:graphicFrame>
        <p:nvGraphicFramePr>
          <p:cNvPr id="18" name="Tabla 17"/>
          <p:cNvGraphicFramePr>
            <a:graphicFrameLocks noGrp="1"/>
          </p:cNvGraphicFramePr>
          <p:nvPr>
            <p:extLst>
              <p:ext uri="{D42A27DB-BD31-4B8C-83A1-F6EECF244321}">
                <p14:modId xmlns:p14="http://schemas.microsoft.com/office/powerpoint/2010/main" val="1322945213"/>
              </p:ext>
            </p:extLst>
          </p:nvPr>
        </p:nvGraphicFramePr>
        <p:xfrm>
          <a:off x="3371556" y="718511"/>
          <a:ext cx="1488476" cy="946860"/>
        </p:xfrm>
        <a:graphic>
          <a:graphicData uri="http://schemas.openxmlformats.org/drawingml/2006/table">
            <a:tbl>
              <a:tblPr firstRow="1" firstCol="1" bandRow="1">
                <a:tableStyleId>{F2DE63D5-997A-4646-A377-4702673A728D}</a:tableStyleId>
              </a:tblPr>
              <a:tblGrid>
                <a:gridCol w="839285"/>
                <a:gridCol w="649191"/>
              </a:tblGrid>
              <a:tr h="130672">
                <a:tc gridSpan="2">
                  <a:txBody>
                    <a:bodyPr/>
                    <a:lstStyle/>
                    <a:p>
                      <a:pPr algn="ctr">
                        <a:lnSpc>
                          <a:spcPct val="107000"/>
                        </a:lnSpc>
                        <a:spcAft>
                          <a:spcPts val="0"/>
                        </a:spcAft>
                      </a:pPr>
                      <a:r>
                        <a:rPr lang="es-EC" sz="900" dirty="0" smtClean="0">
                          <a:effectLst/>
                          <a:latin typeface="Calibri" panose="020F0502020204030204" pitchFamily="34" charset="0"/>
                          <a:ea typeface="Calibri" panose="020F0502020204030204" pitchFamily="34" charset="0"/>
                          <a:cs typeface="Times New Roman" panose="02020603050405020304" pitchFamily="18" charset="0"/>
                        </a:rPr>
                        <a:t>Condiciones de cultivo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261345">
                <a:tc>
                  <a:txBody>
                    <a:bodyPr/>
                    <a:lstStyle/>
                    <a:p>
                      <a:pPr>
                        <a:lnSpc>
                          <a:spcPct val="107000"/>
                        </a:lnSpc>
                        <a:spcAft>
                          <a:spcPts val="0"/>
                        </a:spcAft>
                      </a:pPr>
                      <a:r>
                        <a:rPr lang="es-EC" sz="900" dirty="0">
                          <a:effectLst/>
                        </a:rPr>
                        <a:t>Temperatura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900" dirty="0" smtClean="0">
                          <a:effectLst/>
                        </a:rPr>
                        <a:t>22 </a:t>
                      </a:r>
                      <a:r>
                        <a:rPr lang="es-EC" sz="900" dirty="0">
                          <a:effectLst/>
                        </a:rPr>
                        <a:t>± 2°C</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2017">
                <a:tc>
                  <a:txBody>
                    <a:bodyPr/>
                    <a:lstStyle/>
                    <a:p>
                      <a:pPr>
                        <a:lnSpc>
                          <a:spcPct val="107000"/>
                        </a:lnSpc>
                        <a:spcAft>
                          <a:spcPts val="0"/>
                        </a:spcAft>
                      </a:pPr>
                      <a:r>
                        <a:rPr lang="es-EC" sz="900" dirty="0">
                          <a:effectLst/>
                        </a:rPr>
                        <a:t>Intensidad lumínica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900" dirty="0" smtClean="0">
                          <a:effectLst/>
                        </a:rPr>
                        <a:t>45.5</a:t>
                      </a:r>
                      <a:r>
                        <a:rPr lang="es-EC" sz="900" baseline="0" dirty="0" smtClean="0">
                          <a:effectLst/>
                        </a:rPr>
                        <a:t> </a:t>
                      </a:r>
                      <a:r>
                        <a:rPr lang="es-EC" sz="900" dirty="0" smtClean="0">
                          <a:effectLst/>
                        </a:rPr>
                        <a:t> </a:t>
                      </a:r>
                      <a:r>
                        <a:rPr lang="es-EC" sz="900" dirty="0">
                          <a:effectLst/>
                        </a:rPr>
                        <a:t>µmol m</a:t>
                      </a:r>
                      <a:r>
                        <a:rPr lang="es-EC" sz="900" baseline="30000" dirty="0">
                          <a:effectLst/>
                        </a:rPr>
                        <a:t>-2</a:t>
                      </a:r>
                      <a:r>
                        <a:rPr lang="es-EC" sz="900" dirty="0">
                          <a:effectLst/>
                        </a:rPr>
                        <a:t> s</a:t>
                      </a:r>
                      <a:r>
                        <a:rPr lang="es-EC" sz="900" baseline="30000" dirty="0">
                          <a:effectLst/>
                        </a:rPr>
                        <a:t>-1</a:t>
                      </a:r>
                      <a:r>
                        <a:rPr lang="es-EC" sz="900" dirty="0">
                          <a:effectLst/>
                        </a:rPr>
                        <a:t>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0672">
                <a:tc>
                  <a:txBody>
                    <a:bodyPr/>
                    <a:lstStyle/>
                    <a:p>
                      <a:pPr>
                        <a:lnSpc>
                          <a:spcPct val="107000"/>
                        </a:lnSpc>
                        <a:spcAft>
                          <a:spcPts val="0"/>
                        </a:spcAft>
                      </a:pPr>
                      <a:r>
                        <a:rPr lang="es-EC" sz="900" dirty="0">
                          <a:effectLst/>
                        </a:rPr>
                        <a:t>Agitación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900" dirty="0" smtClean="0">
                          <a:effectLst/>
                          <a:latin typeface="+mn-lt"/>
                          <a:ea typeface="+mn-ea"/>
                          <a:cs typeface="+mn-cs"/>
                        </a:rPr>
                        <a:t>Constante</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9" name="Rectángulo 18"/>
          <p:cNvSpPr/>
          <p:nvPr/>
        </p:nvSpPr>
        <p:spPr>
          <a:xfrm>
            <a:off x="2004215" y="1654863"/>
            <a:ext cx="1040770" cy="1185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tx1"/>
                </a:solidFill>
              </a:rPr>
              <a:t>Control</a:t>
            </a:r>
          </a:p>
          <a:p>
            <a:r>
              <a:rPr lang="es-ES" sz="1200" dirty="0" smtClean="0">
                <a:solidFill>
                  <a:schemeClr val="tx1"/>
                </a:solidFill>
              </a:rPr>
              <a:t>T1: </a:t>
            </a:r>
            <a:r>
              <a:rPr lang="es-ES" sz="1200" dirty="0">
                <a:solidFill>
                  <a:schemeClr val="tx1"/>
                </a:solidFill>
              </a:rPr>
              <a:t>0.5 mL.L</a:t>
            </a:r>
            <a:r>
              <a:rPr lang="es-ES" sz="1200" baseline="30000" dirty="0">
                <a:solidFill>
                  <a:schemeClr val="tx1"/>
                </a:solidFill>
              </a:rPr>
              <a:t>-1</a:t>
            </a:r>
            <a:r>
              <a:rPr lang="es-ES" sz="1200" dirty="0">
                <a:solidFill>
                  <a:schemeClr val="tx1"/>
                </a:solidFill>
              </a:rPr>
              <a:t> </a:t>
            </a:r>
            <a:endParaRPr lang="es-ES" sz="1200" dirty="0" smtClean="0">
              <a:solidFill>
                <a:schemeClr val="tx1"/>
              </a:solidFill>
            </a:endParaRPr>
          </a:p>
          <a:p>
            <a:r>
              <a:rPr lang="es-ES" sz="1200" dirty="0" smtClean="0">
                <a:solidFill>
                  <a:schemeClr val="tx1"/>
                </a:solidFill>
              </a:rPr>
              <a:t>T2: </a:t>
            </a:r>
            <a:r>
              <a:rPr lang="es-ES" sz="1200" dirty="0">
                <a:solidFill>
                  <a:schemeClr val="tx1"/>
                </a:solidFill>
              </a:rPr>
              <a:t>1</a:t>
            </a:r>
            <a:r>
              <a:rPr lang="es-ES" sz="1200" dirty="0" smtClean="0">
                <a:solidFill>
                  <a:schemeClr val="tx1"/>
                </a:solidFill>
              </a:rPr>
              <a:t>.5 </a:t>
            </a:r>
            <a:r>
              <a:rPr lang="es-ES" sz="1200" dirty="0">
                <a:solidFill>
                  <a:schemeClr val="tx1"/>
                </a:solidFill>
              </a:rPr>
              <a:t>mL.L</a:t>
            </a:r>
            <a:r>
              <a:rPr lang="es-ES" sz="1200" baseline="30000" dirty="0">
                <a:solidFill>
                  <a:schemeClr val="tx1"/>
                </a:solidFill>
              </a:rPr>
              <a:t>-1</a:t>
            </a:r>
            <a:r>
              <a:rPr lang="es-ES" sz="1200" dirty="0">
                <a:solidFill>
                  <a:schemeClr val="tx1"/>
                </a:solidFill>
              </a:rPr>
              <a:t> </a:t>
            </a:r>
            <a:endParaRPr lang="es-ES" sz="1200" dirty="0" smtClean="0">
              <a:solidFill>
                <a:schemeClr val="tx1"/>
              </a:solidFill>
            </a:endParaRPr>
          </a:p>
          <a:p>
            <a:r>
              <a:rPr lang="es-ES" sz="1200" dirty="0" smtClean="0">
                <a:solidFill>
                  <a:schemeClr val="tx1"/>
                </a:solidFill>
              </a:rPr>
              <a:t>T3: 3.0 mL.L</a:t>
            </a:r>
            <a:r>
              <a:rPr lang="es-ES" sz="1200" baseline="30000" dirty="0" smtClean="0">
                <a:solidFill>
                  <a:schemeClr val="tx1"/>
                </a:solidFill>
              </a:rPr>
              <a:t>-1</a:t>
            </a:r>
            <a:endParaRPr lang="es-ES" sz="1200" dirty="0" smtClean="0">
              <a:solidFill>
                <a:schemeClr val="tx1"/>
              </a:solidFill>
            </a:endParaRPr>
          </a:p>
        </p:txBody>
      </p:sp>
      <p:sp>
        <p:nvSpPr>
          <p:cNvPr id="21" name="Rectángulo redondeado 20"/>
          <p:cNvSpPr/>
          <p:nvPr/>
        </p:nvSpPr>
        <p:spPr>
          <a:xfrm>
            <a:off x="1962751" y="2815969"/>
            <a:ext cx="962907" cy="283023"/>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1400" dirty="0" smtClean="0">
                <a:solidFill>
                  <a:schemeClr val="tx1"/>
                </a:solidFill>
              </a:rPr>
              <a:t>NPK</a:t>
            </a:r>
            <a:endParaRPr lang="es-ES" sz="1400" dirty="0">
              <a:solidFill>
                <a:schemeClr val="tx1"/>
              </a:solidFill>
            </a:endParaRPr>
          </a:p>
        </p:txBody>
      </p:sp>
      <p:sp>
        <p:nvSpPr>
          <p:cNvPr id="22" name="Rectángulo redondeado 21"/>
          <p:cNvSpPr/>
          <p:nvPr/>
        </p:nvSpPr>
        <p:spPr>
          <a:xfrm>
            <a:off x="7740352" y="4797152"/>
            <a:ext cx="1152128" cy="522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Secado al ambiente</a:t>
            </a:r>
            <a:endParaRPr lang="es-ES" dirty="0">
              <a:solidFill>
                <a:schemeClr val="tx1"/>
              </a:solidFill>
            </a:endParaRPr>
          </a:p>
        </p:txBody>
      </p:sp>
      <p:sp>
        <p:nvSpPr>
          <p:cNvPr id="23" name="Rectángulo redondeado 22"/>
          <p:cNvSpPr/>
          <p:nvPr/>
        </p:nvSpPr>
        <p:spPr>
          <a:xfrm>
            <a:off x="7650955" y="1863730"/>
            <a:ext cx="1002191" cy="4331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Cosecha</a:t>
            </a:r>
            <a:endParaRPr lang="es-ES" dirty="0">
              <a:solidFill>
                <a:schemeClr val="tx1"/>
              </a:solidFill>
            </a:endParaRPr>
          </a:p>
        </p:txBody>
      </p:sp>
      <p:sp>
        <p:nvSpPr>
          <p:cNvPr id="24" name="Rectángulo redondeado 23"/>
          <p:cNvSpPr/>
          <p:nvPr/>
        </p:nvSpPr>
        <p:spPr>
          <a:xfrm>
            <a:off x="7615862" y="3197788"/>
            <a:ext cx="1204610" cy="4682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Biomasa húmeda</a:t>
            </a:r>
            <a:endParaRPr lang="es-ES" dirty="0">
              <a:solidFill>
                <a:schemeClr val="tx1"/>
              </a:solidFill>
            </a:endParaRPr>
          </a:p>
        </p:txBody>
      </p:sp>
      <p:sp>
        <p:nvSpPr>
          <p:cNvPr id="25" name="Flecha derecha 24"/>
          <p:cNvSpPr/>
          <p:nvPr/>
        </p:nvSpPr>
        <p:spPr>
          <a:xfrm rot="10800000">
            <a:off x="5648084" y="5202972"/>
            <a:ext cx="400334" cy="987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6" name="Rectángulo redondeado 25"/>
          <p:cNvSpPr/>
          <p:nvPr/>
        </p:nvSpPr>
        <p:spPr>
          <a:xfrm>
            <a:off x="4236247" y="5022948"/>
            <a:ext cx="1189703" cy="36004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solidFill>
                  <a:schemeClr val="tx1"/>
                </a:solidFill>
              </a:rPr>
              <a:t>Análisis del peso seco de la biomasa</a:t>
            </a:r>
            <a:endParaRPr lang="es-ES" sz="1400" dirty="0">
              <a:solidFill>
                <a:schemeClr val="tx1"/>
              </a:solidFill>
            </a:endParaRPr>
          </a:p>
        </p:txBody>
      </p:sp>
      <p:sp>
        <p:nvSpPr>
          <p:cNvPr id="27" name="Rectángulo redondeado 26"/>
          <p:cNvSpPr/>
          <p:nvPr/>
        </p:nvSpPr>
        <p:spPr>
          <a:xfrm>
            <a:off x="3150713" y="3442935"/>
            <a:ext cx="1955098" cy="36004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panose="020B0604020202020204" pitchFamily="34" charset="0"/>
              <a:buChar char="•"/>
            </a:pPr>
            <a:r>
              <a:rPr lang="es-ES" sz="1400" dirty="0" smtClean="0">
                <a:solidFill>
                  <a:schemeClr val="tx1"/>
                </a:solidFill>
              </a:rPr>
              <a:t>Densidad celular</a:t>
            </a:r>
          </a:p>
          <a:p>
            <a:pPr marL="285750" indent="-285750">
              <a:buFont typeface="Arial" panose="020B0604020202020204" pitchFamily="34" charset="0"/>
              <a:buChar char="•"/>
            </a:pPr>
            <a:r>
              <a:rPr lang="es-ES" sz="1400" dirty="0" smtClean="0">
                <a:solidFill>
                  <a:schemeClr val="tx1"/>
                </a:solidFill>
              </a:rPr>
              <a:t>Velocidad de crecimiento</a:t>
            </a:r>
          </a:p>
          <a:p>
            <a:pPr marL="285750" indent="-285750">
              <a:buFont typeface="Arial" panose="020B0604020202020204" pitchFamily="34" charset="0"/>
              <a:buChar char="•"/>
            </a:pPr>
            <a:r>
              <a:rPr lang="es-ES" sz="1400" dirty="0" smtClean="0">
                <a:solidFill>
                  <a:schemeClr val="tx1"/>
                </a:solidFill>
              </a:rPr>
              <a:t>Tiempo de duplicación</a:t>
            </a:r>
            <a:endParaRPr lang="es-ES" sz="1400" dirty="0">
              <a:solidFill>
                <a:schemeClr val="tx1"/>
              </a:solidFill>
            </a:endParaRPr>
          </a:p>
        </p:txBody>
      </p:sp>
      <p:sp>
        <p:nvSpPr>
          <p:cNvPr id="28" name="Rectángulo 27"/>
          <p:cNvSpPr/>
          <p:nvPr/>
        </p:nvSpPr>
        <p:spPr>
          <a:xfrm>
            <a:off x="7844097" y="2333073"/>
            <a:ext cx="809049" cy="455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tx1"/>
                </a:solidFill>
              </a:rPr>
              <a:t>1000 rpm</a:t>
            </a:r>
          </a:p>
          <a:p>
            <a:r>
              <a:rPr lang="es-ES" sz="1200" dirty="0" smtClean="0">
                <a:solidFill>
                  <a:schemeClr val="tx1"/>
                </a:solidFill>
              </a:rPr>
              <a:t>8 min</a:t>
            </a:r>
          </a:p>
        </p:txBody>
      </p:sp>
      <p:sp>
        <p:nvSpPr>
          <p:cNvPr id="29" name="Rectángulo redondeado 28"/>
          <p:cNvSpPr/>
          <p:nvPr/>
        </p:nvSpPr>
        <p:spPr>
          <a:xfrm>
            <a:off x="4972797" y="1695641"/>
            <a:ext cx="1189703" cy="36004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20 días</a:t>
            </a:r>
            <a:endParaRPr lang="es-ES" sz="2000" b="1" dirty="0">
              <a:solidFill>
                <a:schemeClr val="tx1"/>
              </a:solidFill>
            </a:endParaRPr>
          </a:p>
        </p:txBody>
      </p:sp>
      <p:pic>
        <p:nvPicPr>
          <p:cNvPr id="3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55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576064"/>
          </a:xfrm>
        </p:spPr>
        <p:txBody>
          <a:bodyPr/>
          <a:lstStyle/>
          <a:p>
            <a:pPr algn="r"/>
            <a:r>
              <a:rPr lang="es-ES" sz="2000" dirty="0" smtClean="0"/>
              <a:t>Cuarta fase</a:t>
            </a:r>
            <a:endParaRPr lang="es-ES" sz="2000" dirty="0"/>
          </a:p>
        </p:txBody>
      </p:sp>
      <p:sp>
        <p:nvSpPr>
          <p:cNvPr id="4" name="Onda 3"/>
          <p:cNvSpPr/>
          <p:nvPr/>
        </p:nvSpPr>
        <p:spPr>
          <a:xfrm>
            <a:off x="611560" y="188640"/>
            <a:ext cx="6624736" cy="1152128"/>
          </a:xfrm>
          <a:prstGeom prst="wave">
            <a:avLst>
              <a:gd name="adj1" fmla="val 12500"/>
              <a:gd name="adj2" fmla="val -1296"/>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400" dirty="0" smtClean="0">
                <a:solidFill>
                  <a:schemeClr val="bg1"/>
                </a:solidFill>
              </a:rPr>
              <a:t>Evaluación de la productividad, contenido lipídico y remoción de contaminantes</a:t>
            </a:r>
            <a:endParaRPr lang="es-ES" sz="2400" dirty="0">
              <a:solidFill>
                <a:schemeClr val="bg1"/>
              </a:solidFill>
            </a:endParaRPr>
          </a:p>
        </p:txBody>
      </p:sp>
      <p:pic>
        <p:nvPicPr>
          <p:cNvPr id="5" name="Imagen 4"/>
          <p:cNvPicPr/>
          <p:nvPr/>
        </p:nvPicPr>
        <p:blipFill rotWithShape="1">
          <a:blip r:embed="rId2"/>
          <a:srcRect l="34388" t="22027" r="35133" b="8215"/>
          <a:stretch/>
        </p:blipFill>
        <p:spPr bwMode="auto">
          <a:xfrm>
            <a:off x="4995757" y="1274154"/>
            <a:ext cx="1584176" cy="2952328"/>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7059" t="11426" r="16521" b="5014"/>
          <a:stretch/>
        </p:blipFill>
        <p:spPr>
          <a:xfrm>
            <a:off x="1741990" y="1179409"/>
            <a:ext cx="799153" cy="1234478"/>
          </a:xfrm>
          <a:prstGeom prst="rect">
            <a:avLst/>
          </a:prstGeom>
        </p:spPr>
      </p:pic>
      <p:sp>
        <p:nvSpPr>
          <p:cNvPr id="8" name="Rectángulo redondeado 7"/>
          <p:cNvSpPr/>
          <p:nvPr/>
        </p:nvSpPr>
        <p:spPr>
          <a:xfrm>
            <a:off x="1606082" y="2441283"/>
            <a:ext cx="1125102" cy="288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dirty="0" smtClean="0">
                <a:solidFill>
                  <a:schemeClr val="tx1"/>
                </a:solidFill>
              </a:rPr>
              <a:t>Agua residual</a:t>
            </a:r>
            <a:endParaRPr lang="es-ES" sz="1200" dirty="0">
              <a:solidFill>
                <a:schemeClr val="tx1"/>
              </a:solidFill>
            </a:endParaRPr>
          </a:p>
        </p:txBody>
      </p:sp>
      <p:sp>
        <p:nvSpPr>
          <p:cNvPr id="10" name="Cruz 9"/>
          <p:cNvSpPr/>
          <p:nvPr/>
        </p:nvSpPr>
        <p:spPr>
          <a:xfrm>
            <a:off x="2731184" y="1927620"/>
            <a:ext cx="176941" cy="206648"/>
          </a:xfrm>
          <a:prstGeom prst="plus">
            <a:avLst>
              <a:gd name="adj" fmla="val 4068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1" name="Rectángulo redondeado 10"/>
          <p:cNvSpPr/>
          <p:nvPr/>
        </p:nvSpPr>
        <p:spPr>
          <a:xfrm>
            <a:off x="6428827" y="1274146"/>
            <a:ext cx="1189703" cy="36004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b="1" dirty="0" smtClean="0">
                <a:solidFill>
                  <a:schemeClr val="tx1"/>
                </a:solidFill>
              </a:rPr>
              <a:t>28 días</a:t>
            </a:r>
            <a:endParaRPr lang="es-ES" sz="2000" b="1" dirty="0">
              <a:solidFill>
                <a:schemeClr val="tx1"/>
              </a:solidFill>
            </a:endParaRPr>
          </a:p>
        </p:txBody>
      </p:sp>
      <p:sp>
        <p:nvSpPr>
          <p:cNvPr id="12" name="Flecha derecha 11"/>
          <p:cNvSpPr/>
          <p:nvPr/>
        </p:nvSpPr>
        <p:spPr>
          <a:xfrm>
            <a:off x="4469260" y="1943260"/>
            <a:ext cx="400334" cy="987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Rectángulo redondeado 12"/>
          <p:cNvSpPr/>
          <p:nvPr/>
        </p:nvSpPr>
        <p:spPr>
          <a:xfrm>
            <a:off x="3104148" y="1763968"/>
            <a:ext cx="1169089" cy="516492"/>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1400" b="1" dirty="0">
                <a:solidFill>
                  <a:schemeClr val="tx1"/>
                </a:solidFill>
              </a:rPr>
              <a:t>1.5 mL.L</a:t>
            </a:r>
            <a:r>
              <a:rPr lang="es-ES" sz="1400" b="1" baseline="30000" dirty="0">
                <a:solidFill>
                  <a:schemeClr val="tx1"/>
                </a:solidFill>
              </a:rPr>
              <a:t>-1</a:t>
            </a:r>
            <a:r>
              <a:rPr lang="es-ES" sz="1400" b="1" dirty="0">
                <a:solidFill>
                  <a:schemeClr val="tx1"/>
                </a:solidFill>
              </a:rPr>
              <a:t> </a:t>
            </a:r>
            <a:r>
              <a:rPr lang="es-ES" sz="1400" b="1" dirty="0" smtClean="0">
                <a:solidFill>
                  <a:schemeClr val="tx1"/>
                </a:solidFill>
              </a:rPr>
              <a:t>NPK</a:t>
            </a:r>
            <a:endParaRPr lang="es-ES" sz="1400" b="1" dirty="0">
              <a:solidFill>
                <a:schemeClr val="tx1"/>
              </a:solidFill>
            </a:endParaRPr>
          </a:p>
        </p:txBody>
      </p:sp>
      <p:sp>
        <p:nvSpPr>
          <p:cNvPr id="14" name="Rectángulo redondeado 13"/>
          <p:cNvSpPr/>
          <p:nvPr/>
        </p:nvSpPr>
        <p:spPr>
          <a:xfrm>
            <a:off x="3146612" y="3211446"/>
            <a:ext cx="1169089" cy="516492"/>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1400" b="1" dirty="0" smtClean="0">
                <a:solidFill>
                  <a:schemeClr val="tx1"/>
                </a:solidFill>
              </a:rPr>
              <a:t>3.0 </a:t>
            </a:r>
            <a:r>
              <a:rPr lang="es-ES" sz="1400" b="1" dirty="0">
                <a:solidFill>
                  <a:schemeClr val="tx1"/>
                </a:solidFill>
              </a:rPr>
              <a:t>mL.L</a:t>
            </a:r>
            <a:r>
              <a:rPr lang="es-ES" sz="1400" b="1" baseline="30000" dirty="0">
                <a:solidFill>
                  <a:schemeClr val="tx1"/>
                </a:solidFill>
              </a:rPr>
              <a:t>-1</a:t>
            </a:r>
            <a:r>
              <a:rPr lang="es-ES" sz="1400" b="1" dirty="0">
                <a:solidFill>
                  <a:schemeClr val="tx1"/>
                </a:solidFill>
              </a:rPr>
              <a:t> </a:t>
            </a:r>
            <a:r>
              <a:rPr lang="es-ES" sz="1400" b="1" dirty="0" smtClean="0">
                <a:solidFill>
                  <a:schemeClr val="tx1"/>
                </a:solidFill>
              </a:rPr>
              <a:t>NPK</a:t>
            </a:r>
            <a:endParaRPr lang="es-ES" sz="1400" b="1" dirty="0">
              <a:solidFill>
                <a:schemeClr val="tx1"/>
              </a:solidFill>
            </a:endParaRPr>
          </a:p>
        </p:txBody>
      </p:sp>
      <p:sp>
        <p:nvSpPr>
          <p:cNvPr id="15" name="Cruz 14"/>
          <p:cNvSpPr/>
          <p:nvPr/>
        </p:nvSpPr>
        <p:spPr>
          <a:xfrm>
            <a:off x="2748210" y="3366368"/>
            <a:ext cx="176941" cy="206648"/>
          </a:xfrm>
          <a:prstGeom prst="plus">
            <a:avLst>
              <a:gd name="adj" fmla="val 4068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6" name="Imagen 15"/>
          <p:cNvPicPr>
            <a:picLocks noChangeAspect="1"/>
          </p:cNvPicPr>
          <p:nvPr/>
        </p:nvPicPr>
        <p:blipFill>
          <a:blip r:embed="rId4"/>
          <a:stretch>
            <a:fillRect/>
          </a:stretch>
        </p:blipFill>
        <p:spPr>
          <a:xfrm>
            <a:off x="7618529" y="1361638"/>
            <a:ext cx="1303861" cy="1146340"/>
          </a:xfrm>
          <a:prstGeom prst="rect">
            <a:avLst/>
          </a:prstGeom>
        </p:spPr>
      </p:pic>
      <p:pic>
        <p:nvPicPr>
          <p:cNvPr id="17" name="Imagen 16"/>
          <p:cNvPicPr/>
          <p:nvPr/>
        </p:nvPicPr>
        <p:blipFill rotWithShape="1">
          <a:blip r:embed="rId5"/>
          <a:srcRect l="28575" t="37848" r="35089" b="22449"/>
          <a:stretch/>
        </p:blipFill>
        <p:spPr bwMode="auto">
          <a:xfrm>
            <a:off x="7594646" y="2996952"/>
            <a:ext cx="1332841" cy="1152128"/>
          </a:xfrm>
          <a:prstGeom prst="rect">
            <a:avLst/>
          </a:prstGeom>
          <a:ln>
            <a:noFill/>
          </a:ln>
          <a:extLst>
            <a:ext uri="{53640926-AAD7-44D8-BBD7-CCE9431645EC}">
              <a14:shadowObscured xmlns:a14="http://schemas.microsoft.com/office/drawing/2010/main"/>
            </a:ext>
          </a:extLst>
        </p:spPr>
      </p:pic>
      <p:sp>
        <p:nvSpPr>
          <p:cNvPr id="18" name="Flecha derecha 17"/>
          <p:cNvSpPr/>
          <p:nvPr/>
        </p:nvSpPr>
        <p:spPr>
          <a:xfrm>
            <a:off x="6764108" y="1943259"/>
            <a:ext cx="400334" cy="987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9" name="Flecha derecha 18"/>
          <p:cNvSpPr/>
          <p:nvPr/>
        </p:nvSpPr>
        <p:spPr>
          <a:xfrm>
            <a:off x="4469260" y="3396705"/>
            <a:ext cx="400334" cy="987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0" name="Flecha derecha 19"/>
          <p:cNvSpPr/>
          <p:nvPr/>
        </p:nvSpPr>
        <p:spPr>
          <a:xfrm>
            <a:off x="6762778" y="3446091"/>
            <a:ext cx="400334" cy="987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1" name="Rectángulo redondeado 20"/>
          <p:cNvSpPr/>
          <p:nvPr/>
        </p:nvSpPr>
        <p:spPr>
          <a:xfrm>
            <a:off x="7707908" y="2507978"/>
            <a:ext cx="1125102" cy="288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dirty="0" smtClean="0">
                <a:solidFill>
                  <a:schemeClr val="tx1"/>
                </a:solidFill>
              </a:rPr>
              <a:t>Filtración</a:t>
            </a:r>
            <a:endParaRPr lang="es-ES" sz="1200" dirty="0">
              <a:solidFill>
                <a:schemeClr val="tx1"/>
              </a:solidFill>
            </a:endParaRPr>
          </a:p>
        </p:txBody>
      </p:sp>
      <p:sp>
        <p:nvSpPr>
          <p:cNvPr id="22" name="Rectángulo redondeado 21"/>
          <p:cNvSpPr/>
          <p:nvPr/>
        </p:nvSpPr>
        <p:spPr>
          <a:xfrm>
            <a:off x="7416690" y="4160980"/>
            <a:ext cx="1542053" cy="5126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dirty="0" smtClean="0">
                <a:solidFill>
                  <a:schemeClr val="tx1"/>
                </a:solidFill>
              </a:rPr>
              <a:t>Floculación</a:t>
            </a:r>
          </a:p>
          <a:p>
            <a:pPr algn="ctr"/>
            <a:r>
              <a:rPr lang="es-EC" sz="1200" dirty="0"/>
              <a:t>1 g L</a:t>
            </a:r>
            <a:r>
              <a:rPr lang="es-EC" sz="1200" baseline="30000" dirty="0"/>
              <a:t>-1 </a:t>
            </a:r>
            <a:r>
              <a:rPr lang="es-EC" sz="1200" dirty="0"/>
              <a:t>de Al₂(SO₄)₃</a:t>
            </a:r>
          </a:p>
          <a:p>
            <a:pPr algn="ctr"/>
            <a:endParaRPr lang="es-ES" sz="1200" dirty="0">
              <a:solidFill>
                <a:schemeClr val="tx1"/>
              </a:solidFill>
            </a:endParaRPr>
          </a:p>
        </p:txBody>
      </p:sp>
      <p:cxnSp>
        <p:nvCxnSpPr>
          <p:cNvPr id="34" name="Conector recto 33"/>
          <p:cNvCxnSpPr>
            <a:stCxn id="16" idx="3"/>
          </p:cNvCxnSpPr>
          <p:nvPr/>
        </p:nvCxnSpPr>
        <p:spPr>
          <a:xfrm>
            <a:off x="8922390" y="1934808"/>
            <a:ext cx="114106"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Conector recto 35"/>
          <p:cNvCxnSpPr/>
          <p:nvPr/>
        </p:nvCxnSpPr>
        <p:spPr>
          <a:xfrm flipH="1">
            <a:off x="9036496" y="1934808"/>
            <a:ext cx="12879" cy="3438408"/>
          </a:xfrm>
          <a:prstGeom prst="line">
            <a:avLst/>
          </a:prstGeom>
        </p:spPr>
        <p:style>
          <a:lnRef idx="3">
            <a:schemeClr val="accent3"/>
          </a:lnRef>
          <a:fillRef idx="0">
            <a:schemeClr val="accent3"/>
          </a:fillRef>
          <a:effectRef idx="2">
            <a:schemeClr val="accent3"/>
          </a:effectRef>
          <a:fontRef idx="minor">
            <a:schemeClr val="tx1"/>
          </a:fontRef>
        </p:style>
      </p:cxnSp>
      <p:cxnSp>
        <p:nvCxnSpPr>
          <p:cNvPr id="38" name="Conector recto 37"/>
          <p:cNvCxnSpPr/>
          <p:nvPr/>
        </p:nvCxnSpPr>
        <p:spPr>
          <a:xfrm>
            <a:off x="8833010" y="3591463"/>
            <a:ext cx="21651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Conector recto de flecha 49"/>
          <p:cNvCxnSpPr/>
          <p:nvPr/>
        </p:nvCxnSpPr>
        <p:spPr>
          <a:xfrm flipH="1">
            <a:off x="7956376" y="5373216"/>
            <a:ext cx="1086559"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51" name="Imagen 50"/>
          <p:cNvPicPr>
            <a:picLocks noChangeAspect="1"/>
          </p:cNvPicPr>
          <p:nvPr/>
        </p:nvPicPr>
        <p:blipFill rotWithShape="1">
          <a:blip r:embed="rId6" cstate="print">
            <a:extLst>
              <a:ext uri="{28A0092B-C50C-407E-A947-70E740481C1C}">
                <a14:useLocalDpi xmlns:a14="http://schemas.microsoft.com/office/drawing/2010/main" val="0"/>
              </a:ext>
            </a:extLst>
          </a:blip>
          <a:srcRect t="5429" b="25693"/>
          <a:stretch/>
        </p:blipFill>
        <p:spPr>
          <a:xfrm>
            <a:off x="5748464" y="4794008"/>
            <a:ext cx="2090873" cy="1080120"/>
          </a:xfrm>
          <a:prstGeom prst="rect">
            <a:avLst/>
          </a:prstGeom>
        </p:spPr>
      </p:pic>
      <p:sp>
        <p:nvSpPr>
          <p:cNvPr id="52" name="Flecha derecha 51"/>
          <p:cNvSpPr/>
          <p:nvPr/>
        </p:nvSpPr>
        <p:spPr>
          <a:xfrm rot="10800000">
            <a:off x="5154129" y="5284681"/>
            <a:ext cx="400334" cy="987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53" name="Imagen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643449" y="4688084"/>
            <a:ext cx="1504775" cy="1128581"/>
          </a:xfrm>
          <a:prstGeom prst="rect">
            <a:avLst/>
          </a:prstGeom>
        </p:spPr>
      </p:pic>
      <p:pic>
        <p:nvPicPr>
          <p:cNvPr id="54" name="Imagen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9751" y="4680051"/>
            <a:ext cx="1592102" cy="1194077"/>
          </a:xfrm>
          <a:prstGeom prst="rect">
            <a:avLst/>
          </a:prstGeom>
        </p:spPr>
      </p:pic>
      <p:sp>
        <p:nvSpPr>
          <p:cNvPr id="55" name="Flecha derecha 54"/>
          <p:cNvSpPr/>
          <p:nvPr/>
        </p:nvSpPr>
        <p:spPr>
          <a:xfrm rot="10800000">
            <a:off x="3170098" y="5227702"/>
            <a:ext cx="400334" cy="9877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56" name="Rectángulo redondeado 55"/>
          <p:cNvSpPr/>
          <p:nvPr/>
        </p:nvSpPr>
        <p:spPr>
          <a:xfrm>
            <a:off x="1635819" y="5874128"/>
            <a:ext cx="1125102" cy="288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dirty="0" smtClean="0">
                <a:solidFill>
                  <a:schemeClr val="tx1"/>
                </a:solidFill>
              </a:rPr>
              <a:t>Biomasa seca</a:t>
            </a:r>
            <a:endParaRPr lang="es-ES" sz="1200" dirty="0">
              <a:solidFill>
                <a:schemeClr val="tx1"/>
              </a:solidFill>
            </a:endParaRPr>
          </a:p>
        </p:txBody>
      </p:sp>
      <p:sp>
        <p:nvSpPr>
          <p:cNvPr id="57" name="Rectángulo redondeado 56"/>
          <p:cNvSpPr/>
          <p:nvPr/>
        </p:nvSpPr>
        <p:spPr>
          <a:xfrm>
            <a:off x="3835025" y="5969836"/>
            <a:ext cx="1125102" cy="288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dirty="0" smtClean="0">
                <a:solidFill>
                  <a:schemeClr val="tx1"/>
                </a:solidFill>
              </a:rPr>
              <a:t>Disrupción mecánica</a:t>
            </a:r>
            <a:endParaRPr lang="es-ES" sz="1200" dirty="0">
              <a:solidFill>
                <a:schemeClr val="tx1"/>
              </a:solidFill>
            </a:endParaRPr>
          </a:p>
        </p:txBody>
      </p:sp>
      <p:sp>
        <p:nvSpPr>
          <p:cNvPr id="58" name="Rectángulo redondeado 57"/>
          <p:cNvSpPr/>
          <p:nvPr/>
        </p:nvSpPr>
        <p:spPr>
          <a:xfrm>
            <a:off x="5637676" y="5894363"/>
            <a:ext cx="1125102" cy="288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dirty="0" smtClean="0">
                <a:solidFill>
                  <a:schemeClr val="tx1"/>
                </a:solidFill>
              </a:rPr>
              <a:t>Secado</a:t>
            </a:r>
            <a:endParaRPr lang="es-ES" sz="1200" dirty="0">
              <a:solidFill>
                <a:schemeClr val="tx1"/>
              </a:solidFill>
            </a:endParaRPr>
          </a:p>
        </p:txBody>
      </p:sp>
      <p:sp>
        <p:nvSpPr>
          <p:cNvPr id="59" name="Rectángulo redondeado 58"/>
          <p:cNvSpPr/>
          <p:nvPr/>
        </p:nvSpPr>
        <p:spPr>
          <a:xfrm>
            <a:off x="88305" y="5101538"/>
            <a:ext cx="1189703" cy="36004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solidFill>
                  <a:schemeClr val="tx1"/>
                </a:solidFill>
              </a:rPr>
              <a:t>Análisis del contenido lipídico</a:t>
            </a:r>
          </a:p>
          <a:p>
            <a:pPr algn="ctr"/>
            <a:r>
              <a:rPr lang="es-ES" sz="1400" dirty="0" err="1" smtClean="0">
                <a:solidFill>
                  <a:schemeClr val="tx1"/>
                </a:solidFill>
              </a:rPr>
              <a:t>Lab</a:t>
            </a:r>
            <a:r>
              <a:rPr lang="es-ES" sz="1400" dirty="0" smtClean="0">
                <a:solidFill>
                  <a:schemeClr val="tx1"/>
                </a:solidFill>
              </a:rPr>
              <a:t>. OSP</a:t>
            </a:r>
            <a:endParaRPr lang="es-ES" sz="1400" dirty="0">
              <a:solidFill>
                <a:schemeClr val="tx1"/>
              </a:solidFill>
            </a:endParaRPr>
          </a:p>
        </p:txBody>
      </p:sp>
      <p:cxnSp>
        <p:nvCxnSpPr>
          <p:cNvPr id="61" name="Conector recto de flecha 60"/>
          <p:cNvCxnSpPr>
            <a:stCxn id="54" idx="1"/>
          </p:cNvCxnSpPr>
          <p:nvPr/>
        </p:nvCxnSpPr>
        <p:spPr>
          <a:xfrm flipH="1" flipV="1">
            <a:off x="1043608" y="5277088"/>
            <a:ext cx="336143"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Rectángulo redondeado 61"/>
          <p:cNvSpPr/>
          <p:nvPr/>
        </p:nvSpPr>
        <p:spPr>
          <a:xfrm>
            <a:off x="528140" y="1477538"/>
            <a:ext cx="1189703" cy="360048"/>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solidFill>
                  <a:schemeClr val="tx1"/>
                </a:solidFill>
              </a:rPr>
              <a:t>Análisis de parámetros </a:t>
            </a:r>
            <a:r>
              <a:rPr lang="es-ES" sz="1400" dirty="0" err="1" smtClean="0">
                <a:solidFill>
                  <a:schemeClr val="tx1"/>
                </a:solidFill>
              </a:rPr>
              <a:t>Lab</a:t>
            </a:r>
            <a:r>
              <a:rPr lang="es-ES" sz="1400" dirty="0" smtClean="0">
                <a:solidFill>
                  <a:schemeClr val="tx1"/>
                </a:solidFill>
              </a:rPr>
              <a:t>. OSP</a:t>
            </a:r>
            <a:endParaRPr lang="es-ES" sz="1400" dirty="0">
              <a:solidFill>
                <a:schemeClr val="tx1"/>
              </a:solidFill>
            </a:endParaRPr>
          </a:p>
        </p:txBody>
      </p:sp>
      <p:cxnSp>
        <p:nvCxnSpPr>
          <p:cNvPr id="63" name="Conector recto de flecha 62"/>
          <p:cNvCxnSpPr/>
          <p:nvPr/>
        </p:nvCxnSpPr>
        <p:spPr>
          <a:xfrm flipH="1" flipV="1">
            <a:off x="1413241" y="1782380"/>
            <a:ext cx="336143"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Rectángulo 63"/>
          <p:cNvSpPr/>
          <p:nvPr/>
        </p:nvSpPr>
        <p:spPr>
          <a:xfrm>
            <a:off x="4503212" y="2173891"/>
            <a:ext cx="1040770" cy="1185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smtClean="0">
                <a:solidFill>
                  <a:schemeClr val="tx1"/>
                </a:solidFill>
              </a:rPr>
              <a:t>Agitación constante</a:t>
            </a:r>
          </a:p>
          <a:p>
            <a:r>
              <a:rPr lang="es-ES" sz="1200" dirty="0" smtClean="0">
                <a:solidFill>
                  <a:schemeClr val="tx1"/>
                </a:solidFill>
              </a:rPr>
              <a:t>pH 8</a:t>
            </a:r>
          </a:p>
          <a:p>
            <a:r>
              <a:rPr lang="es-ES" sz="1200" dirty="0" smtClean="0">
                <a:solidFill>
                  <a:schemeClr val="tx1"/>
                </a:solidFill>
              </a:rPr>
              <a:t>CO</a:t>
            </a:r>
            <a:r>
              <a:rPr lang="es-ES" sz="900" dirty="0" smtClean="0">
                <a:solidFill>
                  <a:schemeClr val="tx1"/>
                </a:solidFill>
              </a:rPr>
              <a:t>2</a:t>
            </a:r>
            <a:endParaRPr lang="es-ES" sz="1200" dirty="0" smtClean="0">
              <a:solidFill>
                <a:schemeClr val="tx1"/>
              </a:solidFill>
            </a:endParaRPr>
          </a:p>
        </p:txBody>
      </p:sp>
      <p:pic>
        <p:nvPicPr>
          <p:cNvPr id="65" name="Imagen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528846" y="3194952"/>
            <a:ext cx="1268977" cy="951733"/>
          </a:xfrm>
          <a:prstGeom prst="rect">
            <a:avLst/>
          </a:prstGeom>
        </p:spPr>
      </p:pic>
      <p:sp>
        <p:nvSpPr>
          <p:cNvPr id="66" name="Rectángulo redondeado 65"/>
          <p:cNvSpPr/>
          <p:nvPr/>
        </p:nvSpPr>
        <p:spPr>
          <a:xfrm>
            <a:off x="1581312" y="4315139"/>
            <a:ext cx="1125102" cy="2880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200" dirty="0" smtClean="0">
                <a:solidFill>
                  <a:schemeClr val="tx1"/>
                </a:solidFill>
              </a:rPr>
              <a:t>Agua potable</a:t>
            </a:r>
            <a:endParaRPr lang="es-ES" sz="1200" dirty="0">
              <a:solidFill>
                <a:schemeClr val="tx1"/>
              </a:solidFill>
            </a:endParaRPr>
          </a:p>
        </p:txBody>
      </p:sp>
      <p:pic>
        <p:nvPicPr>
          <p:cNvPr id="4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213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348880"/>
            <a:ext cx="8229600" cy="1143000"/>
          </a:xfrm>
        </p:spPr>
        <p:txBody>
          <a:bodyPr/>
          <a:lstStyle/>
          <a:p>
            <a:r>
              <a:rPr lang="es-ES" sz="8800" dirty="0" smtClean="0"/>
              <a:t>Resultados y Discusión</a:t>
            </a:r>
            <a:endParaRPr lang="es-ES" sz="8800"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49719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601113963"/>
              </p:ext>
            </p:extLst>
          </p:nvPr>
        </p:nvGraphicFramePr>
        <p:xfrm>
          <a:off x="457200" y="274638"/>
          <a:ext cx="8229600" cy="5818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2555776" y="274638"/>
            <a:ext cx="6347048" cy="418058"/>
          </a:xfrm>
        </p:spPr>
        <p:txBody>
          <a:bodyPr/>
          <a:lstStyle/>
          <a:p>
            <a:pPr algn="r"/>
            <a:r>
              <a:rPr lang="es-EC" sz="2800" b="1" dirty="0" smtClean="0"/>
              <a:t>Introducción  </a:t>
            </a:r>
            <a:endParaRPr lang="es-EC" sz="2800" b="1" dirty="0"/>
          </a:p>
        </p:txBody>
      </p:sp>
      <p:sp>
        <p:nvSpPr>
          <p:cNvPr id="2" name="Decisión 1">
            <a:hlinkClick r:id="rId7" action="ppaction://hlinksldjump"/>
          </p:cNvPr>
          <p:cNvSpPr/>
          <p:nvPr/>
        </p:nvSpPr>
        <p:spPr>
          <a:xfrm>
            <a:off x="5549280" y="2222866"/>
            <a:ext cx="432048" cy="360040"/>
          </a:xfrm>
          <a:prstGeom prst="flowChartDecision">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4" name="Decisión 3">
            <a:hlinkClick r:id="rId8" action="ppaction://hlinksldjump"/>
          </p:cNvPr>
          <p:cNvSpPr/>
          <p:nvPr/>
        </p:nvSpPr>
        <p:spPr>
          <a:xfrm>
            <a:off x="3275856" y="4653136"/>
            <a:ext cx="432048" cy="360040"/>
          </a:xfrm>
          <a:prstGeom prst="flowChartDecision">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6" name="Decisión 5">
            <a:hlinkClick r:id="rId9" action="ppaction://hlinksldjump"/>
          </p:cNvPr>
          <p:cNvSpPr/>
          <p:nvPr/>
        </p:nvSpPr>
        <p:spPr>
          <a:xfrm>
            <a:off x="5549280" y="4833156"/>
            <a:ext cx="432048" cy="360040"/>
          </a:xfrm>
          <a:prstGeom prst="flowChartDecision">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001310"/>
      </p:ext>
    </p:extLst>
  </p:cSld>
  <p:clrMapOvr>
    <a:masterClrMapping/>
  </p:clrMapOvr>
  <p:transition spd="med">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nda 3"/>
          <p:cNvSpPr/>
          <p:nvPr/>
        </p:nvSpPr>
        <p:spPr>
          <a:xfrm>
            <a:off x="107504" y="404664"/>
            <a:ext cx="5965684" cy="582092"/>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800" dirty="0" smtClean="0">
                <a:solidFill>
                  <a:schemeClr val="bg1"/>
                </a:solidFill>
              </a:rPr>
              <a:t>Fase 1: Aislamiento e Identificación</a:t>
            </a:r>
            <a:endParaRPr lang="es-ES" sz="2800" dirty="0">
              <a:solidFill>
                <a:schemeClr val="bg1"/>
              </a:solidFill>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133113" y="1569162"/>
            <a:ext cx="4320480" cy="33123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1 Título"/>
          <p:cNvSpPr txBox="1">
            <a:spLocks/>
          </p:cNvSpPr>
          <p:nvPr/>
        </p:nvSpPr>
        <p:spPr bwMode="auto">
          <a:xfrm>
            <a:off x="1860848" y="-7366"/>
            <a:ext cx="728315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2000" b="1" dirty="0" smtClean="0"/>
              <a:t>Resultados y discusión</a:t>
            </a:r>
            <a:endParaRPr lang="es-EC" sz="2000" b="1" dirty="0"/>
          </a:p>
        </p:txBody>
      </p:sp>
      <p:sp>
        <p:nvSpPr>
          <p:cNvPr id="2" name="Rectángulo 1"/>
          <p:cNvSpPr/>
          <p:nvPr/>
        </p:nvSpPr>
        <p:spPr>
          <a:xfrm>
            <a:off x="0" y="1021556"/>
            <a:ext cx="53285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Consorcio nativo </a:t>
            </a:r>
            <a:r>
              <a:rPr lang="es-ES" i="1" dirty="0" smtClean="0">
                <a:solidFill>
                  <a:schemeClr val="tx1"/>
                </a:solidFill>
              </a:rPr>
              <a:t>Scenedesmus</a:t>
            </a:r>
            <a:r>
              <a:rPr lang="es-ES" dirty="0" smtClean="0">
                <a:solidFill>
                  <a:schemeClr val="tx1"/>
                </a:solidFill>
              </a:rPr>
              <a:t> sp. &amp; </a:t>
            </a:r>
            <a:r>
              <a:rPr lang="es-ES" i="1" dirty="0" smtClean="0">
                <a:solidFill>
                  <a:schemeClr val="tx1"/>
                </a:solidFill>
              </a:rPr>
              <a:t>Chlorococcum</a:t>
            </a:r>
            <a:r>
              <a:rPr lang="es-ES" dirty="0" smtClean="0">
                <a:solidFill>
                  <a:schemeClr val="tx1"/>
                </a:solidFill>
              </a:rPr>
              <a:t> sp. </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1646033563"/>
              </p:ext>
            </p:extLst>
          </p:nvPr>
        </p:nvGraphicFramePr>
        <p:xfrm>
          <a:off x="5376900" y="1563594"/>
          <a:ext cx="3767100" cy="2335439"/>
        </p:xfrm>
        <a:graphic>
          <a:graphicData uri="http://schemas.openxmlformats.org/drawingml/2006/table">
            <a:tbl>
              <a:tblPr firstRow="1" bandRow="1">
                <a:tableStyleId>{F2DE63D5-997A-4646-A377-4702673A728D}</a:tableStyleId>
              </a:tblPr>
              <a:tblGrid>
                <a:gridCol w="1255700"/>
                <a:gridCol w="1255700"/>
                <a:gridCol w="1255700"/>
              </a:tblGrid>
              <a:tr h="393206">
                <a:tc>
                  <a:txBody>
                    <a:bodyPr/>
                    <a:lstStyle/>
                    <a:p>
                      <a:pPr algn="ctr"/>
                      <a:r>
                        <a:rPr lang="es-ES" sz="1100" dirty="0" smtClean="0"/>
                        <a:t>Características </a:t>
                      </a:r>
                      <a:endParaRPr lang="es-ES" sz="1100" dirty="0">
                        <a:solidFill>
                          <a:schemeClr val="tx1"/>
                        </a:solidFill>
                      </a:endParaRPr>
                    </a:p>
                  </a:txBody>
                  <a:tcPr/>
                </a:tc>
                <a:tc>
                  <a:txBody>
                    <a:bodyPr/>
                    <a:lstStyle/>
                    <a:p>
                      <a:pPr algn="ctr"/>
                      <a:r>
                        <a:rPr lang="es-ES" sz="1100" i="1" dirty="0" smtClean="0"/>
                        <a:t>Scenedesmus</a:t>
                      </a:r>
                      <a:r>
                        <a:rPr lang="es-ES" sz="1100" dirty="0" smtClean="0"/>
                        <a:t> sp.</a:t>
                      </a:r>
                      <a:endParaRPr lang="es-ES" sz="1100" dirty="0">
                        <a:solidFill>
                          <a:schemeClr val="tx1"/>
                        </a:solidFill>
                      </a:endParaRPr>
                    </a:p>
                  </a:txBody>
                  <a:tcPr/>
                </a:tc>
                <a:tc>
                  <a:txBody>
                    <a:bodyPr/>
                    <a:lstStyle/>
                    <a:p>
                      <a:pPr algn="ctr"/>
                      <a:r>
                        <a:rPr lang="es-ES" sz="1100" i="1" dirty="0" smtClean="0"/>
                        <a:t>Chlorococcum</a:t>
                      </a:r>
                      <a:r>
                        <a:rPr lang="es-ES" sz="1100" dirty="0" smtClean="0"/>
                        <a:t> sp.</a:t>
                      </a:r>
                      <a:endParaRPr lang="es-ES" sz="1100" dirty="0">
                        <a:solidFill>
                          <a:schemeClr val="tx1"/>
                        </a:solidFill>
                      </a:endParaRPr>
                    </a:p>
                  </a:txBody>
                  <a:tcPr/>
                </a:tc>
              </a:tr>
              <a:tr h="387753">
                <a:tc>
                  <a:txBody>
                    <a:bodyPr/>
                    <a:lstStyle/>
                    <a:p>
                      <a:pPr algn="ctr"/>
                      <a:r>
                        <a:rPr lang="es-ES" sz="1200" dirty="0" smtClean="0"/>
                        <a:t>Forma</a:t>
                      </a:r>
                      <a:endParaRPr lang="es-ES" sz="1200" dirty="0"/>
                    </a:p>
                  </a:txBody>
                  <a:tcPr/>
                </a:tc>
                <a:tc>
                  <a:txBody>
                    <a:bodyPr/>
                    <a:lstStyle/>
                    <a:p>
                      <a:pPr algn="ctr"/>
                      <a:r>
                        <a:rPr lang="es-ES" sz="1200" dirty="0" smtClean="0"/>
                        <a:t>Fusiforme alargada, prolongaciones</a:t>
                      </a:r>
                      <a:endParaRPr lang="es-ES" sz="1200" dirty="0"/>
                    </a:p>
                  </a:txBody>
                  <a:tcPr/>
                </a:tc>
                <a:tc>
                  <a:txBody>
                    <a:bodyPr/>
                    <a:lstStyle/>
                    <a:p>
                      <a:pPr algn="ctr"/>
                      <a:r>
                        <a:rPr lang="es-ES" sz="1200" dirty="0" smtClean="0"/>
                        <a:t>Esférica</a:t>
                      </a:r>
                      <a:endParaRPr lang="es-ES" sz="1200" dirty="0"/>
                    </a:p>
                  </a:txBody>
                  <a:tcPr/>
                </a:tc>
              </a:tr>
              <a:tr h="387753">
                <a:tc>
                  <a:txBody>
                    <a:bodyPr/>
                    <a:lstStyle/>
                    <a:p>
                      <a:pPr algn="ctr"/>
                      <a:r>
                        <a:rPr lang="es-ES" sz="1200" dirty="0" smtClean="0"/>
                        <a:t>Tamaño</a:t>
                      </a:r>
                      <a:endParaRPr lang="es-ES" sz="1200" dirty="0"/>
                    </a:p>
                  </a:txBody>
                  <a:tcPr/>
                </a:tc>
                <a:tc>
                  <a:txBody>
                    <a:bodyPr/>
                    <a:lstStyle/>
                    <a:p>
                      <a:pPr algn="ctr"/>
                      <a:r>
                        <a:rPr lang="es-ES" sz="1200" kern="1200" dirty="0" smtClean="0">
                          <a:effectLst/>
                        </a:rPr>
                        <a:t>3-5µm </a:t>
                      </a:r>
                    </a:p>
                    <a:p>
                      <a:pPr algn="ctr"/>
                      <a:r>
                        <a:rPr lang="es-ES" sz="1200" kern="1200" dirty="0" smtClean="0">
                          <a:effectLst/>
                        </a:rPr>
                        <a:t>11-16µm</a:t>
                      </a:r>
                      <a:endParaRPr lang="es-ES" sz="1200" dirty="0"/>
                    </a:p>
                  </a:txBody>
                  <a:tcPr/>
                </a:tc>
                <a:tc>
                  <a:txBody>
                    <a:bodyPr/>
                    <a:lstStyle/>
                    <a:p>
                      <a:pPr algn="ctr"/>
                      <a:r>
                        <a:rPr lang="es-ES" sz="1200" kern="1200" dirty="0" smtClean="0">
                          <a:effectLst/>
                        </a:rPr>
                        <a:t>4.5-17µm </a:t>
                      </a:r>
                      <a:endParaRPr lang="es-ES" sz="1200" dirty="0"/>
                    </a:p>
                  </a:txBody>
                  <a:tcPr/>
                </a:tc>
              </a:tr>
              <a:tr h="387753">
                <a:tc>
                  <a:txBody>
                    <a:bodyPr/>
                    <a:lstStyle/>
                    <a:p>
                      <a:pPr algn="ctr"/>
                      <a:r>
                        <a:rPr lang="es-ES" sz="1200" dirty="0" smtClean="0"/>
                        <a:t>Color</a:t>
                      </a:r>
                      <a:endParaRPr lang="es-ES" sz="1200" dirty="0"/>
                    </a:p>
                  </a:txBody>
                  <a:tcPr/>
                </a:tc>
                <a:tc>
                  <a:txBody>
                    <a:bodyPr/>
                    <a:lstStyle/>
                    <a:p>
                      <a:pPr algn="ctr"/>
                      <a:r>
                        <a:rPr lang="es-ES" sz="1200" dirty="0" smtClean="0"/>
                        <a:t>Verde </a:t>
                      </a:r>
                      <a:endParaRPr lang="es-ES" sz="1200" dirty="0"/>
                    </a:p>
                  </a:txBody>
                  <a:tcPr/>
                </a:tc>
                <a:tc>
                  <a:txBody>
                    <a:bodyPr/>
                    <a:lstStyle/>
                    <a:p>
                      <a:pPr algn="ctr"/>
                      <a:r>
                        <a:rPr lang="es-ES" sz="1200" dirty="0" smtClean="0"/>
                        <a:t>Verde</a:t>
                      </a:r>
                      <a:endParaRPr lang="es-ES" sz="1200" dirty="0"/>
                    </a:p>
                  </a:txBody>
                  <a:tcPr/>
                </a:tc>
              </a:tr>
              <a:tr h="387753">
                <a:tc>
                  <a:txBody>
                    <a:bodyPr/>
                    <a:lstStyle/>
                    <a:p>
                      <a:pPr algn="ctr"/>
                      <a:r>
                        <a:rPr lang="es-ES" sz="1200" dirty="0" smtClean="0"/>
                        <a:t>Cloroplasto</a:t>
                      </a:r>
                      <a:endParaRPr lang="es-ES" sz="1200" dirty="0"/>
                    </a:p>
                  </a:txBody>
                  <a:tcPr/>
                </a:tc>
                <a:tc>
                  <a:txBody>
                    <a:bodyPr/>
                    <a:lstStyle/>
                    <a:p>
                      <a:pPr algn="ctr"/>
                      <a:r>
                        <a:rPr lang="es-ES" sz="1200" dirty="0" smtClean="0"/>
                        <a:t>Único</a:t>
                      </a:r>
                      <a:endParaRPr lang="es-ES" sz="1200" dirty="0"/>
                    </a:p>
                  </a:txBody>
                  <a:tcPr/>
                </a:tc>
                <a:tc>
                  <a:txBody>
                    <a:bodyPr/>
                    <a:lstStyle/>
                    <a:p>
                      <a:pPr algn="ctr"/>
                      <a:r>
                        <a:rPr lang="es-ES" sz="1200" dirty="0" smtClean="0"/>
                        <a:t>En forma</a:t>
                      </a:r>
                      <a:r>
                        <a:rPr lang="es-ES" sz="1200" baseline="0" dirty="0" smtClean="0"/>
                        <a:t> de esfera hueca</a:t>
                      </a:r>
                      <a:endParaRPr lang="es-ES" sz="1200" dirty="0"/>
                    </a:p>
                  </a:txBody>
                  <a:tcPr/>
                </a:tc>
              </a:tr>
            </a:tbl>
          </a:graphicData>
        </a:graphic>
      </p:graphicFrame>
      <p:sp>
        <p:nvSpPr>
          <p:cNvPr id="8" name="Rectángulo 7"/>
          <p:cNvSpPr/>
          <p:nvPr/>
        </p:nvSpPr>
        <p:spPr>
          <a:xfrm>
            <a:off x="5076056" y="1021556"/>
            <a:ext cx="48965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Claves Taxonómicas según</a:t>
            </a:r>
          </a:p>
          <a:p>
            <a:pPr algn="ctr"/>
            <a:r>
              <a:rPr lang="es-ES" dirty="0" smtClean="0">
                <a:solidFill>
                  <a:schemeClr val="tx1"/>
                </a:solidFill>
              </a:rPr>
              <a:t> </a:t>
            </a:r>
            <a:r>
              <a:rPr lang="es-ES" dirty="0" err="1">
                <a:solidFill>
                  <a:schemeClr val="tx1"/>
                </a:solidFill>
              </a:rPr>
              <a:t>Bourrelly</a:t>
            </a:r>
            <a:r>
              <a:rPr lang="es-ES" dirty="0">
                <a:solidFill>
                  <a:schemeClr val="tx1"/>
                </a:solidFill>
              </a:rPr>
              <a:t> (1981) y </a:t>
            </a:r>
            <a:r>
              <a:rPr lang="es-ES" dirty="0" err="1">
                <a:solidFill>
                  <a:schemeClr val="tx1"/>
                </a:solidFill>
              </a:rPr>
              <a:t>Eaton</a:t>
            </a:r>
            <a:r>
              <a:rPr lang="es-ES" i="1" dirty="0">
                <a:solidFill>
                  <a:schemeClr val="tx1"/>
                </a:solidFill>
              </a:rPr>
              <a:t> </a:t>
            </a:r>
            <a:r>
              <a:rPr lang="es-ES" dirty="0">
                <a:solidFill>
                  <a:schemeClr val="tx1"/>
                </a:solidFill>
              </a:rPr>
              <a:t>(1995). </a:t>
            </a:r>
            <a:r>
              <a:rPr lang="es-ES" dirty="0" smtClean="0">
                <a:solidFill>
                  <a:schemeClr val="tx1"/>
                </a:solidFill>
              </a:rPr>
              <a:t>  </a:t>
            </a:r>
            <a:endParaRPr lang="es-ES" dirty="0">
              <a:solidFill>
                <a:schemeClr val="tx1"/>
              </a:solidFill>
            </a:endParaRPr>
          </a:p>
        </p:txBody>
      </p:sp>
      <p:graphicFrame>
        <p:nvGraphicFramePr>
          <p:cNvPr id="11" name="Diagrama 10"/>
          <p:cNvGraphicFramePr/>
          <p:nvPr>
            <p:extLst>
              <p:ext uri="{D42A27DB-BD31-4B8C-83A1-F6EECF244321}">
                <p14:modId xmlns:p14="http://schemas.microsoft.com/office/powerpoint/2010/main" val="3472917688"/>
              </p:ext>
            </p:extLst>
          </p:nvPr>
        </p:nvGraphicFramePr>
        <p:xfrm>
          <a:off x="5076056" y="3933056"/>
          <a:ext cx="3168352" cy="1147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l="8476" t="39880" r="38200" b="32341"/>
          <a:stretch>
            <a:fillRect/>
          </a:stretch>
        </p:blipFill>
        <p:spPr bwMode="auto">
          <a:xfrm>
            <a:off x="6794500" y="5999162"/>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Diagrama 13"/>
          <p:cNvGraphicFramePr/>
          <p:nvPr>
            <p:extLst>
              <p:ext uri="{D42A27DB-BD31-4B8C-83A1-F6EECF244321}">
                <p14:modId xmlns:p14="http://schemas.microsoft.com/office/powerpoint/2010/main" val="3208553642"/>
              </p:ext>
            </p:extLst>
          </p:nvPr>
        </p:nvGraphicFramePr>
        <p:xfrm>
          <a:off x="-226928" y="4876642"/>
          <a:ext cx="4680521" cy="13154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9622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1860848" y="-7366"/>
            <a:ext cx="728315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2000" b="1" dirty="0" smtClean="0"/>
              <a:t>Resultados y discusión</a:t>
            </a:r>
            <a:endParaRPr lang="es-EC" sz="2000" b="1" dirty="0"/>
          </a:p>
        </p:txBody>
      </p:sp>
      <p:sp>
        <p:nvSpPr>
          <p:cNvPr id="5" name="Onda 4"/>
          <p:cNvSpPr/>
          <p:nvPr/>
        </p:nvSpPr>
        <p:spPr>
          <a:xfrm>
            <a:off x="107504" y="404664"/>
            <a:ext cx="5965684" cy="582092"/>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800" dirty="0" smtClean="0">
                <a:solidFill>
                  <a:schemeClr val="bg1"/>
                </a:solidFill>
              </a:rPr>
              <a:t>Fase 2: Evaluación de la adaptabilidad</a:t>
            </a:r>
            <a:endParaRPr lang="es-ES" sz="2800" dirty="0">
              <a:solidFill>
                <a:schemeClr val="bg1"/>
              </a:solidFill>
            </a:endParaRPr>
          </a:p>
        </p:txBody>
      </p:sp>
      <p:graphicFrame>
        <p:nvGraphicFramePr>
          <p:cNvPr id="8" name="Diagrama 7"/>
          <p:cNvGraphicFramePr/>
          <p:nvPr>
            <p:extLst>
              <p:ext uri="{D42A27DB-BD31-4B8C-83A1-F6EECF244321}">
                <p14:modId xmlns:p14="http://schemas.microsoft.com/office/powerpoint/2010/main" val="561591010"/>
              </p:ext>
            </p:extLst>
          </p:nvPr>
        </p:nvGraphicFramePr>
        <p:xfrm>
          <a:off x="107504" y="908720"/>
          <a:ext cx="8568952" cy="4982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9890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004048" y="404664"/>
            <a:ext cx="5616624" cy="418058"/>
          </a:xfrm>
        </p:spPr>
        <p:txBody>
          <a:bodyPr/>
          <a:lstStyle/>
          <a:p>
            <a:r>
              <a:rPr lang="es-EC" sz="2000" b="1" dirty="0"/>
              <a:t>Resultados y discusión</a:t>
            </a:r>
            <a:r>
              <a:rPr lang="es-EC" b="1" dirty="0"/>
              <a:t/>
            </a:r>
            <a:br>
              <a:rPr lang="es-EC" b="1" dirty="0"/>
            </a:br>
            <a:endParaRPr lang="es-ES" dirty="0"/>
          </a:p>
        </p:txBody>
      </p:sp>
      <p:sp>
        <p:nvSpPr>
          <p:cNvPr id="4" name="Onda 3"/>
          <p:cNvSpPr/>
          <p:nvPr/>
        </p:nvSpPr>
        <p:spPr>
          <a:xfrm>
            <a:off x="107504" y="404664"/>
            <a:ext cx="5965684" cy="582092"/>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800" dirty="0" smtClean="0">
                <a:solidFill>
                  <a:schemeClr val="bg1"/>
                </a:solidFill>
              </a:rPr>
              <a:t>Fase 2: Evaluación de la adaptabilidad</a:t>
            </a:r>
            <a:endParaRPr lang="es-ES" sz="2800" dirty="0">
              <a:solidFill>
                <a:schemeClr val="bg1"/>
              </a:solidFill>
            </a:endParaRPr>
          </a:p>
        </p:txBody>
      </p:sp>
      <p:graphicFrame>
        <p:nvGraphicFramePr>
          <p:cNvPr id="10" name="Gráfico 9"/>
          <p:cNvGraphicFramePr/>
          <p:nvPr>
            <p:extLst>
              <p:ext uri="{D42A27DB-BD31-4B8C-83A1-F6EECF244321}">
                <p14:modId xmlns:p14="http://schemas.microsoft.com/office/powerpoint/2010/main" val="1341762104"/>
              </p:ext>
            </p:extLst>
          </p:nvPr>
        </p:nvGraphicFramePr>
        <p:xfrm>
          <a:off x="-108520" y="1556350"/>
          <a:ext cx="4829175" cy="3000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1941577322"/>
              </p:ext>
            </p:extLst>
          </p:nvPr>
        </p:nvGraphicFramePr>
        <p:xfrm>
          <a:off x="4499992" y="1556350"/>
          <a:ext cx="4752975" cy="3095625"/>
        </p:xfrm>
        <a:graphic>
          <a:graphicData uri="http://schemas.openxmlformats.org/drawingml/2006/chart">
            <c:chart xmlns:c="http://schemas.openxmlformats.org/drawingml/2006/chart" xmlns:r="http://schemas.openxmlformats.org/officeDocument/2006/relationships" r:id="rId3"/>
          </a:graphicData>
        </a:graphic>
      </p:graphicFrame>
      <p:sp>
        <p:nvSpPr>
          <p:cNvPr id="12" name="Flecha abajo 11"/>
          <p:cNvSpPr/>
          <p:nvPr/>
        </p:nvSpPr>
        <p:spPr>
          <a:xfrm>
            <a:off x="7884368" y="1249979"/>
            <a:ext cx="114831" cy="284674"/>
          </a:xfrm>
          <a:prstGeom prst="downArrow">
            <a:avLst/>
          </a:prstGeom>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3" name="Flecha abajo 12"/>
          <p:cNvSpPr/>
          <p:nvPr/>
        </p:nvSpPr>
        <p:spPr>
          <a:xfrm>
            <a:off x="2306067" y="1461100"/>
            <a:ext cx="114831" cy="284674"/>
          </a:xfrm>
          <a:prstGeom prst="downArrow">
            <a:avLst/>
          </a:prstGeom>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4" name="Flecha abajo 13"/>
          <p:cNvSpPr/>
          <p:nvPr/>
        </p:nvSpPr>
        <p:spPr>
          <a:xfrm>
            <a:off x="1259632" y="2787962"/>
            <a:ext cx="114831" cy="284674"/>
          </a:xfrm>
          <a:prstGeom prst="downArrow">
            <a:avLst/>
          </a:prstGeom>
        </p:spPr>
        <p:style>
          <a:lnRef idx="1">
            <a:schemeClr val="accent6"/>
          </a:lnRef>
          <a:fillRef idx="3">
            <a:schemeClr val="accent6"/>
          </a:fillRef>
          <a:effectRef idx="2">
            <a:schemeClr val="accent6"/>
          </a:effectRef>
          <a:fontRef idx="minor">
            <a:schemeClr val="lt1"/>
          </a:fontRef>
        </p:style>
        <p:txBody>
          <a:bodyPr/>
          <a:lstStyle/>
          <a:p>
            <a:endParaRPr lang="es-ES"/>
          </a:p>
        </p:txBody>
      </p:sp>
      <p:sp>
        <p:nvSpPr>
          <p:cNvPr id="15" name="Rectángulo redondeado 14"/>
          <p:cNvSpPr/>
          <p:nvPr/>
        </p:nvSpPr>
        <p:spPr>
          <a:xfrm>
            <a:off x="-82267" y="913256"/>
            <a:ext cx="2752964" cy="78123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T1: Agua residual esterilizada </a:t>
            </a:r>
            <a:endParaRPr lang="es-ES" dirty="0"/>
          </a:p>
        </p:txBody>
      </p:sp>
      <p:sp>
        <p:nvSpPr>
          <p:cNvPr id="16" name="Rectángulo redondeado 15"/>
          <p:cNvSpPr/>
          <p:nvPr/>
        </p:nvSpPr>
        <p:spPr>
          <a:xfrm>
            <a:off x="5114744" y="839852"/>
            <a:ext cx="2752964" cy="78123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T2: Agua residual no esterilizada </a:t>
            </a:r>
            <a:endParaRPr lang="es-ES"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1" name="Diagrama 20"/>
          <p:cNvGraphicFramePr/>
          <p:nvPr>
            <p:extLst>
              <p:ext uri="{D42A27DB-BD31-4B8C-83A1-F6EECF244321}">
                <p14:modId xmlns:p14="http://schemas.microsoft.com/office/powerpoint/2010/main" val="2685717022"/>
              </p:ext>
            </p:extLst>
          </p:nvPr>
        </p:nvGraphicFramePr>
        <p:xfrm>
          <a:off x="179512" y="4729622"/>
          <a:ext cx="3168352" cy="11471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3" name="Diagrama 22"/>
          <p:cNvGraphicFramePr/>
          <p:nvPr>
            <p:extLst>
              <p:ext uri="{D42A27DB-BD31-4B8C-83A1-F6EECF244321}">
                <p14:modId xmlns:p14="http://schemas.microsoft.com/office/powerpoint/2010/main" val="1976831602"/>
              </p:ext>
            </p:extLst>
          </p:nvPr>
        </p:nvGraphicFramePr>
        <p:xfrm>
          <a:off x="4355976" y="4687497"/>
          <a:ext cx="3168352" cy="114715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5522879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5004048" y="404664"/>
            <a:ext cx="5616624" cy="418058"/>
          </a:xfrm>
        </p:spPr>
        <p:txBody>
          <a:bodyPr/>
          <a:lstStyle/>
          <a:p>
            <a:r>
              <a:rPr lang="es-EC" sz="2000" b="1" dirty="0"/>
              <a:t>Resultados y discusión</a:t>
            </a:r>
            <a:r>
              <a:rPr lang="es-EC" b="1" dirty="0"/>
              <a:t/>
            </a:r>
            <a:br>
              <a:rPr lang="es-EC" b="1" dirty="0"/>
            </a:br>
            <a:endParaRPr lang="es-ES" dirty="0"/>
          </a:p>
        </p:txBody>
      </p:sp>
      <p:graphicFrame>
        <p:nvGraphicFramePr>
          <p:cNvPr id="6" name="Gráfico 5"/>
          <p:cNvGraphicFramePr/>
          <p:nvPr>
            <p:extLst>
              <p:ext uri="{D42A27DB-BD31-4B8C-83A1-F6EECF244321}">
                <p14:modId xmlns:p14="http://schemas.microsoft.com/office/powerpoint/2010/main" val="4025833855"/>
              </p:ext>
            </p:extLst>
          </p:nvPr>
        </p:nvGraphicFramePr>
        <p:xfrm>
          <a:off x="251520" y="692696"/>
          <a:ext cx="5328592" cy="349765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nda 7"/>
          <p:cNvSpPr/>
          <p:nvPr/>
        </p:nvSpPr>
        <p:spPr>
          <a:xfrm>
            <a:off x="107504" y="110604"/>
            <a:ext cx="5965684" cy="582092"/>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800" dirty="0" smtClean="0">
                <a:solidFill>
                  <a:schemeClr val="bg1"/>
                </a:solidFill>
              </a:rPr>
              <a:t>Fase 2: Evaluación de la adaptabilidad</a:t>
            </a:r>
            <a:endParaRPr lang="es-ES" sz="2800" dirty="0">
              <a:solidFill>
                <a:schemeClr val="bg1"/>
              </a:solidFill>
            </a:endParaRPr>
          </a:p>
        </p:txBody>
      </p:sp>
      <p:graphicFrame>
        <p:nvGraphicFramePr>
          <p:cNvPr id="9" name="Gráfico 8"/>
          <p:cNvGraphicFramePr>
            <a:graphicFrameLocks/>
          </p:cNvGraphicFramePr>
          <p:nvPr>
            <p:extLst>
              <p:ext uri="{D42A27DB-BD31-4B8C-83A1-F6EECF244321}">
                <p14:modId xmlns:p14="http://schemas.microsoft.com/office/powerpoint/2010/main" val="2014697032"/>
              </p:ext>
            </p:extLst>
          </p:nvPr>
        </p:nvGraphicFramePr>
        <p:xfrm>
          <a:off x="5039842" y="82272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Diagrama 1"/>
          <p:cNvGraphicFramePr/>
          <p:nvPr>
            <p:extLst>
              <p:ext uri="{D42A27DB-BD31-4B8C-83A1-F6EECF244321}">
                <p14:modId xmlns:p14="http://schemas.microsoft.com/office/powerpoint/2010/main" val="3974305794"/>
              </p:ext>
            </p:extLst>
          </p:nvPr>
        </p:nvGraphicFramePr>
        <p:xfrm>
          <a:off x="490654" y="3268599"/>
          <a:ext cx="5233474" cy="36161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a 9"/>
          <p:cNvGraphicFramePr/>
          <p:nvPr>
            <p:extLst>
              <p:ext uri="{D42A27DB-BD31-4B8C-83A1-F6EECF244321}">
                <p14:modId xmlns:p14="http://schemas.microsoft.com/office/powerpoint/2010/main" val="2798832598"/>
              </p:ext>
            </p:extLst>
          </p:nvPr>
        </p:nvGraphicFramePr>
        <p:xfrm>
          <a:off x="5807506" y="3789040"/>
          <a:ext cx="3168352" cy="114715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74691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5004048" y="404664"/>
            <a:ext cx="5616624" cy="418058"/>
          </a:xfrm>
        </p:spPr>
        <p:txBody>
          <a:bodyPr/>
          <a:lstStyle/>
          <a:p>
            <a:r>
              <a:rPr lang="es-EC" sz="2000" b="1" dirty="0"/>
              <a:t>Resultados y discusión</a:t>
            </a:r>
            <a:r>
              <a:rPr lang="es-EC" b="1" dirty="0"/>
              <a:t/>
            </a:r>
            <a:br>
              <a:rPr lang="es-EC" b="1" dirty="0"/>
            </a:br>
            <a:endParaRPr lang="es-ES" dirty="0"/>
          </a:p>
        </p:txBody>
      </p:sp>
      <p:graphicFrame>
        <p:nvGraphicFramePr>
          <p:cNvPr id="5" name="Gráfico 4"/>
          <p:cNvGraphicFramePr/>
          <p:nvPr>
            <p:extLst>
              <p:ext uri="{D42A27DB-BD31-4B8C-83A1-F6EECF244321}">
                <p14:modId xmlns:p14="http://schemas.microsoft.com/office/powerpoint/2010/main" val="2850230296"/>
              </p:ext>
            </p:extLst>
          </p:nvPr>
        </p:nvGraphicFramePr>
        <p:xfrm>
          <a:off x="60460" y="1185246"/>
          <a:ext cx="5153025" cy="31623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nda 6"/>
          <p:cNvSpPr/>
          <p:nvPr/>
        </p:nvSpPr>
        <p:spPr>
          <a:xfrm>
            <a:off x="107504" y="110604"/>
            <a:ext cx="5965684" cy="582092"/>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000" dirty="0" smtClean="0">
                <a:solidFill>
                  <a:schemeClr val="bg1"/>
                </a:solidFill>
              </a:rPr>
              <a:t>Fase 3: Selección de la concentración óptima de NPK</a:t>
            </a:r>
            <a:endParaRPr lang="es-ES" sz="2000" dirty="0">
              <a:solidFill>
                <a:schemeClr val="bg1"/>
              </a:solidFill>
            </a:endParaRPr>
          </a:p>
        </p:txBody>
      </p:sp>
      <p:graphicFrame>
        <p:nvGraphicFramePr>
          <p:cNvPr id="9" name="Diagrama 8"/>
          <p:cNvGraphicFramePr/>
          <p:nvPr>
            <p:extLst>
              <p:ext uri="{D42A27DB-BD31-4B8C-83A1-F6EECF244321}">
                <p14:modId xmlns:p14="http://schemas.microsoft.com/office/powerpoint/2010/main" val="170495596"/>
              </p:ext>
            </p:extLst>
          </p:nvPr>
        </p:nvGraphicFramePr>
        <p:xfrm>
          <a:off x="1627154" y="3809319"/>
          <a:ext cx="5177233" cy="2870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Gráfico 9"/>
          <p:cNvGraphicFramePr/>
          <p:nvPr>
            <p:extLst>
              <p:ext uri="{D42A27DB-BD31-4B8C-83A1-F6EECF244321}">
                <p14:modId xmlns:p14="http://schemas.microsoft.com/office/powerpoint/2010/main" val="3902698138"/>
              </p:ext>
            </p:extLst>
          </p:nvPr>
        </p:nvGraphicFramePr>
        <p:xfrm>
          <a:off x="4978365" y="1394796"/>
          <a:ext cx="4572000" cy="2743200"/>
        </p:xfrm>
        <a:graphic>
          <a:graphicData uri="http://schemas.openxmlformats.org/drawingml/2006/chart">
            <c:chart xmlns:c="http://schemas.openxmlformats.org/drawingml/2006/chart" xmlns:r="http://schemas.openxmlformats.org/officeDocument/2006/relationships" r:id="rId9"/>
          </a:graphicData>
        </a:graphic>
      </p:graphicFrame>
      <p:sp>
        <p:nvSpPr>
          <p:cNvPr id="11" name="Rectángulo redondeado 10"/>
          <p:cNvSpPr/>
          <p:nvPr/>
        </p:nvSpPr>
        <p:spPr>
          <a:xfrm>
            <a:off x="6016011" y="692696"/>
            <a:ext cx="2752964" cy="78123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Peso seco de biomasa</a:t>
            </a:r>
            <a:endParaRPr lang="es-ES" dirty="0"/>
          </a:p>
        </p:txBody>
      </p:sp>
    </p:spTree>
    <p:extLst>
      <p:ext uri="{BB962C8B-B14F-4D97-AF65-F5344CB8AC3E}">
        <p14:creationId xmlns:p14="http://schemas.microsoft.com/office/powerpoint/2010/main" val="3557158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5004048" y="404664"/>
            <a:ext cx="5616624" cy="418058"/>
          </a:xfrm>
        </p:spPr>
        <p:txBody>
          <a:bodyPr/>
          <a:lstStyle/>
          <a:p>
            <a:r>
              <a:rPr lang="es-EC" sz="2000" b="1" dirty="0"/>
              <a:t>Resultados y discusión</a:t>
            </a:r>
            <a:r>
              <a:rPr lang="es-EC" b="1" dirty="0"/>
              <a:t/>
            </a:r>
            <a:br>
              <a:rPr lang="es-EC" b="1" dirty="0"/>
            </a:br>
            <a:endParaRPr lang="es-E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Gráfico 6"/>
          <p:cNvGraphicFramePr>
            <a:graphicFrameLocks/>
          </p:cNvGraphicFramePr>
          <p:nvPr>
            <p:extLst>
              <p:ext uri="{D42A27DB-BD31-4B8C-83A1-F6EECF244321}">
                <p14:modId xmlns:p14="http://schemas.microsoft.com/office/powerpoint/2010/main" val="1137880246"/>
              </p:ext>
            </p:extLst>
          </p:nvPr>
        </p:nvGraphicFramePr>
        <p:xfrm>
          <a:off x="251520" y="1034693"/>
          <a:ext cx="5233669" cy="311438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redondeado 7"/>
          <p:cNvSpPr/>
          <p:nvPr/>
        </p:nvSpPr>
        <p:spPr>
          <a:xfrm>
            <a:off x="683568" y="932513"/>
            <a:ext cx="2752964" cy="390617"/>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Parámetros cinéticos</a:t>
            </a:r>
            <a:endParaRPr lang="es-ES" dirty="0"/>
          </a:p>
        </p:txBody>
      </p:sp>
      <p:sp>
        <p:nvSpPr>
          <p:cNvPr id="9" name="Onda 8"/>
          <p:cNvSpPr/>
          <p:nvPr/>
        </p:nvSpPr>
        <p:spPr>
          <a:xfrm>
            <a:off x="52442" y="404664"/>
            <a:ext cx="5965684" cy="582092"/>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000" dirty="0" smtClean="0">
                <a:solidFill>
                  <a:schemeClr val="bg1"/>
                </a:solidFill>
              </a:rPr>
              <a:t>Fase 3: Selección de la concentración óptima de NPK</a:t>
            </a:r>
            <a:endParaRPr lang="es-ES" sz="2000" dirty="0">
              <a:solidFill>
                <a:schemeClr val="bg1"/>
              </a:solidFill>
            </a:endParaRPr>
          </a:p>
        </p:txBody>
      </p:sp>
      <p:graphicFrame>
        <p:nvGraphicFramePr>
          <p:cNvPr id="10" name="Diagrama 9"/>
          <p:cNvGraphicFramePr/>
          <p:nvPr>
            <p:extLst>
              <p:ext uri="{D42A27DB-BD31-4B8C-83A1-F6EECF244321}">
                <p14:modId xmlns:p14="http://schemas.microsoft.com/office/powerpoint/2010/main" val="299965181"/>
              </p:ext>
            </p:extLst>
          </p:nvPr>
        </p:nvGraphicFramePr>
        <p:xfrm>
          <a:off x="6419094" y="-99392"/>
          <a:ext cx="4176464"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a 1"/>
          <p:cNvGraphicFramePr/>
          <p:nvPr>
            <p:extLst>
              <p:ext uri="{D42A27DB-BD31-4B8C-83A1-F6EECF244321}">
                <p14:modId xmlns:p14="http://schemas.microsoft.com/office/powerpoint/2010/main" val="1975404741"/>
              </p:ext>
            </p:extLst>
          </p:nvPr>
        </p:nvGraphicFramePr>
        <p:xfrm>
          <a:off x="287354" y="4132450"/>
          <a:ext cx="6588902" cy="21048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Flecha abajo 2"/>
          <p:cNvSpPr/>
          <p:nvPr/>
        </p:nvSpPr>
        <p:spPr>
          <a:xfrm>
            <a:off x="3363813" y="1203284"/>
            <a:ext cx="487396" cy="79208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90491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5004048" y="404664"/>
            <a:ext cx="5616624" cy="418058"/>
          </a:xfrm>
        </p:spPr>
        <p:txBody>
          <a:bodyPr/>
          <a:lstStyle/>
          <a:p>
            <a:r>
              <a:rPr lang="es-EC" sz="2000" b="1" dirty="0"/>
              <a:t>Resultados y discusión</a:t>
            </a:r>
            <a:r>
              <a:rPr lang="es-EC" b="1" dirty="0"/>
              <a:t/>
            </a:r>
            <a:br>
              <a:rPr lang="es-EC" b="1" dirty="0"/>
            </a:br>
            <a:endParaRPr lang="es-ES" dirty="0"/>
          </a:p>
        </p:txBody>
      </p:sp>
      <p:pic>
        <p:nvPicPr>
          <p:cNvPr id="5" name="Imagen 4"/>
          <p:cNvPicPr/>
          <p:nvPr/>
        </p:nvPicPr>
        <p:blipFill rotWithShape="1">
          <a:blip r:embed="rId2"/>
          <a:srcRect l="34388" t="22027" r="35133" b="8215"/>
          <a:stretch/>
        </p:blipFill>
        <p:spPr bwMode="auto">
          <a:xfrm>
            <a:off x="92659" y="1542533"/>
            <a:ext cx="1763688" cy="3600400"/>
          </a:xfrm>
          <a:prstGeom prst="rect">
            <a:avLst/>
          </a:prstGeom>
          <a:ln>
            <a:noFill/>
          </a:ln>
          <a:extLst>
            <a:ext uri="{53640926-AAD7-44D8-BBD7-CCE9431645EC}">
              <a14:shadowObscured xmlns:a14="http://schemas.microsoft.com/office/drawing/2010/main"/>
            </a:ext>
          </a:extLst>
        </p:spPr>
      </p:pic>
      <p:sp>
        <p:nvSpPr>
          <p:cNvPr id="6" name="Rectángulo redondeado 5"/>
          <p:cNvSpPr/>
          <p:nvPr/>
        </p:nvSpPr>
        <p:spPr>
          <a:xfrm>
            <a:off x="1863370" y="822722"/>
            <a:ext cx="2752964" cy="78123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Productividad de biomasa</a:t>
            </a:r>
            <a:endParaRPr lang="es-ES"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nda 8"/>
          <p:cNvSpPr/>
          <p:nvPr/>
        </p:nvSpPr>
        <p:spPr>
          <a:xfrm>
            <a:off x="107504" y="116632"/>
            <a:ext cx="6264696" cy="870124"/>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000" dirty="0" smtClean="0">
                <a:solidFill>
                  <a:schemeClr val="bg1"/>
                </a:solidFill>
              </a:rPr>
              <a:t>Fase </a:t>
            </a:r>
            <a:r>
              <a:rPr lang="es-ES" sz="2000" dirty="0">
                <a:solidFill>
                  <a:schemeClr val="bg1"/>
                </a:solidFill>
              </a:rPr>
              <a:t>4</a:t>
            </a:r>
            <a:r>
              <a:rPr lang="es-ES" sz="2000" dirty="0" smtClean="0">
                <a:solidFill>
                  <a:schemeClr val="bg1"/>
                </a:solidFill>
              </a:rPr>
              <a:t>: Evaluación de la productividad de biomasa, contenido lipídico y remoción de contaminantes</a:t>
            </a:r>
            <a:endParaRPr lang="es-ES" sz="2000" dirty="0">
              <a:solidFill>
                <a:schemeClr val="bg1"/>
              </a:solidFill>
            </a:endParaRPr>
          </a:p>
        </p:txBody>
      </p:sp>
      <p:sp>
        <p:nvSpPr>
          <p:cNvPr id="3" name="Rectángulo redondeado 2"/>
          <p:cNvSpPr/>
          <p:nvPr/>
        </p:nvSpPr>
        <p:spPr>
          <a:xfrm>
            <a:off x="3707904" y="4458222"/>
            <a:ext cx="2140388" cy="684711"/>
          </a:xfrm>
          <a:prstGeom prst="roundRect">
            <a:avLst/>
          </a:prstGeom>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smtClean="0">
                <a:solidFill>
                  <a:schemeClr val="tx1"/>
                </a:solidFill>
              </a:rPr>
              <a:t>T1: 0.06 </a:t>
            </a:r>
            <a:r>
              <a:rPr lang="es-ES" dirty="0">
                <a:solidFill>
                  <a:schemeClr val="tx1"/>
                </a:solidFill>
              </a:rPr>
              <a:t>g L</a:t>
            </a:r>
            <a:r>
              <a:rPr lang="es-ES" baseline="30000" dirty="0">
                <a:solidFill>
                  <a:schemeClr val="tx1"/>
                </a:solidFill>
              </a:rPr>
              <a:t>-1 </a:t>
            </a:r>
            <a:r>
              <a:rPr lang="es-ES" dirty="0" smtClean="0">
                <a:solidFill>
                  <a:schemeClr val="tx1"/>
                </a:solidFill>
              </a:rPr>
              <a:t>d</a:t>
            </a:r>
            <a:r>
              <a:rPr lang="es-ES" baseline="30000" dirty="0" smtClean="0">
                <a:solidFill>
                  <a:schemeClr val="tx1"/>
                </a:solidFill>
              </a:rPr>
              <a:t>-1</a:t>
            </a:r>
          </a:p>
          <a:p>
            <a:pPr algn="ctr"/>
            <a:r>
              <a:rPr lang="es-ES" dirty="0" smtClean="0">
                <a:solidFill>
                  <a:schemeClr val="tx1"/>
                </a:solidFill>
              </a:rPr>
              <a:t>T2: 0.01 </a:t>
            </a:r>
            <a:r>
              <a:rPr lang="es-ES" dirty="0">
                <a:solidFill>
                  <a:schemeClr val="tx1"/>
                </a:solidFill>
              </a:rPr>
              <a:t>g.L</a:t>
            </a:r>
            <a:r>
              <a:rPr lang="es-ES" baseline="30000" dirty="0">
                <a:solidFill>
                  <a:schemeClr val="tx1"/>
                </a:solidFill>
              </a:rPr>
              <a:t>-1</a:t>
            </a:r>
            <a:r>
              <a:rPr lang="es-ES" dirty="0">
                <a:solidFill>
                  <a:schemeClr val="tx1"/>
                </a:solidFill>
              </a:rPr>
              <a:t>d</a:t>
            </a:r>
            <a:r>
              <a:rPr lang="es-ES" baseline="30000" dirty="0">
                <a:solidFill>
                  <a:schemeClr val="tx1"/>
                </a:solidFill>
              </a:rPr>
              <a:t>-1</a:t>
            </a:r>
            <a:r>
              <a:rPr lang="es-ES" dirty="0" smtClean="0">
                <a:solidFill>
                  <a:schemeClr val="tx1"/>
                </a:solidFill>
              </a:rPr>
              <a:t>  </a:t>
            </a:r>
            <a:endParaRPr lang="es-ES" dirty="0">
              <a:solidFill>
                <a:schemeClr val="tx1"/>
              </a:solidFill>
            </a:endParaRPr>
          </a:p>
        </p:txBody>
      </p:sp>
      <p:graphicFrame>
        <p:nvGraphicFramePr>
          <p:cNvPr id="13" name="Diagrama 12"/>
          <p:cNvGraphicFramePr/>
          <p:nvPr>
            <p:extLst>
              <p:ext uri="{D42A27DB-BD31-4B8C-83A1-F6EECF244321}">
                <p14:modId xmlns:p14="http://schemas.microsoft.com/office/powerpoint/2010/main" val="866410473"/>
              </p:ext>
            </p:extLst>
          </p:nvPr>
        </p:nvGraphicFramePr>
        <p:xfrm>
          <a:off x="6407696" y="4007236"/>
          <a:ext cx="2736304" cy="1509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Imagen 13"/>
          <p:cNvPicPr>
            <a:picLocks noChangeAspect="1"/>
          </p:cNvPicPr>
          <p:nvPr/>
        </p:nvPicPr>
        <p:blipFill>
          <a:blip r:embed="rId9" cstate="print">
            <a:duotone>
              <a:schemeClr val="accent3">
                <a:shade val="45000"/>
                <a:satMod val="135000"/>
              </a:schemeClr>
              <a:prstClr val="white"/>
            </a:duotone>
          </a:blip>
          <a:stretch>
            <a:fillRect/>
          </a:stretch>
        </p:blipFill>
        <p:spPr>
          <a:xfrm>
            <a:off x="6192839" y="4458222"/>
            <a:ext cx="633821" cy="836104"/>
          </a:xfrm>
          <a:prstGeom prst="rect">
            <a:avLst/>
          </a:prstGeom>
        </p:spPr>
      </p:pic>
      <p:graphicFrame>
        <p:nvGraphicFramePr>
          <p:cNvPr id="16" name="Gráfico 15"/>
          <p:cNvGraphicFramePr/>
          <p:nvPr>
            <p:extLst>
              <p:ext uri="{D42A27DB-BD31-4B8C-83A1-F6EECF244321}">
                <p14:modId xmlns:p14="http://schemas.microsoft.com/office/powerpoint/2010/main" val="3697418402"/>
              </p:ext>
            </p:extLst>
          </p:nvPr>
        </p:nvGraphicFramePr>
        <p:xfrm>
          <a:off x="1875185" y="1692846"/>
          <a:ext cx="4158208" cy="255313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Diagrama 16"/>
          <p:cNvGraphicFramePr/>
          <p:nvPr>
            <p:extLst>
              <p:ext uri="{D42A27DB-BD31-4B8C-83A1-F6EECF244321}">
                <p14:modId xmlns:p14="http://schemas.microsoft.com/office/powerpoint/2010/main" val="2239267090"/>
              </p:ext>
            </p:extLst>
          </p:nvPr>
        </p:nvGraphicFramePr>
        <p:xfrm>
          <a:off x="6154202" y="-125149"/>
          <a:ext cx="4402719" cy="365564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2" name="Rectángulo redondeado 11"/>
          <p:cNvSpPr/>
          <p:nvPr/>
        </p:nvSpPr>
        <p:spPr>
          <a:xfrm>
            <a:off x="1039269" y="4561450"/>
            <a:ext cx="2752964" cy="78123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T1: 1.77 g.L</a:t>
            </a:r>
            <a:r>
              <a:rPr lang="es-ES" baseline="30000" dirty="0" smtClean="0"/>
              <a:t>-1</a:t>
            </a:r>
          </a:p>
          <a:p>
            <a:pPr algn="ctr"/>
            <a:r>
              <a:rPr lang="es-ES" dirty="0" smtClean="0"/>
              <a:t>T2: 0.48 </a:t>
            </a:r>
            <a:r>
              <a:rPr lang="es-ES" dirty="0"/>
              <a:t>g.L</a:t>
            </a:r>
            <a:r>
              <a:rPr lang="es-ES" baseline="30000" dirty="0"/>
              <a:t>-1</a:t>
            </a:r>
          </a:p>
          <a:p>
            <a:pPr algn="ctr"/>
            <a:endParaRPr lang="es-ES" dirty="0"/>
          </a:p>
        </p:txBody>
      </p:sp>
      <p:sp>
        <p:nvSpPr>
          <p:cNvPr id="2" name="Flecha derecha 1"/>
          <p:cNvSpPr/>
          <p:nvPr/>
        </p:nvSpPr>
        <p:spPr>
          <a:xfrm>
            <a:off x="3226052" y="4762728"/>
            <a:ext cx="404301" cy="7569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80401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731609583"/>
              </p:ext>
            </p:extLst>
          </p:nvPr>
        </p:nvGraphicFramePr>
        <p:xfrm>
          <a:off x="372644" y="1385120"/>
          <a:ext cx="4271364" cy="25479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redondeado 4"/>
          <p:cNvSpPr/>
          <p:nvPr/>
        </p:nvSpPr>
        <p:spPr>
          <a:xfrm>
            <a:off x="67162" y="807616"/>
            <a:ext cx="2752964" cy="78123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t>Contenido lipídico</a:t>
            </a:r>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3493708447"/>
              </p:ext>
            </p:extLst>
          </p:nvPr>
        </p:nvGraphicFramePr>
        <p:xfrm>
          <a:off x="323317" y="4149080"/>
          <a:ext cx="3032837" cy="1173386"/>
        </p:xfrm>
        <a:graphic>
          <a:graphicData uri="http://schemas.openxmlformats.org/drawingml/2006/table">
            <a:tbl>
              <a:tblPr firstRow="1">
                <a:tableStyleId>{00A15C55-8517-42AA-B614-E9B94910E393}</a:tableStyleId>
              </a:tblPr>
              <a:tblGrid>
                <a:gridCol w="1546543"/>
                <a:gridCol w="1486294"/>
              </a:tblGrid>
              <a:tr h="325661">
                <a:tc gridSpan="2">
                  <a:txBody>
                    <a:bodyPr/>
                    <a:lstStyle/>
                    <a:p>
                      <a:pPr algn="ctr" fontAlgn="b"/>
                      <a:r>
                        <a:rPr lang="es-EC" sz="1400" b="1" i="0" u="none" strike="noStrike" dirty="0" smtClean="0">
                          <a:solidFill>
                            <a:schemeClr val="bg1"/>
                          </a:solidFill>
                          <a:effectLst/>
                          <a:latin typeface="Calibri" panose="020F0502020204030204" pitchFamily="34" charset="0"/>
                        </a:rPr>
                        <a:t>Contenido</a:t>
                      </a:r>
                      <a:r>
                        <a:rPr lang="es-EC" sz="1400" b="1" i="0" u="none" strike="noStrike" baseline="0" dirty="0" smtClean="0">
                          <a:solidFill>
                            <a:schemeClr val="bg1"/>
                          </a:solidFill>
                          <a:effectLst/>
                          <a:latin typeface="Calibri" panose="020F0502020204030204" pitchFamily="34" charset="0"/>
                        </a:rPr>
                        <a:t> lipídico  reportado</a:t>
                      </a:r>
                      <a:endParaRPr lang="es-EC" sz="1400" b="1" i="0" u="none" strike="noStrike" dirty="0">
                        <a:solidFill>
                          <a:schemeClr val="bg1"/>
                        </a:solidFill>
                        <a:effectLst/>
                        <a:latin typeface="Calibri" panose="020F0502020204030204" pitchFamily="34" charset="0"/>
                      </a:endParaRPr>
                    </a:p>
                  </a:txBody>
                  <a:tcPr marL="9525" marR="9525" marT="9525" marB="0" anchor="b"/>
                </a:tc>
                <a:tc hMerge="1">
                  <a:txBody>
                    <a:bodyPr/>
                    <a:lstStyle/>
                    <a:p>
                      <a:endParaRPr lang="es-EC"/>
                    </a:p>
                  </a:txBody>
                  <a:tcPr/>
                </a:tc>
              </a:tr>
              <a:tr h="819658">
                <a:tc>
                  <a:txBody>
                    <a:bodyPr/>
                    <a:lstStyle/>
                    <a:p>
                      <a:pPr algn="l" fontAlgn="b"/>
                      <a:r>
                        <a:rPr lang="es-ES" sz="1200" kern="1200" dirty="0" smtClean="0">
                          <a:solidFill>
                            <a:schemeClr val="dk1"/>
                          </a:solidFill>
                          <a:effectLst/>
                          <a:latin typeface="+mn-lt"/>
                          <a:ea typeface="+mn-ea"/>
                          <a:cs typeface="+mn-cs"/>
                        </a:rPr>
                        <a:t>Sacristán, y otros (2014)</a:t>
                      </a:r>
                      <a:endParaRPr lang="es-EC"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s-ES" sz="1100" i="1" dirty="0" smtClean="0">
                        <a:latin typeface="+mn-lt"/>
                        <a:ea typeface="Calibri" panose="020F0502020204030204" pitchFamily="34" charset="0"/>
                        <a:cs typeface="Times New Roman" panose="02020603050405020304" pitchFamily="18"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s-ES" sz="1100" i="1" dirty="0" smtClean="0">
                          <a:latin typeface="+mn-lt"/>
                          <a:ea typeface="Calibri" panose="020F0502020204030204" pitchFamily="34" charset="0"/>
                          <a:cs typeface="Times New Roman" panose="02020603050405020304" pitchFamily="18" charset="0"/>
                        </a:rPr>
                        <a:t>Scenedesmus </a:t>
                      </a:r>
                      <a:r>
                        <a:rPr lang="es-ES" sz="1100" i="1" dirty="0" err="1" smtClean="0">
                          <a:latin typeface="+mn-lt"/>
                        </a:rPr>
                        <a:t>acutus</a:t>
                      </a:r>
                      <a:r>
                        <a:rPr lang="es-ES" sz="1100" i="1" dirty="0" smtClean="0">
                          <a:latin typeface="+mn-lt"/>
                          <a:ea typeface="Calibri" panose="020F0502020204030204" pitchFamily="34" charset="0"/>
                          <a:cs typeface="Times New Roman" panose="02020603050405020304" pitchFamily="18" charset="0"/>
                        </a:rPr>
                        <a:t>  </a:t>
                      </a:r>
                      <a:r>
                        <a:rPr lang="es-ES" sz="1100" i="0" dirty="0" smtClean="0">
                          <a:latin typeface="+mn-lt"/>
                          <a:ea typeface="Calibri" panose="020F0502020204030204" pitchFamily="34" charset="0"/>
                          <a:cs typeface="Times New Roman" panose="02020603050405020304" pitchFamily="18" charset="0"/>
                        </a:rPr>
                        <a:t>28.34% con</a:t>
                      </a:r>
                      <a:r>
                        <a:rPr lang="es-ES" sz="1100" i="0" baseline="0" dirty="0" smtClean="0">
                          <a:latin typeface="+mn-lt"/>
                          <a:ea typeface="Calibri" panose="020F0502020204030204" pitchFamily="34" charset="0"/>
                          <a:cs typeface="Times New Roman" panose="02020603050405020304" pitchFamily="18" charset="0"/>
                        </a:rPr>
                        <a:t> AR y 21.83% con AE</a:t>
                      </a:r>
                    </a:p>
                    <a:p>
                      <a:pPr marL="0" marR="0" lvl="0" indent="0" algn="ctr" defTabSz="914400" rtl="0" eaLnBrk="1" fontAlgn="b" latinLnBrk="0" hangingPunct="1">
                        <a:lnSpc>
                          <a:spcPct val="100000"/>
                        </a:lnSpc>
                        <a:spcBef>
                          <a:spcPts val="0"/>
                        </a:spcBef>
                        <a:spcAft>
                          <a:spcPts val="0"/>
                        </a:spcAft>
                        <a:buClrTx/>
                        <a:buSzTx/>
                        <a:buFontTx/>
                        <a:buNone/>
                        <a:tabLst/>
                        <a:defRPr/>
                      </a:pPr>
                      <a:endParaRPr lang="es-ES" sz="1100" i="0" dirty="0" smtClean="0">
                        <a:latin typeface="+mn-lt"/>
                        <a:ea typeface="Calibri" panose="020F0502020204030204" pitchFamily="34" charset="0"/>
                        <a:cs typeface="Times New Roman" panose="02020603050405020304" pitchFamily="18" charset="0"/>
                      </a:endParaRPr>
                    </a:p>
                  </a:txBody>
                  <a:tcPr marL="9525" marR="9525" marT="9525" marB="0" anchor="ctr"/>
                </a:tc>
              </a:tr>
            </a:tbl>
          </a:graphicData>
        </a:graphic>
      </p:graphicFrame>
      <p:sp>
        <p:nvSpPr>
          <p:cNvPr id="7" name="Rectángulo redondeado 6"/>
          <p:cNvSpPr/>
          <p:nvPr/>
        </p:nvSpPr>
        <p:spPr>
          <a:xfrm>
            <a:off x="6084168" y="1171437"/>
            <a:ext cx="2140388" cy="684711"/>
          </a:xfrm>
          <a:prstGeom prst="roundRect">
            <a:avLst/>
          </a:prstGeom>
          <a:solidFill>
            <a:srgbClr val="CC9900"/>
          </a:solidFill>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smtClean="0">
                <a:solidFill>
                  <a:schemeClr val="tx1"/>
                </a:solidFill>
              </a:rPr>
              <a:t>T1: 3.79%</a:t>
            </a:r>
          </a:p>
          <a:p>
            <a:pPr algn="ctr"/>
            <a:r>
              <a:rPr lang="es-ES" dirty="0" smtClean="0">
                <a:solidFill>
                  <a:schemeClr val="tx1"/>
                </a:solidFill>
              </a:rPr>
              <a:t>T2: 2.61%</a:t>
            </a:r>
            <a:endParaRPr lang="es-ES" dirty="0">
              <a:solidFill>
                <a:schemeClr val="tx1"/>
              </a:solidFill>
            </a:endParaRPr>
          </a:p>
        </p:txBody>
      </p:sp>
      <p:sp>
        <p:nvSpPr>
          <p:cNvPr id="8" name="Onda 7"/>
          <p:cNvSpPr/>
          <p:nvPr/>
        </p:nvSpPr>
        <p:spPr>
          <a:xfrm>
            <a:off x="107504" y="116632"/>
            <a:ext cx="6264696" cy="870124"/>
          </a:xfrm>
          <a:prstGeom prst="wave">
            <a:avLst/>
          </a:prstGeom>
          <a:solidFill>
            <a:schemeClr val="accent3">
              <a:lumMod val="50000"/>
            </a:schemeClr>
          </a:solidFill>
          <a:ln>
            <a:solidFill>
              <a:schemeClr val="accent3">
                <a:lumMod val="50000"/>
              </a:schemeClr>
            </a:solidFill>
          </a:ln>
          <a:scene3d>
            <a:camera prst="orthographicFront"/>
            <a:lightRig rig="threePt" dir="t"/>
          </a:scene3d>
          <a:sp3d>
            <a:bevelT w="165100" prst="coolSlant"/>
          </a:sp3d>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S" sz="2000" dirty="0" smtClean="0">
                <a:solidFill>
                  <a:schemeClr val="bg1"/>
                </a:solidFill>
              </a:rPr>
              <a:t>Fase </a:t>
            </a:r>
            <a:r>
              <a:rPr lang="es-ES" sz="2000" dirty="0">
                <a:solidFill>
                  <a:schemeClr val="bg1"/>
                </a:solidFill>
              </a:rPr>
              <a:t>4</a:t>
            </a:r>
            <a:r>
              <a:rPr lang="es-ES" sz="2000" dirty="0" smtClean="0">
                <a:solidFill>
                  <a:schemeClr val="bg1"/>
                </a:solidFill>
              </a:rPr>
              <a:t>: Evaluación de la productividad de biomasa, contenido lipídico y remoción de contaminantes</a:t>
            </a:r>
            <a:endParaRPr lang="es-ES" sz="2000" dirty="0">
              <a:solidFill>
                <a:schemeClr val="bg1"/>
              </a:solidFill>
            </a:endParaRPr>
          </a:p>
        </p:txBody>
      </p:sp>
      <p:sp>
        <p:nvSpPr>
          <p:cNvPr id="9" name="Título 1"/>
          <p:cNvSpPr>
            <a:spLocks noGrp="1"/>
          </p:cNvSpPr>
          <p:nvPr>
            <p:ph type="title"/>
          </p:nvPr>
        </p:nvSpPr>
        <p:spPr>
          <a:xfrm>
            <a:off x="5004048" y="404664"/>
            <a:ext cx="5616624" cy="418058"/>
          </a:xfrm>
        </p:spPr>
        <p:txBody>
          <a:bodyPr/>
          <a:lstStyle/>
          <a:p>
            <a:r>
              <a:rPr lang="es-EC" sz="2000" b="1" dirty="0"/>
              <a:t>Resultados y discusión</a:t>
            </a:r>
            <a:r>
              <a:rPr lang="es-EC" b="1" dirty="0"/>
              <a:t/>
            </a:r>
            <a:br>
              <a:rPr lang="es-EC" b="1" dirty="0"/>
            </a:br>
            <a:endParaRPr lang="es-ES" dirty="0"/>
          </a:p>
        </p:txBody>
      </p:sp>
      <p:graphicFrame>
        <p:nvGraphicFramePr>
          <p:cNvPr id="10" name="Diagrama 9"/>
          <p:cNvGraphicFramePr/>
          <p:nvPr>
            <p:extLst>
              <p:ext uri="{D42A27DB-BD31-4B8C-83A1-F6EECF244321}">
                <p14:modId xmlns:p14="http://schemas.microsoft.com/office/powerpoint/2010/main" val="782187437"/>
              </p:ext>
            </p:extLst>
          </p:nvPr>
        </p:nvGraphicFramePr>
        <p:xfrm>
          <a:off x="6084168" y="1086032"/>
          <a:ext cx="4402719" cy="3655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8515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5004048" y="404664"/>
            <a:ext cx="5616624" cy="418058"/>
          </a:xfrm>
        </p:spPr>
        <p:txBody>
          <a:bodyPr/>
          <a:lstStyle/>
          <a:p>
            <a:r>
              <a:rPr lang="es-EC" sz="2000" b="1" dirty="0"/>
              <a:t>Resultados y discusión</a:t>
            </a:r>
            <a:r>
              <a:rPr lang="es-EC" b="1" dirty="0"/>
              <a:t/>
            </a:r>
            <a:br>
              <a:rPr lang="es-EC" b="1" dirty="0"/>
            </a:br>
            <a:endParaRPr lang="es-ES" dirty="0"/>
          </a:p>
        </p:txBody>
      </p:sp>
      <p:graphicFrame>
        <p:nvGraphicFramePr>
          <p:cNvPr id="5" name="Gráfico 4"/>
          <p:cNvGraphicFramePr/>
          <p:nvPr>
            <p:extLst>
              <p:ext uri="{D42A27DB-BD31-4B8C-83A1-F6EECF244321}">
                <p14:modId xmlns:p14="http://schemas.microsoft.com/office/powerpoint/2010/main" val="3497989045"/>
              </p:ext>
            </p:extLst>
          </p:nvPr>
        </p:nvGraphicFramePr>
        <p:xfrm>
          <a:off x="467544" y="626800"/>
          <a:ext cx="477202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708217766"/>
              </p:ext>
            </p:extLst>
          </p:nvPr>
        </p:nvGraphicFramePr>
        <p:xfrm>
          <a:off x="567556" y="3372175"/>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ector recto 7"/>
          <p:cNvCxnSpPr/>
          <p:nvPr/>
        </p:nvCxnSpPr>
        <p:spPr>
          <a:xfrm>
            <a:off x="2267744" y="1988840"/>
            <a:ext cx="2871812"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9" name="Rectángulo 8"/>
          <p:cNvSpPr/>
          <p:nvPr/>
        </p:nvSpPr>
        <p:spPr>
          <a:xfrm>
            <a:off x="4793519" y="1484784"/>
            <a:ext cx="792088"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dirty="0" smtClean="0"/>
              <a:t>41.46%</a:t>
            </a:r>
            <a:endParaRPr lang="es-ES" sz="1200" dirty="0"/>
          </a:p>
        </p:txBody>
      </p:sp>
      <p:cxnSp>
        <p:nvCxnSpPr>
          <p:cNvPr id="10" name="Conector recto 9"/>
          <p:cNvCxnSpPr/>
          <p:nvPr/>
        </p:nvCxnSpPr>
        <p:spPr>
          <a:xfrm>
            <a:off x="2132236" y="4771047"/>
            <a:ext cx="2871812"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11" name="Rectángulo 10"/>
          <p:cNvSpPr/>
          <p:nvPr/>
        </p:nvSpPr>
        <p:spPr>
          <a:xfrm>
            <a:off x="4675758" y="4273073"/>
            <a:ext cx="792088"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dirty="0" smtClean="0"/>
              <a:t>28.31%</a:t>
            </a:r>
            <a:endParaRPr lang="es-ES" sz="1200" dirty="0"/>
          </a:p>
        </p:txBody>
      </p:sp>
      <p:graphicFrame>
        <p:nvGraphicFramePr>
          <p:cNvPr id="12" name="Diagrama 11"/>
          <p:cNvGraphicFramePr/>
          <p:nvPr>
            <p:extLst>
              <p:ext uri="{D42A27DB-BD31-4B8C-83A1-F6EECF244321}">
                <p14:modId xmlns:p14="http://schemas.microsoft.com/office/powerpoint/2010/main" val="441924733"/>
              </p:ext>
            </p:extLst>
          </p:nvPr>
        </p:nvGraphicFramePr>
        <p:xfrm>
          <a:off x="5867698" y="1054994"/>
          <a:ext cx="3168352" cy="35261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777126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5004048" y="404664"/>
            <a:ext cx="5616624" cy="418058"/>
          </a:xfrm>
        </p:spPr>
        <p:txBody>
          <a:bodyPr/>
          <a:lstStyle/>
          <a:p>
            <a:r>
              <a:rPr lang="es-EC" sz="2000" b="1" dirty="0"/>
              <a:t>Resultados y discusión</a:t>
            </a:r>
            <a:r>
              <a:rPr lang="es-EC" b="1" dirty="0"/>
              <a:t/>
            </a:r>
            <a:br>
              <a:rPr lang="es-EC" b="1" dirty="0"/>
            </a:br>
            <a:endParaRPr lang="es-ES"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Gráfico 4"/>
          <p:cNvGraphicFramePr>
            <a:graphicFrameLocks/>
          </p:cNvGraphicFramePr>
          <p:nvPr>
            <p:extLst>
              <p:ext uri="{D42A27DB-BD31-4B8C-83A1-F6EECF244321}">
                <p14:modId xmlns:p14="http://schemas.microsoft.com/office/powerpoint/2010/main" val="2966637258"/>
              </p:ext>
            </p:extLst>
          </p:nvPr>
        </p:nvGraphicFramePr>
        <p:xfrm>
          <a:off x="251520" y="656581"/>
          <a:ext cx="7344816" cy="534258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ector recto 5"/>
          <p:cNvCxnSpPr/>
          <p:nvPr/>
        </p:nvCxnSpPr>
        <p:spPr>
          <a:xfrm flipV="1">
            <a:off x="1817694" y="3378436"/>
            <a:ext cx="864096" cy="618952"/>
          </a:xfrm>
          <a:prstGeom prst="line">
            <a:avLst/>
          </a:prstGeom>
          <a:ln>
            <a:prstDash val="dashDot"/>
          </a:ln>
        </p:spPr>
        <p:style>
          <a:lnRef idx="2">
            <a:schemeClr val="accent2"/>
          </a:lnRef>
          <a:fillRef idx="0">
            <a:schemeClr val="accent2"/>
          </a:fillRef>
          <a:effectRef idx="1">
            <a:schemeClr val="accent2"/>
          </a:effectRef>
          <a:fontRef idx="minor">
            <a:schemeClr val="tx1"/>
          </a:fontRef>
        </p:style>
      </p:cxnSp>
      <p:sp>
        <p:nvSpPr>
          <p:cNvPr id="7" name="Rectángulo 6"/>
          <p:cNvSpPr/>
          <p:nvPr/>
        </p:nvSpPr>
        <p:spPr>
          <a:xfrm>
            <a:off x="2303748" y="2827970"/>
            <a:ext cx="792088"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dirty="0" smtClean="0"/>
              <a:t>90.72%</a:t>
            </a:r>
            <a:endParaRPr lang="es-ES" sz="1200" dirty="0"/>
          </a:p>
        </p:txBody>
      </p:sp>
      <p:cxnSp>
        <p:nvCxnSpPr>
          <p:cNvPr id="8" name="Conector recto 7"/>
          <p:cNvCxnSpPr/>
          <p:nvPr/>
        </p:nvCxnSpPr>
        <p:spPr>
          <a:xfrm flipV="1">
            <a:off x="3275856" y="3158319"/>
            <a:ext cx="1368152" cy="1015449"/>
          </a:xfrm>
          <a:prstGeom prst="line">
            <a:avLst/>
          </a:prstGeom>
          <a:ln>
            <a:prstDash val="dashDot"/>
          </a:ln>
        </p:spPr>
        <p:style>
          <a:lnRef idx="2">
            <a:schemeClr val="accent2"/>
          </a:lnRef>
          <a:fillRef idx="0">
            <a:schemeClr val="accent2"/>
          </a:fillRef>
          <a:effectRef idx="1">
            <a:schemeClr val="accent2"/>
          </a:effectRef>
          <a:fontRef idx="minor">
            <a:schemeClr val="tx1"/>
          </a:fontRef>
        </p:style>
      </p:cxnSp>
      <p:sp>
        <p:nvSpPr>
          <p:cNvPr id="10" name="Rectángulo 9"/>
          <p:cNvSpPr/>
          <p:nvPr/>
        </p:nvSpPr>
        <p:spPr>
          <a:xfrm>
            <a:off x="6048164" y="2967832"/>
            <a:ext cx="792088"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dirty="0" smtClean="0"/>
              <a:t>75.02%</a:t>
            </a:r>
            <a:endParaRPr lang="es-ES" sz="1200" dirty="0"/>
          </a:p>
        </p:txBody>
      </p:sp>
      <p:sp>
        <p:nvSpPr>
          <p:cNvPr id="11" name="Rectángulo 10"/>
          <p:cNvSpPr/>
          <p:nvPr/>
        </p:nvSpPr>
        <p:spPr>
          <a:xfrm>
            <a:off x="4463988" y="2704055"/>
            <a:ext cx="792088"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200" dirty="0" smtClean="0"/>
              <a:t>54.72%</a:t>
            </a:r>
            <a:endParaRPr lang="es-ES" sz="1200" dirty="0"/>
          </a:p>
        </p:txBody>
      </p:sp>
      <p:cxnSp>
        <p:nvCxnSpPr>
          <p:cNvPr id="12" name="Conector recto 11"/>
          <p:cNvCxnSpPr/>
          <p:nvPr/>
        </p:nvCxnSpPr>
        <p:spPr>
          <a:xfrm flipV="1">
            <a:off x="4752020" y="3424135"/>
            <a:ext cx="1692188" cy="1257359"/>
          </a:xfrm>
          <a:prstGeom prst="line">
            <a:avLst/>
          </a:prstGeom>
          <a:ln>
            <a:prstDash val="dashDot"/>
          </a:ln>
        </p:spPr>
        <p:style>
          <a:lnRef idx="2">
            <a:schemeClr val="accent2"/>
          </a:lnRef>
          <a:fillRef idx="0">
            <a:schemeClr val="accent2"/>
          </a:fillRef>
          <a:effectRef idx="1">
            <a:schemeClr val="accent2"/>
          </a:effectRef>
          <a:fontRef idx="minor">
            <a:schemeClr val="tx1"/>
          </a:fontRef>
        </p:style>
      </p:cxnSp>
      <p:graphicFrame>
        <p:nvGraphicFramePr>
          <p:cNvPr id="15" name="Diagrama 14"/>
          <p:cNvGraphicFramePr/>
          <p:nvPr>
            <p:extLst>
              <p:ext uri="{D42A27DB-BD31-4B8C-83A1-F6EECF244321}">
                <p14:modId xmlns:p14="http://schemas.microsoft.com/office/powerpoint/2010/main" val="2956460770"/>
              </p:ext>
            </p:extLst>
          </p:nvPr>
        </p:nvGraphicFramePr>
        <p:xfrm>
          <a:off x="6228184" y="612220"/>
          <a:ext cx="2736304" cy="1037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a 15"/>
          <p:cNvGraphicFramePr/>
          <p:nvPr>
            <p:extLst>
              <p:ext uri="{D42A27DB-BD31-4B8C-83A1-F6EECF244321}">
                <p14:modId xmlns:p14="http://schemas.microsoft.com/office/powerpoint/2010/main" val="2156521754"/>
              </p:ext>
            </p:extLst>
          </p:nvPr>
        </p:nvGraphicFramePr>
        <p:xfrm>
          <a:off x="6299746" y="1790026"/>
          <a:ext cx="2736304" cy="10379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02041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60991"/>
            <a:ext cx="6347048" cy="418058"/>
          </a:xfrm>
        </p:spPr>
        <p:txBody>
          <a:bodyPr/>
          <a:lstStyle/>
          <a:p>
            <a:pPr algn="r"/>
            <a:r>
              <a:rPr lang="es-EC" sz="2800" b="1" dirty="0" smtClean="0"/>
              <a:t>Problema </a:t>
            </a:r>
            <a:endParaRPr lang="es-EC" sz="2800" b="1" dirty="0"/>
          </a:p>
        </p:txBody>
      </p:sp>
      <p:graphicFrame>
        <p:nvGraphicFramePr>
          <p:cNvPr id="3" name="Diagrama 2"/>
          <p:cNvGraphicFramePr/>
          <p:nvPr>
            <p:extLst>
              <p:ext uri="{D42A27DB-BD31-4B8C-83A1-F6EECF244321}">
                <p14:modId xmlns:p14="http://schemas.microsoft.com/office/powerpoint/2010/main" val="3052905929"/>
              </p:ext>
            </p:extLst>
          </p:nvPr>
        </p:nvGraphicFramePr>
        <p:xfrm>
          <a:off x="323528" y="260991"/>
          <a:ext cx="7632848" cy="591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2" name="Picture 2" descr="http://static3.elblogverde.com/wp-content/uploads/2009/07/contaminaciondelagua-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9276" y="781221"/>
            <a:ext cx="2995457" cy="228774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68003" y="3149419"/>
            <a:ext cx="2438002" cy="2849744"/>
          </a:xfrm>
          <a:prstGeom prst="rect">
            <a:avLst/>
          </a:prstGeom>
        </p:spPr>
      </p:pic>
    </p:spTree>
    <p:extLst>
      <p:ext uri="{BB962C8B-B14F-4D97-AF65-F5344CB8AC3E}">
        <p14:creationId xmlns:p14="http://schemas.microsoft.com/office/powerpoint/2010/main" val="4243748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755576" y="-176262"/>
            <a:ext cx="8219256" cy="9409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800" b="1" i="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endParaRPr lang="es-EC" sz="2800" dirty="0"/>
          </a:p>
        </p:txBody>
      </p:sp>
      <mc:AlternateContent xmlns:mc="http://schemas.openxmlformats.org/markup-compatibility/2006" xmlns:a14="http://schemas.microsoft.com/office/drawing/2010/main">
        <mc:Choice Requires="a14">
          <p:graphicFrame>
            <p:nvGraphicFramePr>
              <p:cNvPr id="6" name="Diagrama 5"/>
              <p:cNvGraphicFramePr/>
              <p:nvPr>
                <p:extLst>
                  <p:ext uri="{D42A27DB-BD31-4B8C-83A1-F6EECF244321}">
                    <p14:modId xmlns:p14="http://schemas.microsoft.com/office/powerpoint/2010/main" val="2894838809"/>
                  </p:ext>
                </p:extLst>
              </p:nvPr>
            </p:nvGraphicFramePr>
            <p:xfrm>
              <a:off x="906834" y="764704"/>
              <a:ext cx="8067998" cy="5234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6" name="Diagrama 5"/>
              <p:cNvGraphicFramePr/>
              <p:nvPr>
                <p:extLst>
                  <p:ext uri="{D42A27DB-BD31-4B8C-83A1-F6EECF244321}">
                    <p14:modId xmlns:p14="http://schemas.microsoft.com/office/powerpoint/2010/main" val="2894838809"/>
                  </p:ext>
                </p:extLst>
              </p:nvPr>
            </p:nvGraphicFramePr>
            <p:xfrm>
              <a:off x="906834" y="764704"/>
              <a:ext cx="8067998" cy="52344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4032472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476" t="39880" r="38200" b="32341"/>
          <a:stretch>
            <a:fillRect/>
          </a:stretch>
        </p:blipFill>
        <p:spPr bwMode="auto">
          <a:xfrm>
            <a:off x="6732240" y="5949280"/>
            <a:ext cx="2243044" cy="61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755576" y="-176262"/>
            <a:ext cx="8219256" cy="9409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800" b="1" i="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endParaRPr lang="es-EC" sz="2800" dirty="0"/>
          </a:p>
        </p:txBody>
      </p:sp>
      <p:graphicFrame>
        <p:nvGraphicFramePr>
          <p:cNvPr id="3" name="Diagrama 2"/>
          <p:cNvGraphicFramePr/>
          <p:nvPr>
            <p:extLst>
              <p:ext uri="{D42A27DB-BD31-4B8C-83A1-F6EECF244321}">
                <p14:modId xmlns:p14="http://schemas.microsoft.com/office/powerpoint/2010/main" val="177584743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19813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55576" y="-176262"/>
            <a:ext cx="8219256" cy="9409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800" b="1" i="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a:t>
            </a:r>
            <a:endParaRPr lang="es-EC" sz="2800" dirty="0"/>
          </a:p>
        </p:txBody>
      </p:sp>
      <p:graphicFrame>
        <p:nvGraphicFramePr>
          <p:cNvPr id="5" name="Diagrama 4"/>
          <p:cNvGraphicFramePr/>
          <p:nvPr>
            <p:extLst>
              <p:ext uri="{D42A27DB-BD31-4B8C-83A1-F6EECF244321}">
                <p14:modId xmlns:p14="http://schemas.microsoft.com/office/powerpoint/2010/main" val="115132603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8476" t="39880" r="38200" b="32341"/>
          <a:stretch>
            <a:fillRect/>
          </a:stretch>
        </p:blipFill>
        <p:spPr bwMode="auto">
          <a:xfrm>
            <a:off x="6804248" y="5949280"/>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451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55576" y="-176262"/>
            <a:ext cx="8219256" cy="9409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800" b="1" i="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a:t>
            </a:r>
            <a:endParaRPr lang="es-EC" sz="2800" dirty="0"/>
          </a:p>
        </p:txBody>
      </p:sp>
      <p:graphicFrame>
        <p:nvGraphicFramePr>
          <p:cNvPr id="5" name="Diagrama 4"/>
          <p:cNvGraphicFramePr/>
          <p:nvPr>
            <p:extLst>
              <p:ext uri="{D42A27DB-BD31-4B8C-83A1-F6EECF244321}">
                <p14:modId xmlns:p14="http://schemas.microsoft.com/office/powerpoint/2010/main" val="4247231979"/>
              </p:ext>
            </p:extLst>
          </p:nvPr>
        </p:nvGraphicFramePr>
        <p:xfrm>
          <a:off x="1475656" y="1196752"/>
          <a:ext cx="691276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8476" t="39880" r="38200" b="32341"/>
          <a:stretch>
            <a:fillRect/>
          </a:stretch>
        </p:blipFill>
        <p:spPr bwMode="auto">
          <a:xfrm>
            <a:off x="6804248" y="5949280"/>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5967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24744"/>
            <a:ext cx="8229600" cy="1143000"/>
          </a:xfrm>
        </p:spPr>
        <p:txBody>
          <a:bodyPr/>
          <a:lstStyle/>
          <a:p>
            <a:r>
              <a:rPr lang="es-EC" sz="13800" b="1" dirty="0" smtClean="0">
                <a:solidFill>
                  <a:schemeClr val="accent3">
                    <a:lumMod val="50000"/>
                  </a:schemeClr>
                </a:solidFill>
              </a:rPr>
              <a:t>GRACIAS</a:t>
            </a:r>
            <a:endParaRPr lang="es-EC" sz="13800" b="1" dirty="0">
              <a:solidFill>
                <a:schemeClr val="accent3">
                  <a:lumMod val="50000"/>
                </a:schemeClr>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476" t="39880" r="38200" b="32341"/>
          <a:stretch>
            <a:fillRect/>
          </a:stretch>
        </p:blipFill>
        <p:spPr bwMode="auto">
          <a:xfrm>
            <a:off x="6804248" y="5949280"/>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5"/>
          <p:cNvPicPr/>
          <p:nvPr/>
        </p:nvPicPr>
        <p:blipFill rotWithShape="1">
          <a:blip r:embed="rId3">
            <a:extLst>
              <a:ext uri="{28A0092B-C50C-407E-A947-70E740481C1C}">
                <a14:useLocalDpi xmlns:a14="http://schemas.microsoft.com/office/drawing/2010/main" val="0"/>
              </a:ext>
            </a:extLst>
          </a:blip>
          <a:srcRect l="7056" t="64407" r="61900" b="1892"/>
          <a:stretch/>
        </p:blipFill>
        <p:spPr bwMode="auto">
          <a:xfrm>
            <a:off x="3419872" y="4358436"/>
            <a:ext cx="2304256" cy="1584176"/>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cstate="print">
            <a:extLst>
              <a:ext uri="{28A0092B-C50C-407E-A947-70E740481C1C}">
                <a14:useLocalDpi xmlns:a14="http://schemas.microsoft.com/office/drawing/2010/main" val="0"/>
              </a:ext>
            </a:extLst>
          </a:blip>
          <a:srcRect l="60500" t="62160" r="5457" b="3473"/>
          <a:stretch/>
        </p:blipFill>
        <p:spPr bwMode="auto">
          <a:xfrm>
            <a:off x="6156176" y="4368324"/>
            <a:ext cx="1838325" cy="1311275"/>
          </a:xfrm>
          <a:prstGeom prst="rect">
            <a:avLst/>
          </a:prstGeom>
          <a:ln>
            <a:noFill/>
          </a:ln>
          <a:extLst>
            <a:ext uri="{53640926-AAD7-44D8-BBD7-CCE9431645EC}">
              <a14:shadowObscured xmlns:a14="http://schemas.microsoft.com/office/drawing/2010/main"/>
            </a:ext>
          </a:extLst>
        </p:spPr>
      </p:pic>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476" t="39880" r="38200" b="32341"/>
          <a:stretch>
            <a:fillRect/>
          </a:stretch>
        </p:blipFill>
        <p:spPr bwMode="auto">
          <a:xfrm>
            <a:off x="539552" y="4532987"/>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342499"/>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rotWithShape="1">
          <a:blip r:embed="rId2" cstate="print">
            <a:extLst>
              <a:ext uri="{28A0092B-C50C-407E-A947-70E740481C1C}">
                <a14:useLocalDpi xmlns:a14="http://schemas.microsoft.com/office/drawing/2010/main" val="0"/>
              </a:ext>
            </a:extLst>
          </a:blip>
          <a:srcRect l="61025"/>
          <a:stretch/>
        </p:blipFill>
        <p:spPr>
          <a:xfrm>
            <a:off x="5541403" y="4709033"/>
            <a:ext cx="1765650" cy="14960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1 Título"/>
          <p:cNvSpPr>
            <a:spLocks noGrp="1"/>
          </p:cNvSpPr>
          <p:nvPr>
            <p:ph type="title"/>
          </p:nvPr>
        </p:nvSpPr>
        <p:spPr>
          <a:xfrm>
            <a:off x="1860848" y="-7366"/>
            <a:ext cx="7283152" cy="778098"/>
          </a:xfrm>
        </p:spPr>
        <p:txBody>
          <a:bodyPr/>
          <a:lstStyle/>
          <a:p>
            <a:pPr algn="r"/>
            <a:r>
              <a:rPr lang="es-EC" sz="2800" b="1" dirty="0" smtClean="0"/>
              <a:t>Problema</a:t>
            </a:r>
            <a:endParaRPr lang="es-EC" sz="2800" b="1" dirty="0"/>
          </a:p>
        </p:txBody>
      </p:sp>
      <p:graphicFrame>
        <p:nvGraphicFramePr>
          <p:cNvPr id="3" name="Diagrama 2"/>
          <p:cNvGraphicFramePr/>
          <p:nvPr>
            <p:extLst>
              <p:ext uri="{D42A27DB-BD31-4B8C-83A1-F6EECF244321}">
                <p14:modId xmlns:p14="http://schemas.microsoft.com/office/powerpoint/2010/main" val="3406698200"/>
              </p:ext>
            </p:extLst>
          </p:nvPr>
        </p:nvGraphicFramePr>
        <p:xfrm>
          <a:off x="368406" y="91996"/>
          <a:ext cx="4923674" cy="4575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recto de flecha 5"/>
          <p:cNvCxnSpPr/>
          <p:nvPr/>
        </p:nvCxnSpPr>
        <p:spPr>
          <a:xfrm>
            <a:off x="4626104" y="2379545"/>
            <a:ext cx="792088"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7" name="Rectángulo 6"/>
          <p:cNvSpPr/>
          <p:nvPr/>
        </p:nvSpPr>
        <p:spPr>
          <a:xfrm>
            <a:off x="5493995" y="19787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Microorganismos</a:t>
            </a:r>
            <a:r>
              <a:rPr lang="es-ES" sz="2800" b="1" dirty="0" smtClean="0">
                <a:solidFill>
                  <a:schemeClr val="tx1"/>
                </a:solidFill>
              </a:rPr>
              <a:t> </a:t>
            </a:r>
            <a:endParaRPr lang="es-ES" sz="2800" b="1" dirty="0">
              <a:solidFill>
                <a:schemeClr val="tx1"/>
              </a:solidFill>
            </a:endParaRPr>
          </a:p>
        </p:txBody>
      </p:sp>
      <p:sp>
        <p:nvSpPr>
          <p:cNvPr id="8" name="Rectángulo 7"/>
          <p:cNvSpPr/>
          <p:nvPr/>
        </p:nvSpPr>
        <p:spPr>
          <a:xfrm>
            <a:off x="6245932" y="4338880"/>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rPr>
              <a:t> </a:t>
            </a:r>
            <a:endParaRPr lang="es-ES" sz="2800" b="1" dirty="0">
              <a:solidFill>
                <a:schemeClr val="tx1"/>
              </a:solidFill>
            </a:endParaRPr>
          </a:p>
        </p:txBody>
      </p:sp>
      <p:sp>
        <p:nvSpPr>
          <p:cNvPr id="9" name="Rectángulo 8"/>
          <p:cNvSpPr/>
          <p:nvPr/>
        </p:nvSpPr>
        <p:spPr>
          <a:xfrm>
            <a:off x="5452120" y="3707515"/>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F</a:t>
            </a:r>
            <a:r>
              <a:rPr lang="es-ES" b="1" dirty="0" smtClean="0">
                <a:solidFill>
                  <a:schemeClr val="tx1"/>
                </a:solidFill>
              </a:rPr>
              <a:t>ísicos-químicos</a:t>
            </a:r>
          </a:p>
          <a:p>
            <a:pPr algn="ctr"/>
            <a:r>
              <a:rPr lang="es-ES" sz="2800" b="1" dirty="0" smtClean="0">
                <a:solidFill>
                  <a:schemeClr val="tx1"/>
                </a:solidFill>
              </a:rPr>
              <a:t> </a:t>
            </a:r>
          </a:p>
          <a:p>
            <a:pPr algn="ctr"/>
            <a:r>
              <a:rPr lang="es-ES" sz="2800" b="1" dirty="0" smtClean="0">
                <a:solidFill>
                  <a:schemeClr val="tx1"/>
                </a:solidFill>
              </a:rPr>
              <a:t> </a:t>
            </a:r>
            <a:endParaRPr lang="es-ES" sz="2800" b="1" dirty="0">
              <a:solidFill>
                <a:schemeClr val="tx1"/>
              </a:solidFill>
            </a:endParaRPr>
          </a:p>
        </p:txBody>
      </p:sp>
      <p:cxnSp>
        <p:nvCxnSpPr>
          <p:cNvPr id="10" name="Conector recto de flecha 9"/>
          <p:cNvCxnSpPr/>
          <p:nvPr/>
        </p:nvCxnSpPr>
        <p:spPr>
          <a:xfrm>
            <a:off x="4626104" y="3573016"/>
            <a:ext cx="792088"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 name="Flecha abajo 12"/>
          <p:cNvSpPr/>
          <p:nvPr/>
        </p:nvSpPr>
        <p:spPr>
          <a:xfrm>
            <a:off x="3381173" y="3976851"/>
            <a:ext cx="288032" cy="109682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4" name="Rectángulo redondeado 13"/>
          <p:cNvSpPr/>
          <p:nvPr/>
        </p:nvSpPr>
        <p:spPr>
          <a:xfrm>
            <a:off x="5677231" y="5039288"/>
            <a:ext cx="1500678" cy="9144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solidFill>
                  <a:schemeClr val="bg1"/>
                </a:solidFill>
              </a:rPr>
              <a:t>Tratamiento biológico eficiente</a:t>
            </a:r>
            <a:endParaRPr lang="es-ES" dirty="0">
              <a:solidFill>
                <a:schemeClr val="bg1"/>
              </a:solidFill>
            </a:endParaRPr>
          </a:p>
        </p:txBody>
      </p:sp>
      <p:sp>
        <p:nvSpPr>
          <p:cNvPr id="15" name="Flecha derecha 14"/>
          <p:cNvSpPr/>
          <p:nvPr/>
        </p:nvSpPr>
        <p:spPr>
          <a:xfrm>
            <a:off x="4466064" y="5383577"/>
            <a:ext cx="826016" cy="2160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6" name="Rectángulo 15"/>
          <p:cNvSpPr/>
          <p:nvPr/>
        </p:nvSpPr>
        <p:spPr>
          <a:xfrm>
            <a:off x="2533343" y="5203557"/>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chemeClr val="tx1"/>
                </a:solidFill>
              </a:rPr>
              <a:t>Nitrógeno y fósforo</a:t>
            </a:r>
            <a:r>
              <a:rPr lang="es-ES" sz="2800" b="1" dirty="0" smtClean="0">
                <a:solidFill>
                  <a:schemeClr val="tx1"/>
                </a:solidFill>
              </a:rPr>
              <a:t> </a:t>
            </a:r>
            <a:endParaRPr lang="es-ES" sz="2800" b="1" dirty="0">
              <a:solidFill>
                <a:schemeClr val="tx1"/>
              </a:solidFill>
            </a:endParaRPr>
          </a:p>
        </p:txBody>
      </p:sp>
      <p:pic>
        <p:nvPicPr>
          <p:cNvPr id="17" name="Imagen 16">
            <a:hlinkClick r:id="rId8" action="ppaction://hlinksldjump"/>
          </p:cNvPr>
          <p:cNvPicPr>
            <a:picLocks noChangeAspect="1"/>
          </p:cNvPicPr>
          <p:nvPr/>
        </p:nvPicPr>
        <p:blipFill>
          <a:blip r:embed="rId9">
            <a:duotone>
              <a:prstClr val="black"/>
              <a:schemeClr val="accent4">
                <a:tint val="45000"/>
                <a:satMod val="400000"/>
              </a:schemeClr>
            </a:duotone>
          </a:blip>
          <a:stretch>
            <a:fillRect/>
          </a:stretch>
        </p:blipFill>
        <p:spPr>
          <a:xfrm>
            <a:off x="8506725" y="5360916"/>
            <a:ext cx="483967" cy="463518"/>
          </a:xfrm>
          <a:prstGeom prst="rect">
            <a:avLst/>
          </a:prstGeom>
          <a:ln>
            <a:solidFill>
              <a:schemeClr val="accent3"/>
            </a:solidFill>
          </a:ln>
        </p:spPr>
      </p:pic>
      <p:sp>
        <p:nvSpPr>
          <p:cNvPr id="4" name="Elipse 3"/>
          <p:cNvSpPr/>
          <p:nvPr/>
        </p:nvSpPr>
        <p:spPr>
          <a:xfrm>
            <a:off x="2694402" y="3068960"/>
            <a:ext cx="1661574" cy="7920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19"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5322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1 Título"/>
          <p:cNvSpPr>
            <a:spLocks noGrp="1"/>
          </p:cNvSpPr>
          <p:nvPr>
            <p:ph type="title"/>
          </p:nvPr>
        </p:nvSpPr>
        <p:spPr>
          <a:xfrm>
            <a:off x="1860848" y="-7366"/>
            <a:ext cx="7283152" cy="778098"/>
          </a:xfrm>
        </p:spPr>
        <p:txBody>
          <a:bodyPr/>
          <a:lstStyle/>
          <a:p>
            <a:pPr algn="r"/>
            <a:r>
              <a:rPr lang="es-EC" sz="2400" b="1" dirty="0" smtClean="0"/>
              <a:t>Justificación</a:t>
            </a:r>
            <a:endParaRPr lang="es-EC" sz="2400" b="1" dirty="0"/>
          </a:p>
        </p:txBody>
      </p:sp>
      <p:graphicFrame>
        <p:nvGraphicFramePr>
          <p:cNvPr id="6" name="Diagrama 5"/>
          <p:cNvGraphicFramePr/>
          <p:nvPr>
            <p:extLst>
              <p:ext uri="{D42A27DB-BD31-4B8C-83A1-F6EECF244321}">
                <p14:modId xmlns:p14="http://schemas.microsoft.com/office/powerpoint/2010/main" val="151449313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hlinkClick r:id="rId7" action="ppaction://hlinksldjump"/>
          </p:cNvPr>
          <p:cNvPicPr>
            <a:picLocks noChangeAspect="1"/>
          </p:cNvPicPr>
          <p:nvPr/>
        </p:nvPicPr>
        <p:blipFill>
          <a:blip r:embed="rId8">
            <a:duotone>
              <a:prstClr val="black"/>
              <a:schemeClr val="accent4">
                <a:tint val="45000"/>
                <a:satMod val="400000"/>
              </a:schemeClr>
            </a:duotone>
          </a:blip>
          <a:stretch>
            <a:fillRect/>
          </a:stretch>
        </p:blipFill>
        <p:spPr>
          <a:xfrm>
            <a:off x="8388424" y="5229241"/>
            <a:ext cx="483967" cy="463518"/>
          </a:xfrm>
          <a:prstGeom prst="rect">
            <a:avLst/>
          </a:prstGeom>
        </p:spPr>
      </p:pic>
      <p:pic>
        <p:nvPicPr>
          <p:cNvPr id="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2" name="Picture 2" descr="https://nocionesdeeconomiayempresa.files.wordpress.com/2014/03/planeta.jpg?w=5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080" y="3960542"/>
            <a:ext cx="2088232" cy="203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53225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860848" y="-7366"/>
            <a:ext cx="7283152" cy="778098"/>
          </a:xfrm>
        </p:spPr>
        <p:txBody>
          <a:bodyPr/>
          <a:lstStyle/>
          <a:p>
            <a:pPr algn="r"/>
            <a:r>
              <a:rPr lang="es-EC" sz="2000" b="1" dirty="0" smtClean="0"/>
              <a:t>Objetivos</a:t>
            </a:r>
            <a:endParaRPr lang="es-EC" sz="2000" b="1" dirty="0"/>
          </a:p>
        </p:txBody>
      </p:sp>
      <p:graphicFrame>
        <p:nvGraphicFramePr>
          <p:cNvPr id="3" name="Diagrama 2"/>
          <p:cNvGraphicFramePr/>
          <p:nvPr>
            <p:extLst>
              <p:ext uri="{D42A27DB-BD31-4B8C-83A1-F6EECF244321}">
                <p14:modId xmlns:p14="http://schemas.microsoft.com/office/powerpoint/2010/main" val="140634773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cstate="print"/>
          <a:stretch>
            <a:fillRect/>
          </a:stretch>
        </p:blipFill>
        <p:spPr>
          <a:xfrm flipH="1">
            <a:off x="899592" y="1628800"/>
            <a:ext cx="3096344" cy="597262"/>
          </a:xfrm>
          <a:prstGeom prst="rect">
            <a:avLst/>
          </a:prstGeom>
        </p:spPr>
      </p:pic>
      <p:sp>
        <p:nvSpPr>
          <p:cNvPr id="6" name="Rectángulo 5"/>
          <p:cNvSpPr/>
          <p:nvPr/>
        </p:nvSpPr>
        <p:spPr>
          <a:xfrm>
            <a:off x="1331640" y="1772816"/>
            <a:ext cx="22322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rPr>
              <a:t>General</a:t>
            </a:r>
            <a:endParaRPr lang="es-ES" sz="3200" b="1" dirty="0">
              <a:solidFill>
                <a:schemeClr val="bg1"/>
              </a:solidFill>
            </a:endParaRPr>
          </a:p>
        </p:txBody>
      </p:sp>
      <p:pic>
        <p:nvPicPr>
          <p:cNvPr id="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532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860848" y="-7366"/>
            <a:ext cx="7283152" cy="778098"/>
          </a:xfrm>
        </p:spPr>
        <p:txBody>
          <a:bodyPr/>
          <a:lstStyle/>
          <a:p>
            <a:pPr algn="r"/>
            <a:r>
              <a:rPr lang="es-EC" sz="2000" b="1" dirty="0" smtClean="0"/>
              <a:t>Objetivos</a:t>
            </a:r>
            <a:endParaRPr lang="es-EC" sz="2000" b="1" dirty="0"/>
          </a:p>
        </p:txBody>
      </p:sp>
      <p:sp>
        <p:nvSpPr>
          <p:cNvPr id="6" name="1 Título"/>
          <p:cNvSpPr txBox="1">
            <a:spLocks/>
          </p:cNvSpPr>
          <p:nvPr/>
        </p:nvSpPr>
        <p:spPr bwMode="auto">
          <a:xfrm>
            <a:off x="1259632" y="260648"/>
            <a:ext cx="5560640"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2800" b="1" dirty="0" smtClean="0"/>
              <a:t>Objetivos Específicos</a:t>
            </a:r>
            <a:endParaRPr lang="es-EC" sz="2800" b="1" dirty="0"/>
          </a:p>
        </p:txBody>
      </p:sp>
      <p:graphicFrame>
        <p:nvGraphicFramePr>
          <p:cNvPr id="7" name="Diagrama 6"/>
          <p:cNvGraphicFramePr/>
          <p:nvPr>
            <p:extLst>
              <p:ext uri="{D42A27DB-BD31-4B8C-83A1-F6EECF244321}">
                <p14:modId xmlns:p14="http://schemas.microsoft.com/office/powerpoint/2010/main" val="200802713"/>
              </p:ext>
            </p:extLst>
          </p:nvPr>
        </p:nvGraphicFramePr>
        <p:xfrm>
          <a:off x="899592" y="770732"/>
          <a:ext cx="8064896" cy="5106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hlinkClick r:id="rId7" action="ppaction://hlinksldjump"/>
          </p:cNvPr>
          <p:cNvPicPr>
            <a:picLocks noChangeAspect="1"/>
          </p:cNvPicPr>
          <p:nvPr/>
        </p:nvPicPr>
        <p:blipFill>
          <a:blip r:embed="rId8">
            <a:duotone>
              <a:prstClr val="black"/>
              <a:schemeClr val="accent4">
                <a:tint val="45000"/>
                <a:satMod val="400000"/>
              </a:schemeClr>
            </a:duotone>
          </a:blip>
          <a:stretch>
            <a:fillRect/>
          </a:stretch>
        </p:blipFill>
        <p:spPr>
          <a:xfrm>
            <a:off x="6156176" y="5805264"/>
            <a:ext cx="483967" cy="463518"/>
          </a:xfrm>
          <a:prstGeom prst="rect">
            <a:avLst/>
          </a:prstGeom>
        </p:spPr>
      </p:pic>
      <p:pic>
        <p:nvPicPr>
          <p:cNvPr id="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619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1860848" y="-7366"/>
            <a:ext cx="728315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2000" b="1" dirty="0" smtClean="0"/>
              <a:t>Marco teórico</a:t>
            </a:r>
            <a:endParaRPr lang="es-EC" sz="2000" b="1" dirty="0"/>
          </a:p>
        </p:txBody>
      </p:sp>
      <p:graphicFrame>
        <p:nvGraphicFramePr>
          <p:cNvPr id="2" name="Diagrama 1"/>
          <p:cNvGraphicFramePr/>
          <p:nvPr>
            <p:extLst>
              <p:ext uri="{D42A27DB-BD31-4B8C-83A1-F6EECF244321}">
                <p14:modId xmlns:p14="http://schemas.microsoft.com/office/powerpoint/2010/main" val="1446102350"/>
              </p:ext>
            </p:extLst>
          </p:nvPr>
        </p:nvGraphicFramePr>
        <p:xfrm>
          <a:off x="223163" y="1758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ipse 3"/>
          <p:cNvSpPr/>
          <p:nvPr/>
        </p:nvSpPr>
        <p:spPr>
          <a:xfrm>
            <a:off x="6732240" y="770732"/>
            <a:ext cx="2016224" cy="1944216"/>
          </a:xfrm>
          <a:prstGeom prst="ellipse">
            <a:avLst/>
          </a:prstGeom>
          <a:ln>
            <a:noFill/>
          </a:ln>
          <a:effectLst/>
          <a:scene3d>
            <a:camera prst="orthographicFront">
              <a:rot lat="0" lon="0" rev="0"/>
            </a:camera>
            <a:lightRig rig="contrasting" dir="t">
              <a:rot lat="0" lon="0" rev="7800000"/>
            </a:lightRig>
          </a:scene3d>
          <a:sp3d>
            <a:bevelT w="139700" h="139700"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ES" b="1" dirty="0" smtClean="0">
                <a:solidFill>
                  <a:schemeClr val="tx1"/>
                </a:solidFill>
              </a:rPr>
              <a:t>Microalgas</a:t>
            </a:r>
            <a:endParaRPr lang="es-ES" b="1" dirty="0">
              <a:solidFill>
                <a:schemeClr val="tx1"/>
              </a:solidFill>
            </a:endParaRPr>
          </a:p>
        </p:txBody>
      </p:sp>
      <p:cxnSp>
        <p:nvCxnSpPr>
          <p:cNvPr id="6" name="Conector recto de flecha 5"/>
          <p:cNvCxnSpPr/>
          <p:nvPr/>
        </p:nvCxnSpPr>
        <p:spPr>
          <a:xfrm>
            <a:off x="899592" y="1742840"/>
            <a:ext cx="0" cy="48828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Conector recto de flecha 8"/>
          <p:cNvCxnSpPr/>
          <p:nvPr/>
        </p:nvCxnSpPr>
        <p:spPr>
          <a:xfrm>
            <a:off x="4499992" y="2534928"/>
            <a:ext cx="0" cy="36004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0" name="Flecha abajo 9"/>
          <p:cNvSpPr/>
          <p:nvPr/>
        </p:nvSpPr>
        <p:spPr>
          <a:xfrm>
            <a:off x="7524328" y="2894968"/>
            <a:ext cx="432048" cy="1182104"/>
          </a:xfrm>
          <a:prstGeom prst="downArrow">
            <a:avLst/>
          </a:prstGeom>
          <a:ln/>
          <a:scene3d>
            <a:camera prst="orthographicFront"/>
            <a:lightRig rig="threePt" dir="t"/>
          </a:scene3d>
          <a:sp3d>
            <a:bevelT prst="slop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1" name="Rectángulo redondeado 10"/>
          <p:cNvSpPr/>
          <p:nvPr/>
        </p:nvSpPr>
        <p:spPr>
          <a:xfrm>
            <a:off x="6876256" y="4239878"/>
            <a:ext cx="1728192" cy="1493378"/>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es-ES" dirty="0" smtClean="0">
                <a:solidFill>
                  <a:schemeClr val="tx1"/>
                </a:solidFill>
              </a:rPr>
              <a:t>Ambiente acuáticos</a:t>
            </a:r>
          </a:p>
          <a:p>
            <a:pPr marL="285750" indent="-285750">
              <a:buFont typeface="Arial" panose="020B0604020202020204" pitchFamily="34" charset="0"/>
              <a:buChar char="•"/>
            </a:pPr>
            <a:r>
              <a:rPr lang="es-ES" dirty="0" smtClean="0">
                <a:solidFill>
                  <a:schemeClr val="tx1"/>
                </a:solidFill>
              </a:rPr>
              <a:t>Superficies sólidas</a:t>
            </a:r>
          </a:p>
          <a:p>
            <a:pPr algn="ctr"/>
            <a:endParaRPr lang="es-ES" dirty="0"/>
          </a:p>
        </p:txBody>
      </p:sp>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4012466" y="3775050"/>
            <a:ext cx="1855677"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20-30% de lípidos</a:t>
            </a:r>
          </a:p>
          <a:p>
            <a:pPr algn="ctr"/>
            <a:r>
              <a:rPr lang="es-ES" sz="1200" dirty="0" smtClean="0">
                <a:solidFill>
                  <a:schemeClr val="tx1"/>
                </a:solidFill>
              </a:rPr>
              <a:t>40-50% de proteínas</a:t>
            </a:r>
          </a:p>
          <a:p>
            <a:pPr algn="ctr"/>
            <a:r>
              <a:rPr lang="es-ES" sz="1200" dirty="0" smtClean="0">
                <a:solidFill>
                  <a:schemeClr val="tx1"/>
                </a:solidFill>
              </a:rPr>
              <a:t>Resto carbohidratos</a:t>
            </a:r>
            <a:endParaRPr lang="es-ES" sz="1200" dirty="0">
              <a:solidFill>
                <a:schemeClr val="tx1"/>
              </a:solidFill>
            </a:endParaRPr>
          </a:p>
        </p:txBody>
      </p:sp>
    </p:spTree>
    <p:extLst>
      <p:ext uri="{BB962C8B-B14F-4D97-AF65-F5344CB8AC3E}">
        <p14:creationId xmlns:p14="http://schemas.microsoft.com/office/powerpoint/2010/main" val="18135322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860848" y="-7366"/>
            <a:ext cx="728315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EC" sz="2000" b="1" dirty="0" smtClean="0"/>
              <a:t>Marco teórico</a:t>
            </a:r>
            <a:endParaRPr lang="es-EC" sz="2000" b="1" dirty="0"/>
          </a:p>
        </p:txBody>
      </p:sp>
      <p:graphicFrame>
        <p:nvGraphicFramePr>
          <p:cNvPr id="6" name="Diagrama 5"/>
          <p:cNvGraphicFramePr/>
          <p:nvPr>
            <p:extLst>
              <p:ext uri="{D42A27DB-BD31-4B8C-83A1-F6EECF244321}">
                <p14:modId xmlns:p14="http://schemas.microsoft.com/office/powerpoint/2010/main" val="3866103156"/>
              </p:ext>
            </p:extLst>
          </p:nvPr>
        </p:nvGraphicFramePr>
        <p:xfrm>
          <a:off x="251520" y="770732"/>
          <a:ext cx="5112568" cy="539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4" name="Picture 4" descr="http://1.bp.blogspot.com/-iKSuv6go_Rk/U9VN7yAdeQI/AAAAAAAAFuI/yQm1cRBCA3k/s1600/microalga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1700808"/>
            <a:ext cx="3634441" cy="2952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5322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8840</TotalTime>
  <Words>1962</Words>
  <Application>Microsoft Office PowerPoint</Application>
  <PresentationFormat>Presentación en pantalla (4:3)</PresentationFormat>
  <Paragraphs>378</Paragraphs>
  <Slides>34</Slides>
  <Notes>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34</vt:i4>
      </vt:variant>
    </vt:vector>
  </HeadingPairs>
  <TitlesOfParts>
    <vt:vector size="43" baseType="lpstr">
      <vt:lpstr>Arial</vt:lpstr>
      <vt:lpstr>Calibri</vt:lpstr>
      <vt:lpstr>Cambria Math</vt:lpstr>
      <vt:lpstr>Corbel</vt:lpstr>
      <vt:lpstr>Raavi</vt:lpstr>
      <vt:lpstr>Times New Roman</vt:lpstr>
      <vt:lpstr>Tema de Office</vt:lpstr>
      <vt:lpstr>1_Tema de Office</vt:lpstr>
      <vt:lpstr>CorelDRAW</vt:lpstr>
      <vt:lpstr>Presentación de PowerPoint</vt:lpstr>
      <vt:lpstr>Introducción  </vt:lpstr>
      <vt:lpstr>Problema </vt:lpstr>
      <vt:lpstr>Problema</vt:lpstr>
      <vt:lpstr>Justificación</vt:lpstr>
      <vt:lpstr>Objetivos</vt:lpstr>
      <vt:lpstr>Objetivos</vt:lpstr>
      <vt:lpstr>Presentación de PowerPoint</vt:lpstr>
      <vt:lpstr>Presentación de PowerPoint</vt:lpstr>
      <vt:lpstr>Presentación de PowerPoint</vt:lpstr>
      <vt:lpstr>Presentación de PowerPoint</vt:lpstr>
      <vt:lpstr>Simbiosis microalga-bacteria</vt:lpstr>
      <vt:lpstr>Presentación de PowerPoint</vt:lpstr>
      <vt:lpstr>Presentación de PowerPoint</vt:lpstr>
      <vt:lpstr>Presentación de PowerPoint</vt:lpstr>
      <vt:lpstr>Segunda fase</vt:lpstr>
      <vt:lpstr>Tercera fase</vt:lpstr>
      <vt:lpstr>Cuarta fase</vt:lpstr>
      <vt:lpstr>Resultados y Discusión</vt:lpstr>
      <vt:lpstr>Presentación de PowerPoint</vt:lpstr>
      <vt:lpstr>Presentación de PowerPoint</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Resultados y discusión </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ACER</cp:lastModifiedBy>
  <cp:revision>241</cp:revision>
  <dcterms:created xsi:type="dcterms:W3CDTF">2014-10-09T15:21:36Z</dcterms:created>
  <dcterms:modified xsi:type="dcterms:W3CDTF">2015-12-06T23:31:58Z</dcterms:modified>
</cp:coreProperties>
</file>