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67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0844" autoAdjust="0"/>
  </p:normalViewPr>
  <p:slideViewPr>
    <p:cSldViewPr>
      <p:cViewPr varScale="1">
        <p:scale>
          <a:sx n="67" d="100"/>
          <a:sy n="67" d="100"/>
        </p:scale>
        <p:origin x="-147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4940E-131B-4C7F-9F3E-969D4D19D09E}" type="datetimeFigureOut">
              <a:rPr lang="es-EC" smtClean="0"/>
              <a:t>16/12/2015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24C61-EE73-4030-B6C8-4E37F90934F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22229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42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184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4043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589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6587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825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123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8908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633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1030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0014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76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4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250825" y="155575"/>
            <a:ext cx="31623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7754" t="42125" r="6642" b="47047"/>
          <a:stretch/>
        </p:blipFill>
        <p:spPr>
          <a:xfrm>
            <a:off x="1331640" y="2564904"/>
            <a:ext cx="7344816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9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8309" t="37203" r="8309" b="44094"/>
          <a:stretch/>
        </p:blipFill>
        <p:spPr>
          <a:xfrm>
            <a:off x="395536" y="836712"/>
            <a:ext cx="3979389" cy="5040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6086" t="13579" r="10533" b="25392"/>
          <a:stretch/>
        </p:blipFill>
        <p:spPr>
          <a:xfrm>
            <a:off x="395536" y="1772816"/>
            <a:ext cx="818800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9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9977" t="7672" r="7754" b="16531"/>
          <a:stretch/>
        </p:blipFill>
        <p:spPr>
          <a:xfrm>
            <a:off x="827584" y="1268760"/>
            <a:ext cx="761227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1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6087" t="10625" r="6642" b="20469"/>
          <a:stretch/>
        </p:blipFill>
        <p:spPr>
          <a:xfrm>
            <a:off x="539552" y="1340768"/>
            <a:ext cx="799288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038225"/>
            <a:ext cx="5762625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79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8309" t="34250" r="8309" b="41141"/>
          <a:stretch/>
        </p:blipFill>
        <p:spPr>
          <a:xfrm>
            <a:off x="251520" y="2996952"/>
            <a:ext cx="3024336" cy="72008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64703"/>
            <a:ext cx="5031085" cy="520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59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3318" t="4720" r="22207" b="10625"/>
          <a:stretch/>
        </p:blipFill>
        <p:spPr>
          <a:xfrm>
            <a:off x="1835696" y="1988840"/>
            <a:ext cx="4392488" cy="38546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8866" t="31297" r="8866" b="37203"/>
          <a:stretch/>
        </p:blipFill>
        <p:spPr>
          <a:xfrm>
            <a:off x="323528" y="836712"/>
            <a:ext cx="4104456" cy="8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0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8321" t="2750" r="28320" b="11611"/>
          <a:stretch/>
        </p:blipFill>
        <p:spPr>
          <a:xfrm>
            <a:off x="4572000" y="764704"/>
            <a:ext cx="4176464" cy="50405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8309" t="36219" r="8309" b="43109"/>
          <a:stretch/>
        </p:blipFill>
        <p:spPr>
          <a:xfrm>
            <a:off x="179512" y="2992631"/>
            <a:ext cx="4176464" cy="58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1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9977" t="38188" r="8866" b="44094"/>
          <a:stretch/>
        </p:blipFill>
        <p:spPr>
          <a:xfrm>
            <a:off x="179513" y="3068960"/>
            <a:ext cx="3024336" cy="576064"/>
          </a:xfrm>
          <a:prstGeom prst="rect">
            <a:avLst/>
          </a:prstGeom>
        </p:spPr>
      </p:pic>
      <p:pic>
        <p:nvPicPr>
          <p:cNvPr id="5" name="Imagen 4" descr="C:\Users\jsimbana\Downloads\sprint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1"/>
            <a:ext cx="4752528" cy="5129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60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0533" t="37203" r="8309" b="44094"/>
          <a:stretch/>
        </p:blipFill>
        <p:spPr>
          <a:xfrm>
            <a:off x="323527" y="980728"/>
            <a:ext cx="4426597" cy="5760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6642" t="19486" r="5530" b="23422"/>
          <a:stretch/>
        </p:blipFill>
        <p:spPr>
          <a:xfrm>
            <a:off x="359518" y="2060848"/>
            <a:ext cx="7846389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6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7198" t="19485" r="6642" b="24407"/>
          <a:stretch/>
        </p:blipFill>
        <p:spPr>
          <a:xfrm>
            <a:off x="683568" y="1484784"/>
            <a:ext cx="763663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5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1678" t="2953" r="19398" b="51969"/>
          <a:stretch/>
        </p:blipFill>
        <p:spPr>
          <a:xfrm>
            <a:off x="395535" y="908720"/>
            <a:ext cx="8500507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1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7197" t="10625" r="2751" b="17517"/>
          <a:stretch/>
        </p:blipFill>
        <p:spPr>
          <a:xfrm>
            <a:off x="539552" y="1124744"/>
            <a:ext cx="814972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6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6642" t="26376" r="5530" b="30313"/>
          <a:stretch/>
        </p:blipFill>
        <p:spPr>
          <a:xfrm>
            <a:off x="683568" y="1772816"/>
            <a:ext cx="777686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2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7198" t="21454" r="4417" b="24406"/>
          <a:stretch/>
        </p:blipFill>
        <p:spPr>
          <a:xfrm>
            <a:off x="683568" y="1844824"/>
            <a:ext cx="791040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6086" t="14563" r="31100" b="22438"/>
          <a:stretch/>
        </p:blipFill>
        <p:spPr>
          <a:xfrm>
            <a:off x="539552" y="908720"/>
            <a:ext cx="813690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0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7233" t="7875" r="16063" b="14007"/>
          <a:stretch/>
        </p:blipFill>
        <p:spPr>
          <a:xfrm>
            <a:off x="899592" y="836712"/>
            <a:ext cx="7345262" cy="485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6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7198" t="25391" r="3863" b="34070"/>
          <a:stretch/>
        </p:blipFill>
        <p:spPr>
          <a:xfrm>
            <a:off x="827584" y="1700808"/>
            <a:ext cx="7344816" cy="267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6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6642" t="14563" r="6085" b="25391"/>
          <a:stretch/>
        </p:blipFill>
        <p:spPr>
          <a:xfrm>
            <a:off x="395536" y="908720"/>
            <a:ext cx="8339943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4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8866" t="35234" r="8309" b="41141"/>
          <a:stretch/>
        </p:blipFill>
        <p:spPr>
          <a:xfrm>
            <a:off x="683568" y="980728"/>
            <a:ext cx="3888432" cy="6263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6642" t="22438" r="6642" b="34250"/>
          <a:stretch/>
        </p:blipFill>
        <p:spPr>
          <a:xfrm>
            <a:off x="683568" y="2276872"/>
            <a:ext cx="7992888" cy="225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1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083" t="33265" r="1083" b="40157"/>
          <a:stretch/>
        </p:blipFill>
        <p:spPr>
          <a:xfrm>
            <a:off x="467544" y="2132856"/>
            <a:ext cx="828092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3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8309" t="30313" r="8309" b="37203"/>
          <a:stretch/>
        </p:blipFill>
        <p:spPr>
          <a:xfrm>
            <a:off x="467544" y="908720"/>
            <a:ext cx="3600400" cy="7920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6086" t="10625" r="4974" b="17517"/>
          <a:stretch/>
        </p:blipFill>
        <p:spPr>
          <a:xfrm>
            <a:off x="496500" y="1916832"/>
            <a:ext cx="8364765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7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6765925" y="5965825"/>
            <a:ext cx="22701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9421" t="4719" r="9422" b="9642"/>
          <a:stretch/>
        </p:blipFill>
        <p:spPr>
          <a:xfrm>
            <a:off x="611560" y="1052736"/>
            <a:ext cx="7704856" cy="45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0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0</Words>
  <Application>Microsoft Office PowerPoint</Application>
  <PresentationFormat>Presentación en pantalla (4:3)</PresentationFormat>
  <Paragraphs>0</Paragraphs>
  <Slides>23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5" baseType="lpstr">
      <vt:lpstr>1_Diseño predeterminado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USER</cp:lastModifiedBy>
  <cp:revision>110</cp:revision>
  <dcterms:created xsi:type="dcterms:W3CDTF">2015-04-23T21:31:36Z</dcterms:created>
  <dcterms:modified xsi:type="dcterms:W3CDTF">2015-12-16T09:42:03Z</dcterms:modified>
</cp:coreProperties>
</file>