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74" r:id="rId3"/>
    <p:sldId id="275" r:id="rId4"/>
    <p:sldId id="273" r:id="rId5"/>
    <p:sldId id="261" r:id="rId6"/>
    <p:sldId id="276" r:id="rId7"/>
    <p:sldId id="277" r:id="rId8"/>
    <p:sldId id="278" r:id="rId9"/>
    <p:sldId id="279" r:id="rId10"/>
    <p:sldId id="280" r:id="rId11"/>
    <p:sldId id="285" r:id="rId12"/>
    <p:sldId id="283" r:id="rId13"/>
    <p:sldId id="284" r:id="rId14"/>
    <p:sldId id="258" r:id="rId15"/>
    <p:sldId id="282" r:id="rId16"/>
    <p:sldId id="296" r:id="rId17"/>
    <p:sldId id="286" r:id="rId18"/>
    <p:sldId id="262" r:id="rId19"/>
    <p:sldId id="269" r:id="rId20"/>
    <p:sldId id="287" r:id="rId21"/>
    <p:sldId id="288" r:id="rId22"/>
    <p:sldId id="259" r:id="rId23"/>
    <p:sldId id="289" r:id="rId24"/>
    <p:sldId id="271" r:id="rId25"/>
    <p:sldId id="303" r:id="rId26"/>
    <p:sldId id="260" r:id="rId27"/>
    <p:sldId id="294" r:id="rId28"/>
    <p:sldId id="293" r:id="rId29"/>
    <p:sldId id="292" r:id="rId30"/>
    <p:sldId id="290" r:id="rId31"/>
    <p:sldId id="297" r:id="rId32"/>
    <p:sldId id="298" r:id="rId33"/>
    <p:sldId id="299" r:id="rId34"/>
    <p:sldId id="295" r:id="rId35"/>
    <p:sldId id="302" r:id="rId36"/>
    <p:sldId id="291" r:id="rId37"/>
    <p:sldId id="300" r:id="rId38"/>
    <p:sldId id="272" r:id="rId3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18" autoAdjust="0"/>
    <p:restoredTop sz="94660"/>
  </p:normalViewPr>
  <p:slideViewPr>
    <p:cSldViewPr>
      <p:cViewPr varScale="1">
        <p:scale>
          <a:sx n="75" d="100"/>
          <a:sy n="75" d="100"/>
        </p:scale>
        <p:origin x="-1500" y="-96"/>
      </p:cViewPr>
      <p:guideLst>
        <p:guide orient="horz" pos="2160"/>
        <p:guide pos="2880"/>
      </p:guideLst>
    </p:cSldViewPr>
  </p:slideViewPr>
  <p:notesTextViewPr>
    <p:cViewPr>
      <p:scale>
        <a:sx n="1" d="1"/>
        <a:sy n="1" d="1"/>
      </p:scale>
      <p:origin x="0" y="0"/>
    </p:cViewPr>
  </p:notesTextViewPr>
  <p:sorterViewPr>
    <p:cViewPr>
      <p:scale>
        <a:sx n="70" d="100"/>
        <a:sy n="70" d="100"/>
      </p:scale>
      <p:origin x="0" y="24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globales'!$B$21</c:f>
              <c:strCache>
                <c:ptCount val="1"/>
                <c:pt idx="0">
                  <c:v>Pre test</c:v>
                </c:pt>
              </c:strCache>
            </c:strRef>
          </c:tx>
          <c:spPr>
            <a:solidFill>
              <a:schemeClr val="accent3">
                <a:lumMod val="60000"/>
                <a:lumOff val="40000"/>
              </a:schemeClr>
            </a:solidFill>
          </c:spPr>
          <c:invertIfNegative val="0"/>
          <c:cat>
            <c:strRef>
              <c:f>'Resultados globales'!$A$22:$A$25</c:f>
              <c:strCache>
                <c:ptCount val="4"/>
                <c:pt idx="0">
                  <c:v>Grupo 1</c:v>
                </c:pt>
                <c:pt idx="1">
                  <c:v>Grupo 2</c:v>
                </c:pt>
                <c:pt idx="2">
                  <c:v>Grupo 3</c:v>
                </c:pt>
                <c:pt idx="3">
                  <c:v>Grupo 4</c:v>
                </c:pt>
              </c:strCache>
            </c:strRef>
          </c:cat>
          <c:val>
            <c:numRef>
              <c:f>'Resultados globales'!$B$22:$B$25</c:f>
              <c:numCache>
                <c:formatCode>0%</c:formatCode>
                <c:ptCount val="4"/>
                <c:pt idx="0">
                  <c:v>0.73318181818181805</c:v>
                </c:pt>
                <c:pt idx="1">
                  <c:v>0.65918803418803418</c:v>
                </c:pt>
                <c:pt idx="2">
                  <c:v>0.70505952380952375</c:v>
                </c:pt>
                <c:pt idx="3">
                  <c:v>0.68737745098039216</c:v>
                </c:pt>
              </c:numCache>
            </c:numRef>
          </c:val>
        </c:ser>
        <c:ser>
          <c:idx val="1"/>
          <c:order val="1"/>
          <c:tx>
            <c:strRef>
              <c:f>'Resultados globales'!$C$21</c:f>
              <c:strCache>
                <c:ptCount val="1"/>
                <c:pt idx="0">
                  <c:v>Post test</c:v>
                </c:pt>
              </c:strCache>
            </c:strRef>
          </c:tx>
          <c:spPr>
            <a:solidFill>
              <a:schemeClr val="accent3">
                <a:lumMod val="75000"/>
              </a:schemeClr>
            </a:solidFill>
          </c:spPr>
          <c:invertIfNegative val="0"/>
          <c:cat>
            <c:strRef>
              <c:f>'Resultados globales'!$A$22:$A$25</c:f>
              <c:strCache>
                <c:ptCount val="4"/>
                <c:pt idx="0">
                  <c:v>Grupo 1</c:v>
                </c:pt>
                <c:pt idx="1">
                  <c:v>Grupo 2</c:v>
                </c:pt>
                <c:pt idx="2">
                  <c:v>Grupo 3</c:v>
                </c:pt>
                <c:pt idx="3">
                  <c:v>Grupo 4</c:v>
                </c:pt>
              </c:strCache>
            </c:strRef>
          </c:cat>
          <c:val>
            <c:numRef>
              <c:f>'Resultados globales'!$C$22:$C$25</c:f>
              <c:numCache>
                <c:formatCode>0%</c:formatCode>
                <c:ptCount val="4"/>
                <c:pt idx="0">
                  <c:v>0.93333333333333324</c:v>
                </c:pt>
                <c:pt idx="1">
                  <c:v>0.90888888888888886</c:v>
                </c:pt>
                <c:pt idx="2">
                  <c:v>0.94895833333333324</c:v>
                </c:pt>
                <c:pt idx="3">
                  <c:v>0.93629385964912271</c:v>
                </c:pt>
              </c:numCache>
            </c:numRef>
          </c:val>
        </c:ser>
        <c:dLbls>
          <c:showLegendKey val="0"/>
          <c:showVal val="0"/>
          <c:showCatName val="0"/>
          <c:showSerName val="0"/>
          <c:showPercent val="0"/>
          <c:showBubbleSize val="0"/>
        </c:dLbls>
        <c:gapWidth val="75"/>
        <c:overlap val="-25"/>
        <c:axId val="59404288"/>
        <c:axId val="60019456"/>
      </c:barChart>
      <c:catAx>
        <c:axId val="59404288"/>
        <c:scaling>
          <c:orientation val="minMax"/>
        </c:scaling>
        <c:delete val="0"/>
        <c:axPos val="b"/>
        <c:majorGridlines>
          <c:spPr>
            <a:ln>
              <a:prstDash val="sysDot"/>
            </a:ln>
          </c:spPr>
        </c:majorGridlines>
        <c:majorTickMark val="none"/>
        <c:minorTickMark val="none"/>
        <c:tickLblPos val="nextTo"/>
        <c:crossAx val="60019456"/>
        <c:crosses val="autoZero"/>
        <c:auto val="1"/>
        <c:lblAlgn val="ctr"/>
        <c:lblOffset val="100"/>
        <c:noMultiLvlLbl val="0"/>
      </c:catAx>
      <c:valAx>
        <c:axId val="60019456"/>
        <c:scaling>
          <c:orientation val="minMax"/>
        </c:scaling>
        <c:delete val="0"/>
        <c:axPos val="l"/>
        <c:majorGridlines>
          <c:spPr>
            <a:ln>
              <a:prstDash val="sysDot"/>
            </a:ln>
          </c:spPr>
        </c:majorGridlines>
        <c:numFmt formatCode="0%" sourceLinked="1"/>
        <c:majorTickMark val="none"/>
        <c:minorTickMark val="none"/>
        <c:tickLblPos val="nextTo"/>
        <c:crossAx val="59404288"/>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globales'!$A$43</c:f>
              <c:strCache>
                <c:ptCount val="1"/>
                <c:pt idx="0">
                  <c:v>Resultado global</c:v>
                </c:pt>
              </c:strCache>
            </c:strRef>
          </c:tx>
          <c:spPr>
            <a:solidFill>
              <a:schemeClr val="accent1">
                <a:lumMod val="60000"/>
                <a:lumOff val="40000"/>
              </a:schemeClr>
            </a:solidFill>
          </c:spPr>
          <c:invertIfNegative val="0"/>
          <c:dPt>
            <c:idx val="0"/>
            <c:invertIfNegative val="0"/>
            <c:bubble3D val="0"/>
            <c:spPr>
              <a:solidFill>
                <a:schemeClr val="accent1">
                  <a:lumMod val="60000"/>
                  <a:lumOff val="40000"/>
                </a:schemeClr>
              </a:solidFill>
            </c:spPr>
          </c:dPt>
          <c:dPt>
            <c:idx val="1"/>
            <c:invertIfNegative val="0"/>
            <c:bubble3D val="0"/>
            <c:spPr>
              <a:solidFill>
                <a:schemeClr val="accent1">
                  <a:lumMod val="75000"/>
                </a:schemeClr>
              </a:solidFill>
            </c:spPr>
          </c:dPt>
          <c:cat>
            <c:strRef>
              <c:f>'Resultados globales'!$B$42:$C$42</c:f>
              <c:strCache>
                <c:ptCount val="2"/>
                <c:pt idx="0">
                  <c:v>Pre test</c:v>
                </c:pt>
                <c:pt idx="1">
                  <c:v>Post test</c:v>
                </c:pt>
              </c:strCache>
            </c:strRef>
          </c:cat>
          <c:val>
            <c:numRef>
              <c:f>'Resultados globales'!$B$43:$C$43</c:f>
              <c:numCache>
                <c:formatCode>0%</c:formatCode>
                <c:ptCount val="2"/>
                <c:pt idx="0">
                  <c:v>4.9230720035259155E-2</c:v>
                </c:pt>
                <c:pt idx="1">
                  <c:v>0.10698147910984367</c:v>
                </c:pt>
              </c:numCache>
            </c:numRef>
          </c:val>
        </c:ser>
        <c:dLbls>
          <c:showLegendKey val="0"/>
          <c:showVal val="0"/>
          <c:showCatName val="0"/>
          <c:showSerName val="0"/>
          <c:showPercent val="0"/>
          <c:showBubbleSize val="0"/>
        </c:dLbls>
        <c:gapWidth val="75"/>
        <c:overlap val="-25"/>
        <c:axId val="108967040"/>
        <c:axId val="108968576"/>
      </c:barChart>
      <c:catAx>
        <c:axId val="108967040"/>
        <c:scaling>
          <c:orientation val="minMax"/>
        </c:scaling>
        <c:delete val="0"/>
        <c:axPos val="b"/>
        <c:majorGridlines>
          <c:spPr>
            <a:ln>
              <a:prstDash val="sysDot"/>
            </a:ln>
          </c:spPr>
        </c:majorGridlines>
        <c:majorTickMark val="none"/>
        <c:minorTickMark val="none"/>
        <c:tickLblPos val="nextTo"/>
        <c:crossAx val="108968576"/>
        <c:crosses val="autoZero"/>
        <c:auto val="1"/>
        <c:lblAlgn val="ctr"/>
        <c:lblOffset val="100"/>
        <c:noMultiLvlLbl val="0"/>
      </c:catAx>
      <c:valAx>
        <c:axId val="108968576"/>
        <c:scaling>
          <c:orientation val="minMax"/>
        </c:scaling>
        <c:delete val="0"/>
        <c:axPos val="l"/>
        <c:majorGridlines>
          <c:spPr>
            <a:ln>
              <a:prstDash val="sysDot"/>
            </a:ln>
          </c:spPr>
        </c:majorGridlines>
        <c:numFmt formatCode="0%" sourceLinked="1"/>
        <c:majorTickMark val="none"/>
        <c:minorTickMark val="none"/>
        <c:tickLblPos val="nextTo"/>
        <c:crossAx val="108967040"/>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globales'!$G$21</c:f>
              <c:strCache>
                <c:ptCount val="1"/>
                <c:pt idx="0">
                  <c:v>Masculino</c:v>
                </c:pt>
              </c:strCache>
            </c:strRef>
          </c:tx>
          <c:spPr>
            <a:solidFill>
              <a:schemeClr val="accent5">
                <a:lumMod val="75000"/>
              </a:schemeClr>
            </a:solidFill>
          </c:spPr>
          <c:invertIfNegative val="0"/>
          <c:cat>
            <c:strRef>
              <c:f>'Resultados globales'!$H$20:$I$20</c:f>
              <c:strCache>
                <c:ptCount val="2"/>
                <c:pt idx="0">
                  <c:v>Pre test</c:v>
                </c:pt>
                <c:pt idx="1">
                  <c:v>Post test</c:v>
                </c:pt>
              </c:strCache>
            </c:strRef>
          </c:cat>
          <c:val>
            <c:numRef>
              <c:f>'Resultados globales'!$H$21:$I$21</c:f>
              <c:numCache>
                <c:formatCode>0%</c:formatCode>
                <c:ptCount val="2"/>
                <c:pt idx="0">
                  <c:v>5.8542698143533911E-2</c:v>
                </c:pt>
                <c:pt idx="1">
                  <c:v>0.12993516019133752</c:v>
                </c:pt>
              </c:numCache>
            </c:numRef>
          </c:val>
        </c:ser>
        <c:ser>
          <c:idx val="1"/>
          <c:order val="1"/>
          <c:tx>
            <c:strRef>
              <c:f>'Resultados globales'!$G$22</c:f>
              <c:strCache>
                <c:ptCount val="1"/>
                <c:pt idx="0">
                  <c:v>Femenino</c:v>
                </c:pt>
              </c:strCache>
            </c:strRef>
          </c:tx>
          <c:spPr>
            <a:solidFill>
              <a:schemeClr val="accent2">
                <a:lumMod val="75000"/>
              </a:schemeClr>
            </a:solidFill>
          </c:spPr>
          <c:invertIfNegative val="0"/>
          <c:cat>
            <c:strRef>
              <c:f>'Resultados globales'!$H$20:$I$20</c:f>
              <c:strCache>
                <c:ptCount val="2"/>
                <c:pt idx="0">
                  <c:v>Pre test</c:v>
                </c:pt>
                <c:pt idx="1">
                  <c:v>Post test</c:v>
                </c:pt>
              </c:strCache>
            </c:strRef>
          </c:cat>
          <c:val>
            <c:numRef>
              <c:f>'Resultados globales'!$H$22:$I$22</c:f>
              <c:numCache>
                <c:formatCode>0%</c:formatCode>
                <c:ptCount val="2"/>
                <c:pt idx="0">
                  <c:v>3.8346726816778899E-2</c:v>
                </c:pt>
                <c:pt idx="1">
                  <c:v>8.162400042087542E-2</c:v>
                </c:pt>
              </c:numCache>
            </c:numRef>
          </c:val>
        </c:ser>
        <c:dLbls>
          <c:showLegendKey val="0"/>
          <c:showVal val="0"/>
          <c:showCatName val="0"/>
          <c:showSerName val="0"/>
          <c:showPercent val="0"/>
          <c:showBubbleSize val="0"/>
        </c:dLbls>
        <c:gapWidth val="75"/>
        <c:overlap val="-25"/>
        <c:axId val="110824832"/>
        <c:axId val="111118208"/>
      </c:barChart>
      <c:catAx>
        <c:axId val="110824832"/>
        <c:scaling>
          <c:orientation val="minMax"/>
        </c:scaling>
        <c:delete val="0"/>
        <c:axPos val="b"/>
        <c:majorGridlines>
          <c:spPr>
            <a:ln>
              <a:prstDash val="sysDot"/>
            </a:ln>
          </c:spPr>
        </c:majorGridlines>
        <c:majorTickMark val="none"/>
        <c:minorTickMark val="none"/>
        <c:tickLblPos val="nextTo"/>
        <c:crossAx val="111118208"/>
        <c:crosses val="autoZero"/>
        <c:auto val="1"/>
        <c:lblAlgn val="ctr"/>
        <c:lblOffset val="100"/>
        <c:noMultiLvlLbl val="0"/>
      </c:catAx>
      <c:valAx>
        <c:axId val="111118208"/>
        <c:scaling>
          <c:orientation val="minMax"/>
        </c:scaling>
        <c:delete val="0"/>
        <c:axPos val="l"/>
        <c:majorGridlines>
          <c:spPr>
            <a:ln>
              <a:prstDash val="sysDot"/>
            </a:ln>
          </c:spPr>
        </c:majorGridlines>
        <c:numFmt formatCode="0%" sourceLinked="1"/>
        <c:majorTickMark val="none"/>
        <c:minorTickMark val="none"/>
        <c:tickLblPos val="nextTo"/>
        <c:crossAx val="110824832"/>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globales'!$G$43</c:f>
              <c:strCache>
                <c:ptCount val="1"/>
                <c:pt idx="0">
                  <c:v>Severa</c:v>
                </c:pt>
              </c:strCache>
            </c:strRef>
          </c:tx>
          <c:spPr>
            <a:solidFill>
              <a:schemeClr val="accent6">
                <a:lumMod val="20000"/>
                <a:lumOff val="80000"/>
              </a:schemeClr>
            </a:solidFill>
          </c:spPr>
          <c:invertIfNegative val="0"/>
          <c:cat>
            <c:strRef>
              <c:f>'Resultados globales'!$H$42:$I$42</c:f>
              <c:strCache>
                <c:ptCount val="2"/>
                <c:pt idx="0">
                  <c:v>Pre test</c:v>
                </c:pt>
                <c:pt idx="1">
                  <c:v>Post test</c:v>
                </c:pt>
              </c:strCache>
            </c:strRef>
          </c:cat>
          <c:val>
            <c:numRef>
              <c:f>'Resultados globales'!$H$43:$I$43</c:f>
              <c:numCache>
                <c:formatCode>0%</c:formatCode>
                <c:ptCount val="2"/>
                <c:pt idx="0">
                  <c:v>4.247619047619048E-2</c:v>
                </c:pt>
                <c:pt idx="1">
                  <c:v>0.14535515873015872</c:v>
                </c:pt>
              </c:numCache>
            </c:numRef>
          </c:val>
        </c:ser>
        <c:ser>
          <c:idx val="1"/>
          <c:order val="1"/>
          <c:tx>
            <c:strRef>
              <c:f>'Resultados globales'!$G$44</c:f>
              <c:strCache>
                <c:ptCount val="1"/>
                <c:pt idx="0">
                  <c:v>Profunda</c:v>
                </c:pt>
              </c:strCache>
            </c:strRef>
          </c:tx>
          <c:spPr>
            <a:solidFill>
              <a:schemeClr val="accent6">
                <a:lumMod val="75000"/>
              </a:schemeClr>
            </a:solidFill>
          </c:spPr>
          <c:invertIfNegative val="0"/>
          <c:cat>
            <c:strRef>
              <c:f>'Resultados globales'!$H$42:$I$42</c:f>
              <c:strCache>
                <c:ptCount val="2"/>
                <c:pt idx="0">
                  <c:v>Pre test</c:v>
                </c:pt>
                <c:pt idx="1">
                  <c:v>Post test</c:v>
                </c:pt>
              </c:strCache>
            </c:strRef>
          </c:cat>
          <c:val>
            <c:numRef>
              <c:f>'Resultados globales'!$H$44:$I$44</c:f>
              <c:numCache>
                <c:formatCode>0%</c:formatCode>
                <c:ptCount val="2"/>
                <c:pt idx="0">
                  <c:v>6.3395093588557314E-2</c:v>
                </c:pt>
                <c:pt idx="1">
                  <c:v>0.13326506155704626</c:v>
                </c:pt>
              </c:numCache>
            </c:numRef>
          </c:val>
        </c:ser>
        <c:dLbls>
          <c:showLegendKey val="0"/>
          <c:showVal val="0"/>
          <c:showCatName val="0"/>
          <c:showSerName val="0"/>
          <c:showPercent val="0"/>
          <c:showBubbleSize val="0"/>
        </c:dLbls>
        <c:gapWidth val="75"/>
        <c:overlap val="-25"/>
        <c:axId val="148440960"/>
        <c:axId val="148442496"/>
      </c:barChart>
      <c:catAx>
        <c:axId val="148440960"/>
        <c:scaling>
          <c:orientation val="minMax"/>
        </c:scaling>
        <c:delete val="0"/>
        <c:axPos val="b"/>
        <c:majorGridlines>
          <c:spPr>
            <a:ln>
              <a:prstDash val="sysDot"/>
            </a:ln>
          </c:spPr>
        </c:majorGridlines>
        <c:majorTickMark val="none"/>
        <c:minorTickMark val="none"/>
        <c:tickLblPos val="nextTo"/>
        <c:crossAx val="148442496"/>
        <c:crosses val="autoZero"/>
        <c:auto val="1"/>
        <c:lblAlgn val="ctr"/>
        <c:lblOffset val="100"/>
        <c:noMultiLvlLbl val="0"/>
      </c:catAx>
      <c:valAx>
        <c:axId val="148442496"/>
        <c:scaling>
          <c:orientation val="minMax"/>
        </c:scaling>
        <c:delete val="0"/>
        <c:axPos val="l"/>
        <c:majorGridlines>
          <c:spPr>
            <a:ln>
              <a:prstDash val="sysDot"/>
            </a:ln>
          </c:spPr>
        </c:majorGridlines>
        <c:numFmt formatCode="0%" sourceLinked="1"/>
        <c:majorTickMark val="none"/>
        <c:minorTickMark val="none"/>
        <c:tickLblPos val="nextTo"/>
        <c:crossAx val="148440960"/>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globales'!$B$21</c:f>
              <c:strCache>
                <c:ptCount val="1"/>
                <c:pt idx="0">
                  <c:v>Pre test</c:v>
                </c:pt>
              </c:strCache>
            </c:strRef>
          </c:tx>
          <c:spPr>
            <a:solidFill>
              <a:schemeClr val="accent3">
                <a:lumMod val="60000"/>
                <a:lumOff val="40000"/>
              </a:schemeClr>
            </a:solidFill>
            <a:ln>
              <a:solidFill>
                <a:schemeClr val="accent3">
                  <a:lumMod val="75000"/>
                </a:schemeClr>
              </a:solidFill>
            </a:ln>
          </c:spPr>
          <c:invertIfNegative val="0"/>
          <c:cat>
            <c:strRef>
              <c:f>'Resultados globales'!$A$22:$A$25</c:f>
              <c:strCache>
                <c:ptCount val="4"/>
                <c:pt idx="0">
                  <c:v>Grupo 1</c:v>
                </c:pt>
                <c:pt idx="1">
                  <c:v>Grupo 2</c:v>
                </c:pt>
                <c:pt idx="2">
                  <c:v>Grupo 3</c:v>
                </c:pt>
                <c:pt idx="3">
                  <c:v>Grupo 4</c:v>
                </c:pt>
              </c:strCache>
            </c:strRef>
          </c:cat>
          <c:val>
            <c:numRef>
              <c:f>'Resultados globales'!$B$22:$B$25</c:f>
              <c:numCache>
                <c:formatCode>0%</c:formatCode>
                <c:ptCount val="4"/>
                <c:pt idx="0">
                  <c:v>0.60886212121212124</c:v>
                </c:pt>
                <c:pt idx="1">
                  <c:v>0.55060111111111121</c:v>
                </c:pt>
                <c:pt idx="2">
                  <c:v>0.58391388888888895</c:v>
                </c:pt>
                <c:pt idx="3">
                  <c:v>0.57112505555555548</c:v>
                </c:pt>
              </c:numCache>
            </c:numRef>
          </c:val>
        </c:ser>
        <c:ser>
          <c:idx val="1"/>
          <c:order val="1"/>
          <c:tx>
            <c:strRef>
              <c:f>'Resultados globales'!$C$21</c:f>
              <c:strCache>
                <c:ptCount val="1"/>
                <c:pt idx="0">
                  <c:v>Post test</c:v>
                </c:pt>
              </c:strCache>
            </c:strRef>
          </c:tx>
          <c:spPr>
            <a:solidFill>
              <a:schemeClr val="accent3">
                <a:lumMod val="75000"/>
              </a:schemeClr>
            </a:solidFill>
          </c:spPr>
          <c:invertIfNegative val="0"/>
          <c:cat>
            <c:strRef>
              <c:f>'Resultados globales'!$A$22:$A$25</c:f>
              <c:strCache>
                <c:ptCount val="4"/>
                <c:pt idx="0">
                  <c:v>Grupo 1</c:v>
                </c:pt>
                <c:pt idx="1">
                  <c:v>Grupo 2</c:v>
                </c:pt>
                <c:pt idx="2">
                  <c:v>Grupo 3</c:v>
                </c:pt>
                <c:pt idx="3">
                  <c:v>Grupo 4</c:v>
                </c:pt>
              </c:strCache>
            </c:strRef>
          </c:cat>
          <c:val>
            <c:numRef>
              <c:f>'Resultados globales'!$C$22:$C$25</c:f>
              <c:numCache>
                <c:formatCode>0%</c:formatCode>
                <c:ptCount val="4"/>
                <c:pt idx="0">
                  <c:v>0.70771363636363627</c:v>
                </c:pt>
                <c:pt idx="1">
                  <c:v>0.69360888888888883</c:v>
                </c:pt>
                <c:pt idx="2">
                  <c:v>0.72864791666666684</c:v>
                </c:pt>
                <c:pt idx="3">
                  <c:v>0.72322039473684208</c:v>
                </c:pt>
              </c:numCache>
            </c:numRef>
          </c:val>
        </c:ser>
        <c:dLbls>
          <c:showLegendKey val="0"/>
          <c:showVal val="0"/>
          <c:showCatName val="0"/>
          <c:showSerName val="0"/>
          <c:showPercent val="0"/>
          <c:showBubbleSize val="0"/>
        </c:dLbls>
        <c:gapWidth val="75"/>
        <c:overlap val="-25"/>
        <c:axId val="148444288"/>
        <c:axId val="148447232"/>
      </c:barChart>
      <c:catAx>
        <c:axId val="148444288"/>
        <c:scaling>
          <c:orientation val="minMax"/>
        </c:scaling>
        <c:delete val="0"/>
        <c:axPos val="b"/>
        <c:majorGridlines>
          <c:spPr>
            <a:ln>
              <a:prstDash val="sysDot"/>
            </a:ln>
          </c:spPr>
        </c:majorGridlines>
        <c:majorTickMark val="none"/>
        <c:minorTickMark val="none"/>
        <c:tickLblPos val="nextTo"/>
        <c:crossAx val="148447232"/>
        <c:crosses val="autoZero"/>
        <c:auto val="1"/>
        <c:lblAlgn val="ctr"/>
        <c:lblOffset val="100"/>
        <c:noMultiLvlLbl val="0"/>
      </c:catAx>
      <c:valAx>
        <c:axId val="148447232"/>
        <c:scaling>
          <c:orientation val="minMax"/>
        </c:scaling>
        <c:delete val="0"/>
        <c:axPos val="l"/>
        <c:majorGridlines>
          <c:spPr>
            <a:ln>
              <a:prstDash val="sysDot"/>
            </a:ln>
          </c:spPr>
        </c:majorGridlines>
        <c:numFmt formatCode="0%" sourceLinked="1"/>
        <c:majorTickMark val="none"/>
        <c:minorTickMark val="none"/>
        <c:tickLblPos val="nextTo"/>
        <c:crossAx val="148444288"/>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globales'!$A$43</c:f>
              <c:strCache>
                <c:ptCount val="1"/>
                <c:pt idx="0">
                  <c:v>Resultado global</c:v>
                </c:pt>
              </c:strCache>
            </c:strRef>
          </c:tx>
          <c:spPr>
            <a:solidFill>
              <a:schemeClr val="accent1">
                <a:lumMod val="60000"/>
                <a:lumOff val="40000"/>
              </a:schemeClr>
            </a:solidFill>
          </c:spPr>
          <c:invertIfNegative val="0"/>
          <c:dPt>
            <c:idx val="0"/>
            <c:invertIfNegative val="0"/>
            <c:bubble3D val="0"/>
            <c:spPr>
              <a:solidFill>
                <a:schemeClr val="accent1">
                  <a:lumMod val="60000"/>
                  <a:lumOff val="40000"/>
                </a:schemeClr>
              </a:solidFill>
            </c:spPr>
          </c:dPt>
          <c:dPt>
            <c:idx val="1"/>
            <c:invertIfNegative val="0"/>
            <c:bubble3D val="0"/>
            <c:spPr>
              <a:solidFill>
                <a:schemeClr val="accent1">
                  <a:lumMod val="75000"/>
                </a:schemeClr>
              </a:solidFill>
            </c:spPr>
          </c:dPt>
          <c:cat>
            <c:strRef>
              <c:f>'Resultados globales'!$B$42:$C$42</c:f>
              <c:strCache>
                <c:ptCount val="2"/>
                <c:pt idx="0">
                  <c:v>Pre test</c:v>
                </c:pt>
                <c:pt idx="1">
                  <c:v>Post test</c:v>
                </c:pt>
              </c:strCache>
            </c:strRef>
          </c:cat>
          <c:val>
            <c:numRef>
              <c:f>'Resultados globales'!$B$43:$C$43</c:f>
              <c:numCache>
                <c:formatCode>0%</c:formatCode>
                <c:ptCount val="2"/>
                <c:pt idx="0">
                  <c:v>0.57862554419191914</c:v>
                </c:pt>
                <c:pt idx="1">
                  <c:v>0.71329770916400848</c:v>
                </c:pt>
              </c:numCache>
            </c:numRef>
          </c:val>
        </c:ser>
        <c:dLbls>
          <c:showLegendKey val="0"/>
          <c:showVal val="0"/>
          <c:showCatName val="0"/>
          <c:showSerName val="0"/>
          <c:showPercent val="0"/>
          <c:showBubbleSize val="0"/>
        </c:dLbls>
        <c:gapWidth val="75"/>
        <c:overlap val="-25"/>
        <c:axId val="151656704"/>
        <c:axId val="161571968"/>
      </c:barChart>
      <c:catAx>
        <c:axId val="151656704"/>
        <c:scaling>
          <c:orientation val="minMax"/>
        </c:scaling>
        <c:delete val="0"/>
        <c:axPos val="b"/>
        <c:majorGridlines>
          <c:spPr>
            <a:ln>
              <a:prstDash val="sysDot"/>
            </a:ln>
          </c:spPr>
        </c:majorGridlines>
        <c:majorTickMark val="none"/>
        <c:minorTickMark val="none"/>
        <c:tickLblPos val="nextTo"/>
        <c:crossAx val="161571968"/>
        <c:crosses val="autoZero"/>
        <c:auto val="1"/>
        <c:lblAlgn val="ctr"/>
        <c:lblOffset val="100"/>
        <c:noMultiLvlLbl val="0"/>
      </c:catAx>
      <c:valAx>
        <c:axId val="161571968"/>
        <c:scaling>
          <c:orientation val="minMax"/>
        </c:scaling>
        <c:delete val="0"/>
        <c:axPos val="l"/>
        <c:majorGridlines>
          <c:spPr>
            <a:ln>
              <a:prstDash val="sysDot"/>
            </a:ln>
          </c:spPr>
        </c:majorGridlines>
        <c:numFmt formatCode="0%" sourceLinked="1"/>
        <c:majorTickMark val="none"/>
        <c:minorTickMark val="none"/>
        <c:tickLblPos val="nextTo"/>
        <c:crossAx val="151656704"/>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globales'!$G$21</c:f>
              <c:strCache>
                <c:ptCount val="1"/>
                <c:pt idx="0">
                  <c:v>Masculino</c:v>
                </c:pt>
              </c:strCache>
            </c:strRef>
          </c:tx>
          <c:spPr>
            <a:solidFill>
              <a:schemeClr val="accent5">
                <a:lumMod val="75000"/>
              </a:schemeClr>
            </a:solidFill>
          </c:spPr>
          <c:invertIfNegative val="0"/>
          <c:cat>
            <c:strRef>
              <c:f>'Resultados globales'!$H$20:$I$20</c:f>
              <c:strCache>
                <c:ptCount val="2"/>
                <c:pt idx="0">
                  <c:v>Pre test</c:v>
                </c:pt>
                <c:pt idx="1">
                  <c:v>Post test</c:v>
                </c:pt>
              </c:strCache>
            </c:strRef>
          </c:cat>
          <c:val>
            <c:numRef>
              <c:f>'Resultados globales'!$H$21:$I$21</c:f>
              <c:numCache>
                <c:formatCode>0%</c:formatCode>
                <c:ptCount val="2"/>
                <c:pt idx="0">
                  <c:v>0.5609861816252224</c:v>
                </c:pt>
                <c:pt idx="1">
                  <c:v>0.70199688171163466</c:v>
                </c:pt>
              </c:numCache>
            </c:numRef>
          </c:val>
        </c:ser>
        <c:ser>
          <c:idx val="1"/>
          <c:order val="1"/>
          <c:tx>
            <c:strRef>
              <c:f>'Resultados globales'!$G$22</c:f>
              <c:strCache>
                <c:ptCount val="1"/>
                <c:pt idx="0">
                  <c:v>Femenino</c:v>
                </c:pt>
              </c:strCache>
            </c:strRef>
          </c:tx>
          <c:spPr>
            <a:solidFill>
              <a:schemeClr val="accent2">
                <a:lumMod val="75000"/>
              </a:schemeClr>
            </a:solidFill>
          </c:spPr>
          <c:invertIfNegative val="0"/>
          <c:cat>
            <c:strRef>
              <c:f>'Resultados globales'!$H$20:$I$20</c:f>
              <c:strCache>
                <c:ptCount val="2"/>
                <c:pt idx="0">
                  <c:v>Pre test</c:v>
                </c:pt>
                <c:pt idx="1">
                  <c:v>Post test</c:v>
                </c:pt>
              </c:strCache>
            </c:strRef>
          </c:cat>
          <c:val>
            <c:numRef>
              <c:f>'Resultados globales'!$H$22:$I$22</c:f>
              <c:numCache>
                <c:formatCode>0%</c:formatCode>
                <c:ptCount val="2"/>
                <c:pt idx="0">
                  <c:v>0.58465185500841754</c:v>
                </c:pt>
                <c:pt idx="1">
                  <c:v>0.71048704755892245</c:v>
                </c:pt>
              </c:numCache>
            </c:numRef>
          </c:val>
        </c:ser>
        <c:dLbls>
          <c:showLegendKey val="0"/>
          <c:showVal val="0"/>
          <c:showCatName val="0"/>
          <c:showSerName val="0"/>
          <c:showPercent val="0"/>
          <c:showBubbleSize val="0"/>
        </c:dLbls>
        <c:gapWidth val="75"/>
        <c:overlap val="-25"/>
        <c:axId val="148479360"/>
        <c:axId val="148535168"/>
      </c:barChart>
      <c:catAx>
        <c:axId val="148479360"/>
        <c:scaling>
          <c:orientation val="minMax"/>
        </c:scaling>
        <c:delete val="0"/>
        <c:axPos val="b"/>
        <c:majorGridlines>
          <c:spPr>
            <a:ln>
              <a:prstDash val="sysDot"/>
            </a:ln>
          </c:spPr>
        </c:majorGridlines>
        <c:majorTickMark val="none"/>
        <c:minorTickMark val="none"/>
        <c:tickLblPos val="nextTo"/>
        <c:crossAx val="148535168"/>
        <c:crosses val="autoZero"/>
        <c:auto val="1"/>
        <c:lblAlgn val="ctr"/>
        <c:lblOffset val="100"/>
        <c:noMultiLvlLbl val="0"/>
      </c:catAx>
      <c:valAx>
        <c:axId val="148535168"/>
        <c:scaling>
          <c:orientation val="minMax"/>
        </c:scaling>
        <c:delete val="0"/>
        <c:axPos val="l"/>
        <c:majorGridlines>
          <c:spPr>
            <a:ln>
              <a:prstDash val="sysDot"/>
            </a:ln>
          </c:spPr>
        </c:majorGridlines>
        <c:numFmt formatCode="0%" sourceLinked="1"/>
        <c:majorTickMark val="none"/>
        <c:minorTickMark val="none"/>
        <c:tickLblPos val="nextTo"/>
        <c:crossAx val="148479360"/>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globales'!$G$43</c:f>
              <c:strCache>
                <c:ptCount val="1"/>
                <c:pt idx="0">
                  <c:v>Severa</c:v>
                </c:pt>
              </c:strCache>
            </c:strRef>
          </c:tx>
          <c:spPr>
            <a:solidFill>
              <a:schemeClr val="accent6">
                <a:lumMod val="20000"/>
                <a:lumOff val="80000"/>
              </a:schemeClr>
            </a:solidFill>
          </c:spPr>
          <c:invertIfNegative val="0"/>
          <c:cat>
            <c:strRef>
              <c:f>'Resultados globales'!$H$42:$I$42</c:f>
              <c:strCache>
                <c:ptCount val="2"/>
                <c:pt idx="0">
                  <c:v>Pre test</c:v>
                </c:pt>
                <c:pt idx="1">
                  <c:v>Post test</c:v>
                </c:pt>
              </c:strCache>
            </c:strRef>
          </c:cat>
          <c:val>
            <c:numRef>
              <c:f>'Resultados globales'!$H$43:$I$43</c:f>
              <c:numCache>
                <c:formatCode>0%</c:formatCode>
                <c:ptCount val="2"/>
                <c:pt idx="0">
                  <c:v>0.59017936507936497</c:v>
                </c:pt>
                <c:pt idx="1">
                  <c:v>0.72496190476190481</c:v>
                </c:pt>
              </c:numCache>
            </c:numRef>
          </c:val>
        </c:ser>
        <c:ser>
          <c:idx val="1"/>
          <c:order val="1"/>
          <c:tx>
            <c:strRef>
              <c:f>'Resultados globales'!$G$44</c:f>
              <c:strCache>
                <c:ptCount val="1"/>
                <c:pt idx="0">
                  <c:v>Profunda</c:v>
                </c:pt>
              </c:strCache>
            </c:strRef>
          </c:tx>
          <c:spPr>
            <a:solidFill>
              <a:schemeClr val="accent6">
                <a:lumMod val="75000"/>
              </a:schemeClr>
            </a:solidFill>
          </c:spPr>
          <c:invertIfNegative val="0"/>
          <c:cat>
            <c:strRef>
              <c:f>'Resultados globales'!$H$42:$I$42</c:f>
              <c:strCache>
                <c:ptCount val="2"/>
                <c:pt idx="0">
                  <c:v>Pre test</c:v>
                </c:pt>
                <c:pt idx="1">
                  <c:v>Post test</c:v>
                </c:pt>
              </c:strCache>
            </c:strRef>
          </c:cat>
          <c:val>
            <c:numRef>
              <c:f>'Resultados globales'!$H$44:$I$44</c:f>
              <c:numCache>
                <c:formatCode>0%</c:formatCode>
                <c:ptCount val="2"/>
                <c:pt idx="0">
                  <c:v>0.57348613445378138</c:v>
                </c:pt>
                <c:pt idx="1">
                  <c:v>0.71904663865546226</c:v>
                </c:pt>
              </c:numCache>
            </c:numRef>
          </c:val>
        </c:ser>
        <c:dLbls>
          <c:showLegendKey val="0"/>
          <c:showVal val="0"/>
          <c:showCatName val="0"/>
          <c:showSerName val="0"/>
          <c:showPercent val="0"/>
          <c:showBubbleSize val="0"/>
        </c:dLbls>
        <c:gapWidth val="75"/>
        <c:overlap val="-25"/>
        <c:axId val="161618176"/>
        <c:axId val="161624448"/>
      </c:barChart>
      <c:catAx>
        <c:axId val="161618176"/>
        <c:scaling>
          <c:orientation val="minMax"/>
        </c:scaling>
        <c:delete val="0"/>
        <c:axPos val="b"/>
        <c:majorGridlines>
          <c:spPr>
            <a:ln>
              <a:prstDash val="sysDot"/>
            </a:ln>
          </c:spPr>
        </c:majorGridlines>
        <c:majorTickMark val="none"/>
        <c:minorTickMark val="none"/>
        <c:tickLblPos val="nextTo"/>
        <c:crossAx val="161624448"/>
        <c:crosses val="autoZero"/>
        <c:auto val="1"/>
        <c:lblAlgn val="ctr"/>
        <c:lblOffset val="100"/>
        <c:noMultiLvlLbl val="0"/>
      </c:catAx>
      <c:valAx>
        <c:axId val="161624448"/>
        <c:scaling>
          <c:orientation val="minMax"/>
        </c:scaling>
        <c:delete val="0"/>
        <c:axPos val="l"/>
        <c:majorGridlines>
          <c:spPr>
            <a:ln>
              <a:prstDash val="sysDot"/>
            </a:ln>
          </c:spPr>
        </c:majorGridlines>
        <c:numFmt formatCode="0%" sourceLinked="1"/>
        <c:majorTickMark val="none"/>
        <c:minorTickMark val="none"/>
        <c:tickLblPos val="nextTo"/>
        <c:crossAx val="161618176"/>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globales'!$A$43</c:f>
              <c:strCache>
                <c:ptCount val="1"/>
                <c:pt idx="0">
                  <c:v>Resultado global</c:v>
                </c:pt>
              </c:strCache>
            </c:strRef>
          </c:tx>
          <c:invertIfNegative val="0"/>
          <c:dPt>
            <c:idx val="0"/>
            <c:invertIfNegative val="0"/>
            <c:bubble3D val="0"/>
            <c:spPr>
              <a:solidFill>
                <a:schemeClr val="accent1">
                  <a:lumMod val="60000"/>
                  <a:lumOff val="40000"/>
                </a:schemeClr>
              </a:solidFill>
            </c:spPr>
          </c:dPt>
          <c:dPt>
            <c:idx val="1"/>
            <c:invertIfNegative val="0"/>
            <c:bubble3D val="0"/>
            <c:spPr>
              <a:solidFill>
                <a:schemeClr val="accent1">
                  <a:lumMod val="75000"/>
                </a:schemeClr>
              </a:solidFill>
            </c:spPr>
          </c:dPt>
          <c:cat>
            <c:strRef>
              <c:f>'Resultados globales'!$B$42:$C$42</c:f>
              <c:strCache>
                <c:ptCount val="2"/>
                <c:pt idx="0">
                  <c:v>Pre test</c:v>
                </c:pt>
                <c:pt idx="1">
                  <c:v>Post test</c:v>
                </c:pt>
              </c:strCache>
            </c:strRef>
          </c:cat>
          <c:val>
            <c:numRef>
              <c:f>'Resultados globales'!$B$43:$C$43</c:f>
              <c:numCache>
                <c:formatCode>0%</c:formatCode>
                <c:ptCount val="2"/>
                <c:pt idx="0">
                  <c:v>0.70632021809459899</c:v>
                </c:pt>
                <c:pt idx="1">
                  <c:v>0.9315396564327485</c:v>
                </c:pt>
              </c:numCache>
            </c:numRef>
          </c:val>
        </c:ser>
        <c:dLbls>
          <c:showLegendKey val="0"/>
          <c:showVal val="0"/>
          <c:showCatName val="0"/>
          <c:showSerName val="0"/>
          <c:showPercent val="0"/>
          <c:showBubbleSize val="0"/>
        </c:dLbls>
        <c:gapWidth val="75"/>
        <c:overlap val="-25"/>
        <c:axId val="99298304"/>
        <c:axId val="99309824"/>
      </c:barChart>
      <c:catAx>
        <c:axId val="99298304"/>
        <c:scaling>
          <c:orientation val="minMax"/>
        </c:scaling>
        <c:delete val="0"/>
        <c:axPos val="b"/>
        <c:majorGridlines>
          <c:spPr>
            <a:ln>
              <a:prstDash val="sysDot"/>
            </a:ln>
          </c:spPr>
        </c:majorGridlines>
        <c:majorTickMark val="none"/>
        <c:minorTickMark val="none"/>
        <c:tickLblPos val="nextTo"/>
        <c:crossAx val="99309824"/>
        <c:crosses val="autoZero"/>
        <c:auto val="1"/>
        <c:lblAlgn val="ctr"/>
        <c:lblOffset val="100"/>
        <c:noMultiLvlLbl val="0"/>
      </c:catAx>
      <c:valAx>
        <c:axId val="99309824"/>
        <c:scaling>
          <c:orientation val="minMax"/>
        </c:scaling>
        <c:delete val="0"/>
        <c:axPos val="l"/>
        <c:majorGridlines>
          <c:spPr>
            <a:ln>
              <a:prstDash val="sysDot"/>
            </a:ln>
          </c:spPr>
        </c:majorGridlines>
        <c:numFmt formatCode="0%" sourceLinked="1"/>
        <c:majorTickMark val="none"/>
        <c:minorTickMark val="none"/>
        <c:tickLblPos val="nextTo"/>
        <c:crossAx val="99298304"/>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globales'!$G$21</c:f>
              <c:strCache>
                <c:ptCount val="1"/>
                <c:pt idx="0">
                  <c:v>Masculino</c:v>
                </c:pt>
              </c:strCache>
            </c:strRef>
          </c:tx>
          <c:spPr>
            <a:solidFill>
              <a:schemeClr val="accent5">
                <a:lumMod val="75000"/>
              </a:schemeClr>
            </a:solidFill>
          </c:spPr>
          <c:invertIfNegative val="0"/>
          <c:cat>
            <c:strRef>
              <c:f>'Resultados globales'!$H$20:$I$20</c:f>
              <c:strCache>
                <c:ptCount val="2"/>
                <c:pt idx="0">
                  <c:v>Pre test</c:v>
                </c:pt>
                <c:pt idx="1">
                  <c:v>Post test</c:v>
                </c:pt>
              </c:strCache>
            </c:strRef>
          </c:cat>
          <c:val>
            <c:numRef>
              <c:f>'Resultados globales'!$H$21:$I$21</c:f>
              <c:numCache>
                <c:formatCode>0%</c:formatCode>
                <c:ptCount val="2"/>
                <c:pt idx="0">
                  <c:v>0.69436447892116482</c:v>
                </c:pt>
                <c:pt idx="1">
                  <c:v>0.92826919527500928</c:v>
                </c:pt>
              </c:numCache>
            </c:numRef>
          </c:val>
        </c:ser>
        <c:ser>
          <c:idx val="1"/>
          <c:order val="1"/>
          <c:tx>
            <c:strRef>
              <c:f>'Resultados globales'!$G$22</c:f>
              <c:strCache>
                <c:ptCount val="1"/>
                <c:pt idx="0">
                  <c:v>Femenino</c:v>
                </c:pt>
              </c:strCache>
            </c:strRef>
          </c:tx>
          <c:spPr>
            <a:solidFill>
              <a:schemeClr val="accent2">
                <a:lumMod val="75000"/>
              </a:schemeClr>
            </a:solidFill>
          </c:spPr>
          <c:invertIfNegative val="0"/>
          <c:cat>
            <c:strRef>
              <c:f>'Resultados globales'!$H$20:$I$20</c:f>
              <c:strCache>
                <c:ptCount val="2"/>
                <c:pt idx="0">
                  <c:v>Pre test</c:v>
                </c:pt>
                <c:pt idx="1">
                  <c:v>Post test</c:v>
                </c:pt>
              </c:strCache>
            </c:strRef>
          </c:cat>
          <c:val>
            <c:numRef>
              <c:f>'Resultados globales'!$H$22:$I$22</c:f>
              <c:numCache>
                <c:formatCode>0%</c:formatCode>
                <c:ptCount val="2"/>
                <c:pt idx="0">
                  <c:v>0.7065250721500721</c:v>
                </c:pt>
                <c:pt idx="1">
                  <c:v>0.92388468013468017</c:v>
                </c:pt>
              </c:numCache>
            </c:numRef>
          </c:val>
        </c:ser>
        <c:dLbls>
          <c:showLegendKey val="0"/>
          <c:showVal val="0"/>
          <c:showCatName val="0"/>
          <c:showSerName val="0"/>
          <c:showPercent val="0"/>
          <c:showBubbleSize val="0"/>
        </c:dLbls>
        <c:gapWidth val="75"/>
        <c:overlap val="-25"/>
        <c:axId val="69812608"/>
        <c:axId val="70012928"/>
      </c:barChart>
      <c:catAx>
        <c:axId val="69812608"/>
        <c:scaling>
          <c:orientation val="minMax"/>
        </c:scaling>
        <c:delete val="0"/>
        <c:axPos val="b"/>
        <c:majorGridlines>
          <c:spPr>
            <a:ln>
              <a:prstDash val="sysDot"/>
            </a:ln>
          </c:spPr>
        </c:majorGridlines>
        <c:majorTickMark val="none"/>
        <c:minorTickMark val="none"/>
        <c:tickLblPos val="nextTo"/>
        <c:crossAx val="70012928"/>
        <c:crosses val="autoZero"/>
        <c:auto val="1"/>
        <c:lblAlgn val="ctr"/>
        <c:lblOffset val="100"/>
        <c:noMultiLvlLbl val="0"/>
      </c:catAx>
      <c:valAx>
        <c:axId val="70012928"/>
        <c:scaling>
          <c:orientation val="minMax"/>
        </c:scaling>
        <c:delete val="0"/>
        <c:axPos val="l"/>
        <c:majorGridlines>
          <c:spPr>
            <a:ln>
              <a:prstDash val="sysDot"/>
            </a:ln>
          </c:spPr>
        </c:majorGridlines>
        <c:numFmt formatCode="0%" sourceLinked="1"/>
        <c:majorTickMark val="none"/>
        <c:minorTickMark val="none"/>
        <c:tickLblPos val="nextTo"/>
        <c:crossAx val="69812608"/>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globales'!$G$43</c:f>
              <c:strCache>
                <c:ptCount val="1"/>
                <c:pt idx="0">
                  <c:v>Severa</c:v>
                </c:pt>
              </c:strCache>
            </c:strRef>
          </c:tx>
          <c:spPr>
            <a:solidFill>
              <a:schemeClr val="accent6">
                <a:lumMod val="20000"/>
                <a:lumOff val="80000"/>
              </a:schemeClr>
            </a:solidFill>
          </c:spPr>
          <c:invertIfNegative val="0"/>
          <c:cat>
            <c:strRef>
              <c:f>'Resultados globales'!$H$42:$I$42</c:f>
              <c:strCache>
                <c:ptCount val="2"/>
                <c:pt idx="0">
                  <c:v>Pre test</c:v>
                </c:pt>
                <c:pt idx="1">
                  <c:v>Post test</c:v>
                </c:pt>
              </c:strCache>
            </c:strRef>
          </c:cat>
          <c:val>
            <c:numRef>
              <c:f>'Resultados globales'!$H$43:$I$43</c:f>
              <c:numCache>
                <c:formatCode>0%</c:formatCode>
                <c:ptCount val="2"/>
                <c:pt idx="0">
                  <c:v>0.65515873015873016</c:v>
                </c:pt>
                <c:pt idx="1">
                  <c:v>0.95357142857142863</c:v>
                </c:pt>
              </c:numCache>
            </c:numRef>
          </c:val>
        </c:ser>
        <c:ser>
          <c:idx val="1"/>
          <c:order val="1"/>
          <c:tx>
            <c:strRef>
              <c:f>'Resultados globales'!$G$44</c:f>
              <c:strCache>
                <c:ptCount val="1"/>
                <c:pt idx="0">
                  <c:v>Profunda</c:v>
                </c:pt>
              </c:strCache>
            </c:strRef>
          </c:tx>
          <c:spPr>
            <a:solidFill>
              <a:schemeClr val="accent6">
                <a:lumMod val="75000"/>
              </a:schemeClr>
            </a:solidFill>
          </c:spPr>
          <c:invertIfNegative val="0"/>
          <c:cat>
            <c:strRef>
              <c:f>'Resultados globales'!$H$42:$I$42</c:f>
              <c:strCache>
                <c:ptCount val="2"/>
                <c:pt idx="0">
                  <c:v>Pre test</c:v>
                </c:pt>
                <c:pt idx="1">
                  <c:v>Post test</c:v>
                </c:pt>
              </c:strCache>
            </c:strRef>
          </c:cat>
          <c:val>
            <c:numRef>
              <c:f>'Resultados globales'!$H$44:$I$44</c:f>
              <c:numCache>
                <c:formatCode>0%</c:formatCode>
                <c:ptCount val="2"/>
                <c:pt idx="0">
                  <c:v>0.70355675398048279</c:v>
                </c:pt>
                <c:pt idx="1">
                  <c:v>0.93680555555555545</c:v>
                </c:pt>
              </c:numCache>
            </c:numRef>
          </c:val>
        </c:ser>
        <c:dLbls>
          <c:showLegendKey val="0"/>
          <c:showVal val="0"/>
          <c:showCatName val="0"/>
          <c:showSerName val="0"/>
          <c:showPercent val="0"/>
          <c:showBubbleSize val="0"/>
        </c:dLbls>
        <c:gapWidth val="75"/>
        <c:overlap val="-25"/>
        <c:axId val="100153216"/>
        <c:axId val="100154752"/>
      </c:barChart>
      <c:catAx>
        <c:axId val="100153216"/>
        <c:scaling>
          <c:orientation val="minMax"/>
        </c:scaling>
        <c:delete val="0"/>
        <c:axPos val="b"/>
        <c:majorGridlines>
          <c:spPr>
            <a:ln>
              <a:prstDash val="sysDot"/>
            </a:ln>
          </c:spPr>
        </c:majorGridlines>
        <c:majorTickMark val="none"/>
        <c:minorTickMark val="none"/>
        <c:tickLblPos val="nextTo"/>
        <c:crossAx val="100154752"/>
        <c:crosses val="autoZero"/>
        <c:auto val="1"/>
        <c:lblAlgn val="ctr"/>
        <c:lblOffset val="100"/>
        <c:noMultiLvlLbl val="0"/>
      </c:catAx>
      <c:valAx>
        <c:axId val="100154752"/>
        <c:scaling>
          <c:orientation val="minMax"/>
        </c:scaling>
        <c:delete val="0"/>
        <c:axPos val="l"/>
        <c:majorGridlines>
          <c:spPr>
            <a:ln>
              <a:prstDash val="sysDot"/>
            </a:ln>
          </c:spPr>
        </c:majorGridlines>
        <c:numFmt formatCode="0%" sourceLinked="1"/>
        <c:majorTickMark val="none"/>
        <c:minorTickMark val="none"/>
        <c:tickLblPos val="nextTo"/>
        <c:crossAx val="100153216"/>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globales'!$B$21</c:f>
              <c:strCache>
                <c:ptCount val="1"/>
                <c:pt idx="0">
                  <c:v>Pre test</c:v>
                </c:pt>
              </c:strCache>
            </c:strRef>
          </c:tx>
          <c:spPr>
            <a:solidFill>
              <a:schemeClr val="accent3">
                <a:lumMod val="60000"/>
                <a:lumOff val="40000"/>
              </a:schemeClr>
            </a:solidFill>
          </c:spPr>
          <c:invertIfNegative val="0"/>
          <c:cat>
            <c:strRef>
              <c:f>'Resultados globales'!$A$22:$A$25</c:f>
              <c:strCache>
                <c:ptCount val="4"/>
                <c:pt idx="0">
                  <c:v>Grupo 1</c:v>
                </c:pt>
                <c:pt idx="1">
                  <c:v>Grupo 2</c:v>
                </c:pt>
                <c:pt idx="2">
                  <c:v>Grupo 3</c:v>
                </c:pt>
                <c:pt idx="3">
                  <c:v>Grupo 4</c:v>
                </c:pt>
              </c:strCache>
            </c:strRef>
          </c:cat>
          <c:val>
            <c:numRef>
              <c:f>'Resultados globales'!$B$22:$B$25</c:f>
              <c:numCache>
                <c:formatCode>0%</c:formatCode>
                <c:ptCount val="4"/>
                <c:pt idx="0">
                  <c:v>0.276520202020202</c:v>
                </c:pt>
                <c:pt idx="1">
                  <c:v>0.33034074074074071</c:v>
                </c:pt>
                <c:pt idx="2">
                  <c:v>0.41409837962962964</c:v>
                </c:pt>
                <c:pt idx="3">
                  <c:v>0.4010339522417154</c:v>
                </c:pt>
              </c:numCache>
            </c:numRef>
          </c:val>
        </c:ser>
        <c:ser>
          <c:idx val="1"/>
          <c:order val="1"/>
          <c:tx>
            <c:strRef>
              <c:f>'Resultados globales'!$C$21</c:f>
              <c:strCache>
                <c:ptCount val="1"/>
                <c:pt idx="0">
                  <c:v>Post test</c:v>
                </c:pt>
              </c:strCache>
            </c:strRef>
          </c:tx>
          <c:spPr>
            <a:solidFill>
              <a:schemeClr val="accent3">
                <a:lumMod val="75000"/>
              </a:schemeClr>
            </a:solidFill>
          </c:spPr>
          <c:invertIfNegative val="0"/>
          <c:cat>
            <c:strRef>
              <c:f>'Resultados globales'!$A$22:$A$25</c:f>
              <c:strCache>
                <c:ptCount val="4"/>
                <c:pt idx="0">
                  <c:v>Grupo 1</c:v>
                </c:pt>
                <c:pt idx="1">
                  <c:v>Grupo 2</c:v>
                </c:pt>
                <c:pt idx="2">
                  <c:v>Grupo 3</c:v>
                </c:pt>
                <c:pt idx="3">
                  <c:v>Grupo 4</c:v>
                </c:pt>
              </c:strCache>
            </c:strRef>
          </c:cat>
          <c:val>
            <c:numRef>
              <c:f>'Resultados globales'!$C$22:$C$25</c:f>
              <c:numCache>
                <c:formatCode>0%</c:formatCode>
                <c:ptCount val="4"/>
                <c:pt idx="0">
                  <c:v>0.5104777777777777</c:v>
                </c:pt>
                <c:pt idx="1">
                  <c:v>0.52082962962962964</c:v>
                </c:pt>
                <c:pt idx="2">
                  <c:v>0.59029282407407413</c:v>
                </c:pt>
                <c:pt idx="3">
                  <c:v>0.57196747076023391</c:v>
                </c:pt>
              </c:numCache>
            </c:numRef>
          </c:val>
        </c:ser>
        <c:dLbls>
          <c:showLegendKey val="0"/>
          <c:showVal val="0"/>
          <c:showCatName val="0"/>
          <c:showSerName val="0"/>
          <c:showPercent val="0"/>
          <c:showBubbleSize val="0"/>
        </c:dLbls>
        <c:gapWidth val="75"/>
        <c:overlap val="-25"/>
        <c:axId val="80171392"/>
        <c:axId val="80179584"/>
      </c:barChart>
      <c:catAx>
        <c:axId val="80171392"/>
        <c:scaling>
          <c:orientation val="minMax"/>
        </c:scaling>
        <c:delete val="0"/>
        <c:axPos val="b"/>
        <c:majorGridlines>
          <c:spPr>
            <a:ln>
              <a:prstDash val="sysDot"/>
            </a:ln>
          </c:spPr>
        </c:majorGridlines>
        <c:majorTickMark val="none"/>
        <c:minorTickMark val="none"/>
        <c:tickLblPos val="nextTo"/>
        <c:crossAx val="80179584"/>
        <c:crosses val="autoZero"/>
        <c:auto val="1"/>
        <c:lblAlgn val="ctr"/>
        <c:lblOffset val="100"/>
        <c:noMultiLvlLbl val="0"/>
      </c:catAx>
      <c:valAx>
        <c:axId val="80179584"/>
        <c:scaling>
          <c:orientation val="minMax"/>
        </c:scaling>
        <c:delete val="0"/>
        <c:axPos val="l"/>
        <c:majorGridlines>
          <c:spPr>
            <a:ln>
              <a:prstDash val="sysDot"/>
            </a:ln>
          </c:spPr>
        </c:majorGridlines>
        <c:numFmt formatCode="0%" sourceLinked="1"/>
        <c:majorTickMark val="none"/>
        <c:minorTickMark val="none"/>
        <c:tickLblPos val="nextTo"/>
        <c:crossAx val="80171392"/>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globales'!$A$43</c:f>
              <c:strCache>
                <c:ptCount val="1"/>
                <c:pt idx="0">
                  <c:v>Resultado global</c:v>
                </c:pt>
              </c:strCache>
            </c:strRef>
          </c:tx>
          <c:invertIfNegative val="0"/>
          <c:dPt>
            <c:idx val="0"/>
            <c:invertIfNegative val="0"/>
            <c:bubble3D val="0"/>
            <c:spPr>
              <a:solidFill>
                <a:schemeClr val="accent1">
                  <a:lumMod val="40000"/>
                  <a:lumOff val="60000"/>
                </a:schemeClr>
              </a:solidFill>
            </c:spPr>
          </c:dPt>
          <c:dPt>
            <c:idx val="1"/>
            <c:invertIfNegative val="0"/>
            <c:bubble3D val="0"/>
            <c:spPr>
              <a:solidFill>
                <a:schemeClr val="accent1">
                  <a:lumMod val="75000"/>
                </a:schemeClr>
              </a:solidFill>
            </c:spPr>
          </c:dPt>
          <c:cat>
            <c:strRef>
              <c:f>'Resultados globales'!$B$42:$C$42</c:f>
              <c:strCache>
                <c:ptCount val="2"/>
                <c:pt idx="0">
                  <c:v>Pre test</c:v>
                </c:pt>
                <c:pt idx="1">
                  <c:v>Post test</c:v>
                </c:pt>
              </c:strCache>
            </c:strRef>
          </c:cat>
          <c:val>
            <c:numRef>
              <c:f>'Resultados globales'!$B$43:$C$43</c:f>
              <c:numCache>
                <c:formatCode>0%</c:formatCode>
                <c:ptCount val="2"/>
                <c:pt idx="0">
                  <c:v>0.35549831865807197</c:v>
                </c:pt>
                <c:pt idx="1">
                  <c:v>0.54839192556042882</c:v>
                </c:pt>
              </c:numCache>
            </c:numRef>
          </c:val>
        </c:ser>
        <c:dLbls>
          <c:showLegendKey val="0"/>
          <c:showVal val="0"/>
          <c:showCatName val="0"/>
          <c:showSerName val="0"/>
          <c:showPercent val="0"/>
          <c:showBubbleSize val="0"/>
        </c:dLbls>
        <c:gapWidth val="75"/>
        <c:overlap val="-25"/>
        <c:axId val="100364672"/>
        <c:axId val="100366592"/>
      </c:barChart>
      <c:catAx>
        <c:axId val="100364672"/>
        <c:scaling>
          <c:orientation val="minMax"/>
        </c:scaling>
        <c:delete val="0"/>
        <c:axPos val="b"/>
        <c:majorGridlines>
          <c:spPr>
            <a:ln>
              <a:prstDash val="sysDot"/>
            </a:ln>
          </c:spPr>
        </c:majorGridlines>
        <c:majorTickMark val="none"/>
        <c:minorTickMark val="none"/>
        <c:tickLblPos val="nextTo"/>
        <c:crossAx val="100366592"/>
        <c:crosses val="autoZero"/>
        <c:auto val="1"/>
        <c:lblAlgn val="ctr"/>
        <c:lblOffset val="100"/>
        <c:noMultiLvlLbl val="0"/>
      </c:catAx>
      <c:valAx>
        <c:axId val="100366592"/>
        <c:scaling>
          <c:orientation val="minMax"/>
        </c:scaling>
        <c:delete val="0"/>
        <c:axPos val="l"/>
        <c:majorGridlines>
          <c:spPr>
            <a:ln>
              <a:prstDash val="sysDot"/>
            </a:ln>
          </c:spPr>
        </c:majorGridlines>
        <c:numFmt formatCode="0%" sourceLinked="1"/>
        <c:majorTickMark val="none"/>
        <c:minorTickMark val="none"/>
        <c:tickLblPos val="nextTo"/>
        <c:crossAx val="100364672"/>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globales'!$G$21</c:f>
              <c:strCache>
                <c:ptCount val="1"/>
                <c:pt idx="0">
                  <c:v>Masculino</c:v>
                </c:pt>
              </c:strCache>
            </c:strRef>
          </c:tx>
          <c:spPr>
            <a:solidFill>
              <a:schemeClr val="accent5">
                <a:lumMod val="75000"/>
              </a:schemeClr>
            </a:solidFill>
          </c:spPr>
          <c:invertIfNegative val="0"/>
          <c:cat>
            <c:strRef>
              <c:f>'Resultados globales'!$H$20:$I$20</c:f>
              <c:strCache>
                <c:ptCount val="2"/>
                <c:pt idx="0">
                  <c:v>Pre test</c:v>
                </c:pt>
                <c:pt idx="1">
                  <c:v>Post test</c:v>
                </c:pt>
              </c:strCache>
            </c:strRef>
          </c:cat>
          <c:val>
            <c:numRef>
              <c:f>'Resultados globales'!$H$21:$I$21</c:f>
              <c:numCache>
                <c:formatCode>0%</c:formatCode>
                <c:ptCount val="2"/>
                <c:pt idx="0">
                  <c:v>0.32656354781899838</c:v>
                </c:pt>
                <c:pt idx="1">
                  <c:v>0.52845345761043439</c:v>
                </c:pt>
              </c:numCache>
            </c:numRef>
          </c:val>
        </c:ser>
        <c:ser>
          <c:idx val="1"/>
          <c:order val="1"/>
          <c:tx>
            <c:strRef>
              <c:f>'Resultados globales'!$G$22</c:f>
              <c:strCache>
                <c:ptCount val="1"/>
                <c:pt idx="0">
                  <c:v>Femenino</c:v>
                </c:pt>
              </c:strCache>
            </c:strRef>
          </c:tx>
          <c:spPr>
            <a:solidFill>
              <a:schemeClr val="accent2">
                <a:lumMod val="75000"/>
              </a:schemeClr>
            </a:solidFill>
          </c:spPr>
          <c:invertIfNegative val="0"/>
          <c:cat>
            <c:strRef>
              <c:f>'Resultados globales'!$H$20:$I$20</c:f>
              <c:strCache>
                <c:ptCount val="2"/>
                <c:pt idx="0">
                  <c:v>Pre test</c:v>
                </c:pt>
                <c:pt idx="1">
                  <c:v>Post test</c:v>
                </c:pt>
              </c:strCache>
            </c:strRef>
          </c:cat>
          <c:val>
            <c:numRef>
              <c:f>'Resultados globales'!$H$22:$I$22</c:f>
              <c:numCache>
                <c:formatCode>0%</c:formatCode>
                <c:ptCount val="2"/>
                <c:pt idx="0">
                  <c:v>0.36523167438271603</c:v>
                </c:pt>
                <c:pt idx="1">
                  <c:v>0.55715025252525263</c:v>
                </c:pt>
              </c:numCache>
            </c:numRef>
          </c:val>
        </c:ser>
        <c:dLbls>
          <c:showLegendKey val="0"/>
          <c:showVal val="0"/>
          <c:showCatName val="0"/>
          <c:showSerName val="0"/>
          <c:showPercent val="0"/>
          <c:showBubbleSize val="0"/>
        </c:dLbls>
        <c:gapWidth val="75"/>
        <c:overlap val="-25"/>
        <c:axId val="76815360"/>
        <c:axId val="82376960"/>
      </c:barChart>
      <c:catAx>
        <c:axId val="76815360"/>
        <c:scaling>
          <c:orientation val="minMax"/>
        </c:scaling>
        <c:delete val="0"/>
        <c:axPos val="b"/>
        <c:majorGridlines>
          <c:spPr>
            <a:ln>
              <a:prstDash val="sysDot"/>
            </a:ln>
          </c:spPr>
        </c:majorGridlines>
        <c:majorTickMark val="none"/>
        <c:minorTickMark val="none"/>
        <c:tickLblPos val="nextTo"/>
        <c:crossAx val="82376960"/>
        <c:crosses val="autoZero"/>
        <c:auto val="1"/>
        <c:lblAlgn val="ctr"/>
        <c:lblOffset val="100"/>
        <c:noMultiLvlLbl val="0"/>
      </c:catAx>
      <c:valAx>
        <c:axId val="82376960"/>
        <c:scaling>
          <c:orientation val="minMax"/>
        </c:scaling>
        <c:delete val="0"/>
        <c:axPos val="l"/>
        <c:majorGridlines>
          <c:spPr>
            <a:ln>
              <a:prstDash val="sysDot"/>
            </a:ln>
          </c:spPr>
        </c:majorGridlines>
        <c:numFmt formatCode="0%" sourceLinked="1"/>
        <c:majorTickMark val="none"/>
        <c:minorTickMark val="none"/>
        <c:tickLblPos val="nextTo"/>
        <c:crossAx val="76815360"/>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globales'!$G$43</c:f>
              <c:strCache>
                <c:ptCount val="1"/>
                <c:pt idx="0">
                  <c:v>Severa</c:v>
                </c:pt>
              </c:strCache>
            </c:strRef>
          </c:tx>
          <c:spPr>
            <a:solidFill>
              <a:schemeClr val="accent6">
                <a:lumMod val="20000"/>
                <a:lumOff val="80000"/>
              </a:schemeClr>
            </a:solidFill>
          </c:spPr>
          <c:invertIfNegative val="0"/>
          <c:cat>
            <c:strRef>
              <c:f>'Resultados globales'!$H$42:$I$42</c:f>
              <c:strCache>
                <c:ptCount val="2"/>
                <c:pt idx="0">
                  <c:v>Pre test</c:v>
                </c:pt>
                <c:pt idx="1">
                  <c:v>Post test</c:v>
                </c:pt>
              </c:strCache>
            </c:strRef>
          </c:cat>
          <c:val>
            <c:numRef>
              <c:f>'Resultados globales'!$H$43:$I$43</c:f>
              <c:numCache>
                <c:formatCode>0%</c:formatCode>
                <c:ptCount val="2"/>
                <c:pt idx="0">
                  <c:v>0.34226190476190482</c:v>
                </c:pt>
                <c:pt idx="1">
                  <c:v>0.46515476190476185</c:v>
                </c:pt>
              </c:numCache>
            </c:numRef>
          </c:val>
        </c:ser>
        <c:ser>
          <c:idx val="1"/>
          <c:order val="1"/>
          <c:tx>
            <c:strRef>
              <c:f>'Resultados globales'!$G$44</c:f>
              <c:strCache>
                <c:ptCount val="1"/>
                <c:pt idx="0">
                  <c:v>Profunda</c:v>
                </c:pt>
              </c:strCache>
            </c:strRef>
          </c:tx>
          <c:spPr>
            <a:solidFill>
              <a:schemeClr val="accent6">
                <a:lumMod val="75000"/>
              </a:schemeClr>
            </a:solidFill>
          </c:spPr>
          <c:invertIfNegative val="0"/>
          <c:cat>
            <c:strRef>
              <c:f>'Resultados globales'!$H$42:$I$42</c:f>
              <c:strCache>
                <c:ptCount val="2"/>
                <c:pt idx="0">
                  <c:v>Pre test</c:v>
                </c:pt>
                <c:pt idx="1">
                  <c:v>Post test</c:v>
                </c:pt>
              </c:strCache>
            </c:strRef>
          </c:cat>
          <c:val>
            <c:numRef>
              <c:f>'Resultados globales'!$H$44:$I$44</c:f>
              <c:numCache>
                <c:formatCode>0%</c:formatCode>
                <c:ptCount val="2"/>
                <c:pt idx="0">
                  <c:v>0.38250909521726451</c:v>
                </c:pt>
                <c:pt idx="1">
                  <c:v>0.55814479605768985</c:v>
                </c:pt>
              </c:numCache>
            </c:numRef>
          </c:val>
        </c:ser>
        <c:dLbls>
          <c:showLegendKey val="0"/>
          <c:showVal val="0"/>
          <c:showCatName val="0"/>
          <c:showSerName val="0"/>
          <c:showPercent val="0"/>
          <c:showBubbleSize val="0"/>
        </c:dLbls>
        <c:gapWidth val="75"/>
        <c:overlap val="-25"/>
        <c:axId val="100670080"/>
        <c:axId val="100675968"/>
      </c:barChart>
      <c:catAx>
        <c:axId val="100670080"/>
        <c:scaling>
          <c:orientation val="minMax"/>
        </c:scaling>
        <c:delete val="0"/>
        <c:axPos val="b"/>
        <c:majorGridlines>
          <c:spPr>
            <a:ln>
              <a:prstDash val="sysDot"/>
            </a:ln>
          </c:spPr>
        </c:majorGridlines>
        <c:majorTickMark val="none"/>
        <c:minorTickMark val="none"/>
        <c:tickLblPos val="nextTo"/>
        <c:crossAx val="100675968"/>
        <c:crosses val="autoZero"/>
        <c:auto val="1"/>
        <c:lblAlgn val="ctr"/>
        <c:lblOffset val="100"/>
        <c:noMultiLvlLbl val="0"/>
      </c:catAx>
      <c:valAx>
        <c:axId val="100675968"/>
        <c:scaling>
          <c:orientation val="minMax"/>
        </c:scaling>
        <c:delete val="0"/>
        <c:axPos val="l"/>
        <c:majorGridlines>
          <c:spPr>
            <a:ln>
              <a:prstDash val="sysDot"/>
            </a:ln>
          </c:spPr>
        </c:majorGridlines>
        <c:numFmt formatCode="0%" sourceLinked="1"/>
        <c:majorTickMark val="none"/>
        <c:minorTickMark val="none"/>
        <c:tickLblPos val="nextTo"/>
        <c:crossAx val="100670080"/>
        <c:crosses val="autoZero"/>
        <c:crossBetween val="between"/>
      </c:valAx>
    </c:plotArea>
    <c:legend>
      <c:legendPos val="b"/>
      <c:layout/>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'Resultados globales'!$B$21</c:f>
              <c:strCache>
                <c:ptCount val="1"/>
                <c:pt idx="0">
                  <c:v>Pre test</c:v>
                </c:pt>
              </c:strCache>
            </c:strRef>
          </c:tx>
          <c:spPr>
            <a:solidFill>
              <a:schemeClr val="accent3">
                <a:lumMod val="60000"/>
                <a:lumOff val="40000"/>
              </a:schemeClr>
            </a:solidFill>
          </c:spPr>
          <c:invertIfNegative val="0"/>
          <c:cat>
            <c:strRef>
              <c:f>'Resultados globales'!$A$22:$A$25</c:f>
              <c:strCache>
                <c:ptCount val="4"/>
                <c:pt idx="0">
                  <c:v>Grupo 1</c:v>
                </c:pt>
                <c:pt idx="1">
                  <c:v>Grupo 2</c:v>
                </c:pt>
                <c:pt idx="2">
                  <c:v>Grupo 3</c:v>
                </c:pt>
                <c:pt idx="3">
                  <c:v>Grupo 4</c:v>
                </c:pt>
              </c:strCache>
            </c:strRef>
          </c:cat>
          <c:val>
            <c:numRef>
              <c:f>'Resultados globales'!$B$22:$B$25</c:f>
              <c:numCache>
                <c:formatCode>0%</c:formatCode>
                <c:ptCount val="4"/>
                <c:pt idx="0">
                  <c:v>2.1018939393939395E-2</c:v>
                </c:pt>
                <c:pt idx="1">
                  <c:v>3.3686111111111111E-2</c:v>
                </c:pt>
                <c:pt idx="2">
                  <c:v>6.6250176127214178E-2</c:v>
                </c:pt>
                <c:pt idx="3">
                  <c:v>7.5967653508771923E-2</c:v>
                </c:pt>
              </c:numCache>
            </c:numRef>
          </c:val>
        </c:ser>
        <c:ser>
          <c:idx val="1"/>
          <c:order val="1"/>
          <c:tx>
            <c:strRef>
              <c:f>'Resultados globales'!$C$21</c:f>
              <c:strCache>
                <c:ptCount val="1"/>
                <c:pt idx="0">
                  <c:v>Post test</c:v>
                </c:pt>
              </c:strCache>
            </c:strRef>
          </c:tx>
          <c:spPr>
            <a:solidFill>
              <a:schemeClr val="accent3">
                <a:lumMod val="75000"/>
              </a:schemeClr>
            </a:solidFill>
          </c:spPr>
          <c:invertIfNegative val="0"/>
          <c:cat>
            <c:strRef>
              <c:f>'Resultados globales'!$A$22:$A$25</c:f>
              <c:strCache>
                <c:ptCount val="4"/>
                <c:pt idx="0">
                  <c:v>Grupo 1</c:v>
                </c:pt>
                <c:pt idx="1">
                  <c:v>Grupo 2</c:v>
                </c:pt>
                <c:pt idx="2">
                  <c:v>Grupo 3</c:v>
                </c:pt>
                <c:pt idx="3">
                  <c:v>Grupo 4</c:v>
                </c:pt>
              </c:strCache>
            </c:strRef>
          </c:cat>
          <c:val>
            <c:numRef>
              <c:f>'Resultados globales'!$C$22:$C$25</c:f>
              <c:numCache>
                <c:formatCode>0%</c:formatCode>
                <c:ptCount val="4"/>
                <c:pt idx="0">
                  <c:v>3.5246212121212116E-2</c:v>
                </c:pt>
                <c:pt idx="1">
                  <c:v>7.0449999999999999E-2</c:v>
                </c:pt>
                <c:pt idx="2">
                  <c:v>0.17892944847020931</c:v>
                </c:pt>
                <c:pt idx="3">
                  <c:v>0.14330025584795322</c:v>
                </c:pt>
              </c:numCache>
            </c:numRef>
          </c:val>
        </c:ser>
        <c:dLbls>
          <c:showLegendKey val="0"/>
          <c:showVal val="0"/>
          <c:showCatName val="0"/>
          <c:showSerName val="0"/>
          <c:showPercent val="0"/>
          <c:showBubbleSize val="0"/>
        </c:dLbls>
        <c:gapWidth val="75"/>
        <c:overlap val="-25"/>
        <c:axId val="108168704"/>
        <c:axId val="108170240"/>
      </c:barChart>
      <c:catAx>
        <c:axId val="108168704"/>
        <c:scaling>
          <c:orientation val="minMax"/>
        </c:scaling>
        <c:delete val="0"/>
        <c:axPos val="b"/>
        <c:majorGridlines>
          <c:spPr>
            <a:ln>
              <a:prstDash val="sysDot"/>
            </a:ln>
          </c:spPr>
        </c:majorGridlines>
        <c:majorTickMark val="none"/>
        <c:minorTickMark val="none"/>
        <c:tickLblPos val="nextTo"/>
        <c:crossAx val="108170240"/>
        <c:crosses val="autoZero"/>
        <c:auto val="1"/>
        <c:lblAlgn val="ctr"/>
        <c:lblOffset val="100"/>
        <c:noMultiLvlLbl val="0"/>
      </c:catAx>
      <c:valAx>
        <c:axId val="108170240"/>
        <c:scaling>
          <c:orientation val="minMax"/>
        </c:scaling>
        <c:delete val="0"/>
        <c:axPos val="l"/>
        <c:majorGridlines>
          <c:spPr>
            <a:ln>
              <a:prstDash val="sysDot"/>
            </a:ln>
          </c:spPr>
        </c:majorGridlines>
        <c:numFmt formatCode="0%" sourceLinked="1"/>
        <c:majorTickMark val="none"/>
        <c:minorTickMark val="none"/>
        <c:tickLblPos val="nextTo"/>
        <c:crossAx val="108168704"/>
        <c:crosses val="autoZero"/>
        <c:crossBetween val="between"/>
      </c:valAx>
    </c:plotArea>
    <c:legend>
      <c:legendPos val="b"/>
      <c:layout/>
      <c:overlay val="0"/>
    </c:legend>
    <c:plotVisOnly val="1"/>
    <c:dispBlanksAs val="gap"/>
    <c:showDLblsOverMax val="0"/>
  </c:chart>
  <c:txPr>
    <a:bodyPr/>
    <a:lstStyle/>
    <a:p>
      <a:pPr>
        <a:defRPr sz="1200">
          <a:latin typeface="Times New Roman" pitchFamily="18" charset="0"/>
          <a:cs typeface="Times New Roman" pitchFamily="18" charset="0"/>
        </a:defRPr>
      </a:pPr>
      <a:endParaRPr lang="es-E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ata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C03F1A-77A9-4702-88EC-DD4FE5CBBCFD}" type="doc">
      <dgm:prSet loTypeId="urn:microsoft.com/office/officeart/2008/layout/VerticalCurvedList" loCatId="list" qsTypeId="urn:microsoft.com/office/officeart/2005/8/quickstyle/3d1" qsCatId="3D" csTypeId="urn:microsoft.com/office/officeart/2005/8/colors/accent0_2" csCatId="mainScheme" phldr="1"/>
      <dgm:spPr/>
      <dgm:t>
        <a:bodyPr/>
        <a:lstStyle/>
        <a:p>
          <a:endParaRPr lang="es-ES"/>
        </a:p>
      </dgm:t>
    </dgm:pt>
    <dgm:pt modelId="{A8773488-8BA1-44E5-ABBA-785117CE364B}">
      <dgm:prSet phldrT="[Texto]"/>
      <dgm:spPr/>
      <dgm:t>
        <a:bodyPr/>
        <a:lstStyle/>
        <a:p>
          <a:r>
            <a:rPr lang="es-EC" dirty="0" smtClean="0"/>
            <a:t>Justificación</a:t>
          </a:r>
          <a:endParaRPr lang="es-ES" dirty="0"/>
        </a:p>
      </dgm:t>
    </dgm:pt>
    <dgm:pt modelId="{4507A389-7832-4252-B189-8C92F45624E5}" type="parTrans" cxnId="{51D9AD19-4EED-4B8C-BA9D-24E6AB4706F2}">
      <dgm:prSet/>
      <dgm:spPr/>
      <dgm:t>
        <a:bodyPr/>
        <a:lstStyle/>
        <a:p>
          <a:endParaRPr lang="es-ES"/>
        </a:p>
      </dgm:t>
    </dgm:pt>
    <dgm:pt modelId="{E4999CEF-DDE3-424C-B278-86CC7D5C850F}" type="sibTrans" cxnId="{51D9AD19-4EED-4B8C-BA9D-24E6AB4706F2}">
      <dgm:prSet/>
      <dgm:spPr/>
      <dgm:t>
        <a:bodyPr/>
        <a:lstStyle/>
        <a:p>
          <a:endParaRPr lang="es-ES"/>
        </a:p>
      </dgm:t>
    </dgm:pt>
    <dgm:pt modelId="{501FF83F-F93D-46D9-BE1C-A4231C93D3C2}">
      <dgm:prSet phldrT="[Texto]"/>
      <dgm:spPr/>
      <dgm:t>
        <a:bodyPr/>
        <a:lstStyle/>
        <a:p>
          <a:r>
            <a:rPr lang="es-EC" dirty="0" smtClean="0"/>
            <a:t>Objetivos</a:t>
          </a:r>
          <a:endParaRPr lang="es-ES" dirty="0"/>
        </a:p>
      </dgm:t>
    </dgm:pt>
    <dgm:pt modelId="{26644C51-0CF8-4175-8272-CDB29F43F56B}" type="parTrans" cxnId="{875A9EA4-C325-43B8-9D79-281F122ACED6}">
      <dgm:prSet/>
      <dgm:spPr/>
      <dgm:t>
        <a:bodyPr/>
        <a:lstStyle/>
        <a:p>
          <a:endParaRPr lang="es-ES"/>
        </a:p>
      </dgm:t>
    </dgm:pt>
    <dgm:pt modelId="{ACAFE601-3884-4515-8E64-1B9088DD1BD1}" type="sibTrans" cxnId="{875A9EA4-C325-43B8-9D79-281F122ACED6}">
      <dgm:prSet/>
      <dgm:spPr/>
      <dgm:t>
        <a:bodyPr/>
        <a:lstStyle/>
        <a:p>
          <a:endParaRPr lang="es-ES"/>
        </a:p>
      </dgm:t>
    </dgm:pt>
    <dgm:pt modelId="{D5659404-8311-4B34-A114-B32B85FE9F27}">
      <dgm:prSet phldrT="[Texto]"/>
      <dgm:spPr/>
      <dgm:t>
        <a:bodyPr/>
        <a:lstStyle/>
        <a:p>
          <a:r>
            <a:rPr lang="es-EC" dirty="0" smtClean="0"/>
            <a:t>Formulación del problema</a:t>
          </a:r>
          <a:endParaRPr lang="es-ES" dirty="0"/>
        </a:p>
      </dgm:t>
    </dgm:pt>
    <dgm:pt modelId="{74AFD487-FC40-4DC5-B425-9B3F50656022}" type="parTrans" cxnId="{97891A5B-A93E-49AE-B2B7-C35643A3B0C0}">
      <dgm:prSet/>
      <dgm:spPr/>
      <dgm:t>
        <a:bodyPr/>
        <a:lstStyle/>
        <a:p>
          <a:endParaRPr lang="es-ES"/>
        </a:p>
      </dgm:t>
    </dgm:pt>
    <dgm:pt modelId="{9ECF9125-16C0-4903-B738-5900716517EA}" type="sibTrans" cxnId="{97891A5B-A93E-49AE-B2B7-C35643A3B0C0}">
      <dgm:prSet/>
      <dgm:spPr/>
      <dgm:t>
        <a:bodyPr/>
        <a:lstStyle/>
        <a:p>
          <a:endParaRPr lang="es-ES"/>
        </a:p>
      </dgm:t>
    </dgm:pt>
    <dgm:pt modelId="{388FDB37-FFDF-46B1-B7C9-177F6A715071}">
      <dgm:prSet phldrT="[Texto]"/>
      <dgm:spPr/>
      <dgm:t>
        <a:bodyPr/>
        <a:lstStyle/>
        <a:p>
          <a:r>
            <a:rPr lang="es-EC" dirty="0" smtClean="0"/>
            <a:t>Marco teórico</a:t>
          </a:r>
          <a:endParaRPr lang="es-ES" dirty="0"/>
        </a:p>
      </dgm:t>
    </dgm:pt>
    <dgm:pt modelId="{2632C885-4A7C-43FA-982E-D3AEF84E0766}" type="parTrans" cxnId="{5BBEFACC-65F0-45DF-9938-3A3150C235FB}">
      <dgm:prSet/>
      <dgm:spPr/>
      <dgm:t>
        <a:bodyPr/>
        <a:lstStyle/>
        <a:p>
          <a:endParaRPr lang="es-ES"/>
        </a:p>
      </dgm:t>
    </dgm:pt>
    <dgm:pt modelId="{445D4F26-F4BD-4297-8D51-6CE14E22CABD}" type="sibTrans" cxnId="{5BBEFACC-65F0-45DF-9938-3A3150C235FB}">
      <dgm:prSet/>
      <dgm:spPr/>
      <dgm:t>
        <a:bodyPr/>
        <a:lstStyle/>
        <a:p>
          <a:endParaRPr lang="es-ES"/>
        </a:p>
      </dgm:t>
    </dgm:pt>
    <dgm:pt modelId="{BA067AA5-A8FB-4A9F-9581-306F3D18D287}">
      <dgm:prSet phldrT="[Texto]"/>
      <dgm:spPr/>
      <dgm:t>
        <a:bodyPr/>
        <a:lstStyle/>
        <a:p>
          <a:r>
            <a:rPr lang="es-EC" dirty="0" smtClean="0"/>
            <a:t>Metodología</a:t>
          </a:r>
          <a:endParaRPr lang="es-ES" dirty="0"/>
        </a:p>
      </dgm:t>
    </dgm:pt>
    <dgm:pt modelId="{0BF9B5B4-FFA1-411B-BE26-E2841D2331AC}" type="parTrans" cxnId="{A09B4C15-CF2A-4948-BB56-19E1D61F674F}">
      <dgm:prSet/>
      <dgm:spPr/>
      <dgm:t>
        <a:bodyPr/>
        <a:lstStyle/>
        <a:p>
          <a:endParaRPr lang="es-ES"/>
        </a:p>
      </dgm:t>
    </dgm:pt>
    <dgm:pt modelId="{36A160B9-2179-456B-86D6-D08DA2BE6EB8}" type="sibTrans" cxnId="{A09B4C15-CF2A-4948-BB56-19E1D61F674F}">
      <dgm:prSet/>
      <dgm:spPr/>
      <dgm:t>
        <a:bodyPr/>
        <a:lstStyle/>
        <a:p>
          <a:endParaRPr lang="es-ES"/>
        </a:p>
      </dgm:t>
    </dgm:pt>
    <dgm:pt modelId="{9A5B2F80-05CA-47CE-A742-8A423D4A18F7}">
      <dgm:prSet phldrT="[Texto]"/>
      <dgm:spPr/>
      <dgm:t>
        <a:bodyPr/>
        <a:lstStyle/>
        <a:p>
          <a:r>
            <a:rPr lang="es-EC" dirty="0" smtClean="0"/>
            <a:t>Resultados</a:t>
          </a:r>
          <a:endParaRPr lang="es-ES" dirty="0"/>
        </a:p>
      </dgm:t>
    </dgm:pt>
    <dgm:pt modelId="{87379282-7468-40B4-92FE-0C9BC8CE899F}" type="parTrans" cxnId="{A39F2437-C7F0-4AAC-8236-CBC7E3ADB644}">
      <dgm:prSet/>
      <dgm:spPr/>
      <dgm:t>
        <a:bodyPr/>
        <a:lstStyle/>
        <a:p>
          <a:endParaRPr lang="es-ES"/>
        </a:p>
      </dgm:t>
    </dgm:pt>
    <dgm:pt modelId="{31ECF051-3131-4203-A047-50E795198D5E}" type="sibTrans" cxnId="{A39F2437-C7F0-4AAC-8236-CBC7E3ADB644}">
      <dgm:prSet/>
      <dgm:spPr/>
      <dgm:t>
        <a:bodyPr/>
        <a:lstStyle/>
        <a:p>
          <a:endParaRPr lang="es-ES"/>
        </a:p>
      </dgm:t>
    </dgm:pt>
    <dgm:pt modelId="{F23E818D-47D7-4D60-A57E-F42338FDC1AB}">
      <dgm:prSet phldrT="[Texto]"/>
      <dgm:spPr/>
      <dgm:t>
        <a:bodyPr/>
        <a:lstStyle/>
        <a:p>
          <a:r>
            <a:rPr lang="es-EC" dirty="0" smtClean="0"/>
            <a:t>Conclusiones y recomendaciones</a:t>
          </a:r>
          <a:endParaRPr lang="es-ES" dirty="0"/>
        </a:p>
      </dgm:t>
    </dgm:pt>
    <dgm:pt modelId="{142B79B0-DBC6-4E12-8B21-88ED0C7CC61D}" type="parTrans" cxnId="{4FFF2B0E-A521-4A3E-94B4-300E8214B422}">
      <dgm:prSet/>
      <dgm:spPr/>
      <dgm:t>
        <a:bodyPr/>
        <a:lstStyle/>
        <a:p>
          <a:endParaRPr lang="es-ES"/>
        </a:p>
      </dgm:t>
    </dgm:pt>
    <dgm:pt modelId="{A2610A24-A164-45C6-B032-05D748CCE8F7}" type="sibTrans" cxnId="{4FFF2B0E-A521-4A3E-94B4-300E8214B422}">
      <dgm:prSet/>
      <dgm:spPr/>
      <dgm:t>
        <a:bodyPr/>
        <a:lstStyle/>
        <a:p>
          <a:endParaRPr lang="es-ES"/>
        </a:p>
      </dgm:t>
    </dgm:pt>
    <dgm:pt modelId="{59F3CCEB-6378-4D4B-BBC4-1D64FB22171F}" type="pres">
      <dgm:prSet presAssocID="{D1C03F1A-77A9-4702-88EC-DD4FE5CBBCFD}" presName="Name0" presStyleCnt="0">
        <dgm:presLayoutVars>
          <dgm:chMax val="7"/>
          <dgm:chPref val="7"/>
          <dgm:dir/>
        </dgm:presLayoutVars>
      </dgm:prSet>
      <dgm:spPr/>
    </dgm:pt>
    <dgm:pt modelId="{DA6CEEA6-02DA-43D0-97C2-92F23813E7AD}" type="pres">
      <dgm:prSet presAssocID="{D1C03F1A-77A9-4702-88EC-DD4FE5CBBCFD}" presName="Name1" presStyleCnt="0"/>
      <dgm:spPr/>
    </dgm:pt>
    <dgm:pt modelId="{7DE73796-087F-415E-ACBD-58519F9A43CB}" type="pres">
      <dgm:prSet presAssocID="{D1C03F1A-77A9-4702-88EC-DD4FE5CBBCFD}" presName="cycle" presStyleCnt="0"/>
      <dgm:spPr/>
    </dgm:pt>
    <dgm:pt modelId="{75AC8759-5EF3-493A-ABAA-8E5B542CF792}" type="pres">
      <dgm:prSet presAssocID="{D1C03F1A-77A9-4702-88EC-DD4FE5CBBCFD}" presName="srcNode" presStyleLbl="node1" presStyleIdx="0" presStyleCnt="7"/>
      <dgm:spPr/>
    </dgm:pt>
    <dgm:pt modelId="{087B2F4B-77FA-4A86-A8FE-7D81187E3D75}" type="pres">
      <dgm:prSet presAssocID="{D1C03F1A-77A9-4702-88EC-DD4FE5CBBCFD}" presName="conn" presStyleLbl="parChTrans1D2" presStyleIdx="0" presStyleCnt="1"/>
      <dgm:spPr/>
    </dgm:pt>
    <dgm:pt modelId="{05F7F75F-5B19-4419-A095-48BA76D5F5D8}" type="pres">
      <dgm:prSet presAssocID="{D1C03F1A-77A9-4702-88EC-DD4FE5CBBCFD}" presName="extraNode" presStyleLbl="node1" presStyleIdx="0" presStyleCnt="7"/>
      <dgm:spPr/>
    </dgm:pt>
    <dgm:pt modelId="{4CDC73E6-A2EF-46BF-A37D-9E5AA6495020}" type="pres">
      <dgm:prSet presAssocID="{D1C03F1A-77A9-4702-88EC-DD4FE5CBBCFD}" presName="dstNode" presStyleLbl="node1" presStyleIdx="0" presStyleCnt="7"/>
      <dgm:spPr/>
    </dgm:pt>
    <dgm:pt modelId="{7A375CD2-BD20-4073-AF3B-581565B60438}" type="pres">
      <dgm:prSet presAssocID="{A8773488-8BA1-44E5-ABBA-785117CE364B}" presName="text_1" presStyleLbl="node1" presStyleIdx="0" presStyleCnt="7">
        <dgm:presLayoutVars>
          <dgm:bulletEnabled val="1"/>
        </dgm:presLayoutVars>
      </dgm:prSet>
      <dgm:spPr/>
      <dgm:t>
        <a:bodyPr/>
        <a:lstStyle/>
        <a:p>
          <a:endParaRPr lang="es-ES"/>
        </a:p>
      </dgm:t>
    </dgm:pt>
    <dgm:pt modelId="{656BA829-1F33-4E5E-82B9-C696E88DB82E}" type="pres">
      <dgm:prSet presAssocID="{A8773488-8BA1-44E5-ABBA-785117CE364B}" presName="accent_1" presStyleCnt="0"/>
      <dgm:spPr/>
    </dgm:pt>
    <dgm:pt modelId="{A9624F7C-A0A7-470E-AE60-01C0CE1B0DFE}" type="pres">
      <dgm:prSet presAssocID="{A8773488-8BA1-44E5-ABBA-785117CE364B}" presName="accentRepeatNode" presStyleLbl="solidFgAcc1" presStyleIdx="0" presStyleCnt="7"/>
      <dgm:spPr>
        <a:blipFill rotWithShape="0">
          <a:blip xmlns:r="http://schemas.openxmlformats.org/officeDocument/2006/relationships" r:embed="rId1"/>
          <a:stretch>
            <a:fillRect/>
          </a:stretch>
        </a:blipFill>
      </dgm:spPr>
    </dgm:pt>
    <dgm:pt modelId="{CC633AE8-0F72-4474-83CB-672DDAEC8C1E}" type="pres">
      <dgm:prSet presAssocID="{501FF83F-F93D-46D9-BE1C-A4231C93D3C2}" presName="text_2" presStyleLbl="node1" presStyleIdx="1" presStyleCnt="7">
        <dgm:presLayoutVars>
          <dgm:bulletEnabled val="1"/>
        </dgm:presLayoutVars>
      </dgm:prSet>
      <dgm:spPr/>
      <dgm:t>
        <a:bodyPr/>
        <a:lstStyle/>
        <a:p>
          <a:endParaRPr lang="es-ES"/>
        </a:p>
      </dgm:t>
    </dgm:pt>
    <dgm:pt modelId="{B7ACD3F5-C5D1-48D8-9077-8E6D639E4D3D}" type="pres">
      <dgm:prSet presAssocID="{501FF83F-F93D-46D9-BE1C-A4231C93D3C2}" presName="accent_2" presStyleCnt="0"/>
      <dgm:spPr/>
    </dgm:pt>
    <dgm:pt modelId="{AECC61B7-2F10-41E5-8BC8-F427B385A5BD}" type="pres">
      <dgm:prSet presAssocID="{501FF83F-F93D-46D9-BE1C-A4231C93D3C2}" presName="accentRepeatNode" presStyleLbl="solidFgAcc1" presStyleIdx="1" presStyleCnt="7"/>
      <dgm:spPr>
        <a:blipFill rotWithShape="0">
          <a:blip xmlns:r="http://schemas.openxmlformats.org/officeDocument/2006/relationships" r:embed="rId1"/>
          <a:stretch>
            <a:fillRect/>
          </a:stretch>
        </a:blipFill>
      </dgm:spPr>
    </dgm:pt>
    <dgm:pt modelId="{6C6B6FA0-53BD-4C6D-A371-031C50170B6C}" type="pres">
      <dgm:prSet presAssocID="{D5659404-8311-4B34-A114-B32B85FE9F27}" presName="text_3" presStyleLbl="node1" presStyleIdx="2" presStyleCnt="7">
        <dgm:presLayoutVars>
          <dgm:bulletEnabled val="1"/>
        </dgm:presLayoutVars>
      </dgm:prSet>
      <dgm:spPr/>
    </dgm:pt>
    <dgm:pt modelId="{43FA55C9-7D1B-4CF7-9E06-66B495F3757E}" type="pres">
      <dgm:prSet presAssocID="{D5659404-8311-4B34-A114-B32B85FE9F27}" presName="accent_3" presStyleCnt="0"/>
      <dgm:spPr/>
    </dgm:pt>
    <dgm:pt modelId="{FF2DB67A-2C21-44A1-8D74-50D4C1F2DDA0}" type="pres">
      <dgm:prSet presAssocID="{D5659404-8311-4B34-A114-B32B85FE9F27}" presName="accentRepeatNode" presStyleLbl="solidFgAcc1" presStyleIdx="2" presStyleCnt="7"/>
      <dgm:spPr>
        <a:blipFill rotWithShape="0">
          <a:blip xmlns:r="http://schemas.openxmlformats.org/officeDocument/2006/relationships" r:embed="rId1"/>
          <a:stretch>
            <a:fillRect/>
          </a:stretch>
        </a:blipFill>
      </dgm:spPr>
    </dgm:pt>
    <dgm:pt modelId="{0604E231-7077-4A36-BF64-281A57CE4EE4}" type="pres">
      <dgm:prSet presAssocID="{388FDB37-FFDF-46B1-B7C9-177F6A715071}" presName="text_4" presStyleLbl="node1" presStyleIdx="3" presStyleCnt="7">
        <dgm:presLayoutVars>
          <dgm:bulletEnabled val="1"/>
        </dgm:presLayoutVars>
      </dgm:prSet>
      <dgm:spPr/>
    </dgm:pt>
    <dgm:pt modelId="{D0E563D2-C98C-4DA4-A625-280B4B34DE16}" type="pres">
      <dgm:prSet presAssocID="{388FDB37-FFDF-46B1-B7C9-177F6A715071}" presName="accent_4" presStyleCnt="0"/>
      <dgm:spPr/>
    </dgm:pt>
    <dgm:pt modelId="{AD3E907A-4987-4518-BCF6-875EB86C7AF6}" type="pres">
      <dgm:prSet presAssocID="{388FDB37-FFDF-46B1-B7C9-177F6A715071}" presName="accentRepeatNode" presStyleLbl="solidFgAcc1" presStyleIdx="3" presStyleCnt="7"/>
      <dgm:spPr>
        <a:blipFill rotWithShape="0">
          <a:blip xmlns:r="http://schemas.openxmlformats.org/officeDocument/2006/relationships" r:embed="rId1"/>
          <a:stretch>
            <a:fillRect/>
          </a:stretch>
        </a:blipFill>
      </dgm:spPr>
    </dgm:pt>
    <dgm:pt modelId="{8552B2F1-1CA8-4158-9C64-B6993615EB98}" type="pres">
      <dgm:prSet presAssocID="{BA067AA5-A8FB-4A9F-9581-306F3D18D287}" presName="text_5" presStyleLbl="node1" presStyleIdx="4" presStyleCnt="7">
        <dgm:presLayoutVars>
          <dgm:bulletEnabled val="1"/>
        </dgm:presLayoutVars>
      </dgm:prSet>
      <dgm:spPr/>
    </dgm:pt>
    <dgm:pt modelId="{60E27B4F-F493-4F23-BFA6-16D4FF5F6338}" type="pres">
      <dgm:prSet presAssocID="{BA067AA5-A8FB-4A9F-9581-306F3D18D287}" presName="accent_5" presStyleCnt="0"/>
      <dgm:spPr/>
    </dgm:pt>
    <dgm:pt modelId="{55A8BFA5-770E-4C76-BD88-45AEE28FF213}" type="pres">
      <dgm:prSet presAssocID="{BA067AA5-A8FB-4A9F-9581-306F3D18D287}" presName="accentRepeatNode" presStyleLbl="solidFgAcc1" presStyleIdx="4" presStyleCnt="7" custLinFactNeighborX="9106" custLinFactNeighborY="-3677"/>
      <dgm:spPr>
        <a:blipFill rotWithShape="0">
          <a:blip xmlns:r="http://schemas.openxmlformats.org/officeDocument/2006/relationships" r:embed="rId1"/>
          <a:stretch>
            <a:fillRect/>
          </a:stretch>
        </a:blipFill>
      </dgm:spPr>
    </dgm:pt>
    <dgm:pt modelId="{F192A9D5-E152-4E4B-BDB1-F3F878E6D59E}" type="pres">
      <dgm:prSet presAssocID="{9A5B2F80-05CA-47CE-A742-8A423D4A18F7}" presName="text_6" presStyleLbl="node1" presStyleIdx="5" presStyleCnt="7">
        <dgm:presLayoutVars>
          <dgm:bulletEnabled val="1"/>
        </dgm:presLayoutVars>
      </dgm:prSet>
      <dgm:spPr/>
      <dgm:t>
        <a:bodyPr/>
        <a:lstStyle/>
        <a:p>
          <a:endParaRPr lang="es-ES"/>
        </a:p>
      </dgm:t>
    </dgm:pt>
    <dgm:pt modelId="{83614805-9BE7-45EB-9093-D36C4F71A184}" type="pres">
      <dgm:prSet presAssocID="{9A5B2F80-05CA-47CE-A742-8A423D4A18F7}" presName="accent_6" presStyleCnt="0"/>
      <dgm:spPr/>
    </dgm:pt>
    <dgm:pt modelId="{DD9B55C5-B102-48EB-BC1E-CA35F2892580}" type="pres">
      <dgm:prSet presAssocID="{9A5B2F80-05CA-47CE-A742-8A423D4A18F7}" presName="accentRepeatNode" presStyleLbl="solidFgAcc1" presStyleIdx="5" presStyleCnt="7"/>
      <dgm:spPr>
        <a:blipFill rotWithShape="0">
          <a:blip xmlns:r="http://schemas.openxmlformats.org/officeDocument/2006/relationships" r:embed="rId1"/>
          <a:stretch>
            <a:fillRect/>
          </a:stretch>
        </a:blipFill>
      </dgm:spPr>
    </dgm:pt>
    <dgm:pt modelId="{3A67CB68-9E41-475B-A6B5-CFECF3B37B78}" type="pres">
      <dgm:prSet presAssocID="{F23E818D-47D7-4D60-A57E-F42338FDC1AB}" presName="text_7" presStyleLbl="node1" presStyleIdx="6" presStyleCnt="7">
        <dgm:presLayoutVars>
          <dgm:bulletEnabled val="1"/>
        </dgm:presLayoutVars>
      </dgm:prSet>
      <dgm:spPr/>
      <dgm:t>
        <a:bodyPr/>
        <a:lstStyle/>
        <a:p>
          <a:endParaRPr lang="es-ES"/>
        </a:p>
      </dgm:t>
    </dgm:pt>
    <dgm:pt modelId="{F315B887-66AF-4274-9802-B442E5A62050}" type="pres">
      <dgm:prSet presAssocID="{F23E818D-47D7-4D60-A57E-F42338FDC1AB}" presName="accent_7" presStyleCnt="0"/>
      <dgm:spPr/>
    </dgm:pt>
    <dgm:pt modelId="{29C2E190-70C8-42F4-8F9C-E693354147A7}" type="pres">
      <dgm:prSet presAssocID="{F23E818D-47D7-4D60-A57E-F42338FDC1AB}" presName="accentRepeatNode" presStyleLbl="solidFgAcc1" presStyleIdx="6" presStyleCnt="7"/>
      <dgm:spPr>
        <a:blipFill rotWithShape="0">
          <a:blip xmlns:r="http://schemas.openxmlformats.org/officeDocument/2006/relationships" r:embed="rId1"/>
          <a:stretch>
            <a:fillRect/>
          </a:stretch>
        </a:blipFill>
      </dgm:spPr>
    </dgm:pt>
  </dgm:ptLst>
  <dgm:cxnLst>
    <dgm:cxn modelId="{875A9EA4-C325-43B8-9D79-281F122ACED6}" srcId="{D1C03F1A-77A9-4702-88EC-DD4FE5CBBCFD}" destId="{501FF83F-F93D-46D9-BE1C-A4231C93D3C2}" srcOrd="1" destOrd="0" parTransId="{26644C51-0CF8-4175-8272-CDB29F43F56B}" sibTransId="{ACAFE601-3884-4515-8E64-1B9088DD1BD1}"/>
    <dgm:cxn modelId="{97891A5B-A93E-49AE-B2B7-C35643A3B0C0}" srcId="{D1C03F1A-77A9-4702-88EC-DD4FE5CBBCFD}" destId="{D5659404-8311-4B34-A114-B32B85FE9F27}" srcOrd="2" destOrd="0" parTransId="{74AFD487-FC40-4DC5-B425-9B3F50656022}" sibTransId="{9ECF9125-16C0-4903-B738-5900716517EA}"/>
    <dgm:cxn modelId="{08CE9084-00E9-45C5-817F-9AD80431ACA4}" type="presOf" srcId="{D1C03F1A-77A9-4702-88EC-DD4FE5CBBCFD}" destId="{59F3CCEB-6378-4D4B-BBC4-1D64FB22171F}" srcOrd="0" destOrd="0" presId="urn:microsoft.com/office/officeart/2008/layout/VerticalCurvedList"/>
    <dgm:cxn modelId="{B4D9C5C6-7E8E-4BED-98A8-731EBB8466E7}" type="presOf" srcId="{388FDB37-FFDF-46B1-B7C9-177F6A715071}" destId="{0604E231-7077-4A36-BF64-281A57CE4EE4}" srcOrd="0" destOrd="0" presId="urn:microsoft.com/office/officeart/2008/layout/VerticalCurvedList"/>
    <dgm:cxn modelId="{455CA59B-3A0F-41A5-82F1-9DDA1C4E9252}" type="presOf" srcId="{D5659404-8311-4B34-A114-B32B85FE9F27}" destId="{6C6B6FA0-53BD-4C6D-A371-031C50170B6C}" srcOrd="0" destOrd="0" presId="urn:microsoft.com/office/officeart/2008/layout/VerticalCurvedList"/>
    <dgm:cxn modelId="{D085BDF4-BD9E-4E44-A5A5-E7AB5D1DB0BF}" type="presOf" srcId="{A8773488-8BA1-44E5-ABBA-785117CE364B}" destId="{7A375CD2-BD20-4073-AF3B-581565B60438}" srcOrd="0" destOrd="0" presId="urn:microsoft.com/office/officeart/2008/layout/VerticalCurvedList"/>
    <dgm:cxn modelId="{A39F2437-C7F0-4AAC-8236-CBC7E3ADB644}" srcId="{D1C03F1A-77A9-4702-88EC-DD4FE5CBBCFD}" destId="{9A5B2F80-05CA-47CE-A742-8A423D4A18F7}" srcOrd="5" destOrd="0" parTransId="{87379282-7468-40B4-92FE-0C9BC8CE899F}" sibTransId="{31ECF051-3131-4203-A047-50E795198D5E}"/>
    <dgm:cxn modelId="{51D9AD19-4EED-4B8C-BA9D-24E6AB4706F2}" srcId="{D1C03F1A-77A9-4702-88EC-DD4FE5CBBCFD}" destId="{A8773488-8BA1-44E5-ABBA-785117CE364B}" srcOrd="0" destOrd="0" parTransId="{4507A389-7832-4252-B189-8C92F45624E5}" sibTransId="{E4999CEF-DDE3-424C-B278-86CC7D5C850F}"/>
    <dgm:cxn modelId="{9C7C5299-AF0D-4602-83EE-EF9A10609ED7}" type="presOf" srcId="{E4999CEF-DDE3-424C-B278-86CC7D5C850F}" destId="{087B2F4B-77FA-4A86-A8FE-7D81187E3D75}" srcOrd="0" destOrd="0" presId="urn:microsoft.com/office/officeart/2008/layout/VerticalCurvedList"/>
    <dgm:cxn modelId="{4FFF2B0E-A521-4A3E-94B4-300E8214B422}" srcId="{D1C03F1A-77A9-4702-88EC-DD4FE5CBBCFD}" destId="{F23E818D-47D7-4D60-A57E-F42338FDC1AB}" srcOrd="6" destOrd="0" parTransId="{142B79B0-DBC6-4E12-8B21-88ED0C7CC61D}" sibTransId="{A2610A24-A164-45C6-B032-05D748CCE8F7}"/>
    <dgm:cxn modelId="{A09B4C15-CF2A-4948-BB56-19E1D61F674F}" srcId="{D1C03F1A-77A9-4702-88EC-DD4FE5CBBCFD}" destId="{BA067AA5-A8FB-4A9F-9581-306F3D18D287}" srcOrd="4" destOrd="0" parTransId="{0BF9B5B4-FFA1-411B-BE26-E2841D2331AC}" sibTransId="{36A160B9-2179-456B-86D6-D08DA2BE6EB8}"/>
    <dgm:cxn modelId="{36DBC9F7-C2B4-412F-B33A-8A021A578610}" type="presOf" srcId="{501FF83F-F93D-46D9-BE1C-A4231C93D3C2}" destId="{CC633AE8-0F72-4474-83CB-672DDAEC8C1E}" srcOrd="0" destOrd="0" presId="urn:microsoft.com/office/officeart/2008/layout/VerticalCurvedList"/>
    <dgm:cxn modelId="{1CD2DA3D-5D6E-4A3B-87DC-62A7398034F9}" type="presOf" srcId="{BA067AA5-A8FB-4A9F-9581-306F3D18D287}" destId="{8552B2F1-1CA8-4158-9C64-B6993615EB98}" srcOrd="0" destOrd="0" presId="urn:microsoft.com/office/officeart/2008/layout/VerticalCurvedList"/>
    <dgm:cxn modelId="{5BBEFACC-65F0-45DF-9938-3A3150C235FB}" srcId="{D1C03F1A-77A9-4702-88EC-DD4FE5CBBCFD}" destId="{388FDB37-FFDF-46B1-B7C9-177F6A715071}" srcOrd="3" destOrd="0" parTransId="{2632C885-4A7C-43FA-982E-D3AEF84E0766}" sibTransId="{445D4F26-F4BD-4297-8D51-6CE14E22CABD}"/>
    <dgm:cxn modelId="{0CD6D7BC-C824-4D83-BA25-F58FB3AEAA1E}" type="presOf" srcId="{9A5B2F80-05CA-47CE-A742-8A423D4A18F7}" destId="{F192A9D5-E152-4E4B-BDB1-F3F878E6D59E}" srcOrd="0" destOrd="0" presId="urn:microsoft.com/office/officeart/2008/layout/VerticalCurvedList"/>
    <dgm:cxn modelId="{044A725E-26A6-49B1-A9C2-874921B6ED21}" type="presOf" srcId="{F23E818D-47D7-4D60-A57E-F42338FDC1AB}" destId="{3A67CB68-9E41-475B-A6B5-CFECF3B37B78}" srcOrd="0" destOrd="0" presId="urn:microsoft.com/office/officeart/2008/layout/VerticalCurvedList"/>
    <dgm:cxn modelId="{AECDBE6E-530B-4AD7-8F95-3E1CF1CAD9F0}" type="presParOf" srcId="{59F3CCEB-6378-4D4B-BBC4-1D64FB22171F}" destId="{DA6CEEA6-02DA-43D0-97C2-92F23813E7AD}" srcOrd="0" destOrd="0" presId="urn:microsoft.com/office/officeart/2008/layout/VerticalCurvedList"/>
    <dgm:cxn modelId="{D79E5388-6DB4-4975-AC8D-856DE107B0F5}" type="presParOf" srcId="{DA6CEEA6-02DA-43D0-97C2-92F23813E7AD}" destId="{7DE73796-087F-415E-ACBD-58519F9A43CB}" srcOrd="0" destOrd="0" presId="urn:microsoft.com/office/officeart/2008/layout/VerticalCurvedList"/>
    <dgm:cxn modelId="{DAFBF343-F45C-4639-9EA8-88D65F89A1E5}" type="presParOf" srcId="{7DE73796-087F-415E-ACBD-58519F9A43CB}" destId="{75AC8759-5EF3-493A-ABAA-8E5B542CF792}" srcOrd="0" destOrd="0" presId="urn:microsoft.com/office/officeart/2008/layout/VerticalCurvedList"/>
    <dgm:cxn modelId="{90FFD3D8-94EE-4F25-8402-D42157B5ADB6}" type="presParOf" srcId="{7DE73796-087F-415E-ACBD-58519F9A43CB}" destId="{087B2F4B-77FA-4A86-A8FE-7D81187E3D75}" srcOrd="1" destOrd="0" presId="urn:microsoft.com/office/officeart/2008/layout/VerticalCurvedList"/>
    <dgm:cxn modelId="{56D17B45-D4FC-4FDF-8F94-CB056A9A4D4F}" type="presParOf" srcId="{7DE73796-087F-415E-ACBD-58519F9A43CB}" destId="{05F7F75F-5B19-4419-A095-48BA76D5F5D8}" srcOrd="2" destOrd="0" presId="urn:microsoft.com/office/officeart/2008/layout/VerticalCurvedList"/>
    <dgm:cxn modelId="{E3E42B64-6891-414B-9921-9504CC86284B}" type="presParOf" srcId="{7DE73796-087F-415E-ACBD-58519F9A43CB}" destId="{4CDC73E6-A2EF-46BF-A37D-9E5AA6495020}" srcOrd="3" destOrd="0" presId="urn:microsoft.com/office/officeart/2008/layout/VerticalCurvedList"/>
    <dgm:cxn modelId="{A78CA32A-61DC-4764-8303-10AFA5A19B28}" type="presParOf" srcId="{DA6CEEA6-02DA-43D0-97C2-92F23813E7AD}" destId="{7A375CD2-BD20-4073-AF3B-581565B60438}" srcOrd="1" destOrd="0" presId="urn:microsoft.com/office/officeart/2008/layout/VerticalCurvedList"/>
    <dgm:cxn modelId="{7F0D0340-C185-4320-9B67-5370F08864BA}" type="presParOf" srcId="{DA6CEEA6-02DA-43D0-97C2-92F23813E7AD}" destId="{656BA829-1F33-4E5E-82B9-C696E88DB82E}" srcOrd="2" destOrd="0" presId="urn:microsoft.com/office/officeart/2008/layout/VerticalCurvedList"/>
    <dgm:cxn modelId="{63A541FA-33E9-4730-BA96-77ECD155CF7D}" type="presParOf" srcId="{656BA829-1F33-4E5E-82B9-C696E88DB82E}" destId="{A9624F7C-A0A7-470E-AE60-01C0CE1B0DFE}" srcOrd="0" destOrd="0" presId="urn:microsoft.com/office/officeart/2008/layout/VerticalCurvedList"/>
    <dgm:cxn modelId="{13F1448E-43DF-4702-BE3E-649F2D47BA7A}" type="presParOf" srcId="{DA6CEEA6-02DA-43D0-97C2-92F23813E7AD}" destId="{CC633AE8-0F72-4474-83CB-672DDAEC8C1E}" srcOrd="3" destOrd="0" presId="urn:microsoft.com/office/officeart/2008/layout/VerticalCurvedList"/>
    <dgm:cxn modelId="{A68B509E-479D-4C3E-8C8F-19047F4F3099}" type="presParOf" srcId="{DA6CEEA6-02DA-43D0-97C2-92F23813E7AD}" destId="{B7ACD3F5-C5D1-48D8-9077-8E6D639E4D3D}" srcOrd="4" destOrd="0" presId="urn:microsoft.com/office/officeart/2008/layout/VerticalCurvedList"/>
    <dgm:cxn modelId="{9F0210ED-FB7F-46FA-8AF8-97EF1AB63873}" type="presParOf" srcId="{B7ACD3F5-C5D1-48D8-9077-8E6D639E4D3D}" destId="{AECC61B7-2F10-41E5-8BC8-F427B385A5BD}" srcOrd="0" destOrd="0" presId="urn:microsoft.com/office/officeart/2008/layout/VerticalCurvedList"/>
    <dgm:cxn modelId="{4373BEC3-F77E-481C-BC45-819E0F0B7F76}" type="presParOf" srcId="{DA6CEEA6-02DA-43D0-97C2-92F23813E7AD}" destId="{6C6B6FA0-53BD-4C6D-A371-031C50170B6C}" srcOrd="5" destOrd="0" presId="urn:microsoft.com/office/officeart/2008/layout/VerticalCurvedList"/>
    <dgm:cxn modelId="{36ECE75E-C4A3-4239-888B-139D5E2C2584}" type="presParOf" srcId="{DA6CEEA6-02DA-43D0-97C2-92F23813E7AD}" destId="{43FA55C9-7D1B-4CF7-9E06-66B495F3757E}" srcOrd="6" destOrd="0" presId="urn:microsoft.com/office/officeart/2008/layout/VerticalCurvedList"/>
    <dgm:cxn modelId="{BE41C51F-B607-4F12-A0FE-D2065704658F}" type="presParOf" srcId="{43FA55C9-7D1B-4CF7-9E06-66B495F3757E}" destId="{FF2DB67A-2C21-44A1-8D74-50D4C1F2DDA0}" srcOrd="0" destOrd="0" presId="urn:microsoft.com/office/officeart/2008/layout/VerticalCurvedList"/>
    <dgm:cxn modelId="{927ED500-2066-4EAC-9BED-46B14669F874}" type="presParOf" srcId="{DA6CEEA6-02DA-43D0-97C2-92F23813E7AD}" destId="{0604E231-7077-4A36-BF64-281A57CE4EE4}" srcOrd="7" destOrd="0" presId="urn:microsoft.com/office/officeart/2008/layout/VerticalCurvedList"/>
    <dgm:cxn modelId="{905E534F-93C9-48E7-AD28-954A17D3DEAD}" type="presParOf" srcId="{DA6CEEA6-02DA-43D0-97C2-92F23813E7AD}" destId="{D0E563D2-C98C-4DA4-A625-280B4B34DE16}" srcOrd="8" destOrd="0" presId="urn:microsoft.com/office/officeart/2008/layout/VerticalCurvedList"/>
    <dgm:cxn modelId="{9853769F-79AA-4DBD-934B-70E46E9C60B2}" type="presParOf" srcId="{D0E563D2-C98C-4DA4-A625-280B4B34DE16}" destId="{AD3E907A-4987-4518-BCF6-875EB86C7AF6}" srcOrd="0" destOrd="0" presId="urn:microsoft.com/office/officeart/2008/layout/VerticalCurvedList"/>
    <dgm:cxn modelId="{3A7E10FD-180E-4F68-9338-955B9B3833FA}" type="presParOf" srcId="{DA6CEEA6-02DA-43D0-97C2-92F23813E7AD}" destId="{8552B2F1-1CA8-4158-9C64-B6993615EB98}" srcOrd="9" destOrd="0" presId="urn:microsoft.com/office/officeart/2008/layout/VerticalCurvedList"/>
    <dgm:cxn modelId="{445C1631-F0EA-4072-9F61-303F0028DAFC}" type="presParOf" srcId="{DA6CEEA6-02DA-43D0-97C2-92F23813E7AD}" destId="{60E27B4F-F493-4F23-BFA6-16D4FF5F6338}" srcOrd="10" destOrd="0" presId="urn:microsoft.com/office/officeart/2008/layout/VerticalCurvedList"/>
    <dgm:cxn modelId="{824EF033-A093-4AED-A06D-8788CBC07070}" type="presParOf" srcId="{60E27B4F-F493-4F23-BFA6-16D4FF5F6338}" destId="{55A8BFA5-770E-4C76-BD88-45AEE28FF213}" srcOrd="0" destOrd="0" presId="urn:microsoft.com/office/officeart/2008/layout/VerticalCurvedList"/>
    <dgm:cxn modelId="{D23DABAB-07FC-4360-92E9-073372626DE5}" type="presParOf" srcId="{DA6CEEA6-02DA-43D0-97C2-92F23813E7AD}" destId="{F192A9D5-E152-4E4B-BDB1-F3F878E6D59E}" srcOrd="11" destOrd="0" presId="urn:microsoft.com/office/officeart/2008/layout/VerticalCurvedList"/>
    <dgm:cxn modelId="{FDF8776B-18D7-4EE5-ACFE-1E7E3B68E6A5}" type="presParOf" srcId="{DA6CEEA6-02DA-43D0-97C2-92F23813E7AD}" destId="{83614805-9BE7-45EB-9093-D36C4F71A184}" srcOrd="12" destOrd="0" presId="urn:microsoft.com/office/officeart/2008/layout/VerticalCurvedList"/>
    <dgm:cxn modelId="{8A7B0D30-7232-45D4-8EC2-16D7CED45E78}" type="presParOf" srcId="{83614805-9BE7-45EB-9093-D36C4F71A184}" destId="{DD9B55C5-B102-48EB-BC1E-CA35F2892580}" srcOrd="0" destOrd="0" presId="urn:microsoft.com/office/officeart/2008/layout/VerticalCurvedList"/>
    <dgm:cxn modelId="{8F254A53-4F53-4D24-B864-474F754C73E8}" type="presParOf" srcId="{DA6CEEA6-02DA-43D0-97C2-92F23813E7AD}" destId="{3A67CB68-9E41-475B-A6B5-CFECF3B37B78}" srcOrd="13" destOrd="0" presId="urn:microsoft.com/office/officeart/2008/layout/VerticalCurvedList"/>
    <dgm:cxn modelId="{42F07A6B-CD62-4CAD-A30F-21C1291848A2}" type="presParOf" srcId="{DA6CEEA6-02DA-43D0-97C2-92F23813E7AD}" destId="{F315B887-66AF-4274-9802-B442E5A62050}" srcOrd="14" destOrd="0" presId="urn:microsoft.com/office/officeart/2008/layout/VerticalCurvedList"/>
    <dgm:cxn modelId="{41243BA0-E8A3-44F8-9475-95ACEFB43369}" type="presParOf" srcId="{F315B887-66AF-4274-9802-B442E5A62050}" destId="{29C2E190-70C8-42F4-8F9C-E693354147A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3AA066-1EBF-44E2-8F2A-99CF966765E2}" type="doc">
      <dgm:prSet loTypeId="urn:microsoft.com/office/officeart/2005/8/layout/target3" loCatId="list" qsTypeId="urn:microsoft.com/office/officeart/2005/8/quickstyle/simple5" qsCatId="simple" csTypeId="urn:microsoft.com/office/officeart/2005/8/colors/accent6_4" csCatId="accent6" phldr="1"/>
      <dgm:spPr/>
      <dgm:t>
        <a:bodyPr/>
        <a:lstStyle/>
        <a:p>
          <a:endParaRPr lang="es-ES"/>
        </a:p>
      </dgm:t>
    </dgm:pt>
    <dgm:pt modelId="{FBCA3FBC-4CE5-4250-AA13-41E8B02F90FD}">
      <dgm:prSet phldrT="[Texto]" custT="1"/>
      <dgm:spPr/>
      <dgm:t>
        <a:bodyPr/>
        <a:lstStyle/>
        <a:p>
          <a:r>
            <a:rPr lang="es-EC" sz="1800" dirty="0" smtClean="0"/>
            <a:t>Bases fisiológicas</a:t>
          </a:r>
          <a:endParaRPr lang="es-ES" sz="1800" dirty="0"/>
        </a:p>
      </dgm:t>
    </dgm:pt>
    <dgm:pt modelId="{38865215-C96C-451D-ACA7-106C972054F6}" type="parTrans" cxnId="{ECEAD9DE-87CA-44DF-A846-4501AE54090F}">
      <dgm:prSet/>
      <dgm:spPr/>
      <dgm:t>
        <a:bodyPr/>
        <a:lstStyle/>
        <a:p>
          <a:endParaRPr lang="es-ES"/>
        </a:p>
      </dgm:t>
    </dgm:pt>
    <dgm:pt modelId="{4731A464-F9AB-446E-8E02-839DF0E7BDBC}" type="sibTrans" cxnId="{ECEAD9DE-87CA-44DF-A846-4501AE54090F}">
      <dgm:prSet/>
      <dgm:spPr/>
      <dgm:t>
        <a:bodyPr/>
        <a:lstStyle/>
        <a:p>
          <a:endParaRPr lang="es-ES"/>
        </a:p>
      </dgm:t>
    </dgm:pt>
    <dgm:pt modelId="{21390590-7E38-47DD-9D71-1F658D66FEDF}">
      <dgm:prSet phldrT="[Texto]" custT="1"/>
      <dgm:spPr/>
      <dgm:t>
        <a:bodyPr/>
        <a:lstStyle/>
        <a:p>
          <a:r>
            <a:rPr lang="es-EC" sz="1400" dirty="0" smtClean="0"/>
            <a:t>Producción de procesos sinápticos</a:t>
          </a:r>
          <a:endParaRPr lang="es-ES" sz="1400" dirty="0"/>
        </a:p>
      </dgm:t>
    </dgm:pt>
    <dgm:pt modelId="{454C780C-8999-425F-8C22-603E2AC78581}" type="parTrans" cxnId="{FAB55777-0431-4C3B-BAE9-781DD0988442}">
      <dgm:prSet/>
      <dgm:spPr/>
      <dgm:t>
        <a:bodyPr/>
        <a:lstStyle/>
        <a:p>
          <a:endParaRPr lang="es-ES"/>
        </a:p>
      </dgm:t>
    </dgm:pt>
    <dgm:pt modelId="{91BAB205-F3DF-471F-8099-908BE340BDB4}" type="sibTrans" cxnId="{FAB55777-0431-4C3B-BAE9-781DD0988442}">
      <dgm:prSet/>
      <dgm:spPr/>
      <dgm:t>
        <a:bodyPr/>
        <a:lstStyle/>
        <a:p>
          <a:endParaRPr lang="es-ES"/>
        </a:p>
      </dgm:t>
    </dgm:pt>
    <dgm:pt modelId="{F081023D-16FB-4C2E-B2C9-13960A9CC113}">
      <dgm:prSet phldrT="[Texto]" custT="1"/>
      <dgm:spPr/>
      <dgm:t>
        <a:bodyPr/>
        <a:lstStyle/>
        <a:p>
          <a:r>
            <a:rPr lang="es-EC" sz="1400" dirty="0" smtClean="0"/>
            <a:t>Experiencia</a:t>
          </a:r>
          <a:endParaRPr lang="es-ES" sz="1400" dirty="0"/>
        </a:p>
      </dgm:t>
    </dgm:pt>
    <dgm:pt modelId="{2B909FF8-102B-4C01-9C7C-0BE422ECF9EA}" type="parTrans" cxnId="{E5860AC0-7167-4B8A-BF2E-64D6E91F8AAF}">
      <dgm:prSet/>
      <dgm:spPr/>
      <dgm:t>
        <a:bodyPr/>
        <a:lstStyle/>
        <a:p>
          <a:endParaRPr lang="es-ES"/>
        </a:p>
      </dgm:t>
    </dgm:pt>
    <dgm:pt modelId="{618A0F54-75D0-45E6-803E-894FD64AEF0A}" type="sibTrans" cxnId="{E5860AC0-7167-4B8A-BF2E-64D6E91F8AAF}">
      <dgm:prSet/>
      <dgm:spPr/>
      <dgm:t>
        <a:bodyPr/>
        <a:lstStyle/>
        <a:p>
          <a:endParaRPr lang="es-ES"/>
        </a:p>
      </dgm:t>
    </dgm:pt>
    <dgm:pt modelId="{1E51BC24-0016-444F-96D2-5EA895830420}">
      <dgm:prSet phldrT="[Texto]" custT="1"/>
      <dgm:spPr/>
      <dgm:t>
        <a:bodyPr/>
        <a:lstStyle/>
        <a:p>
          <a:r>
            <a:rPr lang="es-EC" sz="1800" dirty="0" smtClean="0"/>
            <a:t>Componentes de la propiocepción</a:t>
          </a:r>
          <a:endParaRPr lang="es-ES" sz="1800" dirty="0"/>
        </a:p>
      </dgm:t>
    </dgm:pt>
    <dgm:pt modelId="{B5E687E6-1141-4FA2-B57D-34AF47822AC5}" type="parTrans" cxnId="{CC0D4592-EC67-448F-8046-ED95ECE27A57}">
      <dgm:prSet/>
      <dgm:spPr/>
      <dgm:t>
        <a:bodyPr/>
        <a:lstStyle/>
        <a:p>
          <a:endParaRPr lang="es-ES"/>
        </a:p>
      </dgm:t>
    </dgm:pt>
    <dgm:pt modelId="{697B2BC4-CB77-4139-AFB1-B5ADE17182AE}" type="sibTrans" cxnId="{CC0D4592-EC67-448F-8046-ED95ECE27A57}">
      <dgm:prSet/>
      <dgm:spPr/>
      <dgm:t>
        <a:bodyPr/>
        <a:lstStyle/>
        <a:p>
          <a:endParaRPr lang="es-ES"/>
        </a:p>
      </dgm:t>
    </dgm:pt>
    <dgm:pt modelId="{69958F2B-3CAA-4504-B2DB-8D6193440171}">
      <dgm:prSet phldrT="[Texto]" custT="1"/>
      <dgm:spPr/>
      <dgm:t>
        <a:bodyPr/>
        <a:lstStyle/>
        <a:p>
          <a:r>
            <a:rPr lang="es-EC" sz="1600" dirty="0" err="1" smtClean="0"/>
            <a:t>Estatestesia</a:t>
          </a:r>
          <a:endParaRPr lang="es-ES" sz="1600" dirty="0"/>
        </a:p>
      </dgm:t>
    </dgm:pt>
    <dgm:pt modelId="{E9565CF7-EB3A-47F0-89CA-F8225DED7B90}" type="parTrans" cxnId="{BBF30416-9167-4847-96C4-CA970391FCF8}">
      <dgm:prSet/>
      <dgm:spPr/>
      <dgm:t>
        <a:bodyPr/>
        <a:lstStyle/>
        <a:p>
          <a:endParaRPr lang="es-ES"/>
        </a:p>
      </dgm:t>
    </dgm:pt>
    <dgm:pt modelId="{FB97FA12-3C24-4546-A3CE-45F60A7DCA19}" type="sibTrans" cxnId="{BBF30416-9167-4847-96C4-CA970391FCF8}">
      <dgm:prSet/>
      <dgm:spPr/>
      <dgm:t>
        <a:bodyPr/>
        <a:lstStyle/>
        <a:p>
          <a:endParaRPr lang="es-ES"/>
        </a:p>
      </dgm:t>
    </dgm:pt>
    <dgm:pt modelId="{072C64DD-EFFF-4996-B489-A80AFD04B41B}">
      <dgm:prSet phldrT="[Texto]" custT="1"/>
      <dgm:spPr/>
      <dgm:t>
        <a:bodyPr/>
        <a:lstStyle/>
        <a:p>
          <a:r>
            <a:rPr lang="es-EC" sz="1600" dirty="0" smtClean="0"/>
            <a:t>Cinestesia</a:t>
          </a:r>
          <a:endParaRPr lang="es-ES" sz="1600" dirty="0"/>
        </a:p>
      </dgm:t>
    </dgm:pt>
    <dgm:pt modelId="{CB493950-A765-4942-AF0A-6D7084BDED9A}" type="parTrans" cxnId="{A98E5DF1-EFFF-48C4-AAE6-DA5C37B69E6C}">
      <dgm:prSet/>
      <dgm:spPr/>
      <dgm:t>
        <a:bodyPr/>
        <a:lstStyle/>
        <a:p>
          <a:endParaRPr lang="es-ES"/>
        </a:p>
      </dgm:t>
    </dgm:pt>
    <dgm:pt modelId="{EB985209-6B88-42B0-A784-63D866D97978}" type="sibTrans" cxnId="{A98E5DF1-EFFF-48C4-AAE6-DA5C37B69E6C}">
      <dgm:prSet/>
      <dgm:spPr/>
      <dgm:t>
        <a:bodyPr/>
        <a:lstStyle/>
        <a:p>
          <a:endParaRPr lang="es-ES"/>
        </a:p>
      </dgm:t>
    </dgm:pt>
    <dgm:pt modelId="{B7ACE837-FF84-4F1D-AAEC-316777FBD558}">
      <dgm:prSet phldrT="[Texto]" custT="1"/>
      <dgm:spPr/>
      <dgm:t>
        <a:bodyPr/>
        <a:lstStyle/>
        <a:p>
          <a:r>
            <a:rPr lang="es-EC" sz="1800" dirty="0" smtClean="0"/>
            <a:t>Importancia y beneficios de la propiocepción</a:t>
          </a:r>
          <a:endParaRPr lang="es-ES" sz="1800" dirty="0"/>
        </a:p>
      </dgm:t>
    </dgm:pt>
    <dgm:pt modelId="{D3135E1C-8DE6-447D-8613-15721B70ECAA}" type="sibTrans" cxnId="{7995813B-2396-423C-BA8F-833DCF9397F8}">
      <dgm:prSet/>
      <dgm:spPr/>
      <dgm:t>
        <a:bodyPr/>
        <a:lstStyle/>
        <a:p>
          <a:endParaRPr lang="es-ES"/>
        </a:p>
      </dgm:t>
    </dgm:pt>
    <dgm:pt modelId="{14466E69-4C2B-460C-A1AA-70803F602BD9}" type="parTrans" cxnId="{7995813B-2396-423C-BA8F-833DCF9397F8}">
      <dgm:prSet/>
      <dgm:spPr/>
      <dgm:t>
        <a:bodyPr/>
        <a:lstStyle/>
        <a:p>
          <a:endParaRPr lang="es-ES"/>
        </a:p>
      </dgm:t>
    </dgm:pt>
    <dgm:pt modelId="{B7C44450-6877-4B18-B11F-5183A57A56CC}">
      <dgm:prSet phldrT="[Texto]" custT="1"/>
      <dgm:spPr/>
      <dgm:t>
        <a:bodyPr/>
        <a:lstStyle/>
        <a:p>
          <a:r>
            <a:rPr lang="es-EC" sz="1400" dirty="0" smtClean="0"/>
            <a:t>Fuerza, Procesos reflejos</a:t>
          </a:r>
          <a:endParaRPr lang="es-ES" sz="1400" dirty="0"/>
        </a:p>
      </dgm:t>
    </dgm:pt>
    <dgm:pt modelId="{809FEDB5-AD12-45FF-B968-49BC5F5E23AE}" type="sibTrans" cxnId="{C84E2842-1DAF-43EB-A934-11B717DC62CD}">
      <dgm:prSet/>
      <dgm:spPr/>
      <dgm:t>
        <a:bodyPr/>
        <a:lstStyle/>
        <a:p>
          <a:endParaRPr lang="es-ES"/>
        </a:p>
      </dgm:t>
    </dgm:pt>
    <dgm:pt modelId="{18C11418-A249-4A49-A789-FAF805851543}" type="parTrans" cxnId="{C84E2842-1DAF-43EB-A934-11B717DC62CD}">
      <dgm:prSet/>
      <dgm:spPr/>
      <dgm:t>
        <a:bodyPr/>
        <a:lstStyle/>
        <a:p>
          <a:endParaRPr lang="es-ES"/>
        </a:p>
      </dgm:t>
    </dgm:pt>
    <dgm:pt modelId="{95AF05DC-27AB-4581-948B-88710F5683E1}">
      <dgm:prSet phldrT="[Texto]" custT="1"/>
      <dgm:spPr/>
      <dgm:t>
        <a:bodyPr/>
        <a:lstStyle/>
        <a:p>
          <a:r>
            <a:rPr lang="es-EC" sz="1400" dirty="0" smtClean="0"/>
            <a:t>Propioceptores</a:t>
          </a:r>
          <a:endParaRPr lang="es-ES" sz="1400" dirty="0"/>
        </a:p>
      </dgm:t>
    </dgm:pt>
    <dgm:pt modelId="{2CE97FF6-6E46-4CBD-B431-E120EF9569BB}" type="parTrans" cxnId="{40887A54-F264-4E78-9D20-A8489A427DDF}">
      <dgm:prSet/>
      <dgm:spPr/>
      <dgm:t>
        <a:bodyPr/>
        <a:lstStyle/>
        <a:p>
          <a:endParaRPr lang="es-ES"/>
        </a:p>
      </dgm:t>
    </dgm:pt>
    <dgm:pt modelId="{71CE10A7-15F6-452A-A6E4-253BC879C8EA}" type="sibTrans" cxnId="{40887A54-F264-4E78-9D20-A8489A427DDF}">
      <dgm:prSet/>
      <dgm:spPr/>
      <dgm:t>
        <a:bodyPr/>
        <a:lstStyle/>
        <a:p>
          <a:endParaRPr lang="es-ES"/>
        </a:p>
      </dgm:t>
    </dgm:pt>
    <dgm:pt modelId="{36CC086F-C3BB-46DF-B518-9A9229538CA0}">
      <dgm:prSet phldrT="[Texto]" custT="1"/>
      <dgm:spPr/>
      <dgm:t>
        <a:bodyPr/>
        <a:lstStyle/>
        <a:p>
          <a:r>
            <a:rPr lang="es-EC" sz="1600" dirty="0" smtClean="0"/>
            <a:t>Actividades efectoras</a:t>
          </a:r>
          <a:endParaRPr lang="es-ES" sz="1600" dirty="0"/>
        </a:p>
      </dgm:t>
    </dgm:pt>
    <dgm:pt modelId="{1F6B284A-D684-4422-BE28-6DCBD140A287}" type="parTrans" cxnId="{BE34E355-C453-4521-90FF-A1B2943EB956}">
      <dgm:prSet/>
      <dgm:spPr/>
      <dgm:t>
        <a:bodyPr/>
        <a:lstStyle/>
        <a:p>
          <a:endParaRPr lang="es-ES"/>
        </a:p>
      </dgm:t>
    </dgm:pt>
    <dgm:pt modelId="{7CA40A79-476A-4663-8CF2-E264AB197394}" type="sibTrans" cxnId="{BE34E355-C453-4521-90FF-A1B2943EB956}">
      <dgm:prSet/>
      <dgm:spPr/>
      <dgm:t>
        <a:bodyPr/>
        <a:lstStyle/>
        <a:p>
          <a:endParaRPr lang="es-ES"/>
        </a:p>
      </dgm:t>
    </dgm:pt>
    <dgm:pt modelId="{7C5CCA8F-A8B7-4B56-97AC-B85EC1A9EF80}">
      <dgm:prSet phldrT="[Texto]" custT="1"/>
      <dgm:spPr/>
      <dgm:t>
        <a:bodyPr/>
        <a:lstStyle/>
        <a:p>
          <a:r>
            <a:rPr lang="es-EC" sz="1400" dirty="0" smtClean="0"/>
            <a:t>Flexibilidad, Coordinación</a:t>
          </a:r>
          <a:endParaRPr lang="es-ES" sz="1400" dirty="0"/>
        </a:p>
      </dgm:t>
    </dgm:pt>
    <dgm:pt modelId="{7CB83CC0-C133-464D-B071-8BBF4502BA52}" type="parTrans" cxnId="{8ED3DBE0-8950-4A65-99A7-E05C164EDC1B}">
      <dgm:prSet/>
      <dgm:spPr/>
      <dgm:t>
        <a:bodyPr/>
        <a:lstStyle/>
        <a:p>
          <a:endParaRPr lang="es-ES"/>
        </a:p>
      </dgm:t>
    </dgm:pt>
    <dgm:pt modelId="{8EF7812F-8DB7-4A62-85D8-31758D341E2A}" type="sibTrans" cxnId="{8ED3DBE0-8950-4A65-99A7-E05C164EDC1B}">
      <dgm:prSet/>
      <dgm:spPr/>
      <dgm:t>
        <a:bodyPr/>
        <a:lstStyle/>
        <a:p>
          <a:endParaRPr lang="es-ES"/>
        </a:p>
      </dgm:t>
    </dgm:pt>
    <dgm:pt modelId="{A742258E-6F73-4B6A-9EC4-E7678C8F3EEA}">
      <dgm:prSet phldrT="[Texto]" custT="1"/>
      <dgm:spPr/>
      <dgm:t>
        <a:bodyPr/>
        <a:lstStyle/>
        <a:p>
          <a:r>
            <a:rPr lang="es-EC" sz="1400" dirty="0" smtClean="0"/>
            <a:t>Regulación espacio temporal</a:t>
          </a:r>
          <a:endParaRPr lang="es-ES" sz="1400" dirty="0"/>
        </a:p>
      </dgm:t>
    </dgm:pt>
    <dgm:pt modelId="{09FE1F95-1958-4EFB-BD17-2369F6284D96}" type="parTrans" cxnId="{31674A0C-AC13-4A2A-AB85-0E59D012F78E}">
      <dgm:prSet/>
      <dgm:spPr/>
      <dgm:t>
        <a:bodyPr/>
        <a:lstStyle/>
        <a:p>
          <a:endParaRPr lang="es-ES"/>
        </a:p>
      </dgm:t>
    </dgm:pt>
    <dgm:pt modelId="{40315661-A27E-466C-B197-1C1B5B61F6A5}" type="sibTrans" cxnId="{31674A0C-AC13-4A2A-AB85-0E59D012F78E}">
      <dgm:prSet/>
      <dgm:spPr/>
      <dgm:t>
        <a:bodyPr/>
        <a:lstStyle/>
        <a:p>
          <a:endParaRPr lang="es-ES"/>
        </a:p>
      </dgm:t>
    </dgm:pt>
    <dgm:pt modelId="{B0B9EFAA-D9EB-4ADD-B010-F5B7A0627B0A}">
      <dgm:prSet phldrT="[Texto]" custT="1"/>
      <dgm:spPr/>
      <dgm:t>
        <a:bodyPr/>
        <a:lstStyle/>
        <a:p>
          <a:r>
            <a:rPr lang="es-EC" sz="1400" dirty="0" smtClean="0"/>
            <a:t>Ritmo</a:t>
          </a:r>
          <a:endParaRPr lang="es-ES" sz="1400" dirty="0"/>
        </a:p>
      </dgm:t>
    </dgm:pt>
    <dgm:pt modelId="{C1840880-074D-42DE-8683-C712ECB955A5}" type="parTrans" cxnId="{C3CA89E5-D3D8-4F16-94A1-901C5D974610}">
      <dgm:prSet/>
      <dgm:spPr/>
      <dgm:t>
        <a:bodyPr/>
        <a:lstStyle/>
        <a:p>
          <a:endParaRPr lang="es-ES"/>
        </a:p>
      </dgm:t>
    </dgm:pt>
    <dgm:pt modelId="{BA348C53-31A5-46A4-97ED-02448D7CBD34}" type="sibTrans" cxnId="{C3CA89E5-D3D8-4F16-94A1-901C5D974610}">
      <dgm:prSet/>
      <dgm:spPr/>
      <dgm:t>
        <a:bodyPr/>
        <a:lstStyle/>
        <a:p>
          <a:endParaRPr lang="es-ES"/>
        </a:p>
      </dgm:t>
    </dgm:pt>
    <dgm:pt modelId="{FB508495-00F2-4915-B4CC-FEA659AAB078}">
      <dgm:prSet phldrT="[Texto]" custT="1"/>
      <dgm:spPr/>
      <dgm:t>
        <a:bodyPr/>
        <a:lstStyle/>
        <a:p>
          <a:r>
            <a:rPr lang="es-EC" sz="1400" dirty="0" smtClean="0"/>
            <a:t>Equilibrio, orientación espacial</a:t>
          </a:r>
          <a:endParaRPr lang="es-ES" sz="1400" dirty="0"/>
        </a:p>
      </dgm:t>
    </dgm:pt>
    <dgm:pt modelId="{1FD0FDE7-D98E-4875-9D1D-0161397A8390}" type="parTrans" cxnId="{9AEA7275-12D3-4075-B6DA-A07DC2F23841}">
      <dgm:prSet/>
      <dgm:spPr/>
      <dgm:t>
        <a:bodyPr/>
        <a:lstStyle/>
        <a:p>
          <a:endParaRPr lang="es-ES"/>
        </a:p>
      </dgm:t>
    </dgm:pt>
    <dgm:pt modelId="{ADE9C446-D39E-4A88-91C7-E91CC3832CF9}" type="sibTrans" cxnId="{9AEA7275-12D3-4075-B6DA-A07DC2F23841}">
      <dgm:prSet/>
      <dgm:spPr/>
      <dgm:t>
        <a:bodyPr/>
        <a:lstStyle/>
        <a:p>
          <a:endParaRPr lang="es-ES"/>
        </a:p>
      </dgm:t>
    </dgm:pt>
    <dgm:pt modelId="{059CDC1D-132A-4F0D-B565-F141C272F5AE}" type="pres">
      <dgm:prSet presAssocID="{003AA066-1EBF-44E2-8F2A-99CF966765E2}" presName="Name0" presStyleCnt="0">
        <dgm:presLayoutVars>
          <dgm:chMax val="7"/>
          <dgm:dir/>
          <dgm:animLvl val="lvl"/>
          <dgm:resizeHandles val="exact"/>
        </dgm:presLayoutVars>
      </dgm:prSet>
      <dgm:spPr/>
    </dgm:pt>
    <dgm:pt modelId="{7076A810-73DB-45DA-B7C3-641104116EAA}" type="pres">
      <dgm:prSet presAssocID="{FBCA3FBC-4CE5-4250-AA13-41E8B02F90FD}" presName="circle1" presStyleLbl="node1" presStyleIdx="0" presStyleCnt="3"/>
      <dgm:spPr/>
    </dgm:pt>
    <dgm:pt modelId="{09DAF392-AA5A-4924-9286-3A20950FB8A6}" type="pres">
      <dgm:prSet presAssocID="{FBCA3FBC-4CE5-4250-AA13-41E8B02F90FD}" presName="space" presStyleCnt="0"/>
      <dgm:spPr/>
    </dgm:pt>
    <dgm:pt modelId="{455A881B-464C-4CC3-B221-3331FE5EE9B6}" type="pres">
      <dgm:prSet presAssocID="{FBCA3FBC-4CE5-4250-AA13-41E8B02F90FD}" presName="rect1" presStyleLbl="alignAcc1" presStyleIdx="0" presStyleCnt="3" custLinFactNeighborX="621" custLinFactNeighborY="-1645"/>
      <dgm:spPr/>
      <dgm:t>
        <a:bodyPr/>
        <a:lstStyle/>
        <a:p>
          <a:endParaRPr lang="es-ES"/>
        </a:p>
      </dgm:t>
    </dgm:pt>
    <dgm:pt modelId="{F9ED58DF-0D05-422C-B746-F396F6B7FA45}" type="pres">
      <dgm:prSet presAssocID="{1E51BC24-0016-444F-96D2-5EA895830420}" presName="vertSpace2" presStyleLbl="node1" presStyleIdx="0" presStyleCnt="3"/>
      <dgm:spPr/>
    </dgm:pt>
    <dgm:pt modelId="{D7A6C87B-A1DC-47FD-99DD-C50C130E05CD}" type="pres">
      <dgm:prSet presAssocID="{1E51BC24-0016-444F-96D2-5EA895830420}" presName="circle2" presStyleLbl="node1" presStyleIdx="1" presStyleCnt="3"/>
      <dgm:spPr/>
    </dgm:pt>
    <dgm:pt modelId="{10279337-3E37-4FF1-8406-D5BA0C107427}" type="pres">
      <dgm:prSet presAssocID="{1E51BC24-0016-444F-96D2-5EA895830420}" presName="rect2" presStyleLbl="alignAcc1" presStyleIdx="1" presStyleCnt="3"/>
      <dgm:spPr/>
      <dgm:t>
        <a:bodyPr/>
        <a:lstStyle/>
        <a:p>
          <a:endParaRPr lang="es-ES"/>
        </a:p>
      </dgm:t>
    </dgm:pt>
    <dgm:pt modelId="{9CA3E16C-EAAD-4E47-A68A-C5D99AA3E497}" type="pres">
      <dgm:prSet presAssocID="{B7ACE837-FF84-4F1D-AAEC-316777FBD558}" presName="vertSpace3" presStyleLbl="node1" presStyleIdx="1" presStyleCnt="3"/>
      <dgm:spPr/>
    </dgm:pt>
    <dgm:pt modelId="{3D6DD3F7-C133-4D02-ABB8-9C0714F72C91}" type="pres">
      <dgm:prSet presAssocID="{B7ACE837-FF84-4F1D-AAEC-316777FBD558}" presName="circle3" presStyleLbl="node1" presStyleIdx="2" presStyleCnt="3"/>
      <dgm:spPr/>
    </dgm:pt>
    <dgm:pt modelId="{4902DCCB-7668-4B51-A897-7FCD65E3495D}" type="pres">
      <dgm:prSet presAssocID="{B7ACE837-FF84-4F1D-AAEC-316777FBD558}" presName="rect3" presStyleLbl="alignAcc1" presStyleIdx="2" presStyleCnt="3"/>
      <dgm:spPr/>
      <dgm:t>
        <a:bodyPr/>
        <a:lstStyle/>
        <a:p>
          <a:endParaRPr lang="es-ES"/>
        </a:p>
      </dgm:t>
    </dgm:pt>
    <dgm:pt modelId="{F399360C-5421-48AA-BCB7-A90E0AB3E334}" type="pres">
      <dgm:prSet presAssocID="{FBCA3FBC-4CE5-4250-AA13-41E8B02F90FD}" presName="rect1ParTx" presStyleLbl="alignAcc1" presStyleIdx="2" presStyleCnt="3">
        <dgm:presLayoutVars>
          <dgm:chMax val="1"/>
          <dgm:bulletEnabled val="1"/>
        </dgm:presLayoutVars>
      </dgm:prSet>
      <dgm:spPr/>
      <dgm:t>
        <a:bodyPr/>
        <a:lstStyle/>
        <a:p>
          <a:endParaRPr lang="es-ES"/>
        </a:p>
      </dgm:t>
    </dgm:pt>
    <dgm:pt modelId="{B4032F91-7FC7-42F2-8361-5DE1D91804DB}" type="pres">
      <dgm:prSet presAssocID="{FBCA3FBC-4CE5-4250-AA13-41E8B02F90FD}" presName="rect1ChTx" presStyleLbl="alignAcc1" presStyleIdx="2" presStyleCnt="3">
        <dgm:presLayoutVars>
          <dgm:bulletEnabled val="1"/>
        </dgm:presLayoutVars>
      </dgm:prSet>
      <dgm:spPr/>
      <dgm:t>
        <a:bodyPr/>
        <a:lstStyle/>
        <a:p>
          <a:endParaRPr lang="es-ES"/>
        </a:p>
      </dgm:t>
    </dgm:pt>
    <dgm:pt modelId="{4D89FCB0-A3A5-4587-A643-9301C6934227}" type="pres">
      <dgm:prSet presAssocID="{1E51BC24-0016-444F-96D2-5EA895830420}" presName="rect2ParTx" presStyleLbl="alignAcc1" presStyleIdx="2" presStyleCnt="3">
        <dgm:presLayoutVars>
          <dgm:chMax val="1"/>
          <dgm:bulletEnabled val="1"/>
        </dgm:presLayoutVars>
      </dgm:prSet>
      <dgm:spPr/>
      <dgm:t>
        <a:bodyPr/>
        <a:lstStyle/>
        <a:p>
          <a:endParaRPr lang="es-ES"/>
        </a:p>
      </dgm:t>
    </dgm:pt>
    <dgm:pt modelId="{A0D6DE77-44F0-4323-8131-2396633A3670}" type="pres">
      <dgm:prSet presAssocID="{1E51BC24-0016-444F-96D2-5EA895830420}" presName="rect2ChTx" presStyleLbl="alignAcc1" presStyleIdx="2" presStyleCnt="3">
        <dgm:presLayoutVars>
          <dgm:bulletEnabled val="1"/>
        </dgm:presLayoutVars>
      </dgm:prSet>
      <dgm:spPr/>
      <dgm:t>
        <a:bodyPr/>
        <a:lstStyle/>
        <a:p>
          <a:endParaRPr lang="es-ES"/>
        </a:p>
      </dgm:t>
    </dgm:pt>
    <dgm:pt modelId="{02F98581-56B5-4CF7-9554-BB354E1C0EFF}" type="pres">
      <dgm:prSet presAssocID="{B7ACE837-FF84-4F1D-AAEC-316777FBD558}" presName="rect3ParTx" presStyleLbl="alignAcc1" presStyleIdx="2" presStyleCnt="3">
        <dgm:presLayoutVars>
          <dgm:chMax val="1"/>
          <dgm:bulletEnabled val="1"/>
        </dgm:presLayoutVars>
      </dgm:prSet>
      <dgm:spPr/>
      <dgm:t>
        <a:bodyPr/>
        <a:lstStyle/>
        <a:p>
          <a:endParaRPr lang="es-ES"/>
        </a:p>
      </dgm:t>
    </dgm:pt>
    <dgm:pt modelId="{587082A9-4A15-4399-9FC2-504A10EB8313}" type="pres">
      <dgm:prSet presAssocID="{B7ACE837-FF84-4F1D-AAEC-316777FBD558}" presName="rect3ChTx" presStyleLbl="alignAcc1" presStyleIdx="2" presStyleCnt="3">
        <dgm:presLayoutVars>
          <dgm:bulletEnabled val="1"/>
        </dgm:presLayoutVars>
      </dgm:prSet>
      <dgm:spPr/>
      <dgm:t>
        <a:bodyPr/>
        <a:lstStyle/>
        <a:p>
          <a:endParaRPr lang="es-ES"/>
        </a:p>
      </dgm:t>
    </dgm:pt>
  </dgm:ptLst>
  <dgm:cxnLst>
    <dgm:cxn modelId="{F587FD88-DF64-4502-9441-7353704CF8BB}" type="presOf" srcId="{36CC086F-C3BB-46DF-B518-9A9229538CA0}" destId="{A0D6DE77-44F0-4323-8131-2396633A3670}" srcOrd="0" destOrd="2" presId="urn:microsoft.com/office/officeart/2005/8/layout/target3"/>
    <dgm:cxn modelId="{5C983466-C443-4F64-885F-2CB45812D0F0}" type="presOf" srcId="{F081023D-16FB-4C2E-B2C9-13960A9CC113}" destId="{B4032F91-7FC7-42F2-8361-5DE1D91804DB}" srcOrd="0" destOrd="1" presId="urn:microsoft.com/office/officeart/2005/8/layout/target3"/>
    <dgm:cxn modelId="{46B695F4-DA8F-4F33-A5AB-6CEED2001E51}" type="presOf" srcId="{003AA066-1EBF-44E2-8F2A-99CF966765E2}" destId="{059CDC1D-132A-4F0D-B565-F141C272F5AE}" srcOrd="0" destOrd="0" presId="urn:microsoft.com/office/officeart/2005/8/layout/target3"/>
    <dgm:cxn modelId="{7995813B-2396-423C-BA8F-833DCF9397F8}" srcId="{003AA066-1EBF-44E2-8F2A-99CF966765E2}" destId="{B7ACE837-FF84-4F1D-AAEC-316777FBD558}" srcOrd="2" destOrd="0" parTransId="{14466E69-4C2B-460C-A1AA-70803F602BD9}" sibTransId="{D3135E1C-8DE6-447D-8613-15721B70ECAA}"/>
    <dgm:cxn modelId="{661B395F-62DD-45FA-99B4-46FF63E6AC9F}" type="presOf" srcId="{A742258E-6F73-4B6A-9EC4-E7678C8F3EEA}" destId="{587082A9-4A15-4399-9FC2-504A10EB8313}" srcOrd="0" destOrd="2" presId="urn:microsoft.com/office/officeart/2005/8/layout/target3"/>
    <dgm:cxn modelId="{FAB55777-0431-4C3B-BAE9-781DD0988442}" srcId="{FBCA3FBC-4CE5-4250-AA13-41E8B02F90FD}" destId="{21390590-7E38-47DD-9D71-1F658D66FEDF}" srcOrd="0" destOrd="0" parTransId="{454C780C-8999-425F-8C22-603E2AC78581}" sibTransId="{91BAB205-F3DF-471F-8099-908BE340BDB4}"/>
    <dgm:cxn modelId="{C045AAF2-8B9B-4181-BF10-C1D706FA7011}" type="presOf" srcId="{B0B9EFAA-D9EB-4ADD-B010-F5B7A0627B0A}" destId="{587082A9-4A15-4399-9FC2-504A10EB8313}" srcOrd="0" destOrd="4" presId="urn:microsoft.com/office/officeart/2005/8/layout/target3"/>
    <dgm:cxn modelId="{3DBE03AA-97E5-4DD0-ADC3-CA78A31C39BF}" type="presOf" srcId="{072C64DD-EFFF-4996-B489-A80AFD04B41B}" destId="{A0D6DE77-44F0-4323-8131-2396633A3670}" srcOrd="0" destOrd="1" presId="urn:microsoft.com/office/officeart/2005/8/layout/target3"/>
    <dgm:cxn modelId="{F1A56A2C-C50E-4033-AF08-6924209A72CD}" type="presOf" srcId="{FBCA3FBC-4CE5-4250-AA13-41E8B02F90FD}" destId="{F399360C-5421-48AA-BCB7-A90E0AB3E334}" srcOrd="1" destOrd="0" presId="urn:microsoft.com/office/officeart/2005/8/layout/target3"/>
    <dgm:cxn modelId="{A98E5DF1-EFFF-48C4-AAE6-DA5C37B69E6C}" srcId="{1E51BC24-0016-444F-96D2-5EA895830420}" destId="{072C64DD-EFFF-4996-B489-A80AFD04B41B}" srcOrd="1" destOrd="0" parTransId="{CB493950-A765-4942-AF0A-6D7084BDED9A}" sibTransId="{EB985209-6B88-42B0-A784-63D866D97978}"/>
    <dgm:cxn modelId="{C3CA89E5-D3D8-4F16-94A1-901C5D974610}" srcId="{B7ACE837-FF84-4F1D-AAEC-316777FBD558}" destId="{B0B9EFAA-D9EB-4ADD-B010-F5B7A0627B0A}" srcOrd="4" destOrd="0" parTransId="{C1840880-074D-42DE-8683-C712ECB955A5}" sibTransId="{BA348C53-31A5-46A4-97ED-02448D7CBD34}"/>
    <dgm:cxn modelId="{DDF98BB3-02E3-4E93-9CE5-D58AA47DD950}" type="presOf" srcId="{FBCA3FBC-4CE5-4250-AA13-41E8B02F90FD}" destId="{455A881B-464C-4CC3-B221-3331FE5EE9B6}" srcOrd="0" destOrd="0" presId="urn:microsoft.com/office/officeart/2005/8/layout/target3"/>
    <dgm:cxn modelId="{C84E2842-1DAF-43EB-A934-11B717DC62CD}" srcId="{B7ACE837-FF84-4F1D-AAEC-316777FBD558}" destId="{B7C44450-6877-4B18-B11F-5183A57A56CC}" srcOrd="0" destOrd="0" parTransId="{18C11418-A249-4A49-A789-FAF805851543}" sibTransId="{809FEDB5-AD12-45FF-B968-49BC5F5E23AE}"/>
    <dgm:cxn modelId="{ECEAD9DE-87CA-44DF-A846-4501AE54090F}" srcId="{003AA066-1EBF-44E2-8F2A-99CF966765E2}" destId="{FBCA3FBC-4CE5-4250-AA13-41E8B02F90FD}" srcOrd="0" destOrd="0" parTransId="{38865215-C96C-451D-ACA7-106C972054F6}" sibTransId="{4731A464-F9AB-446E-8E02-839DF0E7BDBC}"/>
    <dgm:cxn modelId="{1AA5AA12-8B6F-41F4-940A-525AD4327543}" type="presOf" srcId="{69958F2B-3CAA-4504-B2DB-8D6193440171}" destId="{A0D6DE77-44F0-4323-8131-2396633A3670}" srcOrd="0" destOrd="0" presId="urn:microsoft.com/office/officeart/2005/8/layout/target3"/>
    <dgm:cxn modelId="{BBF30416-9167-4847-96C4-CA970391FCF8}" srcId="{1E51BC24-0016-444F-96D2-5EA895830420}" destId="{69958F2B-3CAA-4504-B2DB-8D6193440171}" srcOrd="0" destOrd="0" parTransId="{E9565CF7-EB3A-47F0-89CA-F8225DED7B90}" sibTransId="{FB97FA12-3C24-4546-A3CE-45F60A7DCA19}"/>
    <dgm:cxn modelId="{8ED3DBE0-8950-4A65-99A7-E05C164EDC1B}" srcId="{B7ACE837-FF84-4F1D-AAEC-316777FBD558}" destId="{7C5CCA8F-A8B7-4B56-97AC-B85EC1A9EF80}" srcOrd="1" destOrd="0" parTransId="{7CB83CC0-C133-464D-B071-8BBF4502BA52}" sibTransId="{8EF7812F-8DB7-4A62-85D8-31758D341E2A}"/>
    <dgm:cxn modelId="{40887A54-F264-4E78-9D20-A8489A427DDF}" srcId="{FBCA3FBC-4CE5-4250-AA13-41E8B02F90FD}" destId="{95AF05DC-27AB-4581-948B-88710F5683E1}" srcOrd="2" destOrd="0" parTransId="{2CE97FF6-6E46-4CBD-B431-E120EF9569BB}" sibTransId="{71CE10A7-15F6-452A-A6E4-253BC879C8EA}"/>
    <dgm:cxn modelId="{0AA92B87-F92C-4BDB-A658-8DA94D7B6DFD}" type="presOf" srcId="{1E51BC24-0016-444F-96D2-5EA895830420}" destId="{10279337-3E37-4FF1-8406-D5BA0C107427}" srcOrd="0" destOrd="0" presId="urn:microsoft.com/office/officeart/2005/8/layout/target3"/>
    <dgm:cxn modelId="{E5860AC0-7167-4B8A-BF2E-64D6E91F8AAF}" srcId="{FBCA3FBC-4CE5-4250-AA13-41E8B02F90FD}" destId="{F081023D-16FB-4C2E-B2C9-13960A9CC113}" srcOrd="1" destOrd="0" parTransId="{2B909FF8-102B-4C01-9C7C-0BE422ECF9EA}" sibTransId="{618A0F54-75D0-45E6-803E-894FD64AEF0A}"/>
    <dgm:cxn modelId="{BE34E355-C453-4521-90FF-A1B2943EB956}" srcId="{1E51BC24-0016-444F-96D2-5EA895830420}" destId="{36CC086F-C3BB-46DF-B518-9A9229538CA0}" srcOrd="2" destOrd="0" parTransId="{1F6B284A-D684-4422-BE28-6DCBD140A287}" sibTransId="{7CA40A79-476A-4663-8CF2-E264AB197394}"/>
    <dgm:cxn modelId="{CC0D4592-EC67-448F-8046-ED95ECE27A57}" srcId="{003AA066-1EBF-44E2-8F2A-99CF966765E2}" destId="{1E51BC24-0016-444F-96D2-5EA895830420}" srcOrd="1" destOrd="0" parTransId="{B5E687E6-1141-4FA2-B57D-34AF47822AC5}" sibTransId="{697B2BC4-CB77-4139-AFB1-B5ADE17182AE}"/>
    <dgm:cxn modelId="{17F592A7-9F50-49DA-9AC6-50A840A5DDBC}" type="presOf" srcId="{95AF05DC-27AB-4581-948B-88710F5683E1}" destId="{B4032F91-7FC7-42F2-8361-5DE1D91804DB}" srcOrd="0" destOrd="2" presId="urn:microsoft.com/office/officeart/2005/8/layout/target3"/>
    <dgm:cxn modelId="{18C0DB4B-B771-41C7-A3AC-15B58DE5D678}" type="presOf" srcId="{B7ACE837-FF84-4F1D-AAEC-316777FBD558}" destId="{4902DCCB-7668-4B51-A897-7FCD65E3495D}" srcOrd="0" destOrd="0" presId="urn:microsoft.com/office/officeart/2005/8/layout/target3"/>
    <dgm:cxn modelId="{3B05D7D2-DD90-4D4F-B168-8D9074746CDE}" type="presOf" srcId="{7C5CCA8F-A8B7-4B56-97AC-B85EC1A9EF80}" destId="{587082A9-4A15-4399-9FC2-504A10EB8313}" srcOrd="0" destOrd="1" presId="urn:microsoft.com/office/officeart/2005/8/layout/target3"/>
    <dgm:cxn modelId="{BFEA36BD-5473-4A88-B2B5-3416552B13A0}" type="presOf" srcId="{FB508495-00F2-4915-B4CC-FEA659AAB078}" destId="{587082A9-4A15-4399-9FC2-504A10EB8313}" srcOrd="0" destOrd="3" presId="urn:microsoft.com/office/officeart/2005/8/layout/target3"/>
    <dgm:cxn modelId="{203BD589-00EB-4560-9ADD-DD719D42B90B}" type="presOf" srcId="{B7C44450-6877-4B18-B11F-5183A57A56CC}" destId="{587082A9-4A15-4399-9FC2-504A10EB8313}" srcOrd="0" destOrd="0" presId="urn:microsoft.com/office/officeart/2005/8/layout/target3"/>
    <dgm:cxn modelId="{9AEA7275-12D3-4075-B6DA-A07DC2F23841}" srcId="{B7ACE837-FF84-4F1D-AAEC-316777FBD558}" destId="{FB508495-00F2-4915-B4CC-FEA659AAB078}" srcOrd="3" destOrd="0" parTransId="{1FD0FDE7-D98E-4875-9D1D-0161397A8390}" sibTransId="{ADE9C446-D39E-4A88-91C7-E91CC3832CF9}"/>
    <dgm:cxn modelId="{D4B52C3F-7BE2-4796-8C51-E1BC91774281}" type="presOf" srcId="{B7ACE837-FF84-4F1D-AAEC-316777FBD558}" destId="{02F98581-56B5-4CF7-9554-BB354E1C0EFF}" srcOrd="1" destOrd="0" presId="urn:microsoft.com/office/officeart/2005/8/layout/target3"/>
    <dgm:cxn modelId="{31674A0C-AC13-4A2A-AB85-0E59D012F78E}" srcId="{B7ACE837-FF84-4F1D-AAEC-316777FBD558}" destId="{A742258E-6F73-4B6A-9EC4-E7678C8F3EEA}" srcOrd="2" destOrd="0" parTransId="{09FE1F95-1958-4EFB-BD17-2369F6284D96}" sibTransId="{40315661-A27E-466C-B197-1C1B5B61F6A5}"/>
    <dgm:cxn modelId="{D49A6E1D-78B4-41CC-9F45-0C2C38518323}" type="presOf" srcId="{1E51BC24-0016-444F-96D2-5EA895830420}" destId="{4D89FCB0-A3A5-4587-A643-9301C6934227}" srcOrd="1" destOrd="0" presId="urn:microsoft.com/office/officeart/2005/8/layout/target3"/>
    <dgm:cxn modelId="{9CC0BBB4-DB29-478C-80D7-2194D6E74977}" type="presOf" srcId="{21390590-7E38-47DD-9D71-1F658D66FEDF}" destId="{B4032F91-7FC7-42F2-8361-5DE1D91804DB}" srcOrd="0" destOrd="0" presId="urn:microsoft.com/office/officeart/2005/8/layout/target3"/>
    <dgm:cxn modelId="{475C278F-E035-461A-ADB2-31F82D146316}" type="presParOf" srcId="{059CDC1D-132A-4F0D-B565-F141C272F5AE}" destId="{7076A810-73DB-45DA-B7C3-641104116EAA}" srcOrd="0" destOrd="0" presId="urn:microsoft.com/office/officeart/2005/8/layout/target3"/>
    <dgm:cxn modelId="{5BEB3964-2618-4762-9C8F-F2FCB96AE53F}" type="presParOf" srcId="{059CDC1D-132A-4F0D-B565-F141C272F5AE}" destId="{09DAF392-AA5A-4924-9286-3A20950FB8A6}" srcOrd="1" destOrd="0" presId="urn:microsoft.com/office/officeart/2005/8/layout/target3"/>
    <dgm:cxn modelId="{43872119-AC0E-4AAA-A6E7-DB2D50F52EDC}" type="presParOf" srcId="{059CDC1D-132A-4F0D-B565-F141C272F5AE}" destId="{455A881B-464C-4CC3-B221-3331FE5EE9B6}" srcOrd="2" destOrd="0" presId="urn:microsoft.com/office/officeart/2005/8/layout/target3"/>
    <dgm:cxn modelId="{D4E5CF34-CF19-447F-8337-0EBBC090DABA}" type="presParOf" srcId="{059CDC1D-132A-4F0D-B565-F141C272F5AE}" destId="{F9ED58DF-0D05-422C-B746-F396F6B7FA45}" srcOrd="3" destOrd="0" presId="urn:microsoft.com/office/officeart/2005/8/layout/target3"/>
    <dgm:cxn modelId="{A0CB7C75-D7FF-445B-B828-DCD45719D213}" type="presParOf" srcId="{059CDC1D-132A-4F0D-B565-F141C272F5AE}" destId="{D7A6C87B-A1DC-47FD-99DD-C50C130E05CD}" srcOrd="4" destOrd="0" presId="urn:microsoft.com/office/officeart/2005/8/layout/target3"/>
    <dgm:cxn modelId="{BFE38624-4279-4E47-82B4-E630CCC67B78}" type="presParOf" srcId="{059CDC1D-132A-4F0D-B565-F141C272F5AE}" destId="{10279337-3E37-4FF1-8406-D5BA0C107427}" srcOrd="5" destOrd="0" presId="urn:microsoft.com/office/officeart/2005/8/layout/target3"/>
    <dgm:cxn modelId="{F9BC7CF9-EDCA-481B-9E8A-67F609108332}" type="presParOf" srcId="{059CDC1D-132A-4F0D-B565-F141C272F5AE}" destId="{9CA3E16C-EAAD-4E47-A68A-C5D99AA3E497}" srcOrd="6" destOrd="0" presId="urn:microsoft.com/office/officeart/2005/8/layout/target3"/>
    <dgm:cxn modelId="{959F228D-606D-41A8-9688-CE9256079DAE}" type="presParOf" srcId="{059CDC1D-132A-4F0D-B565-F141C272F5AE}" destId="{3D6DD3F7-C133-4D02-ABB8-9C0714F72C91}" srcOrd="7" destOrd="0" presId="urn:microsoft.com/office/officeart/2005/8/layout/target3"/>
    <dgm:cxn modelId="{52200498-FECF-4FB0-AE2E-33AFF9FE108E}" type="presParOf" srcId="{059CDC1D-132A-4F0D-B565-F141C272F5AE}" destId="{4902DCCB-7668-4B51-A897-7FCD65E3495D}" srcOrd="8" destOrd="0" presId="urn:microsoft.com/office/officeart/2005/8/layout/target3"/>
    <dgm:cxn modelId="{36E2D232-2B20-41FE-821B-057BE2EB3897}" type="presParOf" srcId="{059CDC1D-132A-4F0D-B565-F141C272F5AE}" destId="{F399360C-5421-48AA-BCB7-A90E0AB3E334}" srcOrd="9" destOrd="0" presId="urn:microsoft.com/office/officeart/2005/8/layout/target3"/>
    <dgm:cxn modelId="{B0F0946F-35C4-435F-BCB3-96D149BD1D8E}" type="presParOf" srcId="{059CDC1D-132A-4F0D-B565-F141C272F5AE}" destId="{B4032F91-7FC7-42F2-8361-5DE1D91804DB}" srcOrd="10" destOrd="0" presId="urn:microsoft.com/office/officeart/2005/8/layout/target3"/>
    <dgm:cxn modelId="{A50C7485-57F6-4064-8F3F-C9E3342FF9D1}" type="presParOf" srcId="{059CDC1D-132A-4F0D-B565-F141C272F5AE}" destId="{4D89FCB0-A3A5-4587-A643-9301C6934227}" srcOrd="11" destOrd="0" presId="urn:microsoft.com/office/officeart/2005/8/layout/target3"/>
    <dgm:cxn modelId="{4C5E3421-4672-4C7A-801F-5E85FB91CEDA}" type="presParOf" srcId="{059CDC1D-132A-4F0D-B565-F141C272F5AE}" destId="{A0D6DE77-44F0-4323-8131-2396633A3670}" srcOrd="12" destOrd="0" presId="urn:microsoft.com/office/officeart/2005/8/layout/target3"/>
    <dgm:cxn modelId="{94B16841-E38F-4C44-A91E-90757E0A7A32}" type="presParOf" srcId="{059CDC1D-132A-4F0D-B565-F141C272F5AE}" destId="{02F98581-56B5-4CF7-9554-BB354E1C0EFF}" srcOrd="13" destOrd="0" presId="urn:microsoft.com/office/officeart/2005/8/layout/target3"/>
    <dgm:cxn modelId="{291C4A23-FE57-4623-855B-DDB21BFFECD8}" type="presParOf" srcId="{059CDC1D-132A-4F0D-B565-F141C272F5AE}" destId="{587082A9-4A15-4399-9FC2-504A10EB831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961E33-9C18-490F-9293-AD1D36059A47}" type="doc">
      <dgm:prSet loTypeId="urn:microsoft.com/office/officeart/2005/8/layout/vList6" loCatId="list" qsTypeId="urn:microsoft.com/office/officeart/2005/8/quickstyle/simple3" qsCatId="simple" csTypeId="urn:microsoft.com/office/officeart/2005/8/colors/accent6_5" csCatId="accent6" phldr="1"/>
      <dgm:spPr/>
      <dgm:t>
        <a:bodyPr/>
        <a:lstStyle/>
        <a:p>
          <a:endParaRPr lang="es-ES"/>
        </a:p>
      </dgm:t>
    </dgm:pt>
    <dgm:pt modelId="{F14E2F8D-1205-46FA-8D4F-66B3BEE2F156}">
      <dgm:prSet phldrT="[Texto]" custT="1"/>
      <dgm:spPr/>
      <dgm:t>
        <a:bodyPr/>
        <a:lstStyle/>
        <a:p>
          <a:pPr algn="ctr"/>
          <a:r>
            <a:rPr lang="es-EC" sz="2800" dirty="0" smtClean="0"/>
            <a:t>Dependiente</a:t>
          </a:r>
          <a:endParaRPr lang="es-ES" sz="2800" dirty="0"/>
        </a:p>
      </dgm:t>
    </dgm:pt>
    <dgm:pt modelId="{B7FAC7DC-DC71-4343-B401-9B992A9887AF}" type="parTrans" cxnId="{4BA76E82-965B-4210-97DC-8303A9FFF072}">
      <dgm:prSet/>
      <dgm:spPr/>
      <dgm:t>
        <a:bodyPr/>
        <a:lstStyle/>
        <a:p>
          <a:pPr algn="l"/>
          <a:endParaRPr lang="es-ES" sz="2800"/>
        </a:p>
      </dgm:t>
    </dgm:pt>
    <dgm:pt modelId="{AD953792-D0EC-476E-B73E-7547C23F6CDB}" type="sibTrans" cxnId="{4BA76E82-965B-4210-97DC-8303A9FFF072}">
      <dgm:prSet/>
      <dgm:spPr/>
      <dgm:t>
        <a:bodyPr/>
        <a:lstStyle/>
        <a:p>
          <a:pPr algn="l"/>
          <a:endParaRPr lang="es-ES" sz="2800"/>
        </a:p>
      </dgm:t>
    </dgm:pt>
    <dgm:pt modelId="{E5B7CD0D-4D24-45FB-9601-53E22C94C823}">
      <dgm:prSet phldrT="[Texto]" custT="1"/>
      <dgm:spPr/>
      <dgm:t>
        <a:bodyPr/>
        <a:lstStyle/>
        <a:p>
          <a:pPr algn="l"/>
          <a:r>
            <a:rPr lang="es-EC" sz="2800" dirty="0" smtClean="0"/>
            <a:t>Orientación espacial</a:t>
          </a:r>
          <a:endParaRPr lang="es-ES" sz="2800" dirty="0"/>
        </a:p>
      </dgm:t>
    </dgm:pt>
    <dgm:pt modelId="{373CD0B4-F47C-4C2B-ABC9-DAE1624F9393}" type="parTrans" cxnId="{D3277281-BB0D-42D1-9680-2D6AAD0BADD8}">
      <dgm:prSet/>
      <dgm:spPr/>
      <dgm:t>
        <a:bodyPr/>
        <a:lstStyle/>
        <a:p>
          <a:pPr algn="l"/>
          <a:endParaRPr lang="es-ES" sz="2800"/>
        </a:p>
      </dgm:t>
    </dgm:pt>
    <dgm:pt modelId="{CA646226-C7FC-41EA-A74C-791FD207710E}" type="sibTrans" cxnId="{D3277281-BB0D-42D1-9680-2D6AAD0BADD8}">
      <dgm:prSet/>
      <dgm:spPr/>
      <dgm:t>
        <a:bodyPr/>
        <a:lstStyle/>
        <a:p>
          <a:pPr algn="l"/>
          <a:endParaRPr lang="es-ES" sz="2800"/>
        </a:p>
      </dgm:t>
    </dgm:pt>
    <dgm:pt modelId="{1190C249-A911-4355-BA66-FB6C324C99F1}">
      <dgm:prSet phldrT="[Texto]" custT="1"/>
      <dgm:spPr/>
      <dgm:t>
        <a:bodyPr/>
        <a:lstStyle/>
        <a:p>
          <a:pPr algn="ctr"/>
          <a:r>
            <a:rPr lang="es-EC" sz="2800" dirty="0" smtClean="0"/>
            <a:t>Independiente</a:t>
          </a:r>
          <a:endParaRPr lang="es-ES" sz="2800" dirty="0"/>
        </a:p>
      </dgm:t>
    </dgm:pt>
    <dgm:pt modelId="{7AADB3BE-DBA4-4E0A-BBF3-E8B138C33D93}" type="parTrans" cxnId="{159EA62E-6118-48A2-A5AD-B8ABE914748C}">
      <dgm:prSet/>
      <dgm:spPr/>
      <dgm:t>
        <a:bodyPr/>
        <a:lstStyle/>
        <a:p>
          <a:pPr algn="l"/>
          <a:endParaRPr lang="es-ES" sz="2800"/>
        </a:p>
      </dgm:t>
    </dgm:pt>
    <dgm:pt modelId="{4C1155D3-576F-43FE-9E0E-FF8C3834DBF4}" type="sibTrans" cxnId="{159EA62E-6118-48A2-A5AD-B8ABE914748C}">
      <dgm:prSet/>
      <dgm:spPr/>
      <dgm:t>
        <a:bodyPr/>
        <a:lstStyle/>
        <a:p>
          <a:pPr algn="l"/>
          <a:endParaRPr lang="es-ES" sz="2800"/>
        </a:p>
      </dgm:t>
    </dgm:pt>
    <dgm:pt modelId="{80B5EBFB-ECD5-4B68-9A9C-8CCCE8BA1DA4}">
      <dgm:prSet phldrT="[Texto]" custT="1"/>
      <dgm:spPr/>
      <dgm:t>
        <a:bodyPr/>
        <a:lstStyle/>
        <a:p>
          <a:pPr algn="l"/>
          <a:r>
            <a:rPr lang="es-EC" sz="2800" dirty="0" smtClean="0"/>
            <a:t>Propiocepción</a:t>
          </a:r>
          <a:endParaRPr lang="es-ES" sz="2800" dirty="0"/>
        </a:p>
      </dgm:t>
    </dgm:pt>
    <dgm:pt modelId="{EAF276CA-5D09-4930-BBD3-74C57C403544}" type="parTrans" cxnId="{E2411518-C214-473F-9A5B-FF5DDA21C27E}">
      <dgm:prSet/>
      <dgm:spPr/>
      <dgm:t>
        <a:bodyPr/>
        <a:lstStyle/>
        <a:p>
          <a:pPr algn="l"/>
          <a:endParaRPr lang="es-ES" sz="2800"/>
        </a:p>
      </dgm:t>
    </dgm:pt>
    <dgm:pt modelId="{D37A7E4B-24AC-4A49-A3A9-69E487167054}" type="sibTrans" cxnId="{E2411518-C214-473F-9A5B-FF5DDA21C27E}">
      <dgm:prSet/>
      <dgm:spPr/>
      <dgm:t>
        <a:bodyPr/>
        <a:lstStyle/>
        <a:p>
          <a:pPr algn="l"/>
          <a:endParaRPr lang="es-ES" sz="2800"/>
        </a:p>
      </dgm:t>
    </dgm:pt>
    <dgm:pt modelId="{30EC928F-37E0-415A-AEA7-EA232482EF64}">
      <dgm:prSet phldrT="[Texto]" custT="1"/>
      <dgm:spPr/>
      <dgm:t>
        <a:bodyPr/>
        <a:lstStyle/>
        <a:p>
          <a:pPr algn="l"/>
          <a:endParaRPr lang="es-ES" sz="2800" dirty="0"/>
        </a:p>
      </dgm:t>
    </dgm:pt>
    <dgm:pt modelId="{5CF74D6D-88BA-45EC-8651-01E8115570EC}" type="parTrans" cxnId="{74EB2F4F-B416-42FF-93BD-4E51EE438565}">
      <dgm:prSet/>
      <dgm:spPr/>
      <dgm:t>
        <a:bodyPr/>
        <a:lstStyle/>
        <a:p>
          <a:pPr algn="l"/>
          <a:endParaRPr lang="es-ES" sz="2800"/>
        </a:p>
      </dgm:t>
    </dgm:pt>
    <dgm:pt modelId="{BE657F8D-E247-485C-9C37-94578DF80AB1}" type="sibTrans" cxnId="{74EB2F4F-B416-42FF-93BD-4E51EE438565}">
      <dgm:prSet/>
      <dgm:spPr/>
      <dgm:t>
        <a:bodyPr/>
        <a:lstStyle/>
        <a:p>
          <a:pPr algn="l"/>
          <a:endParaRPr lang="es-ES" sz="2800"/>
        </a:p>
      </dgm:t>
    </dgm:pt>
    <dgm:pt modelId="{AB501C8E-DFC1-46F0-A1A7-AFDB18FDF32F}">
      <dgm:prSet phldrT="[Texto]" custT="1"/>
      <dgm:spPr/>
      <dgm:t>
        <a:bodyPr/>
        <a:lstStyle/>
        <a:p>
          <a:pPr algn="l"/>
          <a:r>
            <a:rPr lang="es-EC" sz="2800" dirty="0" smtClean="0"/>
            <a:t>Equilibrio</a:t>
          </a:r>
          <a:endParaRPr lang="es-ES" sz="2800" dirty="0"/>
        </a:p>
      </dgm:t>
    </dgm:pt>
    <dgm:pt modelId="{055D1720-8DD5-45F1-A5A9-117008CEAE20}" type="parTrans" cxnId="{7818F1CA-8CE6-498D-8078-B64E3EE8FA17}">
      <dgm:prSet/>
      <dgm:spPr/>
      <dgm:t>
        <a:bodyPr/>
        <a:lstStyle/>
        <a:p>
          <a:pPr algn="l"/>
          <a:endParaRPr lang="es-ES" sz="2800"/>
        </a:p>
      </dgm:t>
    </dgm:pt>
    <dgm:pt modelId="{C6BF2E0F-D4C1-4240-8C31-F29B91D9A783}" type="sibTrans" cxnId="{7818F1CA-8CE6-498D-8078-B64E3EE8FA17}">
      <dgm:prSet/>
      <dgm:spPr/>
      <dgm:t>
        <a:bodyPr/>
        <a:lstStyle/>
        <a:p>
          <a:pPr algn="l"/>
          <a:endParaRPr lang="es-ES" sz="2800"/>
        </a:p>
      </dgm:t>
    </dgm:pt>
    <dgm:pt modelId="{AAA8E13C-9279-425B-8F42-FD6D1F82DA70}" type="pres">
      <dgm:prSet presAssocID="{83961E33-9C18-490F-9293-AD1D36059A47}" presName="Name0" presStyleCnt="0">
        <dgm:presLayoutVars>
          <dgm:dir/>
          <dgm:animLvl val="lvl"/>
          <dgm:resizeHandles/>
        </dgm:presLayoutVars>
      </dgm:prSet>
      <dgm:spPr/>
    </dgm:pt>
    <dgm:pt modelId="{B7FAFC77-B135-44D2-8346-B7B2A76B76B0}" type="pres">
      <dgm:prSet presAssocID="{F14E2F8D-1205-46FA-8D4F-66B3BEE2F156}" presName="linNode" presStyleCnt="0"/>
      <dgm:spPr/>
    </dgm:pt>
    <dgm:pt modelId="{E736971E-273E-484E-A368-0B41B958BED8}" type="pres">
      <dgm:prSet presAssocID="{F14E2F8D-1205-46FA-8D4F-66B3BEE2F156}" presName="parentShp" presStyleLbl="node1" presStyleIdx="0" presStyleCnt="2" custScaleY="56264">
        <dgm:presLayoutVars>
          <dgm:bulletEnabled val="1"/>
        </dgm:presLayoutVars>
      </dgm:prSet>
      <dgm:spPr/>
      <dgm:t>
        <a:bodyPr/>
        <a:lstStyle/>
        <a:p>
          <a:endParaRPr lang="es-ES"/>
        </a:p>
      </dgm:t>
    </dgm:pt>
    <dgm:pt modelId="{383382F9-A839-44AB-9100-FAB74AB0058C}" type="pres">
      <dgm:prSet presAssocID="{F14E2F8D-1205-46FA-8D4F-66B3BEE2F156}" presName="childShp" presStyleLbl="bgAccFollowNode1" presStyleIdx="0" presStyleCnt="2" custScaleY="63708">
        <dgm:presLayoutVars>
          <dgm:bulletEnabled val="1"/>
        </dgm:presLayoutVars>
      </dgm:prSet>
      <dgm:spPr/>
      <dgm:t>
        <a:bodyPr/>
        <a:lstStyle/>
        <a:p>
          <a:endParaRPr lang="es-ES"/>
        </a:p>
      </dgm:t>
    </dgm:pt>
    <dgm:pt modelId="{F65D9BF0-8EC7-4FCF-8A5A-A687063FCF96}" type="pres">
      <dgm:prSet presAssocID="{AD953792-D0EC-476E-B73E-7547C23F6CDB}" presName="spacing" presStyleCnt="0"/>
      <dgm:spPr/>
    </dgm:pt>
    <dgm:pt modelId="{D16FE290-3AED-44C3-897C-1CC406B7985F}" type="pres">
      <dgm:prSet presAssocID="{1190C249-A911-4355-BA66-FB6C324C99F1}" presName="linNode" presStyleCnt="0"/>
      <dgm:spPr/>
    </dgm:pt>
    <dgm:pt modelId="{22E5AF1E-8F0F-4751-9157-AAE7965E23DA}" type="pres">
      <dgm:prSet presAssocID="{1190C249-A911-4355-BA66-FB6C324C99F1}" presName="parentShp" presStyleLbl="node1" presStyleIdx="1" presStyleCnt="2" custScaleY="66642">
        <dgm:presLayoutVars>
          <dgm:bulletEnabled val="1"/>
        </dgm:presLayoutVars>
      </dgm:prSet>
      <dgm:spPr/>
      <dgm:t>
        <a:bodyPr/>
        <a:lstStyle/>
        <a:p>
          <a:endParaRPr lang="es-ES"/>
        </a:p>
      </dgm:t>
    </dgm:pt>
    <dgm:pt modelId="{D122D2DF-7066-4117-B854-3EC8782E1CE9}" type="pres">
      <dgm:prSet presAssocID="{1190C249-A911-4355-BA66-FB6C324C99F1}" presName="childShp" presStyleLbl="bgAccFollowNode1" presStyleIdx="1" presStyleCnt="2" custScaleY="60481">
        <dgm:presLayoutVars>
          <dgm:bulletEnabled val="1"/>
        </dgm:presLayoutVars>
      </dgm:prSet>
      <dgm:spPr/>
      <dgm:t>
        <a:bodyPr/>
        <a:lstStyle/>
        <a:p>
          <a:endParaRPr lang="es-ES"/>
        </a:p>
      </dgm:t>
    </dgm:pt>
  </dgm:ptLst>
  <dgm:cxnLst>
    <dgm:cxn modelId="{7818F1CA-8CE6-498D-8078-B64E3EE8FA17}" srcId="{F14E2F8D-1205-46FA-8D4F-66B3BEE2F156}" destId="{AB501C8E-DFC1-46F0-A1A7-AFDB18FDF32F}" srcOrd="0" destOrd="0" parTransId="{055D1720-8DD5-45F1-A5A9-117008CEAE20}" sibTransId="{C6BF2E0F-D4C1-4240-8C31-F29B91D9A783}"/>
    <dgm:cxn modelId="{5AEA6C28-DE06-4B8F-8EAA-DDA70D564E61}" type="presOf" srcId="{83961E33-9C18-490F-9293-AD1D36059A47}" destId="{AAA8E13C-9279-425B-8F42-FD6D1F82DA70}" srcOrd="0" destOrd="0" presId="urn:microsoft.com/office/officeart/2005/8/layout/vList6"/>
    <dgm:cxn modelId="{159EA62E-6118-48A2-A5AD-B8ABE914748C}" srcId="{83961E33-9C18-490F-9293-AD1D36059A47}" destId="{1190C249-A911-4355-BA66-FB6C324C99F1}" srcOrd="1" destOrd="0" parTransId="{7AADB3BE-DBA4-4E0A-BBF3-E8B138C33D93}" sibTransId="{4C1155D3-576F-43FE-9E0E-FF8C3834DBF4}"/>
    <dgm:cxn modelId="{E35F1FDB-8B54-4978-B5D4-4E71AD1CAB73}" type="presOf" srcId="{1190C249-A911-4355-BA66-FB6C324C99F1}" destId="{22E5AF1E-8F0F-4751-9157-AAE7965E23DA}" srcOrd="0" destOrd="0" presId="urn:microsoft.com/office/officeart/2005/8/layout/vList6"/>
    <dgm:cxn modelId="{D3277281-BB0D-42D1-9680-2D6AAD0BADD8}" srcId="{F14E2F8D-1205-46FA-8D4F-66B3BEE2F156}" destId="{E5B7CD0D-4D24-45FB-9601-53E22C94C823}" srcOrd="1" destOrd="0" parTransId="{373CD0B4-F47C-4C2B-ABC9-DAE1624F9393}" sibTransId="{CA646226-C7FC-41EA-A74C-791FD207710E}"/>
    <dgm:cxn modelId="{A4A05B28-4751-4FF2-9231-686757647148}" type="presOf" srcId="{E5B7CD0D-4D24-45FB-9601-53E22C94C823}" destId="{383382F9-A839-44AB-9100-FAB74AB0058C}" srcOrd="0" destOrd="1" presId="urn:microsoft.com/office/officeart/2005/8/layout/vList6"/>
    <dgm:cxn modelId="{E2411518-C214-473F-9A5B-FF5DDA21C27E}" srcId="{1190C249-A911-4355-BA66-FB6C324C99F1}" destId="{80B5EBFB-ECD5-4B68-9A9C-8CCCE8BA1DA4}" srcOrd="1" destOrd="0" parTransId="{EAF276CA-5D09-4930-BBD3-74C57C403544}" sibTransId="{D37A7E4B-24AC-4A49-A3A9-69E487167054}"/>
    <dgm:cxn modelId="{BBB984D0-1E38-44A6-BF31-A3EB92FB8B29}" type="presOf" srcId="{30EC928F-37E0-415A-AEA7-EA232482EF64}" destId="{D122D2DF-7066-4117-B854-3EC8782E1CE9}" srcOrd="0" destOrd="0" presId="urn:microsoft.com/office/officeart/2005/8/layout/vList6"/>
    <dgm:cxn modelId="{4BA76E82-965B-4210-97DC-8303A9FFF072}" srcId="{83961E33-9C18-490F-9293-AD1D36059A47}" destId="{F14E2F8D-1205-46FA-8D4F-66B3BEE2F156}" srcOrd="0" destOrd="0" parTransId="{B7FAC7DC-DC71-4343-B401-9B992A9887AF}" sibTransId="{AD953792-D0EC-476E-B73E-7547C23F6CDB}"/>
    <dgm:cxn modelId="{5E37144D-CFC4-409C-8C0F-69C247C6C7CE}" type="presOf" srcId="{AB501C8E-DFC1-46F0-A1A7-AFDB18FDF32F}" destId="{383382F9-A839-44AB-9100-FAB74AB0058C}" srcOrd="0" destOrd="0" presId="urn:microsoft.com/office/officeart/2005/8/layout/vList6"/>
    <dgm:cxn modelId="{9D38DBB1-7C65-4BD6-BF8B-30611D052DED}" type="presOf" srcId="{F14E2F8D-1205-46FA-8D4F-66B3BEE2F156}" destId="{E736971E-273E-484E-A368-0B41B958BED8}" srcOrd="0" destOrd="0" presId="urn:microsoft.com/office/officeart/2005/8/layout/vList6"/>
    <dgm:cxn modelId="{74EB2F4F-B416-42FF-93BD-4E51EE438565}" srcId="{1190C249-A911-4355-BA66-FB6C324C99F1}" destId="{30EC928F-37E0-415A-AEA7-EA232482EF64}" srcOrd="0" destOrd="0" parTransId="{5CF74D6D-88BA-45EC-8651-01E8115570EC}" sibTransId="{BE657F8D-E247-485C-9C37-94578DF80AB1}"/>
    <dgm:cxn modelId="{109D8A52-C857-4D4C-94F6-ED74CA4B94ED}" type="presOf" srcId="{80B5EBFB-ECD5-4B68-9A9C-8CCCE8BA1DA4}" destId="{D122D2DF-7066-4117-B854-3EC8782E1CE9}" srcOrd="0" destOrd="1" presId="urn:microsoft.com/office/officeart/2005/8/layout/vList6"/>
    <dgm:cxn modelId="{6D8DBAFC-9390-4DE1-A7CC-F621DA5478C1}" type="presParOf" srcId="{AAA8E13C-9279-425B-8F42-FD6D1F82DA70}" destId="{B7FAFC77-B135-44D2-8346-B7B2A76B76B0}" srcOrd="0" destOrd="0" presId="urn:microsoft.com/office/officeart/2005/8/layout/vList6"/>
    <dgm:cxn modelId="{F9B60892-DA6A-451E-BCB7-6C9158622D52}" type="presParOf" srcId="{B7FAFC77-B135-44D2-8346-B7B2A76B76B0}" destId="{E736971E-273E-484E-A368-0B41B958BED8}" srcOrd="0" destOrd="0" presId="urn:microsoft.com/office/officeart/2005/8/layout/vList6"/>
    <dgm:cxn modelId="{56D4985C-B82A-4086-B0B2-0F2527A2C296}" type="presParOf" srcId="{B7FAFC77-B135-44D2-8346-B7B2A76B76B0}" destId="{383382F9-A839-44AB-9100-FAB74AB0058C}" srcOrd="1" destOrd="0" presId="urn:microsoft.com/office/officeart/2005/8/layout/vList6"/>
    <dgm:cxn modelId="{9BCB7AA6-0BED-427D-8DA8-8594B041062B}" type="presParOf" srcId="{AAA8E13C-9279-425B-8F42-FD6D1F82DA70}" destId="{F65D9BF0-8EC7-4FCF-8A5A-A687063FCF96}" srcOrd="1" destOrd="0" presId="urn:microsoft.com/office/officeart/2005/8/layout/vList6"/>
    <dgm:cxn modelId="{C515365D-82BF-4501-90E9-C180939C757C}" type="presParOf" srcId="{AAA8E13C-9279-425B-8F42-FD6D1F82DA70}" destId="{D16FE290-3AED-44C3-897C-1CC406B7985F}" srcOrd="2" destOrd="0" presId="urn:microsoft.com/office/officeart/2005/8/layout/vList6"/>
    <dgm:cxn modelId="{8C878386-EC04-46B4-B877-FC7340E06AF4}" type="presParOf" srcId="{D16FE290-3AED-44C3-897C-1CC406B7985F}" destId="{22E5AF1E-8F0F-4751-9157-AAE7965E23DA}" srcOrd="0" destOrd="0" presId="urn:microsoft.com/office/officeart/2005/8/layout/vList6"/>
    <dgm:cxn modelId="{62372CCE-A25D-4CAC-A45B-0491B7B5BA00}" type="presParOf" srcId="{D16FE290-3AED-44C3-897C-1CC406B7985F}" destId="{D122D2DF-7066-4117-B854-3EC8782E1CE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BBB685FE-B5EF-4AA2-83C0-B5CFB795D0F8}" type="doc">
      <dgm:prSet loTypeId="urn:microsoft.com/office/officeart/2005/8/layout/vList5" loCatId="list" qsTypeId="urn:microsoft.com/office/officeart/2005/8/quickstyle/simple3" qsCatId="simple" csTypeId="urn:microsoft.com/office/officeart/2005/8/colors/accent5_4" csCatId="accent5" phldr="1"/>
      <dgm:spPr/>
      <dgm:t>
        <a:bodyPr/>
        <a:lstStyle/>
        <a:p>
          <a:endParaRPr lang="es-ES"/>
        </a:p>
      </dgm:t>
    </dgm:pt>
    <dgm:pt modelId="{52D3F8F4-8673-4C42-9E21-DB7B193E0FA6}">
      <dgm:prSet phldrT="[Texto]" custT="1"/>
      <dgm:spPr/>
      <dgm:t>
        <a:bodyPr/>
        <a:lstStyle/>
        <a:p>
          <a:r>
            <a:rPr lang="es-EC" sz="2000" dirty="0" smtClean="0"/>
            <a:t>De campo</a:t>
          </a:r>
          <a:endParaRPr lang="es-ES" sz="2000" dirty="0"/>
        </a:p>
      </dgm:t>
    </dgm:pt>
    <dgm:pt modelId="{A872609A-D613-4BF4-9A6D-CA5D4421739F}" type="parTrans" cxnId="{B0B863D2-4714-4090-8AAA-ECE043904505}">
      <dgm:prSet/>
      <dgm:spPr/>
      <dgm:t>
        <a:bodyPr/>
        <a:lstStyle/>
        <a:p>
          <a:endParaRPr lang="es-ES"/>
        </a:p>
      </dgm:t>
    </dgm:pt>
    <dgm:pt modelId="{2E40D149-CAA4-476E-B8C4-FF01FF48EAC3}" type="sibTrans" cxnId="{B0B863D2-4714-4090-8AAA-ECE043904505}">
      <dgm:prSet/>
      <dgm:spPr/>
      <dgm:t>
        <a:bodyPr/>
        <a:lstStyle/>
        <a:p>
          <a:endParaRPr lang="es-ES"/>
        </a:p>
      </dgm:t>
    </dgm:pt>
    <dgm:pt modelId="{211C2A72-82DC-4487-B324-75F79CCDFAA9}">
      <dgm:prSet phldrT="[Texto]"/>
      <dgm:spPr/>
      <dgm:t>
        <a:bodyPr/>
        <a:lstStyle/>
        <a:p>
          <a:r>
            <a:rPr lang="es-EC" dirty="0" smtClean="0"/>
            <a:t>Proceso investigativ0 de observación y control del avance </a:t>
          </a:r>
          <a:endParaRPr lang="es-ES" dirty="0"/>
        </a:p>
      </dgm:t>
    </dgm:pt>
    <dgm:pt modelId="{E7749387-6176-4ED7-9325-A0CA14699C72}" type="parTrans" cxnId="{B6A315BA-FDED-4738-B382-6A35C4C63D89}">
      <dgm:prSet/>
      <dgm:spPr/>
      <dgm:t>
        <a:bodyPr/>
        <a:lstStyle/>
        <a:p>
          <a:endParaRPr lang="es-ES"/>
        </a:p>
      </dgm:t>
    </dgm:pt>
    <dgm:pt modelId="{4C651819-FA61-48EE-964E-8542829C83F2}" type="sibTrans" cxnId="{B6A315BA-FDED-4738-B382-6A35C4C63D89}">
      <dgm:prSet/>
      <dgm:spPr/>
      <dgm:t>
        <a:bodyPr/>
        <a:lstStyle/>
        <a:p>
          <a:endParaRPr lang="es-ES"/>
        </a:p>
      </dgm:t>
    </dgm:pt>
    <dgm:pt modelId="{3EF5999A-E0D8-4D50-BB42-3C44E7CCA367}">
      <dgm:prSet phldrT="[Texto]" custT="1"/>
      <dgm:spPr/>
      <dgm:t>
        <a:bodyPr/>
        <a:lstStyle/>
        <a:p>
          <a:r>
            <a:rPr lang="es-EC" sz="2000" dirty="0" smtClean="0"/>
            <a:t>Recolección de datos</a:t>
          </a:r>
          <a:endParaRPr lang="es-ES" sz="2000" dirty="0"/>
        </a:p>
      </dgm:t>
    </dgm:pt>
    <dgm:pt modelId="{036FFB7B-1167-4F3D-BFA0-3EA5E745C8D2}" type="parTrans" cxnId="{3F111F44-6E37-44F7-BF54-BB2FFCE8EEE5}">
      <dgm:prSet/>
      <dgm:spPr/>
      <dgm:t>
        <a:bodyPr/>
        <a:lstStyle/>
        <a:p>
          <a:endParaRPr lang="es-ES"/>
        </a:p>
      </dgm:t>
    </dgm:pt>
    <dgm:pt modelId="{2E1E4901-B7E7-428B-8B3E-E6E5BF46E71F}" type="sibTrans" cxnId="{3F111F44-6E37-44F7-BF54-BB2FFCE8EEE5}">
      <dgm:prSet/>
      <dgm:spPr/>
      <dgm:t>
        <a:bodyPr/>
        <a:lstStyle/>
        <a:p>
          <a:endParaRPr lang="es-ES"/>
        </a:p>
      </dgm:t>
    </dgm:pt>
    <dgm:pt modelId="{7C135727-4495-4786-87FC-BF3D42CE9507}">
      <dgm:prSet phldrT="[Texto]"/>
      <dgm:spPr/>
      <dgm:t>
        <a:bodyPr/>
        <a:lstStyle/>
        <a:p>
          <a:r>
            <a:rPr lang="es-EC" dirty="0" smtClean="0"/>
            <a:t>Observación documental</a:t>
          </a:r>
          <a:endParaRPr lang="es-ES" dirty="0"/>
        </a:p>
      </dgm:t>
    </dgm:pt>
    <dgm:pt modelId="{930B4E65-E988-44A9-9894-77FA68BB57F9}" type="parTrans" cxnId="{4D8AF8DE-C2C9-49F4-BA55-F93C5BEE417E}">
      <dgm:prSet/>
      <dgm:spPr/>
      <dgm:t>
        <a:bodyPr/>
        <a:lstStyle/>
        <a:p>
          <a:endParaRPr lang="es-ES"/>
        </a:p>
      </dgm:t>
    </dgm:pt>
    <dgm:pt modelId="{4294D00A-E939-42FC-9713-34CD2BD3ACD4}" type="sibTrans" cxnId="{4D8AF8DE-C2C9-49F4-BA55-F93C5BEE417E}">
      <dgm:prSet/>
      <dgm:spPr/>
      <dgm:t>
        <a:bodyPr/>
        <a:lstStyle/>
        <a:p>
          <a:endParaRPr lang="es-ES"/>
        </a:p>
      </dgm:t>
    </dgm:pt>
    <dgm:pt modelId="{F0290F8F-C868-4907-B415-9AE60C650183}">
      <dgm:prSet phldrT="[Texto]"/>
      <dgm:spPr/>
      <dgm:t>
        <a:bodyPr/>
        <a:lstStyle/>
        <a:p>
          <a:r>
            <a:rPr lang="es-EC" dirty="0" smtClean="0"/>
            <a:t>Estadístico</a:t>
          </a:r>
          <a:endParaRPr lang="es-ES" dirty="0"/>
        </a:p>
      </dgm:t>
    </dgm:pt>
    <dgm:pt modelId="{EEF5E311-A122-45F2-9EC9-539EA2605648}" type="parTrans" cxnId="{82046EB0-0FAC-4ED6-9435-0156A3CE614B}">
      <dgm:prSet/>
      <dgm:spPr/>
      <dgm:t>
        <a:bodyPr/>
        <a:lstStyle/>
        <a:p>
          <a:endParaRPr lang="es-ES"/>
        </a:p>
      </dgm:t>
    </dgm:pt>
    <dgm:pt modelId="{466B5D89-84D5-4917-8AB8-7D08CCEC13C7}" type="sibTrans" cxnId="{82046EB0-0FAC-4ED6-9435-0156A3CE614B}">
      <dgm:prSet/>
      <dgm:spPr/>
      <dgm:t>
        <a:bodyPr/>
        <a:lstStyle/>
        <a:p>
          <a:endParaRPr lang="es-ES"/>
        </a:p>
      </dgm:t>
    </dgm:pt>
    <dgm:pt modelId="{0687D8AD-A425-4568-B627-89AC5CD4D1D8}">
      <dgm:prSet phldrT="[Texto]" custT="1"/>
      <dgm:spPr/>
      <dgm:t>
        <a:bodyPr/>
        <a:lstStyle/>
        <a:p>
          <a:r>
            <a:rPr lang="es-EC" sz="2000" dirty="0" smtClean="0"/>
            <a:t>Instrumentos</a:t>
          </a:r>
          <a:endParaRPr lang="es-ES" sz="2000" dirty="0"/>
        </a:p>
      </dgm:t>
    </dgm:pt>
    <dgm:pt modelId="{54758190-4864-4A09-8E1B-F3899D5D7BC6}" type="parTrans" cxnId="{A27BA071-F2BC-4E9E-AB23-DBF4AC51B662}">
      <dgm:prSet/>
      <dgm:spPr/>
      <dgm:t>
        <a:bodyPr/>
        <a:lstStyle/>
        <a:p>
          <a:endParaRPr lang="es-ES"/>
        </a:p>
      </dgm:t>
    </dgm:pt>
    <dgm:pt modelId="{A9F48B76-0A17-4E82-BB4D-122064610F85}" type="sibTrans" cxnId="{A27BA071-F2BC-4E9E-AB23-DBF4AC51B662}">
      <dgm:prSet/>
      <dgm:spPr/>
      <dgm:t>
        <a:bodyPr/>
        <a:lstStyle/>
        <a:p>
          <a:endParaRPr lang="es-ES"/>
        </a:p>
      </dgm:t>
    </dgm:pt>
    <dgm:pt modelId="{C53FD533-A93A-4190-A852-DB4C6FBF5D01}">
      <dgm:prSet phldrT="[Texto]"/>
      <dgm:spPr/>
      <dgm:t>
        <a:bodyPr/>
        <a:lstStyle/>
        <a:p>
          <a:r>
            <a:rPr lang="es-EC" dirty="0" smtClean="0"/>
            <a:t>Test físicos</a:t>
          </a:r>
          <a:endParaRPr lang="es-ES" dirty="0"/>
        </a:p>
      </dgm:t>
    </dgm:pt>
    <dgm:pt modelId="{2B2A0F86-3E4D-41CF-87DA-F49CF3F028C3}" type="parTrans" cxnId="{4E16E919-C991-4D97-9FCD-E9952D60D2C4}">
      <dgm:prSet/>
      <dgm:spPr/>
      <dgm:t>
        <a:bodyPr/>
        <a:lstStyle/>
        <a:p>
          <a:endParaRPr lang="es-ES"/>
        </a:p>
      </dgm:t>
    </dgm:pt>
    <dgm:pt modelId="{FF983C01-0FFB-4CC8-B13E-8A6F7509AFA6}" type="sibTrans" cxnId="{4E16E919-C991-4D97-9FCD-E9952D60D2C4}">
      <dgm:prSet/>
      <dgm:spPr/>
      <dgm:t>
        <a:bodyPr/>
        <a:lstStyle/>
        <a:p>
          <a:endParaRPr lang="es-ES"/>
        </a:p>
      </dgm:t>
    </dgm:pt>
    <dgm:pt modelId="{C4273713-DF76-4F2B-9D37-DB741E3DDB4D}">
      <dgm:prSet phldrT="[Texto]"/>
      <dgm:spPr/>
      <dgm:t>
        <a:bodyPr/>
        <a:lstStyle/>
        <a:p>
          <a:r>
            <a:rPr lang="es-EC" dirty="0" smtClean="0"/>
            <a:t>Fichas de evaluación</a:t>
          </a:r>
          <a:endParaRPr lang="es-ES" dirty="0"/>
        </a:p>
      </dgm:t>
    </dgm:pt>
    <dgm:pt modelId="{F3CC8945-FBF9-4C4E-BB1A-1FB0EE8C8719}" type="parTrans" cxnId="{0866CAA5-CB2C-486D-AC19-4444C67D2368}">
      <dgm:prSet/>
      <dgm:spPr/>
      <dgm:t>
        <a:bodyPr/>
        <a:lstStyle/>
        <a:p>
          <a:endParaRPr lang="es-ES"/>
        </a:p>
      </dgm:t>
    </dgm:pt>
    <dgm:pt modelId="{CBA3746F-8C7E-4D9E-A65F-DAF78AEA9DDA}" type="sibTrans" cxnId="{0866CAA5-CB2C-486D-AC19-4444C67D2368}">
      <dgm:prSet/>
      <dgm:spPr/>
      <dgm:t>
        <a:bodyPr/>
        <a:lstStyle/>
        <a:p>
          <a:endParaRPr lang="es-ES"/>
        </a:p>
      </dgm:t>
    </dgm:pt>
    <dgm:pt modelId="{F1DB0247-1759-404F-85EC-836B2EFCFFD1}">
      <dgm:prSet phldrT="[Texto]"/>
      <dgm:spPr/>
      <dgm:t>
        <a:bodyPr/>
        <a:lstStyle/>
        <a:p>
          <a:r>
            <a:rPr lang="es-EC" dirty="0" smtClean="0"/>
            <a:t>Materiales</a:t>
          </a:r>
          <a:endParaRPr lang="es-ES" dirty="0"/>
        </a:p>
      </dgm:t>
    </dgm:pt>
    <dgm:pt modelId="{9B32C654-3A0D-42D9-95C1-A5C7D2CC3FD8}" type="parTrans" cxnId="{8E5EEABB-FCF1-4270-A150-670E69D4CD6F}">
      <dgm:prSet/>
      <dgm:spPr/>
      <dgm:t>
        <a:bodyPr/>
        <a:lstStyle/>
        <a:p>
          <a:endParaRPr lang="es-ES"/>
        </a:p>
      </dgm:t>
    </dgm:pt>
    <dgm:pt modelId="{13826C9B-422F-4ED7-8A0F-C0E5D86048D3}" type="sibTrans" cxnId="{8E5EEABB-FCF1-4270-A150-670E69D4CD6F}">
      <dgm:prSet/>
      <dgm:spPr/>
      <dgm:t>
        <a:bodyPr/>
        <a:lstStyle/>
        <a:p>
          <a:endParaRPr lang="es-ES"/>
        </a:p>
      </dgm:t>
    </dgm:pt>
    <dgm:pt modelId="{BB1B6640-38EA-48D0-8DD2-56BDB3EF6BCA}" type="pres">
      <dgm:prSet presAssocID="{BBB685FE-B5EF-4AA2-83C0-B5CFB795D0F8}" presName="Name0" presStyleCnt="0">
        <dgm:presLayoutVars>
          <dgm:dir/>
          <dgm:animLvl val="lvl"/>
          <dgm:resizeHandles val="exact"/>
        </dgm:presLayoutVars>
      </dgm:prSet>
      <dgm:spPr/>
    </dgm:pt>
    <dgm:pt modelId="{15E850BD-2805-4141-9A51-F3C409968A23}" type="pres">
      <dgm:prSet presAssocID="{52D3F8F4-8673-4C42-9E21-DB7B193E0FA6}" presName="linNode" presStyleCnt="0"/>
      <dgm:spPr/>
    </dgm:pt>
    <dgm:pt modelId="{665B16A5-83FE-4E14-B746-EAF8583F5E94}" type="pres">
      <dgm:prSet presAssocID="{52D3F8F4-8673-4C42-9E21-DB7B193E0FA6}" presName="parentText" presStyleLbl="node1" presStyleIdx="0" presStyleCnt="3">
        <dgm:presLayoutVars>
          <dgm:chMax val="1"/>
          <dgm:bulletEnabled val="1"/>
        </dgm:presLayoutVars>
      </dgm:prSet>
      <dgm:spPr/>
      <dgm:t>
        <a:bodyPr/>
        <a:lstStyle/>
        <a:p>
          <a:endParaRPr lang="es-ES"/>
        </a:p>
      </dgm:t>
    </dgm:pt>
    <dgm:pt modelId="{7A18FF2B-1273-4E44-BAC8-D024CC88A612}" type="pres">
      <dgm:prSet presAssocID="{52D3F8F4-8673-4C42-9E21-DB7B193E0FA6}" presName="descendantText" presStyleLbl="alignAccFollowNode1" presStyleIdx="0" presStyleCnt="3">
        <dgm:presLayoutVars>
          <dgm:bulletEnabled val="1"/>
        </dgm:presLayoutVars>
      </dgm:prSet>
      <dgm:spPr/>
      <dgm:t>
        <a:bodyPr/>
        <a:lstStyle/>
        <a:p>
          <a:endParaRPr lang="es-ES"/>
        </a:p>
      </dgm:t>
    </dgm:pt>
    <dgm:pt modelId="{161B1216-6C6C-45E7-8B5D-473564447BAA}" type="pres">
      <dgm:prSet presAssocID="{2E40D149-CAA4-476E-B8C4-FF01FF48EAC3}" presName="sp" presStyleCnt="0"/>
      <dgm:spPr/>
    </dgm:pt>
    <dgm:pt modelId="{9545A74E-A576-4A74-A59C-A8376B035B2A}" type="pres">
      <dgm:prSet presAssocID="{3EF5999A-E0D8-4D50-BB42-3C44E7CCA367}" presName="linNode" presStyleCnt="0"/>
      <dgm:spPr/>
    </dgm:pt>
    <dgm:pt modelId="{FE9B4FFE-2398-4982-9CED-EEB18D64AE2A}" type="pres">
      <dgm:prSet presAssocID="{3EF5999A-E0D8-4D50-BB42-3C44E7CCA367}" presName="parentText" presStyleLbl="node1" presStyleIdx="1" presStyleCnt="3">
        <dgm:presLayoutVars>
          <dgm:chMax val="1"/>
          <dgm:bulletEnabled val="1"/>
        </dgm:presLayoutVars>
      </dgm:prSet>
      <dgm:spPr/>
    </dgm:pt>
    <dgm:pt modelId="{BAC47C91-8A8B-4AB8-A181-64A7DA625377}" type="pres">
      <dgm:prSet presAssocID="{3EF5999A-E0D8-4D50-BB42-3C44E7CCA367}" presName="descendantText" presStyleLbl="alignAccFollowNode1" presStyleIdx="1" presStyleCnt="3">
        <dgm:presLayoutVars>
          <dgm:bulletEnabled val="1"/>
        </dgm:presLayoutVars>
      </dgm:prSet>
      <dgm:spPr/>
      <dgm:t>
        <a:bodyPr/>
        <a:lstStyle/>
        <a:p>
          <a:endParaRPr lang="es-ES"/>
        </a:p>
      </dgm:t>
    </dgm:pt>
    <dgm:pt modelId="{C80F06AD-34EE-4198-B87A-91FD69F7A68B}" type="pres">
      <dgm:prSet presAssocID="{2E1E4901-B7E7-428B-8B3E-E6E5BF46E71F}" presName="sp" presStyleCnt="0"/>
      <dgm:spPr/>
    </dgm:pt>
    <dgm:pt modelId="{FF87D88A-DA6D-4D63-9559-800886392961}" type="pres">
      <dgm:prSet presAssocID="{0687D8AD-A425-4568-B627-89AC5CD4D1D8}" presName="linNode" presStyleCnt="0"/>
      <dgm:spPr/>
    </dgm:pt>
    <dgm:pt modelId="{294277D1-0DB5-4DD3-A2E4-0F2CEBDE9C2E}" type="pres">
      <dgm:prSet presAssocID="{0687D8AD-A425-4568-B627-89AC5CD4D1D8}" presName="parentText" presStyleLbl="node1" presStyleIdx="2" presStyleCnt="3">
        <dgm:presLayoutVars>
          <dgm:chMax val="1"/>
          <dgm:bulletEnabled val="1"/>
        </dgm:presLayoutVars>
      </dgm:prSet>
      <dgm:spPr/>
      <dgm:t>
        <a:bodyPr/>
        <a:lstStyle/>
        <a:p>
          <a:endParaRPr lang="es-ES"/>
        </a:p>
      </dgm:t>
    </dgm:pt>
    <dgm:pt modelId="{06D1607B-8AEE-4E30-B3B7-6C630B381FD7}" type="pres">
      <dgm:prSet presAssocID="{0687D8AD-A425-4568-B627-89AC5CD4D1D8}" presName="descendantText" presStyleLbl="alignAccFollowNode1" presStyleIdx="2" presStyleCnt="3">
        <dgm:presLayoutVars>
          <dgm:bulletEnabled val="1"/>
        </dgm:presLayoutVars>
      </dgm:prSet>
      <dgm:spPr/>
      <dgm:t>
        <a:bodyPr/>
        <a:lstStyle/>
        <a:p>
          <a:endParaRPr lang="es-ES"/>
        </a:p>
      </dgm:t>
    </dgm:pt>
  </dgm:ptLst>
  <dgm:cxnLst>
    <dgm:cxn modelId="{3F111F44-6E37-44F7-BF54-BB2FFCE8EEE5}" srcId="{BBB685FE-B5EF-4AA2-83C0-B5CFB795D0F8}" destId="{3EF5999A-E0D8-4D50-BB42-3C44E7CCA367}" srcOrd="1" destOrd="0" parTransId="{036FFB7B-1167-4F3D-BFA0-3EA5E745C8D2}" sibTransId="{2E1E4901-B7E7-428B-8B3E-E6E5BF46E71F}"/>
    <dgm:cxn modelId="{984FF3BB-65CA-47C3-8601-C59EBA9100C8}" type="presOf" srcId="{52D3F8F4-8673-4C42-9E21-DB7B193E0FA6}" destId="{665B16A5-83FE-4E14-B746-EAF8583F5E94}" srcOrd="0" destOrd="0" presId="urn:microsoft.com/office/officeart/2005/8/layout/vList5"/>
    <dgm:cxn modelId="{4D8AF8DE-C2C9-49F4-BA55-F93C5BEE417E}" srcId="{3EF5999A-E0D8-4D50-BB42-3C44E7CCA367}" destId="{7C135727-4495-4786-87FC-BF3D42CE9507}" srcOrd="0" destOrd="0" parTransId="{930B4E65-E988-44A9-9894-77FA68BB57F9}" sibTransId="{4294D00A-E939-42FC-9713-34CD2BD3ACD4}"/>
    <dgm:cxn modelId="{82046EB0-0FAC-4ED6-9435-0156A3CE614B}" srcId="{3EF5999A-E0D8-4D50-BB42-3C44E7CCA367}" destId="{F0290F8F-C868-4907-B415-9AE60C650183}" srcOrd="1" destOrd="0" parTransId="{EEF5E311-A122-45F2-9EC9-539EA2605648}" sibTransId="{466B5D89-84D5-4917-8AB8-7D08CCEC13C7}"/>
    <dgm:cxn modelId="{90B6430B-2BF4-48D7-98A6-94EFCC39B28F}" type="presOf" srcId="{211C2A72-82DC-4487-B324-75F79CCDFAA9}" destId="{7A18FF2B-1273-4E44-BAC8-D024CC88A612}" srcOrd="0" destOrd="0" presId="urn:microsoft.com/office/officeart/2005/8/layout/vList5"/>
    <dgm:cxn modelId="{32035082-CC43-4565-B6FE-A6BA13CBE3B4}" type="presOf" srcId="{0687D8AD-A425-4568-B627-89AC5CD4D1D8}" destId="{294277D1-0DB5-4DD3-A2E4-0F2CEBDE9C2E}" srcOrd="0" destOrd="0" presId="urn:microsoft.com/office/officeart/2005/8/layout/vList5"/>
    <dgm:cxn modelId="{EFF911BC-0648-4258-9DAB-6F77C2C2D9C3}" type="presOf" srcId="{7C135727-4495-4786-87FC-BF3D42CE9507}" destId="{BAC47C91-8A8B-4AB8-A181-64A7DA625377}" srcOrd="0" destOrd="0" presId="urn:microsoft.com/office/officeart/2005/8/layout/vList5"/>
    <dgm:cxn modelId="{4E16E919-C991-4D97-9FCD-E9952D60D2C4}" srcId="{0687D8AD-A425-4568-B627-89AC5CD4D1D8}" destId="{C53FD533-A93A-4190-A852-DB4C6FBF5D01}" srcOrd="0" destOrd="0" parTransId="{2B2A0F86-3E4D-41CF-87DA-F49CF3F028C3}" sibTransId="{FF983C01-0FFB-4CC8-B13E-8A6F7509AFA6}"/>
    <dgm:cxn modelId="{0866CAA5-CB2C-486D-AC19-4444C67D2368}" srcId="{0687D8AD-A425-4568-B627-89AC5CD4D1D8}" destId="{C4273713-DF76-4F2B-9D37-DB741E3DDB4D}" srcOrd="1" destOrd="0" parTransId="{F3CC8945-FBF9-4C4E-BB1A-1FB0EE8C8719}" sibTransId="{CBA3746F-8C7E-4D9E-A65F-DAF78AEA9DDA}"/>
    <dgm:cxn modelId="{A27BA071-F2BC-4E9E-AB23-DBF4AC51B662}" srcId="{BBB685FE-B5EF-4AA2-83C0-B5CFB795D0F8}" destId="{0687D8AD-A425-4568-B627-89AC5CD4D1D8}" srcOrd="2" destOrd="0" parTransId="{54758190-4864-4A09-8E1B-F3899D5D7BC6}" sibTransId="{A9F48B76-0A17-4E82-BB4D-122064610F85}"/>
    <dgm:cxn modelId="{1E594300-C46A-4222-966D-533BF54F93C4}" type="presOf" srcId="{3EF5999A-E0D8-4D50-BB42-3C44E7CCA367}" destId="{FE9B4FFE-2398-4982-9CED-EEB18D64AE2A}" srcOrd="0" destOrd="0" presId="urn:microsoft.com/office/officeart/2005/8/layout/vList5"/>
    <dgm:cxn modelId="{3FF4E0AF-91EB-4532-9218-A542509693C1}" type="presOf" srcId="{C4273713-DF76-4F2B-9D37-DB741E3DDB4D}" destId="{06D1607B-8AEE-4E30-B3B7-6C630B381FD7}" srcOrd="0" destOrd="1" presId="urn:microsoft.com/office/officeart/2005/8/layout/vList5"/>
    <dgm:cxn modelId="{B0B863D2-4714-4090-8AAA-ECE043904505}" srcId="{BBB685FE-B5EF-4AA2-83C0-B5CFB795D0F8}" destId="{52D3F8F4-8673-4C42-9E21-DB7B193E0FA6}" srcOrd="0" destOrd="0" parTransId="{A872609A-D613-4BF4-9A6D-CA5D4421739F}" sibTransId="{2E40D149-CAA4-476E-B8C4-FF01FF48EAC3}"/>
    <dgm:cxn modelId="{B6A315BA-FDED-4738-B382-6A35C4C63D89}" srcId="{52D3F8F4-8673-4C42-9E21-DB7B193E0FA6}" destId="{211C2A72-82DC-4487-B324-75F79CCDFAA9}" srcOrd="0" destOrd="0" parTransId="{E7749387-6176-4ED7-9325-A0CA14699C72}" sibTransId="{4C651819-FA61-48EE-964E-8542829C83F2}"/>
    <dgm:cxn modelId="{34FED116-3B46-41D1-9AA7-742871F20109}" type="presOf" srcId="{C53FD533-A93A-4190-A852-DB4C6FBF5D01}" destId="{06D1607B-8AEE-4E30-B3B7-6C630B381FD7}" srcOrd="0" destOrd="0" presId="urn:microsoft.com/office/officeart/2005/8/layout/vList5"/>
    <dgm:cxn modelId="{80CD6910-9BB7-4C51-B5BA-4FD9AD57E7EC}" type="presOf" srcId="{F1DB0247-1759-404F-85EC-836B2EFCFFD1}" destId="{06D1607B-8AEE-4E30-B3B7-6C630B381FD7}" srcOrd="0" destOrd="2" presId="urn:microsoft.com/office/officeart/2005/8/layout/vList5"/>
    <dgm:cxn modelId="{8E5EEABB-FCF1-4270-A150-670E69D4CD6F}" srcId="{0687D8AD-A425-4568-B627-89AC5CD4D1D8}" destId="{F1DB0247-1759-404F-85EC-836B2EFCFFD1}" srcOrd="2" destOrd="0" parTransId="{9B32C654-3A0D-42D9-95C1-A5C7D2CC3FD8}" sibTransId="{13826C9B-422F-4ED7-8A0F-C0E5D86048D3}"/>
    <dgm:cxn modelId="{D1EBA08E-03A1-428F-9739-4A186C83C8D3}" type="presOf" srcId="{BBB685FE-B5EF-4AA2-83C0-B5CFB795D0F8}" destId="{BB1B6640-38EA-48D0-8DD2-56BDB3EF6BCA}" srcOrd="0" destOrd="0" presId="urn:microsoft.com/office/officeart/2005/8/layout/vList5"/>
    <dgm:cxn modelId="{9BCAA64A-CB7F-470E-9CA4-DCDD5CC8C5ED}" type="presOf" srcId="{F0290F8F-C868-4907-B415-9AE60C650183}" destId="{BAC47C91-8A8B-4AB8-A181-64A7DA625377}" srcOrd="0" destOrd="1" presId="urn:microsoft.com/office/officeart/2005/8/layout/vList5"/>
    <dgm:cxn modelId="{17E4A9E5-5D32-4396-B462-A19148B14A5C}" type="presParOf" srcId="{BB1B6640-38EA-48D0-8DD2-56BDB3EF6BCA}" destId="{15E850BD-2805-4141-9A51-F3C409968A23}" srcOrd="0" destOrd="0" presId="urn:microsoft.com/office/officeart/2005/8/layout/vList5"/>
    <dgm:cxn modelId="{C74CE9DF-58FC-411F-84BB-BD5D947EFA7B}" type="presParOf" srcId="{15E850BD-2805-4141-9A51-F3C409968A23}" destId="{665B16A5-83FE-4E14-B746-EAF8583F5E94}" srcOrd="0" destOrd="0" presId="urn:microsoft.com/office/officeart/2005/8/layout/vList5"/>
    <dgm:cxn modelId="{F03A6F16-1BD7-4E22-BE2D-74982177FD7A}" type="presParOf" srcId="{15E850BD-2805-4141-9A51-F3C409968A23}" destId="{7A18FF2B-1273-4E44-BAC8-D024CC88A612}" srcOrd="1" destOrd="0" presId="urn:microsoft.com/office/officeart/2005/8/layout/vList5"/>
    <dgm:cxn modelId="{3F8F101F-503D-4626-8179-452D1B6CED5E}" type="presParOf" srcId="{BB1B6640-38EA-48D0-8DD2-56BDB3EF6BCA}" destId="{161B1216-6C6C-45E7-8B5D-473564447BAA}" srcOrd="1" destOrd="0" presId="urn:microsoft.com/office/officeart/2005/8/layout/vList5"/>
    <dgm:cxn modelId="{5A898423-5EB1-40D9-9D25-7C001D352E5E}" type="presParOf" srcId="{BB1B6640-38EA-48D0-8DD2-56BDB3EF6BCA}" destId="{9545A74E-A576-4A74-A59C-A8376B035B2A}" srcOrd="2" destOrd="0" presId="urn:microsoft.com/office/officeart/2005/8/layout/vList5"/>
    <dgm:cxn modelId="{90C3FF29-167A-47B7-90E6-EB21D2D8095B}" type="presParOf" srcId="{9545A74E-A576-4A74-A59C-A8376B035B2A}" destId="{FE9B4FFE-2398-4982-9CED-EEB18D64AE2A}" srcOrd="0" destOrd="0" presId="urn:microsoft.com/office/officeart/2005/8/layout/vList5"/>
    <dgm:cxn modelId="{380D79FB-B0EA-4D17-BD97-3D511718B23D}" type="presParOf" srcId="{9545A74E-A576-4A74-A59C-A8376B035B2A}" destId="{BAC47C91-8A8B-4AB8-A181-64A7DA625377}" srcOrd="1" destOrd="0" presId="urn:microsoft.com/office/officeart/2005/8/layout/vList5"/>
    <dgm:cxn modelId="{18BF01A0-3B70-433C-BCFF-BB3506603161}" type="presParOf" srcId="{BB1B6640-38EA-48D0-8DD2-56BDB3EF6BCA}" destId="{C80F06AD-34EE-4198-B87A-91FD69F7A68B}" srcOrd="3" destOrd="0" presId="urn:microsoft.com/office/officeart/2005/8/layout/vList5"/>
    <dgm:cxn modelId="{929C1EB7-3F51-4CE4-96E5-D040E13146DD}" type="presParOf" srcId="{BB1B6640-38EA-48D0-8DD2-56BDB3EF6BCA}" destId="{FF87D88A-DA6D-4D63-9559-800886392961}" srcOrd="4" destOrd="0" presId="urn:microsoft.com/office/officeart/2005/8/layout/vList5"/>
    <dgm:cxn modelId="{42CACBAB-D68E-4A6E-A5AC-E343FC1280E5}" type="presParOf" srcId="{FF87D88A-DA6D-4D63-9559-800886392961}" destId="{294277D1-0DB5-4DD3-A2E4-0F2CEBDE9C2E}" srcOrd="0" destOrd="0" presId="urn:microsoft.com/office/officeart/2005/8/layout/vList5"/>
    <dgm:cxn modelId="{7F7E9ACD-8FFB-4E0D-A6D0-6413AD4DE9BB}" type="presParOf" srcId="{FF87D88A-DA6D-4D63-9559-800886392961}" destId="{06D1607B-8AEE-4E30-B3B7-6C630B381FD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400994C-7BF2-46C8-BB25-F6918EB104B0}" type="doc">
      <dgm:prSet loTypeId="urn:microsoft.com/office/officeart/2005/8/layout/list1" loCatId="list" qsTypeId="urn:microsoft.com/office/officeart/2005/8/quickstyle/3d1" qsCatId="3D" csTypeId="urn:microsoft.com/office/officeart/2005/8/colors/accent1_1" csCatId="accent1" phldr="1"/>
      <dgm:spPr/>
      <dgm:t>
        <a:bodyPr/>
        <a:lstStyle/>
        <a:p>
          <a:endParaRPr lang="es-ES"/>
        </a:p>
      </dgm:t>
    </dgm:pt>
    <dgm:pt modelId="{9764BBDF-12B6-4744-AE99-98959A469093}">
      <dgm:prSet phldrT="[Texto]" custT="1"/>
      <dgm:spPr/>
      <dgm:t>
        <a:bodyPr/>
        <a:lstStyle/>
        <a:p>
          <a:pPr algn="just"/>
          <a:r>
            <a:rPr lang="es-ES" sz="1400" dirty="0" smtClean="0"/>
            <a:t>La presente investigación demostró tanto en el aspecto cuantitativo como  cualitativo que el  programa de  actividades propioceptivas  para personas con discapacidad auditiva del INAL tuvo una incidencia positiva contribuyendo en la mejoría del equilibrio y orientación espacial.</a:t>
          </a:r>
          <a:endParaRPr lang="es-ES" sz="1400" dirty="0"/>
        </a:p>
      </dgm:t>
    </dgm:pt>
    <dgm:pt modelId="{199EB751-0B64-4BD0-97EA-0108772BF521}" type="parTrans" cxnId="{A16DC649-CC2B-49FC-9252-5AAB128C0E8F}">
      <dgm:prSet/>
      <dgm:spPr/>
      <dgm:t>
        <a:bodyPr/>
        <a:lstStyle/>
        <a:p>
          <a:pPr algn="just"/>
          <a:endParaRPr lang="es-ES" sz="5400"/>
        </a:p>
      </dgm:t>
    </dgm:pt>
    <dgm:pt modelId="{B82B52E0-72A0-433C-A4DD-30BFAAEEE432}" type="sibTrans" cxnId="{A16DC649-CC2B-49FC-9252-5AAB128C0E8F}">
      <dgm:prSet/>
      <dgm:spPr/>
      <dgm:t>
        <a:bodyPr/>
        <a:lstStyle/>
        <a:p>
          <a:pPr algn="just"/>
          <a:endParaRPr lang="es-ES" sz="5400"/>
        </a:p>
      </dgm:t>
    </dgm:pt>
    <dgm:pt modelId="{7A48313E-EC2F-4444-A122-A0A815BDA7B1}">
      <dgm:prSet phldrT="[Texto]" custT="1"/>
      <dgm:spPr/>
      <dgm:t>
        <a:bodyPr/>
        <a:lstStyle/>
        <a:p>
          <a:pPr algn="just"/>
          <a:r>
            <a:rPr lang="es-ES" sz="1400" dirty="0" smtClean="0"/>
            <a:t>El equilibrio  dinámico es el que muestra un mayor  progreso en  la población investigada presentando un avance del 23% en relación al desempeño de la calificación del equilibrio dinámico siendo los más destacados los jóvenes con edades superiores a los 11 años, siendo más notorio en el género  masculino y en las personas con sordera severa.</a:t>
          </a:r>
          <a:endParaRPr lang="es-ES" sz="1400" dirty="0"/>
        </a:p>
      </dgm:t>
    </dgm:pt>
    <dgm:pt modelId="{C0CBA94B-84FA-4FAC-8B7D-D28665ED3090}" type="parTrans" cxnId="{549BE259-9AEA-4B25-B43B-31F511C24B3B}">
      <dgm:prSet/>
      <dgm:spPr/>
      <dgm:t>
        <a:bodyPr/>
        <a:lstStyle/>
        <a:p>
          <a:pPr algn="just"/>
          <a:endParaRPr lang="es-ES" sz="5400"/>
        </a:p>
      </dgm:t>
    </dgm:pt>
    <dgm:pt modelId="{B7A98A45-7728-489A-BCFC-D1DFEDF65DE2}" type="sibTrans" cxnId="{549BE259-9AEA-4B25-B43B-31F511C24B3B}">
      <dgm:prSet/>
      <dgm:spPr/>
      <dgm:t>
        <a:bodyPr/>
        <a:lstStyle/>
        <a:p>
          <a:pPr algn="just"/>
          <a:endParaRPr lang="es-ES" sz="5400"/>
        </a:p>
      </dgm:t>
    </dgm:pt>
    <dgm:pt modelId="{FC9F5418-02B8-4C89-A555-D23B127947C8}">
      <dgm:prSet phldrT="[Texto]" custT="1"/>
      <dgm:spPr/>
      <dgm:t>
        <a:bodyPr/>
        <a:lstStyle/>
        <a:p>
          <a:pPr algn="just"/>
          <a:r>
            <a:rPr lang="es-ES" sz="1400" dirty="0" smtClean="0"/>
            <a:t>El equilibrio estático  presenta una mejoría del 19% en el desempeño siendo los niños menores a los 11 años quienes presentan un mayor avance con un 23%, por otro lado las personas con sordera profunda son quienes se destacan al igual que el género  masculino por una diferencia mínima.</a:t>
          </a:r>
          <a:endParaRPr lang="es-ES" sz="1400" dirty="0"/>
        </a:p>
      </dgm:t>
    </dgm:pt>
    <dgm:pt modelId="{AC7CDD48-F055-438A-B5FD-764FDB8C8AE5}" type="parTrans" cxnId="{2A9CE0EF-74F9-4D01-BB6C-3494B2832AC5}">
      <dgm:prSet/>
      <dgm:spPr/>
      <dgm:t>
        <a:bodyPr/>
        <a:lstStyle/>
        <a:p>
          <a:pPr algn="just"/>
          <a:endParaRPr lang="es-ES" sz="5400"/>
        </a:p>
      </dgm:t>
    </dgm:pt>
    <dgm:pt modelId="{5B490BD8-529D-4DDA-A5A8-794942990035}" type="sibTrans" cxnId="{2A9CE0EF-74F9-4D01-BB6C-3494B2832AC5}">
      <dgm:prSet/>
      <dgm:spPr/>
      <dgm:t>
        <a:bodyPr/>
        <a:lstStyle/>
        <a:p>
          <a:pPr algn="just"/>
          <a:endParaRPr lang="es-ES" sz="5400"/>
        </a:p>
      </dgm:t>
    </dgm:pt>
    <dgm:pt modelId="{87B18175-D4A5-4136-90F6-F578F16C26C3}" type="pres">
      <dgm:prSet presAssocID="{9400994C-7BF2-46C8-BB25-F6918EB104B0}" presName="linear" presStyleCnt="0">
        <dgm:presLayoutVars>
          <dgm:dir/>
          <dgm:animLvl val="lvl"/>
          <dgm:resizeHandles val="exact"/>
        </dgm:presLayoutVars>
      </dgm:prSet>
      <dgm:spPr/>
    </dgm:pt>
    <dgm:pt modelId="{E6A62D80-DFCB-4BC7-A998-B3C69B445E72}" type="pres">
      <dgm:prSet presAssocID="{9764BBDF-12B6-4744-AE99-98959A469093}" presName="parentLin" presStyleCnt="0"/>
      <dgm:spPr/>
    </dgm:pt>
    <dgm:pt modelId="{E1EC6EA6-2B81-475B-9FFA-C7DF739B8CA6}" type="pres">
      <dgm:prSet presAssocID="{9764BBDF-12B6-4744-AE99-98959A469093}" presName="parentLeftMargin" presStyleLbl="node1" presStyleIdx="0" presStyleCnt="3"/>
      <dgm:spPr/>
    </dgm:pt>
    <dgm:pt modelId="{C6C138F3-1FA0-4FBF-9AC0-59591E6019E0}" type="pres">
      <dgm:prSet presAssocID="{9764BBDF-12B6-4744-AE99-98959A469093}" presName="parentText" presStyleLbl="node1" presStyleIdx="0" presStyleCnt="3" custScaleX="132019">
        <dgm:presLayoutVars>
          <dgm:chMax val="0"/>
          <dgm:bulletEnabled val="1"/>
        </dgm:presLayoutVars>
      </dgm:prSet>
      <dgm:spPr/>
      <dgm:t>
        <a:bodyPr/>
        <a:lstStyle/>
        <a:p>
          <a:endParaRPr lang="es-ES"/>
        </a:p>
      </dgm:t>
    </dgm:pt>
    <dgm:pt modelId="{A3C35F1F-161B-40FE-B6F2-3490EC01E8DA}" type="pres">
      <dgm:prSet presAssocID="{9764BBDF-12B6-4744-AE99-98959A469093}" presName="negativeSpace" presStyleCnt="0"/>
      <dgm:spPr/>
    </dgm:pt>
    <dgm:pt modelId="{C5FCF07F-8596-498C-A27A-192905A2C8FC}" type="pres">
      <dgm:prSet presAssocID="{9764BBDF-12B6-4744-AE99-98959A469093}" presName="childText" presStyleLbl="conFgAcc1" presStyleIdx="0" presStyleCnt="3">
        <dgm:presLayoutVars>
          <dgm:bulletEnabled val="1"/>
        </dgm:presLayoutVars>
      </dgm:prSet>
      <dgm:spPr/>
    </dgm:pt>
    <dgm:pt modelId="{66945A7C-CB89-485B-9798-80F1335C5DFB}" type="pres">
      <dgm:prSet presAssocID="{B82B52E0-72A0-433C-A4DD-30BFAAEEE432}" presName="spaceBetweenRectangles" presStyleCnt="0"/>
      <dgm:spPr/>
    </dgm:pt>
    <dgm:pt modelId="{66BB27B6-F0A3-4B5F-A4C3-BDE2DD395469}" type="pres">
      <dgm:prSet presAssocID="{7A48313E-EC2F-4444-A122-A0A815BDA7B1}" presName="parentLin" presStyleCnt="0"/>
      <dgm:spPr/>
    </dgm:pt>
    <dgm:pt modelId="{DACE696F-E379-483A-A9EB-1215E8993C48}" type="pres">
      <dgm:prSet presAssocID="{7A48313E-EC2F-4444-A122-A0A815BDA7B1}" presName="parentLeftMargin" presStyleLbl="node1" presStyleIdx="0" presStyleCnt="3"/>
      <dgm:spPr/>
    </dgm:pt>
    <dgm:pt modelId="{24F3E801-8359-4386-805F-C922EF3C7E7F}" type="pres">
      <dgm:prSet presAssocID="{7A48313E-EC2F-4444-A122-A0A815BDA7B1}" presName="parentText" presStyleLbl="node1" presStyleIdx="1" presStyleCnt="3" custScaleX="132020">
        <dgm:presLayoutVars>
          <dgm:chMax val="0"/>
          <dgm:bulletEnabled val="1"/>
        </dgm:presLayoutVars>
      </dgm:prSet>
      <dgm:spPr/>
      <dgm:t>
        <a:bodyPr/>
        <a:lstStyle/>
        <a:p>
          <a:endParaRPr lang="es-ES"/>
        </a:p>
      </dgm:t>
    </dgm:pt>
    <dgm:pt modelId="{FDE57F4D-F902-4646-80A0-D5632E2F1A1F}" type="pres">
      <dgm:prSet presAssocID="{7A48313E-EC2F-4444-A122-A0A815BDA7B1}" presName="negativeSpace" presStyleCnt="0"/>
      <dgm:spPr/>
    </dgm:pt>
    <dgm:pt modelId="{A9219878-5B5C-430A-8136-7911A2E60EFE}" type="pres">
      <dgm:prSet presAssocID="{7A48313E-EC2F-4444-A122-A0A815BDA7B1}" presName="childText" presStyleLbl="conFgAcc1" presStyleIdx="1" presStyleCnt="3">
        <dgm:presLayoutVars>
          <dgm:bulletEnabled val="1"/>
        </dgm:presLayoutVars>
      </dgm:prSet>
      <dgm:spPr/>
    </dgm:pt>
    <dgm:pt modelId="{C7D0357B-C3D9-4F4B-91E0-4B9C10CCD839}" type="pres">
      <dgm:prSet presAssocID="{B7A98A45-7728-489A-BCFC-D1DFEDF65DE2}" presName="spaceBetweenRectangles" presStyleCnt="0"/>
      <dgm:spPr/>
    </dgm:pt>
    <dgm:pt modelId="{11EAA067-1826-435E-916F-425200D705AE}" type="pres">
      <dgm:prSet presAssocID="{FC9F5418-02B8-4C89-A555-D23B127947C8}" presName="parentLin" presStyleCnt="0"/>
      <dgm:spPr/>
    </dgm:pt>
    <dgm:pt modelId="{B0D5A48D-066B-446E-A2CB-928C9038A9F2}" type="pres">
      <dgm:prSet presAssocID="{FC9F5418-02B8-4C89-A555-D23B127947C8}" presName="parentLeftMargin" presStyleLbl="node1" presStyleIdx="1" presStyleCnt="3"/>
      <dgm:spPr/>
    </dgm:pt>
    <dgm:pt modelId="{443BB7A9-D143-4A90-8D1C-D7B30C9CFB43}" type="pres">
      <dgm:prSet presAssocID="{FC9F5418-02B8-4C89-A555-D23B127947C8}" presName="parentText" presStyleLbl="node1" presStyleIdx="2" presStyleCnt="3" custScaleX="131229">
        <dgm:presLayoutVars>
          <dgm:chMax val="0"/>
          <dgm:bulletEnabled val="1"/>
        </dgm:presLayoutVars>
      </dgm:prSet>
      <dgm:spPr/>
      <dgm:t>
        <a:bodyPr/>
        <a:lstStyle/>
        <a:p>
          <a:endParaRPr lang="es-ES"/>
        </a:p>
      </dgm:t>
    </dgm:pt>
    <dgm:pt modelId="{1F2FBF34-0E59-4EAC-BF63-837BDFEA23B2}" type="pres">
      <dgm:prSet presAssocID="{FC9F5418-02B8-4C89-A555-D23B127947C8}" presName="negativeSpace" presStyleCnt="0"/>
      <dgm:spPr/>
    </dgm:pt>
    <dgm:pt modelId="{3BD181C2-C7FD-49B0-A64B-A6D2FFC40DE4}" type="pres">
      <dgm:prSet presAssocID="{FC9F5418-02B8-4C89-A555-D23B127947C8}" presName="childText" presStyleLbl="conFgAcc1" presStyleIdx="2" presStyleCnt="3">
        <dgm:presLayoutVars>
          <dgm:bulletEnabled val="1"/>
        </dgm:presLayoutVars>
      </dgm:prSet>
      <dgm:spPr/>
    </dgm:pt>
  </dgm:ptLst>
  <dgm:cxnLst>
    <dgm:cxn modelId="{9D9743E7-8DAF-445F-97CD-2E64681161FE}" type="presOf" srcId="{7A48313E-EC2F-4444-A122-A0A815BDA7B1}" destId="{DACE696F-E379-483A-A9EB-1215E8993C48}" srcOrd="0" destOrd="0" presId="urn:microsoft.com/office/officeart/2005/8/layout/list1"/>
    <dgm:cxn modelId="{549BE259-9AEA-4B25-B43B-31F511C24B3B}" srcId="{9400994C-7BF2-46C8-BB25-F6918EB104B0}" destId="{7A48313E-EC2F-4444-A122-A0A815BDA7B1}" srcOrd="1" destOrd="0" parTransId="{C0CBA94B-84FA-4FAC-8B7D-D28665ED3090}" sibTransId="{B7A98A45-7728-489A-BCFC-D1DFEDF65DE2}"/>
    <dgm:cxn modelId="{ACB60E36-ECD3-4808-BB38-72BC768A1A90}" type="presOf" srcId="{FC9F5418-02B8-4C89-A555-D23B127947C8}" destId="{B0D5A48D-066B-446E-A2CB-928C9038A9F2}" srcOrd="0" destOrd="0" presId="urn:microsoft.com/office/officeart/2005/8/layout/list1"/>
    <dgm:cxn modelId="{3156C045-932E-4E37-AF0F-611CE8496FDC}" type="presOf" srcId="{9400994C-7BF2-46C8-BB25-F6918EB104B0}" destId="{87B18175-D4A5-4136-90F6-F578F16C26C3}" srcOrd="0" destOrd="0" presId="urn:microsoft.com/office/officeart/2005/8/layout/list1"/>
    <dgm:cxn modelId="{CA46C959-58F1-4B25-BCC9-D58F931FC3F4}" type="presOf" srcId="{7A48313E-EC2F-4444-A122-A0A815BDA7B1}" destId="{24F3E801-8359-4386-805F-C922EF3C7E7F}" srcOrd="1" destOrd="0" presId="urn:microsoft.com/office/officeart/2005/8/layout/list1"/>
    <dgm:cxn modelId="{A16DC649-CC2B-49FC-9252-5AAB128C0E8F}" srcId="{9400994C-7BF2-46C8-BB25-F6918EB104B0}" destId="{9764BBDF-12B6-4744-AE99-98959A469093}" srcOrd="0" destOrd="0" parTransId="{199EB751-0B64-4BD0-97EA-0108772BF521}" sibTransId="{B82B52E0-72A0-433C-A4DD-30BFAAEEE432}"/>
    <dgm:cxn modelId="{DE5C21AB-DCB6-4597-8C9A-2DEFEE083BF7}" type="presOf" srcId="{FC9F5418-02B8-4C89-A555-D23B127947C8}" destId="{443BB7A9-D143-4A90-8D1C-D7B30C9CFB43}" srcOrd="1" destOrd="0" presId="urn:microsoft.com/office/officeart/2005/8/layout/list1"/>
    <dgm:cxn modelId="{60A79703-FDEE-463B-944A-8AE592E6D9DD}" type="presOf" srcId="{9764BBDF-12B6-4744-AE99-98959A469093}" destId="{E1EC6EA6-2B81-475B-9FFA-C7DF739B8CA6}" srcOrd="0" destOrd="0" presId="urn:microsoft.com/office/officeart/2005/8/layout/list1"/>
    <dgm:cxn modelId="{2A9CE0EF-74F9-4D01-BB6C-3494B2832AC5}" srcId="{9400994C-7BF2-46C8-BB25-F6918EB104B0}" destId="{FC9F5418-02B8-4C89-A555-D23B127947C8}" srcOrd="2" destOrd="0" parTransId="{AC7CDD48-F055-438A-B5FD-764FDB8C8AE5}" sibTransId="{5B490BD8-529D-4DDA-A5A8-794942990035}"/>
    <dgm:cxn modelId="{EF9E4728-9CB5-432F-9590-AA1DB76F8D1E}" type="presOf" srcId="{9764BBDF-12B6-4744-AE99-98959A469093}" destId="{C6C138F3-1FA0-4FBF-9AC0-59591E6019E0}" srcOrd="1" destOrd="0" presId="urn:microsoft.com/office/officeart/2005/8/layout/list1"/>
    <dgm:cxn modelId="{6EFF73E7-DE33-45A0-BA54-F62594AAE8B0}" type="presParOf" srcId="{87B18175-D4A5-4136-90F6-F578F16C26C3}" destId="{E6A62D80-DFCB-4BC7-A998-B3C69B445E72}" srcOrd="0" destOrd="0" presId="urn:microsoft.com/office/officeart/2005/8/layout/list1"/>
    <dgm:cxn modelId="{7586A01B-1E67-47EC-A484-48B053DAB57D}" type="presParOf" srcId="{E6A62D80-DFCB-4BC7-A998-B3C69B445E72}" destId="{E1EC6EA6-2B81-475B-9FFA-C7DF739B8CA6}" srcOrd="0" destOrd="0" presId="urn:microsoft.com/office/officeart/2005/8/layout/list1"/>
    <dgm:cxn modelId="{76D7807A-F0E9-441D-A67C-2972C90D90A4}" type="presParOf" srcId="{E6A62D80-DFCB-4BC7-A998-B3C69B445E72}" destId="{C6C138F3-1FA0-4FBF-9AC0-59591E6019E0}" srcOrd="1" destOrd="0" presId="urn:microsoft.com/office/officeart/2005/8/layout/list1"/>
    <dgm:cxn modelId="{5473CAB8-91FF-457D-8349-3BB5C21B4C9D}" type="presParOf" srcId="{87B18175-D4A5-4136-90F6-F578F16C26C3}" destId="{A3C35F1F-161B-40FE-B6F2-3490EC01E8DA}" srcOrd="1" destOrd="0" presId="urn:microsoft.com/office/officeart/2005/8/layout/list1"/>
    <dgm:cxn modelId="{4FF5A3F7-61EF-4D0B-B0F5-05BE1AF14ADA}" type="presParOf" srcId="{87B18175-D4A5-4136-90F6-F578F16C26C3}" destId="{C5FCF07F-8596-498C-A27A-192905A2C8FC}" srcOrd="2" destOrd="0" presId="urn:microsoft.com/office/officeart/2005/8/layout/list1"/>
    <dgm:cxn modelId="{34E048A8-4A62-4CE3-BA7B-19D28F0DF5B7}" type="presParOf" srcId="{87B18175-D4A5-4136-90F6-F578F16C26C3}" destId="{66945A7C-CB89-485B-9798-80F1335C5DFB}" srcOrd="3" destOrd="0" presId="urn:microsoft.com/office/officeart/2005/8/layout/list1"/>
    <dgm:cxn modelId="{5716D01F-173E-4329-8898-8EB8C76D8A96}" type="presParOf" srcId="{87B18175-D4A5-4136-90F6-F578F16C26C3}" destId="{66BB27B6-F0A3-4B5F-A4C3-BDE2DD395469}" srcOrd="4" destOrd="0" presId="urn:microsoft.com/office/officeart/2005/8/layout/list1"/>
    <dgm:cxn modelId="{C9E7CB9D-AB3A-4E64-BBA9-A2BA36113650}" type="presParOf" srcId="{66BB27B6-F0A3-4B5F-A4C3-BDE2DD395469}" destId="{DACE696F-E379-483A-A9EB-1215E8993C48}" srcOrd="0" destOrd="0" presId="urn:microsoft.com/office/officeart/2005/8/layout/list1"/>
    <dgm:cxn modelId="{C44D2EB4-5384-4EDB-A30E-8B370E0A1EE2}" type="presParOf" srcId="{66BB27B6-F0A3-4B5F-A4C3-BDE2DD395469}" destId="{24F3E801-8359-4386-805F-C922EF3C7E7F}" srcOrd="1" destOrd="0" presId="urn:microsoft.com/office/officeart/2005/8/layout/list1"/>
    <dgm:cxn modelId="{82CF4063-22AD-4E63-AD0C-AAEA668D8757}" type="presParOf" srcId="{87B18175-D4A5-4136-90F6-F578F16C26C3}" destId="{FDE57F4D-F902-4646-80A0-D5632E2F1A1F}" srcOrd="5" destOrd="0" presId="urn:microsoft.com/office/officeart/2005/8/layout/list1"/>
    <dgm:cxn modelId="{F72BA9FB-3536-4CF0-BBCD-635FFA4E6C86}" type="presParOf" srcId="{87B18175-D4A5-4136-90F6-F578F16C26C3}" destId="{A9219878-5B5C-430A-8136-7911A2E60EFE}" srcOrd="6" destOrd="0" presId="urn:microsoft.com/office/officeart/2005/8/layout/list1"/>
    <dgm:cxn modelId="{7790A233-1D25-4B46-913C-AC8DE0CC90BE}" type="presParOf" srcId="{87B18175-D4A5-4136-90F6-F578F16C26C3}" destId="{C7D0357B-C3D9-4F4B-91E0-4B9C10CCD839}" srcOrd="7" destOrd="0" presId="urn:microsoft.com/office/officeart/2005/8/layout/list1"/>
    <dgm:cxn modelId="{810C57A0-1614-499F-B88C-CC6C83F1E0AF}" type="presParOf" srcId="{87B18175-D4A5-4136-90F6-F578F16C26C3}" destId="{11EAA067-1826-435E-916F-425200D705AE}" srcOrd="8" destOrd="0" presId="urn:microsoft.com/office/officeart/2005/8/layout/list1"/>
    <dgm:cxn modelId="{B9242E2B-85E9-4793-8ED1-962AF5C3BE55}" type="presParOf" srcId="{11EAA067-1826-435E-916F-425200D705AE}" destId="{B0D5A48D-066B-446E-A2CB-928C9038A9F2}" srcOrd="0" destOrd="0" presId="urn:microsoft.com/office/officeart/2005/8/layout/list1"/>
    <dgm:cxn modelId="{6FBCC01C-23C8-4D07-82F3-964B13C53AAE}" type="presParOf" srcId="{11EAA067-1826-435E-916F-425200D705AE}" destId="{443BB7A9-D143-4A90-8D1C-D7B30C9CFB43}" srcOrd="1" destOrd="0" presId="urn:microsoft.com/office/officeart/2005/8/layout/list1"/>
    <dgm:cxn modelId="{89E44344-7CE3-4A86-931C-12C95A172539}" type="presParOf" srcId="{87B18175-D4A5-4136-90F6-F578F16C26C3}" destId="{1F2FBF34-0E59-4EAC-BF63-837BDFEA23B2}" srcOrd="9" destOrd="0" presId="urn:microsoft.com/office/officeart/2005/8/layout/list1"/>
    <dgm:cxn modelId="{5426ABA1-CE2E-45E6-95B7-252BE9AB6D25}" type="presParOf" srcId="{87B18175-D4A5-4136-90F6-F578F16C26C3}" destId="{3BD181C2-C7FD-49B0-A64B-A6D2FFC40DE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400994C-7BF2-46C8-BB25-F6918EB104B0}" type="doc">
      <dgm:prSet loTypeId="urn:microsoft.com/office/officeart/2005/8/layout/list1" loCatId="list" qsTypeId="urn:microsoft.com/office/officeart/2005/8/quickstyle/3d1" qsCatId="3D" csTypeId="urn:microsoft.com/office/officeart/2005/8/colors/accent1_1" csCatId="accent1" phldr="1"/>
      <dgm:spPr/>
      <dgm:t>
        <a:bodyPr/>
        <a:lstStyle/>
        <a:p>
          <a:endParaRPr lang="es-ES"/>
        </a:p>
      </dgm:t>
    </dgm:pt>
    <dgm:pt modelId="{9764BBDF-12B6-4744-AE99-98959A469093}">
      <dgm:prSet phldrT="[Texto]" custT="1"/>
      <dgm:spPr/>
      <dgm:t>
        <a:bodyPr/>
        <a:lstStyle/>
        <a:p>
          <a:pPr algn="just"/>
          <a:r>
            <a:rPr lang="es-ES" sz="1400" dirty="0" smtClean="0"/>
            <a:t>El equilibrio con objeto es el área del equilibrio que muestra menores avances con un 6%, donde los jóvenes entre 14 y 16 años muestran un mayor índice de mejoría con un 11% siendo mejores los del género masculino y las personas con sordera severa.</a:t>
          </a:r>
          <a:endParaRPr lang="es-ES" sz="1400" dirty="0"/>
        </a:p>
      </dgm:t>
    </dgm:pt>
    <dgm:pt modelId="{199EB751-0B64-4BD0-97EA-0108772BF521}" type="parTrans" cxnId="{A16DC649-CC2B-49FC-9252-5AAB128C0E8F}">
      <dgm:prSet/>
      <dgm:spPr/>
      <dgm:t>
        <a:bodyPr/>
        <a:lstStyle/>
        <a:p>
          <a:pPr algn="just"/>
          <a:endParaRPr lang="es-ES" sz="5400"/>
        </a:p>
      </dgm:t>
    </dgm:pt>
    <dgm:pt modelId="{B82B52E0-72A0-433C-A4DD-30BFAAEEE432}" type="sibTrans" cxnId="{A16DC649-CC2B-49FC-9252-5AAB128C0E8F}">
      <dgm:prSet/>
      <dgm:spPr/>
      <dgm:t>
        <a:bodyPr/>
        <a:lstStyle/>
        <a:p>
          <a:pPr algn="just"/>
          <a:endParaRPr lang="es-ES" sz="5400"/>
        </a:p>
      </dgm:t>
    </dgm:pt>
    <dgm:pt modelId="{7A48313E-EC2F-4444-A122-A0A815BDA7B1}">
      <dgm:prSet phldrT="[Texto]" custT="1"/>
      <dgm:spPr/>
      <dgm:t>
        <a:bodyPr/>
        <a:lstStyle/>
        <a:p>
          <a:pPr algn="just"/>
          <a:r>
            <a:rPr lang="es-ES" sz="1400" dirty="0" smtClean="0"/>
            <a:t>En cuanto a la orientación espacial esta no mostró un gran avance desde el aspecto global con un 13% después de haber aplicado el programa propioceptivo, sin embargo desde el aspecto individual muestran un considerable avance las evoluciones en el espacio y la percepción de distancias con un 19% y 25% respectivamente y los de peor desempeño final la ocupación selectiva y las agrupaciones y dispersiones, por otro lado los grupos mayores a los 11 años  presentan avances más considerables, así como el género masculino y las personas con sordera severa.</a:t>
          </a:r>
          <a:endParaRPr lang="es-ES" sz="1400" dirty="0"/>
        </a:p>
      </dgm:t>
    </dgm:pt>
    <dgm:pt modelId="{C0CBA94B-84FA-4FAC-8B7D-D28665ED3090}" type="parTrans" cxnId="{549BE259-9AEA-4B25-B43B-31F511C24B3B}">
      <dgm:prSet/>
      <dgm:spPr/>
      <dgm:t>
        <a:bodyPr/>
        <a:lstStyle/>
        <a:p>
          <a:pPr algn="just"/>
          <a:endParaRPr lang="es-ES" sz="5400"/>
        </a:p>
      </dgm:t>
    </dgm:pt>
    <dgm:pt modelId="{B7A98A45-7728-489A-BCFC-D1DFEDF65DE2}" type="sibTrans" cxnId="{549BE259-9AEA-4B25-B43B-31F511C24B3B}">
      <dgm:prSet/>
      <dgm:spPr/>
      <dgm:t>
        <a:bodyPr/>
        <a:lstStyle/>
        <a:p>
          <a:pPr algn="just"/>
          <a:endParaRPr lang="es-ES" sz="5400"/>
        </a:p>
      </dgm:t>
    </dgm:pt>
    <dgm:pt modelId="{FC9F5418-02B8-4C89-A555-D23B127947C8}">
      <dgm:prSet phldrT="[Texto]" custT="1"/>
      <dgm:spPr/>
      <dgm:t>
        <a:bodyPr/>
        <a:lstStyle/>
        <a:p>
          <a:pPr algn="just"/>
          <a:r>
            <a:rPr lang="es-ES" sz="1400" dirty="0" smtClean="0"/>
            <a:t>La investigación cumplió con la hipótesis planteada de que las actividades propioceptivas si influyen en el equilibrio y orientación espacial de niños y jóvenes sordos.</a:t>
          </a:r>
          <a:endParaRPr lang="es-ES" sz="1400" dirty="0"/>
        </a:p>
      </dgm:t>
    </dgm:pt>
    <dgm:pt modelId="{AC7CDD48-F055-438A-B5FD-764FDB8C8AE5}" type="parTrans" cxnId="{2A9CE0EF-74F9-4D01-BB6C-3494B2832AC5}">
      <dgm:prSet/>
      <dgm:spPr/>
      <dgm:t>
        <a:bodyPr/>
        <a:lstStyle/>
        <a:p>
          <a:pPr algn="just"/>
          <a:endParaRPr lang="es-ES" sz="5400"/>
        </a:p>
      </dgm:t>
    </dgm:pt>
    <dgm:pt modelId="{5B490BD8-529D-4DDA-A5A8-794942990035}" type="sibTrans" cxnId="{2A9CE0EF-74F9-4D01-BB6C-3494B2832AC5}">
      <dgm:prSet/>
      <dgm:spPr/>
      <dgm:t>
        <a:bodyPr/>
        <a:lstStyle/>
        <a:p>
          <a:pPr algn="just"/>
          <a:endParaRPr lang="es-ES" sz="5400"/>
        </a:p>
      </dgm:t>
    </dgm:pt>
    <dgm:pt modelId="{87B18175-D4A5-4136-90F6-F578F16C26C3}" type="pres">
      <dgm:prSet presAssocID="{9400994C-7BF2-46C8-BB25-F6918EB104B0}" presName="linear" presStyleCnt="0">
        <dgm:presLayoutVars>
          <dgm:dir/>
          <dgm:animLvl val="lvl"/>
          <dgm:resizeHandles val="exact"/>
        </dgm:presLayoutVars>
      </dgm:prSet>
      <dgm:spPr/>
    </dgm:pt>
    <dgm:pt modelId="{E6A62D80-DFCB-4BC7-A998-B3C69B445E72}" type="pres">
      <dgm:prSet presAssocID="{9764BBDF-12B6-4744-AE99-98959A469093}" presName="parentLin" presStyleCnt="0"/>
      <dgm:spPr/>
    </dgm:pt>
    <dgm:pt modelId="{E1EC6EA6-2B81-475B-9FFA-C7DF739B8CA6}" type="pres">
      <dgm:prSet presAssocID="{9764BBDF-12B6-4744-AE99-98959A469093}" presName="parentLeftMargin" presStyleLbl="node1" presStyleIdx="0" presStyleCnt="3"/>
      <dgm:spPr/>
    </dgm:pt>
    <dgm:pt modelId="{C6C138F3-1FA0-4FBF-9AC0-59591E6019E0}" type="pres">
      <dgm:prSet presAssocID="{9764BBDF-12B6-4744-AE99-98959A469093}" presName="parentText" presStyleLbl="node1" presStyleIdx="0" presStyleCnt="3" custScaleX="132019">
        <dgm:presLayoutVars>
          <dgm:chMax val="0"/>
          <dgm:bulletEnabled val="1"/>
        </dgm:presLayoutVars>
      </dgm:prSet>
      <dgm:spPr/>
      <dgm:t>
        <a:bodyPr/>
        <a:lstStyle/>
        <a:p>
          <a:endParaRPr lang="es-ES"/>
        </a:p>
      </dgm:t>
    </dgm:pt>
    <dgm:pt modelId="{A3C35F1F-161B-40FE-B6F2-3490EC01E8DA}" type="pres">
      <dgm:prSet presAssocID="{9764BBDF-12B6-4744-AE99-98959A469093}" presName="negativeSpace" presStyleCnt="0"/>
      <dgm:spPr/>
    </dgm:pt>
    <dgm:pt modelId="{C5FCF07F-8596-498C-A27A-192905A2C8FC}" type="pres">
      <dgm:prSet presAssocID="{9764BBDF-12B6-4744-AE99-98959A469093}" presName="childText" presStyleLbl="conFgAcc1" presStyleIdx="0" presStyleCnt="3">
        <dgm:presLayoutVars>
          <dgm:bulletEnabled val="1"/>
        </dgm:presLayoutVars>
      </dgm:prSet>
      <dgm:spPr/>
    </dgm:pt>
    <dgm:pt modelId="{66945A7C-CB89-485B-9798-80F1335C5DFB}" type="pres">
      <dgm:prSet presAssocID="{B82B52E0-72A0-433C-A4DD-30BFAAEEE432}" presName="spaceBetweenRectangles" presStyleCnt="0"/>
      <dgm:spPr/>
    </dgm:pt>
    <dgm:pt modelId="{66BB27B6-F0A3-4B5F-A4C3-BDE2DD395469}" type="pres">
      <dgm:prSet presAssocID="{7A48313E-EC2F-4444-A122-A0A815BDA7B1}" presName="parentLin" presStyleCnt="0"/>
      <dgm:spPr/>
    </dgm:pt>
    <dgm:pt modelId="{DACE696F-E379-483A-A9EB-1215E8993C48}" type="pres">
      <dgm:prSet presAssocID="{7A48313E-EC2F-4444-A122-A0A815BDA7B1}" presName="parentLeftMargin" presStyleLbl="node1" presStyleIdx="0" presStyleCnt="3"/>
      <dgm:spPr/>
    </dgm:pt>
    <dgm:pt modelId="{24F3E801-8359-4386-805F-C922EF3C7E7F}" type="pres">
      <dgm:prSet presAssocID="{7A48313E-EC2F-4444-A122-A0A815BDA7B1}" presName="parentText" presStyleLbl="node1" presStyleIdx="1" presStyleCnt="3" custScaleX="132020" custScaleY="218893">
        <dgm:presLayoutVars>
          <dgm:chMax val="0"/>
          <dgm:bulletEnabled val="1"/>
        </dgm:presLayoutVars>
      </dgm:prSet>
      <dgm:spPr/>
      <dgm:t>
        <a:bodyPr/>
        <a:lstStyle/>
        <a:p>
          <a:endParaRPr lang="es-ES"/>
        </a:p>
      </dgm:t>
    </dgm:pt>
    <dgm:pt modelId="{FDE57F4D-F902-4646-80A0-D5632E2F1A1F}" type="pres">
      <dgm:prSet presAssocID="{7A48313E-EC2F-4444-A122-A0A815BDA7B1}" presName="negativeSpace" presStyleCnt="0"/>
      <dgm:spPr/>
    </dgm:pt>
    <dgm:pt modelId="{A9219878-5B5C-430A-8136-7911A2E60EFE}" type="pres">
      <dgm:prSet presAssocID="{7A48313E-EC2F-4444-A122-A0A815BDA7B1}" presName="childText" presStyleLbl="conFgAcc1" presStyleIdx="1" presStyleCnt="3">
        <dgm:presLayoutVars>
          <dgm:bulletEnabled val="1"/>
        </dgm:presLayoutVars>
      </dgm:prSet>
      <dgm:spPr/>
    </dgm:pt>
    <dgm:pt modelId="{C7D0357B-C3D9-4F4B-91E0-4B9C10CCD839}" type="pres">
      <dgm:prSet presAssocID="{B7A98A45-7728-489A-BCFC-D1DFEDF65DE2}" presName="spaceBetweenRectangles" presStyleCnt="0"/>
      <dgm:spPr/>
    </dgm:pt>
    <dgm:pt modelId="{11EAA067-1826-435E-916F-425200D705AE}" type="pres">
      <dgm:prSet presAssocID="{FC9F5418-02B8-4C89-A555-D23B127947C8}" presName="parentLin" presStyleCnt="0"/>
      <dgm:spPr/>
    </dgm:pt>
    <dgm:pt modelId="{B0D5A48D-066B-446E-A2CB-928C9038A9F2}" type="pres">
      <dgm:prSet presAssocID="{FC9F5418-02B8-4C89-A555-D23B127947C8}" presName="parentLeftMargin" presStyleLbl="node1" presStyleIdx="1" presStyleCnt="3"/>
      <dgm:spPr/>
    </dgm:pt>
    <dgm:pt modelId="{443BB7A9-D143-4A90-8D1C-D7B30C9CFB43}" type="pres">
      <dgm:prSet presAssocID="{FC9F5418-02B8-4C89-A555-D23B127947C8}" presName="parentText" presStyleLbl="node1" presStyleIdx="2" presStyleCnt="3" custScaleX="131229">
        <dgm:presLayoutVars>
          <dgm:chMax val="0"/>
          <dgm:bulletEnabled val="1"/>
        </dgm:presLayoutVars>
      </dgm:prSet>
      <dgm:spPr/>
      <dgm:t>
        <a:bodyPr/>
        <a:lstStyle/>
        <a:p>
          <a:endParaRPr lang="es-ES"/>
        </a:p>
      </dgm:t>
    </dgm:pt>
    <dgm:pt modelId="{1F2FBF34-0E59-4EAC-BF63-837BDFEA23B2}" type="pres">
      <dgm:prSet presAssocID="{FC9F5418-02B8-4C89-A555-D23B127947C8}" presName="negativeSpace" presStyleCnt="0"/>
      <dgm:spPr/>
    </dgm:pt>
    <dgm:pt modelId="{3BD181C2-C7FD-49B0-A64B-A6D2FFC40DE4}" type="pres">
      <dgm:prSet presAssocID="{FC9F5418-02B8-4C89-A555-D23B127947C8}" presName="childText" presStyleLbl="conFgAcc1" presStyleIdx="2" presStyleCnt="3">
        <dgm:presLayoutVars>
          <dgm:bulletEnabled val="1"/>
        </dgm:presLayoutVars>
      </dgm:prSet>
      <dgm:spPr/>
    </dgm:pt>
  </dgm:ptLst>
  <dgm:cxnLst>
    <dgm:cxn modelId="{7E627476-461A-43D2-A5EC-737C45DDF71E}" type="presOf" srcId="{9400994C-7BF2-46C8-BB25-F6918EB104B0}" destId="{87B18175-D4A5-4136-90F6-F578F16C26C3}" srcOrd="0" destOrd="0" presId="urn:microsoft.com/office/officeart/2005/8/layout/list1"/>
    <dgm:cxn modelId="{8A0A7204-2B7B-45A6-BDE8-DC02EF8D67FD}" type="presOf" srcId="{9764BBDF-12B6-4744-AE99-98959A469093}" destId="{C6C138F3-1FA0-4FBF-9AC0-59591E6019E0}" srcOrd="1" destOrd="0" presId="urn:microsoft.com/office/officeart/2005/8/layout/list1"/>
    <dgm:cxn modelId="{66EF1B2E-333F-4005-BCCB-EA0C0CD8FAAB}" type="presOf" srcId="{7A48313E-EC2F-4444-A122-A0A815BDA7B1}" destId="{DACE696F-E379-483A-A9EB-1215E8993C48}" srcOrd="0" destOrd="0" presId="urn:microsoft.com/office/officeart/2005/8/layout/list1"/>
    <dgm:cxn modelId="{D8AFCF9D-70A0-4D19-A90F-7E992B9F163D}" type="presOf" srcId="{FC9F5418-02B8-4C89-A555-D23B127947C8}" destId="{443BB7A9-D143-4A90-8D1C-D7B30C9CFB43}" srcOrd="1" destOrd="0" presId="urn:microsoft.com/office/officeart/2005/8/layout/list1"/>
    <dgm:cxn modelId="{C0F1DFFC-B09D-4824-8164-202C7DCCE129}" type="presOf" srcId="{9764BBDF-12B6-4744-AE99-98959A469093}" destId="{E1EC6EA6-2B81-475B-9FFA-C7DF739B8CA6}" srcOrd="0" destOrd="0" presId="urn:microsoft.com/office/officeart/2005/8/layout/list1"/>
    <dgm:cxn modelId="{549BE259-9AEA-4B25-B43B-31F511C24B3B}" srcId="{9400994C-7BF2-46C8-BB25-F6918EB104B0}" destId="{7A48313E-EC2F-4444-A122-A0A815BDA7B1}" srcOrd="1" destOrd="0" parTransId="{C0CBA94B-84FA-4FAC-8B7D-D28665ED3090}" sibTransId="{B7A98A45-7728-489A-BCFC-D1DFEDF65DE2}"/>
    <dgm:cxn modelId="{19BE2EED-2404-4130-B2EF-396A4C574FB3}" type="presOf" srcId="{7A48313E-EC2F-4444-A122-A0A815BDA7B1}" destId="{24F3E801-8359-4386-805F-C922EF3C7E7F}" srcOrd="1" destOrd="0" presId="urn:microsoft.com/office/officeart/2005/8/layout/list1"/>
    <dgm:cxn modelId="{A16DC649-CC2B-49FC-9252-5AAB128C0E8F}" srcId="{9400994C-7BF2-46C8-BB25-F6918EB104B0}" destId="{9764BBDF-12B6-4744-AE99-98959A469093}" srcOrd="0" destOrd="0" parTransId="{199EB751-0B64-4BD0-97EA-0108772BF521}" sibTransId="{B82B52E0-72A0-433C-A4DD-30BFAAEEE432}"/>
    <dgm:cxn modelId="{B34C76E9-154F-4F07-8E96-65D388E48CDE}" type="presOf" srcId="{FC9F5418-02B8-4C89-A555-D23B127947C8}" destId="{B0D5A48D-066B-446E-A2CB-928C9038A9F2}" srcOrd="0" destOrd="0" presId="urn:microsoft.com/office/officeart/2005/8/layout/list1"/>
    <dgm:cxn modelId="{2A9CE0EF-74F9-4D01-BB6C-3494B2832AC5}" srcId="{9400994C-7BF2-46C8-BB25-F6918EB104B0}" destId="{FC9F5418-02B8-4C89-A555-D23B127947C8}" srcOrd="2" destOrd="0" parTransId="{AC7CDD48-F055-438A-B5FD-764FDB8C8AE5}" sibTransId="{5B490BD8-529D-4DDA-A5A8-794942990035}"/>
    <dgm:cxn modelId="{481FCEB6-B7F8-405F-A36F-75334C010F08}" type="presParOf" srcId="{87B18175-D4A5-4136-90F6-F578F16C26C3}" destId="{E6A62D80-DFCB-4BC7-A998-B3C69B445E72}" srcOrd="0" destOrd="0" presId="urn:microsoft.com/office/officeart/2005/8/layout/list1"/>
    <dgm:cxn modelId="{C7A17593-7326-4006-87BA-BA08F45D0947}" type="presParOf" srcId="{E6A62D80-DFCB-4BC7-A998-B3C69B445E72}" destId="{E1EC6EA6-2B81-475B-9FFA-C7DF739B8CA6}" srcOrd="0" destOrd="0" presId="urn:microsoft.com/office/officeart/2005/8/layout/list1"/>
    <dgm:cxn modelId="{27DB3561-2B32-4A62-AB4D-A3735615195D}" type="presParOf" srcId="{E6A62D80-DFCB-4BC7-A998-B3C69B445E72}" destId="{C6C138F3-1FA0-4FBF-9AC0-59591E6019E0}" srcOrd="1" destOrd="0" presId="urn:microsoft.com/office/officeart/2005/8/layout/list1"/>
    <dgm:cxn modelId="{D94BC5E1-F852-4576-95F2-45A501D5BE0F}" type="presParOf" srcId="{87B18175-D4A5-4136-90F6-F578F16C26C3}" destId="{A3C35F1F-161B-40FE-B6F2-3490EC01E8DA}" srcOrd="1" destOrd="0" presId="urn:microsoft.com/office/officeart/2005/8/layout/list1"/>
    <dgm:cxn modelId="{9E47A6F7-4E48-43D9-9181-98F45A3DC8B3}" type="presParOf" srcId="{87B18175-D4A5-4136-90F6-F578F16C26C3}" destId="{C5FCF07F-8596-498C-A27A-192905A2C8FC}" srcOrd="2" destOrd="0" presId="urn:microsoft.com/office/officeart/2005/8/layout/list1"/>
    <dgm:cxn modelId="{00061BE9-9E97-40CA-8DBC-AABC2AA18E30}" type="presParOf" srcId="{87B18175-D4A5-4136-90F6-F578F16C26C3}" destId="{66945A7C-CB89-485B-9798-80F1335C5DFB}" srcOrd="3" destOrd="0" presId="urn:microsoft.com/office/officeart/2005/8/layout/list1"/>
    <dgm:cxn modelId="{F8018A87-1404-43DB-B16C-F21764E49BC0}" type="presParOf" srcId="{87B18175-D4A5-4136-90F6-F578F16C26C3}" destId="{66BB27B6-F0A3-4B5F-A4C3-BDE2DD395469}" srcOrd="4" destOrd="0" presId="urn:microsoft.com/office/officeart/2005/8/layout/list1"/>
    <dgm:cxn modelId="{0AF01B90-A86F-46F3-992F-E4F9A164FC30}" type="presParOf" srcId="{66BB27B6-F0A3-4B5F-A4C3-BDE2DD395469}" destId="{DACE696F-E379-483A-A9EB-1215E8993C48}" srcOrd="0" destOrd="0" presId="urn:microsoft.com/office/officeart/2005/8/layout/list1"/>
    <dgm:cxn modelId="{ECF40B63-747B-4A63-B9A6-82B8972FB527}" type="presParOf" srcId="{66BB27B6-F0A3-4B5F-A4C3-BDE2DD395469}" destId="{24F3E801-8359-4386-805F-C922EF3C7E7F}" srcOrd="1" destOrd="0" presId="urn:microsoft.com/office/officeart/2005/8/layout/list1"/>
    <dgm:cxn modelId="{2A2255CE-7E5B-4710-9F59-D2B1200A135E}" type="presParOf" srcId="{87B18175-D4A5-4136-90F6-F578F16C26C3}" destId="{FDE57F4D-F902-4646-80A0-D5632E2F1A1F}" srcOrd="5" destOrd="0" presId="urn:microsoft.com/office/officeart/2005/8/layout/list1"/>
    <dgm:cxn modelId="{DAC46341-97E4-4B2F-91FE-89666FD44476}" type="presParOf" srcId="{87B18175-D4A5-4136-90F6-F578F16C26C3}" destId="{A9219878-5B5C-430A-8136-7911A2E60EFE}" srcOrd="6" destOrd="0" presId="urn:microsoft.com/office/officeart/2005/8/layout/list1"/>
    <dgm:cxn modelId="{BBDCBFC8-B1C2-4500-8198-D945D1D89479}" type="presParOf" srcId="{87B18175-D4A5-4136-90F6-F578F16C26C3}" destId="{C7D0357B-C3D9-4F4B-91E0-4B9C10CCD839}" srcOrd="7" destOrd="0" presId="urn:microsoft.com/office/officeart/2005/8/layout/list1"/>
    <dgm:cxn modelId="{9DC5CE7B-FFCD-47E9-BA7C-73BBBCDBF493}" type="presParOf" srcId="{87B18175-D4A5-4136-90F6-F578F16C26C3}" destId="{11EAA067-1826-435E-916F-425200D705AE}" srcOrd="8" destOrd="0" presId="urn:microsoft.com/office/officeart/2005/8/layout/list1"/>
    <dgm:cxn modelId="{00C6CBA6-BB94-4A7D-801D-BDBF7D718FD4}" type="presParOf" srcId="{11EAA067-1826-435E-916F-425200D705AE}" destId="{B0D5A48D-066B-446E-A2CB-928C9038A9F2}" srcOrd="0" destOrd="0" presId="urn:microsoft.com/office/officeart/2005/8/layout/list1"/>
    <dgm:cxn modelId="{F1DDE260-809C-4F04-A9E1-0B4D21C398B3}" type="presParOf" srcId="{11EAA067-1826-435E-916F-425200D705AE}" destId="{443BB7A9-D143-4A90-8D1C-D7B30C9CFB43}" srcOrd="1" destOrd="0" presId="urn:microsoft.com/office/officeart/2005/8/layout/list1"/>
    <dgm:cxn modelId="{997D0643-DC66-4F49-A379-C9BCD1BF7944}" type="presParOf" srcId="{87B18175-D4A5-4136-90F6-F578F16C26C3}" destId="{1F2FBF34-0E59-4EAC-BF63-837BDFEA23B2}" srcOrd="9" destOrd="0" presId="urn:microsoft.com/office/officeart/2005/8/layout/list1"/>
    <dgm:cxn modelId="{77E953B2-3875-4281-AEEB-855E65FE998B}" type="presParOf" srcId="{87B18175-D4A5-4136-90F6-F578F16C26C3}" destId="{3BD181C2-C7FD-49B0-A64B-A6D2FFC40DE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00994C-7BF2-46C8-BB25-F6918EB104B0}" type="doc">
      <dgm:prSet loTypeId="urn:microsoft.com/office/officeart/2005/8/layout/list1" loCatId="list" qsTypeId="urn:microsoft.com/office/officeart/2005/8/quickstyle/3d1" qsCatId="3D" csTypeId="urn:microsoft.com/office/officeart/2005/8/colors/accent5_1" csCatId="accent5" phldr="1"/>
      <dgm:spPr/>
      <dgm:t>
        <a:bodyPr/>
        <a:lstStyle/>
        <a:p>
          <a:endParaRPr lang="es-ES"/>
        </a:p>
      </dgm:t>
    </dgm:pt>
    <dgm:pt modelId="{9764BBDF-12B6-4744-AE99-98959A469093}">
      <dgm:prSet phldrT="[Texto]" custT="1"/>
      <dgm:spPr/>
      <dgm:t>
        <a:bodyPr/>
        <a:lstStyle/>
        <a:p>
          <a:pPr algn="just"/>
          <a:r>
            <a:rPr lang="es-ES" sz="1400" dirty="0" smtClean="0"/>
            <a:t>Ampliar la investigación hasta encontrar donde se rompe la curva de crecimiento del equilibrio  y la orientación espacial en niños y jóvenes sordos a través de actividades propioceptivas.</a:t>
          </a:r>
          <a:endParaRPr lang="es-ES" sz="1400" dirty="0"/>
        </a:p>
      </dgm:t>
    </dgm:pt>
    <dgm:pt modelId="{199EB751-0B64-4BD0-97EA-0108772BF521}" type="parTrans" cxnId="{A16DC649-CC2B-49FC-9252-5AAB128C0E8F}">
      <dgm:prSet/>
      <dgm:spPr/>
      <dgm:t>
        <a:bodyPr/>
        <a:lstStyle/>
        <a:p>
          <a:pPr algn="just"/>
          <a:endParaRPr lang="es-ES" sz="5400"/>
        </a:p>
      </dgm:t>
    </dgm:pt>
    <dgm:pt modelId="{B82B52E0-72A0-433C-A4DD-30BFAAEEE432}" type="sibTrans" cxnId="{A16DC649-CC2B-49FC-9252-5AAB128C0E8F}">
      <dgm:prSet/>
      <dgm:spPr/>
      <dgm:t>
        <a:bodyPr/>
        <a:lstStyle/>
        <a:p>
          <a:pPr algn="just"/>
          <a:endParaRPr lang="es-ES" sz="5400"/>
        </a:p>
      </dgm:t>
    </dgm:pt>
    <dgm:pt modelId="{7A48313E-EC2F-4444-A122-A0A815BDA7B1}">
      <dgm:prSet phldrT="[Texto]" custT="1"/>
      <dgm:spPr/>
      <dgm:t>
        <a:bodyPr/>
        <a:lstStyle/>
        <a:p>
          <a:pPr algn="just"/>
          <a:r>
            <a:rPr lang="es-ES" sz="1400" dirty="0" smtClean="0"/>
            <a:t>Ejecutar el mismo estudio en niños y jóvenes oyentes para poder realizar un estudio comparativo de la incidencia diferencial entre la población oyente y sorda.</a:t>
          </a:r>
          <a:endParaRPr lang="es-ES" sz="1400" dirty="0"/>
        </a:p>
      </dgm:t>
    </dgm:pt>
    <dgm:pt modelId="{C0CBA94B-84FA-4FAC-8B7D-D28665ED3090}" type="parTrans" cxnId="{549BE259-9AEA-4B25-B43B-31F511C24B3B}">
      <dgm:prSet/>
      <dgm:spPr/>
      <dgm:t>
        <a:bodyPr/>
        <a:lstStyle/>
        <a:p>
          <a:pPr algn="just"/>
          <a:endParaRPr lang="es-ES" sz="5400"/>
        </a:p>
      </dgm:t>
    </dgm:pt>
    <dgm:pt modelId="{B7A98A45-7728-489A-BCFC-D1DFEDF65DE2}" type="sibTrans" cxnId="{549BE259-9AEA-4B25-B43B-31F511C24B3B}">
      <dgm:prSet/>
      <dgm:spPr/>
      <dgm:t>
        <a:bodyPr/>
        <a:lstStyle/>
        <a:p>
          <a:pPr algn="just"/>
          <a:endParaRPr lang="es-ES" sz="5400"/>
        </a:p>
      </dgm:t>
    </dgm:pt>
    <dgm:pt modelId="{FC9F5418-02B8-4C89-A555-D23B127947C8}">
      <dgm:prSet phldrT="[Texto]" custT="1"/>
      <dgm:spPr/>
      <dgm:t>
        <a:bodyPr/>
        <a:lstStyle/>
        <a:p>
          <a:pPr algn="just"/>
          <a:r>
            <a:rPr lang="es-ES" sz="1400" dirty="0" smtClean="0"/>
            <a:t>Ampliar el proceso de actividades propioceptivas para realizar un proceso de inclusión en iniciación deportiva escolar, deporte en edad escolar y deporte  escolarizado.</a:t>
          </a:r>
          <a:endParaRPr lang="es-ES" sz="1400" dirty="0"/>
        </a:p>
      </dgm:t>
    </dgm:pt>
    <dgm:pt modelId="{AC7CDD48-F055-438A-B5FD-764FDB8C8AE5}" type="parTrans" cxnId="{2A9CE0EF-74F9-4D01-BB6C-3494B2832AC5}">
      <dgm:prSet/>
      <dgm:spPr/>
      <dgm:t>
        <a:bodyPr/>
        <a:lstStyle/>
        <a:p>
          <a:pPr algn="just"/>
          <a:endParaRPr lang="es-ES" sz="5400"/>
        </a:p>
      </dgm:t>
    </dgm:pt>
    <dgm:pt modelId="{5B490BD8-529D-4DDA-A5A8-794942990035}" type="sibTrans" cxnId="{2A9CE0EF-74F9-4D01-BB6C-3494B2832AC5}">
      <dgm:prSet/>
      <dgm:spPr/>
      <dgm:t>
        <a:bodyPr/>
        <a:lstStyle/>
        <a:p>
          <a:pPr algn="just"/>
          <a:endParaRPr lang="es-ES" sz="5400"/>
        </a:p>
      </dgm:t>
    </dgm:pt>
    <dgm:pt modelId="{87B18175-D4A5-4136-90F6-F578F16C26C3}" type="pres">
      <dgm:prSet presAssocID="{9400994C-7BF2-46C8-BB25-F6918EB104B0}" presName="linear" presStyleCnt="0">
        <dgm:presLayoutVars>
          <dgm:dir/>
          <dgm:animLvl val="lvl"/>
          <dgm:resizeHandles val="exact"/>
        </dgm:presLayoutVars>
      </dgm:prSet>
      <dgm:spPr/>
    </dgm:pt>
    <dgm:pt modelId="{E6A62D80-DFCB-4BC7-A998-B3C69B445E72}" type="pres">
      <dgm:prSet presAssocID="{9764BBDF-12B6-4744-AE99-98959A469093}" presName="parentLin" presStyleCnt="0"/>
      <dgm:spPr/>
    </dgm:pt>
    <dgm:pt modelId="{E1EC6EA6-2B81-475B-9FFA-C7DF739B8CA6}" type="pres">
      <dgm:prSet presAssocID="{9764BBDF-12B6-4744-AE99-98959A469093}" presName="parentLeftMargin" presStyleLbl="node1" presStyleIdx="0" presStyleCnt="3"/>
      <dgm:spPr/>
    </dgm:pt>
    <dgm:pt modelId="{C6C138F3-1FA0-4FBF-9AC0-59591E6019E0}" type="pres">
      <dgm:prSet presAssocID="{9764BBDF-12B6-4744-AE99-98959A469093}" presName="parentText" presStyleLbl="node1" presStyleIdx="0" presStyleCnt="3" custScaleX="132019">
        <dgm:presLayoutVars>
          <dgm:chMax val="0"/>
          <dgm:bulletEnabled val="1"/>
        </dgm:presLayoutVars>
      </dgm:prSet>
      <dgm:spPr/>
      <dgm:t>
        <a:bodyPr/>
        <a:lstStyle/>
        <a:p>
          <a:endParaRPr lang="es-ES"/>
        </a:p>
      </dgm:t>
    </dgm:pt>
    <dgm:pt modelId="{A3C35F1F-161B-40FE-B6F2-3490EC01E8DA}" type="pres">
      <dgm:prSet presAssocID="{9764BBDF-12B6-4744-AE99-98959A469093}" presName="negativeSpace" presStyleCnt="0"/>
      <dgm:spPr/>
    </dgm:pt>
    <dgm:pt modelId="{C5FCF07F-8596-498C-A27A-192905A2C8FC}" type="pres">
      <dgm:prSet presAssocID="{9764BBDF-12B6-4744-AE99-98959A469093}" presName="childText" presStyleLbl="conFgAcc1" presStyleIdx="0" presStyleCnt="3">
        <dgm:presLayoutVars>
          <dgm:bulletEnabled val="1"/>
        </dgm:presLayoutVars>
      </dgm:prSet>
      <dgm:spPr/>
    </dgm:pt>
    <dgm:pt modelId="{66945A7C-CB89-485B-9798-80F1335C5DFB}" type="pres">
      <dgm:prSet presAssocID="{B82B52E0-72A0-433C-A4DD-30BFAAEEE432}" presName="spaceBetweenRectangles" presStyleCnt="0"/>
      <dgm:spPr/>
    </dgm:pt>
    <dgm:pt modelId="{66BB27B6-F0A3-4B5F-A4C3-BDE2DD395469}" type="pres">
      <dgm:prSet presAssocID="{7A48313E-EC2F-4444-A122-A0A815BDA7B1}" presName="parentLin" presStyleCnt="0"/>
      <dgm:spPr/>
    </dgm:pt>
    <dgm:pt modelId="{DACE696F-E379-483A-A9EB-1215E8993C48}" type="pres">
      <dgm:prSet presAssocID="{7A48313E-EC2F-4444-A122-A0A815BDA7B1}" presName="parentLeftMargin" presStyleLbl="node1" presStyleIdx="0" presStyleCnt="3"/>
      <dgm:spPr/>
    </dgm:pt>
    <dgm:pt modelId="{24F3E801-8359-4386-805F-C922EF3C7E7F}" type="pres">
      <dgm:prSet presAssocID="{7A48313E-EC2F-4444-A122-A0A815BDA7B1}" presName="parentText" presStyleLbl="node1" presStyleIdx="1" presStyleCnt="3" custScaleX="132020">
        <dgm:presLayoutVars>
          <dgm:chMax val="0"/>
          <dgm:bulletEnabled val="1"/>
        </dgm:presLayoutVars>
      </dgm:prSet>
      <dgm:spPr/>
      <dgm:t>
        <a:bodyPr/>
        <a:lstStyle/>
        <a:p>
          <a:endParaRPr lang="es-ES"/>
        </a:p>
      </dgm:t>
    </dgm:pt>
    <dgm:pt modelId="{FDE57F4D-F902-4646-80A0-D5632E2F1A1F}" type="pres">
      <dgm:prSet presAssocID="{7A48313E-EC2F-4444-A122-A0A815BDA7B1}" presName="negativeSpace" presStyleCnt="0"/>
      <dgm:spPr/>
    </dgm:pt>
    <dgm:pt modelId="{A9219878-5B5C-430A-8136-7911A2E60EFE}" type="pres">
      <dgm:prSet presAssocID="{7A48313E-EC2F-4444-A122-A0A815BDA7B1}" presName="childText" presStyleLbl="conFgAcc1" presStyleIdx="1" presStyleCnt="3">
        <dgm:presLayoutVars>
          <dgm:bulletEnabled val="1"/>
        </dgm:presLayoutVars>
      </dgm:prSet>
      <dgm:spPr/>
    </dgm:pt>
    <dgm:pt modelId="{C7D0357B-C3D9-4F4B-91E0-4B9C10CCD839}" type="pres">
      <dgm:prSet presAssocID="{B7A98A45-7728-489A-BCFC-D1DFEDF65DE2}" presName="spaceBetweenRectangles" presStyleCnt="0"/>
      <dgm:spPr/>
    </dgm:pt>
    <dgm:pt modelId="{11EAA067-1826-435E-916F-425200D705AE}" type="pres">
      <dgm:prSet presAssocID="{FC9F5418-02B8-4C89-A555-D23B127947C8}" presName="parentLin" presStyleCnt="0"/>
      <dgm:spPr/>
    </dgm:pt>
    <dgm:pt modelId="{B0D5A48D-066B-446E-A2CB-928C9038A9F2}" type="pres">
      <dgm:prSet presAssocID="{FC9F5418-02B8-4C89-A555-D23B127947C8}" presName="parentLeftMargin" presStyleLbl="node1" presStyleIdx="1" presStyleCnt="3"/>
      <dgm:spPr/>
    </dgm:pt>
    <dgm:pt modelId="{443BB7A9-D143-4A90-8D1C-D7B30C9CFB43}" type="pres">
      <dgm:prSet presAssocID="{FC9F5418-02B8-4C89-A555-D23B127947C8}" presName="parentText" presStyleLbl="node1" presStyleIdx="2" presStyleCnt="3" custScaleX="131229">
        <dgm:presLayoutVars>
          <dgm:chMax val="0"/>
          <dgm:bulletEnabled val="1"/>
        </dgm:presLayoutVars>
      </dgm:prSet>
      <dgm:spPr/>
      <dgm:t>
        <a:bodyPr/>
        <a:lstStyle/>
        <a:p>
          <a:endParaRPr lang="es-ES"/>
        </a:p>
      </dgm:t>
    </dgm:pt>
    <dgm:pt modelId="{1F2FBF34-0E59-4EAC-BF63-837BDFEA23B2}" type="pres">
      <dgm:prSet presAssocID="{FC9F5418-02B8-4C89-A555-D23B127947C8}" presName="negativeSpace" presStyleCnt="0"/>
      <dgm:spPr/>
    </dgm:pt>
    <dgm:pt modelId="{3BD181C2-C7FD-49B0-A64B-A6D2FFC40DE4}" type="pres">
      <dgm:prSet presAssocID="{FC9F5418-02B8-4C89-A555-D23B127947C8}" presName="childText" presStyleLbl="conFgAcc1" presStyleIdx="2" presStyleCnt="3">
        <dgm:presLayoutVars>
          <dgm:bulletEnabled val="1"/>
        </dgm:presLayoutVars>
      </dgm:prSet>
      <dgm:spPr/>
    </dgm:pt>
  </dgm:ptLst>
  <dgm:cxnLst>
    <dgm:cxn modelId="{1A6B058B-ACFA-4A52-AD58-AE78CCADCC98}" type="presOf" srcId="{7A48313E-EC2F-4444-A122-A0A815BDA7B1}" destId="{24F3E801-8359-4386-805F-C922EF3C7E7F}" srcOrd="1" destOrd="0" presId="urn:microsoft.com/office/officeart/2005/8/layout/list1"/>
    <dgm:cxn modelId="{03885BEA-1649-448B-9731-56A64E019DBE}" type="presOf" srcId="{9764BBDF-12B6-4744-AE99-98959A469093}" destId="{C6C138F3-1FA0-4FBF-9AC0-59591E6019E0}" srcOrd="1" destOrd="0" presId="urn:microsoft.com/office/officeart/2005/8/layout/list1"/>
    <dgm:cxn modelId="{549BE259-9AEA-4B25-B43B-31F511C24B3B}" srcId="{9400994C-7BF2-46C8-BB25-F6918EB104B0}" destId="{7A48313E-EC2F-4444-A122-A0A815BDA7B1}" srcOrd="1" destOrd="0" parTransId="{C0CBA94B-84FA-4FAC-8B7D-D28665ED3090}" sibTransId="{B7A98A45-7728-489A-BCFC-D1DFEDF65DE2}"/>
    <dgm:cxn modelId="{19517225-7845-49CA-ADA6-CB405960605F}" type="presOf" srcId="{9400994C-7BF2-46C8-BB25-F6918EB104B0}" destId="{87B18175-D4A5-4136-90F6-F578F16C26C3}" srcOrd="0" destOrd="0" presId="urn:microsoft.com/office/officeart/2005/8/layout/list1"/>
    <dgm:cxn modelId="{7FF981A9-EC2C-489D-8D9C-F125CDA1C3BE}" type="presOf" srcId="{9764BBDF-12B6-4744-AE99-98959A469093}" destId="{E1EC6EA6-2B81-475B-9FFA-C7DF739B8CA6}" srcOrd="0" destOrd="0" presId="urn:microsoft.com/office/officeart/2005/8/layout/list1"/>
    <dgm:cxn modelId="{C72DC61E-B4F6-47C3-9A18-4C8AE1396CEF}" type="presOf" srcId="{FC9F5418-02B8-4C89-A555-D23B127947C8}" destId="{443BB7A9-D143-4A90-8D1C-D7B30C9CFB43}" srcOrd="1" destOrd="0" presId="urn:microsoft.com/office/officeart/2005/8/layout/list1"/>
    <dgm:cxn modelId="{A16DC649-CC2B-49FC-9252-5AAB128C0E8F}" srcId="{9400994C-7BF2-46C8-BB25-F6918EB104B0}" destId="{9764BBDF-12B6-4744-AE99-98959A469093}" srcOrd="0" destOrd="0" parTransId="{199EB751-0B64-4BD0-97EA-0108772BF521}" sibTransId="{B82B52E0-72A0-433C-A4DD-30BFAAEEE432}"/>
    <dgm:cxn modelId="{3DF26E46-37EF-44CF-848C-82E6A3C0423F}" type="presOf" srcId="{FC9F5418-02B8-4C89-A555-D23B127947C8}" destId="{B0D5A48D-066B-446E-A2CB-928C9038A9F2}" srcOrd="0" destOrd="0" presId="urn:microsoft.com/office/officeart/2005/8/layout/list1"/>
    <dgm:cxn modelId="{2A9CE0EF-74F9-4D01-BB6C-3494B2832AC5}" srcId="{9400994C-7BF2-46C8-BB25-F6918EB104B0}" destId="{FC9F5418-02B8-4C89-A555-D23B127947C8}" srcOrd="2" destOrd="0" parTransId="{AC7CDD48-F055-438A-B5FD-764FDB8C8AE5}" sibTransId="{5B490BD8-529D-4DDA-A5A8-794942990035}"/>
    <dgm:cxn modelId="{B4443FDA-4CB2-46A6-84B2-008F2EC3D4E2}" type="presOf" srcId="{7A48313E-EC2F-4444-A122-A0A815BDA7B1}" destId="{DACE696F-E379-483A-A9EB-1215E8993C48}" srcOrd="0" destOrd="0" presId="urn:microsoft.com/office/officeart/2005/8/layout/list1"/>
    <dgm:cxn modelId="{A908DE40-BCB0-42D4-A5EC-090DD0714226}" type="presParOf" srcId="{87B18175-D4A5-4136-90F6-F578F16C26C3}" destId="{E6A62D80-DFCB-4BC7-A998-B3C69B445E72}" srcOrd="0" destOrd="0" presId="urn:microsoft.com/office/officeart/2005/8/layout/list1"/>
    <dgm:cxn modelId="{05B3D9FB-1E49-4EA0-89AF-31229C39202E}" type="presParOf" srcId="{E6A62D80-DFCB-4BC7-A998-B3C69B445E72}" destId="{E1EC6EA6-2B81-475B-9FFA-C7DF739B8CA6}" srcOrd="0" destOrd="0" presId="urn:microsoft.com/office/officeart/2005/8/layout/list1"/>
    <dgm:cxn modelId="{DE169B2A-FBD7-4D56-9C61-5047A274376B}" type="presParOf" srcId="{E6A62D80-DFCB-4BC7-A998-B3C69B445E72}" destId="{C6C138F3-1FA0-4FBF-9AC0-59591E6019E0}" srcOrd="1" destOrd="0" presId="urn:microsoft.com/office/officeart/2005/8/layout/list1"/>
    <dgm:cxn modelId="{41105D2F-DDC4-40EF-9C3E-CED968C8D176}" type="presParOf" srcId="{87B18175-D4A5-4136-90F6-F578F16C26C3}" destId="{A3C35F1F-161B-40FE-B6F2-3490EC01E8DA}" srcOrd="1" destOrd="0" presId="urn:microsoft.com/office/officeart/2005/8/layout/list1"/>
    <dgm:cxn modelId="{3C5AAC45-6939-405D-B25E-81FD1C485F6C}" type="presParOf" srcId="{87B18175-D4A5-4136-90F6-F578F16C26C3}" destId="{C5FCF07F-8596-498C-A27A-192905A2C8FC}" srcOrd="2" destOrd="0" presId="urn:microsoft.com/office/officeart/2005/8/layout/list1"/>
    <dgm:cxn modelId="{6F5264C7-A9B0-4252-AEDF-7327F8B7023B}" type="presParOf" srcId="{87B18175-D4A5-4136-90F6-F578F16C26C3}" destId="{66945A7C-CB89-485B-9798-80F1335C5DFB}" srcOrd="3" destOrd="0" presId="urn:microsoft.com/office/officeart/2005/8/layout/list1"/>
    <dgm:cxn modelId="{FBE07B93-566F-4BC3-81D8-4F008D30B468}" type="presParOf" srcId="{87B18175-D4A5-4136-90F6-F578F16C26C3}" destId="{66BB27B6-F0A3-4B5F-A4C3-BDE2DD395469}" srcOrd="4" destOrd="0" presId="urn:microsoft.com/office/officeart/2005/8/layout/list1"/>
    <dgm:cxn modelId="{A040954E-6B6E-422B-A06F-8B70C0BE8CDF}" type="presParOf" srcId="{66BB27B6-F0A3-4B5F-A4C3-BDE2DD395469}" destId="{DACE696F-E379-483A-A9EB-1215E8993C48}" srcOrd="0" destOrd="0" presId="urn:microsoft.com/office/officeart/2005/8/layout/list1"/>
    <dgm:cxn modelId="{CF68394C-B5BA-4CCE-B457-4B55E1240F02}" type="presParOf" srcId="{66BB27B6-F0A3-4B5F-A4C3-BDE2DD395469}" destId="{24F3E801-8359-4386-805F-C922EF3C7E7F}" srcOrd="1" destOrd="0" presId="urn:microsoft.com/office/officeart/2005/8/layout/list1"/>
    <dgm:cxn modelId="{02093406-4DB0-4327-A486-1B8A94665711}" type="presParOf" srcId="{87B18175-D4A5-4136-90F6-F578F16C26C3}" destId="{FDE57F4D-F902-4646-80A0-D5632E2F1A1F}" srcOrd="5" destOrd="0" presId="urn:microsoft.com/office/officeart/2005/8/layout/list1"/>
    <dgm:cxn modelId="{C87ABAC1-5ED0-4C81-9B92-0A441D489136}" type="presParOf" srcId="{87B18175-D4A5-4136-90F6-F578F16C26C3}" destId="{A9219878-5B5C-430A-8136-7911A2E60EFE}" srcOrd="6" destOrd="0" presId="urn:microsoft.com/office/officeart/2005/8/layout/list1"/>
    <dgm:cxn modelId="{F8770E79-49C0-4721-8CB0-957CF6C0F751}" type="presParOf" srcId="{87B18175-D4A5-4136-90F6-F578F16C26C3}" destId="{C7D0357B-C3D9-4F4B-91E0-4B9C10CCD839}" srcOrd="7" destOrd="0" presId="urn:microsoft.com/office/officeart/2005/8/layout/list1"/>
    <dgm:cxn modelId="{E341DF78-B6A6-4A25-B77D-8313152B11A0}" type="presParOf" srcId="{87B18175-D4A5-4136-90F6-F578F16C26C3}" destId="{11EAA067-1826-435E-916F-425200D705AE}" srcOrd="8" destOrd="0" presId="urn:microsoft.com/office/officeart/2005/8/layout/list1"/>
    <dgm:cxn modelId="{158FD733-D982-4FB1-AD64-6712D284B937}" type="presParOf" srcId="{11EAA067-1826-435E-916F-425200D705AE}" destId="{B0D5A48D-066B-446E-A2CB-928C9038A9F2}" srcOrd="0" destOrd="0" presId="urn:microsoft.com/office/officeart/2005/8/layout/list1"/>
    <dgm:cxn modelId="{48B90A40-619C-4EDE-BFD7-2280C6AC7642}" type="presParOf" srcId="{11EAA067-1826-435E-916F-425200D705AE}" destId="{443BB7A9-D143-4A90-8D1C-D7B30C9CFB43}" srcOrd="1" destOrd="0" presId="urn:microsoft.com/office/officeart/2005/8/layout/list1"/>
    <dgm:cxn modelId="{00E9D659-95E1-4BD0-A61C-947904F13F16}" type="presParOf" srcId="{87B18175-D4A5-4136-90F6-F578F16C26C3}" destId="{1F2FBF34-0E59-4EAC-BF63-837BDFEA23B2}" srcOrd="9" destOrd="0" presId="urn:microsoft.com/office/officeart/2005/8/layout/list1"/>
    <dgm:cxn modelId="{30E02568-974B-45FE-BED0-E7966AE408C5}" type="presParOf" srcId="{87B18175-D4A5-4136-90F6-F578F16C26C3}" destId="{3BD181C2-C7FD-49B0-A64B-A6D2FFC40DE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00994C-7BF2-46C8-BB25-F6918EB104B0}" type="doc">
      <dgm:prSet loTypeId="urn:microsoft.com/office/officeart/2005/8/layout/list1" loCatId="list" qsTypeId="urn:microsoft.com/office/officeart/2005/8/quickstyle/3d1" qsCatId="3D" csTypeId="urn:microsoft.com/office/officeart/2005/8/colors/accent5_1" csCatId="accent5" phldr="1"/>
      <dgm:spPr/>
      <dgm:t>
        <a:bodyPr/>
        <a:lstStyle/>
        <a:p>
          <a:endParaRPr lang="es-ES"/>
        </a:p>
      </dgm:t>
    </dgm:pt>
    <dgm:pt modelId="{9764BBDF-12B6-4744-AE99-98959A469093}">
      <dgm:prSet phldrT="[Texto]" custT="1"/>
      <dgm:spPr/>
      <dgm:t>
        <a:bodyPr/>
        <a:lstStyle/>
        <a:p>
          <a:pPr algn="just"/>
          <a:r>
            <a:rPr lang="es-ES" sz="1400" dirty="0" smtClean="0"/>
            <a:t>Realizar los trámites pertinentes para la inclusión de las actividades propioceptivas en el plan curricular de educación física de la formación escolar de niños y jóvenes sordos.</a:t>
          </a:r>
          <a:endParaRPr lang="es-ES" sz="1400" dirty="0"/>
        </a:p>
      </dgm:t>
    </dgm:pt>
    <dgm:pt modelId="{199EB751-0B64-4BD0-97EA-0108772BF521}" type="parTrans" cxnId="{A16DC649-CC2B-49FC-9252-5AAB128C0E8F}">
      <dgm:prSet/>
      <dgm:spPr/>
      <dgm:t>
        <a:bodyPr/>
        <a:lstStyle/>
        <a:p>
          <a:pPr algn="just"/>
          <a:endParaRPr lang="es-ES" sz="5400"/>
        </a:p>
      </dgm:t>
    </dgm:pt>
    <dgm:pt modelId="{B82B52E0-72A0-433C-A4DD-30BFAAEEE432}" type="sibTrans" cxnId="{A16DC649-CC2B-49FC-9252-5AAB128C0E8F}">
      <dgm:prSet/>
      <dgm:spPr/>
      <dgm:t>
        <a:bodyPr/>
        <a:lstStyle/>
        <a:p>
          <a:pPr algn="just"/>
          <a:endParaRPr lang="es-ES" sz="5400"/>
        </a:p>
      </dgm:t>
    </dgm:pt>
    <dgm:pt modelId="{7A48313E-EC2F-4444-A122-A0A815BDA7B1}">
      <dgm:prSet phldrT="[Texto]" custT="1"/>
      <dgm:spPr/>
      <dgm:t>
        <a:bodyPr/>
        <a:lstStyle/>
        <a:p>
          <a:pPr algn="just"/>
          <a:r>
            <a:rPr lang="es-ES" sz="1400" dirty="0" smtClean="0"/>
            <a:t>Es necesario realizar difusión y petición de implementación a las entidades  administrativas superiores para instituciones como el INAL lo que facilitaría el realizar procesos de investigación y de formación integral de los estudiantes.</a:t>
          </a:r>
          <a:endParaRPr lang="es-ES" sz="1400" dirty="0"/>
        </a:p>
      </dgm:t>
    </dgm:pt>
    <dgm:pt modelId="{C0CBA94B-84FA-4FAC-8B7D-D28665ED3090}" type="parTrans" cxnId="{549BE259-9AEA-4B25-B43B-31F511C24B3B}">
      <dgm:prSet/>
      <dgm:spPr/>
      <dgm:t>
        <a:bodyPr/>
        <a:lstStyle/>
        <a:p>
          <a:pPr algn="just"/>
          <a:endParaRPr lang="es-ES" sz="5400"/>
        </a:p>
      </dgm:t>
    </dgm:pt>
    <dgm:pt modelId="{B7A98A45-7728-489A-BCFC-D1DFEDF65DE2}" type="sibTrans" cxnId="{549BE259-9AEA-4B25-B43B-31F511C24B3B}">
      <dgm:prSet/>
      <dgm:spPr/>
      <dgm:t>
        <a:bodyPr/>
        <a:lstStyle/>
        <a:p>
          <a:pPr algn="just"/>
          <a:endParaRPr lang="es-ES" sz="5400"/>
        </a:p>
      </dgm:t>
    </dgm:pt>
    <dgm:pt modelId="{FC9F5418-02B8-4C89-A555-D23B127947C8}">
      <dgm:prSet phldrT="[Texto]" custT="1"/>
      <dgm:spPr/>
      <dgm:t>
        <a:bodyPr/>
        <a:lstStyle/>
        <a:p>
          <a:pPr algn="just"/>
          <a:r>
            <a:rPr lang="es-ES" sz="1400" dirty="0" smtClean="0"/>
            <a:t>La realización de convenios institucionales entre las diferentes facultades de la ESPE y el INAL,  ya que esto permitiría ampliar el campo investigativo en cuanto se refiere a la discapacidad auditiva, y brinda la apertura en los diferentes campos profesionales para contribuir en los procesos de inclusión.</a:t>
          </a:r>
          <a:endParaRPr lang="es-ES" sz="1400" dirty="0"/>
        </a:p>
      </dgm:t>
    </dgm:pt>
    <dgm:pt modelId="{AC7CDD48-F055-438A-B5FD-764FDB8C8AE5}" type="parTrans" cxnId="{2A9CE0EF-74F9-4D01-BB6C-3494B2832AC5}">
      <dgm:prSet/>
      <dgm:spPr/>
      <dgm:t>
        <a:bodyPr/>
        <a:lstStyle/>
        <a:p>
          <a:pPr algn="just"/>
          <a:endParaRPr lang="es-ES" sz="5400"/>
        </a:p>
      </dgm:t>
    </dgm:pt>
    <dgm:pt modelId="{5B490BD8-529D-4DDA-A5A8-794942990035}" type="sibTrans" cxnId="{2A9CE0EF-74F9-4D01-BB6C-3494B2832AC5}">
      <dgm:prSet/>
      <dgm:spPr/>
      <dgm:t>
        <a:bodyPr/>
        <a:lstStyle/>
        <a:p>
          <a:pPr algn="just"/>
          <a:endParaRPr lang="es-ES" sz="5400"/>
        </a:p>
      </dgm:t>
    </dgm:pt>
    <dgm:pt modelId="{87B18175-D4A5-4136-90F6-F578F16C26C3}" type="pres">
      <dgm:prSet presAssocID="{9400994C-7BF2-46C8-BB25-F6918EB104B0}" presName="linear" presStyleCnt="0">
        <dgm:presLayoutVars>
          <dgm:dir/>
          <dgm:animLvl val="lvl"/>
          <dgm:resizeHandles val="exact"/>
        </dgm:presLayoutVars>
      </dgm:prSet>
      <dgm:spPr/>
    </dgm:pt>
    <dgm:pt modelId="{E6A62D80-DFCB-4BC7-A998-B3C69B445E72}" type="pres">
      <dgm:prSet presAssocID="{9764BBDF-12B6-4744-AE99-98959A469093}" presName="parentLin" presStyleCnt="0"/>
      <dgm:spPr/>
    </dgm:pt>
    <dgm:pt modelId="{E1EC6EA6-2B81-475B-9FFA-C7DF739B8CA6}" type="pres">
      <dgm:prSet presAssocID="{9764BBDF-12B6-4744-AE99-98959A469093}" presName="parentLeftMargin" presStyleLbl="node1" presStyleIdx="0" presStyleCnt="3"/>
      <dgm:spPr/>
    </dgm:pt>
    <dgm:pt modelId="{C6C138F3-1FA0-4FBF-9AC0-59591E6019E0}" type="pres">
      <dgm:prSet presAssocID="{9764BBDF-12B6-4744-AE99-98959A469093}" presName="parentText" presStyleLbl="node1" presStyleIdx="0" presStyleCnt="3" custScaleX="132019">
        <dgm:presLayoutVars>
          <dgm:chMax val="0"/>
          <dgm:bulletEnabled val="1"/>
        </dgm:presLayoutVars>
      </dgm:prSet>
      <dgm:spPr/>
      <dgm:t>
        <a:bodyPr/>
        <a:lstStyle/>
        <a:p>
          <a:endParaRPr lang="es-ES"/>
        </a:p>
      </dgm:t>
    </dgm:pt>
    <dgm:pt modelId="{A3C35F1F-161B-40FE-B6F2-3490EC01E8DA}" type="pres">
      <dgm:prSet presAssocID="{9764BBDF-12B6-4744-AE99-98959A469093}" presName="negativeSpace" presStyleCnt="0"/>
      <dgm:spPr/>
    </dgm:pt>
    <dgm:pt modelId="{C5FCF07F-8596-498C-A27A-192905A2C8FC}" type="pres">
      <dgm:prSet presAssocID="{9764BBDF-12B6-4744-AE99-98959A469093}" presName="childText" presStyleLbl="conFgAcc1" presStyleIdx="0" presStyleCnt="3">
        <dgm:presLayoutVars>
          <dgm:bulletEnabled val="1"/>
        </dgm:presLayoutVars>
      </dgm:prSet>
      <dgm:spPr/>
    </dgm:pt>
    <dgm:pt modelId="{66945A7C-CB89-485B-9798-80F1335C5DFB}" type="pres">
      <dgm:prSet presAssocID="{B82B52E0-72A0-433C-A4DD-30BFAAEEE432}" presName="spaceBetweenRectangles" presStyleCnt="0"/>
      <dgm:spPr/>
    </dgm:pt>
    <dgm:pt modelId="{66BB27B6-F0A3-4B5F-A4C3-BDE2DD395469}" type="pres">
      <dgm:prSet presAssocID="{7A48313E-EC2F-4444-A122-A0A815BDA7B1}" presName="parentLin" presStyleCnt="0"/>
      <dgm:spPr/>
    </dgm:pt>
    <dgm:pt modelId="{DACE696F-E379-483A-A9EB-1215E8993C48}" type="pres">
      <dgm:prSet presAssocID="{7A48313E-EC2F-4444-A122-A0A815BDA7B1}" presName="parentLeftMargin" presStyleLbl="node1" presStyleIdx="0" presStyleCnt="3"/>
      <dgm:spPr/>
    </dgm:pt>
    <dgm:pt modelId="{24F3E801-8359-4386-805F-C922EF3C7E7F}" type="pres">
      <dgm:prSet presAssocID="{7A48313E-EC2F-4444-A122-A0A815BDA7B1}" presName="parentText" presStyleLbl="node1" presStyleIdx="1" presStyleCnt="3" custScaleX="132020">
        <dgm:presLayoutVars>
          <dgm:chMax val="0"/>
          <dgm:bulletEnabled val="1"/>
        </dgm:presLayoutVars>
      </dgm:prSet>
      <dgm:spPr/>
      <dgm:t>
        <a:bodyPr/>
        <a:lstStyle/>
        <a:p>
          <a:endParaRPr lang="es-ES"/>
        </a:p>
      </dgm:t>
    </dgm:pt>
    <dgm:pt modelId="{FDE57F4D-F902-4646-80A0-D5632E2F1A1F}" type="pres">
      <dgm:prSet presAssocID="{7A48313E-EC2F-4444-A122-A0A815BDA7B1}" presName="negativeSpace" presStyleCnt="0"/>
      <dgm:spPr/>
    </dgm:pt>
    <dgm:pt modelId="{A9219878-5B5C-430A-8136-7911A2E60EFE}" type="pres">
      <dgm:prSet presAssocID="{7A48313E-EC2F-4444-A122-A0A815BDA7B1}" presName="childText" presStyleLbl="conFgAcc1" presStyleIdx="1" presStyleCnt="3">
        <dgm:presLayoutVars>
          <dgm:bulletEnabled val="1"/>
        </dgm:presLayoutVars>
      </dgm:prSet>
      <dgm:spPr/>
    </dgm:pt>
    <dgm:pt modelId="{C7D0357B-C3D9-4F4B-91E0-4B9C10CCD839}" type="pres">
      <dgm:prSet presAssocID="{B7A98A45-7728-489A-BCFC-D1DFEDF65DE2}" presName="spaceBetweenRectangles" presStyleCnt="0"/>
      <dgm:spPr/>
    </dgm:pt>
    <dgm:pt modelId="{11EAA067-1826-435E-916F-425200D705AE}" type="pres">
      <dgm:prSet presAssocID="{FC9F5418-02B8-4C89-A555-D23B127947C8}" presName="parentLin" presStyleCnt="0"/>
      <dgm:spPr/>
    </dgm:pt>
    <dgm:pt modelId="{B0D5A48D-066B-446E-A2CB-928C9038A9F2}" type="pres">
      <dgm:prSet presAssocID="{FC9F5418-02B8-4C89-A555-D23B127947C8}" presName="parentLeftMargin" presStyleLbl="node1" presStyleIdx="1" presStyleCnt="3"/>
      <dgm:spPr/>
    </dgm:pt>
    <dgm:pt modelId="{443BB7A9-D143-4A90-8D1C-D7B30C9CFB43}" type="pres">
      <dgm:prSet presAssocID="{FC9F5418-02B8-4C89-A555-D23B127947C8}" presName="parentText" presStyleLbl="node1" presStyleIdx="2" presStyleCnt="3" custScaleX="131229">
        <dgm:presLayoutVars>
          <dgm:chMax val="0"/>
          <dgm:bulletEnabled val="1"/>
        </dgm:presLayoutVars>
      </dgm:prSet>
      <dgm:spPr/>
      <dgm:t>
        <a:bodyPr/>
        <a:lstStyle/>
        <a:p>
          <a:endParaRPr lang="es-ES"/>
        </a:p>
      </dgm:t>
    </dgm:pt>
    <dgm:pt modelId="{1F2FBF34-0E59-4EAC-BF63-837BDFEA23B2}" type="pres">
      <dgm:prSet presAssocID="{FC9F5418-02B8-4C89-A555-D23B127947C8}" presName="negativeSpace" presStyleCnt="0"/>
      <dgm:spPr/>
    </dgm:pt>
    <dgm:pt modelId="{3BD181C2-C7FD-49B0-A64B-A6D2FFC40DE4}" type="pres">
      <dgm:prSet presAssocID="{FC9F5418-02B8-4C89-A555-D23B127947C8}" presName="childText" presStyleLbl="conFgAcc1" presStyleIdx="2" presStyleCnt="3">
        <dgm:presLayoutVars>
          <dgm:bulletEnabled val="1"/>
        </dgm:presLayoutVars>
      </dgm:prSet>
      <dgm:spPr/>
    </dgm:pt>
  </dgm:ptLst>
  <dgm:cxnLst>
    <dgm:cxn modelId="{24032DC2-6EE3-4D6E-A7C5-7B8FD543B71F}" type="presOf" srcId="{9764BBDF-12B6-4744-AE99-98959A469093}" destId="{E1EC6EA6-2B81-475B-9FFA-C7DF739B8CA6}" srcOrd="0" destOrd="0" presId="urn:microsoft.com/office/officeart/2005/8/layout/list1"/>
    <dgm:cxn modelId="{9F1C172E-B39D-46F5-AEED-93B3F3D8EB52}" type="presOf" srcId="{9764BBDF-12B6-4744-AE99-98959A469093}" destId="{C6C138F3-1FA0-4FBF-9AC0-59591E6019E0}" srcOrd="1" destOrd="0" presId="urn:microsoft.com/office/officeart/2005/8/layout/list1"/>
    <dgm:cxn modelId="{BF1204DF-C804-4D32-994C-3E69E69302B7}" type="presOf" srcId="{FC9F5418-02B8-4C89-A555-D23B127947C8}" destId="{B0D5A48D-066B-446E-A2CB-928C9038A9F2}" srcOrd="0" destOrd="0" presId="urn:microsoft.com/office/officeart/2005/8/layout/list1"/>
    <dgm:cxn modelId="{18A80B70-131B-45AE-92B6-3662C844262D}" type="presOf" srcId="{9400994C-7BF2-46C8-BB25-F6918EB104B0}" destId="{87B18175-D4A5-4136-90F6-F578F16C26C3}" srcOrd="0" destOrd="0" presId="urn:microsoft.com/office/officeart/2005/8/layout/list1"/>
    <dgm:cxn modelId="{549BE259-9AEA-4B25-B43B-31F511C24B3B}" srcId="{9400994C-7BF2-46C8-BB25-F6918EB104B0}" destId="{7A48313E-EC2F-4444-A122-A0A815BDA7B1}" srcOrd="1" destOrd="0" parTransId="{C0CBA94B-84FA-4FAC-8B7D-D28665ED3090}" sibTransId="{B7A98A45-7728-489A-BCFC-D1DFEDF65DE2}"/>
    <dgm:cxn modelId="{ECBB1A07-DF14-4F1D-BF75-1A2C7303A92C}" type="presOf" srcId="{7A48313E-EC2F-4444-A122-A0A815BDA7B1}" destId="{DACE696F-E379-483A-A9EB-1215E8993C48}" srcOrd="0" destOrd="0" presId="urn:microsoft.com/office/officeart/2005/8/layout/list1"/>
    <dgm:cxn modelId="{17FDEC34-6530-4356-BFEB-02B2B13F9C7E}" type="presOf" srcId="{FC9F5418-02B8-4C89-A555-D23B127947C8}" destId="{443BB7A9-D143-4A90-8D1C-D7B30C9CFB43}" srcOrd="1" destOrd="0" presId="urn:microsoft.com/office/officeart/2005/8/layout/list1"/>
    <dgm:cxn modelId="{3E7C3252-72A7-4A4C-BF0B-9C985B032593}" type="presOf" srcId="{7A48313E-EC2F-4444-A122-A0A815BDA7B1}" destId="{24F3E801-8359-4386-805F-C922EF3C7E7F}" srcOrd="1" destOrd="0" presId="urn:microsoft.com/office/officeart/2005/8/layout/list1"/>
    <dgm:cxn modelId="{A16DC649-CC2B-49FC-9252-5AAB128C0E8F}" srcId="{9400994C-7BF2-46C8-BB25-F6918EB104B0}" destId="{9764BBDF-12B6-4744-AE99-98959A469093}" srcOrd="0" destOrd="0" parTransId="{199EB751-0B64-4BD0-97EA-0108772BF521}" sibTransId="{B82B52E0-72A0-433C-A4DD-30BFAAEEE432}"/>
    <dgm:cxn modelId="{2A9CE0EF-74F9-4D01-BB6C-3494B2832AC5}" srcId="{9400994C-7BF2-46C8-BB25-F6918EB104B0}" destId="{FC9F5418-02B8-4C89-A555-D23B127947C8}" srcOrd="2" destOrd="0" parTransId="{AC7CDD48-F055-438A-B5FD-764FDB8C8AE5}" sibTransId="{5B490BD8-529D-4DDA-A5A8-794942990035}"/>
    <dgm:cxn modelId="{3BA16CF2-6B97-41B0-824E-F3FC9A4B8843}" type="presParOf" srcId="{87B18175-D4A5-4136-90F6-F578F16C26C3}" destId="{E6A62D80-DFCB-4BC7-A998-B3C69B445E72}" srcOrd="0" destOrd="0" presId="urn:microsoft.com/office/officeart/2005/8/layout/list1"/>
    <dgm:cxn modelId="{48381611-CB3D-4C95-B40A-370D9F88A464}" type="presParOf" srcId="{E6A62D80-DFCB-4BC7-A998-B3C69B445E72}" destId="{E1EC6EA6-2B81-475B-9FFA-C7DF739B8CA6}" srcOrd="0" destOrd="0" presId="urn:microsoft.com/office/officeart/2005/8/layout/list1"/>
    <dgm:cxn modelId="{752E25A2-1AEA-4D32-8E63-82BCB842AC48}" type="presParOf" srcId="{E6A62D80-DFCB-4BC7-A998-B3C69B445E72}" destId="{C6C138F3-1FA0-4FBF-9AC0-59591E6019E0}" srcOrd="1" destOrd="0" presId="urn:microsoft.com/office/officeart/2005/8/layout/list1"/>
    <dgm:cxn modelId="{2687C915-FB52-46FF-A3A6-6E20E7791C1A}" type="presParOf" srcId="{87B18175-D4A5-4136-90F6-F578F16C26C3}" destId="{A3C35F1F-161B-40FE-B6F2-3490EC01E8DA}" srcOrd="1" destOrd="0" presId="urn:microsoft.com/office/officeart/2005/8/layout/list1"/>
    <dgm:cxn modelId="{7F550E83-28C1-4D79-A019-048E89830182}" type="presParOf" srcId="{87B18175-D4A5-4136-90F6-F578F16C26C3}" destId="{C5FCF07F-8596-498C-A27A-192905A2C8FC}" srcOrd="2" destOrd="0" presId="urn:microsoft.com/office/officeart/2005/8/layout/list1"/>
    <dgm:cxn modelId="{B0A21379-F026-4356-82F9-CBF2B1C82FBE}" type="presParOf" srcId="{87B18175-D4A5-4136-90F6-F578F16C26C3}" destId="{66945A7C-CB89-485B-9798-80F1335C5DFB}" srcOrd="3" destOrd="0" presId="urn:microsoft.com/office/officeart/2005/8/layout/list1"/>
    <dgm:cxn modelId="{7288F87E-CC8B-4482-AE2F-0F62E117AE83}" type="presParOf" srcId="{87B18175-D4A5-4136-90F6-F578F16C26C3}" destId="{66BB27B6-F0A3-4B5F-A4C3-BDE2DD395469}" srcOrd="4" destOrd="0" presId="urn:microsoft.com/office/officeart/2005/8/layout/list1"/>
    <dgm:cxn modelId="{A6C7447B-80FB-41C4-8625-EE2565DF07CC}" type="presParOf" srcId="{66BB27B6-F0A3-4B5F-A4C3-BDE2DD395469}" destId="{DACE696F-E379-483A-A9EB-1215E8993C48}" srcOrd="0" destOrd="0" presId="urn:microsoft.com/office/officeart/2005/8/layout/list1"/>
    <dgm:cxn modelId="{EB898DEB-C652-48A8-926E-3CF6330922B0}" type="presParOf" srcId="{66BB27B6-F0A3-4B5F-A4C3-BDE2DD395469}" destId="{24F3E801-8359-4386-805F-C922EF3C7E7F}" srcOrd="1" destOrd="0" presId="urn:microsoft.com/office/officeart/2005/8/layout/list1"/>
    <dgm:cxn modelId="{78DB0524-FE99-473F-A8CD-20FDC2DCFCF3}" type="presParOf" srcId="{87B18175-D4A5-4136-90F6-F578F16C26C3}" destId="{FDE57F4D-F902-4646-80A0-D5632E2F1A1F}" srcOrd="5" destOrd="0" presId="urn:microsoft.com/office/officeart/2005/8/layout/list1"/>
    <dgm:cxn modelId="{746CC533-DCA5-4E1E-8C8C-810742A91F6E}" type="presParOf" srcId="{87B18175-D4A5-4136-90F6-F578F16C26C3}" destId="{A9219878-5B5C-430A-8136-7911A2E60EFE}" srcOrd="6" destOrd="0" presId="urn:microsoft.com/office/officeart/2005/8/layout/list1"/>
    <dgm:cxn modelId="{C3346BB5-0DAB-47CB-8C2C-C6664E7EC650}" type="presParOf" srcId="{87B18175-D4A5-4136-90F6-F578F16C26C3}" destId="{C7D0357B-C3D9-4F4B-91E0-4B9C10CCD839}" srcOrd="7" destOrd="0" presId="urn:microsoft.com/office/officeart/2005/8/layout/list1"/>
    <dgm:cxn modelId="{3185FCEF-2802-481B-82CA-11571558C987}" type="presParOf" srcId="{87B18175-D4A5-4136-90F6-F578F16C26C3}" destId="{11EAA067-1826-435E-916F-425200D705AE}" srcOrd="8" destOrd="0" presId="urn:microsoft.com/office/officeart/2005/8/layout/list1"/>
    <dgm:cxn modelId="{89EADBAE-43CD-4860-8CAE-A3402DD0807A}" type="presParOf" srcId="{11EAA067-1826-435E-916F-425200D705AE}" destId="{B0D5A48D-066B-446E-A2CB-928C9038A9F2}" srcOrd="0" destOrd="0" presId="urn:microsoft.com/office/officeart/2005/8/layout/list1"/>
    <dgm:cxn modelId="{6EB9AC06-F37D-49AB-AD0D-64B078391DD6}" type="presParOf" srcId="{11EAA067-1826-435E-916F-425200D705AE}" destId="{443BB7A9-D143-4A90-8D1C-D7B30C9CFB43}" srcOrd="1" destOrd="0" presId="urn:microsoft.com/office/officeart/2005/8/layout/list1"/>
    <dgm:cxn modelId="{D9067FC6-4FDE-4F36-A168-9B27915D9939}" type="presParOf" srcId="{87B18175-D4A5-4136-90F6-F578F16C26C3}" destId="{1F2FBF34-0E59-4EAC-BF63-837BDFEA23B2}" srcOrd="9" destOrd="0" presId="urn:microsoft.com/office/officeart/2005/8/layout/list1"/>
    <dgm:cxn modelId="{6E4696C9-400C-4244-A9BB-FB2AAAFBC324}" type="presParOf" srcId="{87B18175-D4A5-4136-90F6-F578F16C26C3}" destId="{3BD181C2-C7FD-49B0-A64B-A6D2FFC40DE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2D15DC-773C-4217-9405-51176509EB66}" type="doc">
      <dgm:prSet loTypeId="urn:microsoft.com/office/officeart/2005/8/layout/list1" loCatId="list" qsTypeId="urn:microsoft.com/office/officeart/2005/8/quickstyle/3d1" qsCatId="3D" csTypeId="urn:microsoft.com/office/officeart/2005/8/colors/accent0_1" csCatId="mainScheme" phldr="1"/>
      <dgm:spPr/>
      <dgm:t>
        <a:bodyPr/>
        <a:lstStyle/>
        <a:p>
          <a:endParaRPr lang="es-ES"/>
        </a:p>
      </dgm:t>
    </dgm:pt>
    <dgm:pt modelId="{01F4F661-131D-43E6-949B-7B07E309A1A6}">
      <dgm:prSet phldrT="[Texto]" custT="1"/>
      <dgm:spPr/>
      <dgm:t>
        <a:bodyPr/>
        <a:lstStyle/>
        <a:p>
          <a:r>
            <a:rPr lang="es-EC" sz="1800" dirty="0" smtClean="0"/>
            <a:t>No existen alternativas de actividad física para el desarrollo del equilibrio y orientación espacial para personas con discapacidad auditiva</a:t>
          </a:r>
          <a:endParaRPr lang="es-ES" sz="1800" dirty="0"/>
        </a:p>
      </dgm:t>
    </dgm:pt>
    <dgm:pt modelId="{3C2DB986-63A7-43FB-935B-BEC952B7A455}" type="parTrans" cxnId="{7EAD2654-57EE-4323-8AB3-D57DE6CA5E62}">
      <dgm:prSet/>
      <dgm:spPr/>
      <dgm:t>
        <a:bodyPr/>
        <a:lstStyle/>
        <a:p>
          <a:endParaRPr lang="es-ES" sz="4000"/>
        </a:p>
      </dgm:t>
    </dgm:pt>
    <dgm:pt modelId="{53A204E6-816C-4865-B619-5D4B8FE72A1A}" type="sibTrans" cxnId="{7EAD2654-57EE-4323-8AB3-D57DE6CA5E62}">
      <dgm:prSet/>
      <dgm:spPr/>
      <dgm:t>
        <a:bodyPr/>
        <a:lstStyle/>
        <a:p>
          <a:endParaRPr lang="es-ES" sz="4000"/>
        </a:p>
      </dgm:t>
    </dgm:pt>
    <dgm:pt modelId="{72ABD7DF-30F0-4DE2-AE3E-1EB3FE47940B}">
      <dgm:prSet phldrT="[Texto]" custT="1"/>
      <dgm:spPr/>
      <dgm:t>
        <a:bodyPr/>
        <a:lstStyle/>
        <a:p>
          <a:r>
            <a:rPr lang="es-EC" sz="2000" dirty="0" smtClean="0"/>
            <a:t>Las personas con discapacidad auditiva poseen una afección en el sistema vestibular que incide de manera directa en el equilibrio y orientación espacial</a:t>
          </a:r>
          <a:endParaRPr lang="es-ES" sz="2000" dirty="0"/>
        </a:p>
      </dgm:t>
    </dgm:pt>
    <dgm:pt modelId="{97518D51-9622-4646-8E62-D78371B233DA}" type="parTrans" cxnId="{A9075DD9-B3CD-40A5-B0B2-C908A74F2C96}">
      <dgm:prSet/>
      <dgm:spPr/>
      <dgm:t>
        <a:bodyPr/>
        <a:lstStyle/>
        <a:p>
          <a:endParaRPr lang="es-ES" sz="4000"/>
        </a:p>
      </dgm:t>
    </dgm:pt>
    <dgm:pt modelId="{4E5BC8C2-6CF3-4245-BFD0-5BC6D341B8A2}" type="sibTrans" cxnId="{A9075DD9-B3CD-40A5-B0B2-C908A74F2C96}">
      <dgm:prSet/>
      <dgm:spPr/>
      <dgm:t>
        <a:bodyPr/>
        <a:lstStyle/>
        <a:p>
          <a:endParaRPr lang="es-ES" sz="4000"/>
        </a:p>
      </dgm:t>
    </dgm:pt>
    <dgm:pt modelId="{4DCEBCC9-B327-4C0B-BDD9-A2768D481D53}">
      <dgm:prSet phldrT="[Texto]" custT="1"/>
      <dgm:spPr/>
      <dgm:t>
        <a:bodyPr/>
        <a:lstStyle/>
        <a:p>
          <a:r>
            <a:rPr lang="es-EC" sz="1800" dirty="0" smtClean="0"/>
            <a:t>Desarrollar las capacidades como el equilibrio y la orientación espacial en niños y jóvenes con discapacidad auditiva por medio de actividades propioceptivas</a:t>
          </a:r>
          <a:endParaRPr lang="es-ES" sz="1800" dirty="0"/>
        </a:p>
      </dgm:t>
    </dgm:pt>
    <dgm:pt modelId="{2FD50D85-600C-416A-A475-452807F2A48B}" type="parTrans" cxnId="{7C2456CB-9ACA-432D-913C-E687A258683D}">
      <dgm:prSet/>
      <dgm:spPr/>
      <dgm:t>
        <a:bodyPr/>
        <a:lstStyle/>
        <a:p>
          <a:endParaRPr lang="es-ES" sz="4000"/>
        </a:p>
      </dgm:t>
    </dgm:pt>
    <dgm:pt modelId="{1ADB223F-08E0-45A2-8F4F-953E3144D826}" type="sibTrans" cxnId="{7C2456CB-9ACA-432D-913C-E687A258683D}">
      <dgm:prSet/>
      <dgm:spPr/>
      <dgm:t>
        <a:bodyPr/>
        <a:lstStyle/>
        <a:p>
          <a:endParaRPr lang="es-ES" sz="4000"/>
        </a:p>
      </dgm:t>
    </dgm:pt>
    <dgm:pt modelId="{6AE23FCC-FCF9-4C4F-8106-0CD77330D70E}" type="pres">
      <dgm:prSet presAssocID="{1F2D15DC-773C-4217-9405-51176509EB66}" presName="linear" presStyleCnt="0">
        <dgm:presLayoutVars>
          <dgm:dir/>
          <dgm:animLvl val="lvl"/>
          <dgm:resizeHandles val="exact"/>
        </dgm:presLayoutVars>
      </dgm:prSet>
      <dgm:spPr/>
    </dgm:pt>
    <dgm:pt modelId="{E9B56FEC-BFEC-4712-BB66-2343BC733576}" type="pres">
      <dgm:prSet presAssocID="{01F4F661-131D-43E6-949B-7B07E309A1A6}" presName="parentLin" presStyleCnt="0"/>
      <dgm:spPr/>
    </dgm:pt>
    <dgm:pt modelId="{EC724A06-1C51-4F00-B1D8-E947231D1EC6}" type="pres">
      <dgm:prSet presAssocID="{01F4F661-131D-43E6-949B-7B07E309A1A6}" presName="parentLeftMargin" presStyleLbl="node1" presStyleIdx="0" presStyleCnt="3"/>
      <dgm:spPr/>
    </dgm:pt>
    <dgm:pt modelId="{536E79E6-2EAB-4EED-8497-7D9631E99C45}" type="pres">
      <dgm:prSet presAssocID="{01F4F661-131D-43E6-949B-7B07E309A1A6}" presName="parentText" presStyleLbl="node1" presStyleIdx="0" presStyleCnt="3" custScaleX="129591" custLinFactNeighborX="2262" custLinFactNeighborY="1018">
        <dgm:presLayoutVars>
          <dgm:chMax val="0"/>
          <dgm:bulletEnabled val="1"/>
        </dgm:presLayoutVars>
      </dgm:prSet>
      <dgm:spPr/>
      <dgm:t>
        <a:bodyPr/>
        <a:lstStyle/>
        <a:p>
          <a:endParaRPr lang="es-ES"/>
        </a:p>
      </dgm:t>
    </dgm:pt>
    <dgm:pt modelId="{F18AF2F1-CA97-4BD4-9BCC-E47CC73BBA97}" type="pres">
      <dgm:prSet presAssocID="{01F4F661-131D-43E6-949B-7B07E309A1A6}" presName="negativeSpace" presStyleCnt="0"/>
      <dgm:spPr/>
    </dgm:pt>
    <dgm:pt modelId="{6797FB4D-531B-4A6C-B6B8-10B961662B94}" type="pres">
      <dgm:prSet presAssocID="{01F4F661-131D-43E6-949B-7B07E309A1A6}" presName="childText" presStyleLbl="conFgAcc1" presStyleIdx="0" presStyleCnt="3">
        <dgm:presLayoutVars>
          <dgm:bulletEnabled val="1"/>
        </dgm:presLayoutVars>
      </dgm:prSet>
      <dgm:spPr/>
    </dgm:pt>
    <dgm:pt modelId="{B064AA2E-ECA2-4F83-A8D2-88DAD171C559}" type="pres">
      <dgm:prSet presAssocID="{53A204E6-816C-4865-B619-5D4B8FE72A1A}" presName="spaceBetweenRectangles" presStyleCnt="0"/>
      <dgm:spPr/>
    </dgm:pt>
    <dgm:pt modelId="{A6AFE329-5AAD-4A50-9F19-C1E09806B08D}" type="pres">
      <dgm:prSet presAssocID="{72ABD7DF-30F0-4DE2-AE3E-1EB3FE47940B}" presName="parentLin" presStyleCnt="0"/>
      <dgm:spPr/>
    </dgm:pt>
    <dgm:pt modelId="{FFA84216-9FCD-40C1-AAD4-076FDB8B164E}" type="pres">
      <dgm:prSet presAssocID="{72ABD7DF-30F0-4DE2-AE3E-1EB3FE47940B}" presName="parentLeftMargin" presStyleLbl="node1" presStyleIdx="0" presStyleCnt="3"/>
      <dgm:spPr/>
    </dgm:pt>
    <dgm:pt modelId="{F797D98D-CA77-44D7-8CEA-411731D774D1}" type="pres">
      <dgm:prSet presAssocID="{72ABD7DF-30F0-4DE2-AE3E-1EB3FE47940B}" presName="parentText" presStyleLbl="node1" presStyleIdx="1" presStyleCnt="3" custScaleX="128102">
        <dgm:presLayoutVars>
          <dgm:chMax val="0"/>
          <dgm:bulletEnabled val="1"/>
        </dgm:presLayoutVars>
      </dgm:prSet>
      <dgm:spPr/>
      <dgm:t>
        <a:bodyPr/>
        <a:lstStyle/>
        <a:p>
          <a:endParaRPr lang="es-ES"/>
        </a:p>
      </dgm:t>
    </dgm:pt>
    <dgm:pt modelId="{6E00AA2E-CA50-4F8A-91BE-AF490C373FB1}" type="pres">
      <dgm:prSet presAssocID="{72ABD7DF-30F0-4DE2-AE3E-1EB3FE47940B}" presName="negativeSpace" presStyleCnt="0"/>
      <dgm:spPr/>
    </dgm:pt>
    <dgm:pt modelId="{CDCA3CCB-5C16-431B-8387-5CABF78C9526}" type="pres">
      <dgm:prSet presAssocID="{72ABD7DF-30F0-4DE2-AE3E-1EB3FE47940B}" presName="childText" presStyleLbl="conFgAcc1" presStyleIdx="1" presStyleCnt="3">
        <dgm:presLayoutVars>
          <dgm:bulletEnabled val="1"/>
        </dgm:presLayoutVars>
      </dgm:prSet>
      <dgm:spPr/>
    </dgm:pt>
    <dgm:pt modelId="{5D8CC62C-EC3D-4982-A033-C102270C62CE}" type="pres">
      <dgm:prSet presAssocID="{4E5BC8C2-6CF3-4245-BFD0-5BC6D341B8A2}" presName="spaceBetweenRectangles" presStyleCnt="0"/>
      <dgm:spPr/>
    </dgm:pt>
    <dgm:pt modelId="{E1B76E04-39DE-4723-8C92-A93FFAE53E78}" type="pres">
      <dgm:prSet presAssocID="{4DCEBCC9-B327-4C0B-BDD9-A2768D481D53}" presName="parentLin" presStyleCnt="0"/>
      <dgm:spPr/>
    </dgm:pt>
    <dgm:pt modelId="{4F73302A-29B3-4CA3-A6F3-32243E7709B8}" type="pres">
      <dgm:prSet presAssocID="{4DCEBCC9-B327-4C0B-BDD9-A2768D481D53}" presName="parentLeftMargin" presStyleLbl="node1" presStyleIdx="1" presStyleCnt="3"/>
      <dgm:spPr/>
    </dgm:pt>
    <dgm:pt modelId="{3FFE956A-0591-4FD6-B44A-F32079C534D7}" type="pres">
      <dgm:prSet presAssocID="{4DCEBCC9-B327-4C0B-BDD9-A2768D481D53}" presName="parentText" presStyleLbl="node1" presStyleIdx="2" presStyleCnt="3" custScaleX="129286">
        <dgm:presLayoutVars>
          <dgm:chMax val="0"/>
          <dgm:bulletEnabled val="1"/>
        </dgm:presLayoutVars>
      </dgm:prSet>
      <dgm:spPr/>
      <dgm:t>
        <a:bodyPr/>
        <a:lstStyle/>
        <a:p>
          <a:endParaRPr lang="es-ES"/>
        </a:p>
      </dgm:t>
    </dgm:pt>
    <dgm:pt modelId="{65023C53-CCC4-49B6-AC23-C80A2D600D7A}" type="pres">
      <dgm:prSet presAssocID="{4DCEBCC9-B327-4C0B-BDD9-A2768D481D53}" presName="negativeSpace" presStyleCnt="0"/>
      <dgm:spPr/>
    </dgm:pt>
    <dgm:pt modelId="{FE36F62B-A01F-4752-A837-EC89D3AFB64C}" type="pres">
      <dgm:prSet presAssocID="{4DCEBCC9-B327-4C0B-BDD9-A2768D481D53}" presName="childText" presStyleLbl="conFgAcc1" presStyleIdx="2" presStyleCnt="3">
        <dgm:presLayoutVars>
          <dgm:bulletEnabled val="1"/>
        </dgm:presLayoutVars>
      </dgm:prSet>
      <dgm:spPr/>
    </dgm:pt>
  </dgm:ptLst>
  <dgm:cxnLst>
    <dgm:cxn modelId="{7C2456CB-9ACA-432D-913C-E687A258683D}" srcId="{1F2D15DC-773C-4217-9405-51176509EB66}" destId="{4DCEBCC9-B327-4C0B-BDD9-A2768D481D53}" srcOrd="2" destOrd="0" parTransId="{2FD50D85-600C-416A-A475-452807F2A48B}" sibTransId="{1ADB223F-08E0-45A2-8F4F-953E3144D826}"/>
    <dgm:cxn modelId="{15E2FB1E-91BF-46E6-B343-98F31D8E938F}" type="presOf" srcId="{72ABD7DF-30F0-4DE2-AE3E-1EB3FE47940B}" destId="{F797D98D-CA77-44D7-8CEA-411731D774D1}" srcOrd="1" destOrd="0" presId="urn:microsoft.com/office/officeart/2005/8/layout/list1"/>
    <dgm:cxn modelId="{AF3601F7-B63F-4590-8B54-14B1D846F3BE}" type="presOf" srcId="{01F4F661-131D-43E6-949B-7B07E309A1A6}" destId="{EC724A06-1C51-4F00-B1D8-E947231D1EC6}" srcOrd="0" destOrd="0" presId="urn:microsoft.com/office/officeart/2005/8/layout/list1"/>
    <dgm:cxn modelId="{C641C9EB-5A90-4EB5-AFE3-0D1C3F022BFB}" type="presOf" srcId="{01F4F661-131D-43E6-949B-7B07E309A1A6}" destId="{536E79E6-2EAB-4EED-8497-7D9631E99C45}" srcOrd="1" destOrd="0" presId="urn:microsoft.com/office/officeart/2005/8/layout/list1"/>
    <dgm:cxn modelId="{BE315CBD-526A-4466-8A11-3A09EB15B7B6}" type="presOf" srcId="{4DCEBCC9-B327-4C0B-BDD9-A2768D481D53}" destId="{4F73302A-29B3-4CA3-A6F3-32243E7709B8}" srcOrd="0" destOrd="0" presId="urn:microsoft.com/office/officeart/2005/8/layout/list1"/>
    <dgm:cxn modelId="{62932E35-8E98-42BC-95EE-D718383B9EA4}" type="presOf" srcId="{72ABD7DF-30F0-4DE2-AE3E-1EB3FE47940B}" destId="{FFA84216-9FCD-40C1-AAD4-076FDB8B164E}" srcOrd="0" destOrd="0" presId="urn:microsoft.com/office/officeart/2005/8/layout/list1"/>
    <dgm:cxn modelId="{86742F5A-17BC-4564-8E72-713A367C0BA7}" type="presOf" srcId="{4DCEBCC9-B327-4C0B-BDD9-A2768D481D53}" destId="{3FFE956A-0591-4FD6-B44A-F32079C534D7}" srcOrd="1" destOrd="0" presId="urn:microsoft.com/office/officeart/2005/8/layout/list1"/>
    <dgm:cxn modelId="{7EAD2654-57EE-4323-8AB3-D57DE6CA5E62}" srcId="{1F2D15DC-773C-4217-9405-51176509EB66}" destId="{01F4F661-131D-43E6-949B-7B07E309A1A6}" srcOrd="0" destOrd="0" parTransId="{3C2DB986-63A7-43FB-935B-BEC952B7A455}" sibTransId="{53A204E6-816C-4865-B619-5D4B8FE72A1A}"/>
    <dgm:cxn modelId="{A9075DD9-B3CD-40A5-B0B2-C908A74F2C96}" srcId="{1F2D15DC-773C-4217-9405-51176509EB66}" destId="{72ABD7DF-30F0-4DE2-AE3E-1EB3FE47940B}" srcOrd="1" destOrd="0" parTransId="{97518D51-9622-4646-8E62-D78371B233DA}" sibTransId="{4E5BC8C2-6CF3-4245-BFD0-5BC6D341B8A2}"/>
    <dgm:cxn modelId="{48AA6157-AA60-4A72-8AE3-DAB2DCA50A6C}" type="presOf" srcId="{1F2D15DC-773C-4217-9405-51176509EB66}" destId="{6AE23FCC-FCF9-4C4F-8106-0CD77330D70E}" srcOrd="0" destOrd="0" presId="urn:microsoft.com/office/officeart/2005/8/layout/list1"/>
    <dgm:cxn modelId="{639FBF00-E04D-4469-BC7A-3378A052BD26}" type="presParOf" srcId="{6AE23FCC-FCF9-4C4F-8106-0CD77330D70E}" destId="{E9B56FEC-BFEC-4712-BB66-2343BC733576}" srcOrd="0" destOrd="0" presId="urn:microsoft.com/office/officeart/2005/8/layout/list1"/>
    <dgm:cxn modelId="{205F2B69-A45C-4FC3-9720-5177EC16E017}" type="presParOf" srcId="{E9B56FEC-BFEC-4712-BB66-2343BC733576}" destId="{EC724A06-1C51-4F00-B1D8-E947231D1EC6}" srcOrd="0" destOrd="0" presId="urn:microsoft.com/office/officeart/2005/8/layout/list1"/>
    <dgm:cxn modelId="{A36DDD0A-C16A-4918-8D52-A8CE9CA50C45}" type="presParOf" srcId="{E9B56FEC-BFEC-4712-BB66-2343BC733576}" destId="{536E79E6-2EAB-4EED-8497-7D9631E99C45}" srcOrd="1" destOrd="0" presId="urn:microsoft.com/office/officeart/2005/8/layout/list1"/>
    <dgm:cxn modelId="{5A12E7BC-E31E-4D41-ACCF-89E927F413F0}" type="presParOf" srcId="{6AE23FCC-FCF9-4C4F-8106-0CD77330D70E}" destId="{F18AF2F1-CA97-4BD4-9BCC-E47CC73BBA97}" srcOrd="1" destOrd="0" presId="urn:microsoft.com/office/officeart/2005/8/layout/list1"/>
    <dgm:cxn modelId="{0B7F826A-B8DC-490D-B87D-61A5ADC268EA}" type="presParOf" srcId="{6AE23FCC-FCF9-4C4F-8106-0CD77330D70E}" destId="{6797FB4D-531B-4A6C-B6B8-10B961662B94}" srcOrd="2" destOrd="0" presId="urn:microsoft.com/office/officeart/2005/8/layout/list1"/>
    <dgm:cxn modelId="{EBA81509-1394-4FE2-B8DE-DF4984DF1A5A}" type="presParOf" srcId="{6AE23FCC-FCF9-4C4F-8106-0CD77330D70E}" destId="{B064AA2E-ECA2-4F83-A8D2-88DAD171C559}" srcOrd="3" destOrd="0" presId="urn:microsoft.com/office/officeart/2005/8/layout/list1"/>
    <dgm:cxn modelId="{8B66EAA1-5817-4669-A0E1-403C264C76C3}" type="presParOf" srcId="{6AE23FCC-FCF9-4C4F-8106-0CD77330D70E}" destId="{A6AFE329-5AAD-4A50-9F19-C1E09806B08D}" srcOrd="4" destOrd="0" presId="urn:microsoft.com/office/officeart/2005/8/layout/list1"/>
    <dgm:cxn modelId="{3509F258-0A35-4593-83AC-A3B173497FDD}" type="presParOf" srcId="{A6AFE329-5AAD-4A50-9F19-C1E09806B08D}" destId="{FFA84216-9FCD-40C1-AAD4-076FDB8B164E}" srcOrd="0" destOrd="0" presId="urn:microsoft.com/office/officeart/2005/8/layout/list1"/>
    <dgm:cxn modelId="{37129474-2096-44C4-8503-0504FCC4D065}" type="presParOf" srcId="{A6AFE329-5AAD-4A50-9F19-C1E09806B08D}" destId="{F797D98D-CA77-44D7-8CEA-411731D774D1}" srcOrd="1" destOrd="0" presId="urn:microsoft.com/office/officeart/2005/8/layout/list1"/>
    <dgm:cxn modelId="{8783FAC3-D7DC-4C9C-AEDC-08D458C77786}" type="presParOf" srcId="{6AE23FCC-FCF9-4C4F-8106-0CD77330D70E}" destId="{6E00AA2E-CA50-4F8A-91BE-AF490C373FB1}" srcOrd="5" destOrd="0" presId="urn:microsoft.com/office/officeart/2005/8/layout/list1"/>
    <dgm:cxn modelId="{0D37D3C6-5F70-46D4-83A6-C1CBE1B42ECC}" type="presParOf" srcId="{6AE23FCC-FCF9-4C4F-8106-0CD77330D70E}" destId="{CDCA3CCB-5C16-431B-8387-5CABF78C9526}" srcOrd="6" destOrd="0" presId="urn:microsoft.com/office/officeart/2005/8/layout/list1"/>
    <dgm:cxn modelId="{DB89CCD6-E0AB-4231-B5F4-B5AAEC6CA9B9}" type="presParOf" srcId="{6AE23FCC-FCF9-4C4F-8106-0CD77330D70E}" destId="{5D8CC62C-EC3D-4982-A033-C102270C62CE}" srcOrd="7" destOrd="0" presId="urn:microsoft.com/office/officeart/2005/8/layout/list1"/>
    <dgm:cxn modelId="{BC57F9C2-F02D-4620-AF6A-E17C42426577}" type="presParOf" srcId="{6AE23FCC-FCF9-4C4F-8106-0CD77330D70E}" destId="{E1B76E04-39DE-4723-8C92-A93FFAE53E78}" srcOrd="8" destOrd="0" presId="urn:microsoft.com/office/officeart/2005/8/layout/list1"/>
    <dgm:cxn modelId="{C6DB10B4-82AC-448D-98FC-33F53C4D2771}" type="presParOf" srcId="{E1B76E04-39DE-4723-8C92-A93FFAE53E78}" destId="{4F73302A-29B3-4CA3-A6F3-32243E7709B8}" srcOrd="0" destOrd="0" presId="urn:microsoft.com/office/officeart/2005/8/layout/list1"/>
    <dgm:cxn modelId="{D214B407-E92D-477B-BC81-1A454EA67046}" type="presParOf" srcId="{E1B76E04-39DE-4723-8C92-A93FFAE53E78}" destId="{3FFE956A-0591-4FD6-B44A-F32079C534D7}" srcOrd="1" destOrd="0" presId="urn:microsoft.com/office/officeart/2005/8/layout/list1"/>
    <dgm:cxn modelId="{57605CBD-9DD5-4917-8BE8-9812F121BCAE}" type="presParOf" srcId="{6AE23FCC-FCF9-4C4F-8106-0CD77330D70E}" destId="{65023C53-CCC4-49B6-AC23-C80A2D600D7A}" srcOrd="9" destOrd="0" presId="urn:microsoft.com/office/officeart/2005/8/layout/list1"/>
    <dgm:cxn modelId="{A85C1966-08D6-40BD-AD67-F8B8DFF97671}" type="presParOf" srcId="{6AE23FCC-FCF9-4C4F-8106-0CD77330D70E}" destId="{FE36F62B-A01F-4752-A837-EC89D3AFB64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2D15DC-773C-4217-9405-51176509EB66}" type="doc">
      <dgm:prSet loTypeId="urn:microsoft.com/office/officeart/2005/8/layout/list1" loCatId="list" qsTypeId="urn:microsoft.com/office/officeart/2005/8/quickstyle/3d1" qsCatId="3D" csTypeId="urn:microsoft.com/office/officeart/2005/8/colors/accent1_1" csCatId="accent1" phldr="1"/>
      <dgm:spPr/>
      <dgm:t>
        <a:bodyPr/>
        <a:lstStyle/>
        <a:p>
          <a:endParaRPr lang="es-ES"/>
        </a:p>
      </dgm:t>
    </dgm:pt>
    <dgm:pt modelId="{01F4F661-131D-43E6-949B-7B07E309A1A6}">
      <dgm:prSet phldrT="[Texto]" custT="1"/>
      <dgm:spPr/>
      <dgm:t>
        <a:bodyPr/>
        <a:lstStyle/>
        <a:p>
          <a:r>
            <a:rPr lang="es-ES" sz="1800" dirty="0" smtClean="0"/>
            <a:t>Identificar el nivel de orientación espacial y equilibrio en niños y jóvenes con discapacidad auditiva.</a:t>
          </a:r>
          <a:endParaRPr lang="es-ES" sz="1800" dirty="0"/>
        </a:p>
      </dgm:t>
    </dgm:pt>
    <dgm:pt modelId="{3C2DB986-63A7-43FB-935B-BEC952B7A455}" type="parTrans" cxnId="{7EAD2654-57EE-4323-8AB3-D57DE6CA5E62}">
      <dgm:prSet/>
      <dgm:spPr/>
      <dgm:t>
        <a:bodyPr/>
        <a:lstStyle/>
        <a:p>
          <a:endParaRPr lang="es-ES" sz="4000"/>
        </a:p>
      </dgm:t>
    </dgm:pt>
    <dgm:pt modelId="{53A204E6-816C-4865-B619-5D4B8FE72A1A}" type="sibTrans" cxnId="{7EAD2654-57EE-4323-8AB3-D57DE6CA5E62}">
      <dgm:prSet/>
      <dgm:spPr/>
      <dgm:t>
        <a:bodyPr/>
        <a:lstStyle/>
        <a:p>
          <a:endParaRPr lang="es-ES" sz="4000"/>
        </a:p>
      </dgm:t>
    </dgm:pt>
    <dgm:pt modelId="{72ABD7DF-30F0-4DE2-AE3E-1EB3FE47940B}">
      <dgm:prSet phldrT="[Texto]" custT="1"/>
      <dgm:spPr/>
      <dgm:t>
        <a:bodyPr/>
        <a:lstStyle/>
        <a:p>
          <a:r>
            <a:rPr lang="es-ES" sz="2000" dirty="0" smtClean="0"/>
            <a:t>Comparar los niveles de orientación espacial y equilibrio entre los niños y jóvenes con discapacidad auditiva.</a:t>
          </a:r>
          <a:endParaRPr lang="es-ES" sz="2000" dirty="0"/>
        </a:p>
      </dgm:t>
    </dgm:pt>
    <dgm:pt modelId="{97518D51-9622-4646-8E62-D78371B233DA}" type="parTrans" cxnId="{A9075DD9-B3CD-40A5-B0B2-C908A74F2C96}">
      <dgm:prSet/>
      <dgm:spPr/>
      <dgm:t>
        <a:bodyPr/>
        <a:lstStyle/>
        <a:p>
          <a:endParaRPr lang="es-ES" sz="4000"/>
        </a:p>
      </dgm:t>
    </dgm:pt>
    <dgm:pt modelId="{4E5BC8C2-6CF3-4245-BFD0-5BC6D341B8A2}" type="sibTrans" cxnId="{A9075DD9-B3CD-40A5-B0B2-C908A74F2C96}">
      <dgm:prSet/>
      <dgm:spPr/>
      <dgm:t>
        <a:bodyPr/>
        <a:lstStyle/>
        <a:p>
          <a:endParaRPr lang="es-ES" sz="4000"/>
        </a:p>
      </dgm:t>
    </dgm:pt>
    <dgm:pt modelId="{4DCEBCC9-B327-4C0B-BDD9-A2768D481D53}">
      <dgm:prSet phldrT="[Texto]" custT="1"/>
      <dgm:spPr/>
      <dgm:t>
        <a:bodyPr/>
        <a:lstStyle/>
        <a:p>
          <a:r>
            <a:rPr lang="es-ES" sz="1800" dirty="0" smtClean="0"/>
            <a:t>Diseñar y aplicar un programa propioceptivo con estudiantes del tercer años de educación básica al tercer año de bachillerato del INAL.</a:t>
          </a:r>
          <a:endParaRPr lang="es-ES" sz="1800" dirty="0"/>
        </a:p>
      </dgm:t>
    </dgm:pt>
    <dgm:pt modelId="{2FD50D85-600C-416A-A475-452807F2A48B}" type="parTrans" cxnId="{7C2456CB-9ACA-432D-913C-E687A258683D}">
      <dgm:prSet/>
      <dgm:spPr/>
      <dgm:t>
        <a:bodyPr/>
        <a:lstStyle/>
        <a:p>
          <a:endParaRPr lang="es-ES" sz="4000"/>
        </a:p>
      </dgm:t>
    </dgm:pt>
    <dgm:pt modelId="{1ADB223F-08E0-45A2-8F4F-953E3144D826}" type="sibTrans" cxnId="{7C2456CB-9ACA-432D-913C-E687A258683D}">
      <dgm:prSet/>
      <dgm:spPr/>
      <dgm:t>
        <a:bodyPr/>
        <a:lstStyle/>
        <a:p>
          <a:endParaRPr lang="es-ES" sz="4000"/>
        </a:p>
      </dgm:t>
    </dgm:pt>
    <dgm:pt modelId="{6AE23FCC-FCF9-4C4F-8106-0CD77330D70E}" type="pres">
      <dgm:prSet presAssocID="{1F2D15DC-773C-4217-9405-51176509EB66}" presName="linear" presStyleCnt="0">
        <dgm:presLayoutVars>
          <dgm:dir/>
          <dgm:animLvl val="lvl"/>
          <dgm:resizeHandles val="exact"/>
        </dgm:presLayoutVars>
      </dgm:prSet>
      <dgm:spPr/>
    </dgm:pt>
    <dgm:pt modelId="{E9B56FEC-BFEC-4712-BB66-2343BC733576}" type="pres">
      <dgm:prSet presAssocID="{01F4F661-131D-43E6-949B-7B07E309A1A6}" presName="parentLin" presStyleCnt="0"/>
      <dgm:spPr/>
    </dgm:pt>
    <dgm:pt modelId="{EC724A06-1C51-4F00-B1D8-E947231D1EC6}" type="pres">
      <dgm:prSet presAssocID="{01F4F661-131D-43E6-949B-7B07E309A1A6}" presName="parentLeftMargin" presStyleLbl="node1" presStyleIdx="0" presStyleCnt="3"/>
      <dgm:spPr/>
    </dgm:pt>
    <dgm:pt modelId="{536E79E6-2EAB-4EED-8497-7D9631E99C45}" type="pres">
      <dgm:prSet presAssocID="{01F4F661-131D-43E6-949B-7B07E309A1A6}" presName="parentText" presStyleLbl="node1" presStyleIdx="0" presStyleCnt="3" custScaleX="129591" custLinFactNeighborX="2262" custLinFactNeighborY="1018">
        <dgm:presLayoutVars>
          <dgm:chMax val="0"/>
          <dgm:bulletEnabled val="1"/>
        </dgm:presLayoutVars>
      </dgm:prSet>
      <dgm:spPr/>
      <dgm:t>
        <a:bodyPr/>
        <a:lstStyle/>
        <a:p>
          <a:endParaRPr lang="es-ES"/>
        </a:p>
      </dgm:t>
    </dgm:pt>
    <dgm:pt modelId="{F18AF2F1-CA97-4BD4-9BCC-E47CC73BBA97}" type="pres">
      <dgm:prSet presAssocID="{01F4F661-131D-43E6-949B-7B07E309A1A6}" presName="negativeSpace" presStyleCnt="0"/>
      <dgm:spPr/>
    </dgm:pt>
    <dgm:pt modelId="{6797FB4D-531B-4A6C-B6B8-10B961662B94}" type="pres">
      <dgm:prSet presAssocID="{01F4F661-131D-43E6-949B-7B07E309A1A6}" presName="childText" presStyleLbl="conFgAcc1" presStyleIdx="0" presStyleCnt="3">
        <dgm:presLayoutVars>
          <dgm:bulletEnabled val="1"/>
        </dgm:presLayoutVars>
      </dgm:prSet>
      <dgm:spPr/>
    </dgm:pt>
    <dgm:pt modelId="{B064AA2E-ECA2-4F83-A8D2-88DAD171C559}" type="pres">
      <dgm:prSet presAssocID="{53A204E6-816C-4865-B619-5D4B8FE72A1A}" presName="spaceBetweenRectangles" presStyleCnt="0"/>
      <dgm:spPr/>
    </dgm:pt>
    <dgm:pt modelId="{A6AFE329-5AAD-4A50-9F19-C1E09806B08D}" type="pres">
      <dgm:prSet presAssocID="{72ABD7DF-30F0-4DE2-AE3E-1EB3FE47940B}" presName="parentLin" presStyleCnt="0"/>
      <dgm:spPr/>
    </dgm:pt>
    <dgm:pt modelId="{FFA84216-9FCD-40C1-AAD4-076FDB8B164E}" type="pres">
      <dgm:prSet presAssocID="{72ABD7DF-30F0-4DE2-AE3E-1EB3FE47940B}" presName="parentLeftMargin" presStyleLbl="node1" presStyleIdx="0" presStyleCnt="3"/>
      <dgm:spPr/>
    </dgm:pt>
    <dgm:pt modelId="{F797D98D-CA77-44D7-8CEA-411731D774D1}" type="pres">
      <dgm:prSet presAssocID="{72ABD7DF-30F0-4DE2-AE3E-1EB3FE47940B}" presName="parentText" presStyleLbl="node1" presStyleIdx="1" presStyleCnt="3" custScaleX="128102">
        <dgm:presLayoutVars>
          <dgm:chMax val="0"/>
          <dgm:bulletEnabled val="1"/>
        </dgm:presLayoutVars>
      </dgm:prSet>
      <dgm:spPr/>
      <dgm:t>
        <a:bodyPr/>
        <a:lstStyle/>
        <a:p>
          <a:endParaRPr lang="es-ES"/>
        </a:p>
      </dgm:t>
    </dgm:pt>
    <dgm:pt modelId="{6E00AA2E-CA50-4F8A-91BE-AF490C373FB1}" type="pres">
      <dgm:prSet presAssocID="{72ABD7DF-30F0-4DE2-AE3E-1EB3FE47940B}" presName="negativeSpace" presStyleCnt="0"/>
      <dgm:spPr/>
    </dgm:pt>
    <dgm:pt modelId="{CDCA3CCB-5C16-431B-8387-5CABF78C9526}" type="pres">
      <dgm:prSet presAssocID="{72ABD7DF-30F0-4DE2-AE3E-1EB3FE47940B}" presName="childText" presStyleLbl="conFgAcc1" presStyleIdx="1" presStyleCnt="3">
        <dgm:presLayoutVars>
          <dgm:bulletEnabled val="1"/>
        </dgm:presLayoutVars>
      </dgm:prSet>
      <dgm:spPr/>
    </dgm:pt>
    <dgm:pt modelId="{5D8CC62C-EC3D-4982-A033-C102270C62CE}" type="pres">
      <dgm:prSet presAssocID="{4E5BC8C2-6CF3-4245-BFD0-5BC6D341B8A2}" presName="spaceBetweenRectangles" presStyleCnt="0"/>
      <dgm:spPr/>
    </dgm:pt>
    <dgm:pt modelId="{E1B76E04-39DE-4723-8C92-A93FFAE53E78}" type="pres">
      <dgm:prSet presAssocID="{4DCEBCC9-B327-4C0B-BDD9-A2768D481D53}" presName="parentLin" presStyleCnt="0"/>
      <dgm:spPr/>
    </dgm:pt>
    <dgm:pt modelId="{4F73302A-29B3-4CA3-A6F3-32243E7709B8}" type="pres">
      <dgm:prSet presAssocID="{4DCEBCC9-B327-4C0B-BDD9-A2768D481D53}" presName="parentLeftMargin" presStyleLbl="node1" presStyleIdx="1" presStyleCnt="3"/>
      <dgm:spPr/>
    </dgm:pt>
    <dgm:pt modelId="{3FFE956A-0591-4FD6-B44A-F32079C534D7}" type="pres">
      <dgm:prSet presAssocID="{4DCEBCC9-B327-4C0B-BDD9-A2768D481D53}" presName="parentText" presStyleLbl="node1" presStyleIdx="2" presStyleCnt="3" custScaleX="129286">
        <dgm:presLayoutVars>
          <dgm:chMax val="0"/>
          <dgm:bulletEnabled val="1"/>
        </dgm:presLayoutVars>
      </dgm:prSet>
      <dgm:spPr/>
      <dgm:t>
        <a:bodyPr/>
        <a:lstStyle/>
        <a:p>
          <a:endParaRPr lang="es-ES"/>
        </a:p>
      </dgm:t>
    </dgm:pt>
    <dgm:pt modelId="{65023C53-CCC4-49B6-AC23-C80A2D600D7A}" type="pres">
      <dgm:prSet presAssocID="{4DCEBCC9-B327-4C0B-BDD9-A2768D481D53}" presName="negativeSpace" presStyleCnt="0"/>
      <dgm:spPr/>
    </dgm:pt>
    <dgm:pt modelId="{FE36F62B-A01F-4752-A837-EC89D3AFB64C}" type="pres">
      <dgm:prSet presAssocID="{4DCEBCC9-B327-4C0B-BDD9-A2768D481D53}" presName="childText" presStyleLbl="conFgAcc1" presStyleIdx="2" presStyleCnt="3">
        <dgm:presLayoutVars>
          <dgm:bulletEnabled val="1"/>
        </dgm:presLayoutVars>
      </dgm:prSet>
      <dgm:spPr/>
    </dgm:pt>
  </dgm:ptLst>
  <dgm:cxnLst>
    <dgm:cxn modelId="{7CF69E89-7CB7-48A1-AB17-D551B6A031CB}" type="presOf" srcId="{1F2D15DC-773C-4217-9405-51176509EB66}" destId="{6AE23FCC-FCF9-4C4F-8106-0CD77330D70E}" srcOrd="0" destOrd="0" presId="urn:microsoft.com/office/officeart/2005/8/layout/list1"/>
    <dgm:cxn modelId="{7EAD2654-57EE-4323-8AB3-D57DE6CA5E62}" srcId="{1F2D15DC-773C-4217-9405-51176509EB66}" destId="{01F4F661-131D-43E6-949B-7B07E309A1A6}" srcOrd="0" destOrd="0" parTransId="{3C2DB986-63A7-43FB-935B-BEC952B7A455}" sibTransId="{53A204E6-816C-4865-B619-5D4B8FE72A1A}"/>
    <dgm:cxn modelId="{A9075DD9-B3CD-40A5-B0B2-C908A74F2C96}" srcId="{1F2D15DC-773C-4217-9405-51176509EB66}" destId="{72ABD7DF-30F0-4DE2-AE3E-1EB3FE47940B}" srcOrd="1" destOrd="0" parTransId="{97518D51-9622-4646-8E62-D78371B233DA}" sibTransId="{4E5BC8C2-6CF3-4245-BFD0-5BC6D341B8A2}"/>
    <dgm:cxn modelId="{7C2456CB-9ACA-432D-913C-E687A258683D}" srcId="{1F2D15DC-773C-4217-9405-51176509EB66}" destId="{4DCEBCC9-B327-4C0B-BDD9-A2768D481D53}" srcOrd="2" destOrd="0" parTransId="{2FD50D85-600C-416A-A475-452807F2A48B}" sibTransId="{1ADB223F-08E0-45A2-8F4F-953E3144D826}"/>
    <dgm:cxn modelId="{5678565F-48AC-42C7-88F8-89DF7E824E72}" type="presOf" srcId="{4DCEBCC9-B327-4C0B-BDD9-A2768D481D53}" destId="{3FFE956A-0591-4FD6-B44A-F32079C534D7}" srcOrd="1" destOrd="0" presId="urn:microsoft.com/office/officeart/2005/8/layout/list1"/>
    <dgm:cxn modelId="{F1C83C3F-9F39-463C-A4C1-0D977A8AED94}" type="presOf" srcId="{01F4F661-131D-43E6-949B-7B07E309A1A6}" destId="{536E79E6-2EAB-4EED-8497-7D9631E99C45}" srcOrd="1" destOrd="0" presId="urn:microsoft.com/office/officeart/2005/8/layout/list1"/>
    <dgm:cxn modelId="{280C910E-13C1-4163-9D41-E1BE9DFED206}" type="presOf" srcId="{72ABD7DF-30F0-4DE2-AE3E-1EB3FE47940B}" destId="{F797D98D-CA77-44D7-8CEA-411731D774D1}" srcOrd="1" destOrd="0" presId="urn:microsoft.com/office/officeart/2005/8/layout/list1"/>
    <dgm:cxn modelId="{768F4C40-EE9B-4126-A481-97A280CE6026}" type="presOf" srcId="{01F4F661-131D-43E6-949B-7B07E309A1A6}" destId="{EC724A06-1C51-4F00-B1D8-E947231D1EC6}" srcOrd="0" destOrd="0" presId="urn:microsoft.com/office/officeart/2005/8/layout/list1"/>
    <dgm:cxn modelId="{97B5EFCA-0B39-488C-A956-11472044D6CF}" type="presOf" srcId="{72ABD7DF-30F0-4DE2-AE3E-1EB3FE47940B}" destId="{FFA84216-9FCD-40C1-AAD4-076FDB8B164E}" srcOrd="0" destOrd="0" presId="urn:microsoft.com/office/officeart/2005/8/layout/list1"/>
    <dgm:cxn modelId="{E52B9A3F-29D2-4616-A496-DCB44C71DCC5}" type="presOf" srcId="{4DCEBCC9-B327-4C0B-BDD9-A2768D481D53}" destId="{4F73302A-29B3-4CA3-A6F3-32243E7709B8}" srcOrd="0" destOrd="0" presId="urn:microsoft.com/office/officeart/2005/8/layout/list1"/>
    <dgm:cxn modelId="{76F85F2D-1A80-44F6-B326-C673E7E603E6}" type="presParOf" srcId="{6AE23FCC-FCF9-4C4F-8106-0CD77330D70E}" destId="{E9B56FEC-BFEC-4712-BB66-2343BC733576}" srcOrd="0" destOrd="0" presId="urn:microsoft.com/office/officeart/2005/8/layout/list1"/>
    <dgm:cxn modelId="{5699F8C9-7981-4933-B67C-C1D8A1490B5C}" type="presParOf" srcId="{E9B56FEC-BFEC-4712-BB66-2343BC733576}" destId="{EC724A06-1C51-4F00-B1D8-E947231D1EC6}" srcOrd="0" destOrd="0" presId="urn:microsoft.com/office/officeart/2005/8/layout/list1"/>
    <dgm:cxn modelId="{86D5063A-A00E-4AE8-9CB9-450B514825B5}" type="presParOf" srcId="{E9B56FEC-BFEC-4712-BB66-2343BC733576}" destId="{536E79E6-2EAB-4EED-8497-7D9631E99C45}" srcOrd="1" destOrd="0" presId="urn:microsoft.com/office/officeart/2005/8/layout/list1"/>
    <dgm:cxn modelId="{9ADB5A24-6201-43A0-A11B-30B2AF2EFA2E}" type="presParOf" srcId="{6AE23FCC-FCF9-4C4F-8106-0CD77330D70E}" destId="{F18AF2F1-CA97-4BD4-9BCC-E47CC73BBA97}" srcOrd="1" destOrd="0" presId="urn:microsoft.com/office/officeart/2005/8/layout/list1"/>
    <dgm:cxn modelId="{57811F85-58A5-46D7-89E7-3D4F30B36CA7}" type="presParOf" srcId="{6AE23FCC-FCF9-4C4F-8106-0CD77330D70E}" destId="{6797FB4D-531B-4A6C-B6B8-10B961662B94}" srcOrd="2" destOrd="0" presId="urn:microsoft.com/office/officeart/2005/8/layout/list1"/>
    <dgm:cxn modelId="{0ABB33B0-1DAE-4D0F-A3AA-4803F07089C0}" type="presParOf" srcId="{6AE23FCC-FCF9-4C4F-8106-0CD77330D70E}" destId="{B064AA2E-ECA2-4F83-A8D2-88DAD171C559}" srcOrd="3" destOrd="0" presId="urn:microsoft.com/office/officeart/2005/8/layout/list1"/>
    <dgm:cxn modelId="{6E6260E5-C46C-462B-89D8-A38D05CEB551}" type="presParOf" srcId="{6AE23FCC-FCF9-4C4F-8106-0CD77330D70E}" destId="{A6AFE329-5AAD-4A50-9F19-C1E09806B08D}" srcOrd="4" destOrd="0" presId="urn:microsoft.com/office/officeart/2005/8/layout/list1"/>
    <dgm:cxn modelId="{132D6D77-F377-4DD7-9999-9550181200AB}" type="presParOf" srcId="{A6AFE329-5AAD-4A50-9F19-C1E09806B08D}" destId="{FFA84216-9FCD-40C1-AAD4-076FDB8B164E}" srcOrd="0" destOrd="0" presId="urn:microsoft.com/office/officeart/2005/8/layout/list1"/>
    <dgm:cxn modelId="{F94E7C59-EEB4-48B3-A0F8-F2B97BE181AC}" type="presParOf" srcId="{A6AFE329-5AAD-4A50-9F19-C1E09806B08D}" destId="{F797D98D-CA77-44D7-8CEA-411731D774D1}" srcOrd="1" destOrd="0" presId="urn:microsoft.com/office/officeart/2005/8/layout/list1"/>
    <dgm:cxn modelId="{9B1413E3-DC12-489F-B71F-2E1B98C201B8}" type="presParOf" srcId="{6AE23FCC-FCF9-4C4F-8106-0CD77330D70E}" destId="{6E00AA2E-CA50-4F8A-91BE-AF490C373FB1}" srcOrd="5" destOrd="0" presId="urn:microsoft.com/office/officeart/2005/8/layout/list1"/>
    <dgm:cxn modelId="{6A6D00C2-11EB-4AE5-B77F-D1DA867FE691}" type="presParOf" srcId="{6AE23FCC-FCF9-4C4F-8106-0CD77330D70E}" destId="{CDCA3CCB-5C16-431B-8387-5CABF78C9526}" srcOrd="6" destOrd="0" presId="urn:microsoft.com/office/officeart/2005/8/layout/list1"/>
    <dgm:cxn modelId="{B4D76F60-697F-4031-BFDE-6EAEF01CD5D8}" type="presParOf" srcId="{6AE23FCC-FCF9-4C4F-8106-0CD77330D70E}" destId="{5D8CC62C-EC3D-4982-A033-C102270C62CE}" srcOrd="7" destOrd="0" presId="urn:microsoft.com/office/officeart/2005/8/layout/list1"/>
    <dgm:cxn modelId="{5D17014D-64C6-40E5-9B6F-A89C61250FCE}" type="presParOf" srcId="{6AE23FCC-FCF9-4C4F-8106-0CD77330D70E}" destId="{E1B76E04-39DE-4723-8C92-A93FFAE53E78}" srcOrd="8" destOrd="0" presId="urn:microsoft.com/office/officeart/2005/8/layout/list1"/>
    <dgm:cxn modelId="{21B80F22-24AD-44B1-847F-E8F888C12531}" type="presParOf" srcId="{E1B76E04-39DE-4723-8C92-A93FFAE53E78}" destId="{4F73302A-29B3-4CA3-A6F3-32243E7709B8}" srcOrd="0" destOrd="0" presId="urn:microsoft.com/office/officeart/2005/8/layout/list1"/>
    <dgm:cxn modelId="{600C475E-1863-4FE6-8387-9EA08330A634}" type="presParOf" srcId="{E1B76E04-39DE-4723-8C92-A93FFAE53E78}" destId="{3FFE956A-0591-4FD6-B44A-F32079C534D7}" srcOrd="1" destOrd="0" presId="urn:microsoft.com/office/officeart/2005/8/layout/list1"/>
    <dgm:cxn modelId="{8AC171C9-216E-40FE-A75F-DE101DFA8118}" type="presParOf" srcId="{6AE23FCC-FCF9-4C4F-8106-0CD77330D70E}" destId="{65023C53-CCC4-49B6-AC23-C80A2D600D7A}" srcOrd="9" destOrd="0" presId="urn:microsoft.com/office/officeart/2005/8/layout/list1"/>
    <dgm:cxn modelId="{193E9CEF-6628-4824-8210-991D989BE125}" type="presParOf" srcId="{6AE23FCC-FCF9-4C4F-8106-0CD77330D70E}" destId="{FE36F62B-A01F-4752-A837-EC89D3AFB64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2D15DC-773C-4217-9405-51176509EB66}" type="doc">
      <dgm:prSet loTypeId="urn:microsoft.com/office/officeart/2005/8/layout/list1" loCatId="list" qsTypeId="urn:microsoft.com/office/officeart/2005/8/quickstyle/3d1" qsCatId="3D" csTypeId="urn:microsoft.com/office/officeart/2005/8/colors/accent1_1" csCatId="accent1" phldr="1"/>
      <dgm:spPr/>
      <dgm:t>
        <a:bodyPr/>
        <a:lstStyle/>
        <a:p>
          <a:endParaRPr lang="es-ES"/>
        </a:p>
      </dgm:t>
    </dgm:pt>
    <dgm:pt modelId="{01F4F661-131D-43E6-949B-7B07E309A1A6}">
      <dgm:prSet phldrT="[Texto]" custT="1"/>
      <dgm:spPr/>
      <dgm:t>
        <a:bodyPr/>
        <a:lstStyle/>
        <a:p>
          <a:r>
            <a:rPr lang="es-ES" sz="1800" dirty="0" smtClean="0"/>
            <a:t>Identificar como inciden las actividades propioceptivas en el desarrollo de orientación espacial y equilibrio en niños y jóvenes con discapacidad auditiva.</a:t>
          </a:r>
          <a:endParaRPr lang="es-ES" sz="1800" dirty="0"/>
        </a:p>
      </dgm:t>
    </dgm:pt>
    <dgm:pt modelId="{3C2DB986-63A7-43FB-935B-BEC952B7A455}" type="parTrans" cxnId="{7EAD2654-57EE-4323-8AB3-D57DE6CA5E62}">
      <dgm:prSet/>
      <dgm:spPr/>
      <dgm:t>
        <a:bodyPr/>
        <a:lstStyle/>
        <a:p>
          <a:endParaRPr lang="es-ES" sz="4000"/>
        </a:p>
      </dgm:t>
    </dgm:pt>
    <dgm:pt modelId="{53A204E6-816C-4865-B619-5D4B8FE72A1A}" type="sibTrans" cxnId="{7EAD2654-57EE-4323-8AB3-D57DE6CA5E62}">
      <dgm:prSet/>
      <dgm:spPr/>
      <dgm:t>
        <a:bodyPr/>
        <a:lstStyle/>
        <a:p>
          <a:endParaRPr lang="es-ES" sz="4000"/>
        </a:p>
      </dgm:t>
    </dgm:pt>
    <dgm:pt modelId="{72ABD7DF-30F0-4DE2-AE3E-1EB3FE47940B}">
      <dgm:prSet phldrT="[Texto]" custT="1"/>
      <dgm:spPr/>
      <dgm:t>
        <a:bodyPr/>
        <a:lstStyle/>
        <a:p>
          <a:r>
            <a:rPr lang="es-ES" sz="2000" dirty="0" smtClean="0"/>
            <a:t>Comparar como incide las actividades propioceptivas en el desarrollo de la orientación espacial y equilibrio en niños y jóvenes con discapacidad auditiva.</a:t>
          </a:r>
          <a:endParaRPr lang="es-ES" sz="2000" dirty="0"/>
        </a:p>
      </dgm:t>
    </dgm:pt>
    <dgm:pt modelId="{97518D51-9622-4646-8E62-D78371B233DA}" type="parTrans" cxnId="{A9075DD9-B3CD-40A5-B0B2-C908A74F2C96}">
      <dgm:prSet/>
      <dgm:spPr/>
      <dgm:t>
        <a:bodyPr/>
        <a:lstStyle/>
        <a:p>
          <a:endParaRPr lang="es-ES" sz="4000"/>
        </a:p>
      </dgm:t>
    </dgm:pt>
    <dgm:pt modelId="{4E5BC8C2-6CF3-4245-BFD0-5BC6D341B8A2}" type="sibTrans" cxnId="{A9075DD9-B3CD-40A5-B0B2-C908A74F2C96}">
      <dgm:prSet/>
      <dgm:spPr/>
      <dgm:t>
        <a:bodyPr/>
        <a:lstStyle/>
        <a:p>
          <a:endParaRPr lang="es-ES" sz="4000"/>
        </a:p>
      </dgm:t>
    </dgm:pt>
    <dgm:pt modelId="{6AE23FCC-FCF9-4C4F-8106-0CD77330D70E}" type="pres">
      <dgm:prSet presAssocID="{1F2D15DC-773C-4217-9405-51176509EB66}" presName="linear" presStyleCnt="0">
        <dgm:presLayoutVars>
          <dgm:dir/>
          <dgm:animLvl val="lvl"/>
          <dgm:resizeHandles val="exact"/>
        </dgm:presLayoutVars>
      </dgm:prSet>
      <dgm:spPr/>
    </dgm:pt>
    <dgm:pt modelId="{E9B56FEC-BFEC-4712-BB66-2343BC733576}" type="pres">
      <dgm:prSet presAssocID="{01F4F661-131D-43E6-949B-7B07E309A1A6}" presName="parentLin" presStyleCnt="0"/>
      <dgm:spPr/>
    </dgm:pt>
    <dgm:pt modelId="{EC724A06-1C51-4F00-B1D8-E947231D1EC6}" type="pres">
      <dgm:prSet presAssocID="{01F4F661-131D-43E6-949B-7B07E309A1A6}" presName="parentLeftMargin" presStyleLbl="node1" presStyleIdx="0" presStyleCnt="2"/>
      <dgm:spPr/>
    </dgm:pt>
    <dgm:pt modelId="{536E79E6-2EAB-4EED-8497-7D9631E99C45}" type="pres">
      <dgm:prSet presAssocID="{01F4F661-131D-43E6-949B-7B07E309A1A6}" presName="parentText" presStyleLbl="node1" presStyleIdx="0" presStyleCnt="2" custScaleX="129591" custLinFactNeighborX="2262" custLinFactNeighborY="1018">
        <dgm:presLayoutVars>
          <dgm:chMax val="0"/>
          <dgm:bulletEnabled val="1"/>
        </dgm:presLayoutVars>
      </dgm:prSet>
      <dgm:spPr/>
      <dgm:t>
        <a:bodyPr/>
        <a:lstStyle/>
        <a:p>
          <a:endParaRPr lang="es-ES"/>
        </a:p>
      </dgm:t>
    </dgm:pt>
    <dgm:pt modelId="{F18AF2F1-CA97-4BD4-9BCC-E47CC73BBA97}" type="pres">
      <dgm:prSet presAssocID="{01F4F661-131D-43E6-949B-7B07E309A1A6}" presName="negativeSpace" presStyleCnt="0"/>
      <dgm:spPr/>
    </dgm:pt>
    <dgm:pt modelId="{6797FB4D-531B-4A6C-B6B8-10B961662B94}" type="pres">
      <dgm:prSet presAssocID="{01F4F661-131D-43E6-949B-7B07E309A1A6}" presName="childText" presStyleLbl="conFgAcc1" presStyleIdx="0" presStyleCnt="2">
        <dgm:presLayoutVars>
          <dgm:bulletEnabled val="1"/>
        </dgm:presLayoutVars>
      </dgm:prSet>
      <dgm:spPr/>
    </dgm:pt>
    <dgm:pt modelId="{B064AA2E-ECA2-4F83-A8D2-88DAD171C559}" type="pres">
      <dgm:prSet presAssocID="{53A204E6-816C-4865-B619-5D4B8FE72A1A}" presName="spaceBetweenRectangles" presStyleCnt="0"/>
      <dgm:spPr/>
    </dgm:pt>
    <dgm:pt modelId="{A6AFE329-5AAD-4A50-9F19-C1E09806B08D}" type="pres">
      <dgm:prSet presAssocID="{72ABD7DF-30F0-4DE2-AE3E-1EB3FE47940B}" presName="parentLin" presStyleCnt="0"/>
      <dgm:spPr/>
    </dgm:pt>
    <dgm:pt modelId="{FFA84216-9FCD-40C1-AAD4-076FDB8B164E}" type="pres">
      <dgm:prSet presAssocID="{72ABD7DF-30F0-4DE2-AE3E-1EB3FE47940B}" presName="parentLeftMargin" presStyleLbl="node1" presStyleIdx="0" presStyleCnt="2"/>
      <dgm:spPr/>
    </dgm:pt>
    <dgm:pt modelId="{F797D98D-CA77-44D7-8CEA-411731D774D1}" type="pres">
      <dgm:prSet presAssocID="{72ABD7DF-30F0-4DE2-AE3E-1EB3FE47940B}" presName="parentText" presStyleLbl="node1" presStyleIdx="1" presStyleCnt="2" custScaleX="128102">
        <dgm:presLayoutVars>
          <dgm:chMax val="0"/>
          <dgm:bulletEnabled val="1"/>
        </dgm:presLayoutVars>
      </dgm:prSet>
      <dgm:spPr/>
      <dgm:t>
        <a:bodyPr/>
        <a:lstStyle/>
        <a:p>
          <a:endParaRPr lang="es-ES"/>
        </a:p>
      </dgm:t>
    </dgm:pt>
    <dgm:pt modelId="{6E00AA2E-CA50-4F8A-91BE-AF490C373FB1}" type="pres">
      <dgm:prSet presAssocID="{72ABD7DF-30F0-4DE2-AE3E-1EB3FE47940B}" presName="negativeSpace" presStyleCnt="0"/>
      <dgm:spPr/>
    </dgm:pt>
    <dgm:pt modelId="{CDCA3CCB-5C16-431B-8387-5CABF78C9526}" type="pres">
      <dgm:prSet presAssocID="{72ABD7DF-30F0-4DE2-AE3E-1EB3FE47940B}" presName="childText" presStyleLbl="conFgAcc1" presStyleIdx="1" presStyleCnt="2">
        <dgm:presLayoutVars>
          <dgm:bulletEnabled val="1"/>
        </dgm:presLayoutVars>
      </dgm:prSet>
      <dgm:spPr/>
    </dgm:pt>
  </dgm:ptLst>
  <dgm:cxnLst>
    <dgm:cxn modelId="{7EAD2654-57EE-4323-8AB3-D57DE6CA5E62}" srcId="{1F2D15DC-773C-4217-9405-51176509EB66}" destId="{01F4F661-131D-43E6-949B-7B07E309A1A6}" srcOrd="0" destOrd="0" parTransId="{3C2DB986-63A7-43FB-935B-BEC952B7A455}" sibTransId="{53A204E6-816C-4865-B619-5D4B8FE72A1A}"/>
    <dgm:cxn modelId="{96C3C9B1-E5F4-4D4B-BA08-D0A9D524E112}" type="presOf" srcId="{01F4F661-131D-43E6-949B-7B07E309A1A6}" destId="{536E79E6-2EAB-4EED-8497-7D9631E99C45}" srcOrd="1" destOrd="0" presId="urn:microsoft.com/office/officeart/2005/8/layout/list1"/>
    <dgm:cxn modelId="{81823351-34A0-4C54-B296-50CD9414246F}" type="presOf" srcId="{01F4F661-131D-43E6-949B-7B07E309A1A6}" destId="{EC724A06-1C51-4F00-B1D8-E947231D1EC6}" srcOrd="0" destOrd="0" presId="urn:microsoft.com/office/officeart/2005/8/layout/list1"/>
    <dgm:cxn modelId="{AB950545-950D-43C9-821E-69CC605F35C7}" type="presOf" srcId="{72ABD7DF-30F0-4DE2-AE3E-1EB3FE47940B}" destId="{FFA84216-9FCD-40C1-AAD4-076FDB8B164E}" srcOrd="0" destOrd="0" presId="urn:microsoft.com/office/officeart/2005/8/layout/list1"/>
    <dgm:cxn modelId="{CDCDDB34-FF86-420C-BA10-706E6EB2F991}" type="presOf" srcId="{72ABD7DF-30F0-4DE2-AE3E-1EB3FE47940B}" destId="{F797D98D-CA77-44D7-8CEA-411731D774D1}" srcOrd="1" destOrd="0" presId="urn:microsoft.com/office/officeart/2005/8/layout/list1"/>
    <dgm:cxn modelId="{A9075DD9-B3CD-40A5-B0B2-C908A74F2C96}" srcId="{1F2D15DC-773C-4217-9405-51176509EB66}" destId="{72ABD7DF-30F0-4DE2-AE3E-1EB3FE47940B}" srcOrd="1" destOrd="0" parTransId="{97518D51-9622-4646-8E62-D78371B233DA}" sibTransId="{4E5BC8C2-6CF3-4245-BFD0-5BC6D341B8A2}"/>
    <dgm:cxn modelId="{50451DA4-CC2A-48B0-9F05-45A0CB4C30A0}" type="presOf" srcId="{1F2D15DC-773C-4217-9405-51176509EB66}" destId="{6AE23FCC-FCF9-4C4F-8106-0CD77330D70E}" srcOrd="0" destOrd="0" presId="urn:microsoft.com/office/officeart/2005/8/layout/list1"/>
    <dgm:cxn modelId="{DD6D1044-BB7C-4079-8071-8877B2DD523E}" type="presParOf" srcId="{6AE23FCC-FCF9-4C4F-8106-0CD77330D70E}" destId="{E9B56FEC-BFEC-4712-BB66-2343BC733576}" srcOrd="0" destOrd="0" presId="urn:microsoft.com/office/officeart/2005/8/layout/list1"/>
    <dgm:cxn modelId="{1048A844-8258-4F87-A34C-AAEB03044F10}" type="presParOf" srcId="{E9B56FEC-BFEC-4712-BB66-2343BC733576}" destId="{EC724A06-1C51-4F00-B1D8-E947231D1EC6}" srcOrd="0" destOrd="0" presId="urn:microsoft.com/office/officeart/2005/8/layout/list1"/>
    <dgm:cxn modelId="{BDB375D1-D742-42EF-AA62-2ECF8CE3869B}" type="presParOf" srcId="{E9B56FEC-BFEC-4712-BB66-2343BC733576}" destId="{536E79E6-2EAB-4EED-8497-7D9631E99C45}" srcOrd="1" destOrd="0" presId="urn:microsoft.com/office/officeart/2005/8/layout/list1"/>
    <dgm:cxn modelId="{2B2D2E5D-B88E-4278-8BCF-71CB02BF0C72}" type="presParOf" srcId="{6AE23FCC-FCF9-4C4F-8106-0CD77330D70E}" destId="{F18AF2F1-CA97-4BD4-9BCC-E47CC73BBA97}" srcOrd="1" destOrd="0" presId="urn:microsoft.com/office/officeart/2005/8/layout/list1"/>
    <dgm:cxn modelId="{CB62344F-8664-4335-BE48-8CC66FEDCA9E}" type="presParOf" srcId="{6AE23FCC-FCF9-4C4F-8106-0CD77330D70E}" destId="{6797FB4D-531B-4A6C-B6B8-10B961662B94}" srcOrd="2" destOrd="0" presId="urn:microsoft.com/office/officeart/2005/8/layout/list1"/>
    <dgm:cxn modelId="{494D3F85-F0A9-4ADE-8E24-6B787048D16E}" type="presParOf" srcId="{6AE23FCC-FCF9-4C4F-8106-0CD77330D70E}" destId="{B064AA2E-ECA2-4F83-A8D2-88DAD171C559}" srcOrd="3" destOrd="0" presId="urn:microsoft.com/office/officeart/2005/8/layout/list1"/>
    <dgm:cxn modelId="{E83560F7-F088-4985-9762-79724585B2E8}" type="presParOf" srcId="{6AE23FCC-FCF9-4C4F-8106-0CD77330D70E}" destId="{A6AFE329-5AAD-4A50-9F19-C1E09806B08D}" srcOrd="4" destOrd="0" presId="urn:microsoft.com/office/officeart/2005/8/layout/list1"/>
    <dgm:cxn modelId="{1606224F-2EF6-460B-87E0-29F2F45CB993}" type="presParOf" srcId="{A6AFE329-5AAD-4A50-9F19-C1E09806B08D}" destId="{FFA84216-9FCD-40C1-AAD4-076FDB8B164E}" srcOrd="0" destOrd="0" presId="urn:microsoft.com/office/officeart/2005/8/layout/list1"/>
    <dgm:cxn modelId="{F5D72519-023C-4019-B4A8-F68F611C64E3}" type="presParOf" srcId="{A6AFE329-5AAD-4A50-9F19-C1E09806B08D}" destId="{F797D98D-CA77-44D7-8CEA-411731D774D1}" srcOrd="1" destOrd="0" presId="urn:microsoft.com/office/officeart/2005/8/layout/list1"/>
    <dgm:cxn modelId="{9B6D543B-1111-4C86-935D-E68305DA084C}" type="presParOf" srcId="{6AE23FCC-FCF9-4C4F-8106-0CD77330D70E}" destId="{6E00AA2E-CA50-4F8A-91BE-AF490C373FB1}" srcOrd="5" destOrd="0" presId="urn:microsoft.com/office/officeart/2005/8/layout/list1"/>
    <dgm:cxn modelId="{4054DF8B-C03D-4050-BE9C-D7856CCFDD1E}" type="presParOf" srcId="{6AE23FCC-FCF9-4C4F-8106-0CD77330D70E}" destId="{CDCA3CCB-5C16-431B-8387-5CABF78C952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D9753A-B91A-4BA4-9C63-743171B634B7}" type="doc">
      <dgm:prSet loTypeId="urn:microsoft.com/office/officeart/2008/layout/VerticalCurvedList" loCatId="list" qsTypeId="urn:microsoft.com/office/officeart/2005/8/quickstyle/3d1" qsCatId="3D" csTypeId="urn:microsoft.com/office/officeart/2005/8/colors/accent3_1" csCatId="accent3" phldr="1"/>
      <dgm:spPr/>
      <dgm:t>
        <a:bodyPr/>
        <a:lstStyle/>
        <a:p>
          <a:endParaRPr lang="es-ES"/>
        </a:p>
      </dgm:t>
    </dgm:pt>
    <dgm:pt modelId="{C477A15A-D941-4640-850C-FA33FDB7F40D}">
      <dgm:prSet phldrT="[Texto]" custT="1"/>
      <dgm:spPr/>
      <dgm:t>
        <a:bodyPr/>
        <a:lstStyle/>
        <a:p>
          <a:r>
            <a:rPr lang="es-EC" sz="3200" dirty="0" smtClean="0"/>
            <a:t>Discapacidad auditiva</a:t>
          </a:r>
          <a:endParaRPr lang="es-ES" sz="3200" dirty="0"/>
        </a:p>
      </dgm:t>
    </dgm:pt>
    <dgm:pt modelId="{BE109FC3-1AC8-4B5A-B209-CCAD1DF08EBB}" type="parTrans" cxnId="{3465D50B-5A0D-4BCA-8F51-5AA2134FB676}">
      <dgm:prSet/>
      <dgm:spPr/>
      <dgm:t>
        <a:bodyPr/>
        <a:lstStyle/>
        <a:p>
          <a:endParaRPr lang="es-ES" sz="1400"/>
        </a:p>
      </dgm:t>
    </dgm:pt>
    <dgm:pt modelId="{863271C0-E49A-46DE-98BE-ED1D55CA7664}" type="sibTrans" cxnId="{3465D50B-5A0D-4BCA-8F51-5AA2134FB676}">
      <dgm:prSet/>
      <dgm:spPr/>
      <dgm:t>
        <a:bodyPr/>
        <a:lstStyle/>
        <a:p>
          <a:endParaRPr lang="es-ES" sz="1400"/>
        </a:p>
      </dgm:t>
    </dgm:pt>
    <dgm:pt modelId="{E9A99C47-7980-4865-8558-02FBDF0E7E5C}">
      <dgm:prSet phldrT="[Texto]" custT="1"/>
      <dgm:spPr/>
      <dgm:t>
        <a:bodyPr/>
        <a:lstStyle/>
        <a:p>
          <a:r>
            <a:rPr lang="es-EC" sz="3200" dirty="0" smtClean="0"/>
            <a:t>Equilibrio</a:t>
          </a:r>
          <a:endParaRPr lang="es-ES" sz="3200" dirty="0"/>
        </a:p>
      </dgm:t>
    </dgm:pt>
    <dgm:pt modelId="{21CFD930-7E44-45F8-BC5F-7278FDBF113D}" type="parTrans" cxnId="{C1A1CD58-1796-412F-985D-3F24F84594EF}">
      <dgm:prSet/>
      <dgm:spPr/>
      <dgm:t>
        <a:bodyPr/>
        <a:lstStyle/>
        <a:p>
          <a:endParaRPr lang="es-ES" sz="1400"/>
        </a:p>
      </dgm:t>
    </dgm:pt>
    <dgm:pt modelId="{9CCDC067-CE54-4D2E-BAD3-58D778405525}" type="sibTrans" cxnId="{C1A1CD58-1796-412F-985D-3F24F84594EF}">
      <dgm:prSet/>
      <dgm:spPr/>
      <dgm:t>
        <a:bodyPr/>
        <a:lstStyle/>
        <a:p>
          <a:endParaRPr lang="es-ES" sz="1400"/>
        </a:p>
      </dgm:t>
    </dgm:pt>
    <dgm:pt modelId="{1A4243F4-0EA9-4554-89FF-1808C9B465A0}">
      <dgm:prSet phldrT="[Texto]" custT="1"/>
      <dgm:spPr/>
      <dgm:t>
        <a:bodyPr/>
        <a:lstStyle/>
        <a:p>
          <a:r>
            <a:rPr lang="es-EC" sz="3200" dirty="0" smtClean="0"/>
            <a:t>Orientación espacial</a:t>
          </a:r>
          <a:endParaRPr lang="es-ES" sz="3200" dirty="0"/>
        </a:p>
      </dgm:t>
    </dgm:pt>
    <dgm:pt modelId="{29BAE63C-3355-4F89-AA3D-EA5ADFB1DF68}" type="parTrans" cxnId="{A36251A6-1705-4E16-AC5A-7FC6011053B7}">
      <dgm:prSet/>
      <dgm:spPr/>
      <dgm:t>
        <a:bodyPr/>
        <a:lstStyle/>
        <a:p>
          <a:endParaRPr lang="es-ES" sz="1400"/>
        </a:p>
      </dgm:t>
    </dgm:pt>
    <dgm:pt modelId="{C46617BC-FF90-48D3-AF00-7ACC8C74F50C}" type="sibTrans" cxnId="{A36251A6-1705-4E16-AC5A-7FC6011053B7}">
      <dgm:prSet/>
      <dgm:spPr/>
      <dgm:t>
        <a:bodyPr/>
        <a:lstStyle/>
        <a:p>
          <a:endParaRPr lang="es-ES" sz="1400"/>
        </a:p>
      </dgm:t>
    </dgm:pt>
    <dgm:pt modelId="{4F048390-ADA5-4911-8C50-095085DD5F8A}">
      <dgm:prSet phldrT="[Texto]" custT="1"/>
      <dgm:spPr/>
      <dgm:t>
        <a:bodyPr/>
        <a:lstStyle/>
        <a:p>
          <a:r>
            <a:rPr lang="es-EC" sz="3200" dirty="0" smtClean="0"/>
            <a:t>Propiocepción</a:t>
          </a:r>
          <a:endParaRPr lang="es-ES" sz="3200" dirty="0"/>
        </a:p>
      </dgm:t>
    </dgm:pt>
    <dgm:pt modelId="{91F17C21-7B72-4F7E-9F28-7F18B019E7CD}" type="parTrans" cxnId="{CA7E5A8E-6DD8-4526-9E5E-F700110C7C73}">
      <dgm:prSet/>
      <dgm:spPr/>
      <dgm:t>
        <a:bodyPr/>
        <a:lstStyle/>
        <a:p>
          <a:endParaRPr lang="es-ES" sz="1400"/>
        </a:p>
      </dgm:t>
    </dgm:pt>
    <dgm:pt modelId="{EA2AC706-C831-4C6F-B23A-2BCF39F599C0}" type="sibTrans" cxnId="{CA7E5A8E-6DD8-4526-9E5E-F700110C7C73}">
      <dgm:prSet/>
      <dgm:spPr/>
      <dgm:t>
        <a:bodyPr/>
        <a:lstStyle/>
        <a:p>
          <a:endParaRPr lang="es-ES" sz="1400"/>
        </a:p>
      </dgm:t>
    </dgm:pt>
    <dgm:pt modelId="{5D03AB34-D479-43C2-B623-95D04B5583E5}" type="pres">
      <dgm:prSet presAssocID="{FBD9753A-B91A-4BA4-9C63-743171B634B7}" presName="Name0" presStyleCnt="0">
        <dgm:presLayoutVars>
          <dgm:chMax val="7"/>
          <dgm:chPref val="7"/>
          <dgm:dir/>
        </dgm:presLayoutVars>
      </dgm:prSet>
      <dgm:spPr/>
    </dgm:pt>
    <dgm:pt modelId="{94A6AED3-DA85-45CB-BD92-2E7802C215F8}" type="pres">
      <dgm:prSet presAssocID="{FBD9753A-B91A-4BA4-9C63-743171B634B7}" presName="Name1" presStyleCnt="0"/>
      <dgm:spPr/>
    </dgm:pt>
    <dgm:pt modelId="{CC55BE11-A296-4D94-B105-0C375519FE1B}" type="pres">
      <dgm:prSet presAssocID="{FBD9753A-B91A-4BA4-9C63-743171B634B7}" presName="cycle" presStyleCnt="0"/>
      <dgm:spPr/>
    </dgm:pt>
    <dgm:pt modelId="{23B053A9-17C8-400E-8387-0949D35EA5C7}" type="pres">
      <dgm:prSet presAssocID="{FBD9753A-B91A-4BA4-9C63-743171B634B7}" presName="srcNode" presStyleLbl="node1" presStyleIdx="0" presStyleCnt="4"/>
      <dgm:spPr/>
    </dgm:pt>
    <dgm:pt modelId="{E387DFCC-D4C3-4A0A-9F10-B271892FA8A6}" type="pres">
      <dgm:prSet presAssocID="{FBD9753A-B91A-4BA4-9C63-743171B634B7}" presName="conn" presStyleLbl="parChTrans1D2" presStyleIdx="0" presStyleCnt="1"/>
      <dgm:spPr/>
    </dgm:pt>
    <dgm:pt modelId="{3546EBA8-F361-4376-986E-A5EA8DD6E770}" type="pres">
      <dgm:prSet presAssocID="{FBD9753A-B91A-4BA4-9C63-743171B634B7}" presName="extraNode" presStyleLbl="node1" presStyleIdx="0" presStyleCnt="4"/>
      <dgm:spPr/>
    </dgm:pt>
    <dgm:pt modelId="{47529107-554E-403B-9629-7A3FEA38E511}" type="pres">
      <dgm:prSet presAssocID="{FBD9753A-B91A-4BA4-9C63-743171B634B7}" presName="dstNode" presStyleLbl="node1" presStyleIdx="0" presStyleCnt="4"/>
      <dgm:spPr/>
    </dgm:pt>
    <dgm:pt modelId="{8B10D714-2ECE-4EBF-BF52-DC4CBB79A4BB}" type="pres">
      <dgm:prSet presAssocID="{C477A15A-D941-4640-850C-FA33FDB7F40D}" presName="text_1" presStyleLbl="node1" presStyleIdx="0" presStyleCnt="4">
        <dgm:presLayoutVars>
          <dgm:bulletEnabled val="1"/>
        </dgm:presLayoutVars>
      </dgm:prSet>
      <dgm:spPr/>
      <dgm:t>
        <a:bodyPr/>
        <a:lstStyle/>
        <a:p>
          <a:endParaRPr lang="es-ES"/>
        </a:p>
      </dgm:t>
    </dgm:pt>
    <dgm:pt modelId="{B29A161E-3866-4C96-8C96-9DB0655EA0CF}" type="pres">
      <dgm:prSet presAssocID="{C477A15A-D941-4640-850C-FA33FDB7F40D}" presName="accent_1" presStyleCnt="0"/>
      <dgm:spPr/>
    </dgm:pt>
    <dgm:pt modelId="{38226205-2413-44D3-B71E-96BF3D57F313}" type="pres">
      <dgm:prSet presAssocID="{C477A15A-D941-4640-850C-FA33FDB7F40D}" presName="accentRepeatNode" presStyleLbl="solidFgAcc1" presStyleIdx="0" presStyleCnt="4"/>
      <dgm:spPr>
        <a:blipFill rotWithShape="0">
          <a:blip xmlns:r="http://schemas.openxmlformats.org/officeDocument/2006/relationships" r:embed="rId1"/>
          <a:stretch>
            <a:fillRect/>
          </a:stretch>
        </a:blipFill>
      </dgm:spPr>
    </dgm:pt>
    <dgm:pt modelId="{97A2A27D-874C-4816-971E-652CB14CDF4B}" type="pres">
      <dgm:prSet presAssocID="{E9A99C47-7980-4865-8558-02FBDF0E7E5C}" presName="text_2" presStyleLbl="node1" presStyleIdx="1" presStyleCnt="4">
        <dgm:presLayoutVars>
          <dgm:bulletEnabled val="1"/>
        </dgm:presLayoutVars>
      </dgm:prSet>
      <dgm:spPr/>
      <dgm:t>
        <a:bodyPr/>
        <a:lstStyle/>
        <a:p>
          <a:endParaRPr lang="es-ES"/>
        </a:p>
      </dgm:t>
    </dgm:pt>
    <dgm:pt modelId="{8B8B22D6-23DE-4EDE-866A-3065BCA897F1}" type="pres">
      <dgm:prSet presAssocID="{E9A99C47-7980-4865-8558-02FBDF0E7E5C}" presName="accent_2" presStyleCnt="0"/>
      <dgm:spPr/>
    </dgm:pt>
    <dgm:pt modelId="{C113A1B9-FF9F-444E-A939-594E36EDAAAC}" type="pres">
      <dgm:prSet presAssocID="{E9A99C47-7980-4865-8558-02FBDF0E7E5C}" presName="accentRepeatNode" presStyleLbl="solidFgAcc1" presStyleIdx="1" presStyleCnt="4"/>
      <dgm:spPr>
        <a:blipFill rotWithShape="0">
          <a:blip xmlns:r="http://schemas.openxmlformats.org/officeDocument/2006/relationships" r:embed="rId2"/>
          <a:stretch>
            <a:fillRect/>
          </a:stretch>
        </a:blipFill>
      </dgm:spPr>
    </dgm:pt>
    <dgm:pt modelId="{40751905-7EBB-4DE2-99BB-B3899A2115CE}" type="pres">
      <dgm:prSet presAssocID="{1A4243F4-0EA9-4554-89FF-1808C9B465A0}" presName="text_3" presStyleLbl="node1" presStyleIdx="2" presStyleCnt="4">
        <dgm:presLayoutVars>
          <dgm:bulletEnabled val="1"/>
        </dgm:presLayoutVars>
      </dgm:prSet>
      <dgm:spPr/>
      <dgm:t>
        <a:bodyPr/>
        <a:lstStyle/>
        <a:p>
          <a:endParaRPr lang="es-ES"/>
        </a:p>
      </dgm:t>
    </dgm:pt>
    <dgm:pt modelId="{52AC0861-A79A-47A0-8880-AED29C180358}" type="pres">
      <dgm:prSet presAssocID="{1A4243F4-0EA9-4554-89FF-1808C9B465A0}" presName="accent_3" presStyleCnt="0"/>
      <dgm:spPr/>
    </dgm:pt>
    <dgm:pt modelId="{D9F45045-3001-4C54-AC36-274964B7A11E}" type="pres">
      <dgm:prSet presAssocID="{1A4243F4-0EA9-4554-89FF-1808C9B465A0}" presName="accentRepeatNode" presStyleLbl="solidFgAcc1" presStyleIdx="2" presStyleCnt="4"/>
      <dgm:spPr>
        <a:blipFill rotWithShape="0">
          <a:blip xmlns:r="http://schemas.openxmlformats.org/officeDocument/2006/relationships" r:embed="rId3"/>
          <a:stretch>
            <a:fillRect/>
          </a:stretch>
        </a:blipFill>
      </dgm:spPr>
    </dgm:pt>
    <dgm:pt modelId="{6E909622-6C41-4164-9E34-0B109A403530}" type="pres">
      <dgm:prSet presAssocID="{4F048390-ADA5-4911-8C50-095085DD5F8A}" presName="text_4" presStyleLbl="node1" presStyleIdx="3" presStyleCnt="4">
        <dgm:presLayoutVars>
          <dgm:bulletEnabled val="1"/>
        </dgm:presLayoutVars>
      </dgm:prSet>
      <dgm:spPr/>
    </dgm:pt>
    <dgm:pt modelId="{92D77B36-EAB8-4A61-9042-C45CEE6B02B1}" type="pres">
      <dgm:prSet presAssocID="{4F048390-ADA5-4911-8C50-095085DD5F8A}" presName="accent_4" presStyleCnt="0"/>
      <dgm:spPr/>
    </dgm:pt>
    <dgm:pt modelId="{CB2993C1-0CA3-4DBD-A52F-5C7820987181}" type="pres">
      <dgm:prSet presAssocID="{4F048390-ADA5-4911-8C50-095085DD5F8A}" presName="accentRepeatNode" presStyleLbl="solidFgAcc1" presStyleIdx="3" presStyleCnt="4"/>
      <dgm:spPr>
        <a:blipFill rotWithShape="0">
          <a:blip xmlns:r="http://schemas.openxmlformats.org/officeDocument/2006/relationships" r:embed="rId4"/>
          <a:stretch>
            <a:fillRect/>
          </a:stretch>
        </a:blipFill>
      </dgm:spPr>
    </dgm:pt>
  </dgm:ptLst>
  <dgm:cxnLst>
    <dgm:cxn modelId="{F22293F5-CE20-4F5C-A907-9882F9BFE53F}" type="presOf" srcId="{FBD9753A-B91A-4BA4-9C63-743171B634B7}" destId="{5D03AB34-D479-43C2-B623-95D04B5583E5}" srcOrd="0" destOrd="0" presId="urn:microsoft.com/office/officeart/2008/layout/VerticalCurvedList"/>
    <dgm:cxn modelId="{7244E2E9-482A-41E9-86B4-C5A60A693F7A}" type="presOf" srcId="{C477A15A-D941-4640-850C-FA33FDB7F40D}" destId="{8B10D714-2ECE-4EBF-BF52-DC4CBB79A4BB}" srcOrd="0" destOrd="0" presId="urn:microsoft.com/office/officeart/2008/layout/VerticalCurvedList"/>
    <dgm:cxn modelId="{3465D50B-5A0D-4BCA-8F51-5AA2134FB676}" srcId="{FBD9753A-B91A-4BA4-9C63-743171B634B7}" destId="{C477A15A-D941-4640-850C-FA33FDB7F40D}" srcOrd="0" destOrd="0" parTransId="{BE109FC3-1AC8-4B5A-B209-CCAD1DF08EBB}" sibTransId="{863271C0-E49A-46DE-98BE-ED1D55CA7664}"/>
    <dgm:cxn modelId="{B1DD8B7E-1EE5-48AD-86A3-401B1F82DDF3}" type="presOf" srcId="{4F048390-ADA5-4911-8C50-095085DD5F8A}" destId="{6E909622-6C41-4164-9E34-0B109A403530}" srcOrd="0" destOrd="0" presId="urn:microsoft.com/office/officeart/2008/layout/VerticalCurvedList"/>
    <dgm:cxn modelId="{1608CB54-E651-40FA-80DF-AC163FA4C9A2}" type="presOf" srcId="{1A4243F4-0EA9-4554-89FF-1808C9B465A0}" destId="{40751905-7EBB-4DE2-99BB-B3899A2115CE}" srcOrd="0" destOrd="0" presId="urn:microsoft.com/office/officeart/2008/layout/VerticalCurvedList"/>
    <dgm:cxn modelId="{CA7E5A8E-6DD8-4526-9E5E-F700110C7C73}" srcId="{FBD9753A-B91A-4BA4-9C63-743171B634B7}" destId="{4F048390-ADA5-4911-8C50-095085DD5F8A}" srcOrd="3" destOrd="0" parTransId="{91F17C21-7B72-4F7E-9F28-7F18B019E7CD}" sibTransId="{EA2AC706-C831-4C6F-B23A-2BCF39F599C0}"/>
    <dgm:cxn modelId="{00613F95-3962-4174-88AE-CDD227D919E5}" type="presOf" srcId="{E9A99C47-7980-4865-8558-02FBDF0E7E5C}" destId="{97A2A27D-874C-4816-971E-652CB14CDF4B}" srcOrd="0" destOrd="0" presId="urn:microsoft.com/office/officeart/2008/layout/VerticalCurvedList"/>
    <dgm:cxn modelId="{C1A1CD58-1796-412F-985D-3F24F84594EF}" srcId="{FBD9753A-B91A-4BA4-9C63-743171B634B7}" destId="{E9A99C47-7980-4865-8558-02FBDF0E7E5C}" srcOrd="1" destOrd="0" parTransId="{21CFD930-7E44-45F8-BC5F-7278FDBF113D}" sibTransId="{9CCDC067-CE54-4D2E-BAD3-58D778405525}"/>
    <dgm:cxn modelId="{192B53E3-E2B9-48A2-9999-1B5A2E3549D0}" type="presOf" srcId="{863271C0-E49A-46DE-98BE-ED1D55CA7664}" destId="{E387DFCC-D4C3-4A0A-9F10-B271892FA8A6}" srcOrd="0" destOrd="0" presId="urn:microsoft.com/office/officeart/2008/layout/VerticalCurvedList"/>
    <dgm:cxn modelId="{A36251A6-1705-4E16-AC5A-7FC6011053B7}" srcId="{FBD9753A-B91A-4BA4-9C63-743171B634B7}" destId="{1A4243F4-0EA9-4554-89FF-1808C9B465A0}" srcOrd="2" destOrd="0" parTransId="{29BAE63C-3355-4F89-AA3D-EA5ADFB1DF68}" sibTransId="{C46617BC-FF90-48D3-AF00-7ACC8C74F50C}"/>
    <dgm:cxn modelId="{02FED655-0230-4B3C-9D30-7A76E0C191AD}" type="presParOf" srcId="{5D03AB34-D479-43C2-B623-95D04B5583E5}" destId="{94A6AED3-DA85-45CB-BD92-2E7802C215F8}" srcOrd="0" destOrd="0" presId="urn:microsoft.com/office/officeart/2008/layout/VerticalCurvedList"/>
    <dgm:cxn modelId="{6699CD78-6071-455D-8B38-C55DF8F8504D}" type="presParOf" srcId="{94A6AED3-DA85-45CB-BD92-2E7802C215F8}" destId="{CC55BE11-A296-4D94-B105-0C375519FE1B}" srcOrd="0" destOrd="0" presId="urn:microsoft.com/office/officeart/2008/layout/VerticalCurvedList"/>
    <dgm:cxn modelId="{39154913-2A36-491B-97A9-E4C6E46EBF9F}" type="presParOf" srcId="{CC55BE11-A296-4D94-B105-0C375519FE1B}" destId="{23B053A9-17C8-400E-8387-0949D35EA5C7}" srcOrd="0" destOrd="0" presId="urn:microsoft.com/office/officeart/2008/layout/VerticalCurvedList"/>
    <dgm:cxn modelId="{80D68900-B6E9-4172-99A1-C86E5DEE4F0F}" type="presParOf" srcId="{CC55BE11-A296-4D94-B105-0C375519FE1B}" destId="{E387DFCC-D4C3-4A0A-9F10-B271892FA8A6}" srcOrd="1" destOrd="0" presId="urn:microsoft.com/office/officeart/2008/layout/VerticalCurvedList"/>
    <dgm:cxn modelId="{16C98CF0-B9BC-4FB5-8552-5424E4EB1E6A}" type="presParOf" srcId="{CC55BE11-A296-4D94-B105-0C375519FE1B}" destId="{3546EBA8-F361-4376-986E-A5EA8DD6E770}" srcOrd="2" destOrd="0" presId="urn:microsoft.com/office/officeart/2008/layout/VerticalCurvedList"/>
    <dgm:cxn modelId="{53628438-A807-4960-9E4F-647D668B0522}" type="presParOf" srcId="{CC55BE11-A296-4D94-B105-0C375519FE1B}" destId="{47529107-554E-403B-9629-7A3FEA38E511}" srcOrd="3" destOrd="0" presId="urn:microsoft.com/office/officeart/2008/layout/VerticalCurvedList"/>
    <dgm:cxn modelId="{0208F04B-41B7-4043-9868-894E548601D1}" type="presParOf" srcId="{94A6AED3-DA85-45CB-BD92-2E7802C215F8}" destId="{8B10D714-2ECE-4EBF-BF52-DC4CBB79A4BB}" srcOrd="1" destOrd="0" presId="urn:microsoft.com/office/officeart/2008/layout/VerticalCurvedList"/>
    <dgm:cxn modelId="{51C785A6-A119-49CF-A19A-12920886B82D}" type="presParOf" srcId="{94A6AED3-DA85-45CB-BD92-2E7802C215F8}" destId="{B29A161E-3866-4C96-8C96-9DB0655EA0CF}" srcOrd="2" destOrd="0" presId="urn:microsoft.com/office/officeart/2008/layout/VerticalCurvedList"/>
    <dgm:cxn modelId="{05DBF7DE-7753-45E6-B4FD-D6656096AED0}" type="presParOf" srcId="{B29A161E-3866-4C96-8C96-9DB0655EA0CF}" destId="{38226205-2413-44D3-B71E-96BF3D57F313}" srcOrd="0" destOrd="0" presId="urn:microsoft.com/office/officeart/2008/layout/VerticalCurvedList"/>
    <dgm:cxn modelId="{4B07A2EF-3FE3-497E-B001-902B950B50BE}" type="presParOf" srcId="{94A6AED3-DA85-45CB-BD92-2E7802C215F8}" destId="{97A2A27D-874C-4816-971E-652CB14CDF4B}" srcOrd="3" destOrd="0" presId="urn:microsoft.com/office/officeart/2008/layout/VerticalCurvedList"/>
    <dgm:cxn modelId="{C9A02EBA-AD9A-443F-9C6F-9E5905FE5F94}" type="presParOf" srcId="{94A6AED3-DA85-45CB-BD92-2E7802C215F8}" destId="{8B8B22D6-23DE-4EDE-866A-3065BCA897F1}" srcOrd="4" destOrd="0" presId="urn:microsoft.com/office/officeart/2008/layout/VerticalCurvedList"/>
    <dgm:cxn modelId="{34B2136A-4FA7-4528-9DB9-46CD11FEFA99}" type="presParOf" srcId="{8B8B22D6-23DE-4EDE-866A-3065BCA897F1}" destId="{C113A1B9-FF9F-444E-A939-594E36EDAAAC}" srcOrd="0" destOrd="0" presId="urn:microsoft.com/office/officeart/2008/layout/VerticalCurvedList"/>
    <dgm:cxn modelId="{4CE04498-3AB7-4BA7-AE79-952C91C9815F}" type="presParOf" srcId="{94A6AED3-DA85-45CB-BD92-2E7802C215F8}" destId="{40751905-7EBB-4DE2-99BB-B3899A2115CE}" srcOrd="5" destOrd="0" presId="urn:microsoft.com/office/officeart/2008/layout/VerticalCurvedList"/>
    <dgm:cxn modelId="{C710669D-3545-4ACF-BDDB-51DD757F5813}" type="presParOf" srcId="{94A6AED3-DA85-45CB-BD92-2E7802C215F8}" destId="{52AC0861-A79A-47A0-8880-AED29C180358}" srcOrd="6" destOrd="0" presId="urn:microsoft.com/office/officeart/2008/layout/VerticalCurvedList"/>
    <dgm:cxn modelId="{A2049827-F473-4E1D-A400-C39CB52BA258}" type="presParOf" srcId="{52AC0861-A79A-47A0-8880-AED29C180358}" destId="{D9F45045-3001-4C54-AC36-274964B7A11E}" srcOrd="0" destOrd="0" presId="urn:microsoft.com/office/officeart/2008/layout/VerticalCurvedList"/>
    <dgm:cxn modelId="{24C18DA2-367E-426D-B9DF-67566CFCB439}" type="presParOf" srcId="{94A6AED3-DA85-45CB-BD92-2E7802C215F8}" destId="{6E909622-6C41-4164-9E34-0B109A403530}" srcOrd="7" destOrd="0" presId="urn:microsoft.com/office/officeart/2008/layout/VerticalCurvedList"/>
    <dgm:cxn modelId="{E0019DFD-650E-47D3-A5BE-44DA32576BE4}" type="presParOf" srcId="{94A6AED3-DA85-45CB-BD92-2E7802C215F8}" destId="{92D77B36-EAB8-4A61-9042-C45CEE6B02B1}" srcOrd="8" destOrd="0" presId="urn:microsoft.com/office/officeart/2008/layout/VerticalCurvedList"/>
    <dgm:cxn modelId="{C6C79F85-7111-4892-80AC-8480B7417DB1}" type="presParOf" srcId="{92D77B36-EAB8-4A61-9042-C45CEE6B02B1}" destId="{CB2993C1-0CA3-4DBD-A52F-5C782098718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074CD0-4808-4E43-A124-CD8FF56ED198}" type="doc">
      <dgm:prSet loTypeId="urn:microsoft.com/office/officeart/2005/8/layout/pyramid2" loCatId="list" qsTypeId="urn:microsoft.com/office/officeart/2005/8/quickstyle/3d1" qsCatId="3D" csTypeId="urn:microsoft.com/office/officeart/2005/8/colors/colorful5" csCatId="colorful" phldr="1"/>
      <dgm:spPr/>
    </dgm:pt>
    <dgm:pt modelId="{52309937-148A-4A8B-9FD6-ED38E7B1D27D}">
      <dgm:prSet phldrT="[Texto]" custT="1"/>
      <dgm:spPr/>
      <dgm:t>
        <a:bodyPr/>
        <a:lstStyle/>
        <a:p>
          <a:r>
            <a:rPr lang="es-EC" sz="1800" dirty="0" smtClean="0"/>
            <a:t>Discapacidad: La</a:t>
          </a:r>
          <a:r>
            <a:rPr lang="es-ES" sz="1800" dirty="0" smtClean="0"/>
            <a:t> (OMS) con la CIDDM, “es toda restricción o ausencia (debida a una deficiencia) de la capacidad de realizar una actividad en la forma o dentro del margen que se considera normal para un ser humano”.</a:t>
          </a:r>
          <a:endParaRPr lang="es-ES" sz="1800" dirty="0"/>
        </a:p>
      </dgm:t>
    </dgm:pt>
    <dgm:pt modelId="{5DED65BB-4324-46E5-A0EE-C6AEB9FE2496}" type="parTrans" cxnId="{CA32FB53-4FB1-4FA2-9C67-A78606136071}">
      <dgm:prSet/>
      <dgm:spPr/>
      <dgm:t>
        <a:bodyPr/>
        <a:lstStyle/>
        <a:p>
          <a:endParaRPr lang="es-ES" sz="1800"/>
        </a:p>
      </dgm:t>
    </dgm:pt>
    <dgm:pt modelId="{D2E6B93A-A520-4195-AD10-DFA5ECFA1968}" type="sibTrans" cxnId="{CA32FB53-4FB1-4FA2-9C67-A78606136071}">
      <dgm:prSet/>
      <dgm:spPr/>
      <dgm:t>
        <a:bodyPr/>
        <a:lstStyle/>
        <a:p>
          <a:endParaRPr lang="es-ES" sz="1800"/>
        </a:p>
      </dgm:t>
    </dgm:pt>
    <dgm:pt modelId="{2E27C6C2-5B4D-4BD3-9254-A9F116A6C85B}">
      <dgm:prSet phldrT="[Texto]" custT="1"/>
      <dgm:spPr/>
      <dgm:t>
        <a:bodyPr/>
        <a:lstStyle/>
        <a:p>
          <a:r>
            <a:rPr lang="es-EC" sz="1800" dirty="0" smtClean="0"/>
            <a:t>Discapacidad sensorial:</a:t>
          </a:r>
          <a:r>
            <a:rPr lang="es-ES" sz="1800" dirty="0" smtClean="0"/>
            <a:t> Comprende a las personas con discapacidad para ver, oír y hablar, de comunicación y comprensión del lenguaje.</a:t>
          </a:r>
          <a:endParaRPr lang="es-ES" sz="1800" dirty="0"/>
        </a:p>
      </dgm:t>
    </dgm:pt>
    <dgm:pt modelId="{7B0DE202-CAE7-48DB-900E-B2CC1AA40893}" type="parTrans" cxnId="{FCADB117-510A-4D48-BF17-937F607E63C7}">
      <dgm:prSet/>
      <dgm:spPr/>
      <dgm:t>
        <a:bodyPr/>
        <a:lstStyle/>
        <a:p>
          <a:endParaRPr lang="es-ES" sz="1800"/>
        </a:p>
      </dgm:t>
    </dgm:pt>
    <dgm:pt modelId="{8509049C-E5EC-48CA-AE2C-847ED877DBA3}" type="sibTrans" cxnId="{FCADB117-510A-4D48-BF17-937F607E63C7}">
      <dgm:prSet/>
      <dgm:spPr/>
      <dgm:t>
        <a:bodyPr/>
        <a:lstStyle/>
        <a:p>
          <a:endParaRPr lang="es-ES" sz="1800"/>
        </a:p>
      </dgm:t>
    </dgm:pt>
    <dgm:pt modelId="{63CDA468-14D2-41A7-AE7D-1CBEB00F4A7B}">
      <dgm:prSet phldrT="[Texto]" custT="1"/>
      <dgm:spPr/>
      <dgm:t>
        <a:bodyPr/>
        <a:lstStyle/>
        <a:p>
          <a:r>
            <a:rPr lang="es-ES" sz="1800" dirty="0" smtClean="0"/>
            <a:t>Discapacidad aditiva: Según La Organización Mundial de la Salud (OMS) lo define coma aquella persona que no es capaz de percibir los sonidos con ayuda de aparatos amplificadores</a:t>
          </a:r>
          <a:endParaRPr lang="es-ES" sz="1800" dirty="0"/>
        </a:p>
      </dgm:t>
    </dgm:pt>
    <dgm:pt modelId="{3F9F35A2-7E42-40C2-A6FD-82EF3F7B8BF8}" type="parTrans" cxnId="{7D693803-D29E-4516-9D8B-D5A1BD68171C}">
      <dgm:prSet/>
      <dgm:spPr/>
      <dgm:t>
        <a:bodyPr/>
        <a:lstStyle/>
        <a:p>
          <a:endParaRPr lang="es-ES" sz="1800"/>
        </a:p>
      </dgm:t>
    </dgm:pt>
    <dgm:pt modelId="{8B99D6FB-0385-4E1C-B2A9-CFFB7C62457F}" type="sibTrans" cxnId="{7D693803-D29E-4516-9D8B-D5A1BD68171C}">
      <dgm:prSet/>
      <dgm:spPr/>
      <dgm:t>
        <a:bodyPr/>
        <a:lstStyle/>
        <a:p>
          <a:endParaRPr lang="es-ES" sz="1800"/>
        </a:p>
      </dgm:t>
    </dgm:pt>
    <dgm:pt modelId="{4EA1F26C-1F7B-4785-9CD9-6C561D774B83}" type="pres">
      <dgm:prSet presAssocID="{A2074CD0-4808-4E43-A124-CD8FF56ED198}" presName="compositeShape" presStyleCnt="0">
        <dgm:presLayoutVars>
          <dgm:dir/>
          <dgm:resizeHandles/>
        </dgm:presLayoutVars>
      </dgm:prSet>
      <dgm:spPr/>
    </dgm:pt>
    <dgm:pt modelId="{3F1D187B-4A45-480A-A5DB-0CD5984A771D}" type="pres">
      <dgm:prSet presAssocID="{A2074CD0-4808-4E43-A124-CD8FF56ED198}" presName="pyramid" presStyleLbl="node1" presStyleIdx="0" presStyleCnt="1" custLinFactNeighborX="58131" custLinFactNeighborY="3122"/>
      <dgm:spPr/>
    </dgm:pt>
    <dgm:pt modelId="{C385FEF0-1BED-4B8F-9505-7A7BFB26C9CF}" type="pres">
      <dgm:prSet presAssocID="{A2074CD0-4808-4E43-A124-CD8FF56ED198}" presName="theList" presStyleCnt="0"/>
      <dgm:spPr/>
    </dgm:pt>
    <dgm:pt modelId="{D3927B53-9A64-4C03-98A6-1E3429889F69}" type="pres">
      <dgm:prSet presAssocID="{52309937-148A-4A8B-9FD6-ED38E7B1D27D}" presName="aNode" presStyleLbl="fgAcc1" presStyleIdx="0" presStyleCnt="3" custScaleX="252129" custLinFactNeighborX="36352" custLinFactNeighborY="-40367">
        <dgm:presLayoutVars>
          <dgm:bulletEnabled val="1"/>
        </dgm:presLayoutVars>
      </dgm:prSet>
      <dgm:spPr/>
      <dgm:t>
        <a:bodyPr/>
        <a:lstStyle/>
        <a:p>
          <a:endParaRPr lang="es-ES"/>
        </a:p>
      </dgm:t>
    </dgm:pt>
    <dgm:pt modelId="{10C65FE2-482C-4CD3-AC70-2240CB46EB79}" type="pres">
      <dgm:prSet presAssocID="{52309937-148A-4A8B-9FD6-ED38E7B1D27D}" presName="aSpace" presStyleCnt="0"/>
      <dgm:spPr/>
    </dgm:pt>
    <dgm:pt modelId="{A409B4FD-B4F3-4C34-8643-B34566DCE9C5}" type="pres">
      <dgm:prSet presAssocID="{2E27C6C2-5B4D-4BD3-9254-A9F116A6C85B}" presName="aNode" presStyleLbl="fgAcc1" presStyleIdx="1" presStyleCnt="3" custScaleX="253512" custLinFactY="4685" custLinFactNeighborX="34746" custLinFactNeighborY="100000">
        <dgm:presLayoutVars>
          <dgm:bulletEnabled val="1"/>
        </dgm:presLayoutVars>
      </dgm:prSet>
      <dgm:spPr/>
      <dgm:t>
        <a:bodyPr/>
        <a:lstStyle/>
        <a:p>
          <a:endParaRPr lang="es-ES"/>
        </a:p>
      </dgm:t>
    </dgm:pt>
    <dgm:pt modelId="{B760F896-E9F8-4491-988A-10FAC85938AB}" type="pres">
      <dgm:prSet presAssocID="{2E27C6C2-5B4D-4BD3-9254-A9F116A6C85B}" presName="aSpace" presStyleCnt="0"/>
      <dgm:spPr/>
    </dgm:pt>
    <dgm:pt modelId="{3BA8C6BA-99CF-4244-9A21-0F9CE218A515}" type="pres">
      <dgm:prSet presAssocID="{63CDA468-14D2-41A7-AE7D-1CBEB00F4A7B}" presName="aNode" presStyleLbl="fgAcc1" presStyleIdx="2" presStyleCnt="3" custScaleX="258104" custLinFactY="26916" custLinFactNeighborX="37042" custLinFactNeighborY="100000">
        <dgm:presLayoutVars>
          <dgm:bulletEnabled val="1"/>
        </dgm:presLayoutVars>
      </dgm:prSet>
      <dgm:spPr/>
      <dgm:t>
        <a:bodyPr/>
        <a:lstStyle/>
        <a:p>
          <a:endParaRPr lang="es-ES"/>
        </a:p>
      </dgm:t>
    </dgm:pt>
    <dgm:pt modelId="{66AA2796-27D5-460C-95B5-3868B7B0BEBC}" type="pres">
      <dgm:prSet presAssocID="{63CDA468-14D2-41A7-AE7D-1CBEB00F4A7B}" presName="aSpace" presStyleCnt="0"/>
      <dgm:spPr/>
    </dgm:pt>
  </dgm:ptLst>
  <dgm:cxnLst>
    <dgm:cxn modelId="{54006846-5985-4FAC-8E3F-5C43067D8D84}" type="presOf" srcId="{52309937-148A-4A8B-9FD6-ED38E7B1D27D}" destId="{D3927B53-9A64-4C03-98A6-1E3429889F69}" srcOrd="0" destOrd="0" presId="urn:microsoft.com/office/officeart/2005/8/layout/pyramid2"/>
    <dgm:cxn modelId="{CA32FB53-4FB1-4FA2-9C67-A78606136071}" srcId="{A2074CD0-4808-4E43-A124-CD8FF56ED198}" destId="{52309937-148A-4A8B-9FD6-ED38E7B1D27D}" srcOrd="0" destOrd="0" parTransId="{5DED65BB-4324-46E5-A0EE-C6AEB9FE2496}" sibTransId="{D2E6B93A-A520-4195-AD10-DFA5ECFA1968}"/>
    <dgm:cxn modelId="{806D9177-D35F-44BD-861B-418D6E86B4F5}" type="presOf" srcId="{2E27C6C2-5B4D-4BD3-9254-A9F116A6C85B}" destId="{A409B4FD-B4F3-4C34-8643-B34566DCE9C5}" srcOrd="0" destOrd="0" presId="urn:microsoft.com/office/officeart/2005/8/layout/pyramid2"/>
    <dgm:cxn modelId="{FCADB117-510A-4D48-BF17-937F607E63C7}" srcId="{A2074CD0-4808-4E43-A124-CD8FF56ED198}" destId="{2E27C6C2-5B4D-4BD3-9254-A9F116A6C85B}" srcOrd="1" destOrd="0" parTransId="{7B0DE202-CAE7-48DB-900E-B2CC1AA40893}" sibTransId="{8509049C-E5EC-48CA-AE2C-847ED877DBA3}"/>
    <dgm:cxn modelId="{716D961C-8A31-4EA9-886F-09862C6CDD05}" type="presOf" srcId="{63CDA468-14D2-41A7-AE7D-1CBEB00F4A7B}" destId="{3BA8C6BA-99CF-4244-9A21-0F9CE218A515}" srcOrd="0" destOrd="0" presId="urn:microsoft.com/office/officeart/2005/8/layout/pyramid2"/>
    <dgm:cxn modelId="{FD7D7520-1308-4733-88A4-6D3A60566962}" type="presOf" srcId="{A2074CD0-4808-4E43-A124-CD8FF56ED198}" destId="{4EA1F26C-1F7B-4785-9CD9-6C561D774B83}" srcOrd="0" destOrd="0" presId="urn:microsoft.com/office/officeart/2005/8/layout/pyramid2"/>
    <dgm:cxn modelId="{7D693803-D29E-4516-9D8B-D5A1BD68171C}" srcId="{A2074CD0-4808-4E43-A124-CD8FF56ED198}" destId="{63CDA468-14D2-41A7-AE7D-1CBEB00F4A7B}" srcOrd="2" destOrd="0" parTransId="{3F9F35A2-7E42-40C2-A6FD-82EF3F7B8BF8}" sibTransId="{8B99D6FB-0385-4E1C-B2A9-CFFB7C62457F}"/>
    <dgm:cxn modelId="{AC1B9735-26E5-4540-9F3A-27D149009FF8}" type="presParOf" srcId="{4EA1F26C-1F7B-4785-9CD9-6C561D774B83}" destId="{3F1D187B-4A45-480A-A5DB-0CD5984A771D}" srcOrd="0" destOrd="0" presId="urn:microsoft.com/office/officeart/2005/8/layout/pyramid2"/>
    <dgm:cxn modelId="{637B4977-B9A8-4A13-B7CE-2A194D7F5F6D}" type="presParOf" srcId="{4EA1F26C-1F7B-4785-9CD9-6C561D774B83}" destId="{C385FEF0-1BED-4B8F-9505-7A7BFB26C9CF}" srcOrd="1" destOrd="0" presId="urn:microsoft.com/office/officeart/2005/8/layout/pyramid2"/>
    <dgm:cxn modelId="{8D200826-E631-4D10-843E-A11B5B2E1FD4}" type="presParOf" srcId="{C385FEF0-1BED-4B8F-9505-7A7BFB26C9CF}" destId="{D3927B53-9A64-4C03-98A6-1E3429889F69}" srcOrd="0" destOrd="0" presId="urn:microsoft.com/office/officeart/2005/8/layout/pyramid2"/>
    <dgm:cxn modelId="{9D9D6B1A-4C89-47E2-ACFE-1187B2C9253C}" type="presParOf" srcId="{C385FEF0-1BED-4B8F-9505-7A7BFB26C9CF}" destId="{10C65FE2-482C-4CD3-AC70-2240CB46EB79}" srcOrd="1" destOrd="0" presId="urn:microsoft.com/office/officeart/2005/8/layout/pyramid2"/>
    <dgm:cxn modelId="{4254107A-5254-46D7-8A3B-27BD82EC33A5}" type="presParOf" srcId="{C385FEF0-1BED-4B8F-9505-7A7BFB26C9CF}" destId="{A409B4FD-B4F3-4C34-8643-B34566DCE9C5}" srcOrd="2" destOrd="0" presId="urn:microsoft.com/office/officeart/2005/8/layout/pyramid2"/>
    <dgm:cxn modelId="{94C206A6-645C-4E18-87C4-B9B2BE041156}" type="presParOf" srcId="{C385FEF0-1BED-4B8F-9505-7A7BFB26C9CF}" destId="{B760F896-E9F8-4491-988A-10FAC85938AB}" srcOrd="3" destOrd="0" presId="urn:microsoft.com/office/officeart/2005/8/layout/pyramid2"/>
    <dgm:cxn modelId="{F82FBB17-7FDD-4A11-AB42-7AC96F99C285}" type="presParOf" srcId="{C385FEF0-1BED-4B8F-9505-7A7BFB26C9CF}" destId="{3BA8C6BA-99CF-4244-9A21-0F9CE218A515}" srcOrd="4" destOrd="0" presId="urn:microsoft.com/office/officeart/2005/8/layout/pyramid2"/>
    <dgm:cxn modelId="{7228D9FD-1807-40B9-99EF-3637BF859E42}" type="presParOf" srcId="{C385FEF0-1BED-4B8F-9505-7A7BFB26C9CF}" destId="{66AA2796-27D5-460C-95B5-3868B7B0BEBC}"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1963FC0-9CB4-487B-88E4-A5680619D15B}" type="doc">
      <dgm:prSet loTypeId="urn:microsoft.com/office/officeart/2005/8/layout/hProcess9" loCatId="process" qsTypeId="urn:microsoft.com/office/officeart/2005/8/quickstyle/simple3" qsCatId="simple" csTypeId="urn:microsoft.com/office/officeart/2005/8/colors/colorful5" csCatId="colorful" phldr="1"/>
      <dgm:spPr/>
    </dgm:pt>
    <dgm:pt modelId="{30E3AD75-D1EB-4636-B418-C5FFA34D12F7}">
      <dgm:prSet phldrT="[Texto]"/>
      <dgm:spPr/>
      <dgm:t>
        <a:bodyPr/>
        <a:lstStyle/>
        <a:p>
          <a:r>
            <a:rPr lang="es-EC" dirty="0" smtClean="0"/>
            <a:t>Normal  (0-20)</a:t>
          </a:r>
          <a:endParaRPr lang="es-ES" dirty="0"/>
        </a:p>
      </dgm:t>
    </dgm:pt>
    <dgm:pt modelId="{B8DBAB31-2B1D-4B8F-A48E-56F638B89495}" type="parTrans" cxnId="{A4839F89-2FE9-4F99-86E9-A64A2244AFA1}">
      <dgm:prSet/>
      <dgm:spPr/>
      <dgm:t>
        <a:bodyPr/>
        <a:lstStyle/>
        <a:p>
          <a:endParaRPr lang="es-ES"/>
        </a:p>
      </dgm:t>
    </dgm:pt>
    <dgm:pt modelId="{DC4A12E8-A909-4A6B-88A7-01E7102486C1}" type="sibTrans" cxnId="{A4839F89-2FE9-4F99-86E9-A64A2244AFA1}">
      <dgm:prSet/>
      <dgm:spPr/>
      <dgm:t>
        <a:bodyPr/>
        <a:lstStyle/>
        <a:p>
          <a:endParaRPr lang="es-ES"/>
        </a:p>
      </dgm:t>
    </dgm:pt>
    <dgm:pt modelId="{B62B87A8-F0F8-4B17-BD5B-6AEE58E95618}">
      <dgm:prSet phldrT="[Texto]"/>
      <dgm:spPr/>
      <dgm:t>
        <a:bodyPr/>
        <a:lstStyle/>
        <a:p>
          <a:r>
            <a:rPr lang="es-EC" dirty="0" smtClean="0"/>
            <a:t>H. leve  (20-40)</a:t>
          </a:r>
          <a:endParaRPr lang="es-ES" dirty="0"/>
        </a:p>
      </dgm:t>
    </dgm:pt>
    <dgm:pt modelId="{CBB9863C-618C-4FDF-8515-3052B33CE102}" type="parTrans" cxnId="{BDD25E71-8466-45C0-932B-6E9FDE076574}">
      <dgm:prSet/>
      <dgm:spPr/>
      <dgm:t>
        <a:bodyPr/>
        <a:lstStyle/>
        <a:p>
          <a:endParaRPr lang="es-ES"/>
        </a:p>
      </dgm:t>
    </dgm:pt>
    <dgm:pt modelId="{809CEF0F-5585-409B-8929-E7FE2B20B132}" type="sibTrans" cxnId="{BDD25E71-8466-45C0-932B-6E9FDE076574}">
      <dgm:prSet/>
      <dgm:spPr/>
      <dgm:t>
        <a:bodyPr/>
        <a:lstStyle/>
        <a:p>
          <a:endParaRPr lang="es-ES"/>
        </a:p>
      </dgm:t>
    </dgm:pt>
    <dgm:pt modelId="{D3B0933F-BB02-46BA-9ABF-92FAA12D0AD3}">
      <dgm:prSet phldrT="[Texto]"/>
      <dgm:spPr/>
      <dgm:t>
        <a:bodyPr/>
        <a:lstStyle/>
        <a:p>
          <a:r>
            <a:rPr lang="es-EC" dirty="0" smtClean="0"/>
            <a:t>H. moderada (40-70)</a:t>
          </a:r>
          <a:endParaRPr lang="es-ES" dirty="0"/>
        </a:p>
      </dgm:t>
    </dgm:pt>
    <dgm:pt modelId="{E432C9E2-E119-4E45-BACF-3FFBBEC91810}" type="parTrans" cxnId="{9E86CF1F-8B4E-4E11-A64D-1035265BEFE5}">
      <dgm:prSet/>
      <dgm:spPr/>
      <dgm:t>
        <a:bodyPr/>
        <a:lstStyle/>
        <a:p>
          <a:endParaRPr lang="es-ES"/>
        </a:p>
      </dgm:t>
    </dgm:pt>
    <dgm:pt modelId="{1B826A8E-000A-4673-BC92-C5E73223EC74}" type="sibTrans" cxnId="{9E86CF1F-8B4E-4E11-A64D-1035265BEFE5}">
      <dgm:prSet/>
      <dgm:spPr/>
      <dgm:t>
        <a:bodyPr/>
        <a:lstStyle/>
        <a:p>
          <a:endParaRPr lang="es-ES"/>
        </a:p>
      </dgm:t>
    </dgm:pt>
    <dgm:pt modelId="{90FA8B35-DC42-4C42-90E7-BD482F2EBBB8}">
      <dgm:prSet phldrT="[Texto]"/>
      <dgm:spPr/>
      <dgm:t>
        <a:bodyPr/>
        <a:lstStyle/>
        <a:p>
          <a:r>
            <a:rPr lang="es-EC" dirty="0" smtClean="0"/>
            <a:t>H. Severa (70-90)</a:t>
          </a:r>
          <a:endParaRPr lang="es-ES" dirty="0"/>
        </a:p>
      </dgm:t>
    </dgm:pt>
    <dgm:pt modelId="{8A09294A-28B1-46FE-82A1-AAAACB86AF46}" type="parTrans" cxnId="{79425E44-396B-4842-895B-8479E53BDA92}">
      <dgm:prSet/>
      <dgm:spPr/>
      <dgm:t>
        <a:bodyPr/>
        <a:lstStyle/>
        <a:p>
          <a:endParaRPr lang="es-ES"/>
        </a:p>
      </dgm:t>
    </dgm:pt>
    <dgm:pt modelId="{4E036086-DC14-4ABE-B4B2-857B60321219}" type="sibTrans" cxnId="{79425E44-396B-4842-895B-8479E53BDA92}">
      <dgm:prSet/>
      <dgm:spPr/>
      <dgm:t>
        <a:bodyPr/>
        <a:lstStyle/>
        <a:p>
          <a:endParaRPr lang="es-ES"/>
        </a:p>
      </dgm:t>
    </dgm:pt>
    <dgm:pt modelId="{CAA273EC-0C71-4DF1-9E37-EFF7F6A78809}">
      <dgm:prSet phldrT="[Texto]"/>
      <dgm:spPr/>
      <dgm:t>
        <a:bodyPr/>
        <a:lstStyle/>
        <a:p>
          <a:r>
            <a:rPr lang="es-EC" dirty="0" smtClean="0"/>
            <a:t>H. Profunda  (mas de 90)</a:t>
          </a:r>
          <a:endParaRPr lang="es-ES" dirty="0"/>
        </a:p>
      </dgm:t>
    </dgm:pt>
    <dgm:pt modelId="{4777DD13-C59D-44A3-8654-8DCEF52C3BB5}" type="parTrans" cxnId="{992DC660-FA77-437A-A42B-1722A9BAD826}">
      <dgm:prSet/>
      <dgm:spPr/>
      <dgm:t>
        <a:bodyPr/>
        <a:lstStyle/>
        <a:p>
          <a:endParaRPr lang="es-ES"/>
        </a:p>
      </dgm:t>
    </dgm:pt>
    <dgm:pt modelId="{EDC76420-E073-435B-8E28-1FF908495890}" type="sibTrans" cxnId="{992DC660-FA77-437A-A42B-1722A9BAD826}">
      <dgm:prSet/>
      <dgm:spPr/>
      <dgm:t>
        <a:bodyPr/>
        <a:lstStyle/>
        <a:p>
          <a:endParaRPr lang="es-ES"/>
        </a:p>
      </dgm:t>
    </dgm:pt>
    <dgm:pt modelId="{6AA52780-AD73-4AE2-B765-82F00049FE91}">
      <dgm:prSet phldrT="[Texto]"/>
      <dgm:spPr/>
      <dgm:t>
        <a:bodyPr/>
        <a:lstStyle/>
        <a:p>
          <a:r>
            <a:rPr lang="es-EC" dirty="0" smtClean="0"/>
            <a:t>Anacusia (perdida total)</a:t>
          </a:r>
          <a:endParaRPr lang="es-ES" dirty="0"/>
        </a:p>
      </dgm:t>
    </dgm:pt>
    <dgm:pt modelId="{921BFFE4-C831-439D-9DD8-E5C42A133153}" type="parTrans" cxnId="{13CB9E84-123E-4F07-8722-D1C312EF38A4}">
      <dgm:prSet/>
      <dgm:spPr/>
      <dgm:t>
        <a:bodyPr/>
        <a:lstStyle/>
        <a:p>
          <a:endParaRPr lang="es-ES"/>
        </a:p>
      </dgm:t>
    </dgm:pt>
    <dgm:pt modelId="{1EBC03B0-6F01-48C7-BEBB-BBAD8E8D8945}" type="sibTrans" cxnId="{13CB9E84-123E-4F07-8722-D1C312EF38A4}">
      <dgm:prSet/>
      <dgm:spPr/>
      <dgm:t>
        <a:bodyPr/>
        <a:lstStyle/>
        <a:p>
          <a:endParaRPr lang="es-ES"/>
        </a:p>
      </dgm:t>
    </dgm:pt>
    <dgm:pt modelId="{FB61BFE3-A050-4D29-A673-FEA50EFC8B1D}" type="pres">
      <dgm:prSet presAssocID="{11963FC0-9CB4-487B-88E4-A5680619D15B}" presName="CompostProcess" presStyleCnt="0">
        <dgm:presLayoutVars>
          <dgm:dir/>
          <dgm:resizeHandles val="exact"/>
        </dgm:presLayoutVars>
      </dgm:prSet>
      <dgm:spPr/>
    </dgm:pt>
    <dgm:pt modelId="{328F3BB2-3A9E-4768-A960-9FD4390971AE}" type="pres">
      <dgm:prSet presAssocID="{11963FC0-9CB4-487B-88E4-A5680619D15B}" presName="arrow" presStyleLbl="bgShp" presStyleIdx="0" presStyleCnt="1"/>
      <dgm:spPr/>
    </dgm:pt>
    <dgm:pt modelId="{93082FF7-A234-4079-87E0-2896142F00D9}" type="pres">
      <dgm:prSet presAssocID="{11963FC0-9CB4-487B-88E4-A5680619D15B}" presName="linearProcess" presStyleCnt="0"/>
      <dgm:spPr/>
    </dgm:pt>
    <dgm:pt modelId="{63752329-AA89-4276-9032-4DCF2E3ABAD1}" type="pres">
      <dgm:prSet presAssocID="{30E3AD75-D1EB-4636-B418-C5FFA34D12F7}" presName="textNode" presStyleLbl="node1" presStyleIdx="0" presStyleCnt="6">
        <dgm:presLayoutVars>
          <dgm:bulletEnabled val="1"/>
        </dgm:presLayoutVars>
      </dgm:prSet>
      <dgm:spPr/>
      <dgm:t>
        <a:bodyPr/>
        <a:lstStyle/>
        <a:p>
          <a:endParaRPr lang="es-ES"/>
        </a:p>
      </dgm:t>
    </dgm:pt>
    <dgm:pt modelId="{EC3CB00F-8BA0-4098-AAD4-C0EF8FE626F0}" type="pres">
      <dgm:prSet presAssocID="{DC4A12E8-A909-4A6B-88A7-01E7102486C1}" presName="sibTrans" presStyleCnt="0"/>
      <dgm:spPr/>
    </dgm:pt>
    <dgm:pt modelId="{D3F56333-744D-40DE-A3A2-AACBE29DB709}" type="pres">
      <dgm:prSet presAssocID="{B62B87A8-F0F8-4B17-BD5B-6AEE58E95618}" presName="textNode" presStyleLbl="node1" presStyleIdx="1" presStyleCnt="6">
        <dgm:presLayoutVars>
          <dgm:bulletEnabled val="1"/>
        </dgm:presLayoutVars>
      </dgm:prSet>
      <dgm:spPr/>
      <dgm:t>
        <a:bodyPr/>
        <a:lstStyle/>
        <a:p>
          <a:endParaRPr lang="es-ES"/>
        </a:p>
      </dgm:t>
    </dgm:pt>
    <dgm:pt modelId="{A65FCF85-BA3D-44BC-8C32-7699461854B1}" type="pres">
      <dgm:prSet presAssocID="{809CEF0F-5585-409B-8929-E7FE2B20B132}" presName="sibTrans" presStyleCnt="0"/>
      <dgm:spPr/>
    </dgm:pt>
    <dgm:pt modelId="{FBDE8622-B31B-4281-B9E9-BF3A46C97A12}" type="pres">
      <dgm:prSet presAssocID="{D3B0933F-BB02-46BA-9ABF-92FAA12D0AD3}" presName="textNode" presStyleLbl="node1" presStyleIdx="2" presStyleCnt="6">
        <dgm:presLayoutVars>
          <dgm:bulletEnabled val="1"/>
        </dgm:presLayoutVars>
      </dgm:prSet>
      <dgm:spPr/>
      <dgm:t>
        <a:bodyPr/>
        <a:lstStyle/>
        <a:p>
          <a:endParaRPr lang="es-ES"/>
        </a:p>
      </dgm:t>
    </dgm:pt>
    <dgm:pt modelId="{7C970728-FFC7-4640-AC0F-9EF2C8E5452A}" type="pres">
      <dgm:prSet presAssocID="{1B826A8E-000A-4673-BC92-C5E73223EC74}" presName="sibTrans" presStyleCnt="0"/>
      <dgm:spPr/>
    </dgm:pt>
    <dgm:pt modelId="{2E9C8B94-1F11-4960-8F0A-A6A82003EC6A}" type="pres">
      <dgm:prSet presAssocID="{90FA8B35-DC42-4C42-90E7-BD482F2EBBB8}" presName="textNode" presStyleLbl="node1" presStyleIdx="3" presStyleCnt="6">
        <dgm:presLayoutVars>
          <dgm:bulletEnabled val="1"/>
        </dgm:presLayoutVars>
      </dgm:prSet>
      <dgm:spPr/>
      <dgm:t>
        <a:bodyPr/>
        <a:lstStyle/>
        <a:p>
          <a:endParaRPr lang="es-ES"/>
        </a:p>
      </dgm:t>
    </dgm:pt>
    <dgm:pt modelId="{DBAC1A9E-1AD9-4FB3-9410-E7068E10E217}" type="pres">
      <dgm:prSet presAssocID="{4E036086-DC14-4ABE-B4B2-857B60321219}" presName="sibTrans" presStyleCnt="0"/>
      <dgm:spPr/>
    </dgm:pt>
    <dgm:pt modelId="{38A74F39-DDB0-498E-99FB-D4EAC7392EAE}" type="pres">
      <dgm:prSet presAssocID="{CAA273EC-0C71-4DF1-9E37-EFF7F6A78809}" presName="textNode" presStyleLbl="node1" presStyleIdx="4" presStyleCnt="6">
        <dgm:presLayoutVars>
          <dgm:bulletEnabled val="1"/>
        </dgm:presLayoutVars>
      </dgm:prSet>
      <dgm:spPr/>
      <dgm:t>
        <a:bodyPr/>
        <a:lstStyle/>
        <a:p>
          <a:endParaRPr lang="es-ES"/>
        </a:p>
      </dgm:t>
    </dgm:pt>
    <dgm:pt modelId="{DD38BBDD-5278-478B-BC3D-0FFB03DE6596}" type="pres">
      <dgm:prSet presAssocID="{EDC76420-E073-435B-8E28-1FF908495890}" presName="sibTrans" presStyleCnt="0"/>
      <dgm:spPr/>
    </dgm:pt>
    <dgm:pt modelId="{523DE6CD-0095-4C20-A780-3A409DD1A6EE}" type="pres">
      <dgm:prSet presAssocID="{6AA52780-AD73-4AE2-B765-82F00049FE91}" presName="textNode" presStyleLbl="node1" presStyleIdx="5" presStyleCnt="6">
        <dgm:presLayoutVars>
          <dgm:bulletEnabled val="1"/>
        </dgm:presLayoutVars>
      </dgm:prSet>
      <dgm:spPr/>
      <dgm:t>
        <a:bodyPr/>
        <a:lstStyle/>
        <a:p>
          <a:endParaRPr lang="es-ES"/>
        </a:p>
      </dgm:t>
    </dgm:pt>
  </dgm:ptLst>
  <dgm:cxnLst>
    <dgm:cxn modelId="{905C5BC1-CECB-456F-8A2F-BC9EF22CE7F7}" type="presOf" srcId="{B62B87A8-F0F8-4B17-BD5B-6AEE58E95618}" destId="{D3F56333-744D-40DE-A3A2-AACBE29DB709}" srcOrd="0" destOrd="0" presId="urn:microsoft.com/office/officeart/2005/8/layout/hProcess9"/>
    <dgm:cxn modelId="{13CB9E84-123E-4F07-8722-D1C312EF38A4}" srcId="{11963FC0-9CB4-487B-88E4-A5680619D15B}" destId="{6AA52780-AD73-4AE2-B765-82F00049FE91}" srcOrd="5" destOrd="0" parTransId="{921BFFE4-C831-439D-9DD8-E5C42A133153}" sibTransId="{1EBC03B0-6F01-48C7-BEBB-BBAD8E8D8945}"/>
    <dgm:cxn modelId="{9E86CF1F-8B4E-4E11-A64D-1035265BEFE5}" srcId="{11963FC0-9CB4-487B-88E4-A5680619D15B}" destId="{D3B0933F-BB02-46BA-9ABF-92FAA12D0AD3}" srcOrd="2" destOrd="0" parTransId="{E432C9E2-E119-4E45-BACF-3FFBBEC91810}" sibTransId="{1B826A8E-000A-4673-BC92-C5E73223EC74}"/>
    <dgm:cxn modelId="{11FC96D9-CD26-4F27-A428-F2BE913434F1}" type="presOf" srcId="{6AA52780-AD73-4AE2-B765-82F00049FE91}" destId="{523DE6CD-0095-4C20-A780-3A409DD1A6EE}" srcOrd="0" destOrd="0" presId="urn:microsoft.com/office/officeart/2005/8/layout/hProcess9"/>
    <dgm:cxn modelId="{A4839F89-2FE9-4F99-86E9-A64A2244AFA1}" srcId="{11963FC0-9CB4-487B-88E4-A5680619D15B}" destId="{30E3AD75-D1EB-4636-B418-C5FFA34D12F7}" srcOrd="0" destOrd="0" parTransId="{B8DBAB31-2B1D-4B8F-A48E-56F638B89495}" sibTransId="{DC4A12E8-A909-4A6B-88A7-01E7102486C1}"/>
    <dgm:cxn modelId="{BDD25E71-8466-45C0-932B-6E9FDE076574}" srcId="{11963FC0-9CB4-487B-88E4-A5680619D15B}" destId="{B62B87A8-F0F8-4B17-BD5B-6AEE58E95618}" srcOrd="1" destOrd="0" parTransId="{CBB9863C-618C-4FDF-8515-3052B33CE102}" sibTransId="{809CEF0F-5585-409B-8929-E7FE2B20B132}"/>
    <dgm:cxn modelId="{992DC660-FA77-437A-A42B-1722A9BAD826}" srcId="{11963FC0-9CB4-487B-88E4-A5680619D15B}" destId="{CAA273EC-0C71-4DF1-9E37-EFF7F6A78809}" srcOrd="4" destOrd="0" parTransId="{4777DD13-C59D-44A3-8654-8DCEF52C3BB5}" sibTransId="{EDC76420-E073-435B-8E28-1FF908495890}"/>
    <dgm:cxn modelId="{39DD906B-1190-442A-B4A6-BE6B1E62F857}" type="presOf" srcId="{CAA273EC-0C71-4DF1-9E37-EFF7F6A78809}" destId="{38A74F39-DDB0-498E-99FB-D4EAC7392EAE}" srcOrd="0" destOrd="0" presId="urn:microsoft.com/office/officeart/2005/8/layout/hProcess9"/>
    <dgm:cxn modelId="{3616FD17-C0DB-497D-974C-2FE7A135490F}" type="presOf" srcId="{30E3AD75-D1EB-4636-B418-C5FFA34D12F7}" destId="{63752329-AA89-4276-9032-4DCF2E3ABAD1}" srcOrd="0" destOrd="0" presId="urn:microsoft.com/office/officeart/2005/8/layout/hProcess9"/>
    <dgm:cxn modelId="{915CAE8E-7949-4E02-932A-3C174317BD4A}" type="presOf" srcId="{90FA8B35-DC42-4C42-90E7-BD482F2EBBB8}" destId="{2E9C8B94-1F11-4960-8F0A-A6A82003EC6A}" srcOrd="0" destOrd="0" presId="urn:microsoft.com/office/officeart/2005/8/layout/hProcess9"/>
    <dgm:cxn modelId="{79425E44-396B-4842-895B-8479E53BDA92}" srcId="{11963FC0-9CB4-487B-88E4-A5680619D15B}" destId="{90FA8B35-DC42-4C42-90E7-BD482F2EBBB8}" srcOrd="3" destOrd="0" parTransId="{8A09294A-28B1-46FE-82A1-AAAACB86AF46}" sibTransId="{4E036086-DC14-4ABE-B4B2-857B60321219}"/>
    <dgm:cxn modelId="{235B4586-A7EE-44A9-9E4D-1BFC76121778}" type="presOf" srcId="{11963FC0-9CB4-487B-88E4-A5680619D15B}" destId="{FB61BFE3-A050-4D29-A673-FEA50EFC8B1D}" srcOrd="0" destOrd="0" presId="urn:microsoft.com/office/officeart/2005/8/layout/hProcess9"/>
    <dgm:cxn modelId="{C65383B1-E503-4E55-B1ED-A0989295889B}" type="presOf" srcId="{D3B0933F-BB02-46BA-9ABF-92FAA12D0AD3}" destId="{FBDE8622-B31B-4281-B9E9-BF3A46C97A12}" srcOrd="0" destOrd="0" presId="urn:microsoft.com/office/officeart/2005/8/layout/hProcess9"/>
    <dgm:cxn modelId="{92789E23-A889-4256-8541-DFE8F442219E}" type="presParOf" srcId="{FB61BFE3-A050-4D29-A673-FEA50EFC8B1D}" destId="{328F3BB2-3A9E-4768-A960-9FD4390971AE}" srcOrd="0" destOrd="0" presId="urn:microsoft.com/office/officeart/2005/8/layout/hProcess9"/>
    <dgm:cxn modelId="{2685DF59-59E0-4204-9454-217D7E149D59}" type="presParOf" srcId="{FB61BFE3-A050-4D29-A673-FEA50EFC8B1D}" destId="{93082FF7-A234-4079-87E0-2896142F00D9}" srcOrd="1" destOrd="0" presId="urn:microsoft.com/office/officeart/2005/8/layout/hProcess9"/>
    <dgm:cxn modelId="{123DFF10-55CC-4A8F-B658-F863EB4D4B26}" type="presParOf" srcId="{93082FF7-A234-4079-87E0-2896142F00D9}" destId="{63752329-AA89-4276-9032-4DCF2E3ABAD1}" srcOrd="0" destOrd="0" presId="urn:microsoft.com/office/officeart/2005/8/layout/hProcess9"/>
    <dgm:cxn modelId="{70C30E6C-7DE0-496D-9198-D970F0A07A38}" type="presParOf" srcId="{93082FF7-A234-4079-87E0-2896142F00D9}" destId="{EC3CB00F-8BA0-4098-AAD4-C0EF8FE626F0}" srcOrd="1" destOrd="0" presId="urn:microsoft.com/office/officeart/2005/8/layout/hProcess9"/>
    <dgm:cxn modelId="{216A3ED8-8D0C-4F3F-9A20-DF328760A881}" type="presParOf" srcId="{93082FF7-A234-4079-87E0-2896142F00D9}" destId="{D3F56333-744D-40DE-A3A2-AACBE29DB709}" srcOrd="2" destOrd="0" presId="urn:microsoft.com/office/officeart/2005/8/layout/hProcess9"/>
    <dgm:cxn modelId="{6FCE0DD7-ED3B-426D-86B6-0315D9E4E158}" type="presParOf" srcId="{93082FF7-A234-4079-87E0-2896142F00D9}" destId="{A65FCF85-BA3D-44BC-8C32-7699461854B1}" srcOrd="3" destOrd="0" presId="urn:microsoft.com/office/officeart/2005/8/layout/hProcess9"/>
    <dgm:cxn modelId="{8268E88C-842B-4C93-8BDB-22D872AA69FF}" type="presParOf" srcId="{93082FF7-A234-4079-87E0-2896142F00D9}" destId="{FBDE8622-B31B-4281-B9E9-BF3A46C97A12}" srcOrd="4" destOrd="0" presId="urn:microsoft.com/office/officeart/2005/8/layout/hProcess9"/>
    <dgm:cxn modelId="{17963462-4F85-4959-82D7-30958F40CFB6}" type="presParOf" srcId="{93082FF7-A234-4079-87E0-2896142F00D9}" destId="{7C970728-FFC7-4640-AC0F-9EF2C8E5452A}" srcOrd="5" destOrd="0" presId="urn:microsoft.com/office/officeart/2005/8/layout/hProcess9"/>
    <dgm:cxn modelId="{938DA871-0020-4325-A3BD-0889899B15C2}" type="presParOf" srcId="{93082FF7-A234-4079-87E0-2896142F00D9}" destId="{2E9C8B94-1F11-4960-8F0A-A6A82003EC6A}" srcOrd="6" destOrd="0" presId="urn:microsoft.com/office/officeart/2005/8/layout/hProcess9"/>
    <dgm:cxn modelId="{81B0BA24-557C-4138-BD3F-A2A5C2237832}" type="presParOf" srcId="{93082FF7-A234-4079-87E0-2896142F00D9}" destId="{DBAC1A9E-1AD9-4FB3-9410-E7068E10E217}" srcOrd="7" destOrd="0" presId="urn:microsoft.com/office/officeart/2005/8/layout/hProcess9"/>
    <dgm:cxn modelId="{2D7EAADD-34E2-49A9-BDD4-D6835845F8F2}" type="presParOf" srcId="{93082FF7-A234-4079-87E0-2896142F00D9}" destId="{38A74F39-DDB0-498E-99FB-D4EAC7392EAE}" srcOrd="8" destOrd="0" presId="urn:microsoft.com/office/officeart/2005/8/layout/hProcess9"/>
    <dgm:cxn modelId="{38516365-2CBF-412C-B54C-0FACD3A07BE3}" type="presParOf" srcId="{93082FF7-A234-4079-87E0-2896142F00D9}" destId="{DD38BBDD-5278-478B-BC3D-0FFB03DE6596}" srcOrd="9" destOrd="0" presId="urn:microsoft.com/office/officeart/2005/8/layout/hProcess9"/>
    <dgm:cxn modelId="{BF178285-384C-491C-83E6-49FDF9366126}" type="presParOf" srcId="{93082FF7-A234-4079-87E0-2896142F00D9}" destId="{523DE6CD-0095-4C20-A780-3A409DD1A6EE}"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483770-14CC-4ACC-8D14-4177EB26C2C6}" type="doc">
      <dgm:prSet loTypeId="urn:microsoft.com/office/officeart/2005/8/layout/hierarchy3" loCatId="hierarchy" qsTypeId="urn:microsoft.com/office/officeart/2005/8/quickstyle/simple3" qsCatId="simple" csTypeId="urn:microsoft.com/office/officeart/2005/8/colors/accent1_1" csCatId="accent1" phldr="1"/>
      <dgm:spPr/>
      <dgm:t>
        <a:bodyPr/>
        <a:lstStyle/>
        <a:p>
          <a:endParaRPr lang="es-ES"/>
        </a:p>
      </dgm:t>
    </dgm:pt>
    <dgm:pt modelId="{06AB8405-BFD5-454E-AAD8-C0889E45763F}">
      <dgm:prSet phldrT="[Texto]" custT="1"/>
      <dgm:spPr/>
      <dgm:t>
        <a:bodyPr/>
        <a:lstStyle/>
        <a:p>
          <a:r>
            <a:rPr lang="es-EC" sz="2000" smtClean="0"/>
            <a:t>Es una capacidad coordinativa se puede definir “mantenimiento de la postura mediante correcciones que anulen las variaciones de carácter exógeno o endógeno” (Contreras, 1998)</a:t>
          </a:r>
          <a:endParaRPr lang="es-ES" sz="2000" dirty="0"/>
        </a:p>
      </dgm:t>
    </dgm:pt>
    <dgm:pt modelId="{72604A50-43A3-412B-A755-2EC6173893C3}" type="parTrans" cxnId="{407B633D-4FCD-4EC1-8DDB-919912A9A621}">
      <dgm:prSet/>
      <dgm:spPr/>
      <dgm:t>
        <a:bodyPr/>
        <a:lstStyle/>
        <a:p>
          <a:endParaRPr lang="es-ES"/>
        </a:p>
      </dgm:t>
    </dgm:pt>
    <dgm:pt modelId="{1BAE17B4-4A98-4174-8023-7DD79B1D6BDD}" type="sibTrans" cxnId="{407B633D-4FCD-4EC1-8DDB-919912A9A621}">
      <dgm:prSet/>
      <dgm:spPr/>
      <dgm:t>
        <a:bodyPr/>
        <a:lstStyle/>
        <a:p>
          <a:endParaRPr lang="es-ES"/>
        </a:p>
      </dgm:t>
    </dgm:pt>
    <dgm:pt modelId="{2373FC5C-2219-4081-BBBB-31F7AA1297F4}">
      <dgm:prSet phldrT="[Texto]" custT="1"/>
      <dgm:spPr/>
      <dgm:t>
        <a:bodyPr/>
        <a:lstStyle/>
        <a:p>
          <a:r>
            <a:rPr lang="es-EC" sz="1800" dirty="0" smtClean="0"/>
            <a:t>Dinámico: Capacidad de mantener la postura en relación o conjunción con desplazamiento.</a:t>
          </a:r>
          <a:endParaRPr lang="es-ES" sz="1800" dirty="0"/>
        </a:p>
      </dgm:t>
    </dgm:pt>
    <dgm:pt modelId="{75AB0528-32C6-4FBD-B14B-EE3E07DED7B1}" type="parTrans" cxnId="{1E177288-C4A2-4087-AB93-205FCF3D740E}">
      <dgm:prSet/>
      <dgm:spPr/>
      <dgm:t>
        <a:bodyPr/>
        <a:lstStyle/>
        <a:p>
          <a:endParaRPr lang="es-ES"/>
        </a:p>
      </dgm:t>
    </dgm:pt>
    <dgm:pt modelId="{43EBD457-E2F7-40F2-9B18-E3C135C9AD81}" type="sibTrans" cxnId="{1E177288-C4A2-4087-AB93-205FCF3D740E}">
      <dgm:prSet/>
      <dgm:spPr/>
      <dgm:t>
        <a:bodyPr/>
        <a:lstStyle/>
        <a:p>
          <a:endParaRPr lang="es-ES"/>
        </a:p>
      </dgm:t>
    </dgm:pt>
    <dgm:pt modelId="{01818FFB-F3B5-4876-B61E-C1701F67B4D8}">
      <dgm:prSet phldrT="[Texto]" custT="1"/>
      <dgm:spPr/>
      <dgm:t>
        <a:bodyPr/>
        <a:lstStyle/>
        <a:p>
          <a:r>
            <a:rPr lang="es-EC" sz="2000" dirty="0" smtClean="0"/>
            <a:t>Estático: Control o mantención de una postura sin presencia de desplazamiento.</a:t>
          </a:r>
          <a:endParaRPr lang="es-ES" sz="2000" dirty="0"/>
        </a:p>
      </dgm:t>
    </dgm:pt>
    <dgm:pt modelId="{914324E6-6679-4F9C-AC9A-8FE8E7555A8C}" type="parTrans" cxnId="{F26E66FA-103A-4127-A259-BA8FC8BF9363}">
      <dgm:prSet/>
      <dgm:spPr/>
      <dgm:t>
        <a:bodyPr/>
        <a:lstStyle/>
        <a:p>
          <a:endParaRPr lang="es-ES"/>
        </a:p>
      </dgm:t>
    </dgm:pt>
    <dgm:pt modelId="{6625CC0B-11D5-43B0-B2CD-6246A436513E}" type="sibTrans" cxnId="{F26E66FA-103A-4127-A259-BA8FC8BF9363}">
      <dgm:prSet/>
      <dgm:spPr/>
      <dgm:t>
        <a:bodyPr/>
        <a:lstStyle/>
        <a:p>
          <a:endParaRPr lang="es-ES"/>
        </a:p>
      </dgm:t>
    </dgm:pt>
    <dgm:pt modelId="{371B9DA4-F3BF-4524-BB95-22AC917CF4FC}" type="pres">
      <dgm:prSet presAssocID="{CF483770-14CC-4ACC-8D14-4177EB26C2C6}" presName="diagram" presStyleCnt="0">
        <dgm:presLayoutVars>
          <dgm:chPref val="1"/>
          <dgm:dir/>
          <dgm:animOne val="branch"/>
          <dgm:animLvl val="lvl"/>
          <dgm:resizeHandles/>
        </dgm:presLayoutVars>
      </dgm:prSet>
      <dgm:spPr/>
    </dgm:pt>
    <dgm:pt modelId="{221E0BE9-682F-45B4-9062-C13B372B889B}" type="pres">
      <dgm:prSet presAssocID="{06AB8405-BFD5-454E-AAD8-C0889E45763F}" presName="root" presStyleCnt="0"/>
      <dgm:spPr/>
    </dgm:pt>
    <dgm:pt modelId="{36160A2F-4E4F-4B9E-85E8-82E96AF9E5F8}" type="pres">
      <dgm:prSet presAssocID="{06AB8405-BFD5-454E-AAD8-C0889E45763F}" presName="rootComposite" presStyleCnt="0"/>
      <dgm:spPr/>
    </dgm:pt>
    <dgm:pt modelId="{42B68782-93E2-4BFB-8904-1C8BD38E970E}" type="pres">
      <dgm:prSet presAssocID="{06AB8405-BFD5-454E-AAD8-C0889E45763F}" presName="rootText" presStyleLbl="node1" presStyleIdx="0" presStyleCnt="1" custScaleX="340133"/>
      <dgm:spPr/>
      <dgm:t>
        <a:bodyPr/>
        <a:lstStyle/>
        <a:p>
          <a:endParaRPr lang="es-ES"/>
        </a:p>
      </dgm:t>
    </dgm:pt>
    <dgm:pt modelId="{D4239E34-753C-4AF2-ABE8-E8A917C47D0E}" type="pres">
      <dgm:prSet presAssocID="{06AB8405-BFD5-454E-AAD8-C0889E45763F}" presName="rootConnector" presStyleLbl="node1" presStyleIdx="0" presStyleCnt="1"/>
      <dgm:spPr/>
    </dgm:pt>
    <dgm:pt modelId="{CAB601E4-E578-4261-8582-3574F55E6263}" type="pres">
      <dgm:prSet presAssocID="{06AB8405-BFD5-454E-AAD8-C0889E45763F}" presName="childShape" presStyleCnt="0"/>
      <dgm:spPr/>
    </dgm:pt>
    <dgm:pt modelId="{18950A35-BE1C-41B6-91EF-A35213D945A5}" type="pres">
      <dgm:prSet presAssocID="{75AB0528-32C6-4FBD-B14B-EE3E07DED7B1}" presName="Name13" presStyleLbl="parChTrans1D2" presStyleIdx="0" presStyleCnt="2"/>
      <dgm:spPr/>
    </dgm:pt>
    <dgm:pt modelId="{7D9D8362-795F-4807-B0E5-D63A0ADED89E}" type="pres">
      <dgm:prSet presAssocID="{2373FC5C-2219-4081-BBBB-31F7AA1297F4}" presName="childText" presStyleLbl="bgAcc1" presStyleIdx="0" presStyleCnt="2" custScaleX="286692" custScaleY="71756">
        <dgm:presLayoutVars>
          <dgm:bulletEnabled val="1"/>
        </dgm:presLayoutVars>
      </dgm:prSet>
      <dgm:spPr/>
      <dgm:t>
        <a:bodyPr/>
        <a:lstStyle/>
        <a:p>
          <a:endParaRPr lang="es-ES"/>
        </a:p>
      </dgm:t>
    </dgm:pt>
    <dgm:pt modelId="{15F01A67-55AC-4FFE-910F-BA79F5C470E6}" type="pres">
      <dgm:prSet presAssocID="{914324E6-6679-4F9C-AC9A-8FE8E7555A8C}" presName="Name13" presStyleLbl="parChTrans1D2" presStyleIdx="1" presStyleCnt="2"/>
      <dgm:spPr/>
    </dgm:pt>
    <dgm:pt modelId="{C2CEF6B6-99B4-44B0-9DA8-36863656BE4F}" type="pres">
      <dgm:prSet presAssocID="{01818FFB-F3B5-4876-B61E-C1701F67B4D8}" presName="childText" presStyleLbl="bgAcc1" presStyleIdx="1" presStyleCnt="2" custScaleX="286692" custScaleY="60942">
        <dgm:presLayoutVars>
          <dgm:bulletEnabled val="1"/>
        </dgm:presLayoutVars>
      </dgm:prSet>
      <dgm:spPr/>
      <dgm:t>
        <a:bodyPr/>
        <a:lstStyle/>
        <a:p>
          <a:endParaRPr lang="es-ES"/>
        </a:p>
      </dgm:t>
    </dgm:pt>
  </dgm:ptLst>
  <dgm:cxnLst>
    <dgm:cxn modelId="{1E177288-C4A2-4087-AB93-205FCF3D740E}" srcId="{06AB8405-BFD5-454E-AAD8-C0889E45763F}" destId="{2373FC5C-2219-4081-BBBB-31F7AA1297F4}" srcOrd="0" destOrd="0" parTransId="{75AB0528-32C6-4FBD-B14B-EE3E07DED7B1}" sibTransId="{43EBD457-E2F7-40F2-9B18-E3C135C9AD81}"/>
    <dgm:cxn modelId="{C47122A8-B1C2-45CB-A71F-3641CADAD03C}" type="presOf" srcId="{914324E6-6679-4F9C-AC9A-8FE8E7555A8C}" destId="{15F01A67-55AC-4FFE-910F-BA79F5C470E6}" srcOrd="0" destOrd="0" presId="urn:microsoft.com/office/officeart/2005/8/layout/hierarchy3"/>
    <dgm:cxn modelId="{3FD3BBBF-7FFB-4A0E-89BF-8694EBD73427}" type="presOf" srcId="{01818FFB-F3B5-4876-B61E-C1701F67B4D8}" destId="{C2CEF6B6-99B4-44B0-9DA8-36863656BE4F}" srcOrd="0" destOrd="0" presId="urn:microsoft.com/office/officeart/2005/8/layout/hierarchy3"/>
    <dgm:cxn modelId="{A710C1DE-3910-4ABA-9E29-2736EA29B6A6}" type="presOf" srcId="{75AB0528-32C6-4FBD-B14B-EE3E07DED7B1}" destId="{18950A35-BE1C-41B6-91EF-A35213D945A5}" srcOrd="0" destOrd="0" presId="urn:microsoft.com/office/officeart/2005/8/layout/hierarchy3"/>
    <dgm:cxn modelId="{731FA8C7-4FA2-483F-A1AE-5ED9FC2C842C}" type="presOf" srcId="{CF483770-14CC-4ACC-8D14-4177EB26C2C6}" destId="{371B9DA4-F3BF-4524-BB95-22AC917CF4FC}" srcOrd="0" destOrd="0" presId="urn:microsoft.com/office/officeart/2005/8/layout/hierarchy3"/>
    <dgm:cxn modelId="{F26E66FA-103A-4127-A259-BA8FC8BF9363}" srcId="{06AB8405-BFD5-454E-AAD8-C0889E45763F}" destId="{01818FFB-F3B5-4876-B61E-C1701F67B4D8}" srcOrd="1" destOrd="0" parTransId="{914324E6-6679-4F9C-AC9A-8FE8E7555A8C}" sibTransId="{6625CC0B-11D5-43B0-B2CD-6246A436513E}"/>
    <dgm:cxn modelId="{BDE80AB7-7E30-4F58-B1D7-04459E324DC5}" type="presOf" srcId="{2373FC5C-2219-4081-BBBB-31F7AA1297F4}" destId="{7D9D8362-795F-4807-B0E5-D63A0ADED89E}" srcOrd="0" destOrd="0" presId="urn:microsoft.com/office/officeart/2005/8/layout/hierarchy3"/>
    <dgm:cxn modelId="{29416470-DBF2-4475-A99C-C622771FB209}" type="presOf" srcId="{06AB8405-BFD5-454E-AAD8-C0889E45763F}" destId="{D4239E34-753C-4AF2-ABE8-E8A917C47D0E}" srcOrd="1" destOrd="0" presId="urn:microsoft.com/office/officeart/2005/8/layout/hierarchy3"/>
    <dgm:cxn modelId="{407B633D-4FCD-4EC1-8DDB-919912A9A621}" srcId="{CF483770-14CC-4ACC-8D14-4177EB26C2C6}" destId="{06AB8405-BFD5-454E-AAD8-C0889E45763F}" srcOrd="0" destOrd="0" parTransId="{72604A50-43A3-412B-A755-2EC6173893C3}" sibTransId="{1BAE17B4-4A98-4174-8023-7DD79B1D6BDD}"/>
    <dgm:cxn modelId="{A394DF94-26C3-46E8-A051-52BABA60DB01}" type="presOf" srcId="{06AB8405-BFD5-454E-AAD8-C0889E45763F}" destId="{42B68782-93E2-4BFB-8904-1C8BD38E970E}" srcOrd="0" destOrd="0" presId="urn:microsoft.com/office/officeart/2005/8/layout/hierarchy3"/>
    <dgm:cxn modelId="{C1391E86-5020-4CA4-9403-6A86751288F6}" type="presParOf" srcId="{371B9DA4-F3BF-4524-BB95-22AC917CF4FC}" destId="{221E0BE9-682F-45B4-9062-C13B372B889B}" srcOrd="0" destOrd="0" presId="urn:microsoft.com/office/officeart/2005/8/layout/hierarchy3"/>
    <dgm:cxn modelId="{C29F288A-3CE0-4653-82B8-7A614F03155D}" type="presParOf" srcId="{221E0BE9-682F-45B4-9062-C13B372B889B}" destId="{36160A2F-4E4F-4B9E-85E8-82E96AF9E5F8}" srcOrd="0" destOrd="0" presId="urn:microsoft.com/office/officeart/2005/8/layout/hierarchy3"/>
    <dgm:cxn modelId="{71E17C6E-5AEA-44B8-9032-ED4E47571C9F}" type="presParOf" srcId="{36160A2F-4E4F-4B9E-85E8-82E96AF9E5F8}" destId="{42B68782-93E2-4BFB-8904-1C8BD38E970E}" srcOrd="0" destOrd="0" presId="urn:microsoft.com/office/officeart/2005/8/layout/hierarchy3"/>
    <dgm:cxn modelId="{8E9D8E2C-F7E9-4B4A-87F4-054773EF7940}" type="presParOf" srcId="{36160A2F-4E4F-4B9E-85E8-82E96AF9E5F8}" destId="{D4239E34-753C-4AF2-ABE8-E8A917C47D0E}" srcOrd="1" destOrd="0" presId="urn:microsoft.com/office/officeart/2005/8/layout/hierarchy3"/>
    <dgm:cxn modelId="{5099AD04-09F2-4A9C-80D7-B217C2B8CCD6}" type="presParOf" srcId="{221E0BE9-682F-45B4-9062-C13B372B889B}" destId="{CAB601E4-E578-4261-8582-3574F55E6263}" srcOrd="1" destOrd="0" presId="urn:microsoft.com/office/officeart/2005/8/layout/hierarchy3"/>
    <dgm:cxn modelId="{0264E543-F2B8-4A81-962E-E6B3F36F75D8}" type="presParOf" srcId="{CAB601E4-E578-4261-8582-3574F55E6263}" destId="{18950A35-BE1C-41B6-91EF-A35213D945A5}" srcOrd="0" destOrd="0" presId="urn:microsoft.com/office/officeart/2005/8/layout/hierarchy3"/>
    <dgm:cxn modelId="{04A025C7-7B91-405C-96DC-CB9626224635}" type="presParOf" srcId="{CAB601E4-E578-4261-8582-3574F55E6263}" destId="{7D9D8362-795F-4807-B0E5-D63A0ADED89E}" srcOrd="1" destOrd="0" presId="urn:microsoft.com/office/officeart/2005/8/layout/hierarchy3"/>
    <dgm:cxn modelId="{5E4F9281-CDB6-40DF-A8D7-F1D596266781}" type="presParOf" srcId="{CAB601E4-E578-4261-8582-3574F55E6263}" destId="{15F01A67-55AC-4FFE-910F-BA79F5C470E6}" srcOrd="2" destOrd="0" presId="urn:microsoft.com/office/officeart/2005/8/layout/hierarchy3"/>
    <dgm:cxn modelId="{92732276-6D72-47B0-B7DB-AD5355C46302}" type="presParOf" srcId="{CAB601E4-E578-4261-8582-3574F55E6263}" destId="{C2CEF6B6-99B4-44B0-9DA8-36863656BE4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483770-14CC-4ACC-8D14-4177EB26C2C6}" type="doc">
      <dgm:prSet loTypeId="urn:microsoft.com/office/officeart/2005/8/layout/hierarchy3" loCatId="hierarchy" qsTypeId="urn:microsoft.com/office/officeart/2005/8/quickstyle/simple3" qsCatId="simple" csTypeId="urn:microsoft.com/office/officeart/2005/8/colors/accent1_1" csCatId="accent1" phldr="1"/>
      <dgm:spPr/>
      <dgm:t>
        <a:bodyPr/>
        <a:lstStyle/>
        <a:p>
          <a:endParaRPr lang="es-ES"/>
        </a:p>
      </dgm:t>
    </dgm:pt>
    <dgm:pt modelId="{2373FC5C-2219-4081-BBBB-31F7AA1297F4}">
      <dgm:prSet phldrT="[Texto]" custT="1"/>
      <dgm:spPr/>
      <dgm:t>
        <a:bodyPr/>
        <a:lstStyle/>
        <a:p>
          <a:r>
            <a:rPr lang="es-EC" sz="1800" dirty="0" smtClean="0"/>
            <a:t>Canales perceptivos: (Rodríguez Abreu, 2010)</a:t>
          </a:r>
          <a:r>
            <a:rPr lang="es-ES" sz="1800" dirty="0" smtClean="0"/>
            <a:t>, v</a:t>
          </a:r>
          <a:r>
            <a:rPr lang="es-ES" dirty="0" smtClean="0"/>
            <a:t>isual, kinestésico y laberintico, táctil, auditivo, memoria, abstracción y simbolización.</a:t>
          </a:r>
          <a:endParaRPr lang="es-ES" dirty="0"/>
        </a:p>
      </dgm:t>
    </dgm:pt>
    <dgm:pt modelId="{75AB0528-32C6-4FBD-B14B-EE3E07DED7B1}" type="parTrans" cxnId="{1E177288-C4A2-4087-AB93-205FCF3D740E}">
      <dgm:prSet/>
      <dgm:spPr/>
      <dgm:t>
        <a:bodyPr/>
        <a:lstStyle/>
        <a:p>
          <a:endParaRPr lang="es-ES"/>
        </a:p>
      </dgm:t>
    </dgm:pt>
    <dgm:pt modelId="{43EBD457-E2F7-40F2-9B18-E3C135C9AD81}" type="sibTrans" cxnId="{1E177288-C4A2-4087-AB93-205FCF3D740E}">
      <dgm:prSet/>
      <dgm:spPr/>
      <dgm:t>
        <a:bodyPr/>
        <a:lstStyle/>
        <a:p>
          <a:endParaRPr lang="es-ES"/>
        </a:p>
      </dgm:t>
    </dgm:pt>
    <dgm:pt modelId="{01818FFB-F3B5-4876-B61E-C1701F67B4D8}">
      <dgm:prSet phldrT="[Texto]" custT="1"/>
      <dgm:spPr/>
      <dgm:t>
        <a:bodyPr/>
        <a:lstStyle/>
        <a:p>
          <a:r>
            <a:rPr lang="es-EC" sz="2000" dirty="0" smtClean="0"/>
            <a:t>Manifestaciones</a:t>
          </a:r>
          <a:r>
            <a:rPr lang="es-EC" sz="2000" baseline="0" dirty="0" smtClean="0"/>
            <a:t> motrices: </a:t>
          </a:r>
          <a:r>
            <a:rPr lang="es-ES" sz="2000" dirty="0" smtClean="0"/>
            <a:t>(Rodríguez Abreu, 2010) </a:t>
          </a:r>
          <a:r>
            <a:rPr lang="es-ES" dirty="0" smtClean="0"/>
            <a:t>Evoluciones en el espacio, agrupamientos y dispersiones, ocupaciones selectivas, cambios de sentido y dirección, percepción de distancias</a:t>
          </a:r>
          <a:endParaRPr lang="es-ES" sz="2000" dirty="0"/>
        </a:p>
      </dgm:t>
    </dgm:pt>
    <dgm:pt modelId="{914324E6-6679-4F9C-AC9A-8FE8E7555A8C}" type="parTrans" cxnId="{F26E66FA-103A-4127-A259-BA8FC8BF9363}">
      <dgm:prSet/>
      <dgm:spPr/>
      <dgm:t>
        <a:bodyPr/>
        <a:lstStyle/>
        <a:p>
          <a:endParaRPr lang="es-ES"/>
        </a:p>
      </dgm:t>
    </dgm:pt>
    <dgm:pt modelId="{6625CC0B-11D5-43B0-B2CD-6246A436513E}" type="sibTrans" cxnId="{F26E66FA-103A-4127-A259-BA8FC8BF9363}">
      <dgm:prSet/>
      <dgm:spPr/>
      <dgm:t>
        <a:bodyPr/>
        <a:lstStyle/>
        <a:p>
          <a:endParaRPr lang="es-ES"/>
        </a:p>
      </dgm:t>
    </dgm:pt>
    <dgm:pt modelId="{06AB8405-BFD5-454E-AAD8-C0889E45763F}">
      <dgm:prSet phldrT="[Texto]" custT="1"/>
      <dgm:spPr/>
      <dgm:t>
        <a:bodyPr/>
        <a:lstStyle/>
        <a:p>
          <a:r>
            <a:rPr lang="es-ES" sz="1800" dirty="0" smtClean="0"/>
            <a:t>“Aptitud para mantener constante la localización del propio cuerpo tanto en función de la posición de los objetos en el espacio como para posicionar esos objetos en función de la propia posición”. (</a:t>
          </a:r>
          <a:r>
            <a:rPr lang="es-ES" sz="1800" dirty="0" err="1" smtClean="0"/>
            <a:t>Castañer</a:t>
          </a:r>
          <a:r>
            <a:rPr lang="es-ES" sz="1800" dirty="0" smtClean="0"/>
            <a:t>, 2001, pág. 79)</a:t>
          </a:r>
          <a:endParaRPr lang="es-ES" sz="1800" dirty="0"/>
        </a:p>
      </dgm:t>
    </dgm:pt>
    <dgm:pt modelId="{1BAE17B4-4A98-4174-8023-7DD79B1D6BDD}" type="sibTrans" cxnId="{407B633D-4FCD-4EC1-8DDB-919912A9A621}">
      <dgm:prSet/>
      <dgm:spPr/>
      <dgm:t>
        <a:bodyPr/>
        <a:lstStyle/>
        <a:p>
          <a:endParaRPr lang="es-ES"/>
        </a:p>
      </dgm:t>
    </dgm:pt>
    <dgm:pt modelId="{72604A50-43A3-412B-A755-2EC6173893C3}" type="parTrans" cxnId="{407B633D-4FCD-4EC1-8DDB-919912A9A621}">
      <dgm:prSet/>
      <dgm:spPr/>
      <dgm:t>
        <a:bodyPr/>
        <a:lstStyle/>
        <a:p>
          <a:endParaRPr lang="es-ES"/>
        </a:p>
      </dgm:t>
    </dgm:pt>
    <dgm:pt modelId="{371B9DA4-F3BF-4524-BB95-22AC917CF4FC}" type="pres">
      <dgm:prSet presAssocID="{CF483770-14CC-4ACC-8D14-4177EB26C2C6}" presName="diagram" presStyleCnt="0">
        <dgm:presLayoutVars>
          <dgm:chPref val="1"/>
          <dgm:dir/>
          <dgm:animOne val="branch"/>
          <dgm:animLvl val="lvl"/>
          <dgm:resizeHandles/>
        </dgm:presLayoutVars>
      </dgm:prSet>
      <dgm:spPr/>
    </dgm:pt>
    <dgm:pt modelId="{221E0BE9-682F-45B4-9062-C13B372B889B}" type="pres">
      <dgm:prSet presAssocID="{06AB8405-BFD5-454E-AAD8-C0889E45763F}" presName="root" presStyleCnt="0"/>
      <dgm:spPr/>
    </dgm:pt>
    <dgm:pt modelId="{36160A2F-4E4F-4B9E-85E8-82E96AF9E5F8}" type="pres">
      <dgm:prSet presAssocID="{06AB8405-BFD5-454E-AAD8-C0889E45763F}" presName="rootComposite" presStyleCnt="0"/>
      <dgm:spPr/>
    </dgm:pt>
    <dgm:pt modelId="{42B68782-93E2-4BFB-8904-1C8BD38E970E}" type="pres">
      <dgm:prSet presAssocID="{06AB8405-BFD5-454E-AAD8-C0889E45763F}" presName="rootText" presStyleLbl="node1" presStyleIdx="0" presStyleCnt="1" custScaleX="375905" custScaleY="116015"/>
      <dgm:spPr/>
      <dgm:t>
        <a:bodyPr/>
        <a:lstStyle/>
        <a:p>
          <a:endParaRPr lang="es-ES"/>
        </a:p>
      </dgm:t>
    </dgm:pt>
    <dgm:pt modelId="{D4239E34-753C-4AF2-ABE8-E8A917C47D0E}" type="pres">
      <dgm:prSet presAssocID="{06AB8405-BFD5-454E-AAD8-C0889E45763F}" presName="rootConnector" presStyleLbl="node1" presStyleIdx="0" presStyleCnt="1"/>
      <dgm:spPr/>
    </dgm:pt>
    <dgm:pt modelId="{CAB601E4-E578-4261-8582-3574F55E6263}" type="pres">
      <dgm:prSet presAssocID="{06AB8405-BFD5-454E-AAD8-C0889E45763F}" presName="childShape" presStyleCnt="0"/>
      <dgm:spPr/>
    </dgm:pt>
    <dgm:pt modelId="{18950A35-BE1C-41B6-91EF-A35213D945A5}" type="pres">
      <dgm:prSet presAssocID="{75AB0528-32C6-4FBD-B14B-EE3E07DED7B1}" presName="Name13" presStyleLbl="parChTrans1D2" presStyleIdx="0" presStyleCnt="2"/>
      <dgm:spPr/>
    </dgm:pt>
    <dgm:pt modelId="{7D9D8362-795F-4807-B0E5-D63A0ADED89E}" type="pres">
      <dgm:prSet presAssocID="{2373FC5C-2219-4081-BBBB-31F7AA1297F4}" presName="childText" presStyleLbl="bgAcc1" presStyleIdx="0" presStyleCnt="2" custScaleX="372432" custScaleY="71756" custLinFactNeighborX="703" custLinFactNeighborY="3488">
        <dgm:presLayoutVars>
          <dgm:bulletEnabled val="1"/>
        </dgm:presLayoutVars>
      </dgm:prSet>
      <dgm:spPr/>
      <dgm:t>
        <a:bodyPr/>
        <a:lstStyle/>
        <a:p>
          <a:endParaRPr lang="es-ES"/>
        </a:p>
      </dgm:t>
    </dgm:pt>
    <dgm:pt modelId="{15F01A67-55AC-4FFE-910F-BA79F5C470E6}" type="pres">
      <dgm:prSet presAssocID="{914324E6-6679-4F9C-AC9A-8FE8E7555A8C}" presName="Name13" presStyleLbl="parChTrans1D2" presStyleIdx="1" presStyleCnt="2"/>
      <dgm:spPr/>
    </dgm:pt>
    <dgm:pt modelId="{C2CEF6B6-99B4-44B0-9DA8-36863656BE4F}" type="pres">
      <dgm:prSet presAssocID="{01818FFB-F3B5-4876-B61E-C1701F67B4D8}" presName="childText" presStyleLbl="bgAcc1" presStyleIdx="1" presStyleCnt="2" custScaleX="372343" custScaleY="129286">
        <dgm:presLayoutVars>
          <dgm:bulletEnabled val="1"/>
        </dgm:presLayoutVars>
      </dgm:prSet>
      <dgm:spPr/>
      <dgm:t>
        <a:bodyPr/>
        <a:lstStyle/>
        <a:p>
          <a:endParaRPr lang="es-ES"/>
        </a:p>
      </dgm:t>
    </dgm:pt>
  </dgm:ptLst>
  <dgm:cxnLst>
    <dgm:cxn modelId="{1E177288-C4A2-4087-AB93-205FCF3D740E}" srcId="{06AB8405-BFD5-454E-AAD8-C0889E45763F}" destId="{2373FC5C-2219-4081-BBBB-31F7AA1297F4}" srcOrd="0" destOrd="0" parTransId="{75AB0528-32C6-4FBD-B14B-EE3E07DED7B1}" sibTransId="{43EBD457-E2F7-40F2-9B18-E3C135C9AD81}"/>
    <dgm:cxn modelId="{DBBAC553-CD4E-4872-85C5-5055418C7D9E}" type="presOf" srcId="{914324E6-6679-4F9C-AC9A-8FE8E7555A8C}" destId="{15F01A67-55AC-4FFE-910F-BA79F5C470E6}" srcOrd="0" destOrd="0" presId="urn:microsoft.com/office/officeart/2005/8/layout/hierarchy3"/>
    <dgm:cxn modelId="{91BA593D-1AA0-442E-B59A-A84DE47E7C38}" type="presOf" srcId="{2373FC5C-2219-4081-BBBB-31F7AA1297F4}" destId="{7D9D8362-795F-4807-B0E5-D63A0ADED89E}" srcOrd="0" destOrd="0" presId="urn:microsoft.com/office/officeart/2005/8/layout/hierarchy3"/>
    <dgm:cxn modelId="{F26E66FA-103A-4127-A259-BA8FC8BF9363}" srcId="{06AB8405-BFD5-454E-AAD8-C0889E45763F}" destId="{01818FFB-F3B5-4876-B61E-C1701F67B4D8}" srcOrd="1" destOrd="0" parTransId="{914324E6-6679-4F9C-AC9A-8FE8E7555A8C}" sibTransId="{6625CC0B-11D5-43B0-B2CD-6246A436513E}"/>
    <dgm:cxn modelId="{BCB497C4-4A84-45D8-8018-6784C984ADDA}" type="presOf" srcId="{06AB8405-BFD5-454E-AAD8-C0889E45763F}" destId="{42B68782-93E2-4BFB-8904-1C8BD38E970E}" srcOrd="0" destOrd="0" presId="urn:microsoft.com/office/officeart/2005/8/layout/hierarchy3"/>
    <dgm:cxn modelId="{D904F3D9-F625-4374-B093-59A7EE2371A5}" type="presOf" srcId="{75AB0528-32C6-4FBD-B14B-EE3E07DED7B1}" destId="{18950A35-BE1C-41B6-91EF-A35213D945A5}" srcOrd="0" destOrd="0" presId="urn:microsoft.com/office/officeart/2005/8/layout/hierarchy3"/>
    <dgm:cxn modelId="{C7CBA5B7-D557-4733-8E43-8455187239CB}" type="presOf" srcId="{CF483770-14CC-4ACC-8D14-4177EB26C2C6}" destId="{371B9DA4-F3BF-4524-BB95-22AC917CF4FC}" srcOrd="0" destOrd="0" presId="urn:microsoft.com/office/officeart/2005/8/layout/hierarchy3"/>
    <dgm:cxn modelId="{BEB164BD-00C4-411B-A0EE-85F913F6488F}" type="presOf" srcId="{06AB8405-BFD5-454E-AAD8-C0889E45763F}" destId="{D4239E34-753C-4AF2-ABE8-E8A917C47D0E}" srcOrd="1" destOrd="0" presId="urn:microsoft.com/office/officeart/2005/8/layout/hierarchy3"/>
    <dgm:cxn modelId="{3D147056-914B-475F-ABA0-E750A719D9CD}" type="presOf" srcId="{01818FFB-F3B5-4876-B61E-C1701F67B4D8}" destId="{C2CEF6B6-99B4-44B0-9DA8-36863656BE4F}" srcOrd="0" destOrd="0" presId="urn:microsoft.com/office/officeart/2005/8/layout/hierarchy3"/>
    <dgm:cxn modelId="{407B633D-4FCD-4EC1-8DDB-919912A9A621}" srcId="{CF483770-14CC-4ACC-8D14-4177EB26C2C6}" destId="{06AB8405-BFD5-454E-AAD8-C0889E45763F}" srcOrd="0" destOrd="0" parTransId="{72604A50-43A3-412B-A755-2EC6173893C3}" sibTransId="{1BAE17B4-4A98-4174-8023-7DD79B1D6BDD}"/>
    <dgm:cxn modelId="{938BD120-CD55-41CB-8A35-8A6347376900}" type="presParOf" srcId="{371B9DA4-F3BF-4524-BB95-22AC917CF4FC}" destId="{221E0BE9-682F-45B4-9062-C13B372B889B}" srcOrd="0" destOrd="0" presId="urn:microsoft.com/office/officeart/2005/8/layout/hierarchy3"/>
    <dgm:cxn modelId="{9C7C19F2-DA0B-4838-80A3-F22ED3AD2E12}" type="presParOf" srcId="{221E0BE9-682F-45B4-9062-C13B372B889B}" destId="{36160A2F-4E4F-4B9E-85E8-82E96AF9E5F8}" srcOrd="0" destOrd="0" presId="urn:microsoft.com/office/officeart/2005/8/layout/hierarchy3"/>
    <dgm:cxn modelId="{EFEEF577-3C04-414D-8A7B-6CD426D9F0C7}" type="presParOf" srcId="{36160A2F-4E4F-4B9E-85E8-82E96AF9E5F8}" destId="{42B68782-93E2-4BFB-8904-1C8BD38E970E}" srcOrd="0" destOrd="0" presId="urn:microsoft.com/office/officeart/2005/8/layout/hierarchy3"/>
    <dgm:cxn modelId="{71E15E41-E28C-48AA-88CA-6A2170C72063}" type="presParOf" srcId="{36160A2F-4E4F-4B9E-85E8-82E96AF9E5F8}" destId="{D4239E34-753C-4AF2-ABE8-E8A917C47D0E}" srcOrd="1" destOrd="0" presId="urn:microsoft.com/office/officeart/2005/8/layout/hierarchy3"/>
    <dgm:cxn modelId="{D6434881-395D-4BB4-B969-C809B546AF11}" type="presParOf" srcId="{221E0BE9-682F-45B4-9062-C13B372B889B}" destId="{CAB601E4-E578-4261-8582-3574F55E6263}" srcOrd="1" destOrd="0" presId="urn:microsoft.com/office/officeart/2005/8/layout/hierarchy3"/>
    <dgm:cxn modelId="{9EDCA059-0F03-4B10-9768-B71C4C65C34E}" type="presParOf" srcId="{CAB601E4-E578-4261-8582-3574F55E6263}" destId="{18950A35-BE1C-41B6-91EF-A35213D945A5}" srcOrd="0" destOrd="0" presId="urn:microsoft.com/office/officeart/2005/8/layout/hierarchy3"/>
    <dgm:cxn modelId="{BA261162-9AE8-4D2E-A375-4D1BFD6E455B}" type="presParOf" srcId="{CAB601E4-E578-4261-8582-3574F55E6263}" destId="{7D9D8362-795F-4807-B0E5-D63A0ADED89E}" srcOrd="1" destOrd="0" presId="urn:microsoft.com/office/officeart/2005/8/layout/hierarchy3"/>
    <dgm:cxn modelId="{833C384B-6BC7-4ABE-A789-A6F7F2C88431}" type="presParOf" srcId="{CAB601E4-E578-4261-8582-3574F55E6263}" destId="{15F01A67-55AC-4FFE-910F-BA79F5C470E6}" srcOrd="2" destOrd="0" presId="urn:microsoft.com/office/officeart/2005/8/layout/hierarchy3"/>
    <dgm:cxn modelId="{62219EA2-C0B5-4B77-8CBC-E3616A43C96D}" type="presParOf" srcId="{CAB601E4-E578-4261-8582-3574F55E6263}" destId="{C2CEF6B6-99B4-44B0-9DA8-36863656BE4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B2F4B-77FA-4A86-A8FE-7D81187E3D75}">
      <dsp:nvSpPr>
        <dsp:cNvPr id="0" name=""/>
        <dsp:cNvSpPr/>
      </dsp:nvSpPr>
      <dsp:spPr>
        <a:xfrm>
          <a:off x="-5797655" y="-887882"/>
          <a:ext cx="6906476" cy="6906476"/>
        </a:xfrm>
        <a:prstGeom prst="blockArc">
          <a:avLst>
            <a:gd name="adj1" fmla="val 18900000"/>
            <a:gd name="adj2" fmla="val 2700000"/>
            <a:gd name="adj3" fmla="val 313"/>
          </a:avLst>
        </a:prstGeom>
        <a:noFill/>
        <a:ln w="15875" cap="flat" cmpd="sng" algn="ctr">
          <a:solidFill>
            <a:schemeClr val="dk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A375CD2-BD20-4073-AF3B-581565B60438}">
      <dsp:nvSpPr>
        <dsp:cNvPr id="0" name=""/>
        <dsp:cNvSpPr/>
      </dsp:nvSpPr>
      <dsp:spPr>
        <a:xfrm>
          <a:off x="359919" y="233242"/>
          <a:ext cx="7492463"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Justificación</a:t>
          </a:r>
          <a:endParaRPr lang="es-ES" sz="2400" kern="1200" dirty="0"/>
        </a:p>
      </dsp:txBody>
      <dsp:txXfrm>
        <a:off x="359919" y="233242"/>
        <a:ext cx="7492463" cy="466279"/>
      </dsp:txXfrm>
    </dsp:sp>
    <dsp:sp modelId="{A9624F7C-A0A7-470E-AE60-01C0CE1B0DFE}">
      <dsp:nvSpPr>
        <dsp:cNvPr id="0" name=""/>
        <dsp:cNvSpPr/>
      </dsp:nvSpPr>
      <dsp:spPr>
        <a:xfrm>
          <a:off x="68495" y="174957"/>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C633AE8-0F72-4474-83CB-672DDAEC8C1E}">
      <dsp:nvSpPr>
        <dsp:cNvPr id="0" name=""/>
        <dsp:cNvSpPr/>
      </dsp:nvSpPr>
      <dsp:spPr>
        <a:xfrm>
          <a:off x="782177" y="933071"/>
          <a:ext cx="7070205"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Objetivos</a:t>
          </a:r>
          <a:endParaRPr lang="es-ES" sz="2400" kern="1200" dirty="0"/>
        </a:p>
      </dsp:txBody>
      <dsp:txXfrm>
        <a:off x="782177" y="933071"/>
        <a:ext cx="7070205" cy="466279"/>
      </dsp:txXfrm>
    </dsp:sp>
    <dsp:sp modelId="{AECC61B7-2F10-41E5-8BC8-F427B385A5BD}">
      <dsp:nvSpPr>
        <dsp:cNvPr id="0" name=""/>
        <dsp:cNvSpPr/>
      </dsp:nvSpPr>
      <dsp:spPr>
        <a:xfrm>
          <a:off x="490752" y="874786"/>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C6B6FA0-53BD-4C6D-A371-031C50170B6C}">
      <dsp:nvSpPr>
        <dsp:cNvPr id="0" name=""/>
        <dsp:cNvSpPr/>
      </dsp:nvSpPr>
      <dsp:spPr>
        <a:xfrm>
          <a:off x="1013572" y="1632387"/>
          <a:ext cx="6838810"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Formulación del problema</a:t>
          </a:r>
          <a:endParaRPr lang="es-ES" sz="2400" kern="1200" dirty="0"/>
        </a:p>
      </dsp:txBody>
      <dsp:txXfrm>
        <a:off x="1013572" y="1632387"/>
        <a:ext cx="6838810" cy="466279"/>
      </dsp:txXfrm>
    </dsp:sp>
    <dsp:sp modelId="{FF2DB67A-2C21-44A1-8D74-50D4C1F2DDA0}">
      <dsp:nvSpPr>
        <dsp:cNvPr id="0" name=""/>
        <dsp:cNvSpPr/>
      </dsp:nvSpPr>
      <dsp:spPr>
        <a:xfrm>
          <a:off x="722147" y="1574102"/>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604E231-7077-4A36-BF64-281A57CE4EE4}">
      <dsp:nvSpPr>
        <dsp:cNvPr id="0" name=""/>
        <dsp:cNvSpPr/>
      </dsp:nvSpPr>
      <dsp:spPr>
        <a:xfrm>
          <a:off x="1087454" y="2332216"/>
          <a:ext cx="6764928"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Marco teórico</a:t>
          </a:r>
          <a:endParaRPr lang="es-ES" sz="2400" kern="1200" dirty="0"/>
        </a:p>
      </dsp:txBody>
      <dsp:txXfrm>
        <a:off x="1087454" y="2332216"/>
        <a:ext cx="6764928" cy="466279"/>
      </dsp:txXfrm>
    </dsp:sp>
    <dsp:sp modelId="{AD3E907A-4987-4518-BCF6-875EB86C7AF6}">
      <dsp:nvSpPr>
        <dsp:cNvPr id="0" name=""/>
        <dsp:cNvSpPr/>
      </dsp:nvSpPr>
      <dsp:spPr>
        <a:xfrm>
          <a:off x="796029" y="2273931"/>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552B2F1-1CA8-4158-9C64-B6993615EB98}">
      <dsp:nvSpPr>
        <dsp:cNvPr id="0" name=""/>
        <dsp:cNvSpPr/>
      </dsp:nvSpPr>
      <dsp:spPr>
        <a:xfrm>
          <a:off x="1013572" y="3032045"/>
          <a:ext cx="6838810"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Metodología</a:t>
          </a:r>
          <a:endParaRPr lang="es-ES" sz="2400" kern="1200" dirty="0"/>
        </a:p>
      </dsp:txBody>
      <dsp:txXfrm>
        <a:off x="1013572" y="3032045"/>
        <a:ext cx="6838810" cy="466279"/>
      </dsp:txXfrm>
    </dsp:sp>
    <dsp:sp modelId="{55A8BFA5-770E-4C76-BD88-45AEE28FF213}">
      <dsp:nvSpPr>
        <dsp:cNvPr id="0" name=""/>
        <dsp:cNvSpPr/>
      </dsp:nvSpPr>
      <dsp:spPr>
        <a:xfrm>
          <a:off x="775221" y="2952329"/>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192A9D5-E152-4E4B-BDB1-F3F878E6D59E}">
      <dsp:nvSpPr>
        <dsp:cNvPr id="0" name=""/>
        <dsp:cNvSpPr/>
      </dsp:nvSpPr>
      <dsp:spPr>
        <a:xfrm>
          <a:off x="782177" y="3731361"/>
          <a:ext cx="7070205"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Resultados</a:t>
          </a:r>
          <a:endParaRPr lang="es-ES" sz="2400" kern="1200" dirty="0"/>
        </a:p>
      </dsp:txBody>
      <dsp:txXfrm>
        <a:off x="782177" y="3731361"/>
        <a:ext cx="7070205" cy="466279"/>
      </dsp:txXfrm>
    </dsp:sp>
    <dsp:sp modelId="{DD9B55C5-B102-48EB-BC1E-CA35F2892580}">
      <dsp:nvSpPr>
        <dsp:cNvPr id="0" name=""/>
        <dsp:cNvSpPr/>
      </dsp:nvSpPr>
      <dsp:spPr>
        <a:xfrm>
          <a:off x="490752" y="3673076"/>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A67CB68-9E41-475B-A6B5-CFECF3B37B78}">
      <dsp:nvSpPr>
        <dsp:cNvPr id="0" name=""/>
        <dsp:cNvSpPr/>
      </dsp:nvSpPr>
      <dsp:spPr>
        <a:xfrm>
          <a:off x="359919" y="4431190"/>
          <a:ext cx="7492463" cy="466279"/>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70109"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Conclusiones y recomendaciones</a:t>
          </a:r>
          <a:endParaRPr lang="es-ES" sz="2400" kern="1200" dirty="0"/>
        </a:p>
      </dsp:txBody>
      <dsp:txXfrm>
        <a:off x="359919" y="4431190"/>
        <a:ext cx="7492463" cy="466279"/>
      </dsp:txXfrm>
    </dsp:sp>
    <dsp:sp modelId="{29C2E190-70C8-42F4-8F9C-E693354147A7}">
      <dsp:nvSpPr>
        <dsp:cNvPr id="0" name=""/>
        <dsp:cNvSpPr/>
      </dsp:nvSpPr>
      <dsp:spPr>
        <a:xfrm>
          <a:off x="68495" y="4372905"/>
          <a:ext cx="582848" cy="582848"/>
        </a:xfrm>
        <a:prstGeom prst="ellipse">
          <a:avLst/>
        </a:prstGeom>
        <a:blipFill rotWithShape="0">
          <a:blip xmlns:r="http://schemas.openxmlformats.org/officeDocument/2006/relationships" r:embed="rId1"/>
          <a:stretch>
            <a:fillRect/>
          </a:stretch>
        </a:blipFill>
        <a:ln w="9525" cap="flat" cmpd="sng" algn="ctr">
          <a:solidFill>
            <a:schemeClr val="dk2">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6A810-73DB-45DA-B7C3-641104116EAA}">
      <dsp:nvSpPr>
        <dsp:cNvPr id="0" name=""/>
        <dsp:cNvSpPr/>
      </dsp:nvSpPr>
      <dsp:spPr>
        <a:xfrm>
          <a:off x="0" y="583974"/>
          <a:ext cx="5141371" cy="5141371"/>
        </a:xfrm>
        <a:prstGeom prst="pie">
          <a:avLst>
            <a:gd name="adj1" fmla="val 5400000"/>
            <a:gd name="adj2" fmla="val 16200000"/>
          </a:avLst>
        </a:prstGeom>
        <a:gradFill rotWithShape="0">
          <a:gsLst>
            <a:gs pos="0">
              <a:schemeClr val="accent6">
                <a:shade val="50000"/>
                <a:hueOff val="0"/>
                <a:satOff val="0"/>
                <a:lumOff val="0"/>
                <a:alphaOff val="0"/>
                <a:tint val="96000"/>
                <a:satMod val="120000"/>
                <a:lumMod val="120000"/>
              </a:schemeClr>
            </a:gs>
            <a:gs pos="100000">
              <a:schemeClr val="accent6">
                <a:shade val="5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6">
              <a:shade val="50000"/>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455A881B-464C-4CC3-B221-3331FE5EE9B6}">
      <dsp:nvSpPr>
        <dsp:cNvPr id="0" name=""/>
        <dsp:cNvSpPr/>
      </dsp:nvSpPr>
      <dsp:spPr>
        <a:xfrm>
          <a:off x="2570685" y="499398"/>
          <a:ext cx="5998266" cy="5141371"/>
        </a:xfrm>
        <a:prstGeom prst="rect">
          <a:avLst/>
        </a:prstGeom>
        <a:solidFill>
          <a:schemeClr val="lt1">
            <a:alpha val="90000"/>
            <a:hueOff val="0"/>
            <a:satOff val="0"/>
            <a:lumOff val="0"/>
            <a:alphaOff val="0"/>
          </a:schemeClr>
        </a:solidFill>
        <a:ln w="9525" cap="flat" cmpd="sng" algn="ctr">
          <a:solidFill>
            <a:schemeClr val="accent6">
              <a:shade val="50000"/>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Bases fisiológicas</a:t>
          </a:r>
          <a:endParaRPr lang="es-ES" sz="1800" kern="1200" dirty="0"/>
        </a:p>
      </dsp:txBody>
      <dsp:txXfrm>
        <a:off x="2570685" y="499398"/>
        <a:ext cx="2999133" cy="1542414"/>
      </dsp:txXfrm>
    </dsp:sp>
    <dsp:sp modelId="{D7A6C87B-A1DC-47FD-99DD-C50C130E05CD}">
      <dsp:nvSpPr>
        <dsp:cNvPr id="0" name=""/>
        <dsp:cNvSpPr/>
      </dsp:nvSpPr>
      <dsp:spPr>
        <a:xfrm>
          <a:off x="899741" y="2126389"/>
          <a:ext cx="3341887" cy="3341887"/>
        </a:xfrm>
        <a:prstGeom prst="pie">
          <a:avLst>
            <a:gd name="adj1" fmla="val 5400000"/>
            <a:gd name="adj2" fmla="val 16200000"/>
          </a:avLst>
        </a:prstGeom>
        <a:gradFill rotWithShape="0">
          <a:gsLst>
            <a:gs pos="0">
              <a:schemeClr val="accent6">
                <a:shade val="50000"/>
                <a:hueOff val="-202828"/>
                <a:satOff val="-29832"/>
                <a:lumOff val="32798"/>
                <a:alphaOff val="0"/>
                <a:tint val="96000"/>
                <a:satMod val="120000"/>
                <a:lumMod val="120000"/>
              </a:schemeClr>
            </a:gs>
            <a:gs pos="100000">
              <a:schemeClr val="accent6">
                <a:shade val="50000"/>
                <a:hueOff val="-202828"/>
                <a:satOff val="-29832"/>
                <a:lumOff val="32798"/>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6">
              <a:shade val="50000"/>
              <a:hueOff val="-202828"/>
              <a:satOff val="-29832"/>
              <a:lumOff val="32798"/>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10279337-3E37-4FF1-8406-D5BA0C107427}">
      <dsp:nvSpPr>
        <dsp:cNvPr id="0" name=""/>
        <dsp:cNvSpPr/>
      </dsp:nvSpPr>
      <dsp:spPr>
        <a:xfrm>
          <a:off x="2570685" y="2126389"/>
          <a:ext cx="5998266" cy="3341887"/>
        </a:xfrm>
        <a:prstGeom prst="rect">
          <a:avLst/>
        </a:prstGeom>
        <a:solidFill>
          <a:schemeClr val="lt1">
            <a:alpha val="90000"/>
            <a:hueOff val="0"/>
            <a:satOff val="0"/>
            <a:lumOff val="0"/>
            <a:alphaOff val="0"/>
          </a:schemeClr>
        </a:solidFill>
        <a:ln w="9525" cap="flat" cmpd="sng" algn="ctr">
          <a:solidFill>
            <a:schemeClr val="accent6">
              <a:shade val="50000"/>
              <a:hueOff val="-202828"/>
              <a:satOff val="-29832"/>
              <a:lumOff val="32798"/>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Componentes de la propiocepción</a:t>
          </a:r>
          <a:endParaRPr lang="es-ES" sz="1800" kern="1200" dirty="0"/>
        </a:p>
      </dsp:txBody>
      <dsp:txXfrm>
        <a:off x="2570685" y="2126389"/>
        <a:ext cx="2999133" cy="1542409"/>
      </dsp:txXfrm>
    </dsp:sp>
    <dsp:sp modelId="{3D6DD3F7-C133-4D02-ABB8-9C0714F72C91}">
      <dsp:nvSpPr>
        <dsp:cNvPr id="0" name=""/>
        <dsp:cNvSpPr/>
      </dsp:nvSpPr>
      <dsp:spPr>
        <a:xfrm>
          <a:off x="1799480" y="3668798"/>
          <a:ext cx="1542409" cy="1542409"/>
        </a:xfrm>
        <a:prstGeom prst="pie">
          <a:avLst>
            <a:gd name="adj1" fmla="val 5400000"/>
            <a:gd name="adj2" fmla="val 16200000"/>
          </a:avLst>
        </a:prstGeom>
        <a:gradFill rotWithShape="0">
          <a:gsLst>
            <a:gs pos="0">
              <a:schemeClr val="accent6">
                <a:shade val="50000"/>
                <a:hueOff val="-202828"/>
                <a:satOff val="-29832"/>
                <a:lumOff val="32798"/>
                <a:alphaOff val="0"/>
                <a:tint val="96000"/>
                <a:satMod val="120000"/>
                <a:lumMod val="120000"/>
              </a:schemeClr>
            </a:gs>
            <a:gs pos="100000">
              <a:schemeClr val="accent6">
                <a:shade val="50000"/>
                <a:hueOff val="-202828"/>
                <a:satOff val="-29832"/>
                <a:lumOff val="32798"/>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6">
              <a:shade val="50000"/>
              <a:hueOff val="-202828"/>
              <a:satOff val="-29832"/>
              <a:lumOff val="32798"/>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4902DCCB-7668-4B51-A897-7FCD65E3495D}">
      <dsp:nvSpPr>
        <dsp:cNvPr id="0" name=""/>
        <dsp:cNvSpPr/>
      </dsp:nvSpPr>
      <dsp:spPr>
        <a:xfrm>
          <a:off x="2570685" y="3668798"/>
          <a:ext cx="5998266" cy="1542409"/>
        </a:xfrm>
        <a:prstGeom prst="rect">
          <a:avLst/>
        </a:prstGeom>
        <a:solidFill>
          <a:schemeClr val="lt1">
            <a:alpha val="90000"/>
            <a:hueOff val="0"/>
            <a:satOff val="0"/>
            <a:lumOff val="0"/>
            <a:alphaOff val="0"/>
          </a:schemeClr>
        </a:solidFill>
        <a:ln w="9525" cap="flat" cmpd="sng" algn="ctr">
          <a:solidFill>
            <a:schemeClr val="accent6">
              <a:shade val="50000"/>
              <a:hueOff val="-202828"/>
              <a:satOff val="-29832"/>
              <a:lumOff val="32798"/>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Importancia y beneficios de la propiocepción</a:t>
          </a:r>
          <a:endParaRPr lang="es-ES" sz="1800" kern="1200" dirty="0"/>
        </a:p>
      </dsp:txBody>
      <dsp:txXfrm>
        <a:off x="2570685" y="3668798"/>
        <a:ext cx="2999133" cy="1542409"/>
      </dsp:txXfrm>
    </dsp:sp>
    <dsp:sp modelId="{B4032F91-7FC7-42F2-8361-5DE1D91804DB}">
      <dsp:nvSpPr>
        <dsp:cNvPr id="0" name=""/>
        <dsp:cNvSpPr/>
      </dsp:nvSpPr>
      <dsp:spPr>
        <a:xfrm>
          <a:off x="5569818" y="583974"/>
          <a:ext cx="2999133" cy="1542414"/>
        </a:xfrm>
        <a:prstGeom prst="rect">
          <a:avLst/>
        </a:prstGeom>
        <a:noFill/>
        <a:ln w="9525" cap="flat" cmpd="sng" algn="ctr">
          <a:no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Producción de procesos sinápticos</a:t>
          </a:r>
          <a:endParaRPr lang="es-ES" sz="1400" kern="1200" dirty="0"/>
        </a:p>
        <a:p>
          <a:pPr marL="114300" lvl="1" indent="-114300" algn="l" defTabSz="622300">
            <a:lnSpc>
              <a:spcPct val="90000"/>
            </a:lnSpc>
            <a:spcBef>
              <a:spcPct val="0"/>
            </a:spcBef>
            <a:spcAft>
              <a:spcPct val="15000"/>
            </a:spcAft>
            <a:buChar char="••"/>
          </a:pPr>
          <a:r>
            <a:rPr lang="es-EC" sz="1400" kern="1200" dirty="0" smtClean="0"/>
            <a:t>Experiencia</a:t>
          </a:r>
          <a:endParaRPr lang="es-ES" sz="1400" kern="1200" dirty="0"/>
        </a:p>
        <a:p>
          <a:pPr marL="114300" lvl="1" indent="-114300" algn="l" defTabSz="622300">
            <a:lnSpc>
              <a:spcPct val="90000"/>
            </a:lnSpc>
            <a:spcBef>
              <a:spcPct val="0"/>
            </a:spcBef>
            <a:spcAft>
              <a:spcPct val="15000"/>
            </a:spcAft>
            <a:buChar char="••"/>
          </a:pPr>
          <a:r>
            <a:rPr lang="es-EC" sz="1400" kern="1200" dirty="0" smtClean="0"/>
            <a:t>Propioceptores</a:t>
          </a:r>
          <a:endParaRPr lang="es-ES" sz="1400" kern="1200" dirty="0"/>
        </a:p>
      </dsp:txBody>
      <dsp:txXfrm>
        <a:off x="5569818" y="583974"/>
        <a:ext cx="2999133" cy="1542414"/>
      </dsp:txXfrm>
    </dsp:sp>
    <dsp:sp modelId="{A0D6DE77-44F0-4323-8131-2396633A3670}">
      <dsp:nvSpPr>
        <dsp:cNvPr id="0" name=""/>
        <dsp:cNvSpPr/>
      </dsp:nvSpPr>
      <dsp:spPr>
        <a:xfrm>
          <a:off x="5569818" y="2126389"/>
          <a:ext cx="2999133" cy="1542409"/>
        </a:xfrm>
        <a:prstGeom prst="rect">
          <a:avLst/>
        </a:prstGeom>
        <a:noFill/>
        <a:ln w="9525" cap="flat" cmpd="sng" algn="ctr">
          <a:no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err="1" smtClean="0"/>
            <a:t>Estatestesia</a:t>
          </a:r>
          <a:endParaRPr lang="es-ES" sz="1600" kern="1200" dirty="0"/>
        </a:p>
        <a:p>
          <a:pPr marL="171450" lvl="1" indent="-171450" algn="l" defTabSz="711200">
            <a:lnSpc>
              <a:spcPct val="90000"/>
            </a:lnSpc>
            <a:spcBef>
              <a:spcPct val="0"/>
            </a:spcBef>
            <a:spcAft>
              <a:spcPct val="15000"/>
            </a:spcAft>
            <a:buChar char="••"/>
          </a:pPr>
          <a:r>
            <a:rPr lang="es-EC" sz="1600" kern="1200" dirty="0" smtClean="0"/>
            <a:t>Cinestesia</a:t>
          </a:r>
          <a:endParaRPr lang="es-ES" sz="1600" kern="1200" dirty="0"/>
        </a:p>
        <a:p>
          <a:pPr marL="171450" lvl="1" indent="-171450" algn="l" defTabSz="711200">
            <a:lnSpc>
              <a:spcPct val="90000"/>
            </a:lnSpc>
            <a:spcBef>
              <a:spcPct val="0"/>
            </a:spcBef>
            <a:spcAft>
              <a:spcPct val="15000"/>
            </a:spcAft>
            <a:buChar char="••"/>
          </a:pPr>
          <a:r>
            <a:rPr lang="es-EC" sz="1600" kern="1200" dirty="0" smtClean="0"/>
            <a:t>Actividades efectoras</a:t>
          </a:r>
          <a:endParaRPr lang="es-ES" sz="1600" kern="1200" dirty="0"/>
        </a:p>
      </dsp:txBody>
      <dsp:txXfrm>
        <a:off x="5569818" y="2126389"/>
        <a:ext cx="2999133" cy="1542409"/>
      </dsp:txXfrm>
    </dsp:sp>
    <dsp:sp modelId="{587082A9-4A15-4399-9FC2-504A10EB8313}">
      <dsp:nvSpPr>
        <dsp:cNvPr id="0" name=""/>
        <dsp:cNvSpPr/>
      </dsp:nvSpPr>
      <dsp:spPr>
        <a:xfrm>
          <a:off x="5569818" y="3668798"/>
          <a:ext cx="2999133" cy="1542409"/>
        </a:xfrm>
        <a:prstGeom prst="rect">
          <a:avLst/>
        </a:prstGeom>
        <a:noFill/>
        <a:ln w="9525" cap="flat" cmpd="sng" algn="ctr">
          <a:no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Fuerza, Procesos reflejos</a:t>
          </a:r>
          <a:endParaRPr lang="es-ES" sz="1400" kern="1200" dirty="0"/>
        </a:p>
        <a:p>
          <a:pPr marL="114300" lvl="1" indent="-114300" algn="l" defTabSz="622300">
            <a:lnSpc>
              <a:spcPct val="90000"/>
            </a:lnSpc>
            <a:spcBef>
              <a:spcPct val="0"/>
            </a:spcBef>
            <a:spcAft>
              <a:spcPct val="15000"/>
            </a:spcAft>
            <a:buChar char="••"/>
          </a:pPr>
          <a:r>
            <a:rPr lang="es-EC" sz="1400" kern="1200" dirty="0" smtClean="0"/>
            <a:t>Flexibilidad, Coordinación</a:t>
          </a:r>
          <a:endParaRPr lang="es-ES" sz="1400" kern="1200" dirty="0"/>
        </a:p>
        <a:p>
          <a:pPr marL="114300" lvl="1" indent="-114300" algn="l" defTabSz="622300">
            <a:lnSpc>
              <a:spcPct val="90000"/>
            </a:lnSpc>
            <a:spcBef>
              <a:spcPct val="0"/>
            </a:spcBef>
            <a:spcAft>
              <a:spcPct val="15000"/>
            </a:spcAft>
            <a:buChar char="••"/>
          </a:pPr>
          <a:r>
            <a:rPr lang="es-EC" sz="1400" kern="1200" dirty="0" smtClean="0"/>
            <a:t>Regulación espacio temporal</a:t>
          </a:r>
          <a:endParaRPr lang="es-ES" sz="1400" kern="1200" dirty="0"/>
        </a:p>
        <a:p>
          <a:pPr marL="114300" lvl="1" indent="-114300" algn="l" defTabSz="622300">
            <a:lnSpc>
              <a:spcPct val="90000"/>
            </a:lnSpc>
            <a:spcBef>
              <a:spcPct val="0"/>
            </a:spcBef>
            <a:spcAft>
              <a:spcPct val="15000"/>
            </a:spcAft>
            <a:buChar char="••"/>
          </a:pPr>
          <a:r>
            <a:rPr lang="es-EC" sz="1400" kern="1200" dirty="0" smtClean="0"/>
            <a:t>Equilibrio, orientación espacial</a:t>
          </a:r>
          <a:endParaRPr lang="es-ES" sz="1400" kern="1200" dirty="0"/>
        </a:p>
        <a:p>
          <a:pPr marL="114300" lvl="1" indent="-114300" algn="l" defTabSz="622300">
            <a:lnSpc>
              <a:spcPct val="90000"/>
            </a:lnSpc>
            <a:spcBef>
              <a:spcPct val="0"/>
            </a:spcBef>
            <a:spcAft>
              <a:spcPct val="15000"/>
            </a:spcAft>
            <a:buChar char="••"/>
          </a:pPr>
          <a:r>
            <a:rPr lang="es-EC" sz="1400" kern="1200" dirty="0" smtClean="0"/>
            <a:t>Ritmo</a:t>
          </a:r>
          <a:endParaRPr lang="es-ES" sz="1400" kern="1200" dirty="0"/>
        </a:p>
      </dsp:txBody>
      <dsp:txXfrm>
        <a:off x="5569818" y="3668798"/>
        <a:ext cx="2999133" cy="15424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382F9-A839-44AB-9100-FAB74AB0058C}">
      <dsp:nvSpPr>
        <dsp:cNvPr id="0" name=""/>
        <dsp:cNvSpPr/>
      </dsp:nvSpPr>
      <dsp:spPr>
        <a:xfrm>
          <a:off x="3369974" y="1683"/>
          <a:ext cx="5054961" cy="1843211"/>
        </a:xfrm>
        <a:prstGeom prst="rightArrow">
          <a:avLst>
            <a:gd name="adj1" fmla="val 75000"/>
            <a:gd name="adj2" fmla="val 50000"/>
          </a:avLst>
        </a:prstGeom>
        <a:solidFill>
          <a:schemeClr val="accent6">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s-EC" sz="2800" kern="1200" dirty="0" smtClean="0"/>
            <a:t>Equilibrio</a:t>
          </a:r>
          <a:endParaRPr lang="es-ES" sz="2800" kern="1200" dirty="0"/>
        </a:p>
        <a:p>
          <a:pPr marL="285750" lvl="1" indent="-285750" algn="l" defTabSz="1244600">
            <a:lnSpc>
              <a:spcPct val="90000"/>
            </a:lnSpc>
            <a:spcBef>
              <a:spcPct val="0"/>
            </a:spcBef>
            <a:spcAft>
              <a:spcPct val="15000"/>
            </a:spcAft>
            <a:buChar char="••"/>
          </a:pPr>
          <a:r>
            <a:rPr lang="es-EC" sz="2800" kern="1200" dirty="0" smtClean="0"/>
            <a:t>Orientación espacial</a:t>
          </a:r>
          <a:endParaRPr lang="es-ES" sz="2800" kern="1200" dirty="0"/>
        </a:p>
      </dsp:txBody>
      <dsp:txXfrm>
        <a:off x="3369974" y="232084"/>
        <a:ext cx="4363757" cy="1382409"/>
      </dsp:txXfrm>
    </dsp:sp>
    <dsp:sp modelId="{E736971E-273E-484E-A368-0B41B958BED8}">
      <dsp:nvSpPr>
        <dsp:cNvPr id="0" name=""/>
        <dsp:cNvSpPr/>
      </dsp:nvSpPr>
      <dsp:spPr>
        <a:xfrm>
          <a:off x="0" y="109369"/>
          <a:ext cx="3369974" cy="1627840"/>
        </a:xfrm>
        <a:prstGeom prst="roundRect">
          <a:avLst/>
        </a:prstGeom>
        <a:gradFill rotWithShape="0">
          <a:gsLst>
            <a:gs pos="0">
              <a:schemeClr val="accent6">
                <a:alpha val="90000"/>
                <a:hueOff val="0"/>
                <a:satOff val="0"/>
                <a:lumOff val="0"/>
                <a:alphaOff val="0"/>
                <a:tint val="0"/>
              </a:schemeClr>
            </a:gs>
            <a:gs pos="44000">
              <a:schemeClr val="accent6">
                <a:alpha val="90000"/>
                <a:hueOff val="0"/>
                <a:satOff val="0"/>
                <a:lumOff val="0"/>
                <a:alphaOff val="0"/>
                <a:tint val="60000"/>
                <a:satMod val="120000"/>
              </a:schemeClr>
            </a:gs>
            <a:gs pos="100000">
              <a:schemeClr val="accent6">
                <a:alpha val="90000"/>
                <a:hueOff val="0"/>
                <a:satOff val="0"/>
                <a:lumOff val="0"/>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kern="1200" dirty="0" smtClean="0"/>
            <a:t>Dependiente</a:t>
          </a:r>
          <a:endParaRPr lang="es-ES" sz="2800" kern="1200" dirty="0"/>
        </a:p>
      </dsp:txBody>
      <dsp:txXfrm>
        <a:off x="79465" y="188834"/>
        <a:ext cx="3211044" cy="1468910"/>
      </dsp:txXfrm>
    </dsp:sp>
    <dsp:sp modelId="{D122D2DF-7066-4117-B854-3EC8782E1CE9}">
      <dsp:nvSpPr>
        <dsp:cNvPr id="0" name=""/>
        <dsp:cNvSpPr/>
      </dsp:nvSpPr>
      <dsp:spPr>
        <a:xfrm>
          <a:off x="3369974" y="2223343"/>
          <a:ext cx="5054961" cy="1749847"/>
        </a:xfrm>
        <a:prstGeom prst="rightArrow">
          <a:avLst>
            <a:gd name="adj1" fmla="val 75000"/>
            <a:gd name="adj2" fmla="val 50000"/>
          </a:avLst>
        </a:prstGeom>
        <a:solidFill>
          <a:schemeClr val="accent6">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endParaRPr lang="es-ES" sz="2800" kern="1200" dirty="0"/>
        </a:p>
        <a:p>
          <a:pPr marL="285750" lvl="1" indent="-285750" algn="l" defTabSz="1244600">
            <a:lnSpc>
              <a:spcPct val="90000"/>
            </a:lnSpc>
            <a:spcBef>
              <a:spcPct val="0"/>
            </a:spcBef>
            <a:spcAft>
              <a:spcPct val="15000"/>
            </a:spcAft>
            <a:buChar char="••"/>
          </a:pPr>
          <a:r>
            <a:rPr lang="es-EC" sz="2800" kern="1200" dirty="0" smtClean="0"/>
            <a:t>Propiocepción</a:t>
          </a:r>
          <a:endParaRPr lang="es-ES" sz="2800" kern="1200" dirty="0"/>
        </a:p>
      </dsp:txBody>
      <dsp:txXfrm>
        <a:off x="3369974" y="2442074"/>
        <a:ext cx="4398768" cy="1312385"/>
      </dsp:txXfrm>
    </dsp:sp>
    <dsp:sp modelId="{22E5AF1E-8F0F-4751-9157-AAE7965E23DA}">
      <dsp:nvSpPr>
        <dsp:cNvPr id="0" name=""/>
        <dsp:cNvSpPr/>
      </dsp:nvSpPr>
      <dsp:spPr>
        <a:xfrm>
          <a:off x="0" y="2134217"/>
          <a:ext cx="3369974" cy="1928098"/>
        </a:xfrm>
        <a:prstGeom prst="roundRect">
          <a:avLst/>
        </a:prstGeom>
        <a:gradFill rotWithShape="0">
          <a:gsLst>
            <a:gs pos="0">
              <a:schemeClr val="accent6">
                <a:alpha val="90000"/>
                <a:hueOff val="0"/>
                <a:satOff val="0"/>
                <a:lumOff val="0"/>
                <a:alphaOff val="-40000"/>
                <a:tint val="0"/>
              </a:schemeClr>
            </a:gs>
            <a:gs pos="44000">
              <a:schemeClr val="accent6">
                <a:alpha val="90000"/>
                <a:hueOff val="0"/>
                <a:satOff val="0"/>
                <a:lumOff val="0"/>
                <a:alphaOff val="-40000"/>
                <a:tint val="60000"/>
                <a:satMod val="120000"/>
              </a:schemeClr>
            </a:gs>
            <a:gs pos="100000">
              <a:schemeClr val="accent6">
                <a:alpha val="90000"/>
                <a:hueOff val="0"/>
                <a:satOff val="0"/>
                <a:lumOff val="0"/>
                <a:alphaOff val="-4000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kern="1200" dirty="0" smtClean="0"/>
            <a:t>Independiente</a:t>
          </a:r>
          <a:endParaRPr lang="es-ES" sz="2800" kern="1200" dirty="0"/>
        </a:p>
      </dsp:txBody>
      <dsp:txXfrm>
        <a:off x="94122" y="2228339"/>
        <a:ext cx="3181730" cy="17398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8FF2B-1273-4E44-BAC8-D024CC88A612}">
      <dsp:nvSpPr>
        <dsp:cNvPr id="0" name=""/>
        <dsp:cNvSpPr/>
      </dsp:nvSpPr>
      <dsp:spPr>
        <a:xfrm rot="5400000">
          <a:off x="4609727" y="-1791249"/>
          <a:ext cx="965357" cy="4792852"/>
        </a:xfrm>
        <a:prstGeom prst="round2SameRect">
          <a:avLst/>
        </a:prstGeom>
        <a:solidFill>
          <a:schemeClr val="accent5">
            <a:alpha val="90000"/>
            <a:tint val="55000"/>
            <a:hueOff val="0"/>
            <a:satOff val="0"/>
            <a:lumOff val="0"/>
            <a:alphaOff val="0"/>
          </a:schemeClr>
        </a:solidFill>
        <a:ln w="9525" cap="flat" cmpd="sng" algn="ctr">
          <a:solidFill>
            <a:schemeClr val="accent5">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smtClean="0"/>
            <a:t>Proceso investigativ0 de observación y control del avance </a:t>
          </a:r>
          <a:endParaRPr lang="es-ES" sz="1700" kern="1200" dirty="0"/>
        </a:p>
      </dsp:txBody>
      <dsp:txXfrm rot="-5400000">
        <a:off x="2695980" y="169623"/>
        <a:ext cx="4745727" cy="871107"/>
      </dsp:txXfrm>
    </dsp:sp>
    <dsp:sp modelId="{665B16A5-83FE-4E14-B746-EAF8583F5E94}">
      <dsp:nvSpPr>
        <dsp:cNvPr id="0" name=""/>
        <dsp:cNvSpPr/>
      </dsp:nvSpPr>
      <dsp:spPr>
        <a:xfrm>
          <a:off x="0" y="1828"/>
          <a:ext cx="2695979" cy="1206696"/>
        </a:xfrm>
        <a:prstGeom prst="roundRect">
          <a:avLst/>
        </a:prstGeom>
        <a:gradFill rotWithShape="0">
          <a:gsLst>
            <a:gs pos="0">
              <a:schemeClr val="accent5">
                <a:shade val="50000"/>
                <a:hueOff val="0"/>
                <a:satOff val="0"/>
                <a:lumOff val="0"/>
                <a:alphaOff val="0"/>
                <a:tint val="0"/>
              </a:schemeClr>
            </a:gs>
            <a:gs pos="44000">
              <a:schemeClr val="accent5">
                <a:shade val="50000"/>
                <a:hueOff val="0"/>
                <a:satOff val="0"/>
                <a:lumOff val="0"/>
                <a:alphaOff val="0"/>
                <a:tint val="60000"/>
                <a:satMod val="120000"/>
              </a:schemeClr>
            </a:gs>
            <a:gs pos="100000">
              <a:schemeClr val="accent5">
                <a:shade val="50000"/>
                <a:hueOff val="0"/>
                <a:satOff val="0"/>
                <a:lumOff val="0"/>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kern="1200" dirty="0" smtClean="0"/>
            <a:t>De campo</a:t>
          </a:r>
          <a:endParaRPr lang="es-ES" sz="2000" kern="1200" dirty="0"/>
        </a:p>
      </dsp:txBody>
      <dsp:txXfrm>
        <a:off x="58906" y="60734"/>
        <a:ext cx="2578167" cy="1088884"/>
      </dsp:txXfrm>
    </dsp:sp>
    <dsp:sp modelId="{BAC47C91-8A8B-4AB8-A181-64A7DA625377}">
      <dsp:nvSpPr>
        <dsp:cNvPr id="0" name=""/>
        <dsp:cNvSpPr/>
      </dsp:nvSpPr>
      <dsp:spPr>
        <a:xfrm rot="5400000">
          <a:off x="4609727" y="-524218"/>
          <a:ext cx="965357" cy="4792852"/>
        </a:xfrm>
        <a:prstGeom prst="round2SameRect">
          <a:avLst/>
        </a:prstGeom>
        <a:solidFill>
          <a:schemeClr val="accent5">
            <a:alpha val="90000"/>
            <a:tint val="55000"/>
            <a:hueOff val="0"/>
            <a:satOff val="0"/>
            <a:lumOff val="0"/>
            <a:alphaOff val="0"/>
          </a:schemeClr>
        </a:solidFill>
        <a:ln w="9525" cap="flat" cmpd="sng" algn="ctr">
          <a:solidFill>
            <a:schemeClr val="accent5">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smtClean="0"/>
            <a:t>Observación documental</a:t>
          </a:r>
          <a:endParaRPr lang="es-ES" sz="1700" kern="1200" dirty="0"/>
        </a:p>
        <a:p>
          <a:pPr marL="171450" lvl="1" indent="-171450" algn="l" defTabSz="755650">
            <a:lnSpc>
              <a:spcPct val="90000"/>
            </a:lnSpc>
            <a:spcBef>
              <a:spcPct val="0"/>
            </a:spcBef>
            <a:spcAft>
              <a:spcPct val="15000"/>
            </a:spcAft>
            <a:buChar char="••"/>
          </a:pPr>
          <a:r>
            <a:rPr lang="es-EC" sz="1700" kern="1200" dirty="0" smtClean="0"/>
            <a:t>Estadístico</a:t>
          </a:r>
          <a:endParaRPr lang="es-ES" sz="1700" kern="1200" dirty="0"/>
        </a:p>
      </dsp:txBody>
      <dsp:txXfrm rot="-5400000">
        <a:off x="2695980" y="1436654"/>
        <a:ext cx="4745727" cy="871107"/>
      </dsp:txXfrm>
    </dsp:sp>
    <dsp:sp modelId="{FE9B4FFE-2398-4982-9CED-EEB18D64AE2A}">
      <dsp:nvSpPr>
        <dsp:cNvPr id="0" name=""/>
        <dsp:cNvSpPr/>
      </dsp:nvSpPr>
      <dsp:spPr>
        <a:xfrm>
          <a:off x="0" y="1268859"/>
          <a:ext cx="2695979" cy="1206696"/>
        </a:xfrm>
        <a:prstGeom prst="roundRect">
          <a:avLst/>
        </a:prstGeom>
        <a:gradFill rotWithShape="0">
          <a:gsLst>
            <a:gs pos="0">
              <a:schemeClr val="accent5">
                <a:shade val="50000"/>
                <a:hueOff val="119636"/>
                <a:satOff val="5745"/>
                <a:lumOff val="25197"/>
                <a:alphaOff val="0"/>
                <a:tint val="0"/>
              </a:schemeClr>
            </a:gs>
            <a:gs pos="44000">
              <a:schemeClr val="accent5">
                <a:shade val="50000"/>
                <a:hueOff val="119636"/>
                <a:satOff val="5745"/>
                <a:lumOff val="25197"/>
                <a:alphaOff val="0"/>
                <a:tint val="60000"/>
                <a:satMod val="120000"/>
              </a:schemeClr>
            </a:gs>
            <a:gs pos="100000">
              <a:schemeClr val="accent5">
                <a:shade val="50000"/>
                <a:hueOff val="119636"/>
                <a:satOff val="5745"/>
                <a:lumOff val="25197"/>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kern="1200" dirty="0" smtClean="0"/>
            <a:t>Recolección de datos</a:t>
          </a:r>
          <a:endParaRPr lang="es-ES" sz="2000" kern="1200" dirty="0"/>
        </a:p>
      </dsp:txBody>
      <dsp:txXfrm>
        <a:off x="58906" y="1327765"/>
        <a:ext cx="2578167" cy="1088884"/>
      </dsp:txXfrm>
    </dsp:sp>
    <dsp:sp modelId="{06D1607B-8AEE-4E30-B3B7-6C630B381FD7}">
      <dsp:nvSpPr>
        <dsp:cNvPr id="0" name=""/>
        <dsp:cNvSpPr/>
      </dsp:nvSpPr>
      <dsp:spPr>
        <a:xfrm rot="5400000">
          <a:off x="4609727" y="742813"/>
          <a:ext cx="965357" cy="4792852"/>
        </a:xfrm>
        <a:prstGeom prst="round2SameRect">
          <a:avLst/>
        </a:prstGeom>
        <a:solidFill>
          <a:schemeClr val="accent5">
            <a:alpha val="90000"/>
            <a:tint val="55000"/>
            <a:hueOff val="0"/>
            <a:satOff val="0"/>
            <a:lumOff val="0"/>
            <a:alphaOff val="0"/>
          </a:schemeClr>
        </a:solidFill>
        <a:ln w="9525" cap="flat" cmpd="sng" algn="ctr">
          <a:solidFill>
            <a:schemeClr val="accent5">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smtClean="0"/>
            <a:t>Test físicos</a:t>
          </a:r>
          <a:endParaRPr lang="es-ES" sz="1700" kern="1200" dirty="0"/>
        </a:p>
        <a:p>
          <a:pPr marL="171450" lvl="1" indent="-171450" algn="l" defTabSz="755650">
            <a:lnSpc>
              <a:spcPct val="90000"/>
            </a:lnSpc>
            <a:spcBef>
              <a:spcPct val="0"/>
            </a:spcBef>
            <a:spcAft>
              <a:spcPct val="15000"/>
            </a:spcAft>
            <a:buChar char="••"/>
          </a:pPr>
          <a:r>
            <a:rPr lang="es-EC" sz="1700" kern="1200" dirty="0" smtClean="0"/>
            <a:t>Fichas de evaluación</a:t>
          </a:r>
          <a:endParaRPr lang="es-ES" sz="1700" kern="1200" dirty="0"/>
        </a:p>
        <a:p>
          <a:pPr marL="171450" lvl="1" indent="-171450" algn="l" defTabSz="755650">
            <a:lnSpc>
              <a:spcPct val="90000"/>
            </a:lnSpc>
            <a:spcBef>
              <a:spcPct val="0"/>
            </a:spcBef>
            <a:spcAft>
              <a:spcPct val="15000"/>
            </a:spcAft>
            <a:buChar char="••"/>
          </a:pPr>
          <a:r>
            <a:rPr lang="es-EC" sz="1700" kern="1200" dirty="0" smtClean="0"/>
            <a:t>Materiales</a:t>
          </a:r>
          <a:endParaRPr lang="es-ES" sz="1700" kern="1200" dirty="0"/>
        </a:p>
      </dsp:txBody>
      <dsp:txXfrm rot="-5400000">
        <a:off x="2695980" y="2703686"/>
        <a:ext cx="4745727" cy="871107"/>
      </dsp:txXfrm>
    </dsp:sp>
    <dsp:sp modelId="{294277D1-0DB5-4DD3-A2E4-0F2CEBDE9C2E}">
      <dsp:nvSpPr>
        <dsp:cNvPr id="0" name=""/>
        <dsp:cNvSpPr/>
      </dsp:nvSpPr>
      <dsp:spPr>
        <a:xfrm>
          <a:off x="0" y="2535891"/>
          <a:ext cx="2695979" cy="1206696"/>
        </a:xfrm>
        <a:prstGeom prst="roundRect">
          <a:avLst/>
        </a:prstGeom>
        <a:gradFill rotWithShape="0">
          <a:gsLst>
            <a:gs pos="0">
              <a:schemeClr val="accent5">
                <a:shade val="50000"/>
                <a:hueOff val="119636"/>
                <a:satOff val="5745"/>
                <a:lumOff val="25197"/>
                <a:alphaOff val="0"/>
                <a:tint val="0"/>
              </a:schemeClr>
            </a:gs>
            <a:gs pos="44000">
              <a:schemeClr val="accent5">
                <a:shade val="50000"/>
                <a:hueOff val="119636"/>
                <a:satOff val="5745"/>
                <a:lumOff val="25197"/>
                <a:alphaOff val="0"/>
                <a:tint val="60000"/>
                <a:satMod val="120000"/>
              </a:schemeClr>
            </a:gs>
            <a:gs pos="100000">
              <a:schemeClr val="accent5">
                <a:shade val="50000"/>
                <a:hueOff val="119636"/>
                <a:satOff val="5745"/>
                <a:lumOff val="25197"/>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C" sz="2000" kern="1200" dirty="0" smtClean="0"/>
            <a:t>Instrumentos</a:t>
          </a:r>
          <a:endParaRPr lang="es-ES" sz="2000" kern="1200" dirty="0"/>
        </a:p>
      </dsp:txBody>
      <dsp:txXfrm>
        <a:off x="58906" y="2594797"/>
        <a:ext cx="2578167" cy="10888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CF07F-8596-498C-A27A-192905A2C8FC}">
      <dsp:nvSpPr>
        <dsp:cNvPr id="0" name=""/>
        <dsp:cNvSpPr/>
      </dsp:nvSpPr>
      <dsp:spPr>
        <a:xfrm>
          <a:off x="0" y="464019"/>
          <a:ext cx="8352928" cy="7812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6C138F3-1FA0-4FBF-9AC0-59591E6019E0}">
      <dsp:nvSpPr>
        <dsp:cNvPr id="0" name=""/>
        <dsp:cNvSpPr/>
      </dsp:nvSpPr>
      <dsp:spPr>
        <a:xfrm>
          <a:off x="417646" y="6459"/>
          <a:ext cx="7719216"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La presente investigación demostró tanto en el aspecto cuantitativo como  cualitativo que el  programa de  actividades propioceptivas  para personas con discapacidad auditiva del INAL tuvo una incidencia positiva contribuyendo en la mejoría del equilibrio y orientación espacial.</a:t>
          </a:r>
          <a:endParaRPr lang="es-ES" sz="1400" kern="1200" dirty="0"/>
        </a:p>
      </dsp:txBody>
      <dsp:txXfrm>
        <a:off x="462318" y="51131"/>
        <a:ext cx="7629872" cy="825776"/>
      </dsp:txXfrm>
    </dsp:sp>
    <dsp:sp modelId="{A9219878-5B5C-430A-8136-7911A2E60EFE}">
      <dsp:nvSpPr>
        <dsp:cNvPr id="0" name=""/>
        <dsp:cNvSpPr/>
      </dsp:nvSpPr>
      <dsp:spPr>
        <a:xfrm>
          <a:off x="0" y="1870179"/>
          <a:ext cx="8352928" cy="7812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4F3E801-8359-4386-805F-C922EF3C7E7F}">
      <dsp:nvSpPr>
        <dsp:cNvPr id="0" name=""/>
        <dsp:cNvSpPr/>
      </dsp:nvSpPr>
      <dsp:spPr>
        <a:xfrm>
          <a:off x="417646" y="1412619"/>
          <a:ext cx="7719274"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El equilibrio  dinámico es el que muestra un mayor  progreso en  la población investigada presentando un avance del 23% en relación al desempeño de la calificación del equilibrio dinámico siendo los más destacados los jóvenes con edades superiores a los 11 años, siendo más notorio en el género  masculino y en las personas con sordera severa.</a:t>
          </a:r>
          <a:endParaRPr lang="es-ES" sz="1400" kern="1200" dirty="0"/>
        </a:p>
      </dsp:txBody>
      <dsp:txXfrm>
        <a:off x="462318" y="1457291"/>
        <a:ext cx="7629930" cy="825776"/>
      </dsp:txXfrm>
    </dsp:sp>
    <dsp:sp modelId="{3BD181C2-C7FD-49B0-A64B-A6D2FFC40DE4}">
      <dsp:nvSpPr>
        <dsp:cNvPr id="0" name=""/>
        <dsp:cNvSpPr/>
      </dsp:nvSpPr>
      <dsp:spPr>
        <a:xfrm>
          <a:off x="0" y="3276340"/>
          <a:ext cx="8352928" cy="7812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43BB7A9-D143-4A90-8D1C-D7B30C9CFB43}">
      <dsp:nvSpPr>
        <dsp:cNvPr id="0" name=""/>
        <dsp:cNvSpPr/>
      </dsp:nvSpPr>
      <dsp:spPr>
        <a:xfrm>
          <a:off x="417646" y="2818780"/>
          <a:ext cx="7673024"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El equilibrio estático  presenta una mejoría del 19% en el desempeño siendo los niños menores a los 11 años quienes presentan un mayor avance con un 23%, por otro lado las personas con sordera profunda son quienes se destacan al igual que el género  masculino por una diferencia mínima.</a:t>
          </a:r>
          <a:endParaRPr lang="es-ES" sz="1400" kern="1200" dirty="0"/>
        </a:p>
      </dsp:txBody>
      <dsp:txXfrm>
        <a:off x="462318" y="2863452"/>
        <a:ext cx="7583680" cy="8257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CF07F-8596-498C-A27A-192905A2C8FC}">
      <dsp:nvSpPr>
        <dsp:cNvPr id="0" name=""/>
        <dsp:cNvSpPr/>
      </dsp:nvSpPr>
      <dsp:spPr>
        <a:xfrm>
          <a:off x="0" y="396913"/>
          <a:ext cx="8352928" cy="6048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6C138F3-1FA0-4FBF-9AC0-59591E6019E0}">
      <dsp:nvSpPr>
        <dsp:cNvPr id="0" name=""/>
        <dsp:cNvSpPr/>
      </dsp:nvSpPr>
      <dsp:spPr>
        <a:xfrm>
          <a:off x="417646" y="42673"/>
          <a:ext cx="7719216" cy="708479"/>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El equilibrio con objeto es el área del equilibrio que muestra menores avances con un 6%, donde los jóvenes entre 14 y 16 años muestran un mayor índice de mejoría con un 11% siendo mejores los del género masculino y las personas con sordera severa.</a:t>
          </a:r>
          <a:endParaRPr lang="es-ES" sz="1400" kern="1200" dirty="0"/>
        </a:p>
      </dsp:txBody>
      <dsp:txXfrm>
        <a:off x="452231" y="77258"/>
        <a:ext cx="7650046" cy="639309"/>
      </dsp:txXfrm>
    </dsp:sp>
    <dsp:sp modelId="{A9219878-5B5C-430A-8136-7911A2E60EFE}">
      <dsp:nvSpPr>
        <dsp:cNvPr id="0" name=""/>
        <dsp:cNvSpPr/>
      </dsp:nvSpPr>
      <dsp:spPr>
        <a:xfrm>
          <a:off x="0" y="2327886"/>
          <a:ext cx="8352928" cy="6048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4F3E801-8359-4386-805F-C922EF3C7E7F}">
      <dsp:nvSpPr>
        <dsp:cNvPr id="0" name=""/>
        <dsp:cNvSpPr/>
      </dsp:nvSpPr>
      <dsp:spPr>
        <a:xfrm>
          <a:off x="417238" y="1131313"/>
          <a:ext cx="7711736" cy="1550813"/>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En cuanto a la orientación espacial esta no mostró un gran avance desde el aspecto global con un 13% después de haber aplicado el programa propioceptivo, sin embargo desde el aspecto individual muestran un considerable avance las evoluciones en el espacio y la percepción de distancias con un 19% y 25% respectivamente y los de peor desempeño final la ocupación selectiva y las agrupaciones y dispersiones, por otro lado los grupos mayores a los 11 años  presentan avances más considerables, así como el género masculino y las personas con sordera severa.</a:t>
          </a:r>
          <a:endParaRPr lang="es-ES" sz="1400" kern="1200" dirty="0"/>
        </a:p>
      </dsp:txBody>
      <dsp:txXfrm>
        <a:off x="492942" y="1207017"/>
        <a:ext cx="7560328" cy="1399405"/>
      </dsp:txXfrm>
    </dsp:sp>
    <dsp:sp modelId="{3BD181C2-C7FD-49B0-A64B-A6D2FFC40DE4}">
      <dsp:nvSpPr>
        <dsp:cNvPr id="0" name=""/>
        <dsp:cNvSpPr/>
      </dsp:nvSpPr>
      <dsp:spPr>
        <a:xfrm>
          <a:off x="0" y="3416526"/>
          <a:ext cx="8352928" cy="6048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43BB7A9-D143-4A90-8D1C-D7B30C9CFB43}">
      <dsp:nvSpPr>
        <dsp:cNvPr id="0" name=""/>
        <dsp:cNvSpPr/>
      </dsp:nvSpPr>
      <dsp:spPr>
        <a:xfrm>
          <a:off x="417646" y="3062286"/>
          <a:ext cx="7673024" cy="708479"/>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La investigación cumplió con la hipótesis planteada de que las actividades propioceptivas si influyen en el equilibrio y orientación espacial de niños y jóvenes sordos.</a:t>
          </a:r>
          <a:endParaRPr lang="es-ES" sz="1400" kern="1200" dirty="0"/>
        </a:p>
      </dsp:txBody>
      <dsp:txXfrm>
        <a:off x="452231" y="3096871"/>
        <a:ext cx="7603854" cy="6393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CF07F-8596-498C-A27A-192905A2C8FC}">
      <dsp:nvSpPr>
        <dsp:cNvPr id="0" name=""/>
        <dsp:cNvSpPr/>
      </dsp:nvSpPr>
      <dsp:spPr>
        <a:xfrm>
          <a:off x="0" y="464019"/>
          <a:ext cx="8352928" cy="7812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6C138F3-1FA0-4FBF-9AC0-59591E6019E0}">
      <dsp:nvSpPr>
        <dsp:cNvPr id="0" name=""/>
        <dsp:cNvSpPr/>
      </dsp:nvSpPr>
      <dsp:spPr>
        <a:xfrm>
          <a:off x="417646" y="6459"/>
          <a:ext cx="7719216"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Ampliar la investigación hasta encontrar donde se rompe la curva de crecimiento del equilibrio  y la orientación espacial en niños y jóvenes sordos a través de actividades propioceptivas.</a:t>
          </a:r>
          <a:endParaRPr lang="es-ES" sz="1400" kern="1200" dirty="0"/>
        </a:p>
      </dsp:txBody>
      <dsp:txXfrm>
        <a:off x="462318" y="51131"/>
        <a:ext cx="7629872" cy="825776"/>
      </dsp:txXfrm>
    </dsp:sp>
    <dsp:sp modelId="{A9219878-5B5C-430A-8136-7911A2E60EFE}">
      <dsp:nvSpPr>
        <dsp:cNvPr id="0" name=""/>
        <dsp:cNvSpPr/>
      </dsp:nvSpPr>
      <dsp:spPr>
        <a:xfrm>
          <a:off x="0" y="1870179"/>
          <a:ext cx="8352928" cy="7812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4F3E801-8359-4386-805F-C922EF3C7E7F}">
      <dsp:nvSpPr>
        <dsp:cNvPr id="0" name=""/>
        <dsp:cNvSpPr/>
      </dsp:nvSpPr>
      <dsp:spPr>
        <a:xfrm>
          <a:off x="417646" y="1412619"/>
          <a:ext cx="7719274"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Ejecutar el mismo estudio en niños y jóvenes oyentes para poder realizar un estudio comparativo de la incidencia diferencial entre la población oyente y sorda.</a:t>
          </a:r>
          <a:endParaRPr lang="es-ES" sz="1400" kern="1200" dirty="0"/>
        </a:p>
      </dsp:txBody>
      <dsp:txXfrm>
        <a:off x="462318" y="1457291"/>
        <a:ext cx="7629930" cy="825776"/>
      </dsp:txXfrm>
    </dsp:sp>
    <dsp:sp modelId="{3BD181C2-C7FD-49B0-A64B-A6D2FFC40DE4}">
      <dsp:nvSpPr>
        <dsp:cNvPr id="0" name=""/>
        <dsp:cNvSpPr/>
      </dsp:nvSpPr>
      <dsp:spPr>
        <a:xfrm>
          <a:off x="0" y="3276340"/>
          <a:ext cx="8352928" cy="7812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43BB7A9-D143-4A90-8D1C-D7B30C9CFB43}">
      <dsp:nvSpPr>
        <dsp:cNvPr id="0" name=""/>
        <dsp:cNvSpPr/>
      </dsp:nvSpPr>
      <dsp:spPr>
        <a:xfrm>
          <a:off x="417646" y="2818780"/>
          <a:ext cx="7673024"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Ampliar el proceso de actividades propioceptivas para realizar un proceso de inclusión en iniciación deportiva escolar, deporte en edad escolar y deporte  escolarizado.</a:t>
          </a:r>
          <a:endParaRPr lang="es-ES" sz="1400" kern="1200" dirty="0"/>
        </a:p>
      </dsp:txBody>
      <dsp:txXfrm>
        <a:off x="462318" y="2863452"/>
        <a:ext cx="7583680" cy="8257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CF07F-8596-498C-A27A-192905A2C8FC}">
      <dsp:nvSpPr>
        <dsp:cNvPr id="0" name=""/>
        <dsp:cNvSpPr/>
      </dsp:nvSpPr>
      <dsp:spPr>
        <a:xfrm>
          <a:off x="0" y="464019"/>
          <a:ext cx="8352928" cy="7812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6C138F3-1FA0-4FBF-9AC0-59591E6019E0}">
      <dsp:nvSpPr>
        <dsp:cNvPr id="0" name=""/>
        <dsp:cNvSpPr/>
      </dsp:nvSpPr>
      <dsp:spPr>
        <a:xfrm>
          <a:off x="417646" y="6459"/>
          <a:ext cx="7719216"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Realizar los trámites pertinentes para la inclusión de las actividades propioceptivas en el plan curricular de educación física de la formación escolar de niños y jóvenes sordos.</a:t>
          </a:r>
          <a:endParaRPr lang="es-ES" sz="1400" kern="1200" dirty="0"/>
        </a:p>
      </dsp:txBody>
      <dsp:txXfrm>
        <a:off x="462318" y="51131"/>
        <a:ext cx="7629872" cy="825776"/>
      </dsp:txXfrm>
    </dsp:sp>
    <dsp:sp modelId="{A9219878-5B5C-430A-8136-7911A2E60EFE}">
      <dsp:nvSpPr>
        <dsp:cNvPr id="0" name=""/>
        <dsp:cNvSpPr/>
      </dsp:nvSpPr>
      <dsp:spPr>
        <a:xfrm>
          <a:off x="0" y="1870179"/>
          <a:ext cx="8352928" cy="7812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4F3E801-8359-4386-805F-C922EF3C7E7F}">
      <dsp:nvSpPr>
        <dsp:cNvPr id="0" name=""/>
        <dsp:cNvSpPr/>
      </dsp:nvSpPr>
      <dsp:spPr>
        <a:xfrm>
          <a:off x="417646" y="1412619"/>
          <a:ext cx="7719274"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Es necesario realizar difusión y petición de implementación a las entidades  administrativas superiores para instituciones como el INAL lo que facilitaría el realizar procesos de investigación y de formación integral de los estudiantes.</a:t>
          </a:r>
          <a:endParaRPr lang="es-ES" sz="1400" kern="1200" dirty="0"/>
        </a:p>
      </dsp:txBody>
      <dsp:txXfrm>
        <a:off x="462318" y="1457291"/>
        <a:ext cx="7629930" cy="825776"/>
      </dsp:txXfrm>
    </dsp:sp>
    <dsp:sp modelId="{3BD181C2-C7FD-49B0-A64B-A6D2FFC40DE4}">
      <dsp:nvSpPr>
        <dsp:cNvPr id="0" name=""/>
        <dsp:cNvSpPr/>
      </dsp:nvSpPr>
      <dsp:spPr>
        <a:xfrm>
          <a:off x="0" y="3276340"/>
          <a:ext cx="8352928" cy="781200"/>
        </a:xfrm>
        <a:prstGeom prst="rect">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43BB7A9-D143-4A90-8D1C-D7B30C9CFB43}">
      <dsp:nvSpPr>
        <dsp:cNvPr id="0" name=""/>
        <dsp:cNvSpPr/>
      </dsp:nvSpPr>
      <dsp:spPr>
        <a:xfrm>
          <a:off x="417646" y="2818780"/>
          <a:ext cx="7673024" cy="91512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just" defTabSz="622300">
            <a:lnSpc>
              <a:spcPct val="90000"/>
            </a:lnSpc>
            <a:spcBef>
              <a:spcPct val="0"/>
            </a:spcBef>
            <a:spcAft>
              <a:spcPct val="35000"/>
            </a:spcAft>
          </a:pPr>
          <a:r>
            <a:rPr lang="es-ES" sz="1400" kern="1200" dirty="0" smtClean="0"/>
            <a:t>La realización de convenios institucionales entre las diferentes facultades de la ESPE y el INAL,  ya que esto permitiría ampliar el campo investigativo en cuanto se refiere a la discapacidad auditiva, y brinda la apertura en los diferentes campos profesionales para contribuir en los procesos de inclusión.</a:t>
          </a:r>
          <a:endParaRPr lang="es-ES" sz="1400" kern="1200" dirty="0"/>
        </a:p>
      </dsp:txBody>
      <dsp:txXfrm>
        <a:off x="462318" y="2863452"/>
        <a:ext cx="7583680" cy="825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7FB4D-531B-4A6C-B6B8-10B961662B94}">
      <dsp:nvSpPr>
        <dsp:cNvPr id="0" name=""/>
        <dsp:cNvSpPr/>
      </dsp:nvSpPr>
      <dsp:spPr>
        <a:xfrm>
          <a:off x="0" y="511061"/>
          <a:ext cx="8424936" cy="8316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6E79E6-2EAB-4EED-8497-7D9631E99C45}">
      <dsp:nvSpPr>
        <dsp:cNvPr id="0" name=""/>
        <dsp:cNvSpPr/>
      </dsp:nvSpPr>
      <dsp:spPr>
        <a:xfrm>
          <a:off x="430775" y="33898"/>
          <a:ext cx="7642571" cy="97416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00100">
            <a:lnSpc>
              <a:spcPct val="90000"/>
            </a:lnSpc>
            <a:spcBef>
              <a:spcPct val="0"/>
            </a:spcBef>
            <a:spcAft>
              <a:spcPct val="35000"/>
            </a:spcAft>
          </a:pPr>
          <a:r>
            <a:rPr lang="es-EC" sz="1800" kern="1200" dirty="0" smtClean="0"/>
            <a:t>No existen alternativas de actividad física para el desarrollo del equilibrio y orientación espacial para personas con discapacidad auditiva</a:t>
          </a:r>
          <a:endParaRPr lang="es-ES" sz="1800" kern="1200" dirty="0"/>
        </a:p>
      </dsp:txBody>
      <dsp:txXfrm>
        <a:off x="478330" y="81453"/>
        <a:ext cx="7547461" cy="879050"/>
      </dsp:txXfrm>
    </dsp:sp>
    <dsp:sp modelId="{CDCA3CCB-5C16-431B-8387-5CABF78C9526}">
      <dsp:nvSpPr>
        <dsp:cNvPr id="0" name=""/>
        <dsp:cNvSpPr/>
      </dsp:nvSpPr>
      <dsp:spPr>
        <a:xfrm>
          <a:off x="0" y="2007941"/>
          <a:ext cx="8424936" cy="8316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97D98D-CA77-44D7-8CEA-411731D774D1}">
      <dsp:nvSpPr>
        <dsp:cNvPr id="0" name=""/>
        <dsp:cNvSpPr/>
      </dsp:nvSpPr>
      <dsp:spPr>
        <a:xfrm>
          <a:off x="421246" y="1520861"/>
          <a:ext cx="7554758" cy="97416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C" sz="2000" kern="1200" dirty="0" smtClean="0"/>
            <a:t>Las personas con discapacidad auditiva poseen una afección en el sistema vestibular que incide de manera directa en el equilibrio y orientación espacial</a:t>
          </a:r>
          <a:endParaRPr lang="es-ES" sz="2000" kern="1200" dirty="0"/>
        </a:p>
      </dsp:txBody>
      <dsp:txXfrm>
        <a:off x="468801" y="1568416"/>
        <a:ext cx="7459648" cy="879050"/>
      </dsp:txXfrm>
    </dsp:sp>
    <dsp:sp modelId="{FE36F62B-A01F-4752-A837-EC89D3AFB64C}">
      <dsp:nvSpPr>
        <dsp:cNvPr id="0" name=""/>
        <dsp:cNvSpPr/>
      </dsp:nvSpPr>
      <dsp:spPr>
        <a:xfrm>
          <a:off x="0" y="3504821"/>
          <a:ext cx="8424936" cy="8316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FFE956A-0591-4FD6-B44A-F32079C534D7}">
      <dsp:nvSpPr>
        <dsp:cNvPr id="0" name=""/>
        <dsp:cNvSpPr/>
      </dsp:nvSpPr>
      <dsp:spPr>
        <a:xfrm>
          <a:off x="421246" y="3017741"/>
          <a:ext cx="7624583" cy="97416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00100">
            <a:lnSpc>
              <a:spcPct val="90000"/>
            </a:lnSpc>
            <a:spcBef>
              <a:spcPct val="0"/>
            </a:spcBef>
            <a:spcAft>
              <a:spcPct val="35000"/>
            </a:spcAft>
          </a:pPr>
          <a:r>
            <a:rPr lang="es-EC" sz="1800" kern="1200" dirty="0" smtClean="0"/>
            <a:t>Desarrollar las capacidades como el equilibrio y la orientación espacial en niños y jóvenes con discapacidad auditiva por medio de actividades propioceptivas</a:t>
          </a:r>
          <a:endParaRPr lang="es-ES" sz="1800" kern="1200" dirty="0"/>
        </a:p>
      </dsp:txBody>
      <dsp:txXfrm>
        <a:off x="468801" y="3065296"/>
        <a:ext cx="7529473"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7FB4D-531B-4A6C-B6B8-10B961662B94}">
      <dsp:nvSpPr>
        <dsp:cNvPr id="0" name=""/>
        <dsp:cNvSpPr/>
      </dsp:nvSpPr>
      <dsp:spPr>
        <a:xfrm>
          <a:off x="0" y="511061"/>
          <a:ext cx="8424936" cy="8316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6E79E6-2EAB-4EED-8497-7D9631E99C45}">
      <dsp:nvSpPr>
        <dsp:cNvPr id="0" name=""/>
        <dsp:cNvSpPr/>
      </dsp:nvSpPr>
      <dsp:spPr>
        <a:xfrm>
          <a:off x="430775" y="33898"/>
          <a:ext cx="7642571" cy="97416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00100">
            <a:lnSpc>
              <a:spcPct val="90000"/>
            </a:lnSpc>
            <a:spcBef>
              <a:spcPct val="0"/>
            </a:spcBef>
            <a:spcAft>
              <a:spcPct val="35000"/>
            </a:spcAft>
          </a:pPr>
          <a:r>
            <a:rPr lang="es-ES" sz="1800" kern="1200" dirty="0" smtClean="0"/>
            <a:t>Identificar el nivel de orientación espacial y equilibrio en niños y jóvenes con discapacidad auditiva.</a:t>
          </a:r>
          <a:endParaRPr lang="es-ES" sz="1800" kern="1200" dirty="0"/>
        </a:p>
      </dsp:txBody>
      <dsp:txXfrm>
        <a:off x="478330" y="81453"/>
        <a:ext cx="7547461" cy="879050"/>
      </dsp:txXfrm>
    </dsp:sp>
    <dsp:sp modelId="{CDCA3CCB-5C16-431B-8387-5CABF78C9526}">
      <dsp:nvSpPr>
        <dsp:cNvPr id="0" name=""/>
        <dsp:cNvSpPr/>
      </dsp:nvSpPr>
      <dsp:spPr>
        <a:xfrm>
          <a:off x="0" y="2007941"/>
          <a:ext cx="8424936" cy="8316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97D98D-CA77-44D7-8CEA-411731D774D1}">
      <dsp:nvSpPr>
        <dsp:cNvPr id="0" name=""/>
        <dsp:cNvSpPr/>
      </dsp:nvSpPr>
      <dsp:spPr>
        <a:xfrm>
          <a:off x="421246" y="1520861"/>
          <a:ext cx="7554758" cy="97416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S" sz="2000" kern="1200" dirty="0" smtClean="0"/>
            <a:t>Comparar los niveles de orientación espacial y equilibrio entre los niños y jóvenes con discapacidad auditiva.</a:t>
          </a:r>
          <a:endParaRPr lang="es-ES" sz="2000" kern="1200" dirty="0"/>
        </a:p>
      </dsp:txBody>
      <dsp:txXfrm>
        <a:off x="468801" y="1568416"/>
        <a:ext cx="7459648" cy="879050"/>
      </dsp:txXfrm>
    </dsp:sp>
    <dsp:sp modelId="{FE36F62B-A01F-4752-A837-EC89D3AFB64C}">
      <dsp:nvSpPr>
        <dsp:cNvPr id="0" name=""/>
        <dsp:cNvSpPr/>
      </dsp:nvSpPr>
      <dsp:spPr>
        <a:xfrm>
          <a:off x="0" y="3504821"/>
          <a:ext cx="8424936" cy="8316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FFE956A-0591-4FD6-B44A-F32079C534D7}">
      <dsp:nvSpPr>
        <dsp:cNvPr id="0" name=""/>
        <dsp:cNvSpPr/>
      </dsp:nvSpPr>
      <dsp:spPr>
        <a:xfrm>
          <a:off x="421246" y="3017741"/>
          <a:ext cx="7624583" cy="97416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00100">
            <a:lnSpc>
              <a:spcPct val="90000"/>
            </a:lnSpc>
            <a:spcBef>
              <a:spcPct val="0"/>
            </a:spcBef>
            <a:spcAft>
              <a:spcPct val="35000"/>
            </a:spcAft>
          </a:pPr>
          <a:r>
            <a:rPr lang="es-ES" sz="1800" kern="1200" dirty="0" smtClean="0"/>
            <a:t>Diseñar y aplicar un programa propioceptivo con estudiantes del tercer años de educación básica al tercer año de bachillerato del INAL.</a:t>
          </a:r>
          <a:endParaRPr lang="es-ES" sz="1800" kern="1200" dirty="0"/>
        </a:p>
      </dsp:txBody>
      <dsp:txXfrm>
        <a:off x="468801" y="3065296"/>
        <a:ext cx="7529473" cy="87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7FB4D-531B-4A6C-B6B8-10B961662B94}">
      <dsp:nvSpPr>
        <dsp:cNvPr id="0" name=""/>
        <dsp:cNvSpPr/>
      </dsp:nvSpPr>
      <dsp:spPr>
        <a:xfrm>
          <a:off x="0" y="738083"/>
          <a:ext cx="8424936" cy="12348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36E79E6-2EAB-4EED-8497-7D9631E99C45}">
      <dsp:nvSpPr>
        <dsp:cNvPr id="0" name=""/>
        <dsp:cNvSpPr/>
      </dsp:nvSpPr>
      <dsp:spPr>
        <a:xfrm>
          <a:off x="430775" y="29568"/>
          <a:ext cx="7642571" cy="144648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00100">
            <a:lnSpc>
              <a:spcPct val="90000"/>
            </a:lnSpc>
            <a:spcBef>
              <a:spcPct val="0"/>
            </a:spcBef>
            <a:spcAft>
              <a:spcPct val="35000"/>
            </a:spcAft>
          </a:pPr>
          <a:r>
            <a:rPr lang="es-ES" sz="1800" kern="1200" dirty="0" smtClean="0"/>
            <a:t>Identificar como inciden las actividades propioceptivas en el desarrollo de orientación espacial y equilibrio en niños y jóvenes con discapacidad auditiva.</a:t>
          </a:r>
          <a:endParaRPr lang="es-ES" sz="1800" kern="1200" dirty="0"/>
        </a:p>
      </dsp:txBody>
      <dsp:txXfrm>
        <a:off x="501386" y="100179"/>
        <a:ext cx="7501349" cy="1305258"/>
      </dsp:txXfrm>
    </dsp:sp>
    <dsp:sp modelId="{CDCA3CCB-5C16-431B-8387-5CABF78C9526}">
      <dsp:nvSpPr>
        <dsp:cNvPr id="0" name=""/>
        <dsp:cNvSpPr/>
      </dsp:nvSpPr>
      <dsp:spPr>
        <a:xfrm>
          <a:off x="0" y="2960723"/>
          <a:ext cx="8424936" cy="1234800"/>
        </a:xfrm>
        <a:prstGeom prst="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97D98D-CA77-44D7-8CEA-411731D774D1}">
      <dsp:nvSpPr>
        <dsp:cNvPr id="0" name=""/>
        <dsp:cNvSpPr/>
      </dsp:nvSpPr>
      <dsp:spPr>
        <a:xfrm>
          <a:off x="421246" y="2237483"/>
          <a:ext cx="7554758" cy="1446480"/>
        </a:xfrm>
        <a:prstGeom prst="round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2910" tIns="0" rIns="222910" bIns="0" numCol="1" spcCol="1270" anchor="ctr" anchorCtr="0">
          <a:noAutofit/>
        </a:bodyPr>
        <a:lstStyle/>
        <a:p>
          <a:pPr lvl="0" algn="l" defTabSz="889000">
            <a:lnSpc>
              <a:spcPct val="90000"/>
            </a:lnSpc>
            <a:spcBef>
              <a:spcPct val="0"/>
            </a:spcBef>
            <a:spcAft>
              <a:spcPct val="35000"/>
            </a:spcAft>
          </a:pPr>
          <a:r>
            <a:rPr lang="es-ES" sz="2000" kern="1200" dirty="0" smtClean="0"/>
            <a:t>Comparar como incide las actividades propioceptivas en el desarrollo de la orientación espacial y equilibrio en niños y jóvenes con discapacidad auditiva.</a:t>
          </a:r>
          <a:endParaRPr lang="es-ES" sz="2000" kern="1200" dirty="0"/>
        </a:p>
      </dsp:txBody>
      <dsp:txXfrm>
        <a:off x="491857" y="2308094"/>
        <a:ext cx="7413536" cy="130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DFCC-D4C3-4A0A-9F10-B271892FA8A6}">
      <dsp:nvSpPr>
        <dsp:cNvPr id="0" name=""/>
        <dsp:cNvSpPr/>
      </dsp:nvSpPr>
      <dsp:spPr>
        <a:xfrm>
          <a:off x="-5210386" y="-798064"/>
          <a:ext cx="6204640" cy="6204640"/>
        </a:xfrm>
        <a:prstGeom prst="blockArc">
          <a:avLst>
            <a:gd name="adj1" fmla="val 18900000"/>
            <a:gd name="adj2" fmla="val 2700000"/>
            <a:gd name="adj3" fmla="val 348"/>
          </a:avLst>
        </a:prstGeom>
        <a:noFill/>
        <a:ln w="15875"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B10D714-2ECE-4EBF-BF52-DC4CBB79A4BB}">
      <dsp:nvSpPr>
        <dsp:cNvPr id="0" name=""/>
        <dsp:cNvSpPr/>
      </dsp:nvSpPr>
      <dsp:spPr>
        <a:xfrm>
          <a:off x="520572" y="354302"/>
          <a:ext cx="6040376" cy="708973"/>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748"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Discapacidad auditiva</a:t>
          </a:r>
          <a:endParaRPr lang="es-ES" sz="3200" kern="1200" dirty="0"/>
        </a:p>
      </dsp:txBody>
      <dsp:txXfrm>
        <a:off x="520572" y="354302"/>
        <a:ext cx="6040376" cy="708973"/>
      </dsp:txXfrm>
    </dsp:sp>
    <dsp:sp modelId="{38226205-2413-44D3-B71E-96BF3D57F313}">
      <dsp:nvSpPr>
        <dsp:cNvPr id="0" name=""/>
        <dsp:cNvSpPr/>
      </dsp:nvSpPr>
      <dsp:spPr>
        <a:xfrm>
          <a:off x="77464" y="265680"/>
          <a:ext cx="886216" cy="886216"/>
        </a:xfrm>
        <a:prstGeom prst="ellipse">
          <a:avLst/>
        </a:prstGeom>
        <a:blipFill rotWithShape="0">
          <a:blip xmlns:r="http://schemas.openxmlformats.org/officeDocument/2006/relationships" r:embed="rId1"/>
          <a:stretch>
            <a:fillRect/>
          </a:stretch>
        </a:blipFill>
        <a:ln w="9525" cap="flat" cmpd="sng" algn="ctr">
          <a:solidFill>
            <a:schemeClr val="accent3">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A2A27D-874C-4816-971E-652CB14CDF4B}">
      <dsp:nvSpPr>
        <dsp:cNvPr id="0" name=""/>
        <dsp:cNvSpPr/>
      </dsp:nvSpPr>
      <dsp:spPr>
        <a:xfrm>
          <a:off x="927043" y="1417946"/>
          <a:ext cx="5633905" cy="708973"/>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748"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Equilibrio</a:t>
          </a:r>
          <a:endParaRPr lang="es-ES" sz="3200" kern="1200" dirty="0"/>
        </a:p>
      </dsp:txBody>
      <dsp:txXfrm>
        <a:off x="927043" y="1417946"/>
        <a:ext cx="5633905" cy="708973"/>
      </dsp:txXfrm>
    </dsp:sp>
    <dsp:sp modelId="{C113A1B9-FF9F-444E-A939-594E36EDAAAC}">
      <dsp:nvSpPr>
        <dsp:cNvPr id="0" name=""/>
        <dsp:cNvSpPr/>
      </dsp:nvSpPr>
      <dsp:spPr>
        <a:xfrm>
          <a:off x="483935" y="1329325"/>
          <a:ext cx="886216" cy="886216"/>
        </a:xfrm>
        <a:prstGeom prst="ellipse">
          <a:avLst/>
        </a:prstGeom>
        <a:blipFill rotWithShape="0">
          <a:blip xmlns:r="http://schemas.openxmlformats.org/officeDocument/2006/relationships" r:embed="rId2"/>
          <a:stretch>
            <a:fillRect/>
          </a:stretch>
        </a:blipFill>
        <a:ln w="9525" cap="flat" cmpd="sng" algn="ctr">
          <a:solidFill>
            <a:schemeClr val="accent3">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0751905-7EBB-4DE2-99BB-B3899A2115CE}">
      <dsp:nvSpPr>
        <dsp:cNvPr id="0" name=""/>
        <dsp:cNvSpPr/>
      </dsp:nvSpPr>
      <dsp:spPr>
        <a:xfrm>
          <a:off x="927043" y="2481591"/>
          <a:ext cx="5633905" cy="708973"/>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748"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Orientación espacial</a:t>
          </a:r>
          <a:endParaRPr lang="es-ES" sz="3200" kern="1200" dirty="0"/>
        </a:p>
      </dsp:txBody>
      <dsp:txXfrm>
        <a:off x="927043" y="2481591"/>
        <a:ext cx="5633905" cy="708973"/>
      </dsp:txXfrm>
    </dsp:sp>
    <dsp:sp modelId="{D9F45045-3001-4C54-AC36-274964B7A11E}">
      <dsp:nvSpPr>
        <dsp:cNvPr id="0" name=""/>
        <dsp:cNvSpPr/>
      </dsp:nvSpPr>
      <dsp:spPr>
        <a:xfrm>
          <a:off x="483935" y="2392969"/>
          <a:ext cx="886216" cy="886216"/>
        </a:xfrm>
        <a:prstGeom prst="ellipse">
          <a:avLst/>
        </a:prstGeom>
        <a:blipFill rotWithShape="0">
          <a:blip xmlns:r="http://schemas.openxmlformats.org/officeDocument/2006/relationships" r:embed="rId3"/>
          <a:stretch>
            <a:fillRect/>
          </a:stretch>
        </a:blipFill>
        <a:ln w="9525" cap="flat" cmpd="sng" algn="ctr">
          <a:solidFill>
            <a:schemeClr val="accent3">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E909622-6C41-4164-9E34-0B109A403530}">
      <dsp:nvSpPr>
        <dsp:cNvPr id="0" name=""/>
        <dsp:cNvSpPr/>
      </dsp:nvSpPr>
      <dsp:spPr>
        <a:xfrm>
          <a:off x="520572" y="3545236"/>
          <a:ext cx="6040376" cy="708973"/>
        </a:xfrm>
        <a:prstGeom prst="rect">
          <a:avLst/>
        </a:prstGeom>
        <a:gradFill rotWithShape="0">
          <a:gsLst>
            <a:gs pos="0">
              <a:schemeClr val="lt1">
                <a:hueOff val="0"/>
                <a:satOff val="0"/>
                <a:lumOff val="0"/>
                <a:alphaOff val="0"/>
                <a:tint val="96000"/>
                <a:satMod val="120000"/>
                <a:lumMod val="120000"/>
              </a:schemeClr>
            </a:gs>
            <a:gs pos="100000">
              <a:schemeClr val="l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748" tIns="81280" rIns="81280" bIns="81280" numCol="1" spcCol="1270" anchor="ctr" anchorCtr="0">
          <a:noAutofit/>
        </a:bodyPr>
        <a:lstStyle/>
        <a:p>
          <a:pPr lvl="0" algn="l" defTabSz="1422400">
            <a:lnSpc>
              <a:spcPct val="90000"/>
            </a:lnSpc>
            <a:spcBef>
              <a:spcPct val="0"/>
            </a:spcBef>
            <a:spcAft>
              <a:spcPct val="35000"/>
            </a:spcAft>
          </a:pPr>
          <a:r>
            <a:rPr lang="es-EC" sz="3200" kern="1200" dirty="0" smtClean="0"/>
            <a:t>Propiocepción</a:t>
          </a:r>
          <a:endParaRPr lang="es-ES" sz="3200" kern="1200" dirty="0"/>
        </a:p>
      </dsp:txBody>
      <dsp:txXfrm>
        <a:off x="520572" y="3545236"/>
        <a:ext cx="6040376" cy="708973"/>
      </dsp:txXfrm>
    </dsp:sp>
    <dsp:sp modelId="{CB2993C1-0CA3-4DBD-A52F-5C7820987181}">
      <dsp:nvSpPr>
        <dsp:cNvPr id="0" name=""/>
        <dsp:cNvSpPr/>
      </dsp:nvSpPr>
      <dsp:spPr>
        <a:xfrm>
          <a:off x="77464" y="3456614"/>
          <a:ext cx="886216" cy="886216"/>
        </a:xfrm>
        <a:prstGeom prst="ellipse">
          <a:avLst/>
        </a:prstGeom>
        <a:blipFill rotWithShape="0">
          <a:blip xmlns:r="http://schemas.openxmlformats.org/officeDocument/2006/relationships" r:embed="rId4"/>
          <a:stretch>
            <a:fillRect/>
          </a:stretch>
        </a:blipFill>
        <a:ln w="9525" cap="flat" cmpd="sng" algn="ctr">
          <a:solidFill>
            <a:schemeClr val="accent3">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D187B-4A45-480A-A5DB-0CD5984A771D}">
      <dsp:nvSpPr>
        <dsp:cNvPr id="0" name=""/>
        <dsp:cNvSpPr/>
      </dsp:nvSpPr>
      <dsp:spPr>
        <a:xfrm>
          <a:off x="3509775" y="0"/>
          <a:ext cx="4358919" cy="4358919"/>
        </a:xfrm>
        <a:prstGeom prst="triangle">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927B53-9A64-4C03-98A6-1E3429889F69}">
      <dsp:nvSpPr>
        <dsp:cNvPr id="0" name=""/>
        <dsp:cNvSpPr/>
      </dsp:nvSpPr>
      <dsp:spPr>
        <a:xfrm>
          <a:off x="2000435" y="386167"/>
          <a:ext cx="7143564" cy="1031837"/>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Discapacidad: La</a:t>
          </a:r>
          <a:r>
            <a:rPr lang="es-ES" sz="1800" kern="1200" dirty="0" smtClean="0"/>
            <a:t> (OMS) con la CIDDM, “es toda restricción o ausencia (debida a una deficiencia) de la capacidad de realizar una actividad en la forma o dentro del margen que se considera normal para un ser humano”.</a:t>
          </a:r>
          <a:endParaRPr lang="es-ES" sz="1800" kern="1200" dirty="0"/>
        </a:p>
      </dsp:txBody>
      <dsp:txXfrm>
        <a:off x="2050805" y="436537"/>
        <a:ext cx="7042824" cy="931097"/>
      </dsp:txXfrm>
    </dsp:sp>
    <dsp:sp modelId="{A409B4FD-B4F3-4C34-8643-B34566DCE9C5}">
      <dsp:nvSpPr>
        <dsp:cNvPr id="0" name=""/>
        <dsp:cNvSpPr/>
      </dsp:nvSpPr>
      <dsp:spPr>
        <a:xfrm>
          <a:off x="1961251" y="1776372"/>
          <a:ext cx="7182748" cy="1031837"/>
        </a:xfrm>
        <a:prstGeom prst="roundRect">
          <a:avLst/>
        </a:prstGeom>
        <a:solidFill>
          <a:schemeClr val="lt1">
            <a:alpha val="90000"/>
            <a:hueOff val="0"/>
            <a:satOff val="0"/>
            <a:lumOff val="0"/>
            <a:alphaOff val="0"/>
          </a:schemeClr>
        </a:solidFill>
        <a:ln w="9525" cap="flat" cmpd="sng" algn="ctr">
          <a:solidFill>
            <a:schemeClr val="accent5">
              <a:hueOff val="-1548258"/>
              <a:satOff val="15522"/>
              <a:lumOff val="-10784"/>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Discapacidad sensorial:</a:t>
          </a:r>
          <a:r>
            <a:rPr lang="es-ES" sz="1800" kern="1200" dirty="0" smtClean="0"/>
            <a:t> Comprende a las personas con discapacidad para ver, oír y hablar, de comunicación y comprensión del lenguaje.</a:t>
          </a:r>
          <a:endParaRPr lang="es-ES" sz="1800" kern="1200" dirty="0"/>
        </a:p>
      </dsp:txBody>
      <dsp:txXfrm>
        <a:off x="2011621" y="1826742"/>
        <a:ext cx="7082008" cy="931097"/>
      </dsp:txXfrm>
    </dsp:sp>
    <dsp:sp modelId="{3BA8C6BA-99CF-4244-9A21-0F9CE218A515}">
      <dsp:nvSpPr>
        <dsp:cNvPr id="0" name=""/>
        <dsp:cNvSpPr/>
      </dsp:nvSpPr>
      <dsp:spPr>
        <a:xfrm>
          <a:off x="1831146" y="3166577"/>
          <a:ext cx="7312853" cy="1031837"/>
        </a:xfrm>
        <a:prstGeom prst="roundRect">
          <a:avLst/>
        </a:prstGeom>
        <a:solidFill>
          <a:schemeClr val="lt1">
            <a:alpha val="90000"/>
            <a:hueOff val="0"/>
            <a:satOff val="0"/>
            <a:lumOff val="0"/>
            <a:alphaOff val="0"/>
          </a:schemeClr>
        </a:solidFill>
        <a:ln w="9525" cap="flat" cmpd="sng" algn="ctr">
          <a:solidFill>
            <a:schemeClr val="accent5">
              <a:hueOff val="-3096517"/>
              <a:satOff val="31044"/>
              <a:lumOff val="-21569"/>
              <a:alphaOff val="0"/>
            </a:schemeClr>
          </a:solidFill>
          <a:prstDash val="solid"/>
        </a:ln>
        <a:effectLst>
          <a:outerShdw blurRad="50800" dist="25400" dir="5400000" rotWithShape="0">
            <a:srgbClr val="000000">
              <a:alpha val="38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Discapacidad aditiva: Según La Organización Mundial de la Salud (OMS) lo define coma aquella persona que no es capaz de percibir los sonidos con ayuda de aparatos amplificadores</a:t>
          </a:r>
          <a:endParaRPr lang="es-ES" sz="1800" kern="1200" dirty="0"/>
        </a:p>
      </dsp:txBody>
      <dsp:txXfrm>
        <a:off x="1881516" y="3216947"/>
        <a:ext cx="7212113" cy="9310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F3BB2-3A9E-4768-A960-9FD4390971AE}">
      <dsp:nvSpPr>
        <dsp:cNvPr id="0" name=""/>
        <dsp:cNvSpPr/>
      </dsp:nvSpPr>
      <dsp:spPr>
        <a:xfrm>
          <a:off x="631870" y="0"/>
          <a:ext cx="7161195" cy="3442891"/>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3752329-AA89-4276-9032-4DCF2E3ABAD1}">
      <dsp:nvSpPr>
        <dsp:cNvPr id="0" name=""/>
        <dsp:cNvSpPr/>
      </dsp:nvSpPr>
      <dsp:spPr>
        <a:xfrm>
          <a:off x="4604" y="1032867"/>
          <a:ext cx="1344943" cy="1377156"/>
        </a:xfrm>
        <a:prstGeom prst="roundRect">
          <a:avLst/>
        </a:prstGeom>
        <a:gradFill rotWithShape="0">
          <a:gsLst>
            <a:gs pos="0">
              <a:schemeClr val="accent5">
                <a:hueOff val="0"/>
                <a:satOff val="0"/>
                <a:lumOff val="0"/>
                <a:alphaOff val="0"/>
                <a:tint val="0"/>
              </a:schemeClr>
            </a:gs>
            <a:gs pos="44000">
              <a:schemeClr val="accent5">
                <a:hueOff val="0"/>
                <a:satOff val="0"/>
                <a:lumOff val="0"/>
                <a:alphaOff val="0"/>
                <a:tint val="60000"/>
                <a:satMod val="120000"/>
              </a:schemeClr>
            </a:gs>
            <a:gs pos="100000">
              <a:schemeClr val="accent5">
                <a:hueOff val="0"/>
                <a:satOff val="0"/>
                <a:lumOff val="0"/>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Normal  (0-20)</a:t>
          </a:r>
          <a:endParaRPr lang="es-ES" sz="1900" kern="1200" dirty="0"/>
        </a:p>
      </dsp:txBody>
      <dsp:txXfrm>
        <a:off x="70259" y="1098522"/>
        <a:ext cx="1213633" cy="1245846"/>
      </dsp:txXfrm>
    </dsp:sp>
    <dsp:sp modelId="{D3F56333-744D-40DE-A3A2-AACBE29DB709}">
      <dsp:nvSpPr>
        <dsp:cNvPr id="0" name=""/>
        <dsp:cNvSpPr/>
      </dsp:nvSpPr>
      <dsp:spPr>
        <a:xfrm>
          <a:off x="1418761" y="1032867"/>
          <a:ext cx="1344943" cy="1377156"/>
        </a:xfrm>
        <a:prstGeom prst="roundRect">
          <a:avLst/>
        </a:prstGeom>
        <a:gradFill rotWithShape="0">
          <a:gsLst>
            <a:gs pos="0">
              <a:schemeClr val="accent5">
                <a:hueOff val="-619303"/>
                <a:satOff val="6209"/>
                <a:lumOff val="-4314"/>
                <a:alphaOff val="0"/>
                <a:tint val="0"/>
              </a:schemeClr>
            </a:gs>
            <a:gs pos="44000">
              <a:schemeClr val="accent5">
                <a:hueOff val="-619303"/>
                <a:satOff val="6209"/>
                <a:lumOff val="-4314"/>
                <a:alphaOff val="0"/>
                <a:tint val="60000"/>
                <a:satMod val="120000"/>
              </a:schemeClr>
            </a:gs>
            <a:gs pos="100000">
              <a:schemeClr val="accent5">
                <a:hueOff val="-619303"/>
                <a:satOff val="6209"/>
                <a:lumOff val="-4314"/>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H. leve  (20-40)</a:t>
          </a:r>
          <a:endParaRPr lang="es-ES" sz="1900" kern="1200" dirty="0"/>
        </a:p>
      </dsp:txBody>
      <dsp:txXfrm>
        <a:off x="1484416" y="1098522"/>
        <a:ext cx="1213633" cy="1245846"/>
      </dsp:txXfrm>
    </dsp:sp>
    <dsp:sp modelId="{FBDE8622-B31B-4281-B9E9-BF3A46C97A12}">
      <dsp:nvSpPr>
        <dsp:cNvPr id="0" name=""/>
        <dsp:cNvSpPr/>
      </dsp:nvSpPr>
      <dsp:spPr>
        <a:xfrm>
          <a:off x="2832918" y="1032867"/>
          <a:ext cx="1344943" cy="1377156"/>
        </a:xfrm>
        <a:prstGeom prst="roundRect">
          <a:avLst/>
        </a:prstGeom>
        <a:gradFill rotWithShape="0">
          <a:gsLst>
            <a:gs pos="0">
              <a:schemeClr val="accent5">
                <a:hueOff val="-1238607"/>
                <a:satOff val="12418"/>
                <a:lumOff val="-8628"/>
                <a:alphaOff val="0"/>
                <a:tint val="0"/>
              </a:schemeClr>
            </a:gs>
            <a:gs pos="44000">
              <a:schemeClr val="accent5">
                <a:hueOff val="-1238607"/>
                <a:satOff val="12418"/>
                <a:lumOff val="-8628"/>
                <a:alphaOff val="0"/>
                <a:tint val="60000"/>
                <a:satMod val="120000"/>
              </a:schemeClr>
            </a:gs>
            <a:gs pos="100000">
              <a:schemeClr val="accent5">
                <a:hueOff val="-1238607"/>
                <a:satOff val="12418"/>
                <a:lumOff val="-8628"/>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H. moderada (40-70)</a:t>
          </a:r>
          <a:endParaRPr lang="es-ES" sz="1900" kern="1200" dirty="0"/>
        </a:p>
      </dsp:txBody>
      <dsp:txXfrm>
        <a:off x="2898573" y="1098522"/>
        <a:ext cx="1213633" cy="1245846"/>
      </dsp:txXfrm>
    </dsp:sp>
    <dsp:sp modelId="{2E9C8B94-1F11-4960-8F0A-A6A82003EC6A}">
      <dsp:nvSpPr>
        <dsp:cNvPr id="0" name=""/>
        <dsp:cNvSpPr/>
      </dsp:nvSpPr>
      <dsp:spPr>
        <a:xfrm>
          <a:off x="4247074" y="1032867"/>
          <a:ext cx="1344943" cy="1377156"/>
        </a:xfrm>
        <a:prstGeom prst="roundRect">
          <a:avLst/>
        </a:prstGeom>
        <a:gradFill rotWithShape="0">
          <a:gsLst>
            <a:gs pos="0">
              <a:schemeClr val="accent5">
                <a:hueOff val="-1857910"/>
                <a:satOff val="18626"/>
                <a:lumOff val="-12941"/>
                <a:alphaOff val="0"/>
                <a:tint val="0"/>
              </a:schemeClr>
            </a:gs>
            <a:gs pos="44000">
              <a:schemeClr val="accent5">
                <a:hueOff val="-1857910"/>
                <a:satOff val="18626"/>
                <a:lumOff val="-12941"/>
                <a:alphaOff val="0"/>
                <a:tint val="60000"/>
                <a:satMod val="120000"/>
              </a:schemeClr>
            </a:gs>
            <a:gs pos="100000">
              <a:schemeClr val="accent5">
                <a:hueOff val="-1857910"/>
                <a:satOff val="18626"/>
                <a:lumOff val="-12941"/>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H. Severa (70-90)</a:t>
          </a:r>
          <a:endParaRPr lang="es-ES" sz="1900" kern="1200" dirty="0"/>
        </a:p>
      </dsp:txBody>
      <dsp:txXfrm>
        <a:off x="4312729" y="1098522"/>
        <a:ext cx="1213633" cy="1245846"/>
      </dsp:txXfrm>
    </dsp:sp>
    <dsp:sp modelId="{38A74F39-DDB0-498E-99FB-D4EAC7392EAE}">
      <dsp:nvSpPr>
        <dsp:cNvPr id="0" name=""/>
        <dsp:cNvSpPr/>
      </dsp:nvSpPr>
      <dsp:spPr>
        <a:xfrm>
          <a:off x="5661231" y="1032867"/>
          <a:ext cx="1344943" cy="1377156"/>
        </a:xfrm>
        <a:prstGeom prst="roundRect">
          <a:avLst/>
        </a:prstGeom>
        <a:gradFill rotWithShape="0">
          <a:gsLst>
            <a:gs pos="0">
              <a:schemeClr val="accent5">
                <a:hueOff val="-2477214"/>
                <a:satOff val="24835"/>
                <a:lumOff val="-17255"/>
                <a:alphaOff val="0"/>
                <a:tint val="0"/>
              </a:schemeClr>
            </a:gs>
            <a:gs pos="44000">
              <a:schemeClr val="accent5">
                <a:hueOff val="-2477214"/>
                <a:satOff val="24835"/>
                <a:lumOff val="-17255"/>
                <a:alphaOff val="0"/>
                <a:tint val="60000"/>
                <a:satMod val="120000"/>
              </a:schemeClr>
            </a:gs>
            <a:gs pos="100000">
              <a:schemeClr val="accent5">
                <a:hueOff val="-2477214"/>
                <a:satOff val="24835"/>
                <a:lumOff val="-17255"/>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H. Profunda  (mas de 90)</a:t>
          </a:r>
          <a:endParaRPr lang="es-ES" sz="1900" kern="1200" dirty="0"/>
        </a:p>
      </dsp:txBody>
      <dsp:txXfrm>
        <a:off x="5726886" y="1098522"/>
        <a:ext cx="1213633" cy="1245846"/>
      </dsp:txXfrm>
    </dsp:sp>
    <dsp:sp modelId="{523DE6CD-0095-4C20-A780-3A409DD1A6EE}">
      <dsp:nvSpPr>
        <dsp:cNvPr id="0" name=""/>
        <dsp:cNvSpPr/>
      </dsp:nvSpPr>
      <dsp:spPr>
        <a:xfrm>
          <a:off x="7075388" y="1032867"/>
          <a:ext cx="1344943" cy="1377156"/>
        </a:xfrm>
        <a:prstGeom prst="roundRect">
          <a:avLst/>
        </a:prstGeom>
        <a:gradFill rotWithShape="0">
          <a:gsLst>
            <a:gs pos="0">
              <a:schemeClr val="accent5">
                <a:hueOff val="-3096517"/>
                <a:satOff val="31044"/>
                <a:lumOff val="-21569"/>
                <a:alphaOff val="0"/>
                <a:tint val="0"/>
              </a:schemeClr>
            </a:gs>
            <a:gs pos="44000">
              <a:schemeClr val="accent5">
                <a:hueOff val="-3096517"/>
                <a:satOff val="31044"/>
                <a:lumOff val="-21569"/>
                <a:alphaOff val="0"/>
                <a:tint val="60000"/>
                <a:satMod val="120000"/>
              </a:schemeClr>
            </a:gs>
            <a:gs pos="100000">
              <a:schemeClr val="accent5">
                <a:hueOff val="-3096517"/>
                <a:satOff val="31044"/>
                <a:lumOff val="-21569"/>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Anacusia (perdida total)</a:t>
          </a:r>
          <a:endParaRPr lang="es-ES" sz="1900" kern="1200" dirty="0"/>
        </a:p>
      </dsp:txBody>
      <dsp:txXfrm>
        <a:off x="7141043" y="1098522"/>
        <a:ext cx="1213633" cy="1245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68782-93E2-4BFB-8904-1C8BD38E970E}">
      <dsp:nvSpPr>
        <dsp:cNvPr id="0" name=""/>
        <dsp:cNvSpPr/>
      </dsp:nvSpPr>
      <dsp:spPr>
        <a:xfrm>
          <a:off x="551168" y="1361"/>
          <a:ext cx="7617563" cy="1119791"/>
        </a:xfrm>
        <a:prstGeom prst="roundRect">
          <a:avLst>
            <a:gd name="adj" fmla="val 10000"/>
          </a:avLst>
        </a:prstGeom>
        <a:gradFill rotWithShape="0">
          <a:gsLst>
            <a:gs pos="0">
              <a:schemeClr val="lt1">
                <a:hueOff val="0"/>
                <a:satOff val="0"/>
                <a:lumOff val="0"/>
                <a:alphaOff val="0"/>
                <a:tint val="0"/>
              </a:schemeClr>
            </a:gs>
            <a:gs pos="44000">
              <a:schemeClr val="lt1">
                <a:hueOff val="0"/>
                <a:satOff val="0"/>
                <a:lumOff val="0"/>
                <a:alphaOff val="0"/>
                <a:tint val="60000"/>
                <a:satMod val="120000"/>
              </a:schemeClr>
            </a:gs>
            <a:gs pos="100000">
              <a:schemeClr val="lt1">
                <a:hueOff val="0"/>
                <a:satOff val="0"/>
                <a:lumOff val="0"/>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smtClean="0"/>
            <a:t>Es una capacidad coordinativa se puede definir “mantenimiento de la postura mediante correcciones que anulen las variaciones de carácter exógeno o endógeno” (Contreras, 1998)</a:t>
          </a:r>
          <a:endParaRPr lang="es-ES" sz="2000" kern="1200" dirty="0"/>
        </a:p>
      </dsp:txBody>
      <dsp:txXfrm>
        <a:off x="583966" y="34159"/>
        <a:ext cx="7551967" cy="1054195"/>
      </dsp:txXfrm>
    </dsp:sp>
    <dsp:sp modelId="{18950A35-BE1C-41B6-91EF-A35213D945A5}">
      <dsp:nvSpPr>
        <dsp:cNvPr id="0" name=""/>
        <dsp:cNvSpPr/>
      </dsp:nvSpPr>
      <dsp:spPr>
        <a:xfrm>
          <a:off x="1312924" y="1121153"/>
          <a:ext cx="761756" cy="681706"/>
        </a:xfrm>
        <a:custGeom>
          <a:avLst/>
          <a:gdLst/>
          <a:ahLst/>
          <a:cxnLst/>
          <a:rect l="0" t="0" r="0" b="0"/>
          <a:pathLst>
            <a:path>
              <a:moveTo>
                <a:pt x="0" y="0"/>
              </a:moveTo>
              <a:lnTo>
                <a:pt x="0" y="681706"/>
              </a:lnTo>
              <a:lnTo>
                <a:pt x="761756" y="68170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D8362-795F-4807-B0E5-D63A0ADED89E}">
      <dsp:nvSpPr>
        <dsp:cNvPr id="0" name=""/>
        <dsp:cNvSpPr/>
      </dsp:nvSpPr>
      <dsp:spPr>
        <a:xfrm>
          <a:off x="2074681" y="1401101"/>
          <a:ext cx="5136565" cy="803517"/>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Dinámico: Capacidad de mantener la postura en relación o conjunción con desplazamiento.</a:t>
          </a:r>
          <a:endParaRPr lang="es-ES" sz="1800" kern="1200" dirty="0"/>
        </a:p>
      </dsp:txBody>
      <dsp:txXfrm>
        <a:off x="2098215" y="1424635"/>
        <a:ext cx="5089497" cy="756449"/>
      </dsp:txXfrm>
    </dsp:sp>
    <dsp:sp modelId="{15F01A67-55AC-4FFE-910F-BA79F5C470E6}">
      <dsp:nvSpPr>
        <dsp:cNvPr id="0" name=""/>
        <dsp:cNvSpPr/>
      </dsp:nvSpPr>
      <dsp:spPr>
        <a:xfrm>
          <a:off x="1312924" y="1121153"/>
          <a:ext cx="761756" cy="1704625"/>
        </a:xfrm>
        <a:custGeom>
          <a:avLst/>
          <a:gdLst/>
          <a:ahLst/>
          <a:cxnLst/>
          <a:rect l="0" t="0" r="0" b="0"/>
          <a:pathLst>
            <a:path>
              <a:moveTo>
                <a:pt x="0" y="0"/>
              </a:moveTo>
              <a:lnTo>
                <a:pt x="0" y="1704625"/>
              </a:lnTo>
              <a:lnTo>
                <a:pt x="761756" y="17046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CEF6B6-99B4-44B0-9DA8-36863656BE4F}">
      <dsp:nvSpPr>
        <dsp:cNvPr id="0" name=""/>
        <dsp:cNvSpPr/>
      </dsp:nvSpPr>
      <dsp:spPr>
        <a:xfrm>
          <a:off x="2074681" y="2484567"/>
          <a:ext cx="5136565" cy="682423"/>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Estático: Control o mantención de una postura sin presencia de desplazamiento.</a:t>
          </a:r>
          <a:endParaRPr lang="es-ES" sz="2000" kern="1200" dirty="0"/>
        </a:p>
      </dsp:txBody>
      <dsp:txXfrm>
        <a:off x="2094668" y="2504554"/>
        <a:ext cx="5096591" cy="6424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68782-93E2-4BFB-8904-1C8BD38E970E}">
      <dsp:nvSpPr>
        <dsp:cNvPr id="0" name=""/>
        <dsp:cNvSpPr/>
      </dsp:nvSpPr>
      <dsp:spPr>
        <a:xfrm>
          <a:off x="526717" y="704"/>
          <a:ext cx="7666465" cy="1183044"/>
        </a:xfrm>
        <a:prstGeom prst="roundRect">
          <a:avLst>
            <a:gd name="adj" fmla="val 10000"/>
          </a:avLst>
        </a:prstGeom>
        <a:gradFill rotWithShape="0">
          <a:gsLst>
            <a:gs pos="0">
              <a:schemeClr val="lt1">
                <a:hueOff val="0"/>
                <a:satOff val="0"/>
                <a:lumOff val="0"/>
                <a:alphaOff val="0"/>
                <a:tint val="0"/>
              </a:schemeClr>
            </a:gs>
            <a:gs pos="44000">
              <a:schemeClr val="lt1">
                <a:hueOff val="0"/>
                <a:satOff val="0"/>
                <a:lumOff val="0"/>
                <a:alphaOff val="0"/>
                <a:tint val="60000"/>
                <a:satMod val="120000"/>
              </a:schemeClr>
            </a:gs>
            <a:gs pos="100000">
              <a:schemeClr val="lt1">
                <a:hueOff val="0"/>
                <a:satOff val="0"/>
                <a:lumOff val="0"/>
                <a:alphaOff val="0"/>
                <a:tint val="90000"/>
                <a:alpha val="100000"/>
                <a:lumMod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kern="1200" dirty="0" smtClean="0"/>
            <a:t>“Aptitud para mantener constante la localización del propio cuerpo tanto en función de la posición de los objetos en el espacio como para posicionar esos objetos en función de la propia posición”. (</a:t>
          </a:r>
          <a:r>
            <a:rPr lang="es-ES" sz="1800" kern="1200" dirty="0" err="1" smtClean="0"/>
            <a:t>Castañer</a:t>
          </a:r>
          <a:r>
            <a:rPr lang="es-ES" sz="1800" kern="1200" dirty="0" smtClean="0"/>
            <a:t>, 2001, pág. 79)</a:t>
          </a:r>
          <a:endParaRPr lang="es-ES" sz="1800" kern="1200" dirty="0"/>
        </a:p>
      </dsp:txBody>
      <dsp:txXfrm>
        <a:off x="561367" y="35354"/>
        <a:ext cx="7597165" cy="1113744"/>
      </dsp:txXfrm>
    </dsp:sp>
    <dsp:sp modelId="{18950A35-BE1C-41B6-91EF-A35213D945A5}">
      <dsp:nvSpPr>
        <dsp:cNvPr id="0" name=""/>
        <dsp:cNvSpPr/>
      </dsp:nvSpPr>
      <dsp:spPr>
        <a:xfrm>
          <a:off x="1293363" y="1183749"/>
          <a:ext cx="778116" cy="656362"/>
        </a:xfrm>
        <a:custGeom>
          <a:avLst/>
          <a:gdLst/>
          <a:ahLst/>
          <a:cxnLst/>
          <a:rect l="0" t="0" r="0" b="0"/>
          <a:pathLst>
            <a:path>
              <a:moveTo>
                <a:pt x="0" y="0"/>
              </a:moveTo>
              <a:lnTo>
                <a:pt x="0" y="656362"/>
              </a:lnTo>
              <a:lnTo>
                <a:pt x="778116" y="65636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D8362-795F-4807-B0E5-D63A0ADED89E}">
      <dsp:nvSpPr>
        <dsp:cNvPr id="0" name=""/>
        <dsp:cNvSpPr/>
      </dsp:nvSpPr>
      <dsp:spPr>
        <a:xfrm>
          <a:off x="2071480" y="1474251"/>
          <a:ext cx="6076507" cy="73172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Canales perceptivos: (Rodríguez Abreu, 2010)</a:t>
          </a:r>
          <a:r>
            <a:rPr lang="es-ES" sz="1800" kern="1200" dirty="0" smtClean="0"/>
            <a:t>, v</a:t>
          </a:r>
          <a:r>
            <a:rPr lang="es-ES" kern="1200" dirty="0" smtClean="0"/>
            <a:t>isual, kinestésico y laberintico, táctil, auditivo, memoria, abstracción y simbolización.</a:t>
          </a:r>
          <a:endParaRPr lang="es-ES" kern="1200" dirty="0"/>
        </a:p>
      </dsp:txBody>
      <dsp:txXfrm>
        <a:off x="2092911" y="1495682"/>
        <a:ext cx="6033645" cy="688858"/>
      </dsp:txXfrm>
    </dsp:sp>
    <dsp:sp modelId="{15F01A67-55AC-4FFE-910F-BA79F5C470E6}">
      <dsp:nvSpPr>
        <dsp:cNvPr id="0" name=""/>
        <dsp:cNvSpPr/>
      </dsp:nvSpPr>
      <dsp:spPr>
        <a:xfrm>
          <a:off x="1293363" y="1183749"/>
          <a:ext cx="766646" cy="1900774"/>
        </a:xfrm>
        <a:custGeom>
          <a:avLst/>
          <a:gdLst/>
          <a:ahLst/>
          <a:cxnLst/>
          <a:rect l="0" t="0" r="0" b="0"/>
          <a:pathLst>
            <a:path>
              <a:moveTo>
                <a:pt x="0" y="0"/>
              </a:moveTo>
              <a:lnTo>
                <a:pt x="0" y="1900774"/>
              </a:lnTo>
              <a:lnTo>
                <a:pt x="766646" y="19007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CEF6B6-99B4-44B0-9DA8-36863656BE4F}">
      <dsp:nvSpPr>
        <dsp:cNvPr id="0" name=""/>
        <dsp:cNvSpPr/>
      </dsp:nvSpPr>
      <dsp:spPr>
        <a:xfrm>
          <a:off x="2060010" y="2425337"/>
          <a:ext cx="6075055" cy="1318373"/>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Manifestaciones</a:t>
          </a:r>
          <a:r>
            <a:rPr lang="es-EC" sz="2000" kern="1200" baseline="0" dirty="0" smtClean="0"/>
            <a:t> motrices: </a:t>
          </a:r>
          <a:r>
            <a:rPr lang="es-ES" sz="2000" kern="1200" dirty="0" smtClean="0"/>
            <a:t>(Rodríguez Abreu, 2010) </a:t>
          </a:r>
          <a:r>
            <a:rPr lang="es-ES" kern="1200" dirty="0" smtClean="0"/>
            <a:t>Evoluciones en el espacio, agrupamientos y dispersiones, ocupaciones selectivas, cambios de sentido y dirección, percepción de distancias</a:t>
          </a:r>
          <a:endParaRPr lang="es-ES" sz="2000" kern="1200" dirty="0"/>
        </a:p>
      </dsp:txBody>
      <dsp:txXfrm>
        <a:off x="2098624" y="2463951"/>
        <a:ext cx="5997827" cy="124114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B2FCFE-EF89-4BAF-8D85-3F8B6C0F01FA}" type="datetimeFigureOut">
              <a:rPr lang="es-ES" smtClean="0"/>
              <a:t>13/12/2015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9353474-1BA6-44BD-8B08-CB8FF6EA2D86}"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5B2FCFE-EF89-4BAF-8D85-3F8B6C0F01FA}" type="datetimeFigureOut">
              <a:rPr lang="es-ES" smtClean="0"/>
              <a:t>13/12/2015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9353474-1BA6-44BD-8B08-CB8FF6EA2D86}"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5B2FCFE-EF89-4BAF-8D85-3F8B6C0F01FA}" type="datetimeFigureOut">
              <a:rPr lang="es-ES" smtClean="0"/>
              <a:t>13/12/2015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9353474-1BA6-44BD-8B08-CB8FF6EA2D86}" type="slidenum">
              <a:rPr lang="es-ES" smtClean="0"/>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5B2FCFE-EF89-4BAF-8D85-3F8B6C0F01FA}" type="datetimeFigureOut">
              <a:rPr lang="es-ES" smtClean="0"/>
              <a:t>13/12/2015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9353474-1BA6-44BD-8B08-CB8FF6EA2D86}" type="slidenum">
              <a:rPr lang="es-ES" smtClean="0"/>
              <a:t>‹Nº›</a:t>
            </a:fld>
            <a:endParaRPr lang="es-ES"/>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5B2FCFE-EF89-4BAF-8D85-3F8B6C0F01FA}" type="datetimeFigureOut">
              <a:rPr lang="es-ES" smtClean="0"/>
              <a:t>13/12/2015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9353474-1BA6-44BD-8B08-CB8FF6EA2D86}"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55B2FCFE-EF89-4BAF-8D85-3F8B6C0F01FA}" type="datetimeFigureOut">
              <a:rPr lang="es-ES" smtClean="0"/>
              <a:t>13/12/2015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9353474-1BA6-44BD-8B08-CB8FF6EA2D86}" type="slidenum">
              <a:rPr lang="es-ES" smtClean="0"/>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5B2FCFE-EF89-4BAF-8D85-3F8B6C0F01FA}" type="datetimeFigureOut">
              <a:rPr lang="es-ES" smtClean="0"/>
              <a:t>13/12/2015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9353474-1BA6-44BD-8B08-CB8FF6EA2D86}"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55B2FCFE-EF89-4BAF-8D85-3F8B6C0F01FA}" type="datetimeFigureOut">
              <a:rPr lang="es-ES" smtClean="0"/>
              <a:t>13/12/2015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9353474-1BA6-44BD-8B08-CB8FF6EA2D86}"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5B2FCFE-EF89-4BAF-8D85-3F8B6C0F01FA}" type="datetimeFigureOut">
              <a:rPr lang="es-ES" smtClean="0"/>
              <a:t>13/12/2015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9353474-1BA6-44BD-8B08-CB8FF6EA2D86}"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5B2FCFE-EF89-4BAF-8D85-3F8B6C0F01FA}" type="datetimeFigureOut">
              <a:rPr lang="es-ES" smtClean="0"/>
              <a:t>13/12/2015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9353474-1BA6-44BD-8B08-CB8FF6EA2D86}" type="slidenum">
              <a:rPr lang="es-ES" smtClean="0"/>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5B2FCFE-EF89-4BAF-8D85-3F8B6C0F01FA}" type="datetimeFigureOut">
              <a:rPr lang="es-ES" smtClean="0"/>
              <a:t>13/12/2015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9353474-1BA6-44BD-8B08-CB8FF6EA2D86}" type="slidenum">
              <a:rPr lang="es-ES" smtClean="0"/>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5B2FCFE-EF89-4BAF-8D85-3F8B6C0F01FA}" type="datetimeFigureOut">
              <a:rPr lang="es-ES" smtClean="0"/>
              <a:t>13/12/2015</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9353474-1BA6-44BD-8B08-CB8FF6EA2D86}" type="slidenum">
              <a:rPr lang="es-ES" smtClean="0"/>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um.es/discatif/METODOLOG&#205;A/Egea-Sarabia_clasificaciones.pdf" TargetMode="External"/><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hyperlink" Target="http://www.efdeportes.com/efd146/las-bases-perceptivo-motrices-en-primaria.htm"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hyperlink" Target="http://serhuman.com/1/1/PROPIOCEPTORES.pdf" TargetMode="Externa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8" Type="http://schemas.openxmlformats.org/officeDocument/2006/relationships/hyperlink" Target="http://www.efdeportes.com/efd146/las-bases-perceptivo-motrices-en-primaria.htm" TargetMode="External"/><Relationship Id="rId3" Type="http://schemas.microsoft.com/office/2007/relationships/media" Target="../media/media3.wmv"/><Relationship Id="rId7" Type="http://schemas.openxmlformats.org/officeDocument/2006/relationships/image" Target="../media/image24.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video" Target="../media/media3.wmv"/></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QTEBQUExQWFRQUGRsXGBcYFx0aGRwZIR0cGxwdGhsfHSogHB4lHRcdIjEhJSsrLi4uGyIzODMsNygtLisBCgoKDg0OGxAQGywlHyYsNC8sLywtLywvLzQ3NywsLSwsLCwsLCwsLDA0LCwtLywsLCwsLCwsLCwsLCwsLCwsLP/AABEIANUA7AMBEQACEQEDEQH/xAAcAAEAAwEBAQEBAAAAAAAAAAAABQYHBAMCCAH/xABLEAACAQIDBQUEBgcFBgUFAAABAgMAEQQSIQUGEzFBByJRYXEUMkKBI1JykaGxFTM0U2JzgpKTwcLTFmN0lKLRJEPD4fAXNbKz8f/EABsBAQACAwEBAAAAAAAAAAAAAAACAwQFBgEH/8QAQhEAAQMCAgUJBAgFBAMBAAAAAQACAwQRITEFEkFRYRNxgZGhscHR8AYUIjIVFjNCUpLh8SM0YnLSU1Si4iQ1Q4L/2gAMAwEAAhEDEQA/ANxoiURKIlESiJREoiURKIlESiJREoiURKIlESiJREoiURKIlESiJREoiURKIlESiJREoiURKIlESiJREoiURKIlEXhjMZHEmeWRI0GhZ2Cr5ak2oi4ZN48MOUof+UrS/wD6wfEffVD6qBnzPaOcgeKlqncvfBbXhlYokgLgZihurheVyjWYC/W1TjljkF43AjgQe5eEEZruqxeJREoiURR+L21BG5RpBxAAxjUF3APIlFBYA+NuhqqWaOIXkcG85A716ATkvKPeTCnnMqdfpbxH7pADUW1ML/le08xBTVO5SGFxKSIHjdXRuTKwZT6EaGr14vWiJREoiURKIlESiJREoiURKIlESiJREoiURKIufHY6KFC80iRoNSzsFH3k0RUPa3bDgI7rAXxL8rKpVf7bDX1ANeONl6Bc2Cou2e1vHTErFHHCD8KPmIH8cmn/AElarc64vew5vO/cpiM3tmq/PvnjLiQuEYd0MqqRrz+kkDyk+OU1hOoYpfheS/b8RJ7BZo6lb8guR5deai02tihIWXFzZ2GVnaRgxF7hRc5yLnkBarTTUxYGmJthkLDwFlHVN8Hc+z9V7Rby41EijduJHFcpHKgbSxGp0ksAdNR09K89yptd0jBqudmWm3Vs7F4eUGBC0js+7TMOiye1ymEWBEdpHQMCR9CBmZRlKgrfmuYAXaraeKWLWa92sMLE58b9OPTZQcQcgrNN2v7NBsHmbpcQuOtviA9ayLhR1Su7Ddp2y3BPtarYXIdHQ9OQZRmOvIXr1eKhdoPaVFI49kfjpkSykSLHcl+JxFupLWEdr+7r4msWohklc0Bxa3G9s74W38VNpA2KgSbx46RGiEhjiL5ykahcpvfoOJlB11J5VV7lSh/KObd1rXcb32bcFMCQ4BeS7ZxQl4pxcvFsBnEjG6gkgNlN7AsfeFtTUjS0xZyfJN1d1h2XFupegG+LsfW7EdKk8PvnjAS6uGL82YBNRytJDw3vr8RqttHHFYMc5ttjSe0G46gpH4hcDr9DtVl2L2wY2M5Zoo5gOYL5H/paxBHkbnzrMDtUYm/G3fbyVXJkm23cr1sftd2fLZZXbDudLSKct/tgZQPNrVYDcXUCLYK84XFJIoaN1dTyZWDA/MaV6vF7URKIlESiJREoiURKIlESiJREoi8MZiCi3WNpCdAq2v8AMsQAPU/fRFWNs4DauJQrHiIMCp+opnlI83bIqG3RQbfWoioe0exvFNZva455GPfeUOGy26OzSEm+lrD1qDm3x/ZWNfbC3muV+xrF94A4YqPd77gt5H6I5b9Tcn0qOo78SmZGH7qjtodlOPVlUQpKWW7NHIoQHkEu5VgOpspvfmdbA14yPrxKF7HDEevAKvbV3XxeGsXhlU5zErnkza+7fXJZTYga6a3NqWP3hh67exehw+6cfW/Ic2KiZGOuZb2OgsRcjmzA95gPMiogDIYb/LcpFx29HnvXmkmlgxIPwsD3j5KulvU/KpFu8euf9FEOwsD0b+jdzlWYbtcTCxXhdJpLuJWV1BFgclrFAguLGyk871VHUxuJaxwNs7G6tMLXAE3uQrDsvD4HCiGCXBDE5pI887MoZnZwAvD71oxp3S1j3uYJveJLmwVZp7MLicdyg+1bdZcDihw1RIpszRxrIzlQpAa91GUHMCFu1jmF7WqW1UXuFUonVbZdSetyrA+BOqkVAguz8/1VrSG5eR8ivuWX6zk25AKLDyZdB8wTUWt3D164KTnb3euI8ivSIOSAi2JNrasVc8gtu8A3Qaj1ryw24+PmvQSMsPDxCmNkbo4zEqrRwSNxGKFr2XMo1DldAp8TbUjmKkAdmXrtUC5tsTjt9ZEKf2f2UY9s4MMcRW1uLIuVwea3jzkkdCQvOmq85n1vHkmuxuQ9bj5qQTsaxdwC2GCkd4h3uDblbhDW+ma/LmKajs7pyjLW1V27L7H8WnfGNTDTBj3oVckr8JLK0d+twVqbW2Vbn32eav2ycPtPDqqzSQY1Rzaxgm/DMj/PJ6mpKCseFmLrcoyHqrWuD8iVPqCRRF7URKIlESiJREoiURKIlESiJREoi4NlbXixHEMJzLE5jLW7pYAE5T8QGa1xpcGi8BByXfRer5ZwOZAvpr40RfVEVL212X7PnByxcAtluYTkFlN7CP8AVi/U5a8IBxUg4gWWW7xdl2LgBYFZY0jkllkXuqAvuoNS7EgHRVsNNTe4jq2y/b9VPXvn+/kFVMRisQvclklBi+EkowFrm4OvMgZmudapbGxjjqtAJ9frYK1pIGfr1tUtsfb0UYU4mOSV4XLxFXygyAqUVwwOdYzmbMfJdRYC1pCg/WPT6wUXvRtt8dipMQ6hc9u6OQCqO7cAanKST8ugt6SotauBMGzd2NWbQtlW7EgDMLga2y37w8NbWNRDrn166FIsAHro/daHu72R4mRzxSsUYaNgdG4kTauFINwQBazqNSD41LVJz9eShrhvy+uHFabsHs4wGGyNwuNIgsHmOc+9mBCnuKwsLMqgi3mbyAAUS4kWVsZwCASATy8/SvVFfVESiJREoiURKIlESiJREoiURKIlESiJRFxbbLezT5GyNw3yve2U5TY36WOt6IVkm0+0Vzs2GCJ245jyzym+YfCAD1dxYlugPidIa2CwX1XwNtmezerT2Y7Rgg2fho2kUSzySBEGrsQ7LcKBewC6nkLamvW5K6mI5Jq8+1TbOLgaFcPK0KukhzKqkmQZbAlgehvbrr4VGRxbYrd6NpI6kva7MNuPXUsmbbL4pu+8spPe77kgObjOAdFbLbkAANPAGt+sMSVsqUUsh1ImYltj03xvvy5h0Le9xdtyYvCCWVVVwzISl8jZdMy318jqdQaua7WF1oamDkJXR3vbarDUlQlEVb3i3GwWMH0kQRsxbPHZGzFlZidMrE5ALsD18a8IBXocRkvz/jN0JTtY7NQgS55AjSGwZbPKjMVB5xgXsNCSLUAtdek3AXTu3ujJLtb2CXMrQsTK8ZBsiC5ZSw5MXTpfvC400iWdSmJLc633d3c/CYNFEMQzIbiR+8+bLkLAn3SVJBy2Gp01NSsqyVPV6vEoiwjtB29LPinLpkGFeSOLLcSKQw75N9HJRWW1tCPG5oe67rDBdBRUrWUrpXDWDxbDZn23UXsrerGEZcNipgoKhVJD5nZrAAsC1yel7HNTWcLA7VVLTQTtklhsA0dF+HHDmK0DZ+/Lhg86lZIjwsRGBYlb+8FPJ0OumjKzW6UE1jqu/dc46QtNyrHs7ecNLFFmDZ5Coce6yFGkjYa6E2y+oNTbJc6qnyguLbVaKsVqURKIlESiJREoiURKIlESiJRFU+0/aXB2bKALtP8AQjwGYG5+Sg/O1eONgqaiQMjJK/PUzMz902Ui7E8uoHz8vIVWLWWvjDGN+LEg2HYT0LWOxjd1wWxkgstmSO41YkjM3kBbKPVvDWTRtWVSx4l55hzevNd+8WNeeJoZcsmaPjISLMjKJT3MtvqgXJOlwQQTWk+lnDXD2XAk1NwtcDE447cslto9aNwew2NrqhdnWwI5JnU2kXKJAWLZeYHeyMps1yQCfh1Bq/SWkfdGB5ZrG9rXt4FbCWJ1N8MUmDt1r2w2jIHG3ALYcNiZo0VI/Z0RRZVWJgAPAASWArU/Wh3+gfzf9Vr/AHcfiXp+kcR9eD+7b/Vp9aHf6B/N/wBU92H4k/SOI+vB/dt/q0+tDv8AQP5v+qe7D8S5dp7XxSRMymNiOiRnPbqVu5FwNdQR5HlVkXtE6V2pyeqTkScL7L4DvXnu4GN1A7HxEmIYTK6cRHz8V1zkHKVChcwtmjdj0AWQEC7d3GqK2anqRM/WJta2QIvjsOGzDG98cMbdVpZqheOPmkweVsw4jMzmVAVLl2XiXUlviIYixUKLgfR5T7SVs087pmEgnMGxGGWwDgMjfC/xXQtbq6pVnwG1cU0aljEp10aJs2hIBYCSwJABsOV6yJfaR0btXkr8QcONvhVQpwdq9/0jiPrwf3bf6tV/Wh3+gfzf9V77sPxJ+kcT9aD+7b/Vp9aHf6B/N/1T3YfiVY3z2YJoZZ5EiaVI2OaNHR2yg2BIkIYfaDW6VZB7QcvK2N0NrkC98v8AirojJDfUfa+e7qVD7PMKIZpHFpGXLkJsQjtxAJABcE5UuAb8zyrcVNbyQuG3NnW6LZ8McSraqAwDkmvuCbkYcQDhvGICv29270k8HtcV2xEWdXsB9JGrMNQBYsAOg15V7SPNXSskkGJF8PBaqaMXIVE2TtABlaI5CSNL91ZFOZSOtieY9ai4PjNzjbuWIWaot0rdtk49Z4ElXk4vbwPJlPmCCPlWxaQRcLJY4OFwuyvVJKIlESiJREoiURKIlESiJRFme+O3Yto4HHwQpIJsIDIpIABMbEErqfqsLGxsfu8uCqdZkt2bs1m2627U06macjCYZco404Kra1gIw1i7Hx5efSolqpkpWnC+G31uX6I2Ngo4cPFFEbxoihTe9xbnfrfnfzqaywABYLOO2SWPD4VcPCgDYk3kPMiJNSBe+W5e2ltC1VBjI76oAvibbTvKy6aEyuxyGagti7FjwO2Vw4AeOSEKcwB72RZL69cwYehA6Vp/aBrjSOc0kFpBw6iroma0QktwPZbvVvxWLiSR19niOTroCe7m5cMjxHPp0rnqbR8s0LZOXILg4gY/dvfG6i54BOC78Vh41OkUAAR5GaSyKqrluScjfW/CqdF0k9cXDlS2wG859IXsr2sF7KN/SWF/ebN/5gf6Nbj6vVH+4PUf8lje+RcOsJ+ksL+82d/zA/0afV6f/cHqP+Se+RcOsL+/pLC/vNnf8wP9Kn1en/3B6j/knvkXDrCfpLC/vNnf8wP9Kn1en/3B6j/knvkXDrCfpLC/vNnf8wP9Kn1en/3B6j/knvkXDrC9MLicPI6pG2z3djZVWcEk+AHB1p9Xp/8AcHqP+S9FXGTYWXtK0SwLKYI9QCRYWHjrkuba9Na0kVPPJWGl5UixcL47L7L8FklwDdaygd68Yo2fOUijRzaJSACRmYqx90WICt+BrY0lI5tZEDKXtILtoy2WJ3r1jeVOoBY+iqlgMGuz8Rs/EKLx4qFeOp5GNywcDwyqEa41uvnXZGxFnbQovg1zJqC2qeyx/wAVuuKwYWHLCwiYXKMdRmJv3r8wxNj6+NetY1jdVgsBlZYBJKxfe/BqcUSI+BK2rqPdEg52PVW0YeprFfJY49I8ViueQ7grb2ZbwrcYcixkLE66Bxz0/it94869p3Fjiw5bFZGA0kBaDgsekrSqp1ifht62B/zVl3Vy6q9RKIlESiJREoiURKIlEVS7T9r+z7PdRfPOeCpGlrgljfpZQbedqi42CoqJOTjJWabM3sA40egfGtBHiZnAAVMixyt5kglrnQXJ15V5rZKsVI+He7sVixu1o9r42LChm9mDFkWIqCQqn6WVyDYEHuxqL6gsRfKJGxwV0mo88m7FafgcIsMSRRiyRqEUc7KBYa+gr1WAWwWYdsuDLT4Yn3WjkW/mGXT5hz91UzGwBW90I0Pe9h3A9Vwe9Qu6cz4raKTSWMgDSvbkLJwQB8yP7JrRafm1aVw/EQB3q6WNsFJHEPmJJPcfAdCu2PwiSCXIkrObrdFltmsF5ju8gAenjWr0UzSWrHq/Y3/pyvjx3rUymO53qq74b08KTF4VcOLMsmHErTyMcrAXOVrgG9ja/TnXWw08EJIiYG77Cywq7looWyubdjr2O45WKz+r1zSURKIlESiLs2NtA4fERThQxiYMFJsD5X6c6K2CXk3h1lo+7m1BjopSMO8fAeE2jmlkurM2bu9AAvQda19XSARvkp2AS7CAL3OeJ6VvqWq5YXOS9N7cEpwUwRXBjySsrq4OQMb2D9Mofl51zkD6yKujNbtBaL28OJC3FJJGyRrhkDj3FZ5imedUiJBEX0MduZzliB63mAHkBXV6xOqFuXUrYeXlBwz/AOJ8XL9FT4ZXjMbi6suUjytastcisZ3+ilRwsozGGyNLrmZOcbt6agnxvesJx+PVdnsO8blQRjYqM3VxJXEySD3kTiEDqyEHT1AqidxjEZ/qHavRgFpe5u04nxWLZHBSZw6G47xsLgeY/wAKy43/AMZ7eZetd8RV0rJVqURKIlESiJREoiURKIss7dMSBHhk/myX+yoX/P8AhUXLEqzg1u8hZK7d036gFvmQLfIfnUNqwA34gBsNh0X8VrHYrsI2kxjiwIMUS+AuM5+9QvqGqbRtWdSRgAuzvt8VqtSWYsd7XtqFsdFCCbQKrZQNCz5sxPpGlx6N4GqpQTgtxop0cTuULviuABvBz9cF19nQUJIAoDCRyW6kMsRF/Q5tK5r2jN6Nn93gVbpCLk613EX8+26b8TMscGVmW8uIvlYi+qc7GthoskaPitu8SvdExRyVLw9oOG3HcqVMA4YMb+OtzfxJ5386yruBuujkpoJIjC4DV2j1koiVcp1II6N0P/v5VltdrL5hpfRElBJhiw5HwPEdq+aktOlEX9oi/l+lEsv4GHiKJYr2w+JdfcdlvzysVv4XsdedFNsj2CwJC2bdxycPhixLE4SAkk3J/WXuTzrkPam+tDbcfBdXRm8dzuCyB3yBDGSl5DKpAJynNnj5eDFLDytXSxB3OQAukeImUkcUhsHYnqv326Av0bsbG8bDQzWtxY0e32lB/wAazVyeShN/8EGwxkK5uH738s6P8hoflWPUxl7LjMYhQkFxdYrhc2HxhVT3cja8wYyNLVjyETQAnO461WTrMXXgtnST4E8LUxNxTrrlUZjbxPl60yqSP6VRKw4kZjHsW97JxXFw8Un7yNH+9Qf8a2AWYx2s0FddFJKIlESiJREoiURKIqD2y7PWTZ5ltd4Dm88jdxr+Wqn+kVFwwVM7NZvMQViGz1M0oRSMxJ58uQsSegAUsT0AvUSFhGE4Abf1JX6P3IfC+xpHhJBJHFdC3Il/eYsCAQSWzcuumlTFti2EerqgMyU9Xqmqn2jlEwMxCZpZskK2W7sWJWy2FyQjvy6E147JX0xaJmFxsAQT0Yqsbh4CWMSGZDGzO6ZSb/q8gJBGh7zEXHga5f2lbq0jB/V4FbGpq21U4kaLfDbtK8N/P1cH83E/mlZujP8A10XN5rK0L/Mv/t8QonZPClUJNGDwRZGDSKSHYnKwQENYjmeh8iawqwSwPLoXfPmLA5brkWUtINdTSu1HYPuT05hSO1sXEHOKWNGnUqR3pctz9GGyFQpsDy/71h0sM7mile4hhvfAX353JCw6ZzpXNgvZpPo9iofsEpzkI7hdWZUJAGpubDTkdPKuq94iZZrnAbrlc3pXQ89NUOaBrA4gjcb57kwmzpZQTFFJIAbEohYA2BsSBzsQfnXstTDEbSPAPE2WsjpZZBrMbcL5w2DkkJEcbuV5hUJI6agDTkfur2SoijAL3AA5XOfMjKaV5Ia0kjNTm7csc0fs88atGmaVGzSK1zYEdwEte9x6Hn01ekWSwSe8QOIc6zSLAjgccltKAtmYYZG4NVg2u2HNsRwleSBBkAeVQeH31B7oB5315jyrT0oqW/wNchrzjgDngdvo8Vspmx/akXLRh3qg4rEGSR5GtmdixsLC5NzYdBrXXRRiJgY3IC2K5WaUyvLztWx7si+Gww8cJB/6lcp7UmzoTz+C6ui+z6Aqn2bxtFjYeNGRHIssEbMt1MiZTe9u6fo2te1wwIrqoQSNbeLrPrquOogY0ZssOzHtC2SCFURUQBVUBVUaAACwAHgBWQtQoPemXhGKc3MQJimTmDG+l7eIYD5EjrUJH6gucl442xWObRwyrtH2cMHCiRFYdUZMyG/oRWHK3k2OcMrgrHFhrWU32T4tEJEpsLspJ5e63P8As0fhVB2zVKncB5vtWtbEjVcNCq3yrGqrcWNgABcdOVZjHh7Q4ZFWNFmgLuqaklESiJREoiURKIlEWQe1wNts4hyQqySwYhHIKraN0Rg1tYXEZupGj26EXjhe6x2hrpC4HEYFcWyfYsPs+WWFEimxUuIi4hXM0WGzkmysbAiJkUKObOl9L17e4urRI1zdcZLRezrBQJgY3gjMYm7xu5kYkd0FmPWyjQaA3tQWtgvIg0NGoLDNWevVYv5aiKH23+ti+zJ+cdcz7U/yrP7vArJpvmKz7fz9XB/NxP5pWXoz/wBdFzea3Ohf5l/9viFXtkKpfU2YFMvPX383JTyW56a+NVVxcALZY37Lbd6s059qzmUjt2F5HIIvMcmVRoSbrcWtb3Ap94cz6VjUsjY/iyZjc7vRvsWspZGxzse7IFeO500jSkRG8cgyye6VN1dlBuDrZW6cjrzFS0w2ERh0nzDEZ3zAORG8bc1uNLuiOrb5vD91b4YGgsicOLObhV4a3OgvYR8+Qv6DwrnnvZUXe7WdbadY2/5es1owNXAYKG3mhnw0DPh1SNnJ4jRrGGyBXdjcIDcZSb89TbWtho99NVTBs5LgMgb2vdoGbjvCxqoSMjJizVN3bw/eEhFkuVjN9GlUA5dATbK3PQefSujr5f8A5txIsTwB29Y/Ra3RkbgC92RU9vEAYhnOoRuHzFz7OQL2Ui3CzHUjXTTlWrpCRINQYawv+cX3few24LZz/Zu5j3Kk10y5FbTuv+z4X/hMP+clcd7V5xcx8F19F9n0BWrd4f8AhIP5afkK66m+xZzDuVDsypGrl4o3eTBcbCTRggEqSpOgDDvC/lcCovaHNIK8cLiywvGqBjMNOvut3iOgOgI9DWsjLjA+J2YVDDdq6N2cMfbpozpGkhIHieY+QBqurdenaRmRZSzstxwmIUMsI1ZUBa3wjQC/mdbehrass0Bg2BWrtqxepREoiURKIojbW82GwrBcRJkLDMO6xFr2uSAQNfGm0DaVY2J7ml4GAzO5fzDbz4aSPipIWj1OcRuV0uDrl6WP3VjS1kEMnJSPAduJsVFrS4XGS7sLtCORsqsc1r2Kspt4gMBcajl4ipQ1MM1+TcDbOxuvC0jNfmzeOBkxE8b3zCZ1J+sRJcX11BNm+XlUsiVp3BzJn9N+YgqPnYZgetiq/azWvb5A/KgysosvqFt8MCea11+jtwsLw9m4VdLmMObeL9//ADVYMlto26rAOCn69U0oihtt/rYvsyfnHXNe1H8qz+7wKyab5is+38/VwfzcT+aVlaM/9dFzea3Ohf5l/wDb4hV/Y4XP3ueZMupH1817Kfhv4a+NVVxNhbLG/ZbaNqs03blWcym8T+0qWJWUZCCSb9M1wqge4FtYjmefKtd/8HAC7bH9Mydt9i0pzXfsLaSTTxZJc47shGV17skUpQ9425KfMVr6uB0UL9ZttmYOTm3y51603IsviSZmSR76iOJjfUMzCMnOOTJaUqE5AXI1NxeImtLGjIvLeYC+W44XvmebBeXuurauL4eHDs5VIZCSxzMQnBZiNDma2a3jbxrGhh1pyxouS3gLnXA5hkpE/DdQu0MSkjJ9Jn4Ujxgd9QJgqNbUNcZX56etbGkY5gOFrhp2HC5HDaFAlc28WXhd69wjcO51J4BC3slrcK51tr4cqyKO/KDVy1hf8wvmfxbtirn+zdzHuVHFdOuRW07r/s+F/wCEw/5yVx3tXnFzHwXX0X2fQFat3f2SD+Wn5Cuup/sWcw7lQ7MqRq5eKtdo1/0bMASM2RbjwLqD8ta8dkq5RdpBWITl1yq6lGQG6nmDobEeRvWJqWceKoiBtipLC7RZMXIIx9JIAQfC4F2+VYrowYWk5NPcpDAXWvblEezvMz5md2zuSPhJU5j05E/OsykadTXdm7HyVseIupL9OwXAzNcgkWjkNwLXI7uo1GvnUPpGkx/iNw4hX8m7cuHE764GOQxvOFkHNCjhuV+WXw1rKje2SPlWG7d4y60ZG97+TaLu3bVN4XELIiyIcyOoZT4qRcH7jU1Ai2C9aIlEWTdtcffjP1oX/wClgf8ANURhNGf6gtvQfFSVLf6fNevZn39lhP4pV+9if81cX7Vjk9MOd/aewDwWDQm8AVr2TLd8K/1x+cZb/LXns/8ABpCRnA9hCnPiwLMu1vd6SHFtiMt4ZXEgYdHC95D5mzMOn3V2hGN1pJ4iHlwycLeuxUiO7NlXVrtl694tYffmqNljamAG+w6F+pNm4URQxxDlGioPRQB/hVq3C6aIlEUNtv8AWxfZk/OOua9qP5Vn93gVk03zFZ9v5+rg/m4n80rK0Z/66Lm8StzoX+Zf/b4hRO7mAD5nLKuVhlzFlvYEMR3DcWYjyI68qwtJVGo4MAJwxtY820WyvxC90vI18wAOQ39anpMCGlEjSRswt8ZHkb2j6qAPLnrWs96+AsDSAeA5/wAW9anVxuv7svZ0WHdGi4QyhF1ldrqiSIo/V6frCb9arnndOxzZL43OQGJIJ+9wQNAyQYY5GXiQ95UW+Z9MgjF/c68P8as94bdp1XYOLtm25tnxSy9MbhxLE0UjQlHJzASOCQY+HYHJp43qqOXk5eVYHX2YD8Wt+LoXpFxYrkl2PHe6tGt5GmP0rm8hVFv+r5BU5edXR1j2CxBOAGQyBJ/FnjmvNUL42nskSpYyx3VSFOc6Hh8IXAjFwFJ08etThrOTcCGnO5wG/W/FhioyR67S2+xZuQQbEEEcwRYg+BBrsg4OFwbrkJGFhLSto3X/AGfC/wDCYf8AOSuQ9q84uY+C6yi+z6ArVu7+yQfy0/IV11P9izmHcqHZlSNXLxVbtHDnASBBe3ebXkqgm/nrYfOovyUH32LJe0CW+LMoBCPa+nUxRv8A56gLEqthu5w4+AX1uenGxWYcjlA/AD/qNYFSw6rYxtK8czEBadszA+z4faEI93jsEB17six2/FyPlWRVOEdNJbY09ynTMLXEf1L2Y3xA/hjP/Uw/06+aC4p+d3cD5rcfeWQ70yZtsYg/VIH3RKPzr6ToxupoKEbyT2uUtDi+lCdzT4LfdhR5cLAtrZYoxblyUDlWctWTc3XdReJRFnXbJhc0UD+ckX9tQ3/p1TMbAO3FbnQvxSSRn7zD4KD7HcRfDTp1WUN8mRR+aGub9uI7Vscg+8zuJ8wtXo0/wy3cVZNl/Ruou1kZSLsSBkleKQi5OUBGXlYWNYNDNasikNsTY2/qaCMuN1e8fAQp/fWHCyYN48ZIIonsA5IBD8wVv10+6/S9duVgPDS2zsllOz9zl2fNicZLL7THgeHJGigIHzgFHkJJsqk37t75b+VF4Wta29r2WybD2oMRCr5Sj2GeMnvRsVDZW8DZgdbGxGleqYNxdSFF6lEUNtv9bF9mT8465r2o/lWf3eBWTTfMVn+/VsmHuLjjYi4BsSM0dwD0uNL1kaOudGxBudjbtstrooPM0oYbHVw7Fy4TeaKJAkcM6ot7AT+JJ6+ZNayXRM8ri972EnbqrIdomocS4kXPE+S9v9sF/d4j+/qv6Dk/Ez8q8+h5t46z5J/tgv7vEf39PoOT8TPyp9Dzbx1nyT/bBf3eI/v6fQkn4mflT6Im3jrPkn+2C/u8R/f0+hJPxM/Kn0RNvHWfJP8AbBf3eI/v6fQkn4mflT6Hm3jrPkuZt/IwSDFiQR/vhVg9n5SLhzPyrQVtT7nKYpWkHsPEYqrbw4+GeQSRRujEkyF5M+Y6Wt4Wsfvre6Ppp6dmpK8ED5QBa29aGunhmOswEHbdapuv+z4X/hMP+clc97V5xcx8F0FF9n0BWrd39kg/lp+Qrrqf7FnMO5UOzKkauXizztS2s0BUABllheJgehZks3yymqnux1d4Kg47FRvZ+PhMYXNysaEeN1CgfggrXSzFs0Nt5VMLc3ety+OzLGqsy5lJt3tOmUEi5voL2+6r6tzY3CV2y/WrbWN1pr7UjaJEVg8kriWRh7oynPr6BALeVYNdM1tI5jsXOGNuOzwVkRu4WXjsNNXYlixWMNmYkhrFzzOmko0FcbXOwa3Cw1shswHT8ua2LFkM5M+PxRGpkkkVf6pMqfgBX0xsfJaOpYf6QeweanoU2nqJ/wALT6/4r9KRpYADkBaprVr6oiURVvtA2U2IwREal5EdZEUcyQcpt/QzVCRus0hZujqhsFS17stvTgst2fhcXscySSQoRiEbKhk1HDNxmygjlIdL1iaZo49IxwMeS0twJtfO1+5TpaYvlndERqi7hvOf7KyblY846CSWQgPnkjZFFlXMENx8Wq2Op538rcpp2lOiqlsEeIAa4OOZtfowN+iypppOWZrKW7RMXC+zYjiImZZHVS6GzQvlYZx4kMCuW4ve1doyRskYeMiL9awKjVDTrjD1isv3g3jadAIu6wwq4WYL7kmRnA08LEEdVv639JWLNOWvaL4bfNWPs+324eMkEp+hxkmck6FJGNlJ8jop8LDwNeg42XsU5EpacicFtNTWclEUNtv9bF9mT8465r2o/lWf3eBWTTfMVVdu7LSaMcYTqIWlcNFwiCrWJuHN9MvhVei9KUgpoqd5Otlkcyd6yoZ5qaR0kdsRtVF23gxBipoFYsImCgm2YjKra20+Kt3I2zrBdVo+ofPTtkfa5vlzrjqtZq9cLh3kcJGpd25AfiT0AHiarmmZCwvkNgPXWqZ6hkLdZ5Vmw24shF5JkU+CoXt8yV/KtDL7RRg2YwkcTbssVp36XeT8DQBx/T1xXLtPc+eJSyETKOYUEP8AJbnN8jfyNZFNpyCVwa8ap45deFukK2HS4JtK23EeSrwNbtbgOBFwvDFYcOPBhyP+B8qkx+qtdpPRkVfFyb8CPlO4+W8KU3P3cixUczStKDG6RhYslyWBOufTp41dNURwxGV5+EfsvnQ0S6OR0Uws4HoPELS9l4bhhEVXCRRRxKXKljlL6nISPiHhXEafr4KvkzCb2vfC25bqniMbbFWDd39kg/lp+Qruqf7FnMO5YbsypGrl4sv7ZDdDbmixm/q7f9qw5D/5LBwKrd8wVNlxmTZ2JtzkEcY9Te/4VicnrVLOFyoR4Cy9tnYVsPgQqAtiMVZFCi7WPgBr5148mpqbfdb3pe5Vz2JsMRrw5WHEMLKyqQcisbW+0MtyfFvKtVp7WhZGWj71zzjId6y6OMAm+ar02/MkOLxMKosqoz/SXKtmChTewIIDDKBYaCrPq7HNRQ1LnFpcPlzFsTvviO9ZlGH1E74WWwF7noX83P3DxcOLgM8fcMiSNIpDLZBnGbqCWFtR1rrat4lkaWizQLKNFKyCjlYT8bz2YbetbXVawUoiURKIqd2pbP4mCEltYXDH7Ldxvl3gf6aqmF2rZ6ImEdUAcnYdeXbZZx2UYzhYubDsdJFuvhmQ/mVa/wDTWp9sIOXo4awbPhPT+oPWsOGM09TJTnYcPXNZXDflWOzsREBcB0nt/BnHE/svZyfB6o9nqrlqTkjmzDozHiOhUaRYdR1toWOK4zXBsSLeROmU/df/AOCt5sWkLTq2Iv6xC/pfXloefkb6/Mc/kaIGnfiPQ8upfofs/wBtnF4CORjeRbxyHxZTa/zFj86tGS28T9dgcrHXqsUNtv8AWxfZk/OOua9qP5Vn93gVk03zFVPbeNa8seey5SLd3kUB6qepPM68hWFojR8D4Y5iy5uSTrWtbLDbdTlebkXXRtvZyYjuYkuuV2lSZFiBKrEbq+l/rdPq61tdFaUbXs1H/OLkgA2tkN+9SilkpJOUj3WxWYxElRfmQL+tZhzXdNvYXzWh7k4BYsLxmsGlGcsekYvlHpbverGuL01UumqeSGTcAOO3p2Llq2cyzOOwYD1xzVJ2p2gYuaRvZPo4h7vdUsR0LFtBf6oGnnXY0vsto+kiaa67nnYL2HNbHDetPEaureRTNuBtU/uLvrJiJvZsSAJSCUcDLmI1Ksv1rXII0IB0Gl9L7Q+zsVLCKukJMZNiDja+Rvu2WOR7JQTycoYZhZwXhvzs0RTrIosswJI6BxbMf6gwPqGPWmgqp0sJjdm3LmOXV3WXT6ImJvEecePrio3d/ZqYjEpDIzosgexS2bMFLfECOSn8K6GJocbFZGk6mWnhEkds8b+uZXnFzEQhowYowUKLaIFgIyQWYA6ltOfXlWol0jHW1PuYF2EHWzBuLmwPQFx4jLRrHNdWxMW0mfM2bK1hy/wA5ixsdReua0zSR0z2CNurdtyL61jc7VkRuJBurJu7+yQfy0/IV9Dp/sWcw7lgOzK6pMWokWP42Ba3gotcnyuQPnV114si7TccJMRikDXCcGO38Vix/wDyFYcn8ww8Cqnn4gqJhcQGkUMfo0szeZtoPWpyNs06uZXjhbJXPY2BkxWJSViUtfhLmKhVAN3YjoFv68qwYwWnkYc/vHcoNvewVvw/DwmEklsAFVpW0sSLEqCPG1hbxNcfWF9dXCJlyCdVvdfpzW2jaIo79JWW7jbObE4tA2plkGfzF+JKfmL19Nrg1r46dmTB+3YArdGfw6Oepdm74R66exfo+qVrUoiURKIlEUbvDi8PHh3GJcLFIDGb82uDooGpNrmwF9K8JAGKshZI94EYJPBYtuRsdcVi2njnKezsLWUZ3FiFexuFVluCCCeY0rT6erpKCm90fGHNkFwTkMt23I5rMqJoq2cTsuHAWdxPrwV+XGSIFZwsrRsUYKLO2lmXh8nzocwA8V7ulc/op7YqxphBs4YjMEHiBcap34YHFVyi7cVlu/2wRg8XJEFtGQXi004Z1FvsMbeg867UixWhkYWS32E/uOnyUCkgObwYZvQ8j/h+NeKgsI1eGHRsWrdju3oIoODI+WXETsUXKxv3EW5IFhcqQLkXIqYOxbGAhrQ0nfbvWr1JZCi9r4V2eNkAbKHBBa3PLbp/Ca1GmNHyVsLWMIBBvjzEbOdWxSBhuVwT4eZVZjGCFBOji+mumlc59Vqn8be3yV/vLdyjtqDMhA5vFOo9TExH5GnsvhVPH9PiFKfIFZShuAa6ld4tJ2ABPs1Eva8Rha3QhTGfyv8AMVwtfrU2kHO3O1h16y46ePVe5h3lY8pfCSPDOhDg6j8Li/vKehr6pIyPSbG1NM4EEdXA7iL4hYmitKDRodDM0kE3BHVtIU/2dbPfEbQGJykRQksW6FshRUB6mxubcreYrS+01TFRaN9zLgXvthuF7k82FhfNUGZ1ZWOqbWGzuVp7RMQC0EY5gM58gbKv32b7q5n2diIEkhywHj5Lo9EsJlc7YBbr/ZRe5P8A9xwx8Gcn0EUhrq4PnWVpogUjhxCv2zyRFh0AzM6qoF7C4jLan0U1wEVE+urJGRkDFxx5/wBVzhfqMBK7zh5Ra6KL8ryD18K2P1Wqfxt7fJVe8t3Ly3R2lbBO8rARwkqG6BFVRe/UXufnXaQEcmBuw6lhawNyufYWLsMVj5bgN7oPMRrqFA8bnl4mq4X62tIctnMFAHNxWNbVxRaWRmIzPIzv9rn/AI2+VeMJcdYjYqwLuudyj91cK0sw7pkzNZU+s3z0t51bNrFuq3NWOvawWumAQw8ONlfEygJJJf6NVzaqviOS+dvHStbPNFDC5jcSB8RGzf0pG2zgG4leGP2FLioJYWnyi6gsEvnkBzMWJ1YXyjTKO6RbSubp9Jw0dTHUtiva9gTkMhbcczjfO6z3Ql7Cy6huyXGYSLEyCSVRIn0URIIV7t3nVuXeIAUGx1Nd45r7iWUWLxcDdw6FZJOJqdsEDTqx/Nz78OnHitmosBKIlESiJRFC74bI9qwckajvjvx/bXUel9V9GNRe3WFlkUlQYJmyDYezb2LCNgbV9hx6yG4ik0cfwE66eKtY+mnWq66i+lNGuhH2jMW+XSMOeyu0jEKSt5RvySYjx8+YrasLKscyzWXK6hGaw0F7o1/C5sfJgfhrjfZ2v5GU078nZcDu6e/nUZ2XGsF2b1bsQ4+IJKCGW5SRdHQnnbyOlx1sPAGu3IusB7A8WKyDFdljcaWDD7Qw7zIpbglMr8uR75C3zDXpmvbUUsFDk2E2OJCmdp4LDw7PgfBPeTBxyrIt19ojaQDNI6jvK6SKL+ALdBQqT8iRmFYt0O0iKYJFiiIptFDn9XIeQ1+Bieh0udD0rxrrqmnqmy4ZFX+pLKXzIgYEHkQQaIqjC+WOFm/8oqH8ORikJ9AzH5VwGjXe66V1DlrFvXl22WbINaK6yvGYMwyyQnnExj+QNgfmtj867B7bOIXZ0U3LQMfvGPPke1SO7m3WwrnTPE/voOd+WZel7aEHmANRatVpLRrattwbOGR8Dw47FjV9Dy3xs+bv/Xcrm22MDOo4jwN/DMFBHycflXM+5aQpnEMa4cWk2PSFz8kD24SNPSF44/evDQpaIrKw91I/cHqwGUD0ufKrIND1U79aUFo2l2fVmfWKugo5pcGtsN5wH69CoWMxTyyNJIbu5ufDwAA6ADQD8zc118EDIIxGwYD0b8SulpqdsEeo3p4qc3Kw5Mk8g+CLhqf95KQifcAxPlV7pRBE+Y/dC02npbhkI2m/gPHqV0wW0Q2Piw8QDGMM8h6IoXKB9o5uXhWg9mqKRrjUvwBFhvOIx5sFoKiQfIFx727aAjmnzafs0P8AVrK488o+4DxrpeULy4jIYDxWC4mxsqpsfbTYmOPCKpVUkaSYfX1HCQeXK48QKx5yY4BGzM4KAwaArJvBtVMgwysCmGGfEMOXE5hAeRsxLHzAHjUao8nE2BmZwRzr/CFkbYaTEuqxpa+a55cze5rML2wtu4r0vDc1fNzN1FuCoEhTRpW/UxnrlPxt5Dl1rCcJ6rL4W9pRt3YrSpsNHhoCqANJJ3AWAOY2OrD6qi5t4C3WrZXw6Opi/YOsnYOlXxsubBUnfzbC4PBCKM2klBjS3ML8b/cef1mFcv7O6PdpOv5WXFrTrO8B07twWTVyiGKwz2KA7Jdg8TEozDuxWlb15RL94zf0mu5qJeXnLtgwHms0x+5aObEfnkxdzerDrW414tQlESiJREoiURYx2q7r8OUyoPo5iWXwWXmynybVh55vCvI5TTyiQZbVuYGivpDSO+duLD4eHNzL67Md4xJH7FN7yAiPN8SdUPmvh9X0Ncv7WaH5GT36D5HnG2w7+Y9/OFrKSY4xSYOGC07YuLI+hc6gfRsfiQdCfrL18RY+NthobSYrIrOPxtz48fPceheSx6p4KjdomDw+FxK4lVxkeIkObjwEcMN7tmzHKS3VOv57Z2CwpdSM65BvvCzbbW1WxM5lkRVlcLmI0V2Ayll+qSoFx436VEm+IWBLIJHCRhPHfzqOLfNeWv5HzH414qQ2/P6x5itb7Ld882XCTvc/+Q7HU25xknmw5jyBHQXmw7CtjSTl41HZhafU1mKtYvDhZZYyO693A6EN74/tXJ+2K4T2jpjDVCdv3u8fpZZtO67dVUTfXZ7d2fmRaGY/xAfRSH7aWBP1lArpqapbV07Zxnt4Hb63WW30LUcm91O7bi3x7O5VaprpV9wxszZUUsx1sOdh/wD0D1IHMgGTWlxsFTUVMcDdaQ2C+Aa8VwIIuMl/QPDXy8T0FAFiVtW2liMhzyA3lXGab2DCiIWOIAMrj/fMoUX8o4zr0JcW61TXxCYNpz8t7u47m9Jx4AcQuIqKxz38o83ccB63Kp7Cx7xrJHGbLJbjTD33C3aQA9AzNYkamsl8hYwhuewbhkFg61udd+1NoLiJIowbYXBoZpTyDyHXTyAAUeXrUZDyMIjZ8xwHiUDgW4KETaUkMatE2WbEMZCeqRjlbwJJ09Kk1oMlzkzAc69BC8o9oMEMKLdSbsb2zHz8vzoYQXco447FXqmxOS7tgRiXErG8c01xcRQ93Mf4mJFk8Wq1jAcbJFE0HW28c1rnGXCxqcQUDKPosNF7igctPiN/iOg6V66Tkxd/QAsi9s1zvjisbYjFMEyqSR0jTnYeJOnrYDprw+k62XSVQ2CHEXs0bzv8uGO1Z8TBG3Wcsa2lj3x+MaVgclwqJzst+4gA5sSbnzJ8q7+npG6JohTMxkd8x47ejYOGK80bT++1BnlwiZib9dvE9W1bxuVsL2TChWA4rnPJ9o/DfwUAD5E9aixuqLLytqjUzGQ5bOb12qfqaxEoiURKIlESiLi2zsxMTA8Mg7rjn1U8ww8wda8IuLKyKV0Tw9hsQvz5vPsabCYgm5SWIhsy6XHwyJ5G3L1B5GrKaVlnU04ux2GOWProOK2ukacVkQrqYfGPmHr0QtH3R3kTHQ6nJiI7FwNCG6SJfofn1BuOfAaU0bUaEqw+M/Df4TvG1p4794xCwYJmzs47Vbsy4uCTDTWDujKwHJl5Z0v4Eg25qbeRPW6P0hFWxa7M9o3fpuKxpYrfCclhO8272IwbEToQl7CQC8TDxDfD42Oo8OtZOqQtKaZ8brWuNh9euKhRJ3rcn5EH3T8+n/znRQLPhvm3tC+c4Vri41vbkQfLz6gj/tb3NTAc4cd/rtWz7p9pHESD2iIpG0LMcSTdWZHETHKF0F2W5voW5Ze9Vl1s2vP3hsVz2hEJ4lkhZXZe8hVgVYHmtxpZh15A2PSsLSNE2spzEc8wdx2etyyI36puFAYqNZELZS6OpSRORZDzFuYkRtR1BBGl7jjNE1ztH1LopsGk2dwO/wA+GKzHguAezMYhZrtjZjYeTITnRhmikHKSPow8xcBh0PkRfsns1cRkur0fXNqo75OGY8RwK7d1cFJLI4XKI7fSM5yoGsyxrmsdWaTLlsdGJ0YIR62EStLHj4cNpGIxGS1unTENU3+PYM8Nt/DfzZReNWQSyCUFZcx4ikWs3M6eHIg63BBub3Pkl9bFbag5H3dohN29t9t+PrJfWF2kcOOMqq7rIqRq18pYG5JtroR+HnUQ08q0HIYnwXI6YrveKktHysw6dpTaDSSng5i00xzzyfVW9wo8Dc3tVYf8RmfkPlG871pNb75UbtnaSxloYhchQgsL8zck29KthiL7PfvuvWsuLlceIxhKNDEffKmVjpy6emnLyq7k/i5R+zJTaNUdy6J8GyRcQ2GgUO+hP8Ma8zUGytc/V7B4qtpL3cOHipDZeFtGZXTQC92Nl+fVj5VRPJd+o049q9dnYK3bFTaZgywwR4MSXL4mVgGZegC80AHIW89OudHGI22CvAsF37v7BjVjM0pnZb/SMdGYc215AdCTfrpoK5HTukDre7xbcztPAcO/ZhnlU8DfnKo+/O85xsow+HN4EN83SRh8X2F6eJ18K6PQGiG6Lh97qR/EcPhB2A+J27hhvXmrJXTCnhy2n16JVx7K91B3cS47iX4QPxNyMh8hyH39BWaC6R5lfmVs9ISxwRiig+VvzcT6z48y1GrFpkoiURKIlESiJREoigN792lxkWllmS5je33q3XKfwNj0tUHsDhYrMoqx9LJrNy2jePWRWDY3CT4HE8SPNFJEe8tvd8bjk0bD5W5aWIua6GqiNHWC4OR/XfuKvr6AW99osWn5m7t+G7eNmeS1DdXeeLHINeHiE7xQHvKeWeM9V1/GxFjrwOkNGVehKkSMPw7HbDwcN/DpCx4Z2VDeKt+F2qLZMRlF9M5/VuPO+in+E6HoTqB0ejNMQ1g1T8L93lv7x2qmSIs5lk22tyeJPJ7PkiguCnGLAKpFwbqpKKTewYaAam+lWR6TpZJdRr8chuNs7H1fZdYL9HkO12G28KE3j7O8Vh1R558OkRcKJOI7nUfCqxZjYAm3le9bIABGMbECXWVt2zImH2ZBhpMOskaq0cWLwswK3IIJ7ykqzqWJRrqddTbQTZTnlEbbkXCz6DHPEc0TvGSb5o3KE+Gqka+R9NarHBaqNzmE6hPN+nkrhu9v+6yWxPfRvedVs4bozKOemhsAdAdTe+j0xon3scpHg8f8h5jYeg7Fs6TSBYdWUYb1bsfBh8TBfiD2eQ5llGvBm5ZwPqsbq66anoSxrE0NWPjcaGqwI+W+zh4g9G5beOd0TxUQnyPr1iumDCwxQqCuSBbhEcXJJBzSSi2rstydLKt+QvbF0npKWtk93pAS0Y4Zm2N+YbN5xzsmLnGWU3JUZvXs+Lh8SYteFfo5Bqzr0glJ56nuyc7XB11fa6I0q2sZyc32jf8AkN/PvHSNtvW1E1IHcmcHerjisqgkdkTK3ejJJNubdSDW6IaCSdq1BAFydq7UxD6qNA3M5hmY/nVJY0Yn9lDVA+JemKwxVNARce6oIufF3IuPlXjH3d67lFgJNz2rm2KYobmbugagKAzMf4R09anUa8gtH+nrgrXfEbLt2ZPHiMS0spWNEW8aylreGW4B7x+QoYSyLUDrbyB3BT1dgU9g9gPiyXlxUaIp7icNiuW9vogNJDfwueXiKphdTtY43tb5iSL9OOCkIiMAp/Z26EaEyYh2kVdQr2CgD4nFyPlcgDx6czpDTjpHclS5ZX2nmGzv5lkR0TB8T8VUt9d8DiT7LhNIOTMNOJboPqxj/q9Pe6PQWgG0Tffa7582tztxO93dz5Rc6SqkFPTi/ruUh2ebkmds7j6BT325cQj4E/hHU/Lny2csr6mTlH5bAty90WjITTwG8h+Z3rsGzPNbXHGFAVQAoFgALAAcgB0FSWiX1REoiURKIlESiJREoiURQW9G68WMUZu5KoskoGo8mHxL5H5EHWovYHDFZVJWSUz9ZnSNhWI7wbsYjBThgDFIpvGynusR1jbxtzQ9OYsdbWVA5MwVTdeM4Y7vXSNizJqCGtvPRfDIMSzfzerb7FWvdff+OYcHGBY5D3cxFo3vpZgfcJ8D3T5XtXHaW9lpIP8AyKE68eeHzN87dY271hRVJ1uSmGq4bCpPaW8EOCxSRyyErJHz1ZkAbuZ7aldXAbn43tmrX0miqnSVK58LMWnHZe4x1eOAJHVnZTfMyJwDjmpb2WGeJchjlhY5wpAkhJ8QL906n3SOZuDUabTFZQu5KYEgfddgRzHMdNwvXwRyBZzvVu1iQ7P7PGsfT2NMqWBuM6L3mtYasCB0rpaXTdLUYB2qdxw7cj1rUVVPUsvqgFvDx/RVJmtqSR4mwv8A1W0NbXNa7VN7W6D4XxC82IIuMunh3T8wfzveimA5psb9/arj2Q7RkbGTRAnhcIuyno4dVU+pUnXrYX5VzvtNEz3dkh+bWsDwsb+C3Oj49TDZnw/RaJjtnSSMSWAAPdysVIW32D3s3euCNQv1ddLQaUgpItUMdrHNwIBwxtlgO/buWc+Nzje64sVu4Z7Rzt/4dPdjQ8zaxLNlFgLmygWHLkAKtfpmKN7paaOz353xtzZZ5niq+Rc7BxwCzHb+Iw8WKkhgB4cbZL5lJLjRtDr711t5c66uhdLNA2Sf5jjhu2b9mPStZO8Mk1W5euFu1SewcNi5hbDIwv8AEISD83K2H31a+na43IJ6VBrmk4XPrfkvbH7sTxMPaBPNJzyoysfnYlgPQVXI/kR91g4kK3VecgvbY+x7seLhJEjI5ojF/wComxPyv6GsCo0hG1n8OVpfs1jYdn6KccRJ+NrrKYxW0tm4JWIitMBdUaNjIT00f3RfroK19PRaW0k4APGrfEtNh1juusovghF7deamY9pYfD4aPETTKVZAIyNbrYd2Ic2Jtcm1z1sAANUaOprKl1NBGb6xuOO9xyAGzYOJON5e1jdZxWdbyb0z7QORAYsMD7pPPzkI5n+AaDz0Ndzo3Q9LoccpJ8c3YObzOO6yqhp6jSJ+D4Yxm45evRVt3I7OCwEmIDJGdcp0kk+11RfL3vTmcp7pJ3a8p6Ny2DqqCjYYaPPa/aeb1bdvWsQQqihEUKqiyqBYADkAOlSWmJvmvSiJREoiURKIlESiJREoiURKIufH4KOaMxyoHRuasLj/ANj5jUUIupNcWnWabFZnvP2VliThmDDormzr6PY5lHgwv5k15EZIXa0Rtw2LZPrYqpmpWM1jscMHD16C+dtdlBWFRA/FKqAVkNmJA5xtyA00Q6DxsLUJe2QyRmxOOGA6lGmqoOR93qWazd4zHH1bpVBiw+LwMx4LSRPzMbDKWH8SN3XGls33V7UmkrW6ldEL/iGfXmO7gn0RJbXoZA9u45+XXZabsPEYvEYaKWQxrnFyiZozzI1YhyLgA2XKR4187ro6GlqXxRXIBwcbO7Ph7b8yg0SWs/A7QvRt2sDKHOJgeOZyfpVzMwA0Bzrm6C5Mg1PO9hXR6K0jSCnbE6Qawzv8PVfDoCw6in5S+s3BRUPZhgmLSPjc8KAk5eGCB/G5zD8BW9bqkawOCw2UjWHM837L0we7MayCHZ0DQZu9JOzuJitxbMb/AEam2kZFybnKtia1rpI9IXjY0Oa0/MRdt/6d5HVjxus0Dk8SrPDsw4Zwhlkl4iFruxIDKQGygklVPEXQknTma5/2h0fFTsjfGLZg8doy5jsWRBIXE3XJiN3pp4ePDPKrsWYR8RlQqGITJY2UlLEg3BP1bk1tqTREJpYyWt1tUE3F73xx28MOpVOlOsVIbs7WXIkU0axOtowRfKWGmUk3ZH5GzHvAggtc22VNWRueYCNV4+7w3t3jm7sVW5n3lMzbZgUkcQMRzVAZGHqqAkVdNVQQfavDec2XgaTkFVZMK3ElaFDHnkL5i+XNmsWLJlcE5r8wDa2oridKVlLNUF4drNIH3cd2BJaQNu6+xZcbHAZKk77bd2gkxw6siLkVjJEChIN795iStiCO7rpzrdaCoNEvi95lDnG5AacR2WB6cOCmKWtqHasIFtpy9dRUXuxuHPijmC3Um5le4j9QT3pT5i48bV08lXLI3UjGo3cPXdZXMpaKiOvKeVk3bB69BWrbfZOxaEwyGTQiTiNkQa3uoAJC8+6L6211JqLHviYWRm18zbHrWPy1PNOZqll9zRgL8fHuVv3Y3GgwmV2+llXkxFlU/wC7TkvqbnzqtrAMdqVWkJZxq/KzY0ZfqrVU1gpREoiURKIlESiJREoiURKIlESiJREoiURR234Imw8jTRLMsas+Vkz6gE6CxN9OmteFTjc5rgWmx33t2rAdl7wY/CqOHIJYx8JHEQeQHvqByspsKxZ9G6JrvtWGN+8Yfp1jpWwqNG6QpyXM/iNzwz6vIlWbZ3amh0nw7KfGJg33q2Uj0ua0tR7ES21qWVrhxw7RcdywBpANOrI0gqdTfDZs478kenSaMrb5uuX5g1pZPZ/S9KbiN3/5N+4rIbUwP2hfc+MhvD7HiEVXmTiCGW4ZeZvlfKvdTLmIPQXFXUtRpCnD2yh4IabXGAPMRjie+90e2N1rWXjHjpZNpvC0rNCkbMpDmyaQ5btfMSxeS4PdIRcpur1OrqppaBjpTclwwIGPzA4W2AC23E3wLUawB+C4sHtlv0dI5xUx4bBIjFmSUoAiqOHchbsTa4YqhUt3gbZslZWirZEMARiMLDP7wAJsLZEXdlhZQDGlpKkMPtfALGjzTYdpiiF2bWQkDU5XvIut7KdRyrVTU2lqmRwY2QtubZntGB58lYHxMGJAXNje0nBILR8SW2lkjKj73y6el6yaf2O0nKbvAYP6j5XVb66Fu1VvHdpOKluMNCsY+sfpG+8gIp9Qa3kPsjQ0+NXMXHcMPM9yjFJVVOFPGTx2deA7VLdlymfGy+22xEhjDIZBn4eVugtlS+foPhNbZjaVgDKaPVaO3nWTUUdVSRXmf8xxaD371sdTWvSiJREoiURKIlESiJREoiURKIlESiJREoiURKIlESiKE2vuphMSS0kQznm6Eo59Sts39V6iWg5rJgq54Ps3Ed3Vksy3s3RSGcRqMRKuUHMcI84uSdA8SgCwGuhPeHnWJLy0RBgaTv8AiDf3v0DitkNMcoNWoja4cR+/cuf/AOl2JZA4jQZhfKJWVh4Aq6gKfLpWbHU1bQPi6DYqlx0TJ80Jb/af18FGz9m2LB1w839qFvyarxpCrG49Cj7loh2Ike31zFcj9nuIGhw82n+6BH4aV79JVP4Wrz6O0Zsnd1fovtOz7Ek/s89/5YX8WoNI1Iya0eudBo7Re2Z3V/1Xfg+zLFtzgdR4vJEB9ym/4VB1dVu2gdH7qQptDR/jd2f4rox/Z9LhlVpYwVN9YY5cUwOlgUCgi4ub3tpYkEi+FUzVZGBLr7NbV8PBWx1ej4fsoBznHz71a9z9ycPNDxJhiCQxXI6Ph1sDowWyyWII5sRe41tevIY7sBe2x2i97KM+mal/wtIaP6Rbz7LK/wCAwEUKZIY0jXnlRQov46cz51krVOc5x1nG54rpoopREoiURKIlESiJREoiURKIlESiJREoiURKIlESiJREoiURKIlESiJREoiURKIlESiJREoiURKIlESiJREoiUR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34" name="Picture 10" descr="http://cafder.espe.edu.ec/wp-content/uploads/2012/06/Image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2420" y="765471"/>
            <a:ext cx="1584175" cy="1510634"/>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descr="http://sege.espe.edu.ec/wp-content/uploads/2013/08/cropped-Comunicado-2-1.jpg"/>
          <p:cNvPicPr/>
          <p:nvPr/>
        </p:nvPicPr>
        <p:blipFill>
          <a:blip r:embed="rId3" cstate="print"/>
          <a:srcRect/>
          <a:stretch>
            <a:fillRect/>
          </a:stretch>
        </p:blipFill>
        <p:spPr bwMode="auto">
          <a:xfrm>
            <a:off x="707746" y="620688"/>
            <a:ext cx="6338664" cy="1800200"/>
          </a:xfrm>
          <a:prstGeom prst="rect">
            <a:avLst/>
          </a:prstGeom>
          <a:noFill/>
          <a:ln w="9525">
            <a:noFill/>
            <a:miter lim="800000"/>
            <a:headEnd/>
            <a:tailEnd/>
          </a:ln>
        </p:spPr>
      </p:pic>
      <p:sp>
        <p:nvSpPr>
          <p:cNvPr id="2" name="1 Rectángulo"/>
          <p:cNvSpPr/>
          <p:nvPr/>
        </p:nvSpPr>
        <p:spPr>
          <a:xfrm>
            <a:off x="827584" y="2838206"/>
            <a:ext cx="7848872" cy="2062103"/>
          </a:xfrm>
          <a:prstGeom prst="rect">
            <a:avLst/>
          </a:prstGeom>
        </p:spPr>
        <p:txBody>
          <a:bodyPr wrap="square">
            <a:spAutoFit/>
          </a:bodyPr>
          <a:lstStyle/>
          <a:p>
            <a:pPr algn="ctr"/>
            <a:r>
              <a:rPr lang="es-EC"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TESIS PREVIO A LA OBTENCIÓN DEL TÍTULO DE LICENCIADO EN CIENCIAS DE LA ACTIVIDAD FÍSICA, DEPORTES Y RECREACIÓN</a:t>
            </a:r>
            <a:endParaRPr lang="es-E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240186368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DISCAPACIDAD AUDITIVA</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5" name="4 Diagrama"/>
          <p:cNvGraphicFramePr/>
          <p:nvPr>
            <p:extLst>
              <p:ext uri="{D42A27DB-BD31-4B8C-83A1-F6EECF244321}">
                <p14:modId xmlns:p14="http://schemas.microsoft.com/office/powerpoint/2010/main" val="3243815939"/>
              </p:ext>
            </p:extLst>
          </p:nvPr>
        </p:nvGraphicFramePr>
        <p:xfrm>
          <a:off x="-180528" y="1772816"/>
          <a:ext cx="9144000" cy="4358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72" y="3140968"/>
            <a:ext cx="1645221" cy="1556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4684" y="6393378"/>
            <a:ext cx="8838728" cy="600164"/>
          </a:xfrm>
          <a:prstGeom prst="rect">
            <a:avLst/>
          </a:prstGeom>
        </p:spPr>
        <p:txBody>
          <a:bodyPr wrap="square">
            <a:spAutoFit/>
          </a:bodyPr>
          <a:lstStyle/>
          <a:p>
            <a:r>
              <a:rPr lang="es-ES" sz="1100" dirty="0"/>
              <a:t>García, C. E., &amp; Sánchez, S. A. (11 de 2001). </a:t>
            </a:r>
            <a:r>
              <a:rPr lang="es-ES" sz="1100" i="1" dirty="0"/>
              <a:t>um.es.</a:t>
            </a:r>
            <a:r>
              <a:rPr lang="es-ES" sz="1100" dirty="0"/>
              <a:t> Obtenido de </a:t>
            </a:r>
            <a:r>
              <a:rPr lang="es-ES" sz="1100" dirty="0">
                <a:hlinkClick r:id="rId8"/>
              </a:rPr>
              <a:t>www.um.es/</a:t>
            </a:r>
            <a:r>
              <a:rPr lang="es-ES" sz="1100" dirty="0" err="1">
                <a:hlinkClick r:id="rId8"/>
              </a:rPr>
              <a:t>discatif</a:t>
            </a:r>
            <a:r>
              <a:rPr lang="es-ES" sz="1100" dirty="0">
                <a:hlinkClick r:id="rId8"/>
              </a:rPr>
              <a:t>/METODOLOGÍA/Egea-Sarabia_clasificaciones.pdf</a:t>
            </a:r>
            <a:endParaRPr lang="es-ES" sz="1100" dirty="0"/>
          </a:p>
          <a:p>
            <a:r>
              <a:rPr lang="es-ES" sz="1100" dirty="0"/>
              <a:t>Instituto Nacional de </a:t>
            </a:r>
            <a:r>
              <a:rPr lang="es-ES" sz="1100" dirty="0" smtClean="0"/>
              <a:t>Estadística, </a:t>
            </a:r>
            <a:r>
              <a:rPr lang="es-ES" sz="1100" dirty="0"/>
              <a:t>G. e. (s.f.). </a:t>
            </a:r>
            <a:r>
              <a:rPr lang="es-ES" sz="1100" i="1" dirty="0"/>
              <a:t>inegi.org.mx.</a:t>
            </a:r>
            <a:r>
              <a:rPr lang="es-ES" sz="1100" dirty="0"/>
              <a:t> Obtenido de www.inegi.org.mx/</a:t>
            </a:r>
            <a:r>
              <a:rPr lang="es-ES" sz="1100" dirty="0" err="1"/>
              <a:t>est</a:t>
            </a:r>
            <a:r>
              <a:rPr lang="es-ES" sz="1100" dirty="0"/>
              <a:t>/.../</a:t>
            </a:r>
            <a:r>
              <a:rPr lang="es-ES" sz="1100" dirty="0" err="1"/>
              <a:t>doc</a:t>
            </a:r>
            <a:r>
              <a:rPr lang="es-ES" sz="1100" dirty="0"/>
              <a:t>/clasificacion_de_tipo_de_discapacidad.pdf</a:t>
            </a:r>
          </a:p>
          <a:p>
            <a:endParaRPr lang="es-ES" sz="1100" dirty="0"/>
          </a:p>
        </p:txBody>
      </p:sp>
    </p:spTree>
    <p:extLst>
      <p:ext uri="{BB962C8B-B14F-4D97-AF65-F5344CB8AC3E}">
        <p14:creationId xmlns:p14="http://schemas.microsoft.com/office/powerpoint/2010/main" val="40447895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a:spLocks noGrp="1"/>
          </p:cNvSpPr>
          <p:nvPr>
            <p:ph type="title"/>
          </p:nvPr>
        </p:nvSpPr>
        <p:spPr>
          <a:xfrm>
            <a:off x="457200" y="338328"/>
            <a:ext cx="8229600" cy="1252728"/>
          </a:xfrm>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DISCAPACIDAD AUDITIVA</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6" name="5 Rectángulo"/>
          <p:cNvSpPr/>
          <p:nvPr/>
        </p:nvSpPr>
        <p:spPr>
          <a:xfrm>
            <a:off x="467544" y="2722653"/>
            <a:ext cx="846043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C" dirty="0"/>
              <a:t>Discapacidad auditiva, clasificación: S</a:t>
            </a:r>
            <a:r>
              <a:rPr lang="es-ES" dirty="0"/>
              <a:t>e engloba en la pérdida auditiva o umbral de nivel de audición medida por decibelios (dB) de sonido </a:t>
            </a:r>
            <a:endParaRPr lang="es-ES" dirty="0"/>
          </a:p>
        </p:txBody>
      </p:sp>
      <p:graphicFrame>
        <p:nvGraphicFramePr>
          <p:cNvPr id="8" name="7 Diagrama"/>
          <p:cNvGraphicFramePr/>
          <p:nvPr>
            <p:extLst>
              <p:ext uri="{D42A27DB-BD31-4B8C-83A1-F6EECF244321}">
                <p14:modId xmlns:p14="http://schemas.microsoft.com/office/powerpoint/2010/main" val="1241199535"/>
              </p:ext>
            </p:extLst>
          </p:nvPr>
        </p:nvGraphicFramePr>
        <p:xfrm>
          <a:off x="539552" y="3356991"/>
          <a:ext cx="8424936" cy="3442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75336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EQUILIBRIO</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8" name="7 Diagrama"/>
          <p:cNvGraphicFramePr/>
          <p:nvPr>
            <p:extLst>
              <p:ext uri="{D42A27DB-BD31-4B8C-83A1-F6EECF244321}">
                <p14:modId xmlns:p14="http://schemas.microsoft.com/office/powerpoint/2010/main" val="32047888"/>
              </p:ext>
            </p:extLst>
          </p:nvPr>
        </p:nvGraphicFramePr>
        <p:xfrm>
          <a:off x="683568" y="2508920"/>
          <a:ext cx="8719900"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Rectángulo"/>
          <p:cNvSpPr/>
          <p:nvPr/>
        </p:nvSpPr>
        <p:spPr>
          <a:xfrm>
            <a:off x="-31576" y="6381328"/>
            <a:ext cx="9144000" cy="600164"/>
          </a:xfrm>
          <a:prstGeom prst="rect">
            <a:avLst/>
          </a:prstGeom>
        </p:spPr>
        <p:txBody>
          <a:bodyPr wrap="square">
            <a:spAutoFit/>
          </a:bodyPr>
          <a:lstStyle/>
          <a:p>
            <a:r>
              <a:rPr lang="es-ES" sz="1100" i="1" dirty="0"/>
              <a:t>García, J. A. (2002). Juego y Psicomotricidad. </a:t>
            </a:r>
            <a:r>
              <a:rPr lang="en-US" sz="1100" i="1" dirty="0"/>
              <a:t>Ed. CEPE. Madrid</a:t>
            </a:r>
            <a:r>
              <a:rPr lang="en-US" sz="1100" i="1" dirty="0" smtClean="0"/>
              <a:t>.</a:t>
            </a:r>
          </a:p>
          <a:p>
            <a:r>
              <a:rPr lang="es-ES" sz="1100" i="1" dirty="0"/>
              <a:t>Contreras. (1998). Didáctica de la Educación Física. Un Enfoque Constructivista. Barcelona: Ed. </a:t>
            </a:r>
            <a:r>
              <a:rPr lang="es-ES" sz="1100" i="1" dirty="0" err="1"/>
              <a:t>Inde</a:t>
            </a:r>
            <a:r>
              <a:rPr lang="es-ES" sz="1100" i="1" dirty="0"/>
              <a:t>. Barcelona.</a:t>
            </a:r>
          </a:p>
          <a:p>
            <a:endParaRPr lang="es-ES" sz="1100" i="1" dirty="0"/>
          </a:p>
        </p:txBody>
      </p:sp>
      <p:pic>
        <p:nvPicPr>
          <p:cNvPr id="5124" name="Picture 4" descr="https://encrypted-tbn2.gstatic.com/images?q=tbn:ANd9GcRkV8bnrM7lyRkIoyEVZUhV_DZRPIBf9IqXpnEIoLC1kbeXH2Xs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2" y="3717032"/>
            <a:ext cx="1876425" cy="242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978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ORIENTACIÓN ESPACIAL</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pic>
        <p:nvPicPr>
          <p:cNvPr id="7" name="Picture 14" descr="http://thumbs.dreamstime.com/z/la-gente-en-siluetas-del-movimiento-fij%C3%B3-487341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109"/>
          <a:stretch/>
        </p:blipFill>
        <p:spPr bwMode="auto">
          <a:xfrm>
            <a:off x="-6300" y="3789040"/>
            <a:ext cx="1540824" cy="10180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2670139458"/>
              </p:ext>
            </p:extLst>
          </p:nvPr>
        </p:nvGraphicFramePr>
        <p:xfrm>
          <a:off x="179512" y="2492896"/>
          <a:ext cx="8719900"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0" y="6381328"/>
            <a:ext cx="9144000" cy="600164"/>
          </a:xfrm>
          <a:prstGeom prst="rect">
            <a:avLst/>
          </a:prstGeom>
        </p:spPr>
        <p:txBody>
          <a:bodyPr wrap="square">
            <a:spAutoFit/>
          </a:bodyPr>
          <a:lstStyle/>
          <a:p>
            <a:r>
              <a:rPr lang="es-ES" sz="1100" dirty="0"/>
              <a:t>Rodríguez Abreu, M. (Julio de 2010). </a:t>
            </a:r>
            <a:r>
              <a:rPr lang="es-ES" sz="1100" i="1" dirty="0" err="1"/>
              <a:t>efdeportes</a:t>
            </a:r>
            <a:r>
              <a:rPr lang="es-ES" sz="1100" i="1" dirty="0"/>
              <a:t>.</a:t>
            </a:r>
            <a:r>
              <a:rPr lang="es-ES" sz="1100" dirty="0"/>
              <a:t> Obtenido de </a:t>
            </a:r>
            <a:r>
              <a:rPr lang="es-ES" sz="1100" dirty="0">
                <a:hlinkClick r:id="rId8"/>
              </a:rPr>
              <a:t>http://</a:t>
            </a:r>
            <a:r>
              <a:rPr lang="es-ES" sz="1100" dirty="0" smtClean="0">
                <a:hlinkClick r:id="rId8"/>
              </a:rPr>
              <a:t>www.efdeportes.com/efd146/las-bases-perceptivo-motrices-en-primaria.htm</a:t>
            </a:r>
            <a:endParaRPr lang="es-ES" sz="1100" dirty="0" smtClean="0"/>
          </a:p>
          <a:p>
            <a:r>
              <a:rPr lang="es-ES" sz="1100" dirty="0" err="1"/>
              <a:t>Castañer</a:t>
            </a:r>
            <a:r>
              <a:rPr lang="es-ES" sz="1100" dirty="0"/>
              <a:t>, M. (2001). </a:t>
            </a:r>
            <a:r>
              <a:rPr lang="es-ES" sz="1100" i="1" dirty="0"/>
              <a:t>La educación física en la enseñanza primaria: una propuesta curricular para la reforma</a:t>
            </a:r>
            <a:r>
              <a:rPr lang="es-ES" sz="1100" dirty="0"/>
              <a:t> (4ta ed.). </a:t>
            </a:r>
            <a:r>
              <a:rPr lang="es-ES" sz="1100" dirty="0" err="1"/>
              <a:t>Zaragosa</a:t>
            </a:r>
            <a:r>
              <a:rPr lang="es-ES" sz="1100" dirty="0"/>
              <a:t>, España: INDE publicaciones.</a:t>
            </a:r>
          </a:p>
          <a:p>
            <a:endParaRPr lang="es-ES" sz="1100" dirty="0"/>
          </a:p>
        </p:txBody>
      </p:sp>
      <p:pic>
        <p:nvPicPr>
          <p:cNvPr id="8" name="Picture 12" descr="http://us.123rf.com/450wm/i3alda/i3alda1112/i3alda111200263/11496368-la-br-jula-en-la-ilustraci-n-de-la-cabeza-la-silueta.jpg?ver=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353" y="4807070"/>
            <a:ext cx="1245518" cy="1245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978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hyvi\Desktop\TESIS\imagenes presentacio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 y="2032279"/>
            <a:ext cx="3690739" cy="3737098"/>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p:txBody>
          <a:bodyPr>
            <a:noAutofit/>
          </a:bodyPr>
          <a:lstStyle/>
          <a:p>
            <a:r>
              <a:rPr lang="es-EC" sz="3600"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EL EQUILIBRIO Y LA ORIENTACIÓN ESPACIAL EN SORDOS </a:t>
            </a:r>
            <a:endParaRPr lang="es-ES" sz="3600"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7" name="6 Cinta perforada"/>
          <p:cNvSpPr/>
          <p:nvPr/>
        </p:nvSpPr>
        <p:spPr>
          <a:xfrm>
            <a:off x="1517439" y="1844824"/>
            <a:ext cx="7416824" cy="2016224"/>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000" b="1" dirty="0" smtClean="0">
                <a:solidFill>
                  <a:schemeClr val="tx1"/>
                </a:solidFill>
              </a:rPr>
              <a:t>“Por </a:t>
            </a:r>
            <a:r>
              <a:rPr lang="es-EC" sz="2000" b="1" dirty="0">
                <a:solidFill>
                  <a:schemeClr val="tx1"/>
                </a:solidFill>
              </a:rPr>
              <a:t>carecer de sensibilidad auditiva, caminará de forma insegura, con torpeza y gran dificultad para la situación espacial y el control del equilibrio del </a:t>
            </a:r>
            <a:r>
              <a:rPr lang="es-EC" sz="2000" b="1" dirty="0" smtClean="0">
                <a:solidFill>
                  <a:schemeClr val="tx1"/>
                </a:solidFill>
              </a:rPr>
              <a:t>cuerpo”</a:t>
            </a:r>
          </a:p>
        </p:txBody>
      </p:sp>
      <p:sp>
        <p:nvSpPr>
          <p:cNvPr id="8" name="7 Flecha curvada hacia la derecha"/>
          <p:cNvSpPr/>
          <p:nvPr/>
        </p:nvSpPr>
        <p:spPr>
          <a:xfrm>
            <a:off x="725351" y="2852936"/>
            <a:ext cx="792088" cy="2664296"/>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527578"/>
            <a:ext cx="1257374" cy="154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p:cNvSpPr/>
          <p:nvPr/>
        </p:nvSpPr>
        <p:spPr>
          <a:xfrm>
            <a:off x="3059832" y="4614370"/>
            <a:ext cx="5688632" cy="1057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chemeClr val="tx1"/>
                </a:solidFill>
              </a:rPr>
              <a:t>El déficit en el equilibrio provoca alteraciones de la postura de todo el cuerpo.</a:t>
            </a:r>
          </a:p>
        </p:txBody>
      </p:sp>
      <p:sp>
        <p:nvSpPr>
          <p:cNvPr id="12" name="11 Rectángulo"/>
          <p:cNvSpPr/>
          <p:nvPr/>
        </p:nvSpPr>
        <p:spPr>
          <a:xfrm>
            <a:off x="3529521" y="4995608"/>
            <a:ext cx="4572000" cy="369332"/>
          </a:xfrm>
          <a:prstGeom prst="rect">
            <a:avLst/>
          </a:prstGeom>
        </p:spPr>
        <p:txBody>
          <a:bodyPr>
            <a:spAutoFit/>
          </a:bodyPr>
          <a:lstStyle/>
          <a:p>
            <a:pPr algn="just"/>
            <a:r>
              <a:rPr lang="es-ES" dirty="0"/>
              <a:t> </a:t>
            </a:r>
          </a:p>
        </p:txBody>
      </p:sp>
      <p:sp>
        <p:nvSpPr>
          <p:cNvPr id="10" name="9 Cheurón"/>
          <p:cNvSpPr/>
          <p:nvPr/>
        </p:nvSpPr>
        <p:spPr>
          <a:xfrm>
            <a:off x="5288429" y="2514787"/>
            <a:ext cx="872331" cy="864096"/>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solidFill>
                <a:schemeClr val="tx1"/>
              </a:solidFill>
            </a:endParaRPr>
          </a:p>
        </p:txBody>
      </p:sp>
      <p:sp>
        <p:nvSpPr>
          <p:cNvPr id="15" name="14 Cheurón"/>
          <p:cNvSpPr/>
          <p:nvPr/>
        </p:nvSpPr>
        <p:spPr>
          <a:xfrm>
            <a:off x="5379355" y="4818805"/>
            <a:ext cx="872331" cy="864096"/>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solidFill>
                <a:schemeClr val="tx1"/>
              </a:solidFill>
            </a:endParaRPr>
          </a:p>
        </p:txBody>
      </p:sp>
      <p:sp>
        <p:nvSpPr>
          <p:cNvPr id="11" name="10 CuadroTexto"/>
          <p:cNvSpPr txBox="1"/>
          <p:nvPr/>
        </p:nvSpPr>
        <p:spPr>
          <a:xfrm>
            <a:off x="3718688" y="3759256"/>
            <a:ext cx="3049809" cy="769441"/>
          </a:xfrm>
          <a:prstGeom prst="rect">
            <a:avLst/>
          </a:prstGeom>
          <a:noFill/>
        </p:spPr>
        <p:txBody>
          <a:bodyPr wrap="square" rtlCol="0">
            <a:spAutoFit/>
          </a:bodyPr>
          <a:lstStyle/>
          <a:p>
            <a:r>
              <a:rPr lang="es-EC" sz="4400" b="1" dirty="0" smtClean="0">
                <a:solidFill>
                  <a:srgbClr val="FFC000"/>
                </a:solidFill>
                <a:latin typeface="Agency FB" panose="020B0503020202020204" pitchFamily="34" charset="0"/>
              </a:rPr>
              <a:t>CONTROLA</a:t>
            </a:r>
            <a:endParaRPr lang="es-ES" sz="4400" b="1" dirty="0">
              <a:solidFill>
                <a:srgbClr val="FFC000"/>
              </a:solidFill>
              <a:latin typeface="Agency FB" panose="020B0503020202020204" pitchFamily="34" charset="0"/>
            </a:endParaRPr>
          </a:p>
        </p:txBody>
      </p:sp>
      <p:sp>
        <p:nvSpPr>
          <p:cNvPr id="17" name="16 CuadroTexto"/>
          <p:cNvSpPr txBox="1"/>
          <p:nvPr/>
        </p:nvSpPr>
        <p:spPr>
          <a:xfrm>
            <a:off x="6297727" y="2522668"/>
            <a:ext cx="3049809" cy="769441"/>
          </a:xfrm>
          <a:prstGeom prst="rect">
            <a:avLst/>
          </a:prstGeom>
          <a:noFill/>
        </p:spPr>
        <p:txBody>
          <a:bodyPr wrap="square" rtlCol="0">
            <a:spAutoFit/>
          </a:bodyPr>
          <a:lstStyle/>
          <a:p>
            <a:r>
              <a:rPr lang="es-EC" sz="4400" b="1" dirty="0" smtClean="0">
                <a:latin typeface="Agency FB" panose="020B0503020202020204" pitchFamily="34" charset="0"/>
              </a:rPr>
              <a:t>EQUILIBRIO</a:t>
            </a:r>
            <a:endParaRPr lang="es-ES" sz="4400" b="1" dirty="0">
              <a:latin typeface="Agency FB" panose="020B0503020202020204" pitchFamily="34" charset="0"/>
            </a:endParaRPr>
          </a:p>
        </p:txBody>
      </p:sp>
      <p:sp>
        <p:nvSpPr>
          <p:cNvPr id="18" name="17 CuadroTexto"/>
          <p:cNvSpPr txBox="1"/>
          <p:nvPr/>
        </p:nvSpPr>
        <p:spPr>
          <a:xfrm>
            <a:off x="6126891" y="4527578"/>
            <a:ext cx="3049809" cy="1446550"/>
          </a:xfrm>
          <a:prstGeom prst="rect">
            <a:avLst/>
          </a:prstGeom>
          <a:noFill/>
        </p:spPr>
        <p:txBody>
          <a:bodyPr wrap="square" rtlCol="0">
            <a:spAutoFit/>
          </a:bodyPr>
          <a:lstStyle/>
          <a:p>
            <a:pPr algn="ctr"/>
            <a:r>
              <a:rPr lang="es-EC" sz="4400" b="1" dirty="0" smtClean="0">
                <a:solidFill>
                  <a:sysClr val="windowText" lastClr="000000"/>
                </a:solidFill>
                <a:latin typeface="Agency FB" panose="020B0503020202020204" pitchFamily="34" charset="0"/>
              </a:rPr>
              <a:t>ORIENTACIÓN</a:t>
            </a:r>
          </a:p>
          <a:p>
            <a:pPr algn="ctr"/>
            <a:r>
              <a:rPr lang="es-EC" sz="4400" b="1" dirty="0" smtClean="0">
                <a:solidFill>
                  <a:sysClr val="windowText" lastClr="000000"/>
                </a:solidFill>
                <a:latin typeface="Agency FB" panose="020B0503020202020204" pitchFamily="34" charset="0"/>
              </a:rPr>
              <a:t>ESPACIAL</a:t>
            </a:r>
            <a:endParaRPr lang="es-ES" sz="4400" b="1" dirty="0">
              <a:solidFill>
                <a:sysClr val="windowText" lastClr="000000"/>
              </a:solidFill>
              <a:latin typeface="Agency FB" panose="020B0503020202020204" pitchFamily="34" charset="0"/>
            </a:endParaRPr>
          </a:p>
        </p:txBody>
      </p:sp>
      <p:sp>
        <p:nvSpPr>
          <p:cNvPr id="4" name="3 Rectángulo"/>
          <p:cNvSpPr/>
          <p:nvPr/>
        </p:nvSpPr>
        <p:spPr>
          <a:xfrm>
            <a:off x="-10120" y="6427113"/>
            <a:ext cx="9202844" cy="430887"/>
          </a:xfrm>
          <a:prstGeom prst="rect">
            <a:avLst/>
          </a:prstGeom>
        </p:spPr>
        <p:txBody>
          <a:bodyPr wrap="square">
            <a:spAutoFit/>
          </a:bodyPr>
          <a:lstStyle/>
          <a:p>
            <a:pPr algn="just"/>
            <a:r>
              <a:rPr lang="es-ES" sz="1100" dirty="0" err="1"/>
              <a:t>Passmore</a:t>
            </a:r>
            <a:r>
              <a:rPr lang="es-ES" sz="1100" dirty="0"/>
              <a:t> &amp; </a:t>
            </a:r>
            <a:r>
              <a:rPr lang="es-ES" sz="1100" dirty="0" err="1"/>
              <a:t>Robson</a:t>
            </a:r>
            <a:r>
              <a:rPr lang="es-ES" sz="1100" dirty="0"/>
              <a:t>, 1971</a:t>
            </a:r>
          </a:p>
          <a:p>
            <a:pPr algn="just"/>
            <a:r>
              <a:rPr lang="es-EC" sz="1100" dirty="0"/>
              <a:t>Soria Silva Salinas 2007. Atención a la diversidad. Necesidades Educativas: Guía de actuación para docentes 2da Edición</a:t>
            </a:r>
            <a:endParaRPr lang="es-ES" sz="1100" dirty="0"/>
          </a:p>
        </p:txBody>
      </p:sp>
    </p:spTree>
    <p:extLst>
      <p:ext uri="{BB962C8B-B14F-4D97-AF65-F5344CB8AC3E}">
        <p14:creationId xmlns:p14="http://schemas.microsoft.com/office/powerpoint/2010/main" val="1825967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500" fill="hold"/>
                                        <p:tgtEl>
                                          <p:spTgt spid="1027"/>
                                        </p:tgtEl>
                                        <p:attrNameLst>
                                          <p:attrName>ppt_w</p:attrName>
                                        </p:attrNameLst>
                                      </p:cBhvr>
                                      <p:tavLst>
                                        <p:tav tm="0">
                                          <p:val>
                                            <p:fltVal val="0"/>
                                          </p:val>
                                        </p:tav>
                                        <p:tav tm="100000">
                                          <p:val>
                                            <p:strVal val="#ppt_w"/>
                                          </p:val>
                                        </p:tav>
                                      </p:tavLst>
                                    </p:anim>
                                    <p:anim calcmode="lin" valueType="num">
                                      <p:cBhvr>
                                        <p:cTn id="15" dur="500" fill="hold"/>
                                        <p:tgtEl>
                                          <p:spTgt spid="1027"/>
                                        </p:tgtEl>
                                        <p:attrNameLst>
                                          <p:attrName>ppt_h</p:attrName>
                                        </p:attrNameLst>
                                      </p:cBhvr>
                                      <p:tavLst>
                                        <p:tav tm="0">
                                          <p:val>
                                            <p:fltVal val="0"/>
                                          </p:val>
                                        </p:tav>
                                        <p:tav tm="100000">
                                          <p:val>
                                            <p:strVal val="#ppt_h"/>
                                          </p:val>
                                        </p:tav>
                                      </p:tavLst>
                                    </p:anim>
                                    <p:animEffect transition="in" filter="fade">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80">
                                          <p:stCondLst>
                                            <p:cond delay="0"/>
                                          </p:stCondLst>
                                        </p:cTn>
                                        <p:tgtEl>
                                          <p:spTgt spid="17"/>
                                        </p:tgtEl>
                                      </p:cBhvr>
                                    </p:animEffect>
                                    <p:anim calcmode="lin" valueType="num">
                                      <p:cBhvr>
                                        <p:cTn id="3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7" dur="26">
                                          <p:stCondLst>
                                            <p:cond delay="650"/>
                                          </p:stCondLst>
                                        </p:cTn>
                                        <p:tgtEl>
                                          <p:spTgt spid="17"/>
                                        </p:tgtEl>
                                      </p:cBhvr>
                                      <p:to x="100000" y="60000"/>
                                    </p:animScale>
                                    <p:animScale>
                                      <p:cBhvr>
                                        <p:cTn id="38" dur="166" decel="50000">
                                          <p:stCondLst>
                                            <p:cond delay="676"/>
                                          </p:stCondLst>
                                        </p:cTn>
                                        <p:tgtEl>
                                          <p:spTgt spid="17"/>
                                        </p:tgtEl>
                                      </p:cBhvr>
                                      <p:to x="100000" y="100000"/>
                                    </p:animScale>
                                    <p:animScale>
                                      <p:cBhvr>
                                        <p:cTn id="39" dur="26">
                                          <p:stCondLst>
                                            <p:cond delay="1312"/>
                                          </p:stCondLst>
                                        </p:cTn>
                                        <p:tgtEl>
                                          <p:spTgt spid="17"/>
                                        </p:tgtEl>
                                      </p:cBhvr>
                                      <p:to x="100000" y="80000"/>
                                    </p:animScale>
                                    <p:animScale>
                                      <p:cBhvr>
                                        <p:cTn id="40" dur="166" decel="50000">
                                          <p:stCondLst>
                                            <p:cond delay="1338"/>
                                          </p:stCondLst>
                                        </p:cTn>
                                        <p:tgtEl>
                                          <p:spTgt spid="17"/>
                                        </p:tgtEl>
                                      </p:cBhvr>
                                      <p:to x="100000" y="100000"/>
                                    </p:animScale>
                                    <p:animScale>
                                      <p:cBhvr>
                                        <p:cTn id="41" dur="26">
                                          <p:stCondLst>
                                            <p:cond delay="1642"/>
                                          </p:stCondLst>
                                        </p:cTn>
                                        <p:tgtEl>
                                          <p:spTgt spid="17"/>
                                        </p:tgtEl>
                                      </p:cBhvr>
                                      <p:to x="100000" y="90000"/>
                                    </p:animScale>
                                    <p:animScale>
                                      <p:cBhvr>
                                        <p:cTn id="42" dur="166" decel="50000">
                                          <p:stCondLst>
                                            <p:cond delay="1668"/>
                                          </p:stCondLst>
                                        </p:cTn>
                                        <p:tgtEl>
                                          <p:spTgt spid="17"/>
                                        </p:tgtEl>
                                      </p:cBhvr>
                                      <p:to x="100000" y="100000"/>
                                    </p:animScale>
                                    <p:animScale>
                                      <p:cBhvr>
                                        <p:cTn id="43" dur="26">
                                          <p:stCondLst>
                                            <p:cond delay="1808"/>
                                          </p:stCondLst>
                                        </p:cTn>
                                        <p:tgtEl>
                                          <p:spTgt spid="17"/>
                                        </p:tgtEl>
                                      </p:cBhvr>
                                      <p:to x="100000" y="95000"/>
                                    </p:animScale>
                                    <p:animScale>
                                      <p:cBhvr>
                                        <p:cTn id="44" dur="166" decel="50000">
                                          <p:stCondLst>
                                            <p:cond delay="1834"/>
                                          </p:stCondLst>
                                        </p:cTn>
                                        <p:tgtEl>
                                          <p:spTgt spid="17"/>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80">
                                          <p:stCondLst>
                                            <p:cond delay="0"/>
                                          </p:stCondLst>
                                        </p:cTn>
                                        <p:tgtEl>
                                          <p:spTgt spid="18"/>
                                        </p:tgtEl>
                                      </p:cBhvr>
                                    </p:animEffect>
                                    <p:anim calcmode="lin" valueType="num">
                                      <p:cBhvr>
                                        <p:cTn id="5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0" dur="26">
                                          <p:stCondLst>
                                            <p:cond delay="650"/>
                                          </p:stCondLst>
                                        </p:cTn>
                                        <p:tgtEl>
                                          <p:spTgt spid="18"/>
                                        </p:tgtEl>
                                      </p:cBhvr>
                                      <p:to x="100000" y="60000"/>
                                    </p:animScale>
                                    <p:animScale>
                                      <p:cBhvr>
                                        <p:cTn id="61" dur="166" decel="50000">
                                          <p:stCondLst>
                                            <p:cond delay="676"/>
                                          </p:stCondLst>
                                        </p:cTn>
                                        <p:tgtEl>
                                          <p:spTgt spid="18"/>
                                        </p:tgtEl>
                                      </p:cBhvr>
                                      <p:to x="100000" y="100000"/>
                                    </p:animScale>
                                    <p:animScale>
                                      <p:cBhvr>
                                        <p:cTn id="62" dur="26">
                                          <p:stCondLst>
                                            <p:cond delay="1312"/>
                                          </p:stCondLst>
                                        </p:cTn>
                                        <p:tgtEl>
                                          <p:spTgt spid="18"/>
                                        </p:tgtEl>
                                      </p:cBhvr>
                                      <p:to x="100000" y="80000"/>
                                    </p:animScale>
                                    <p:animScale>
                                      <p:cBhvr>
                                        <p:cTn id="63" dur="166" decel="50000">
                                          <p:stCondLst>
                                            <p:cond delay="1338"/>
                                          </p:stCondLst>
                                        </p:cTn>
                                        <p:tgtEl>
                                          <p:spTgt spid="18"/>
                                        </p:tgtEl>
                                      </p:cBhvr>
                                      <p:to x="100000" y="100000"/>
                                    </p:animScale>
                                    <p:animScale>
                                      <p:cBhvr>
                                        <p:cTn id="64" dur="26">
                                          <p:stCondLst>
                                            <p:cond delay="1642"/>
                                          </p:stCondLst>
                                        </p:cTn>
                                        <p:tgtEl>
                                          <p:spTgt spid="18"/>
                                        </p:tgtEl>
                                      </p:cBhvr>
                                      <p:to x="100000" y="90000"/>
                                    </p:animScale>
                                    <p:animScale>
                                      <p:cBhvr>
                                        <p:cTn id="65" dur="166" decel="50000">
                                          <p:stCondLst>
                                            <p:cond delay="1668"/>
                                          </p:stCondLst>
                                        </p:cTn>
                                        <p:tgtEl>
                                          <p:spTgt spid="18"/>
                                        </p:tgtEl>
                                      </p:cBhvr>
                                      <p:to x="100000" y="100000"/>
                                    </p:animScale>
                                    <p:animScale>
                                      <p:cBhvr>
                                        <p:cTn id="66" dur="26">
                                          <p:stCondLst>
                                            <p:cond delay="1808"/>
                                          </p:stCondLst>
                                        </p:cTn>
                                        <p:tgtEl>
                                          <p:spTgt spid="18"/>
                                        </p:tgtEl>
                                      </p:cBhvr>
                                      <p:to x="100000" y="95000"/>
                                    </p:animScale>
                                    <p:animScale>
                                      <p:cBhvr>
                                        <p:cTn id="67" dur="166" decel="50000">
                                          <p:stCondLst>
                                            <p:cond delay="1834"/>
                                          </p:stCondLst>
                                        </p:cTn>
                                        <p:tgtEl>
                                          <p:spTgt spid="18"/>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31" presetClass="exit" presetSubtype="0" fill="hold" nodeType="clickEffect">
                                  <p:stCondLst>
                                    <p:cond delay="0"/>
                                  </p:stCondLst>
                                  <p:childTnLst>
                                    <p:anim calcmode="lin" valueType="num">
                                      <p:cBhvr>
                                        <p:cTn id="71" dur="1000"/>
                                        <p:tgtEl>
                                          <p:spTgt spid="1027"/>
                                        </p:tgtEl>
                                        <p:attrNameLst>
                                          <p:attrName>ppt_w</p:attrName>
                                        </p:attrNameLst>
                                      </p:cBhvr>
                                      <p:tavLst>
                                        <p:tav tm="0">
                                          <p:val>
                                            <p:strVal val="ppt_w"/>
                                          </p:val>
                                        </p:tav>
                                        <p:tav tm="100000">
                                          <p:val>
                                            <p:fltVal val="0"/>
                                          </p:val>
                                        </p:tav>
                                      </p:tavLst>
                                    </p:anim>
                                    <p:anim calcmode="lin" valueType="num">
                                      <p:cBhvr>
                                        <p:cTn id="72" dur="1000"/>
                                        <p:tgtEl>
                                          <p:spTgt spid="1027"/>
                                        </p:tgtEl>
                                        <p:attrNameLst>
                                          <p:attrName>ppt_h</p:attrName>
                                        </p:attrNameLst>
                                      </p:cBhvr>
                                      <p:tavLst>
                                        <p:tav tm="0">
                                          <p:val>
                                            <p:strVal val="ppt_h"/>
                                          </p:val>
                                        </p:tav>
                                        <p:tav tm="100000">
                                          <p:val>
                                            <p:fltVal val="0"/>
                                          </p:val>
                                        </p:tav>
                                      </p:tavLst>
                                    </p:anim>
                                    <p:anim calcmode="lin" valueType="num">
                                      <p:cBhvr>
                                        <p:cTn id="73" dur="1000"/>
                                        <p:tgtEl>
                                          <p:spTgt spid="1027"/>
                                        </p:tgtEl>
                                        <p:attrNameLst>
                                          <p:attrName>style.rotation</p:attrName>
                                        </p:attrNameLst>
                                      </p:cBhvr>
                                      <p:tavLst>
                                        <p:tav tm="0">
                                          <p:val>
                                            <p:fltVal val="0"/>
                                          </p:val>
                                        </p:tav>
                                        <p:tav tm="100000">
                                          <p:val>
                                            <p:fltVal val="90"/>
                                          </p:val>
                                        </p:tav>
                                      </p:tavLst>
                                    </p:anim>
                                    <p:animEffect transition="out" filter="fade">
                                      <p:cBhvr>
                                        <p:cTn id="74" dur="1000"/>
                                        <p:tgtEl>
                                          <p:spTgt spid="1027"/>
                                        </p:tgtEl>
                                      </p:cBhvr>
                                    </p:animEffect>
                                    <p:set>
                                      <p:cBhvr>
                                        <p:cTn id="75" dur="1" fill="hold">
                                          <p:stCondLst>
                                            <p:cond delay="999"/>
                                          </p:stCondLst>
                                        </p:cTn>
                                        <p:tgtEl>
                                          <p:spTgt spid="1027"/>
                                        </p:tgtEl>
                                        <p:attrNameLst>
                                          <p:attrName>style.visibility</p:attrName>
                                        </p:attrNameLst>
                                      </p:cBhvr>
                                      <p:to>
                                        <p:strVal val="hidden"/>
                                      </p:to>
                                    </p:set>
                                  </p:childTnLst>
                                </p:cTn>
                              </p:par>
                              <p:par>
                                <p:cTn id="76" presetID="31" presetClass="exit" presetSubtype="0" fill="hold" grpId="1" nodeType="withEffect">
                                  <p:stCondLst>
                                    <p:cond delay="0"/>
                                  </p:stCondLst>
                                  <p:childTnLst>
                                    <p:anim calcmode="lin" valueType="num">
                                      <p:cBhvr>
                                        <p:cTn id="77" dur="1000"/>
                                        <p:tgtEl>
                                          <p:spTgt spid="11"/>
                                        </p:tgtEl>
                                        <p:attrNameLst>
                                          <p:attrName>ppt_w</p:attrName>
                                        </p:attrNameLst>
                                      </p:cBhvr>
                                      <p:tavLst>
                                        <p:tav tm="0">
                                          <p:val>
                                            <p:strVal val="ppt_w"/>
                                          </p:val>
                                        </p:tav>
                                        <p:tav tm="100000">
                                          <p:val>
                                            <p:fltVal val="0"/>
                                          </p:val>
                                        </p:tav>
                                      </p:tavLst>
                                    </p:anim>
                                    <p:anim calcmode="lin" valueType="num">
                                      <p:cBhvr>
                                        <p:cTn id="78" dur="1000"/>
                                        <p:tgtEl>
                                          <p:spTgt spid="11"/>
                                        </p:tgtEl>
                                        <p:attrNameLst>
                                          <p:attrName>ppt_h</p:attrName>
                                        </p:attrNameLst>
                                      </p:cBhvr>
                                      <p:tavLst>
                                        <p:tav tm="0">
                                          <p:val>
                                            <p:strVal val="ppt_h"/>
                                          </p:val>
                                        </p:tav>
                                        <p:tav tm="100000">
                                          <p:val>
                                            <p:fltVal val="0"/>
                                          </p:val>
                                        </p:tav>
                                      </p:tavLst>
                                    </p:anim>
                                    <p:anim calcmode="lin" valueType="num">
                                      <p:cBhvr>
                                        <p:cTn id="79" dur="1000"/>
                                        <p:tgtEl>
                                          <p:spTgt spid="11"/>
                                        </p:tgtEl>
                                        <p:attrNameLst>
                                          <p:attrName>style.rotation</p:attrName>
                                        </p:attrNameLst>
                                      </p:cBhvr>
                                      <p:tavLst>
                                        <p:tav tm="0">
                                          <p:val>
                                            <p:fltVal val="0"/>
                                          </p:val>
                                        </p:tav>
                                        <p:tav tm="100000">
                                          <p:val>
                                            <p:fltVal val="90"/>
                                          </p:val>
                                        </p:tav>
                                      </p:tavLst>
                                    </p:anim>
                                    <p:animEffect transition="out" filter="fade">
                                      <p:cBhvr>
                                        <p:cTn id="80" dur="1000"/>
                                        <p:tgtEl>
                                          <p:spTgt spid="11"/>
                                        </p:tgtEl>
                                      </p:cBhvr>
                                    </p:animEffect>
                                    <p:set>
                                      <p:cBhvr>
                                        <p:cTn id="81" dur="1" fill="hold">
                                          <p:stCondLst>
                                            <p:cond delay="999"/>
                                          </p:stCondLst>
                                        </p:cTn>
                                        <p:tgtEl>
                                          <p:spTgt spid="11"/>
                                        </p:tgtEl>
                                        <p:attrNameLst>
                                          <p:attrName>style.visibility</p:attrName>
                                        </p:attrNameLst>
                                      </p:cBhvr>
                                      <p:to>
                                        <p:strVal val="hidden"/>
                                      </p:to>
                                    </p:set>
                                  </p:childTnLst>
                                </p:cTn>
                              </p:par>
                              <p:par>
                                <p:cTn id="82" presetID="31" presetClass="exit" presetSubtype="0" fill="hold" grpId="1" nodeType="withEffect">
                                  <p:stCondLst>
                                    <p:cond delay="0"/>
                                  </p:stCondLst>
                                  <p:childTnLst>
                                    <p:anim calcmode="lin" valueType="num">
                                      <p:cBhvr>
                                        <p:cTn id="83" dur="1000"/>
                                        <p:tgtEl>
                                          <p:spTgt spid="10"/>
                                        </p:tgtEl>
                                        <p:attrNameLst>
                                          <p:attrName>ppt_w</p:attrName>
                                        </p:attrNameLst>
                                      </p:cBhvr>
                                      <p:tavLst>
                                        <p:tav tm="0">
                                          <p:val>
                                            <p:strVal val="ppt_w"/>
                                          </p:val>
                                        </p:tav>
                                        <p:tav tm="100000">
                                          <p:val>
                                            <p:fltVal val="0"/>
                                          </p:val>
                                        </p:tav>
                                      </p:tavLst>
                                    </p:anim>
                                    <p:anim calcmode="lin" valueType="num">
                                      <p:cBhvr>
                                        <p:cTn id="84" dur="1000"/>
                                        <p:tgtEl>
                                          <p:spTgt spid="10"/>
                                        </p:tgtEl>
                                        <p:attrNameLst>
                                          <p:attrName>ppt_h</p:attrName>
                                        </p:attrNameLst>
                                      </p:cBhvr>
                                      <p:tavLst>
                                        <p:tav tm="0">
                                          <p:val>
                                            <p:strVal val="ppt_h"/>
                                          </p:val>
                                        </p:tav>
                                        <p:tav tm="100000">
                                          <p:val>
                                            <p:fltVal val="0"/>
                                          </p:val>
                                        </p:tav>
                                      </p:tavLst>
                                    </p:anim>
                                    <p:anim calcmode="lin" valueType="num">
                                      <p:cBhvr>
                                        <p:cTn id="85" dur="1000"/>
                                        <p:tgtEl>
                                          <p:spTgt spid="10"/>
                                        </p:tgtEl>
                                        <p:attrNameLst>
                                          <p:attrName>style.rotation</p:attrName>
                                        </p:attrNameLst>
                                      </p:cBhvr>
                                      <p:tavLst>
                                        <p:tav tm="0">
                                          <p:val>
                                            <p:fltVal val="0"/>
                                          </p:val>
                                        </p:tav>
                                        <p:tav tm="100000">
                                          <p:val>
                                            <p:fltVal val="90"/>
                                          </p:val>
                                        </p:tav>
                                      </p:tavLst>
                                    </p:anim>
                                    <p:animEffect transition="out" filter="fade">
                                      <p:cBhvr>
                                        <p:cTn id="86" dur="1000"/>
                                        <p:tgtEl>
                                          <p:spTgt spid="10"/>
                                        </p:tgtEl>
                                      </p:cBhvr>
                                    </p:animEffect>
                                    <p:set>
                                      <p:cBhvr>
                                        <p:cTn id="87" dur="1" fill="hold">
                                          <p:stCondLst>
                                            <p:cond delay="999"/>
                                          </p:stCondLst>
                                        </p:cTn>
                                        <p:tgtEl>
                                          <p:spTgt spid="10"/>
                                        </p:tgtEl>
                                        <p:attrNameLst>
                                          <p:attrName>style.visibility</p:attrName>
                                        </p:attrNameLst>
                                      </p:cBhvr>
                                      <p:to>
                                        <p:strVal val="hidden"/>
                                      </p:to>
                                    </p:set>
                                  </p:childTnLst>
                                </p:cTn>
                              </p:par>
                              <p:par>
                                <p:cTn id="88" presetID="31" presetClass="exit" presetSubtype="0" fill="hold" grpId="1" nodeType="withEffect">
                                  <p:stCondLst>
                                    <p:cond delay="0"/>
                                  </p:stCondLst>
                                  <p:childTnLst>
                                    <p:anim calcmode="lin" valueType="num">
                                      <p:cBhvr>
                                        <p:cTn id="89" dur="1000"/>
                                        <p:tgtEl>
                                          <p:spTgt spid="17"/>
                                        </p:tgtEl>
                                        <p:attrNameLst>
                                          <p:attrName>ppt_w</p:attrName>
                                        </p:attrNameLst>
                                      </p:cBhvr>
                                      <p:tavLst>
                                        <p:tav tm="0">
                                          <p:val>
                                            <p:strVal val="ppt_w"/>
                                          </p:val>
                                        </p:tav>
                                        <p:tav tm="100000">
                                          <p:val>
                                            <p:fltVal val="0"/>
                                          </p:val>
                                        </p:tav>
                                      </p:tavLst>
                                    </p:anim>
                                    <p:anim calcmode="lin" valueType="num">
                                      <p:cBhvr>
                                        <p:cTn id="90" dur="1000"/>
                                        <p:tgtEl>
                                          <p:spTgt spid="17"/>
                                        </p:tgtEl>
                                        <p:attrNameLst>
                                          <p:attrName>ppt_h</p:attrName>
                                        </p:attrNameLst>
                                      </p:cBhvr>
                                      <p:tavLst>
                                        <p:tav tm="0">
                                          <p:val>
                                            <p:strVal val="ppt_h"/>
                                          </p:val>
                                        </p:tav>
                                        <p:tav tm="100000">
                                          <p:val>
                                            <p:fltVal val="0"/>
                                          </p:val>
                                        </p:tav>
                                      </p:tavLst>
                                    </p:anim>
                                    <p:anim calcmode="lin" valueType="num">
                                      <p:cBhvr>
                                        <p:cTn id="91" dur="1000"/>
                                        <p:tgtEl>
                                          <p:spTgt spid="17"/>
                                        </p:tgtEl>
                                        <p:attrNameLst>
                                          <p:attrName>style.rotation</p:attrName>
                                        </p:attrNameLst>
                                      </p:cBhvr>
                                      <p:tavLst>
                                        <p:tav tm="0">
                                          <p:val>
                                            <p:fltVal val="0"/>
                                          </p:val>
                                        </p:tav>
                                        <p:tav tm="100000">
                                          <p:val>
                                            <p:fltVal val="90"/>
                                          </p:val>
                                        </p:tav>
                                      </p:tavLst>
                                    </p:anim>
                                    <p:animEffect transition="out" filter="fade">
                                      <p:cBhvr>
                                        <p:cTn id="92" dur="1000"/>
                                        <p:tgtEl>
                                          <p:spTgt spid="17"/>
                                        </p:tgtEl>
                                      </p:cBhvr>
                                    </p:animEffect>
                                    <p:set>
                                      <p:cBhvr>
                                        <p:cTn id="93" dur="1" fill="hold">
                                          <p:stCondLst>
                                            <p:cond delay="999"/>
                                          </p:stCondLst>
                                        </p:cTn>
                                        <p:tgtEl>
                                          <p:spTgt spid="17"/>
                                        </p:tgtEl>
                                        <p:attrNameLst>
                                          <p:attrName>style.visibility</p:attrName>
                                        </p:attrNameLst>
                                      </p:cBhvr>
                                      <p:to>
                                        <p:strVal val="hidden"/>
                                      </p:to>
                                    </p:set>
                                  </p:childTnLst>
                                </p:cTn>
                              </p:par>
                              <p:par>
                                <p:cTn id="94" presetID="31" presetClass="exit" presetSubtype="0" fill="hold" grpId="1" nodeType="withEffect">
                                  <p:stCondLst>
                                    <p:cond delay="0"/>
                                  </p:stCondLst>
                                  <p:childTnLst>
                                    <p:anim calcmode="lin" valueType="num">
                                      <p:cBhvr>
                                        <p:cTn id="95" dur="1000"/>
                                        <p:tgtEl>
                                          <p:spTgt spid="15"/>
                                        </p:tgtEl>
                                        <p:attrNameLst>
                                          <p:attrName>ppt_w</p:attrName>
                                        </p:attrNameLst>
                                      </p:cBhvr>
                                      <p:tavLst>
                                        <p:tav tm="0">
                                          <p:val>
                                            <p:strVal val="ppt_w"/>
                                          </p:val>
                                        </p:tav>
                                        <p:tav tm="100000">
                                          <p:val>
                                            <p:fltVal val="0"/>
                                          </p:val>
                                        </p:tav>
                                      </p:tavLst>
                                    </p:anim>
                                    <p:anim calcmode="lin" valueType="num">
                                      <p:cBhvr>
                                        <p:cTn id="96" dur="1000"/>
                                        <p:tgtEl>
                                          <p:spTgt spid="15"/>
                                        </p:tgtEl>
                                        <p:attrNameLst>
                                          <p:attrName>ppt_h</p:attrName>
                                        </p:attrNameLst>
                                      </p:cBhvr>
                                      <p:tavLst>
                                        <p:tav tm="0">
                                          <p:val>
                                            <p:strVal val="ppt_h"/>
                                          </p:val>
                                        </p:tav>
                                        <p:tav tm="100000">
                                          <p:val>
                                            <p:fltVal val="0"/>
                                          </p:val>
                                        </p:tav>
                                      </p:tavLst>
                                    </p:anim>
                                    <p:anim calcmode="lin" valueType="num">
                                      <p:cBhvr>
                                        <p:cTn id="97" dur="1000"/>
                                        <p:tgtEl>
                                          <p:spTgt spid="15"/>
                                        </p:tgtEl>
                                        <p:attrNameLst>
                                          <p:attrName>style.rotation</p:attrName>
                                        </p:attrNameLst>
                                      </p:cBhvr>
                                      <p:tavLst>
                                        <p:tav tm="0">
                                          <p:val>
                                            <p:fltVal val="0"/>
                                          </p:val>
                                        </p:tav>
                                        <p:tav tm="100000">
                                          <p:val>
                                            <p:fltVal val="90"/>
                                          </p:val>
                                        </p:tav>
                                      </p:tavLst>
                                    </p:anim>
                                    <p:animEffect transition="out" filter="fade">
                                      <p:cBhvr>
                                        <p:cTn id="98" dur="1000"/>
                                        <p:tgtEl>
                                          <p:spTgt spid="15"/>
                                        </p:tgtEl>
                                      </p:cBhvr>
                                    </p:animEffect>
                                    <p:set>
                                      <p:cBhvr>
                                        <p:cTn id="99" dur="1" fill="hold">
                                          <p:stCondLst>
                                            <p:cond delay="999"/>
                                          </p:stCondLst>
                                        </p:cTn>
                                        <p:tgtEl>
                                          <p:spTgt spid="15"/>
                                        </p:tgtEl>
                                        <p:attrNameLst>
                                          <p:attrName>style.visibility</p:attrName>
                                        </p:attrNameLst>
                                      </p:cBhvr>
                                      <p:to>
                                        <p:strVal val="hidden"/>
                                      </p:to>
                                    </p:set>
                                  </p:childTnLst>
                                </p:cTn>
                              </p:par>
                              <p:par>
                                <p:cTn id="100" presetID="31" presetClass="exit" presetSubtype="0" fill="hold" grpId="1" nodeType="withEffect">
                                  <p:stCondLst>
                                    <p:cond delay="0"/>
                                  </p:stCondLst>
                                  <p:childTnLst>
                                    <p:anim calcmode="lin" valueType="num">
                                      <p:cBhvr>
                                        <p:cTn id="101" dur="1000"/>
                                        <p:tgtEl>
                                          <p:spTgt spid="18"/>
                                        </p:tgtEl>
                                        <p:attrNameLst>
                                          <p:attrName>ppt_w</p:attrName>
                                        </p:attrNameLst>
                                      </p:cBhvr>
                                      <p:tavLst>
                                        <p:tav tm="0">
                                          <p:val>
                                            <p:strVal val="ppt_w"/>
                                          </p:val>
                                        </p:tav>
                                        <p:tav tm="100000">
                                          <p:val>
                                            <p:fltVal val="0"/>
                                          </p:val>
                                        </p:tav>
                                      </p:tavLst>
                                    </p:anim>
                                    <p:anim calcmode="lin" valueType="num">
                                      <p:cBhvr>
                                        <p:cTn id="102" dur="1000"/>
                                        <p:tgtEl>
                                          <p:spTgt spid="18"/>
                                        </p:tgtEl>
                                        <p:attrNameLst>
                                          <p:attrName>ppt_h</p:attrName>
                                        </p:attrNameLst>
                                      </p:cBhvr>
                                      <p:tavLst>
                                        <p:tav tm="0">
                                          <p:val>
                                            <p:strVal val="ppt_h"/>
                                          </p:val>
                                        </p:tav>
                                        <p:tav tm="100000">
                                          <p:val>
                                            <p:fltVal val="0"/>
                                          </p:val>
                                        </p:tav>
                                      </p:tavLst>
                                    </p:anim>
                                    <p:anim calcmode="lin" valueType="num">
                                      <p:cBhvr>
                                        <p:cTn id="103" dur="1000"/>
                                        <p:tgtEl>
                                          <p:spTgt spid="18"/>
                                        </p:tgtEl>
                                        <p:attrNameLst>
                                          <p:attrName>style.rotation</p:attrName>
                                        </p:attrNameLst>
                                      </p:cBhvr>
                                      <p:tavLst>
                                        <p:tav tm="0">
                                          <p:val>
                                            <p:fltVal val="0"/>
                                          </p:val>
                                        </p:tav>
                                        <p:tav tm="100000">
                                          <p:val>
                                            <p:fltVal val="90"/>
                                          </p:val>
                                        </p:tav>
                                      </p:tavLst>
                                    </p:anim>
                                    <p:animEffect transition="out" filter="fade">
                                      <p:cBhvr>
                                        <p:cTn id="104" dur="1000"/>
                                        <p:tgtEl>
                                          <p:spTgt spid="18"/>
                                        </p:tgtEl>
                                      </p:cBhvr>
                                    </p:animEffect>
                                    <p:set>
                                      <p:cBhvr>
                                        <p:cTn id="105" dur="1" fill="hold">
                                          <p:stCondLst>
                                            <p:cond delay="999"/>
                                          </p:stCondLst>
                                        </p:cTn>
                                        <p:tgtEl>
                                          <p:spTgt spid="1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 calcmode="lin" valueType="num">
                                      <p:cBhvr>
                                        <p:cTn id="110" dur="1000" fill="hold"/>
                                        <p:tgtEl>
                                          <p:spTgt spid="7"/>
                                        </p:tgtEl>
                                        <p:attrNameLst>
                                          <p:attrName>ppt_w</p:attrName>
                                        </p:attrNameLst>
                                      </p:cBhvr>
                                      <p:tavLst>
                                        <p:tav tm="0">
                                          <p:val>
                                            <p:fltVal val="0"/>
                                          </p:val>
                                        </p:tav>
                                        <p:tav tm="100000">
                                          <p:val>
                                            <p:strVal val="#ppt_w"/>
                                          </p:val>
                                        </p:tav>
                                      </p:tavLst>
                                    </p:anim>
                                    <p:anim calcmode="lin" valueType="num">
                                      <p:cBhvr>
                                        <p:cTn id="111" dur="1000" fill="hold"/>
                                        <p:tgtEl>
                                          <p:spTgt spid="7"/>
                                        </p:tgtEl>
                                        <p:attrNameLst>
                                          <p:attrName>ppt_h</p:attrName>
                                        </p:attrNameLst>
                                      </p:cBhvr>
                                      <p:tavLst>
                                        <p:tav tm="0">
                                          <p:val>
                                            <p:fltVal val="0"/>
                                          </p:val>
                                        </p:tav>
                                        <p:tav tm="100000">
                                          <p:val>
                                            <p:strVal val="#ppt_h"/>
                                          </p:val>
                                        </p:tav>
                                      </p:tavLst>
                                    </p:anim>
                                    <p:anim calcmode="lin" valueType="num">
                                      <p:cBhvr>
                                        <p:cTn id="112" dur="1000" fill="hold"/>
                                        <p:tgtEl>
                                          <p:spTgt spid="7"/>
                                        </p:tgtEl>
                                        <p:attrNameLst>
                                          <p:attrName>style.rotation</p:attrName>
                                        </p:attrNameLst>
                                      </p:cBhvr>
                                      <p:tavLst>
                                        <p:tav tm="0">
                                          <p:val>
                                            <p:fltVal val="90"/>
                                          </p:val>
                                        </p:tav>
                                        <p:tav tm="100000">
                                          <p:val>
                                            <p:fltVal val="0"/>
                                          </p:val>
                                        </p:tav>
                                      </p:tavLst>
                                    </p:anim>
                                    <p:animEffect transition="in" filter="fade">
                                      <p:cBhvr>
                                        <p:cTn id="113" dur="1000"/>
                                        <p:tgtEl>
                                          <p:spTgt spid="7"/>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grpId="0" nodeType="clickEffect">
                                  <p:stCondLst>
                                    <p:cond delay="0"/>
                                  </p:stCondLst>
                                  <p:childTnLst>
                                    <p:set>
                                      <p:cBhvr>
                                        <p:cTn id="117" dur="1" fill="hold">
                                          <p:stCondLst>
                                            <p:cond delay="0"/>
                                          </p:stCondLst>
                                        </p:cTn>
                                        <p:tgtEl>
                                          <p:spTgt spid="8"/>
                                        </p:tgtEl>
                                        <p:attrNameLst>
                                          <p:attrName>style.visibility</p:attrName>
                                        </p:attrNameLst>
                                      </p:cBhvr>
                                      <p:to>
                                        <p:strVal val="visible"/>
                                      </p:to>
                                    </p:set>
                                    <p:anim calcmode="lin" valueType="num">
                                      <p:cBhvr>
                                        <p:cTn id="118" dur="1000" fill="hold"/>
                                        <p:tgtEl>
                                          <p:spTgt spid="8"/>
                                        </p:tgtEl>
                                        <p:attrNameLst>
                                          <p:attrName>ppt_w</p:attrName>
                                        </p:attrNameLst>
                                      </p:cBhvr>
                                      <p:tavLst>
                                        <p:tav tm="0">
                                          <p:val>
                                            <p:fltVal val="0"/>
                                          </p:val>
                                        </p:tav>
                                        <p:tav tm="100000">
                                          <p:val>
                                            <p:strVal val="#ppt_w"/>
                                          </p:val>
                                        </p:tav>
                                      </p:tavLst>
                                    </p:anim>
                                    <p:anim calcmode="lin" valueType="num">
                                      <p:cBhvr>
                                        <p:cTn id="119" dur="1000" fill="hold"/>
                                        <p:tgtEl>
                                          <p:spTgt spid="8"/>
                                        </p:tgtEl>
                                        <p:attrNameLst>
                                          <p:attrName>ppt_h</p:attrName>
                                        </p:attrNameLst>
                                      </p:cBhvr>
                                      <p:tavLst>
                                        <p:tav tm="0">
                                          <p:val>
                                            <p:fltVal val="0"/>
                                          </p:val>
                                        </p:tav>
                                        <p:tav tm="100000">
                                          <p:val>
                                            <p:strVal val="#ppt_h"/>
                                          </p:val>
                                        </p:tav>
                                      </p:tavLst>
                                    </p:anim>
                                    <p:anim calcmode="lin" valueType="num">
                                      <p:cBhvr>
                                        <p:cTn id="120" dur="1000" fill="hold"/>
                                        <p:tgtEl>
                                          <p:spTgt spid="8"/>
                                        </p:tgtEl>
                                        <p:attrNameLst>
                                          <p:attrName>style.rotation</p:attrName>
                                        </p:attrNameLst>
                                      </p:cBhvr>
                                      <p:tavLst>
                                        <p:tav tm="0">
                                          <p:val>
                                            <p:fltVal val="90"/>
                                          </p:val>
                                        </p:tav>
                                        <p:tav tm="100000">
                                          <p:val>
                                            <p:fltVal val="0"/>
                                          </p:val>
                                        </p:tav>
                                      </p:tavLst>
                                    </p:anim>
                                    <p:animEffect transition="in" filter="fade">
                                      <p:cBhvr>
                                        <p:cTn id="121" dur="1000"/>
                                        <p:tgtEl>
                                          <p:spTgt spid="8"/>
                                        </p:tgtEl>
                                      </p:cBhvr>
                                    </p:animEffect>
                                  </p:childTnLst>
                                </p:cTn>
                              </p:par>
                            </p:childTnLst>
                          </p:cTn>
                        </p:par>
                      </p:childTnLst>
                    </p:cTn>
                  </p:par>
                  <p:par>
                    <p:cTn id="122" fill="hold">
                      <p:stCondLst>
                        <p:cond delay="indefinite"/>
                      </p:stCondLst>
                      <p:childTnLst>
                        <p:par>
                          <p:cTn id="123" fill="hold">
                            <p:stCondLst>
                              <p:cond delay="0"/>
                            </p:stCondLst>
                            <p:childTnLst>
                              <p:par>
                                <p:cTn id="124" presetID="6" presetClass="entr" presetSubtype="16" fill="hold" nodeType="clickEffect">
                                  <p:stCondLst>
                                    <p:cond delay="0"/>
                                  </p:stCondLst>
                                  <p:childTnLst>
                                    <p:set>
                                      <p:cBhvr>
                                        <p:cTn id="125" dur="1" fill="hold">
                                          <p:stCondLst>
                                            <p:cond delay="0"/>
                                          </p:stCondLst>
                                        </p:cTn>
                                        <p:tgtEl>
                                          <p:spTgt spid="1026"/>
                                        </p:tgtEl>
                                        <p:attrNameLst>
                                          <p:attrName>style.visibility</p:attrName>
                                        </p:attrNameLst>
                                      </p:cBhvr>
                                      <p:to>
                                        <p:strVal val="visible"/>
                                      </p:to>
                                    </p:set>
                                    <p:animEffect transition="in" filter="circle(in)">
                                      <p:cBhvr>
                                        <p:cTn id="126" dur="2000"/>
                                        <p:tgtEl>
                                          <p:spTgt spid="1026"/>
                                        </p:tgtEl>
                                      </p:cBhvr>
                                    </p:animEffec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grpId="0" nodeType="clickEffect">
                                  <p:stCondLst>
                                    <p:cond delay="0"/>
                                  </p:stCondLst>
                                  <p:childTnLst>
                                    <p:set>
                                      <p:cBhvr>
                                        <p:cTn id="130" dur="1" fill="hold">
                                          <p:stCondLst>
                                            <p:cond delay="0"/>
                                          </p:stCondLst>
                                        </p:cTn>
                                        <p:tgtEl>
                                          <p:spTgt spid="9"/>
                                        </p:tgtEl>
                                        <p:attrNameLst>
                                          <p:attrName>style.visibility</p:attrName>
                                        </p:attrNameLst>
                                      </p:cBhvr>
                                      <p:to>
                                        <p:strVal val="visible"/>
                                      </p:to>
                                    </p:set>
                                    <p:anim calcmode="lin" valueType="num">
                                      <p:cBhvr>
                                        <p:cTn id="131" dur="1000" fill="hold"/>
                                        <p:tgtEl>
                                          <p:spTgt spid="9"/>
                                        </p:tgtEl>
                                        <p:attrNameLst>
                                          <p:attrName>ppt_w</p:attrName>
                                        </p:attrNameLst>
                                      </p:cBhvr>
                                      <p:tavLst>
                                        <p:tav tm="0">
                                          <p:val>
                                            <p:fltVal val="0"/>
                                          </p:val>
                                        </p:tav>
                                        <p:tav tm="100000">
                                          <p:val>
                                            <p:strVal val="#ppt_w"/>
                                          </p:val>
                                        </p:tav>
                                      </p:tavLst>
                                    </p:anim>
                                    <p:anim calcmode="lin" valueType="num">
                                      <p:cBhvr>
                                        <p:cTn id="132" dur="1000" fill="hold"/>
                                        <p:tgtEl>
                                          <p:spTgt spid="9"/>
                                        </p:tgtEl>
                                        <p:attrNameLst>
                                          <p:attrName>ppt_h</p:attrName>
                                        </p:attrNameLst>
                                      </p:cBhvr>
                                      <p:tavLst>
                                        <p:tav tm="0">
                                          <p:val>
                                            <p:fltVal val="0"/>
                                          </p:val>
                                        </p:tav>
                                        <p:tav tm="100000">
                                          <p:val>
                                            <p:strVal val="#ppt_h"/>
                                          </p:val>
                                        </p:tav>
                                      </p:tavLst>
                                    </p:anim>
                                    <p:anim calcmode="lin" valueType="num">
                                      <p:cBhvr>
                                        <p:cTn id="133" dur="1000" fill="hold"/>
                                        <p:tgtEl>
                                          <p:spTgt spid="9"/>
                                        </p:tgtEl>
                                        <p:attrNameLst>
                                          <p:attrName>style.rotation</p:attrName>
                                        </p:attrNameLst>
                                      </p:cBhvr>
                                      <p:tavLst>
                                        <p:tav tm="0">
                                          <p:val>
                                            <p:fltVal val="90"/>
                                          </p:val>
                                        </p:tav>
                                        <p:tav tm="100000">
                                          <p:val>
                                            <p:fltVal val="0"/>
                                          </p:val>
                                        </p:tav>
                                      </p:tavLst>
                                    </p:anim>
                                    <p:animEffect transition="in" filter="fade">
                                      <p:cBhvr>
                                        <p:cTn id="1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0" grpId="1" animBg="1"/>
      <p:bldP spid="15" grpId="0" animBg="1"/>
      <p:bldP spid="15" grpId="1" animBg="1"/>
      <p:bldP spid="11" grpId="0"/>
      <p:bldP spid="11" grpId="1"/>
      <p:bldP spid="17" grpId="0"/>
      <p:bldP spid="17" grpId="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PROPIOCEPCIÓN</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4" name="3 CuadroTexto"/>
          <p:cNvSpPr txBox="1"/>
          <p:nvPr/>
        </p:nvSpPr>
        <p:spPr>
          <a:xfrm>
            <a:off x="1114748" y="2132856"/>
            <a:ext cx="698477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dirty="0"/>
              <a:t>“La propiocepción es la conciencia de los movimientos y de la posición articular de nuestro cuerpo así como también de la velocidad y fuerza del mismo” (Saavedra, 2003 pág. 17).</a:t>
            </a:r>
          </a:p>
          <a:p>
            <a:endParaRPr lang="es-ES" dirty="0"/>
          </a:p>
        </p:txBody>
      </p:sp>
      <p:sp>
        <p:nvSpPr>
          <p:cNvPr id="5" name="4 CuadroTexto"/>
          <p:cNvSpPr txBox="1"/>
          <p:nvPr/>
        </p:nvSpPr>
        <p:spPr>
          <a:xfrm>
            <a:off x="8099524" y="861997"/>
            <a:ext cx="4392488" cy="646331"/>
          </a:xfrm>
          <a:prstGeom prst="rect">
            <a:avLst/>
          </a:prstGeom>
          <a:noFill/>
        </p:spPr>
        <p:txBody>
          <a:bodyPr wrap="square" rtlCol="0">
            <a:spAutoFit/>
          </a:bodyPr>
          <a:lstStyle/>
          <a:p>
            <a:endParaRPr lang="es-EC" dirty="0"/>
          </a:p>
          <a:p>
            <a:endParaRPr lang="es-EC" dirty="0"/>
          </a:p>
        </p:txBody>
      </p:sp>
      <p:pic>
        <p:nvPicPr>
          <p:cNvPr id="7" name="PROP.wmv">
            <a:hlinkClick r:id="" action="ppaction://media"/>
          </p:cNvPr>
          <p:cNvPicPr>
            <a:picLocks noChangeAspect="1"/>
          </p:cNvPicPr>
          <p:nvPr>
            <a:videoFile r:link="rId2"/>
            <p:extLst>
              <p:ext uri="{DAA4B4D4-6D71-4841-9C94-3DE7FCFB9230}">
                <p14:media xmlns:p14="http://schemas.microsoft.com/office/powerpoint/2010/main" r:embed="rId1">
                  <p14:fade in="1000"/>
                </p14:media>
              </p:ext>
            </p:extLst>
          </p:nvPr>
        </p:nvPicPr>
        <p:blipFill>
          <a:blip r:embed="rId4"/>
          <a:stretch>
            <a:fillRect/>
          </a:stretch>
        </p:blipFill>
        <p:spPr>
          <a:xfrm>
            <a:off x="1835696" y="3429000"/>
            <a:ext cx="5637026" cy="3168352"/>
          </a:xfrm>
          <a:prstGeom prst="rect">
            <a:avLst/>
          </a:prstGeom>
        </p:spPr>
      </p:pic>
    </p:spTree>
    <p:extLst>
      <p:ext uri="{BB962C8B-B14F-4D97-AF65-F5344CB8AC3E}">
        <p14:creationId xmlns:p14="http://schemas.microsoft.com/office/powerpoint/2010/main" val="27949978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954245359"/>
              </p:ext>
            </p:extLst>
          </p:nvPr>
        </p:nvGraphicFramePr>
        <p:xfrm>
          <a:off x="251520" y="260648"/>
          <a:ext cx="8568952" cy="630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0" y="6334779"/>
            <a:ext cx="9144000" cy="430887"/>
          </a:xfrm>
          <a:prstGeom prst="rect">
            <a:avLst/>
          </a:prstGeom>
        </p:spPr>
        <p:txBody>
          <a:bodyPr wrap="square">
            <a:spAutoFit/>
          </a:bodyPr>
          <a:lstStyle/>
          <a:p>
            <a:r>
              <a:rPr lang="es-ES" sz="1100" dirty="0"/>
              <a:t>Ruiz, F. T. (03 de 09 de 2009). </a:t>
            </a:r>
            <a:r>
              <a:rPr lang="es-ES" sz="1100" dirty="0" err="1"/>
              <a:t>TiendaEFisioterapia</a:t>
            </a:r>
            <a:r>
              <a:rPr lang="es-ES" sz="1100" dirty="0"/>
              <a:t>. Obtenido de </a:t>
            </a:r>
            <a:r>
              <a:rPr lang="es-ES" sz="1100" dirty="0">
                <a:hlinkClick r:id="rId7"/>
              </a:rPr>
              <a:t>http://serhuman.com/1/1/PROPIOCEPTORES.pdf</a:t>
            </a:r>
            <a:endParaRPr lang="es-ES" sz="1100" dirty="0"/>
          </a:p>
          <a:p>
            <a:r>
              <a:rPr lang="es-EC" sz="1100" dirty="0" err="1"/>
              <a:t>Shafer</a:t>
            </a:r>
            <a:r>
              <a:rPr lang="es-EC" sz="1100" dirty="0"/>
              <a:t>, 1987</a:t>
            </a:r>
            <a:endParaRPr lang="es-ES" sz="1100" dirty="0"/>
          </a:p>
        </p:txBody>
      </p:sp>
    </p:spTree>
    <p:extLst>
      <p:ext uri="{BB962C8B-B14F-4D97-AF65-F5344CB8AC3E}">
        <p14:creationId xmlns:p14="http://schemas.microsoft.com/office/powerpoint/2010/main" val="1368380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MÉTODO</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2" name="AutoShape 2" descr="Resultado de imagen para INVESTIGAC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4" descr="Resultado de imagen para investigacion 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8" name="Picture 6" descr="http://2.bp.blogspot.com/_hWMiqWO3yCU/TKCxQJcQOxI/AAAAAAAAABU/nAEmeOgm8Zo/s1600/investigador%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75" y="2852936"/>
            <a:ext cx="2960490" cy="3003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5" name="4 Llamada rectangular redondeada"/>
          <p:cNvSpPr/>
          <p:nvPr/>
        </p:nvSpPr>
        <p:spPr>
          <a:xfrm>
            <a:off x="3419872" y="2024844"/>
            <a:ext cx="4608512" cy="1656184"/>
          </a:xfrm>
          <a:prstGeom prst="wedgeRoundRectCallout">
            <a:avLst>
              <a:gd name="adj1" fmla="val -47787"/>
              <a:gd name="adj2" fmla="val 7400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spcBef>
                <a:spcPct val="0"/>
              </a:spcBef>
            </a:pPr>
            <a:r>
              <a:rPr lang="es-EC"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onstantia" panose="02030602050306030303" pitchFamily="18" charset="0"/>
              </a:rPr>
              <a:t>CUASI- EXPERIMENTAL</a:t>
            </a:r>
            <a:endParaRPr lang="es-ES" sz="2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onstantia" panose="02030602050306030303" pitchFamily="18" charset="0"/>
            </a:endParaRPr>
          </a:p>
        </p:txBody>
      </p:sp>
    </p:spTree>
    <p:extLst>
      <p:ext uri="{BB962C8B-B14F-4D97-AF65-F5344CB8AC3E}">
        <p14:creationId xmlns:p14="http://schemas.microsoft.com/office/powerpoint/2010/main" val="3891721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barn(inVertical)">
                                      <p:cBhvr>
                                        <p:cTn id="14" dur="500"/>
                                        <p:tgtEl>
                                          <p:spTgt spid="307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POBLACIÓN</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pic>
        <p:nvPicPr>
          <p:cNvPr id="6" name="Picture 12" descr="http://jorgebanet.com/jorgebanet/media/logo-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542387"/>
            <a:ext cx="7003395" cy="43194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hyvi\Desktop\TESIS\fotos\propiocepcion secundaria\20150617_0916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953" y="2329815"/>
            <a:ext cx="3024336" cy="19217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yvi\Desktop\TESIS\fotos\propiocepcion basico\20150526_0929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2317" y="2325452"/>
            <a:ext cx="2958832" cy="1902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hyvi\Desktop\TESIS\fotos\test equilibrio\20150508_0803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405" y="4393184"/>
            <a:ext cx="302433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hyvi\Desktop\TESIS\fotos\propiocepcion basico\20150526_0935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544" y="4389410"/>
            <a:ext cx="2958832" cy="1944216"/>
          </a:xfrm>
          <a:prstGeom prst="rect">
            <a:avLst/>
          </a:prstGeom>
          <a:noFill/>
          <a:extLst>
            <a:ext uri="{909E8E84-426E-40DD-AFC4-6F175D3DCCD1}">
              <a14:hiddenFill xmlns:a14="http://schemas.microsoft.com/office/drawing/2010/main">
                <a:solidFill>
                  <a:srgbClr val="FFFFFF"/>
                </a:solidFill>
              </a14:hiddenFill>
            </a:ext>
          </a:extLst>
        </p:spPr>
      </p:pic>
      <p:sp>
        <p:nvSpPr>
          <p:cNvPr id="5" name="4 Almacenamiento interno"/>
          <p:cNvSpPr/>
          <p:nvPr/>
        </p:nvSpPr>
        <p:spPr>
          <a:xfrm>
            <a:off x="1109008" y="2204864"/>
            <a:ext cx="7226027" cy="2022976"/>
          </a:xfrm>
          <a:prstGeom prst="flowChartInternalStorag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000" dirty="0"/>
              <a:t>126 niños y jóvenes en edades comprendidas entre los 7 y los 23 años de </a:t>
            </a:r>
            <a:r>
              <a:rPr lang="es-ES" sz="2000" dirty="0" smtClean="0"/>
              <a:t>edad, </a:t>
            </a:r>
            <a:r>
              <a:rPr lang="es-ES" sz="2000" dirty="0"/>
              <a:t>donde el 95% </a:t>
            </a:r>
            <a:r>
              <a:rPr lang="es-ES" sz="2000" dirty="0" smtClean="0"/>
              <a:t>presentan </a:t>
            </a:r>
            <a:r>
              <a:rPr lang="es-ES" sz="2000" dirty="0"/>
              <a:t>sordera profunda y </a:t>
            </a:r>
            <a:r>
              <a:rPr lang="es-ES" sz="2000" dirty="0" smtClean="0"/>
              <a:t>un </a:t>
            </a:r>
            <a:r>
              <a:rPr lang="es-ES" sz="2000" dirty="0"/>
              <a:t>5% sordera severa</a:t>
            </a:r>
          </a:p>
        </p:txBody>
      </p:sp>
      <p:pic>
        <p:nvPicPr>
          <p:cNvPr id="2055" name="Picture 7" descr="http://us.cdn3.123rf.com/168nwm/krisdog/krisdog1108/krisdog110800027/10223257-male-and-female-heads-facing-each-other-in-silhouette-with-symbol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6135" y="4535229"/>
            <a:ext cx="3987135" cy="1964003"/>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832798" y="5170463"/>
            <a:ext cx="497252" cy="461665"/>
          </a:xfrm>
          <a:prstGeom prst="rect">
            <a:avLst/>
          </a:prstGeom>
        </p:spPr>
        <p:txBody>
          <a:bodyPr wrap="none">
            <a:spAutoFit/>
          </a:bodyPr>
          <a:lstStyle/>
          <a:p>
            <a:r>
              <a:rPr lang="es-ES" sz="2400" dirty="0" smtClean="0"/>
              <a:t>62</a:t>
            </a:r>
            <a:endParaRPr lang="es-ES" sz="2400" dirty="0"/>
          </a:p>
        </p:txBody>
      </p:sp>
      <p:sp>
        <p:nvSpPr>
          <p:cNvPr id="8" name="7 Rectángulo"/>
          <p:cNvSpPr/>
          <p:nvPr/>
        </p:nvSpPr>
        <p:spPr>
          <a:xfrm>
            <a:off x="3635895" y="5362284"/>
            <a:ext cx="518091" cy="461665"/>
          </a:xfrm>
          <a:prstGeom prst="rect">
            <a:avLst/>
          </a:prstGeom>
        </p:spPr>
        <p:txBody>
          <a:bodyPr wrap="none">
            <a:spAutoFit/>
          </a:bodyPr>
          <a:lstStyle/>
          <a:p>
            <a:r>
              <a:rPr lang="es-ES" sz="2400" dirty="0" smtClean="0"/>
              <a:t>64</a:t>
            </a:r>
            <a:endParaRPr lang="es-ES" sz="2400" dirty="0"/>
          </a:p>
        </p:txBody>
      </p:sp>
    </p:spTree>
    <p:extLst>
      <p:ext uri="{BB962C8B-B14F-4D97-AF65-F5344CB8AC3E}">
        <p14:creationId xmlns:p14="http://schemas.microsoft.com/office/powerpoint/2010/main" val="13945558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6"/>
                                        </p:tgtEl>
                                        <p:attrNameLst>
                                          <p:attrName>ppt_w</p:attrName>
                                        </p:attrNameLst>
                                      </p:cBhvr>
                                      <p:tavLst>
                                        <p:tav tm="0">
                                          <p:val>
                                            <p:strVal val="ppt_w"/>
                                          </p:val>
                                        </p:tav>
                                        <p:tav tm="100000">
                                          <p:val>
                                            <p:fltVal val="0"/>
                                          </p:val>
                                        </p:tav>
                                      </p:tavLst>
                                    </p:anim>
                                    <p:anim calcmode="lin" valueType="num">
                                      <p:cBhvr>
                                        <p:cTn id="19" dur="1000"/>
                                        <p:tgtEl>
                                          <p:spTgt spid="6"/>
                                        </p:tgtEl>
                                        <p:attrNameLst>
                                          <p:attrName>ppt_h</p:attrName>
                                        </p:attrNameLst>
                                      </p:cBhvr>
                                      <p:tavLst>
                                        <p:tav tm="0">
                                          <p:val>
                                            <p:strVal val="ppt_h"/>
                                          </p:val>
                                        </p:tav>
                                        <p:tav tm="100000">
                                          <p:val>
                                            <p:fltVal val="0"/>
                                          </p:val>
                                        </p:tav>
                                      </p:tavLst>
                                    </p:anim>
                                    <p:anim calcmode="lin" valueType="num">
                                      <p:cBhvr>
                                        <p:cTn id="20" dur="1000"/>
                                        <p:tgtEl>
                                          <p:spTgt spid="6"/>
                                        </p:tgtEl>
                                        <p:attrNameLst>
                                          <p:attrName>style.rotation</p:attrName>
                                        </p:attrNameLst>
                                      </p:cBhvr>
                                      <p:tavLst>
                                        <p:tav tm="0">
                                          <p:val>
                                            <p:fltVal val="0"/>
                                          </p:val>
                                        </p:tav>
                                        <p:tav tm="100000">
                                          <p:val>
                                            <p:fltVal val="9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additive="base">
                                        <p:cTn id="27" dur="500" fill="hold"/>
                                        <p:tgtEl>
                                          <p:spTgt spid="2052"/>
                                        </p:tgtEl>
                                        <p:attrNameLst>
                                          <p:attrName>ppt_x</p:attrName>
                                        </p:attrNameLst>
                                      </p:cBhvr>
                                      <p:tavLst>
                                        <p:tav tm="0">
                                          <p:val>
                                            <p:strVal val="#ppt_x"/>
                                          </p:val>
                                        </p:tav>
                                        <p:tav tm="100000">
                                          <p:val>
                                            <p:strVal val="#ppt_x"/>
                                          </p:val>
                                        </p:tav>
                                      </p:tavLst>
                                    </p:anim>
                                    <p:anim calcmode="lin" valueType="num">
                                      <p:cBhvr additive="base">
                                        <p:cTn id="28" dur="500" fill="hold"/>
                                        <p:tgtEl>
                                          <p:spTgt spid="205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 calcmode="lin" valueType="num">
                                      <p:cBhvr additive="base">
                                        <p:cTn id="31" dur="500" fill="hold"/>
                                        <p:tgtEl>
                                          <p:spTgt spid="2051"/>
                                        </p:tgtEl>
                                        <p:attrNameLst>
                                          <p:attrName>ppt_x</p:attrName>
                                        </p:attrNameLst>
                                      </p:cBhvr>
                                      <p:tavLst>
                                        <p:tav tm="0">
                                          <p:val>
                                            <p:strVal val="#ppt_x"/>
                                          </p:val>
                                        </p:tav>
                                        <p:tav tm="100000">
                                          <p:val>
                                            <p:strVal val="#ppt_x"/>
                                          </p:val>
                                        </p:tav>
                                      </p:tavLst>
                                    </p:anim>
                                    <p:anim calcmode="lin" valueType="num">
                                      <p:cBhvr additive="base">
                                        <p:cTn id="3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ppt_x"/>
                                          </p:val>
                                        </p:tav>
                                        <p:tav tm="100000">
                                          <p:val>
                                            <p:strVal val="#ppt_x"/>
                                          </p:val>
                                        </p:tav>
                                      </p:tavLst>
                                    </p:anim>
                                    <p:anim calcmode="lin" valueType="num">
                                      <p:cBhvr additive="base">
                                        <p:cTn id="38" dur="500" fill="hold"/>
                                        <p:tgtEl>
                                          <p:spTgt spid="205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3"/>
                                        </p:tgtEl>
                                        <p:attrNameLst>
                                          <p:attrName>style.visibility</p:attrName>
                                        </p:attrNameLst>
                                      </p:cBhvr>
                                      <p:to>
                                        <p:strVal val="visible"/>
                                      </p:to>
                                    </p:set>
                                    <p:anim calcmode="lin" valueType="num">
                                      <p:cBhvr additive="base">
                                        <p:cTn id="41" dur="500" fill="hold"/>
                                        <p:tgtEl>
                                          <p:spTgt spid="2053"/>
                                        </p:tgtEl>
                                        <p:attrNameLst>
                                          <p:attrName>ppt_x</p:attrName>
                                        </p:attrNameLst>
                                      </p:cBhvr>
                                      <p:tavLst>
                                        <p:tav tm="0">
                                          <p:val>
                                            <p:strVal val="#ppt_x"/>
                                          </p:val>
                                        </p:tav>
                                        <p:tav tm="100000">
                                          <p:val>
                                            <p:strVal val="#ppt_x"/>
                                          </p:val>
                                        </p:tav>
                                      </p:tavLst>
                                    </p:anim>
                                    <p:anim calcmode="lin" valueType="num">
                                      <p:cBhvr additive="base">
                                        <p:cTn id="4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xit" presetSubtype="0" accel="100000" fill="hold" nodeType="clickEffect">
                                  <p:stCondLst>
                                    <p:cond delay="0"/>
                                  </p:stCondLst>
                                  <p:childTnLst>
                                    <p:anim calcmode="lin" valueType="num">
                                      <p:cBhvr>
                                        <p:cTn id="46" dur="500"/>
                                        <p:tgtEl>
                                          <p:spTgt spid="2052"/>
                                        </p:tgtEl>
                                        <p:attrNameLst>
                                          <p:attrName>ppt_w</p:attrName>
                                        </p:attrNameLst>
                                      </p:cBhvr>
                                      <p:tavLst>
                                        <p:tav tm="0">
                                          <p:val>
                                            <p:strVal val="ppt_w"/>
                                          </p:val>
                                        </p:tav>
                                        <p:tav tm="100000">
                                          <p:val>
                                            <p:fltVal val="0"/>
                                          </p:val>
                                        </p:tav>
                                      </p:tavLst>
                                    </p:anim>
                                    <p:anim calcmode="lin" valueType="num">
                                      <p:cBhvr>
                                        <p:cTn id="47" dur="500"/>
                                        <p:tgtEl>
                                          <p:spTgt spid="2052"/>
                                        </p:tgtEl>
                                        <p:attrNameLst>
                                          <p:attrName>ppt_h</p:attrName>
                                        </p:attrNameLst>
                                      </p:cBhvr>
                                      <p:tavLst>
                                        <p:tav tm="0">
                                          <p:val>
                                            <p:strVal val="ppt_h"/>
                                          </p:val>
                                        </p:tav>
                                        <p:tav tm="100000">
                                          <p:val>
                                            <p:fltVal val="0"/>
                                          </p:val>
                                        </p:tav>
                                      </p:tavLst>
                                    </p:anim>
                                    <p:anim calcmode="lin" valueType="num">
                                      <p:cBhvr>
                                        <p:cTn id="48" dur="500"/>
                                        <p:tgtEl>
                                          <p:spTgt spid="2052"/>
                                        </p:tgtEl>
                                        <p:attrNameLst>
                                          <p:attrName>style.rotation</p:attrName>
                                        </p:attrNameLst>
                                      </p:cBhvr>
                                      <p:tavLst>
                                        <p:tav tm="0">
                                          <p:val>
                                            <p:fltVal val="0"/>
                                          </p:val>
                                        </p:tav>
                                        <p:tav tm="100000">
                                          <p:val>
                                            <p:fltVal val="360"/>
                                          </p:val>
                                        </p:tav>
                                      </p:tavLst>
                                    </p:anim>
                                    <p:animEffect transition="out" filter="fade">
                                      <p:cBhvr>
                                        <p:cTn id="49" dur="500"/>
                                        <p:tgtEl>
                                          <p:spTgt spid="2052"/>
                                        </p:tgtEl>
                                      </p:cBhvr>
                                    </p:animEffect>
                                    <p:set>
                                      <p:cBhvr>
                                        <p:cTn id="50" dur="1" fill="hold">
                                          <p:stCondLst>
                                            <p:cond delay="499"/>
                                          </p:stCondLst>
                                        </p:cTn>
                                        <p:tgtEl>
                                          <p:spTgt spid="2052"/>
                                        </p:tgtEl>
                                        <p:attrNameLst>
                                          <p:attrName>style.visibility</p:attrName>
                                        </p:attrNameLst>
                                      </p:cBhvr>
                                      <p:to>
                                        <p:strVal val="hidden"/>
                                      </p:to>
                                    </p:set>
                                  </p:childTnLst>
                                </p:cTn>
                              </p:par>
                              <p:par>
                                <p:cTn id="51" presetID="49" presetClass="exit" presetSubtype="0" accel="100000" fill="hold" nodeType="withEffect">
                                  <p:stCondLst>
                                    <p:cond delay="0"/>
                                  </p:stCondLst>
                                  <p:childTnLst>
                                    <p:anim calcmode="lin" valueType="num">
                                      <p:cBhvr>
                                        <p:cTn id="52" dur="500"/>
                                        <p:tgtEl>
                                          <p:spTgt spid="2051"/>
                                        </p:tgtEl>
                                        <p:attrNameLst>
                                          <p:attrName>ppt_w</p:attrName>
                                        </p:attrNameLst>
                                      </p:cBhvr>
                                      <p:tavLst>
                                        <p:tav tm="0">
                                          <p:val>
                                            <p:strVal val="ppt_w"/>
                                          </p:val>
                                        </p:tav>
                                        <p:tav tm="100000">
                                          <p:val>
                                            <p:fltVal val="0"/>
                                          </p:val>
                                        </p:tav>
                                      </p:tavLst>
                                    </p:anim>
                                    <p:anim calcmode="lin" valueType="num">
                                      <p:cBhvr>
                                        <p:cTn id="53" dur="500"/>
                                        <p:tgtEl>
                                          <p:spTgt spid="2051"/>
                                        </p:tgtEl>
                                        <p:attrNameLst>
                                          <p:attrName>ppt_h</p:attrName>
                                        </p:attrNameLst>
                                      </p:cBhvr>
                                      <p:tavLst>
                                        <p:tav tm="0">
                                          <p:val>
                                            <p:strVal val="ppt_h"/>
                                          </p:val>
                                        </p:tav>
                                        <p:tav tm="100000">
                                          <p:val>
                                            <p:fltVal val="0"/>
                                          </p:val>
                                        </p:tav>
                                      </p:tavLst>
                                    </p:anim>
                                    <p:anim calcmode="lin" valueType="num">
                                      <p:cBhvr>
                                        <p:cTn id="54" dur="500"/>
                                        <p:tgtEl>
                                          <p:spTgt spid="2051"/>
                                        </p:tgtEl>
                                        <p:attrNameLst>
                                          <p:attrName>style.rotation</p:attrName>
                                        </p:attrNameLst>
                                      </p:cBhvr>
                                      <p:tavLst>
                                        <p:tav tm="0">
                                          <p:val>
                                            <p:fltVal val="0"/>
                                          </p:val>
                                        </p:tav>
                                        <p:tav tm="100000">
                                          <p:val>
                                            <p:fltVal val="360"/>
                                          </p:val>
                                        </p:tav>
                                      </p:tavLst>
                                    </p:anim>
                                    <p:animEffect transition="out" filter="fade">
                                      <p:cBhvr>
                                        <p:cTn id="55" dur="500"/>
                                        <p:tgtEl>
                                          <p:spTgt spid="2051"/>
                                        </p:tgtEl>
                                      </p:cBhvr>
                                    </p:animEffect>
                                    <p:set>
                                      <p:cBhvr>
                                        <p:cTn id="56" dur="1" fill="hold">
                                          <p:stCondLst>
                                            <p:cond delay="499"/>
                                          </p:stCondLst>
                                        </p:cTn>
                                        <p:tgtEl>
                                          <p:spTgt spid="2051"/>
                                        </p:tgtEl>
                                        <p:attrNameLst>
                                          <p:attrName>style.visibility</p:attrName>
                                        </p:attrNameLst>
                                      </p:cBhvr>
                                      <p:to>
                                        <p:strVal val="hidden"/>
                                      </p:to>
                                    </p:set>
                                  </p:childTnLst>
                                </p:cTn>
                              </p:par>
                              <p:par>
                                <p:cTn id="57" presetID="49" presetClass="exit" presetSubtype="0" accel="100000" fill="hold" nodeType="withEffect">
                                  <p:stCondLst>
                                    <p:cond delay="0"/>
                                  </p:stCondLst>
                                  <p:childTnLst>
                                    <p:anim calcmode="lin" valueType="num">
                                      <p:cBhvr>
                                        <p:cTn id="58" dur="500"/>
                                        <p:tgtEl>
                                          <p:spTgt spid="2050"/>
                                        </p:tgtEl>
                                        <p:attrNameLst>
                                          <p:attrName>ppt_w</p:attrName>
                                        </p:attrNameLst>
                                      </p:cBhvr>
                                      <p:tavLst>
                                        <p:tav tm="0">
                                          <p:val>
                                            <p:strVal val="ppt_w"/>
                                          </p:val>
                                        </p:tav>
                                        <p:tav tm="100000">
                                          <p:val>
                                            <p:fltVal val="0"/>
                                          </p:val>
                                        </p:tav>
                                      </p:tavLst>
                                    </p:anim>
                                    <p:anim calcmode="lin" valueType="num">
                                      <p:cBhvr>
                                        <p:cTn id="59" dur="500"/>
                                        <p:tgtEl>
                                          <p:spTgt spid="2050"/>
                                        </p:tgtEl>
                                        <p:attrNameLst>
                                          <p:attrName>ppt_h</p:attrName>
                                        </p:attrNameLst>
                                      </p:cBhvr>
                                      <p:tavLst>
                                        <p:tav tm="0">
                                          <p:val>
                                            <p:strVal val="ppt_h"/>
                                          </p:val>
                                        </p:tav>
                                        <p:tav tm="100000">
                                          <p:val>
                                            <p:fltVal val="0"/>
                                          </p:val>
                                        </p:tav>
                                      </p:tavLst>
                                    </p:anim>
                                    <p:anim calcmode="lin" valueType="num">
                                      <p:cBhvr>
                                        <p:cTn id="60" dur="500"/>
                                        <p:tgtEl>
                                          <p:spTgt spid="2050"/>
                                        </p:tgtEl>
                                        <p:attrNameLst>
                                          <p:attrName>style.rotation</p:attrName>
                                        </p:attrNameLst>
                                      </p:cBhvr>
                                      <p:tavLst>
                                        <p:tav tm="0">
                                          <p:val>
                                            <p:fltVal val="0"/>
                                          </p:val>
                                        </p:tav>
                                        <p:tav tm="100000">
                                          <p:val>
                                            <p:fltVal val="360"/>
                                          </p:val>
                                        </p:tav>
                                      </p:tavLst>
                                    </p:anim>
                                    <p:animEffect transition="out" filter="fade">
                                      <p:cBhvr>
                                        <p:cTn id="61" dur="500"/>
                                        <p:tgtEl>
                                          <p:spTgt spid="2050"/>
                                        </p:tgtEl>
                                      </p:cBhvr>
                                    </p:animEffect>
                                    <p:set>
                                      <p:cBhvr>
                                        <p:cTn id="62" dur="1" fill="hold">
                                          <p:stCondLst>
                                            <p:cond delay="499"/>
                                          </p:stCondLst>
                                        </p:cTn>
                                        <p:tgtEl>
                                          <p:spTgt spid="2050"/>
                                        </p:tgtEl>
                                        <p:attrNameLst>
                                          <p:attrName>style.visibility</p:attrName>
                                        </p:attrNameLst>
                                      </p:cBhvr>
                                      <p:to>
                                        <p:strVal val="hidden"/>
                                      </p:to>
                                    </p:set>
                                  </p:childTnLst>
                                </p:cTn>
                              </p:par>
                              <p:par>
                                <p:cTn id="63" presetID="49" presetClass="exit" presetSubtype="0" accel="100000" fill="hold" nodeType="withEffect">
                                  <p:stCondLst>
                                    <p:cond delay="0"/>
                                  </p:stCondLst>
                                  <p:childTnLst>
                                    <p:anim calcmode="lin" valueType="num">
                                      <p:cBhvr>
                                        <p:cTn id="64" dur="500"/>
                                        <p:tgtEl>
                                          <p:spTgt spid="2053"/>
                                        </p:tgtEl>
                                        <p:attrNameLst>
                                          <p:attrName>ppt_w</p:attrName>
                                        </p:attrNameLst>
                                      </p:cBhvr>
                                      <p:tavLst>
                                        <p:tav tm="0">
                                          <p:val>
                                            <p:strVal val="ppt_w"/>
                                          </p:val>
                                        </p:tav>
                                        <p:tav tm="100000">
                                          <p:val>
                                            <p:fltVal val="0"/>
                                          </p:val>
                                        </p:tav>
                                      </p:tavLst>
                                    </p:anim>
                                    <p:anim calcmode="lin" valueType="num">
                                      <p:cBhvr>
                                        <p:cTn id="65" dur="500"/>
                                        <p:tgtEl>
                                          <p:spTgt spid="2053"/>
                                        </p:tgtEl>
                                        <p:attrNameLst>
                                          <p:attrName>ppt_h</p:attrName>
                                        </p:attrNameLst>
                                      </p:cBhvr>
                                      <p:tavLst>
                                        <p:tav tm="0">
                                          <p:val>
                                            <p:strVal val="ppt_h"/>
                                          </p:val>
                                        </p:tav>
                                        <p:tav tm="100000">
                                          <p:val>
                                            <p:fltVal val="0"/>
                                          </p:val>
                                        </p:tav>
                                      </p:tavLst>
                                    </p:anim>
                                    <p:anim calcmode="lin" valueType="num">
                                      <p:cBhvr>
                                        <p:cTn id="66" dur="500"/>
                                        <p:tgtEl>
                                          <p:spTgt spid="2053"/>
                                        </p:tgtEl>
                                        <p:attrNameLst>
                                          <p:attrName>style.rotation</p:attrName>
                                        </p:attrNameLst>
                                      </p:cBhvr>
                                      <p:tavLst>
                                        <p:tav tm="0">
                                          <p:val>
                                            <p:fltVal val="0"/>
                                          </p:val>
                                        </p:tav>
                                        <p:tav tm="100000">
                                          <p:val>
                                            <p:fltVal val="360"/>
                                          </p:val>
                                        </p:tav>
                                      </p:tavLst>
                                    </p:anim>
                                    <p:animEffect transition="out" filter="fade">
                                      <p:cBhvr>
                                        <p:cTn id="67" dur="500"/>
                                        <p:tgtEl>
                                          <p:spTgt spid="2053"/>
                                        </p:tgtEl>
                                      </p:cBhvr>
                                    </p:animEffect>
                                    <p:set>
                                      <p:cBhvr>
                                        <p:cTn id="68" dur="1" fill="hold">
                                          <p:stCondLst>
                                            <p:cond delay="499"/>
                                          </p:stCondLst>
                                        </p:cTn>
                                        <p:tgtEl>
                                          <p:spTgt spid="205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500" fill="hold"/>
                                        <p:tgtEl>
                                          <p:spTgt spid="5"/>
                                        </p:tgtEl>
                                        <p:attrNameLst>
                                          <p:attrName>ppt_w</p:attrName>
                                        </p:attrNameLst>
                                      </p:cBhvr>
                                      <p:tavLst>
                                        <p:tav tm="0">
                                          <p:val>
                                            <p:fltVal val="0"/>
                                          </p:val>
                                        </p:tav>
                                        <p:tav tm="100000">
                                          <p:val>
                                            <p:strVal val="#ppt_w"/>
                                          </p:val>
                                        </p:tav>
                                      </p:tavLst>
                                    </p:anim>
                                    <p:anim calcmode="lin" valueType="num">
                                      <p:cBhvr>
                                        <p:cTn id="74" dur="500" fill="hold"/>
                                        <p:tgtEl>
                                          <p:spTgt spid="5"/>
                                        </p:tgtEl>
                                        <p:attrNameLst>
                                          <p:attrName>ppt_h</p:attrName>
                                        </p:attrNameLst>
                                      </p:cBhvr>
                                      <p:tavLst>
                                        <p:tav tm="0">
                                          <p:val>
                                            <p:fltVal val="0"/>
                                          </p:val>
                                        </p:tav>
                                        <p:tav tm="100000">
                                          <p:val>
                                            <p:strVal val="#ppt_h"/>
                                          </p:val>
                                        </p:tav>
                                      </p:tavLst>
                                    </p:anim>
                                    <p:animEffect transition="in" filter="fade">
                                      <p:cBhvr>
                                        <p:cTn id="75" dur="500"/>
                                        <p:tgtEl>
                                          <p:spTgt spid="5"/>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055"/>
                                        </p:tgtEl>
                                        <p:attrNameLst>
                                          <p:attrName>style.visibility</p:attrName>
                                        </p:attrNameLst>
                                      </p:cBhvr>
                                      <p:to>
                                        <p:strVal val="visible"/>
                                      </p:to>
                                    </p:set>
                                    <p:anim calcmode="lin" valueType="num">
                                      <p:cBhvr>
                                        <p:cTn id="80" dur="500" fill="hold"/>
                                        <p:tgtEl>
                                          <p:spTgt spid="2055"/>
                                        </p:tgtEl>
                                        <p:attrNameLst>
                                          <p:attrName>ppt_w</p:attrName>
                                        </p:attrNameLst>
                                      </p:cBhvr>
                                      <p:tavLst>
                                        <p:tav tm="0">
                                          <p:val>
                                            <p:fltVal val="0"/>
                                          </p:val>
                                        </p:tav>
                                        <p:tav tm="100000">
                                          <p:val>
                                            <p:strVal val="#ppt_w"/>
                                          </p:val>
                                        </p:tav>
                                      </p:tavLst>
                                    </p:anim>
                                    <p:anim calcmode="lin" valueType="num">
                                      <p:cBhvr>
                                        <p:cTn id="81" dur="500" fill="hold"/>
                                        <p:tgtEl>
                                          <p:spTgt spid="2055"/>
                                        </p:tgtEl>
                                        <p:attrNameLst>
                                          <p:attrName>ppt_h</p:attrName>
                                        </p:attrNameLst>
                                      </p:cBhvr>
                                      <p:tavLst>
                                        <p:tav tm="0">
                                          <p:val>
                                            <p:fltVal val="0"/>
                                          </p:val>
                                        </p:tav>
                                        <p:tav tm="100000">
                                          <p:val>
                                            <p:strVal val="#ppt_h"/>
                                          </p:val>
                                        </p:tav>
                                      </p:tavLst>
                                    </p:anim>
                                    <p:animEffect transition="in" filter="fade">
                                      <p:cBhvr>
                                        <p:cTn id="82" dur="500"/>
                                        <p:tgtEl>
                                          <p:spTgt spid="2055"/>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GRUPOS DE ESTUDIO</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11" name="10 Tabla"/>
          <p:cNvGraphicFramePr>
            <a:graphicFrameLocks noGrp="1"/>
          </p:cNvGraphicFramePr>
          <p:nvPr>
            <p:extLst>
              <p:ext uri="{D42A27DB-BD31-4B8C-83A1-F6EECF244321}">
                <p14:modId xmlns:p14="http://schemas.microsoft.com/office/powerpoint/2010/main" val="3617133886"/>
              </p:ext>
            </p:extLst>
          </p:nvPr>
        </p:nvGraphicFramePr>
        <p:xfrm>
          <a:off x="2667000" y="2513011"/>
          <a:ext cx="6225480" cy="3868316"/>
        </p:xfrm>
        <a:graphic>
          <a:graphicData uri="http://schemas.openxmlformats.org/drawingml/2006/table">
            <a:tbl>
              <a:tblPr>
                <a:tableStyleId>{C4B1156A-380E-4F78-BDF5-A606A8083BF9}</a:tableStyleId>
              </a:tblPr>
              <a:tblGrid>
                <a:gridCol w="1245096"/>
                <a:gridCol w="1245096"/>
                <a:gridCol w="1245096"/>
                <a:gridCol w="1245096"/>
                <a:gridCol w="1245096"/>
              </a:tblGrid>
              <a:tr h="804224">
                <a:tc>
                  <a:txBody>
                    <a:bodyPr/>
                    <a:lstStyle/>
                    <a:p>
                      <a:pPr algn="l" fontAlgn="b"/>
                      <a:endParaRPr lang="es-ES" sz="1800" b="0" i="0" u="none" strike="noStrike" dirty="0">
                        <a:solidFill>
                          <a:srgbClr val="000000"/>
                        </a:solidFill>
                        <a:effectLst/>
                        <a:latin typeface="+mn-lt"/>
                      </a:endParaRPr>
                    </a:p>
                  </a:txBody>
                  <a:tcPr marL="9525" marR="9525" marT="9525" marB="0" anchor="b">
                    <a:lnL w="12700" cmpd="sng">
                      <a:noFill/>
                    </a:lnL>
                    <a:lnT w="12700" cmpd="sng">
                      <a:noFill/>
                    </a:lnT>
                  </a:tcPr>
                </a:tc>
                <a:tc>
                  <a:txBody>
                    <a:bodyPr/>
                    <a:lstStyle/>
                    <a:p>
                      <a:pPr algn="ctr" fontAlgn="ctr"/>
                      <a:r>
                        <a:rPr lang="es-ES" sz="1800" b="1" u="none" strike="noStrike" dirty="0">
                          <a:solidFill>
                            <a:schemeClr val="tx1"/>
                          </a:solidFill>
                          <a:effectLst/>
                        </a:rPr>
                        <a:t>GRUPO 1</a:t>
                      </a:r>
                      <a:endParaRPr lang="es-ES" sz="1800" b="1" i="0" u="none" strike="noStrike" dirty="0">
                        <a:solidFill>
                          <a:schemeClr val="tx1"/>
                        </a:solidFill>
                        <a:effectLst/>
                        <a:latin typeface="+mn-lt"/>
                      </a:endParaRPr>
                    </a:p>
                  </a:txBody>
                  <a:tcPr marL="9525" marR="9525" marT="9525" marB="0" anchor="ctr"/>
                </a:tc>
                <a:tc>
                  <a:txBody>
                    <a:bodyPr/>
                    <a:lstStyle/>
                    <a:p>
                      <a:pPr algn="ctr" fontAlgn="ctr"/>
                      <a:r>
                        <a:rPr lang="es-ES" sz="1800" b="1" u="none" strike="noStrike" dirty="0">
                          <a:effectLst/>
                        </a:rPr>
                        <a:t>GRUPO 2</a:t>
                      </a:r>
                      <a:endParaRPr lang="es-ES" sz="1800" b="1" i="0" u="none" strike="noStrike" dirty="0">
                        <a:solidFill>
                          <a:srgbClr val="000000"/>
                        </a:solidFill>
                        <a:effectLst/>
                        <a:latin typeface="+mn-lt"/>
                      </a:endParaRPr>
                    </a:p>
                  </a:txBody>
                  <a:tcPr marL="9525" marR="9525" marT="9525" marB="0" anchor="ctr"/>
                </a:tc>
                <a:tc>
                  <a:txBody>
                    <a:bodyPr/>
                    <a:lstStyle/>
                    <a:p>
                      <a:pPr algn="ctr" fontAlgn="ctr"/>
                      <a:r>
                        <a:rPr lang="es-ES" sz="1800" b="1" u="none" strike="noStrike" dirty="0">
                          <a:effectLst/>
                        </a:rPr>
                        <a:t>GRUPO 3</a:t>
                      </a:r>
                      <a:endParaRPr lang="es-ES" sz="1800" b="1" i="0" u="none" strike="noStrike" dirty="0">
                        <a:solidFill>
                          <a:srgbClr val="000000"/>
                        </a:solidFill>
                        <a:effectLst/>
                        <a:latin typeface="+mn-lt"/>
                      </a:endParaRPr>
                    </a:p>
                  </a:txBody>
                  <a:tcPr marL="9525" marR="9525" marT="9525" marB="0" anchor="ctr"/>
                </a:tc>
                <a:tc>
                  <a:txBody>
                    <a:bodyPr/>
                    <a:lstStyle/>
                    <a:p>
                      <a:pPr algn="ctr" fontAlgn="ctr"/>
                      <a:r>
                        <a:rPr lang="es-ES" sz="1800" b="1" u="none" strike="noStrike" dirty="0">
                          <a:effectLst/>
                        </a:rPr>
                        <a:t>GRUPO 4</a:t>
                      </a:r>
                      <a:endParaRPr lang="es-ES" sz="1800" b="1" i="0" u="none" strike="noStrike" dirty="0">
                        <a:solidFill>
                          <a:srgbClr val="000000"/>
                        </a:solidFill>
                        <a:effectLst/>
                        <a:latin typeface="+mn-lt"/>
                      </a:endParaRPr>
                    </a:p>
                  </a:txBody>
                  <a:tcPr marL="9525" marR="9525" marT="9525" marB="0" anchor="ctr"/>
                </a:tc>
              </a:tr>
              <a:tr h="804224">
                <a:tc>
                  <a:txBody>
                    <a:bodyPr/>
                    <a:lstStyle/>
                    <a:p>
                      <a:pPr algn="l" fontAlgn="ctr"/>
                      <a:r>
                        <a:rPr lang="es-ES" sz="1800" b="1" u="none" strike="noStrike" dirty="0">
                          <a:effectLst/>
                        </a:rPr>
                        <a:t>N°</a:t>
                      </a:r>
                      <a:endParaRPr lang="es-ES" sz="1800" b="1" i="0" u="none" strike="noStrike" dirty="0">
                        <a:solidFill>
                          <a:srgbClr val="000000"/>
                        </a:solidFill>
                        <a:effectLst/>
                        <a:latin typeface="+mn-lt"/>
                      </a:endParaRPr>
                    </a:p>
                  </a:txBody>
                  <a:tcPr marL="9525" marR="9525" marT="9525" marB="0" anchor="ctr"/>
                </a:tc>
                <a:tc>
                  <a:txBody>
                    <a:bodyPr/>
                    <a:lstStyle/>
                    <a:p>
                      <a:pPr algn="ctr" fontAlgn="ctr"/>
                      <a:r>
                        <a:rPr lang="es-ES" sz="1800" u="none" strike="noStrike" dirty="0">
                          <a:solidFill>
                            <a:schemeClr val="tx1"/>
                          </a:solidFill>
                          <a:effectLst/>
                        </a:rPr>
                        <a:t>11</a:t>
                      </a:r>
                      <a:endParaRPr lang="es-ES" sz="1800" b="0" i="0" u="none" strike="noStrike" dirty="0">
                        <a:solidFill>
                          <a:schemeClr val="tx1"/>
                        </a:solidFill>
                        <a:effectLst/>
                        <a:latin typeface="+mn-lt"/>
                      </a:endParaRPr>
                    </a:p>
                  </a:txBody>
                  <a:tcPr marL="9525" marR="9525" marT="9525" marB="0" anchor="ctr"/>
                </a:tc>
                <a:tc>
                  <a:txBody>
                    <a:bodyPr/>
                    <a:lstStyle/>
                    <a:p>
                      <a:pPr algn="ctr" fontAlgn="ctr"/>
                      <a:r>
                        <a:rPr lang="es-ES" sz="1800" u="none" strike="noStrike">
                          <a:effectLst/>
                        </a:rPr>
                        <a:t>15</a:t>
                      </a:r>
                      <a:endParaRPr lang="es-ES" sz="1800" b="0" i="0" u="none" strike="noStrike">
                        <a:solidFill>
                          <a:srgbClr val="000000"/>
                        </a:solidFill>
                        <a:effectLst/>
                        <a:latin typeface="+mn-lt"/>
                      </a:endParaRPr>
                    </a:p>
                  </a:txBody>
                  <a:tcPr marL="9525" marR="9525" marT="9525" marB="0" anchor="ctr"/>
                </a:tc>
                <a:tc>
                  <a:txBody>
                    <a:bodyPr/>
                    <a:lstStyle/>
                    <a:p>
                      <a:pPr algn="ctr" fontAlgn="ctr"/>
                      <a:r>
                        <a:rPr lang="es-ES" sz="1800" u="none" strike="noStrike">
                          <a:effectLst/>
                        </a:rPr>
                        <a:t>24</a:t>
                      </a:r>
                      <a:endParaRPr lang="es-ES" sz="1800" b="0" i="0" u="none" strike="noStrike">
                        <a:solidFill>
                          <a:srgbClr val="000000"/>
                        </a:solidFill>
                        <a:effectLst/>
                        <a:latin typeface="+mn-lt"/>
                      </a:endParaRPr>
                    </a:p>
                  </a:txBody>
                  <a:tcPr marL="9525" marR="9525" marT="9525" marB="0" anchor="ctr"/>
                </a:tc>
                <a:tc>
                  <a:txBody>
                    <a:bodyPr/>
                    <a:lstStyle/>
                    <a:p>
                      <a:pPr algn="ctr" fontAlgn="ctr"/>
                      <a:r>
                        <a:rPr lang="es-ES" sz="1800" u="none" strike="noStrike">
                          <a:effectLst/>
                        </a:rPr>
                        <a:t>76</a:t>
                      </a:r>
                      <a:endParaRPr lang="es-ES" sz="1800" b="0" i="0" u="none" strike="noStrike">
                        <a:solidFill>
                          <a:srgbClr val="000000"/>
                        </a:solidFill>
                        <a:effectLst/>
                        <a:latin typeface="+mn-lt"/>
                      </a:endParaRPr>
                    </a:p>
                  </a:txBody>
                  <a:tcPr marL="9525" marR="9525" marT="9525" marB="0" anchor="ctr"/>
                </a:tc>
              </a:tr>
              <a:tr h="804224">
                <a:tc>
                  <a:txBody>
                    <a:bodyPr/>
                    <a:lstStyle/>
                    <a:p>
                      <a:pPr algn="l" fontAlgn="ctr"/>
                      <a:r>
                        <a:rPr lang="es-ES" sz="1800" b="1" u="none" strike="noStrike" dirty="0">
                          <a:effectLst/>
                        </a:rPr>
                        <a:t>EDADES</a:t>
                      </a:r>
                      <a:endParaRPr lang="es-ES" sz="1800" b="1" i="0" u="none" strike="noStrike" dirty="0">
                        <a:solidFill>
                          <a:srgbClr val="000000"/>
                        </a:solidFill>
                        <a:effectLst/>
                        <a:latin typeface="+mn-lt"/>
                      </a:endParaRPr>
                    </a:p>
                  </a:txBody>
                  <a:tcPr marL="9525" marR="9525" marT="9525" marB="0" anchor="ctr"/>
                </a:tc>
                <a:tc>
                  <a:txBody>
                    <a:bodyPr/>
                    <a:lstStyle/>
                    <a:p>
                      <a:pPr algn="ctr" fontAlgn="ctr"/>
                      <a:r>
                        <a:rPr lang="es-ES" sz="1800" u="none" strike="noStrike" dirty="0">
                          <a:solidFill>
                            <a:schemeClr val="tx1"/>
                          </a:solidFill>
                          <a:effectLst/>
                        </a:rPr>
                        <a:t>7 a 9</a:t>
                      </a:r>
                      <a:endParaRPr lang="es-ES" sz="1800" b="0" i="0" u="none" strike="noStrike" dirty="0">
                        <a:solidFill>
                          <a:schemeClr val="tx1"/>
                        </a:solidFill>
                        <a:effectLst/>
                        <a:latin typeface="+mn-lt"/>
                      </a:endParaRPr>
                    </a:p>
                  </a:txBody>
                  <a:tcPr marL="9525" marR="9525" marT="9525" marB="0" anchor="ctr"/>
                </a:tc>
                <a:tc>
                  <a:txBody>
                    <a:bodyPr/>
                    <a:lstStyle/>
                    <a:p>
                      <a:pPr algn="ctr" fontAlgn="ctr"/>
                      <a:r>
                        <a:rPr lang="es-ES" sz="1800" u="none" strike="noStrike">
                          <a:effectLst/>
                        </a:rPr>
                        <a:t>10 a 13</a:t>
                      </a:r>
                      <a:endParaRPr lang="es-ES" sz="1800" b="0" i="0" u="none" strike="noStrike">
                        <a:solidFill>
                          <a:srgbClr val="000000"/>
                        </a:solidFill>
                        <a:effectLst/>
                        <a:latin typeface="+mn-lt"/>
                      </a:endParaRPr>
                    </a:p>
                  </a:txBody>
                  <a:tcPr marL="9525" marR="9525" marT="9525" marB="0" anchor="ctr"/>
                </a:tc>
                <a:tc>
                  <a:txBody>
                    <a:bodyPr/>
                    <a:lstStyle/>
                    <a:p>
                      <a:pPr algn="ctr" fontAlgn="ctr"/>
                      <a:r>
                        <a:rPr lang="es-ES" sz="1800" u="none" strike="noStrike">
                          <a:effectLst/>
                        </a:rPr>
                        <a:t>14 a 16</a:t>
                      </a:r>
                      <a:endParaRPr lang="es-ES" sz="1800" b="0" i="0" u="none" strike="noStrike">
                        <a:solidFill>
                          <a:srgbClr val="000000"/>
                        </a:solidFill>
                        <a:effectLst/>
                        <a:latin typeface="+mn-lt"/>
                      </a:endParaRPr>
                    </a:p>
                  </a:txBody>
                  <a:tcPr marL="9525" marR="9525" marT="9525" marB="0" anchor="ctr"/>
                </a:tc>
                <a:tc>
                  <a:txBody>
                    <a:bodyPr/>
                    <a:lstStyle/>
                    <a:p>
                      <a:pPr algn="ctr" fontAlgn="ctr"/>
                      <a:r>
                        <a:rPr lang="es-ES" sz="1800" u="none" strike="noStrike">
                          <a:effectLst/>
                        </a:rPr>
                        <a:t>17 a 23</a:t>
                      </a:r>
                      <a:endParaRPr lang="es-ES" sz="1800" b="0" i="0" u="none" strike="noStrike">
                        <a:solidFill>
                          <a:srgbClr val="000000"/>
                        </a:solidFill>
                        <a:effectLst/>
                        <a:latin typeface="+mn-lt"/>
                      </a:endParaRPr>
                    </a:p>
                  </a:txBody>
                  <a:tcPr marL="9525" marR="9525" marT="9525" marB="0" anchor="ctr"/>
                </a:tc>
              </a:tr>
              <a:tr h="727822">
                <a:tc>
                  <a:txBody>
                    <a:bodyPr/>
                    <a:lstStyle/>
                    <a:p>
                      <a:pPr algn="l" fontAlgn="ctr"/>
                      <a:r>
                        <a:rPr lang="es-ES" sz="1800" b="1" u="none" strike="noStrike" dirty="0">
                          <a:effectLst/>
                        </a:rPr>
                        <a:t>SORDERA PROFUNDA</a:t>
                      </a:r>
                      <a:endParaRPr lang="es-ES" sz="1800" b="1" i="0" u="none" strike="noStrike" dirty="0">
                        <a:solidFill>
                          <a:srgbClr val="000000"/>
                        </a:solidFill>
                        <a:effectLst/>
                        <a:latin typeface="+mn-lt"/>
                      </a:endParaRPr>
                    </a:p>
                  </a:txBody>
                  <a:tcPr marL="9525" marR="9525" marT="9525" marB="0" anchor="ctr"/>
                </a:tc>
                <a:tc>
                  <a:txBody>
                    <a:bodyPr/>
                    <a:lstStyle/>
                    <a:p>
                      <a:pPr algn="ctr" fontAlgn="ctr"/>
                      <a:r>
                        <a:rPr lang="es-ES" sz="1800" u="none" strike="noStrike">
                          <a:solidFill>
                            <a:schemeClr val="tx1"/>
                          </a:solidFill>
                          <a:effectLst/>
                        </a:rPr>
                        <a:t>11</a:t>
                      </a:r>
                      <a:endParaRPr lang="es-ES" sz="1800" b="0" i="0" u="none" strike="noStrike">
                        <a:solidFill>
                          <a:schemeClr val="tx1"/>
                        </a:solidFill>
                        <a:effectLst/>
                        <a:latin typeface="+mn-lt"/>
                      </a:endParaRPr>
                    </a:p>
                  </a:txBody>
                  <a:tcPr marL="9525" marR="9525" marT="9525" marB="0" anchor="ctr"/>
                </a:tc>
                <a:tc>
                  <a:txBody>
                    <a:bodyPr/>
                    <a:lstStyle/>
                    <a:p>
                      <a:pPr algn="ctr" fontAlgn="ctr"/>
                      <a:r>
                        <a:rPr lang="es-ES" sz="1800" u="none" strike="noStrike" dirty="0">
                          <a:effectLst/>
                        </a:rPr>
                        <a:t>12</a:t>
                      </a:r>
                      <a:endParaRPr lang="es-ES" sz="1800" b="0" i="0" u="none" strike="noStrike" dirty="0">
                        <a:solidFill>
                          <a:srgbClr val="000000"/>
                        </a:solidFill>
                        <a:effectLst/>
                        <a:latin typeface="+mn-lt"/>
                      </a:endParaRPr>
                    </a:p>
                  </a:txBody>
                  <a:tcPr marL="9525" marR="9525" marT="9525" marB="0" anchor="ctr"/>
                </a:tc>
                <a:tc>
                  <a:txBody>
                    <a:bodyPr/>
                    <a:lstStyle/>
                    <a:p>
                      <a:pPr algn="ctr" fontAlgn="ctr"/>
                      <a:r>
                        <a:rPr lang="es-ES" sz="1800" u="none" strike="noStrike">
                          <a:effectLst/>
                        </a:rPr>
                        <a:t>24</a:t>
                      </a:r>
                      <a:endParaRPr lang="es-ES" sz="1800" b="0" i="0" u="none" strike="noStrike">
                        <a:solidFill>
                          <a:srgbClr val="000000"/>
                        </a:solidFill>
                        <a:effectLst/>
                        <a:latin typeface="+mn-lt"/>
                      </a:endParaRPr>
                    </a:p>
                  </a:txBody>
                  <a:tcPr marL="9525" marR="9525" marT="9525" marB="0" anchor="ctr"/>
                </a:tc>
                <a:tc>
                  <a:txBody>
                    <a:bodyPr/>
                    <a:lstStyle/>
                    <a:p>
                      <a:pPr algn="ctr" fontAlgn="ctr"/>
                      <a:r>
                        <a:rPr lang="es-ES" sz="1800" u="none" strike="noStrike">
                          <a:effectLst/>
                        </a:rPr>
                        <a:t>72</a:t>
                      </a:r>
                      <a:endParaRPr lang="es-ES" sz="1800" b="0" i="0" u="none" strike="noStrike">
                        <a:solidFill>
                          <a:srgbClr val="000000"/>
                        </a:solidFill>
                        <a:effectLst/>
                        <a:latin typeface="+mn-lt"/>
                      </a:endParaRPr>
                    </a:p>
                  </a:txBody>
                  <a:tcPr marL="9525" marR="9525" marT="9525" marB="0" anchor="ctr"/>
                </a:tc>
              </a:tr>
              <a:tr h="727822">
                <a:tc>
                  <a:txBody>
                    <a:bodyPr/>
                    <a:lstStyle/>
                    <a:p>
                      <a:pPr algn="l" fontAlgn="ctr"/>
                      <a:r>
                        <a:rPr lang="es-ES" sz="1800" b="1" u="none" strike="noStrike" dirty="0">
                          <a:effectLst/>
                        </a:rPr>
                        <a:t>SORDERA SEVERA</a:t>
                      </a:r>
                      <a:endParaRPr lang="es-ES" sz="1800" b="1" i="0" u="none" strike="noStrike" dirty="0">
                        <a:solidFill>
                          <a:srgbClr val="000000"/>
                        </a:solidFill>
                        <a:effectLst/>
                        <a:latin typeface="+mn-lt"/>
                      </a:endParaRPr>
                    </a:p>
                  </a:txBody>
                  <a:tcPr marL="9525" marR="9525" marT="9525" marB="0" anchor="ctr"/>
                </a:tc>
                <a:tc>
                  <a:txBody>
                    <a:bodyPr/>
                    <a:lstStyle/>
                    <a:p>
                      <a:pPr algn="ctr" fontAlgn="ctr"/>
                      <a:r>
                        <a:rPr lang="es-ES" sz="1800" u="none" strike="noStrike" dirty="0">
                          <a:solidFill>
                            <a:schemeClr val="tx1"/>
                          </a:solidFill>
                          <a:effectLst/>
                        </a:rPr>
                        <a:t>0</a:t>
                      </a:r>
                      <a:endParaRPr lang="es-ES" sz="1800" b="0" i="0" u="none" strike="noStrike" dirty="0">
                        <a:solidFill>
                          <a:schemeClr val="tx1"/>
                        </a:solidFill>
                        <a:effectLst/>
                        <a:latin typeface="+mn-lt"/>
                      </a:endParaRPr>
                    </a:p>
                  </a:txBody>
                  <a:tcPr marL="9525" marR="9525" marT="9525" marB="0" anchor="ctr"/>
                </a:tc>
                <a:tc>
                  <a:txBody>
                    <a:bodyPr/>
                    <a:lstStyle/>
                    <a:p>
                      <a:pPr algn="ctr" fontAlgn="ctr"/>
                      <a:r>
                        <a:rPr lang="es-ES" sz="1800" u="none" strike="noStrike">
                          <a:effectLst/>
                        </a:rPr>
                        <a:t>3</a:t>
                      </a:r>
                      <a:endParaRPr lang="es-ES" sz="1800" b="0" i="0" u="none" strike="noStrike">
                        <a:solidFill>
                          <a:srgbClr val="000000"/>
                        </a:solidFill>
                        <a:effectLst/>
                        <a:latin typeface="+mn-lt"/>
                      </a:endParaRPr>
                    </a:p>
                  </a:txBody>
                  <a:tcPr marL="9525" marR="9525" marT="9525" marB="0" anchor="ctr"/>
                </a:tc>
                <a:tc>
                  <a:txBody>
                    <a:bodyPr/>
                    <a:lstStyle/>
                    <a:p>
                      <a:pPr algn="ctr" fontAlgn="ctr"/>
                      <a:r>
                        <a:rPr lang="es-ES" sz="1800" u="none" strike="noStrike" dirty="0">
                          <a:effectLst/>
                        </a:rPr>
                        <a:t>0</a:t>
                      </a:r>
                      <a:endParaRPr lang="es-ES" sz="1800" b="0" i="0" u="none" strike="noStrike" dirty="0">
                        <a:solidFill>
                          <a:srgbClr val="000000"/>
                        </a:solidFill>
                        <a:effectLst/>
                        <a:latin typeface="+mn-lt"/>
                      </a:endParaRPr>
                    </a:p>
                  </a:txBody>
                  <a:tcPr marL="9525" marR="9525" marT="9525" marB="0" anchor="ctr"/>
                </a:tc>
                <a:tc>
                  <a:txBody>
                    <a:bodyPr/>
                    <a:lstStyle/>
                    <a:p>
                      <a:pPr algn="ctr" fontAlgn="ctr"/>
                      <a:r>
                        <a:rPr lang="es-ES" sz="1800" u="none" strike="noStrike" dirty="0">
                          <a:effectLst/>
                        </a:rPr>
                        <a:t>4</a:t>
                      </a:r>
                      <a:endParaRPr lang="es-ES" sz="1800" b="0" i="0" u="none" strike="noStrike" dirty="0">
                        <a:solidFill>
                          <a:srgbClr val="000000"/>
                        </a:solidFill>
                        <a:effectLst/>
                        <a:latin typeface="+mn-lt"/>
                      </a:endParaRPr>
                    </a:p>
                  </a:txBody>
                  <a:tcPr marL="9525" marR="9525" marT="9525" marB="0" anchor="ctr"/>
                </a:tc>
              </a:tr>
            </a:tbl>
          </a:graphicData>
        </a:graphic>
      </p:graphicFrame>
      <p:sp>
        <p:nvSpPr>
          <p:cNvPr id="4" name="3 CuadroTexto"/>
          <p:cNvSpPr txBox="1"/>
          <p:nvPr/>
        </p:nvSpPr>
        <p:spPr>
          <a:xfrm>
            <a:off x="755576" y="2809692"/>
            <a:ext cx="2733606" cy="369332"/>
          </a:xfrm>
          <a:prstGeom prst="homePlat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t>RESULTADOS PRE TEST</a:t>
            </a:r>
            <a:endParaRPr lang="es-ES" dirty="0"/>
          </a:p>
        </p:txBody>
      </p:sp>
      <p:sp>
        <p:nvSpPr>
          <p:cNvPr id="15" name="14 CuadroTexto"/>
          <p:cNvSpPr txBox="1"/>
          <p:nvPr/>
        </p:nvSpPr>
        <p:spPr>
          <a:xfrm>
            <a:off x="755576" y="2440360"/>
            <a:ext cx="2733606" cy="369332"/>
          </a:xfrm>
          <a:prstGeom prst="homePlat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t>EDADES</a:t>
            </a:r>
            <a:endParaRPr lang="es-ES" dirty="0"/>
          </a:p>
        </p:txBody>
      </p:sp>
    </p:spTree>
    <p:extLst>
      <p:ext uri="{BB962C8B-B14F-4D97-AF65-F5344CB8AC3E}">
        <p14:creationId xmlns:p14="http://schemas.microsoft.com/office/powerpoint/2010/main" val="12000274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436028" y="4293096"/>
            <a:ext cx="4707972" cy="1728192"/>
          </a:xfrm>
        </p:spPr>
        <p:txBody>
          <a:bodyPr>
            <a:noAutofit/>
          </a:bodyPr>
          <a:lstStyle/>
          <a:p>
            <a:pPr algn="ctr"/>
            <a:r>
              <a:rPr lang="es-EC" sz="2400" i="1" dirty="0" smtClean="0">
                <a:solidFill>
                  <a:schemeClr val="tx1"/>
                </a:solidFill>
              </a:rPr>
              <a:t>AUTORES:</a:t>
            </a:r>
          </a:p>
          <a:p>
            <a:pPr algn="ctr"/>
            <a:r>
              <a:rPr lang="es-EC" sz="2400" i="1" dirty="0" smtClean="0">
                <a:solidFill>
                  <a:schemeClr val="tx1"/>
                </a:solidFill>
              </a:rPr>
              <a:t>Silvana </a:t>
            </a:r>
            <a:r>
              <a:rPr lang="es-EC" sz="2400" i="1" dirty="0" smtClean="0">
                <a:solidFill>
                  <a:schemeClr val="tx1"/>
                </a:solidFill>
              </a:rPr>
              <a:t>Prado</a:t>
            </a:r>
          </a:p>
          <a:p>
            <a:pPr algn="ctr"/>
            <a:r>
              <a:rPr lang="es-EC" sz="2400" i="1" dirty="0" smtClean="0">
                <a:solidFill>
                  <a:schemeClr val="tx1"/>
                </a:solidFill>
              </a:rPr>
              <a:t> </a:t>
            </a:r>
            <a:r>
              <a:rPr lang="es-EC" sz="2400" i="1" dirty="0" smtClean="0">
                <a:solidFill>
                  <a:schemeClr val="tx1"/>
                </a:solidFill>
              </a:rPr>
              <a:t>Edison </a:t>
            </a:r>
            <a:r>
              <a:rPr lang="es-EC" sz="2400" i="1" dirty="0" smtClean="0">
                <a:solidFill>
                  <a:schemeClr val="tx1"/>
                </a:solidFill>
              </a:rPr>
              <a:t>Mogollón</a:t>
            </a:r>
            <a:endParaRPr lang="es-EC" sz="2400" i="1" dirty="0" smtClean="0">
              <a:solidFill>
                <a:schemeClr val="tx1"/>
              </a:solidFill>
            </a:endParaRPr>
          </a:p>
        </p:txBody>
      </p:sp>
      <p:sp>
        <p:nvSpPr>
          <p:cNvPr id="5" name="AutoShape 2" descr="data:image/jpeg;base64,/9j/4AAQSkZJRgABAQAAAQABAAD/2wCEAAkGBxQTEBQUExQWFRQUGRsXGBcYFx0aGRwZIR0cGxwdGhsfHSogHB4lHRcdIjEhJSsrLi4uGyIzODMsNygtLisBCgoKDg0OGxAQGywlHyYsNC8sLywtLywvLzQ3NywsLSwsLCwsLCwsLDA0LCwtLywsLCwsLCwsLCwsLCwsLCwsLP/AABEIANUA7AMBEQACEQEDEQH/xAAcAAEAAwEBAQEBAAAAAAAAAAAABQYHBAMCCAH/xABLEAACAQIDBQUEBgcFBgUFAAABAgMAEQQSIQUGEzFBByJRYXEUMkKBI1JykaGxFTM0U2JzgpKTwcLTFmN0lKLRJEPD4fAXNbKz8f/EABsBAQACAwEBAAAAAAAAAAAAAAACAwQFBgEH/8QAQhEAAQMCAgUJBAgFBAMBAAAAAQACAwQRITEFEkFRYRNxgZGhscHR8AYUIjIVFjNCUpLh8SM0YnLSU1Si4iQ1Q4L/2gAMAwEAAhEDEQA/ANxoiURKIlESiJREoiURKIlESiJREoiURKIlESiJREoiURKIlESiJREoiURKIlESiJREoiURKIlESiJREoiURKIlEXhjMZHEmeWRI0GhZ2Cr5ak2oi4ZN48MOUof+UrS/wD6wfEffVD6qBnzPaOcgeKlqncvfBbXhlYokgLgZihurheVyjWYC/W1TjljkF43AjgQe5eEEZruqxeJREoiURR+L21BG5RpBxAAxjUF3APIlFBYA+NuhqqWaOIXkcG85A716ATkvKPeTCnnMqdfpbxH7pADUW1ML/le08xBTVO5SGFxKSIHjdXRuTKwZT6EaGr14vWiJREoiURKIlESiJREoiURKIlESiJREoiURKIufHY6KFC80iRoNSzsFH3k0RUPa3bDgI7rAXxL8rKpVf7bDX1ANeONl6Bc2Cou2e1vHTErFHHCD8KPmIH8cmn/AElarc64vew5vO/cpiM3tmq/PvnjLiQuEYd0MqqRrz+kkDyk+OU1hOoYpfheS/b8RJ7BZo6lb8guR5deai02tihIWXFzZ2GVnaRgxF7hRc5yLnkBarTTUxYGmJthkLDwFlHVN8Hc+z9V7Rby41EijduJHFcpHKgbSxGp0ksAdNR09K89yptd0jBqudmWm3Vs7F4eUGBC0js+7TMOiye1ymEWBEdpHQMCR9CBmZRlKgrfmuYAXaraeKWLWa92sMLE58b9OPTZQcQcgrNN2v7NBsHmbpcQuOtviA9ayLhR1Su7Ddp2y3BPtarYXIdHQ9OQZRmOvIXr1eKhdoPaVFI49kfjpkSykSLHcl+JxFupLWEdr+7r4msWohklc0Bxa3G9s74W38VNpA2KgSbx46RGiEhjiL5ykahcpvfoOJlB11J5VV7lSh/KObd1rXcb32bcFMCQ4BeS7ZxQl4pxcvFsBnEjG6gkgNlN7AsfeFtTUjS0xZyfJN1d1h2XFupegG+LsfW7EdKk8PvnjAS6uGL82YBNRytJDw3vr8RqttHHFYMc5ttjSe0G46gpH4hcDr9DtVl2L2wY2M5Zoo5gOYL5H/paxBHkbnzrMDtUYm/G3fbyVXJkm23cr1sftd2fLZZXbDudLSKct/tgZQPNrVYDcXUCLYK84XFJIoaN1dTyZWDA/MaV6vF7URKIlESiJREoiURKIlESiJREoi8MZiCi3WNpCdAq2v8AMsQAPU/fRFWNs4DauJQrHiIMCp+opnlI83bIqG3RQbfWoioe0exvFNZva455GPfeUOGy26OzSEm+lrD1qDm3x/ZWNfbC3muV+xrF94A4YqPd77gt5H6I5b9Tcn0qOo78SmZGH7qjtodlOPVlUQpKWW7NHIoQHkEu5VgOpspvfmdbA14yPrxKF7HDEevAKvbV3XxeGsXhlU5zErnkza+7fXJZTYga6a3NqWP3hh67exehw+6cfW/Ic2KiZGOuZb2OgsRcjmzA95gPMiogDIYb/LcpFx29HnvXmkmlgxIPwsD3j5KulvU/KpFu8euf9FEOwsD0b+jdzlWYbtcTCxXhdJpLuJWV1BFgclrFAguLGyk871VHUxuJaxwNs7G6tMLXAE3uQrDsvD4HCiGCXBDE5pI887MoZnZwAvD71oxp3S1j3uYJveJLmwVZp7MLicdyg+1bdZcDihw1RIpszRxrIzlQpAa91GUHMCFu1jmF7WqW1UXuFUonVbZdSetyrA+BOqkVAguz8/1VrSG5eR8ivuWX6zk25AKLDyZdB8wTUWt3D164KTnb3euI8ivSIOSAi2JNrasVc8gtu8A3Qaj1ryw24+PmvQSMsPDxCmNkbo4zEqrRwSNxGKFr2XMo1DldAp8TbUjmKkAdmXrtUC5tsTjt9ZEKf2f2UY9s4MMcRW1uLIuVwea3jzkkdCQvOmq85n1vHkmuxuQ9bj5qQTsaxdwC2GCkd4h3uDblbhDW+ma/LmKajs7pyjLW1V27L7H8WnfGNTDTBj3oVckr8JLK0d+twVqbW2Vbn32eav2ycPtPDqqzSQY1Rzaxgm/DMj/PJ6mpKCseFmLrcoyHqrWuD8iVPqCRRF7URKIlESiJREoiURKIlESiJREoi4NlbXixHEMJzLE5jLW7pYAE5T8QGa1xpcGi8BByXfRer5ZwOZAvpr40RfVEVL212X7PnByxcAtluYTkFlN7CP8AVi/U5a8IBxUg4gWWW7xdl2LgBYFZY0jkllkXuqAvuoNS7EgHRVsNNTe4jq2y/b9VPXvn+/kFVMRisQvclklBi+EkowFrm4OvMgZmudapbGxjjqtAJ9frYK1pIGfr1tUtsfb0UYU4mOSV4XLxFXygyAqUVwwOdYzmbMfJdRYC1pCg/WPT6wUXvRtt8dipMQ6hc9u6OQCqO7cAanKST8ugt6SotauBMGzd2NWbQtlW7EgDMLga2y37w8NbWNRDrn166FIsAHro/daHu72R4mRzxSsUYaNgdG4kTauFINwQBazqNSD41LVJz9eShrhvy+uHFabsHs4wGGyNwuNIgsHmOc+9mBCnuKwsLMqgi3mbyAAUS4kWVsZwCASATy8/SvVFfVESiJREoiURKIlESiJREoiURKIlESiJRFxbbLezT5GyNw3yve2U5TY36WOt6IVkm0+0Vzs2GCJ245jyzym+YfCAD1dxYlugPidIa2CwX1XwNtmezerT2Y7Rgg2fho2kUSzySBEGrsQ7LcKBewC6nkLamvW5K6mI5Jq8+1TbOLgaFcPK0KukhzKqkmQZbAlgehvbrr4VGRxbYrd6NpI6kva7MNuPXUsmbbL4pu+8spPe77kgObjOAdFbLbkAANPAGt+sMSVsqUUsh1ImYltj03xvvy5h0Le9xdtyYvCCWVVVwzISl8jZdMy318jqdQaua7WF1oamDkJXR3vbarDUlQlEVb3i3GwWMH0kQRsxbPHZGzFlZidMrE5ALsD18a8IBXocRkvz/jN0JTtY7NQgS55AjSGwZbPKjMVB5xgXsNCSLUAtdek3AXTu3ujJLtb2CXMrQsTK8ZBsiC5ZSw5MXTpfvC400iWdSmJLc633d3c/CYNFEMQzIbiR+8+bLkLAn3SVJBy2Gp01NSsqyVPV6vEoiwjtB29LPinLpkGFeSOLLcSKQw75N9HJRWW1tCPG5oe67rDBdBRUrWUrpXDWDxbDZn23UXsrerGEZcNipgoKhVJD5nZrAAsC1yel7HNTWcLA7VVLTQTtklhsA0dF+HHDmK0DZ+/Lhg86lZIjwsRGBYlb+8FPJ0OumjKzW6UE1jqu/dc46QtNyrHs7ecNLFFmDZ5Coce6yFGkjYa6E2y+oNTbJc6qnyguLbVaKsVqURKIlESiJREoiURKIlESiJRFU+0/aXB2bKALtP8AQjwGYG5+Sg/O1eONgqaiQMjJK/PUzMz902Ui7E8uoHz8vIVWLWWvjDGN+LEg2HYT0LWOxjd1wWxkgstmSO41YkjM3kBbKPVvDWTRtWVSx4l55hzevNd+8WNeeJoZcsmaPjISLMjKJT3MtvqgXJOlwQQTWk+lnDXD2XAk1NwtcDE447cslto9aNwew2NrqhdnWwI5JnU2kXKJAWLZeYHeyMps1yQCfh1Bq/SWkfdGB5ZrG9rXt4FbCWJ1N8MUmDt1r2w2jIHG3ALYcNiZo0VI/Z0RRZVWJgAPAASWArU/Wh3+gfzf9Vr/AHcfiXp+kcR9eD+7b/Vp9aHf6B/N/wBU92H4k/SOI+vB/dt/q0+tDv8AQP5v+qe7D8S5dp7XxSRMymNiOiRnPbqVu5FwNdQR5HlVkXtE6V2pyeqTkScL7L4DvXnu4GN1A7HxEmIYTK6cRHz8V1zkHKVChcwtmjdj0AWQEC7d3GqK2anqRM/WJta2QIvjsOGzDG98cMbdVpZqheOPmkweVsw4jMzmVAVLl2XiXUlviIYixUKLgfR5T7SVs087pmEgnMGxGGWwDgMjfC/xXQtbq6pVnwG1cU0aljEp10aJs2hIBYCSwJABsOV6yJfaR0btXkr8QcONvhVQpwdq9/0jiPrwf3bf6tV/Wh3+gfzf9V77sPxJ+kcT9aD+7b/Vp9aHf6B/N/1T3YfiVY3z2YJoZZ5EiaVI2OaNHR2yg2BIkIYfaDW6VZB7QcvK2N0NrkC98v8AirojJDfUfa+e7qVD7PMKIZpHFpGXLkJsQjtxAJABcE5UuAb8zyrcVNbyQuG3NnW6LZ8McSraqAwDkmvuCbkYcQDhvGICv29270k8HtcV2xEWdXsB9JGrMNQBYsAOg15V7SPNXSskkGJF8PBaqaMXIVE2TtABlaI5CSNL91ZFOZSOtieY9ai4PjNzjbuWIWaot0rdtk49Z4ElXk4vbwPJlPmCCPlWxaQRcLJY4OFwuyvVJKIlESiJREoiURKIlESiJRFme+O3Yto4HHwQpIJsIDIpIABMbEErqfqsLGxsfu8uCqdZkt2bs1m2627U06macjCYZco404Kra1gIw1i7Hx5efSolqpkpWnC+G31uX6I2Ngo4cPFFEbxoihTe9xbnfrfnfzqaywABYLOO2SWPD4VcPCgDYk3kPMiJNSBe+W5e2ltC1VBjI76oAvibbTvKy6aEyuxyGagti7FjwO2Vw4AeOSEKcwB72RZL69cwYehA6Vp/aBrjSOc0kFpBw6iroma0QktwPZbvVvxWLiSR19niOTroCe7m5cMjxHPp0rnqbR8s0LZOXILg4gY/dvfG6i54BOC78Vh41OkUAAR5GaSyKqrluScjfW/CqdF0k9cXDlS2wG859IXsr2sF7KN/SWF/ebN/5gf6Nbj6vVH+4PUf8lje+RcOsJ+ksL+82d/zA/0afV6f/cHqP+Se+RcOsL+/pLC/vNnf8wP9Kn1en/3B6j/knvkXDrCfpLC/vNnf8wP9Kn1en/3B6j/knvkXDrCfpLC/vNnf8wP9Kn1en/3B6j/knvkXDrC9MLicPI6pG2z3djZVWcEk+AHB1p9Xp/8AcHqP+S9FXGTYWXtK0SwLKYI9QCRYWHjrkuba9Na0kVPPJWGl5UixcL47L7L8FklwDdaygd68Yo2fOUijRzaJSACRmYqx90WICt+BrY0lI5tZEDKXtILtoy2WJ3r1jeVOoBY+iqlgMGuz8Rs/EKLx4qFeOp5GNywcDwyqEa41uvnXZGxFnbQovg1zJqC2qeyx/wAVuuKwYWHLCwiYXKMdRmJv3r8wxNj6+NetY1jdVgsBlZYBJKxfe/BqcUSI+BK2rqPdEg52PVW0YeprFfJY49I8ViueQ7grb2ZbwrcYcixkLE66Bxz0/it94869p3Fjiw5bFZGA0kBaDgsekrSqp1ifht62B/zVl3Vy6q9RKIlESiJREoiURKIlEVS7T9r+z7PdRfPOeCpGlrgljfpZQbedqi42CoqJOTjJWabM3sA40egfGtBHiZnAAVMixyt5kglrnQXJ15V5rZKsVI+He7sVixu1o9r42LChm9mDFkWIqCQqn6WVyDYEHuxqL6gsRfKJGxwV0mo88m7FafgcIsMSRRiyRqEUc7KBYa+gr1WAWwWYdsuDLT4Yn3WjkW/mGXT5hz91UzGwBW90I0Pe9h3A9Vwe9Qu6cz4raKTSWMgDSvbkLJwQB8yP7JrRafm1aVw/EQB3q6WNsFJHEPmJJPcfAdCu2PwiSCXIkrObrdFltmsF5ju8gAenjWr0UzSWrHq/Y3/pyvjx3rUymO53qq74b08KTF4VcOLMsmHErTyMcrAXOVrgG9ja/TnXWw08EJIiYG77Cywq7looWyubdjr2O45WKz+r1zSURKIlESiLs2NtA4fERThQxiYMFJsD5X6c6K2CXk3h1lo+7m1BjopSMO8fAeE2jmlkurM2bu9AAvQda19XSARvkp2AS7CAL3OeJ6VvqWq5YXOS9N7cEpwUwRXBjySsrq4OQMb2D9Mofl51zkD6yKujNbtBaL28OJC3FJJGyRrhkDj3FZ5imedUiJBEX0MduZzliB63mAHkBXV6xOqFuXUrYeXlBwz/AOJ8XL9FT4ZXjMbi6suUjytastcisZ3+ilRwsozGGyNLrmZOcbt6agnxvesJx+PVdnsO8blQRjYqM3VxJXEySD3kTiEDqyEHT1AqidxjEZ/qHavRgFpe5u04nxWLZHBSZw6G47xsLgeY/wAKy43/AMZ7eZetd8RV0rJVqURKIlESiJREoiURKIss7dMSBHhk/myX+yoX/P8AhUXLEqzg1u8hZK7d036gFvmQLfIfnUNqwA34gBsNh0X8VrHYrsI2kxjiwIMUS+AuM5+9QvqGqbRtWdSRgAuzvt8VqtSWYsd7XtqFsdFCCbQKrZQNCz5sxPpGlx6N4GqpQTgtxop0cTuULviuABvBz9cF19nQUJIAoDCRyW6kMsRF/Q5tK5r2jN6Nn93gVbpCLk613EX8+26b8TMscGVmW8uIvlYi+qc7GthoskaPitu8SvdExRyVLw9oOG3HcqVMA4YMb+OtzfxJ5386yruBuujkpoJIjC4DV2j1koiVcp1II6N0P/v5VltdrL5hpfRElBJhiw5HwPEdq+aktOlEX9oi/l+lEsv4GHiKJYr2w+JdfcdlvzysVv4XsdedFNsj2CwJC2bdxycPhixLE4SAkk3J/WXuTzrkPam+tDbcfBdXRm8dzuCyB3yBDGSl5DKpAJynNnj5eDFLDytXSxB3OQAukeImUkcUhsHYnqv326Av0bsbG8bDQzWtxY0e32lB/wAazVyeShN/8EGwxkK5uH738s6P8hoflWPUxl7LjMYhQkFxdYrhc2HxhVT3cja8wYyNLVjyETQAnO461WTrMXXgtnST4E8LUxNxTrrlUZjbxPl60yqSP6VRKw4kZjHsW97JxXFw8Un7yNH+9Qf8a2AWYx2s0FddFJKIlESiJREoiURKIqD2y7PWTZ5ltd4Dm88jdxr+Wqn+kVFwwVM7NZvMQViGz1M0oRSMxJ58uQsSegAUsT0AvUSFhGE4Abf1JX6P3IfC+xpHhJBJHFdC3Il/eYsCAQSWzcuumlTFti2EerqgMyU9Xqmqn2jlEwMxCZpZskK2W7sWJWy2FyQjvy6E147JX0xaJmFxsAQT0Yqsbh4CWMSGZDGzO6ZSb/q8gJBGh7zEXHga5f2lbq0jB/V4FbGpq21U4kaLfDbtK8N/P1cH83E/mlZujP8A10XN5rK0L/Mv/t8QonZPClUJNGDwRZGDSKSHYnKwQENYjmeh8iawqwSwPLoXfPmLA5brkWUtINdTSu1HYPuT05hSO1sXEHOKWNGnUqR3pctz9GGyFQpsDy/71h0sM7mile4hhvfAX353JCw6ZzpXNgvZpPo9iofsEpzkI7hdWZUJAGpubDTkdPKuq94iZZrnAbrlc3pXQ89NUOaBrA4gjcb57kwmzpZQTFFJIAbEohYA2BsSBzsQfnXstTDEbSPAPE2WsjpZZBrMbcL5w2DkkJEcbuV5hUJI6agDTkfur2SoijAL3AA5XOfMjKaV5Ia0kjNTm7csc0fs88atGmaVGzSK1zYEdwEte9x6Hn01ekWSwSe8QOIc6zSLAjgccltKAtmYYZG4NVg2u2HNsRwleSBBkAeVQeH31B7oB5315jyrT0oqW/wNchrzjgDngdvo8Vspmx/akXLRh3qg4rEGSR5GtmdixsLC5NzYdBrXXRRiJgY3IC2K5WaUyvLztWx7si+Gww8cJB/6lcp7UmzoTz+C6ui+z6Aqn2bxtFjYeNGRHIssEbMt1MiZTe9u6fo2te1wwIrqoQSNbeLrPrquOogY0ZssOzHtC2SCFURUQBVUBVUaAACwAHgBWQtQoPemXhGKc3MQJimTmDG+l7eIYD5EjrUJH6gucl442xWObRwyrtH2cMHCiRFYdUZMyG/oRWHK3k2OcMrgrHFhrWU32T4tEJEpsLspJ5e63P8As0fhVB2zVKncB5vtWtbEjVcNCq3yrGqrcWNgABcdOVZjHh7Q4ZFWNFmgLuqaklESiJREoiURKIlEWQe1wNts4hyQqySwYhHIKraN0Rg1tYXEZupGj26EXjhe6x2hrpC4HEYFcWyfYsPs+WWFEimxUuIi4hXM0WGzkmysbAiJkUKObOl9L17e4urRI1zdcZLRezrBQJgY3gjMYm7xu5kYkd0FmPWyjQaA3tQWtgvIg0NGoLDNWevVYv5aiKH23+ti+zJ+cdcz7U/yrP7vArJpvmKz7fz9XB/NxP5pWXoz/wBdFzea3Ohf5l/9viFXtkKpfU2YFMvPX383JTyW56a+NVVxcALZY37Lbd6s059qzmUjt2F5HIIvMcmVRoSbrcWtb3Ap94cz6VjUsjY/iyZjc7vRvsWspZGxzse7IFeO500jSkRG8cgyye6VN1dlBuDrZW6cjrzFS0w2ERh0nzDEZ3zAORG8bc1uNLuiOrb5vD91b4YGgsicOLObhV4a3OgvYR8+Qv6DwrnnvZUXe7WdbadY2/5es1owNXAYKG3mhnw0DPh1SNnJ4jRrGGyBXdjcIDcZSb89TbWtho99NVTBs5LgMgb2vdoGbjvCxqoSMjJizVN3bw/eEhFkuVjN9GlUA5dATbK3PQefSujr5f8A5txIsTwB29Y/Ra3RkbgC92RU9vEAYhnOoRuHzFz7OQL2Ui3CzHUjXTTlWrpCRINQYawv+cX3few24LZz/Zu5j3Kk10y5FbTuv+z4X/hMP+clcd7V5xcx8F19F9n0BWrd4f8AhIP5afkK66m+xZzDuVDsypGrl4o3eTBcbCTRggEqSpOgDDvC/lcCovaHNIK8cLiywvGqBjMNOvut3iOgOgI9DWsjLjA+J2YVDDdq6N2cMfbpozpGkhIHieY+QBqurdenaRmRZSzstxwmIUMsI1ZUBa3wjQC/mdbehrass0Bg2BWrtqxepREoiURKIojbW82GwrBcRJkLDMO6xFr2uSAQNfGm0DaVY2J7ml4GAzO5fzDbz4aSPipIWj1OcRuV0uDrl6WP3VjS1kEMnJSPAduJsVFrS4XGS7sLtCORsqsc1r2Kspt4gMBcajl4ipQ1MM1+TcDbOxuvC0jNfmzeOBkxE8b3zCZ1J+sRJcX11BNm+XlUsiVp3BzJn9N+YgqPnYZgetiq/azWvb5A/KgysosvqFt8MCea11+jtwsLw9m4VdLmMObeL9//ADVYMlto26rAOCn69U0oihtt/rYvsyfnHXNe1H8qz+7wKyab5is+38/VwfzcT+aVlaM/9dFzea3Ohf5l/wDb4hV/Y4XP3ueZMupH1817Kfhv4a+NVVxNhbLG/ZbaNqs03blWcym8T+0qWJWUZCCSb9M1wqge4FtYjmefKtd/8HAC7bH9Mydt9i0pzXfsLaSTTxZJc47shGV17skUpQ9425KfMVr6uB0UL9ZttmYOTm3y51603IsviSZmSR76iOJjfUMzCMnOOTJaUqE5AXI1NxeImtLGjIvLeYC+W44XvmebBeXuurauL4eHDs5VIZCSxzMQnBZiNDma2a3jbxrGhh1pyxouS3gLnXA5hkpE/DdQu0MSkjJ9Jn4Ujxgd9QJgqNbUNcZX56etbGkY5gOFrhp2HC5HDaFAlc28WXhd69wjcO51J4BC3slrcK51tr4cqyKO/KDVy1hf8wvmfxbtirn+zdzHuVHFdOuRW07r/s+F/wCEw/5yVx3tXnFzHwXX0X2fQFat3f2SD+Wn5Cuup/sWcw7lQ7MqRq5eKtdo1/0bMASM2RbjwLqD8ta8dkq5RdpBWITl1yq6lGQG6nmDobEeRvWJqWceKoiBtipLC7RZMXIIx9JIAQfC4F2+VYrowYWk5NPcpDAXWvblEezvMz5md2zuSPhJU5j05E/OsykadTXdm7HyVseIupL9OwXAzNcgkWjkNwLXI7uo1GvnUPpGkx/iNw4hX8m7cuHE764GOQxvOFkHNCjhuV+WXw1rKje2SPlWG7d4y60ZG97+TaLu3bVN4XELIiyIcyOoZT4qRcH7jU1Ai2C9aIlEWTdtcffjP1oX/wClgf8ANURhNGf6gtvQfFSVLf6fNevZn39lhP4pV+9if81cX7Vjk9MOd/aewDwWDQm8AVr2TLd8K/1x+cZb/LXns/8ABpCRnA9hCnPiwLMu1vd6SHFtiMt4ZXEgYdHC95D5mzMOn3V2hGN1pJ4iHlwycLeuxUiO7NlXVrtl694tYffmqNljamAG+w6F+pNm4URQxxDlGioPRQB/hVq3C6aIlEUNtv8AWxfZk/OOua9qP5Vn93gVk03zFZ9v5+rg/m4n80rK0Z/66Lm8StzoX+Zf/b4hRO7mAD5nLKuVhlzFlvYEMR3DcWYjyI68qwtJVGo4MAJwxtY820WyvxC90vI18wAOQ39anpMCGlEjSRswt8ZHkb2j6qAPLnrWs96+AsDSAeA5/wAW9anVxuv7svZ0WHdGi4QyhF1ldrqiSIo/V6frCb9arnndOxzZL43OQGJIJ+9wQNAyQYY5GXiQ95UW+Z9MgjF/c68P8as94bdp1XYOLtm25tnxSy9MbhxLE0UjQlHJzASOCQY+HYHJp43qqOXk5eVYHX2YD8Wt+LoXpFxYrkl2PHe6tGt5GmP0rm8hVFv+r5BU5edXR1j2CxBOAGQyBJ/FnjmvNUL42nskSpYyx3VSFOc6Hh8IXAjFwFJ08etThrOTcCGnO5wG/W/FhioyR67S2+xZuQQbEEEcwRYg+BBrsg4OFwbrkJGFhLSto3X/AGfC/wDCYf8AOSuQ9q84uY+C6yi+z6ArVu7+yQfy0/IV11P9izmHcqHZlSNXLxVbtHDnASBBe3ebXkqgm/nrYfOovyUH32LJe0CW+LMoBCPa+nUxRv8A56gLEqthu5w4+AX1uenGxWYcjlA/AD/qNYFSw6rYxtK8czEBadszA+z4faEI93jsEB17six2/FyPlWRVOEdNJbY09ynTMLXEf1L2Y3xA/hjP/Uw/06+aC4p+d3cD5rcfeWQ70yZtsYg/VIH3RKPzr6ToxupoKEbyT2uUtDi+lCdzT4LfdhR5cLAtrZYoxblyUDlWctWTc3XdReJRFnXbJhc0UD+ckX9tQ3/p1TMbAO3FbnQvxSSRn7zD4KD7HcRfDTp1WUN8mRR+aGub9uI7Vscg+8zuJ8wtXo0/wy3cVZNl/Ruou1kZSLsSBkleKQi5OUBGXlYWNYNDNasikNsTY2/qaCMuN1e8fAQp/fWHCyYN48ZIIonsA5IBD8wVv10+6/S9duVgPDS2zsllOz9zl2fNicZLL7THgeHJGigIHzgFHkJJsqk37t75b+VF4Wta29r2WybD2oMRCr5Sj2GeMnvRsVDZW8DZgdbGxGleqYNxdSFF6lEUNtv9bF9mT8465r2o/lWf3eBWTTfMVn+/VsmHuLjjYi4BsSM0dwD0uNL1kaOudGxBudjbtstrooPM0oYbHVw7Fy4TeaKJAkcM6ot7AT+JJ6+ZNayXRM8ri972EnbqrIdomocS4kXPE+S9v9sF/d4j+/qv6Dk/Ez8q8+h5t46z5J/tgv7vEf39PoOT8TPyp9Dzbx1nyT/bBf3eI/v6fQkn4mflT6Im3jrPkn+2C/u8R/f0+hJPxM/Kn0RNvHWfJP8AbBf3eI/v6fQkn4mflT6Hm3jrPkuZt/IwSDFiQR/vhVg9n5SLhzPyrQVtT7nKYpWkHsPEYqrbw4+GeQSRRujEkyF5M+Y6Wt4Wsfvre6Ppp6dmpK8ED5QBa29aGunhmOswEHbdapuv+z4X/hMP+clc97V5xcx8F0FF9n0BWrd39kg/lp+Qrrqf7FnMO5UOzKkauXizztS2s0BUABllheJgehZks3yymqnux1d4Kg47FRvZ+PhMYXNysaEeN1CgfggrXSzFs0Nt5VMLc3ety+OzLGqsy5lJt3tOmUEi5voL2+6r6tzY3CV2y/WrbWN1pr7UjaJEVg8kriWRh7oynPr6BALeVYNdM1tI5jsXOGNuOzwVkRu4WXjsNNXYlixWMNmYkhrFzzOmko0FcbXOwa3Cw1shswHT8ua2LFkM5M+PxRGpkkkVf6pMqfgBX0xsfJaOpYf6QeweanoU2nqJ/wALT6/4r9KRpYADkBaprVr6oiURVvtA2U2IwREal5EdZEUcyQcpt/QzVCRus0hZujqhsFS17stvTgst2fhcXscySSQoRiEbKhk1HDNxmygjlIdL1iaZo49IxwMeS0twJtfO1+5TpaYvlndERqi7hvOf7KyblY846CSWQgPnkjZFFlXMENx8Wq2Op538rcpp2lOiqlsEeIAa4OOZtfowN+iypppOWZrKW7RMXC+zYjiImZZHVS6GzQvlYZx4kMCuW4ve1doyRskYeMiL9awKjVDTrjD1isv3g3jadAIu6wwq4WYL7kmRnA08LEEdVv639JWLNOWvaL4bfNWPs+324eMkEp+hxkmck6FJGNlJ8jop8LDwNeg42XsU5EpacicFtNTWclEUNtv9bF9mT8465r2o/lWf3eBWTTfMVVdu7LSaMcYTqIWlcNFwiCrWJuHN9MvhVei9KUgpoqd5Otlkcyd6yoZ5qaR0kdsRtVF23gxBipoFYsImCgm2YjKra20+Kt3I2zrBdVo+ofPTtkfa5vlzrjqtZq9cLh3kcJGpd25AfiT0AHiarmmZCwvkNgPXWqZ6hkLdZ5Vmw24shF5JkU+CoXt8yV/KtDL7RRg2YwkcTbssVp36XeT8DQBx/T1xXLtPc+eJSyETKOYUEP8AJbnN8jfyNZFNpyCVwa8ap45deFukK2HS4JtK23EeSrwNbtbgOBFwvDFYcOPBhyP+B8qkx+qtdpPRkVfFyb8CPlO4+W8KU3P3cixUczStKDG6RhYslyWBOufTp41dNURwxGV5+EfsvnQ0S6OR0Uws4HoPELS9l4bhhEVXCRRRxKXKljlL6nISPiHhXEafr4KvkzCb2vfC25bqniMbbFWDd39kg/lp+Qruqf7FnMO5YbsypGrl4sv7ZDdDbmixm/q7f9qw5D/5LBwKrd8wVNlxmTZ2JtzkEcY9Te/4VicnrVLOFyoR4Cy9tnYVsPgQqAtiMVZFCi7WPgBr5148mpqbfdb3pe5Vz2JsMRrw5WHEMLKyqQcisbW+0MtyfFvKtVp7WhZGWj71zzjId6y6OMAm+ar02/MkOLxMKosqoz/SXKtmChTewIIDDKBYaCrPq7HNRQ1LnFpcPlzFsTvviO9ZlGH1E74WWwF7noX83P3DxcOLgM8fcMiSNIpDLZBnGbqCWFtR1rrat4lkaWizQLKNFKyCjlYT8bz2YbetbXVawUoiURKIqd2pbP4mCEltYXDH7Ldxvl3gf6aqmF2rZ6ImEdUAcnYdeXbZZx2UYzhYubDsdJFuvhmQ/mVa/wDTWp9sIOXo4awbPhPT+oPWsOGM09TJTnYcPXNZXDflWOzsREBcB0nt/BnHE/svZyfB6o9nqrlqTkjmzDozHiOhUaRYdR1toWOK4zXBsSLeROmU/df/AOCt5sWkLTq2Iv6xC/pfXloefkb6/Mc/kaIGnfiPQ8upfofs/wBtnF4CORjeRbxyHxZTa/zFj86tGS28T9dgcrHXqsUNtv8AWxfZk/OOua9qP5Vn93gVk03zFVPbeNa8seey5SLd3kUB6qepPM68hWFojR8D4Y5iy5uSTrWtbLDbdTlebkXXRtvZyYjuYkuuV2lSZFiBKrEbq+l/rdPq61tdFaUbXs1H/OLkgA2tkN+9SilkpJOUj3WxWYxElRfmQL+tZhzXdNvYXzWh7k4BYsLxmsGlGcsekYvlHpbverGuL01UumqeSGTcAOO3p2Llq2cyzOOwYD1xzVJ2p2gYuaRvZPo4h7vdUsR0LFtBf6oGnnXY0vsto+kiaa67nnYL2HNbHDetPEaureRTNuBtU/uLvrJiJvZsSAJSCUcDLmI1Ksv1rXII0IB0Gl9L7Q+zsVLCKukJMZNiDja+Rvu2WOR7JQTycoYZhZwXhvzs0RTrIosswJI6BxbMf6gwPqGPWmgqp0sJjdm3LmOXV3WXT6ImJvEecePrio3d/ZqYjEpDIzosgexS2bMFLfECOSn8K6GJocbFZGk6mWnhEkds8b+uZXnFzEQhowYowUKLaIFgIyQWYA6ltOfXlWol0jHW1PuYF2EHWzBuLmwPQFx4jLRrHNdWxMW0mfM2bK1hy/wA5ixsdReua0zSR0z2CNurdtyL61jc7VkRuJBurJu7+yQfy0/IV9Dp/sWcw7lgOzK6pMWokWP42Ba3gotcnyuQPnV114si7TccJMRikDXCcGO38Vix/wDyFYcn8ww8Cqnn4gqJhcQGkUMfo0szeZtoPWpyNs06uZXjhbJXPY2BkxWJSViUtfhLmKhVAN3YjoFv68qwYwWnkYc/vHcoNvewVvw/DwmEklsAFVpW0sSLEqCPG1hbxNcfWF9dXCJlyCdVvdfpzW2jaIo79JWW7jbObE4tA2plkGfzF+JKfmL19Nrg1r46dmTB+3YArdGfw6Oepdm74R66exfo+qVrUoiURKIlEUbvDi8PHh3GJcLFIDGb82uDooGpNrmwF9K8JAGKshZI94EYJPBYtuRsdcVi2njnKezsLWUZ3FiFexuFVluCCCeY0rT6erpKCm90fGHNkFwTkMt23I5rMqJoq2cTsuHAWdxPrwV+XGSIFZwsrRsUYKLO2lmXh8nzocwA8V7ulc/op7YqxphBs4YjMEHiBcap34YHFVyi7cVlu/2wRg8XJEFtGQXi004Z1FvsMbeg867UixWhkYWS32E/uOnyUCkgObwYZvQ8j/h+NeKgsI1eGHRsWrdju3oIoODI+WXETsUXKxv3EW5IFhcqQLkXIqYOxbGAhrQ0nfbvWr1JZCi9r4V2eNkAbKHBBa3PLbp/Ca1GmNHyVsLWMIBBvjzEbOdWxSBhuVwT4eZVZjGCFBOji+mumlc59Vqn8be3yV/vLdyjtqDMhA5vFOo9TExH5GnsvhVPH9PiFKfIFZShuAa6ld4tJ2ABPs1Eva8Rha3QhTGfyv8AMVwtfrU2kHO3O1h16y46ePVe5h3lY8pfCSPDOhDg6j8Li/vKehr6pIyPSbG1NM4EEdXA7iL4hYmitKDRodDM0kE3BHVtIU/2dbPfEbQGJykRQksW6FshRUB6mxubcreYrS+01TFRaN9zLgXvthuF7k82FhfNUGZ1ZWOqbWGzuVp7RMQC0EY5gM58gbKv32b7q5n2diIEkhywHj5Lo9EsJlc7YBbr/ZRe5P8A9xwx8Gcn0EUhrq4PnWVpogUjhxCv2zyRFh0AzM6qoF7C4jLan0U1wEVE+urJGRkDFxx5/wBVzhfqMBK7zh5Ra6KL8ryD18K2P1Wqfxt7fJVe8t3Ly3R2lbBO8rARwkqG6BFVRe/UXufnXaQEcmBuw6lhawNyufYWLsMVj5bgN7oPMRrqFA8bnl4mq4X62tIctnMFAHNxWNbVxRaWRmIzPIzv9rn/AI2+VeMJcdYjYqwLuudyj91cK0sw7pkzNZU+s3z0t51bNrFuq3NWOvawWumAQw8ONlfEygJJJf6NVzaqviOS+dvHStbPNFDC5jcSB8RGzf0pG2zgG4leGP2FLioJYWnyi6gsEvnkBzMWJ1YXyjTKO6RbSubp9Jw0dTHUtiva9gTkMhbcczjfO6z3Ql7Cy6huyXGYSLEyCSVRIn0URIIV7t3nVuXeIAUGx1Nd45r7iWUWLxcDdw6FZJOJqdsEDTqx/Nz78OnHitmosBKIlESiJRFC74bI9qwckajvjvx/bXUel9V9GNRe3WFlkUlQYJmyDYezb2LCNgbV9hx6yG4ik0cfwE66eKtY+mnWq66i+lNGuhH2jMW+XSMOeyu0jEKSt5RvySYjx8+YrasLKscyzWXK6hGaw0F7o1/C5sfJgfhrjfZ2v5GU078nZcDu6e/nUZ2XGsF2b1bsQ4+IJKCGW5SRdHQnnbyOlx1sPAGu3IusB7A8WKyDFdljcaWDD7Qw7zIpbglMr8uR75C3zDXpmvbUUsFDk2E2OJCmdp4LDw7PgfBPeTBxyrIt19ojaQDNI6jvK6SKL+ALdBQqT8iRmFYt0O0iKYJFiiIptFDn9XIeQ1+Bieh0udD0rxrrqmnqmy4ZFX+pLKXzIgYEHkQQaIqjC+WOFm/8oqH8ORikJ9AzH5VwGjXe66V1DlrFvXl22WbINaK6yvGYMwyyQnnExj+QNgfmtj867B7bOIXZ0U3LQMfvGPPke1SO7m3WwrnTPE/voOd+WZel7aEHmANRatVpLRrattwbOGR8Dw47FjV9Dy3xs+bv/Xcrm22MDOo4jwN/DMFBHycflXM+5aQpnEMa4cWk2PSFz8kD24SNPSF44/evDQpaIrKw91I/cHqwGUD0ufKrIND1U79aUFo2l2fVmfWKugo5pcGtsN5wH69CoWMxTyyNJIbu5ufDwAA6ADQD8zc118EDIIxGwYD0b8SulpqdsEeo3p4qc3Kw5Mk8g+CLhqf95KQifcAxPlV7pRBE+Y/dC02npbhkI2m/gPHqV0wW0Q2Piw8QDGMM8h6IoXKB9o5uXhWg9mqKRrjUvwBFhvOIx5sFoKiQfIFx727aAjmnzafs0P8AVrK488o+4DxrpeULy4jIYDxWC4mxsqpsfbTYmOPCKpVUkaSYfX1HCQeXK48QKx5yY4BGzM4KAwaArJvBtVMgwysCmGGfEMOXE5hAeRsxLHzAHjUao8nE2BmZwRzr/CFkbYaTEuqxpa+a55cze5rML2wtu4r0vDc1fNzN1FuCoEhTRpW/UxnrlPxt5Dl1rCcJ6rL4W9pRt3YrSpsNHhoCqANJJ3AWAOY2OrD6qi5t4C3WrZXw6Opi/YOsnYOlXxsubBUnfzbC4PBCKM2klBjS3ML8b/cef1mFcv7O6PdpOv5WXFrTrO8B07twWTVyiGKwz2KA7Jdg8TEozDuxWlb15RL94zf0mu5qJeXnLtgwHms0x+5aObEfnkxdzerDrW414tQlESiJREoiURYx2q7r8OUyoPo5iWXwWXmynybVh55vCvI5TTyiQZbVuYGivpDSO+duLD4eHNzL67Md4xJH7FN7yAiPN8SdUPmvh9X0Ncv7WaH5GT36D5HnG2w7+Y9/OFrKSY4xSYOGC07YuLI+hc6gfRsfiQdCfrL18RY+NthobSYrIrOPxtz48fPceheSx6p4KjdomDw+FxK4lVxkeIkObjwEcMN7tmzHKS3VOv57Z2CwpdSM65BvvCzbbW1WxM5lkRVlcLmI0V2Ayll+qSoFx436VEm+IWBLIJHCRhPHfzqOLfNeWv5HzH414qQ2/P6x5itb7Ld882XCTvc/+Q7HU25xknmw5jyBHQXmw7CtjSTl41HZhafU1mKtYvDhZZYyO693A6EN74/tXJ+2K4T2jpjDVCdv3u8fpZZtO67dVUTfXZ7d2fmRaGY/xAfRSH7aWBP1lArpqapbV07Zxnt4Hb63WW30LUcm91O7bi3x7O5VaprpV9wxszZUUsx1sOdh/wD0D1IHMgGTWlxsFTUVMcDdaQ2C+Aa8VwIIuMl/QPDXy8T0FAFiVtW2liMhzyA3lXGab2DCiIWOIAMrj/fMoUX8o4zr0JcW61TXxCYNpz8t7u47m9Jx4AcQuIqKxz38o83ccB63Kp7Cx7xrJHGbLJbjTD33C3aQA9AzNYkamsl8hYwhuewbhkFg61udd+1NoLiJIowbYXBoZpTyDyHXTyAAUeXrUZDyMIjZ8xwHiUDgW4KETaUkMatE2WbEMZCeqRjlbwJJ09Kk1oMlzkzAc69BC8o9oMEMKLdSbsb2zHz8vzoYQXco447FXqmxOS7tgRiXErG8c01xcRQ93Mf4mJFk8Wq1jAcbJFE0HW28c1rnGXCxqcQUDKPosNF7igctPiN/iOg6V66Tkxd/QAsi9s1zvjisbYjFMEyqSR0jTnYeJOnrYDprw+k62XSVQ2CHEXs0bzv8uGO1Z8TBG3Wcsa2lj3x+MaVgclwqJzst+4gA5sSbnzJ8q7+npG6JohTMxkd8x47ejYOGK80bT++1BnlwiZib9dvE9W1bxuVsL2TChWA4rnPJ9o/DfwUAD5E9aixuqLLytqjUzGQ5bOb12qfqaxEoiURKIlESiLi2zsxMTA8Mg7rjn1U8ww8wda8IuLKyKV0Tw9hsQvz5vPsabCYgm5SWIhsy6XHwyJ5G3L1B5GrKaVlnU04ux2GOWProOK2ukacVkQrqYfGPmHr0QtH3R3kTHQ6nJiI7FwNCG6SJfofn1BuOfAaU0bUaEqw+M/Df4TvG1p4794xCwYJmzs47Vbsy4uCTDTWDujKwHJl5Z0v4Eg25qbeRPW6P0hFWxa7M9o3fpuKxpYrfCclhO8272IwbEToQl7CQC8TDxDfD42Oo8OtZOqQtKaZ8brWuNh9euKhRJ3rcn5EH3T8+n/znRQLPhvm3tC+c4Vri41vbkQfLz6gj/tb3NTAc4cd/rtWz7p9pHESD2iIpG0LMcSTdWZHETHKF0F2W5voW5Ze9Vl1s2vP3hsVz2hEJ4lkhZXZe8hVgVYHmtxpZh15A2PSsLSNE2spzEc8wdx2etyyI36puFAYqNZELZS6OpSRORZDzFuYkRtR1BBGl7jjNE1ztH1LopsGk2dwO/wA+GKzHguAezMYhZrtjZjYeTITnRhmikHKSPow8xcBh0PkRfsns1cRkur0fXNqo75OGY8RwK7d1cFJLI4XKI7fSM5yoGsyxrmsdWaTLlsdGJ0YIR62EStLHj4cNpGIxGS1unTENU3+PYM8Nt/DfzZReNWQSyCUFZcx4ikWs3M6eHIg63BBub3Pkl9bFbag5H3dohN29t9t+PrJfWF2kcOOMqq7rIqRq18pYG5JtroR+HnUQ08q0HIYnwXI6YrveKktHysw6dpTaDSSng5i00xzzyfVW9wo8Dc3tVYf8RmfkPlG871pNb75UbtnaSxloYhchQgsL8zck29KthiL7PfvuvWsuLlceIxhKNDEffKmVjpy6emnLyq7k/i5R+zJTaNUdy6J8GyRcQ2GgUO+hP8Ma8zUGytc/V7B4qtpL3cOHipDZeFtGZXTQC92Nl+fVj5VRPJd+o049q9dnYK3bFTaZgywwR4MSXL4mVgGZegC80AHIW89OudHGI22CvAsF37v7BjVjM0pnZb/SMdGYc215AdCTfrpoK5HTukDre7xbcztPAcO/ZhnlU8DfnKo+/O85xsow+HN4EN83SRh8X2F6eJ18K6PQGiG6Lh97qR/EcPhB2A+J27hhvXmrJXTCnhy2n16JVx7K91B3cS47iX4QPxNyMh8hyH39BWaC6R5lfmVs9ISxwRiig+VvzcT6z48y1GrFpkoiURKIlESiJREoigN792lxkWllmS5je33q3XKfwNj0tUHsDhYrMoqx9LJrNy2jePWRWDY3CT4HE8SPNFJEe8tvd8bjk0bD5W5aWIua6GqiNHWC4OR/XfuKvr6AW99osWn5m7t+G7eNmeS1DdXeeLHINeHiE7xQHvKeWeM9V1/GxFjrwOkNGVehKkSMPw7HbDwcN/DpCx4Z2VDeKt+F2qLZMRlF9M5/VuPO+in+E6HoTqB0ejNMQ1g1T8L93lv7x2qmSIs5lk22tyeJPJ7PkiguCnGLAKpFwbqpKKTewYaAam+lWR6TpZJdRr8chuNs7H1fZdYL9HkO12G28KE3j7O8Vh1R558OkRcKJOI7nUfCqxZjYAm3le9bIABGMbECXWVt2zImH2ZBhpMOskaq0cWLwswK3IIJ7ykqzqWJRrqddTbQTZTnlEbbkXCz6DHPEc0TvGSb5o3KE+Gqka+R9NarHBaqNzmE6hPN+nkrhu9v+6yWxPfRvedVs4bozKOemhsAdAdTe+j0xon3scpHg8f8h5jYeg7Fs6TSBYdWUYb1bsfBh8TBfiD2eQ5llGvBm5ZwPqsbq66anoSxrE0NWPjcaGqwI+W+zh4g9G5beOd0TxUQnyPr1iumDCwxQqCuSBbhEcXJJBzSSi2rstydLKt+QvbF0npKWtk93pAS0Y4Zm2N+YbN5xzsmLnGWU3JUZvXs+Lh8SYteFfo5Bqzr0glJ56nuyc7XB11fa6I0q2sZyc32jf8AkN/PvHSNtvW1E1IHcmcHerjisqgkdkTK3ejJJNubdSDW6IaCSdq1BAFydq7UxD6qNA3M5hmY/nVJY0Yn9lDVA+JemKwxVNARce6oIufF3IuPlXjH3d67lFgJNz2rm2KYobmbugagKAzMf4R09anUa8gtH+nrgrXfEbLt2ZPHiMS0spWNEW8aylreGW4B7x+QoYSyLUDrbyB3BT1dgU9g9gPiyXlxUaIp7icNiuW9vogNJDfwueXiKphdTtY43tb5iSL9OOCkIiMAp/Z26EaEyYh2kVdQr2CgD4nFyPlcgDx6czpDTjpHclS5ZX2nmGzv5lkR0TB8T8VUt9d8DiT7LhNIOTMNOJboPqxj/q9Pe6PQWgG0Tffa7582tztxO93dz5Rc6SqkFPTi/ruUh2ebkmds7j6BT325cQj4E/hHU/Lny2csr6mTlH5bAty90WjITTwG8h+Z3rsGzPNbXHGFAVQAoFgALAAcgB0FSWiX1REoiURKIlESiJREoiURQW9G68WMUZu5KoskoGo8mHxL5H5EHWovYHDFZVJWSUz9ZnSNhWI7wbsYjBThgDFIpvGynusR1jbxtzQ9OYsdbWVA5MwVTdeM4Y7vXSNizJqCGtvPRfDIMSzfzerb7FWvdff+OYcHGBY5D3cxFo3vpZgfcJ8D3T5XtXHaW9lpIP8AyKE68eeHzN87dY271hRVJ1uSmGq4bCpPaW8EOCxSRyyErJHz1ZkAbuZ7aldXAbn43tmrX0miqnSVK58LMWnHZe4x1eOAJHVnZTfMyJwDjmpb2WGeJchjlhY5wpAkhJ8QL906n3SOZuDUabTFZQu5KYEgfddgRzHMdNwvXwRyBZzvVu1iQ7P7PGsfT2NMqWBuM6L3mtYasCB0rpaXTdLUYB2qdxw7cj1rUVVPUsvqgFvDx/RVJmtqSR4mwv8A1W0NbXNa7VN7W6D4XxC82IIuMunh3T8wfzveimA5psb9/arj2Q7RkbGTRAnhcIuyno4dVU+pUnXrYX5VzvtNEz3dkh+bWsDwsb+C3Oj49TDZnw/RaJjtnSSMSWAAPdysVIW32D3s3euCNQv1ddLQaUgpItUMdrHNwIBwxtlgO/buWc+Nzje64sVu4Z7Rzt/4dPdjQ8zaxLNlFgLmygWHLkAKtfpmKN7paaOz353xtzZZ5niq+Rc7BxwCzHb+Iw8WKkhgB4cbZL5lJLjRtDr711t5c66uhdLNA2Sf5jjhu2b9mPStZO8Mk1W5euFu1SewcNi5hbDIwv8AEISD83K2H31a+na43IJ6VBrmk4XPrfkvbH7sTxMPaBPNJzyoysfnYlgPQVXI/kR91g4kK3VecgvbY+x7seLhJEjI5ojF/wComxPyv6GsCo0hG1n8OVpfs1jYdn6KccRJ+NrrKYxW0tm4JWIitMBdUaNjIT00f3RfroK19PRaW0k4APGrfEtNh1juusovghF7deamY9pYfD4aPETTKVZAIyNbrYd2Ic2Jtcm1z1sAANUaOprKl1NBGb6xuOO9xyAGzYOJON5e1jdZxWdbyb0z7QORAYsMD7pPPzkI5n+AaDz0Ndzo3Q9LoccpJ8c3YObzOO6yqhp6jSJ+D4Yxm45evRVt3I7OCwEmIDJGdcp0kk+11RfL3vTmcp7pJ3a8p6Ny2DqqCjYYaPPa/aeb1bdvWsQQqihEUKqiyqBYADkAOlSWmJvmvSiJREoiURKIlESiJREoiURKIufH4KOaMxyoHRuasLj/ANj5jUUIupNcWnWabFZnvP2VliThmDDormzr6PY5lHgwv5k15EZIXa0Rtw2LZPrYqpmpWM1jscMHD16C+dtdlBWFRA/FKqAVkNmJA5xtyA00Q6DxsLUJe2QyRmxOOGA6lGmqoOR93qWazd4zHH1bpVBiw+LwMx4LSRPzMbDKWH8SN3XGls33V7UmkrW6ldEL/iGfXmO7gn0RJbXoZA9u45+XXZabsPEYvEYaKWQxrnFyiZozzI1YhyLgA2XKR4187ro6GlqXxRXIBwcbO7Ph7b8yg0SWs/A7QvRt2sDKHOJgeOZyfpVzMwA0Bzrm6C5Mg1PO9hXR6K0jSCnbE6Qawzv8PVfDoCw6in5S+s3BRUPZhgmLSPjc8KAk5eGCB/G5zD8BW9bqkawOCw2UjWHM837L0we7MayCHZ0DQZu9JOzuJitxbMb/AEam2kZFybnKtia1rpI9IXjY0Oa0/MRdt/6d5HVjxus0Dk8SrPDsw4Zwhlkl4iFruxIDKQGygklVPEXQknTma5/2h0fFTsjfGLZg8doy5jsWRBIXE3XJiN3pp4ePDPKrsWYR8RlQqGITJY2UlLEg3BP1bk1tqTREJpYyWt1tUE3F73xx28MOpVOlOsVIbs7WXIkU0axOtowRfKWGmUk3ZH5GzHvAggtc22VNWRueYCNV4+7w3t3jm7sVW5n3lMzbZgUkcQMRzVAZGHqqAkVdNVQQfavDec2XgaTkFVZMK3ElaFDHnkL5i+XNmsWLJlcE5r8wDa2oridKVlLNUF4drNIH3cd2BJaQNu6+xZcbHAZKk77bd2gkxw6siLkVjJEChIN795iStiCO7rpzrdaCoNEvi95lDnG5AacR2WB6cOCmKWtqHasIFtpy9dRUXuxuHPijmC3Um5le4j9QT3pT5i48bV08lXLI3UjGo3cPXdZXMpaKiOvKeVk3bB69BWrbfZOxaEwyGTQiTiNkQa3uoAJC8+6L6211JqLHviYWRm18zbHrWPy1PNOZqll9zRgL8fHuVv3Y3GgwmV2+llXkxFlU/wC7TkvqbnzqtrAMdqVWkJZxq/KzY0ZfqrVU1gpREoiURKIlESiJREoiURKIlESiJREoiURR234Imw8jTRLMsas+Vkz6gE6CxN9OmteFTjc5rgWmx33t2rAdl7wY/CqOHIJYx8JHEQeQHvqByspsKxZ9G6JrvtWGN+8Yfp1jpWwqNG6QpyXM/iNzwz6vIlWbZ3amh0nw7KfGJg33q2Uj0ua0tR7ES21qWVrhxw7RcdywBpANOrI0gqdTfDZs478kenSaMrb5uuX5g1pZPZ/S9KbiN3/5N+4rIbUwP2hfc+MhvD7HiEVXmTiCGW4ZeZvlfKvdTLmIPQXFXUtRpCnD2yh4IabXGAPMRjie+90e2N1rWXjHjpZNpvC0rNCkbMpDmyaQ5btfMSxeS4PdIRcpur1OrqppaBjpTclwwIGPzA4W2AC23E3wLUawB+C4sHtlv0dI5xUx4bBIjFmSUoAiqOHchbsTa4YqhUt3gbZslZWirZEMARiMLDP7wAJsLZEXdlhZQDGlpKkMPtfALGjzTYdpiiF2bWQkDU5XvIut7KdRyrVTU2lqmRwY2QtubZntGB58lYHxMGJAXNje0nBILR8SW2lkjKj73y6el6yaf2O0nKbvAYP6j5XVb66Fu1VvHdpOKluMNCsY+sfpG+8gIp9Qa3kPsjQ0+NXMXHcMPM9yjFJVVOFPGTx2deA7VLdlymfGy+22xEhjDIZBn4eVugtlS+foPhNbZjaVgDKaPVaO3nWTUUdVSRXmf8xxaD371sdTWvSiJREoiURKIlESiJREoiURKIlESiJREoiURKIlESiKE2vuphMSS0kQznm6Eo59Sts39V6iWg5rJgq54Ps3Ed3Vksy3s3RSGcRqMRKuUHMcI84uSdA8SgCwGuhPeHnWJLy0RBgaTv8AiDf3v0DitkNMcoNWoja4cR+/cuf/AOl2JZA4jQZhfKJWVh4Aq6gKfLpWbHU1bQPi6DYqlx0TJ80Jb/af18FGz9m2LB1w839qFvyarxpCrG49Cj7loh2Ike31zFcj9nuIGhw82n+6BH4aV79JVP4Wrz6O0Zsnd1fovtOz7Ek/s89/5YX8WoNI1Iya0eudBo7Re2Z3V/1Xfg+zLFtzgdR4vJEB9ym/4VB1dVu2gdH7qQptDR/jd2f4rox/Z9LhlVpYwVN9YY5cUwOlgUCgi4ub3tpYkEi+FUzVZGBLr7NbV8PBWx1ej4fsoBznHz71a9z9ycPNDxJhiCQxXI6Ph1sDowWyyWII5sRe41tevIY7sBe2x2i97KM+mal/wtIaP6Rbz7LK/wCAwEUKZIY0jXnlRQov46cz51krVOc5x1nG54rpoopREoiURKIlESiJREoiURKIlESiJREoiURKIlESiJREoiURKIlESiJREoiURKIlESiJREoiURKIlESiJREoiUR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1034" name="Picture 10" descr="http://cafder.espe.edu.ec/wp-content/uploads/2012/06/Image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517232"/>
            <a:ext cx="1282925" cy="1223369"/>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07974" y="2411561"/>
            <a:ext cx="8584505" cy="1569660"/>
          </a:xfrm>
          <a:prstGeom prst="rect">
            <a:avLst/>
          </a:prstGeom>
          <a:noFill/>
        </p:spPr>
        <p:txBody>
          <a:bodyPr wrap="square" lIns="91440" tIns="45720" rIns="91440" bIns="45720">
            <a:spAutoFit/>
          </a:bodyPr>
          <a:lstStyle/>
          <a:p>
            <a:pPr algn="ctr"/>
            <a:r>
              <a:rPr lang="es-EC"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TEMA:</a:t>
            </a:r>
            <a:endParaRPr lang="es-EC"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a:p>
            <a:pPr algn="ctr"/>
            <a:r>
              <a:rPr lang="es-EC"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LAS </a:t>
            </a:r>
            <a:r>
              <a:rPr lang="es-EC"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ACTIVIDADES PROPIOCEPTIVAS EN PERSONAS SORDAS Y SU INFLUENCIA EN EL EQUILIBRIO Y ORIENTACIÓN ESPACIAL SEGÚN SU FAJA ETÁRIA</a:t>
            </a:r>
          </a:p>
        </p:txBody>
      </p:sp>
      <p:pic>
        <p:nvPicPr>
          <p:cNvPr id="9" name="8 Imagen" descr="http://sege.espe.edu.ec/wp-content/uploads/2013/08/cropped-Comunicado-2-1.jpg"/>
          <p:cNvPicPr/>
          <p:nvPr/>
        </p:nvPicPr>
        <p:blipFill>
          <a:blip r:embed="rId3" cstate="print"/>
          <a:srcRect/>
          <a:stretch>
            <a:fillRect/>
          </a:stretch>
        </p:blipFill>
        <p:spPr bwMode="auto">
          <a:xfrm>
            <a:off x="888229" y="476672"/>
            <a:ext cx="7423993" cy="1800200"/>
          </a:xfrm>
          <a:prstGeom prst="rect">
            <a:avLst/>
          </a:prstGeom>
          <a:noFill/>
          <a:ln w="9525">
            <a:noFill/>
            <a:miter lim="800000"/>
            <a:headEnd/>
            <a:tailEnd/>
          </a:ln>
        </p:spPr>
      </p:pic>
    </p:spTree>
    <p:extLst>
      <p:ext uri="{BB962C8B-B14F-4D97-AF65-F5344CB8AC3E}">
        <p14:creationId xmlns:p14="http://schemas.microsoft.com/office/powerpoint/2010/main" val="322787934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OPERACIONALIZACIÓN DE VARIABLES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2641411883"/>
              </p:ext>
            </p:extLst>
          </p:nvPr>
        </p:nvGraphicFramePr>
        <p:xfrm>
          <a:off x="467544" y="2420888"/>
          <a:ext cx="842493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48935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TÉCNICAS DE INVESTIGACIÓN</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195950048"/>
              </p:ext>
            </p:extLst>
          </p:nvPr>
        </p:nvGraphicFramePr>
        <p:xfrm>
          <a:off x="971600" y="2492896"/>
          <a:ext cx="7488832"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7299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INSTRUMENTOS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4" name="3 CuadroTexto"/>
          <p:cNvSpPr txBox="1"/>
          <p:nvPr/>
        </p:nvSpPr>
        <p:spPr>
          <a:xfrm>
            <a:off x="486537" y="2564904"/>
            <a:ext cx="3816424" cy="1298377"/>
          </a:xfrm>
          <a:prstGeom prst="flowChartTerminator">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t>TEST DE EQUILIBRIO ESTÁTICO, DINÁMICO Y CON OBJETO DE FETZ Y KORNEXL ADAPTADO</a:t>
            </a:r>
            <a:endParaRPr lang="es-ES" dirty="0"/>
          </a:p>
        </p:txBody>
      </p:sp>
      <p:sp>
        <p:nvSpPr>
          <p:cNvPr id="2" name="1 CuadroTexto"/>
          <p:cNvSpPr txBox="1"/>
          <p:nvPr/>
        </p:nvSpPr>
        <p:spPr>
          <a:xfrm>
            <a:off x="4932041" y="2564904"/>
            <a:ext cx="3744416" cy="1298377"/>
          </a:xfrm>
          <a:prstGeom prst="flowChartTerminator">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dirty="0" smtClean="0"/>
              <a:t>TEST DE ORIENTACIÓN PARA PERSONAS CON DISCAPACIDAD AUDITIVA</a:t>
            </a:r>
            <a:endParaRPr lang="es-ES" dirty="0"/>
          </a:p>
        </p:txBody>
      </p:sp>
      <p:sp>
        <p:nvSpPr>
          <p:cNvPr id="5" name="4 CuadroTexto"/>
          <p:cNvSpPr txBox="1"/>
          <p:nvPr/>
        </p:nvSpPr>
        <p:spPr>
          <a:xfrm>
            <a:off x="3491880" y="2051247"/>
            <a:ext cx="2175515" cy="733663"/>
          </a:xfrm>
          <a:prstGeom prst="flowChartDecision">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dirty="0" smtClean="0"/>
              <a:t>PRE TEST</a:t>
            </a:r>
          </a:p>
        </p:txBody>
      </p:sp>
      <p:pic>
        <p:nvPicPr>
          <p:cNvPr id="8" name="GIF EQ.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4535" y="4161146"/>
            <a:ext cx="3024336" cy="1644118"/>
          </a:xfrm>
          <a:prstGeom prst="rect">
            <a:avLst/>
          </a:prstGeom>
        </p:spPr>
      </p:pic>
      <p:sp>
        <p:nvSpPr>
          <p:cNvPr id="7" name="6 CuadroTexto"/>
          <p:cNvSpPr txBox="1"/>
          <p:nvPr/>
        </p:nvSpPr>
        <p:spPr>
          <a:xfrm>
            <a:off x="3458522" y="3635414"/>
            <a:ext cx="2446182" cy="733663"/>
          </a:xfrm>
          <a:prstGeom prst="flowChartDecision">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dirty="0" smtClean="0"/>
              <a:t>POST TEST</a:t>
            </a:r>
          </a:p>
        </p:txBody>
      </p:sp>
      <p:pic>
        <p:nvPicPr>
          <p:cNvPr id="9" name="GIF ORIE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761451" y="4161146"/>
            <a:ext cx="2925160" cy="1644118"/>
          </a:xfrm>
          <a:prstGeom prst="rect">
            <a:avLst/>
          </a:prstGeom>
        </p:spPr>
      </p:pic>
      <p:sp>
        <p:nvSpPr>
          <p:cNvPr id="10" name="9 Rectángulo"/>
          <p:cNvSpPr/>
          <p:nvPr/>
        </p:nvSpPr>
        <p:spPr>
          <a:xfrm>
            <a:off x="33660" y="6237312"/>
            <a:ext cx="9053140" cy="769441"/>
          </a:xfrm>
          <a:prstGeom prst="rect">
            <a:avLst/>
          </a:prstGeom>
        </p:spPr>
        <p:txBody>
          <a:bodyPr wrap="square">
            <a:spAutoFit/>
          </a:bodyPr>
          <a:lstStyle/>
          <a:p>
            <a:pPr lvl="0"/>
            <a:r>
              <a:rPr lang="es-EC" sz="1100" i="1" dirty="0" err="1"/>
              <a:t>Castañer</a:t>
            </a:r>
            <a:r>
              <a:rPr lang="es-EC" sz="1100" i="1" dirty="0"/>
              <a:t>, M. (2001). La educación física en la enseñanza primaria: una propuesta curricular para la reforma (4ta ed.). </a:t>
            </a:r>
            <a:r>
              <a:rPr lang="es-EC" sz="1100" i="1" dirty="0" err="1"/>
              <a:t>Zaragosa</a:t>
            </a:r>
            <a:r>
              <a:rPr lang="es-EC" sz="1100" i="1" dirty="0"/>
              <a:t>, España: INDE publicaciones.</a:t>
            </a:r>
          </a:p>
          <a:p>
            <a:pPr lvl="0"/>
            <a:r>
              <a:rPr lang="es-EC" sz="1100" i="1" dirty="0"/>
              <a:t>Rodríguez Abreu, M. (Julio de 2010). </a:t>
            </a:r>
            <a:r>
              <a:rPr lang="es-EC" sz="1100" i="1" dirty="0" err="1"/>
              <a:t>efdeportes</a:t>
            </a:r>
            <a:r>
              <a:rPr lang="es-EC" sz="1100" i="1" dirty="0"/>
              <a:t>. Obtenido de </a:t>
            </a:r>
            <a:r>
              <a:rPr lang="es-EC" sz="1100" i="1" dirty="0">
                <a:hlinkClick r:id="rId8"/>
              </a:rPr>
              <a:t>http://www.efdeportes.com/efd146/las-bases-perceptivo-motrices-en-primaria.htm</a:t>
            </a:r>
            <a:endParaRPr lang="es-EC" sz="1100" i="1" dirty="0"/>
          </a:p>
          <a:p>
            <a:r>
              <a:rPr lang="es-EC" sz="1100" i="1" dirty="0"/>
              <a:t>Martínez López, E. J. (2002). Pruebas de aptitud física (Primera ed.). Barcelona, España: </a:t>
            </a:r>
            <a:r>
              <a:rPr lang="es-EC" sz="1100" i="1" dirty="0" err="1"/>
              <a:t>Paidotribo</a:t>
            </a:r>
            <a:r>
              <a:rPr lang="es-EC" sz="1100" i="1" dirty="0"/>
              <a:t>.</a:t>
            </a:r>
            <a:endParaRPr lang="es-ES" sz="1100" i="1" dirty="0"/>
          </a:p>
          <a:p>
            <a:pPr lvl="0"/>
            <a:r>
              <a:rPr lang="es-EC" sz="1100" i="1" dirty="0"/>
              <a:t> </a:t>
            </a:r>
            <a:endParaRPr lang="es-ES" sz="1100" i="1" dirty="0"/>
          </a:p>
        </p:txBody>
      </p:sp>
    </p:spTree>
    <p:extLst>
      <p:ext uri="{BB962C8B-B14F-4D97-AF65-F5344CB8AC3E}">
        <p14:creationId xmlns:p14="http://schemas.microsoft.com/office/powerpoint/2010/main" val="34753276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2570" fill="hold"/>
                                        <p:tgtEl>
                                          <p:spTgt spid="8"/>
                                        </p:tgtEl>
                                      </p:cBhvr>
                                    </p:cmd>
                                  </p:childTnLst>
                                </p:cTn>
                              </p:par>
                            </p:childTnLst>
                          </p:cTn>
                        </p:par>
                        <p:par>
                          <p:cTn id="13" fill="hold">
                            <p:stCondLst>
                              <p:cond delay="23570"/>
                            </p:stCondLst>
                            <p:childTnLst>
                              <p:par>
                                <p:cTn id="14" presetID="1" presetClass="mediacall" presetSubtype="0" fill="hold" nodeType="afterEffect">
                                  <p:stCondLst>
                                    <p:cond delay="0"/>
                                  </p:stCondLst>
                                  <p:childTnLst>
                                    <p:cmd type="call" cmd="playFrom(0.0)">
                                      <p:cBhvr>
                                        <p:cTn id="15" dur="20778"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circle(in)">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8"/>
                </p:tgtEl>
              </p:cMediaNode>
            </p:video>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8"/>
                                        </p:tgtEl>
                                      </p:cBhvr>
                                    </p:cmd>
                                  </p:childTnLst>
                                </p:cTn>
                              </p:par>
                            </p:childTnLst>
                          </p:cTn>
                        </p:par>
                      </p:childTnLst>
                    </p:cTn>
                  </p:par>
                </p:childTnLst>
              </p:cTn>
              <p:nextCondLst>
                <p:cond evt="onClick" delay="0">
                  <p:tgtEl>
                    <p:spTgt spid="8"/>
                  </p:tgtEl>
                </p:cond>
              </p:nextCondLst>
            </p:seq>
            <p:video>
              <p:cMediaNode vol="80000">
                <p:cTn id="42" repeatCount="indefinite" fill="hold" display="0">
                  <p:stCondLst>
                    <p:cond delay="indefinite"/>
                  </p:stCondLst>
                </p:cTn>
                <p:tgtEl>
                  <p:spTgt spid="9"/>
                </p:tgtEl>
              </p:cMediaNode>
            </p:video>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9"/>
                                        </p:tgtEl>
                                      </p:cBhvr>
                                    </p:cmd>
                                  </p:childTnLst>
                                </p:cTn>
                              </p:par>
                            </p:childTnLst>
                          </p:cTn>
                        </p:par>
                      </p:childTnLst>
                    </p:cTn>
                  </p:par>
                </p:childTnLst>
              </p:cTn>
              <p:nextCondLst>
                <p:cond evt="onClick" delay="0">
                  <p:tgtEl>
                    <p:spTgt spid="9"/>
                  </p:tgtEl>
                </p:cond>
              </p:nextCondLst>
            </p:seq>
          </p:childTnLst>
        </p:cTn>
      </p:par>
    </p:tnLst>
    <p:bldLst>
      <p:bldP spid="3" grpId="0"/>
      <p:bldP spid="4" grpId="0" animBg="1"/>
      <p:bldP spid="2"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INSTRUMENTOS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pic>
        <p:nvPicPr>
          <p:cNvPr id="5" name="4 Imagen"/>
          <p:cNvPicPr/>
          <p:nvPr/>
        </p:nvPicPr>
        <p:blipFill>
          <a:blip r:embed="rId2" cstate="print"/>
          <a:srcRect/>
          <a:stretch>
            <a:fillRect/>
          </a:stretch>
        </p:blipFill>
        <p:spPr bwMode="auto">
          <a:xfrm>
            <a:off x="179513" y="3734435"/>
            <a:ext cx="3816423" cy="720080"/>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179513" y="4653136"/>
            <a:ext cx="3888432" cy="836930"/>
          </a:xfrm>
          <a:prstGeom prst="rect">
            <a:avLst/>
          </a:prstGeom>
          <a:noFill/>
          <a:ln w="9525">
            <a:noFill/>
            <a:miter lim="800000"/>
            <a:headEnd/>
            <a:tailEnd/>
          </a:ln>
        </p:spPr>
      </p:pic>
      <p:pic>
        <p:nvPicPr>
          <p:cNvPr id="7" name="6 Imagen"/>
          <p:cNvPicPr/>
          <p:nvPr/>
        </p:nvPicPr>
        <p:blipFill>
          <a:blip r:embed="rId2" cstate="print"/>
          <a:srcRect/>
          <a:stretch>
            <a:fillRect/>
          </a:stretch>
        </p:blipFill>
        <p:spPr bwMode="auto">
          <a:xfrm>
            <a:off x="179512" y="5733256"/>
            <a:ext cx="3816424" cy="753745"/>
          </a:xfrm>
          <a:prstGeom prst="rect">
            <a:avLst/>
          </a:prstGeom>
          <a:noFill/>
          <a:ln w="9525">
            <a:noFill/>
            <a:miter lim="800000"/>
            <a:headEnd/>
            <a:tailEnd/>
          </a:ln>
        </p:spPr>
      </p:pic>
      <p:pic>
        <p:nvPicPr>
          <p:cNvPr id="4098" name="Picture 2" descr="http://imagenes.steren.com.mx/_imgs/prod/zoom/clk-1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7304" y="3351989"/>
            <a:ext cx="1298568" cy="113300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704109" y="2630239"/>
            <a:ext cx="2839239"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EC" sz="2400" dirty="0" smtClean="0"/>
              <a:t>Fichas de evaluación</a:t>
            </a:r>
            <a:endParaRPr lang="es-ES" sz="2400" dirty="0"/>
          </a:p>
        </p:txBody>
      </p:sp>
      <p:pic>
        <p:nvPicPr>
          <p:cNvPr id="4100" name="Picture 4" descr="https://www.3bscientific.es/thumblibrary/W54299/W54299_01_1200_1200_Goniometro-bolsillo-180-13-c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168718"/>
            <a:ext cx="1499542" cy="1499542"/>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2396" y="4608512"/>
            <a:ext cx="1545636" cy="2060848"/>
          </a:xfrm>
          <a:prstGeom prst="rect">
            <a:avLst/>
          </a:prstGeom>
        </p:spPr>
      </p:pic>
      <p:sp>
        <p:nvSpPr>
          <p:cNvPr id="14" name="13 CuadroTexto"/>
          <p:cNvSpPr txBox="1"/>
          <p:nvPr/>
        </p:nvSpPr>
        <p:spPr>
          <a:xfrm>
            <a:off x="6533186" y="2682992"/>
            <a:ext cx="1552028"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EC" sz="2400" dirty="0" smtClean="0"/>
              <a:t>Materiales</a:t>
            </a:r>
            <a:endParaRPr lang="es-ES" sz="2400" dirty="0"/>
          </a:p>
        </p:txBody>
      </p:sp>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2120" y="4608512"/>
            <a:ext cx="1499542" cy="1092848"/>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2120" y="5751258"/>
            <a:ext cx="1457130" cy="918102"/>
          </a:xfrm>
          <a:prstGeom prst="rect">
            <a:avLst/>
          </a:prstGeom>
        </p:spPr>
      </p:pic>
    </p:spTree>
    <p:extLst>
      <p:ext uri="{BB962C8B-B14F-4D97-AF65-F5344CB8AC3E}">
        <p14:creationId xmlns:p14="http://schemas.microsoft.com/office/powerpoint/2010/main" val="2247299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barn(inVertical)">
                                      <p:cBhvr>
                                        <p:cTn id="34" dur="500"/>
                                        <p:tgtEl>
                                          <p:spTgt spid="4100"/>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4098"/>
                                        </p:tgtEl>
                                        <p:attrNameLst>
                                          <p:attrName>style.visibility</p:attrName>
                                        </p:attrNameLst>
                                      </p:cBhvr>
                                      <p:to>
                                        <p:strVal val="visible"/>
                                      </p:to>
                                    </p:set>
                                    <p:animEffect transition="in" filter="barn(inVertical)">
                                      <p:cBhvr>
                                        <p:cTn id="40" dur="500"/>
                                        <p:tgtEl>
                                          <p:spTgt spid="4098"/>
                                        </p:tgtEl>
                                      </p:cBhvr>
                                    </p:animEffect>
                                  </p:childTnLst>
                                </p:cTn>
                              </p:par>
                              <p:par>
                                <p:cTn id="41" presetID="16" presetClass="entr" presetSubtype="21"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PROGRAMA PROPIOCEPTIVO</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4" name="3 CuadroTexto"/>
          <p:cNvSpPr txBox="1"/>
          <p:nvPr/>
        </p:nvSpPr>
        <p:spPr>
          <a:xfrm>
            <a:off x="741150" y="2874033"/>
            <a:ext cx="1584339" cy="519351"/>
          </a:xfrm>
          <a:prstGeom prst="flowChartTerminator">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EC" dirty="0" smtClean="0"/>
              <a:t>28 SESIONES</a:t>
            </a:r>
            <a:endParaRPr lang="es-ES" dirty="0"/>
          </a:p>
        </p:txBody>
      </p:sp>
      <p:sp>
        <p:nvSpPr>
          <p:cNvPr id="5" name="4 CuadroTexto"/>
          <p:cNvSpPr txBox="1"/>
          <p:nvPr/>
        </p:nvSpPr>
        <p:spPr>
          <a:xfrm>
            <a:off x="3923928" y="2874031"/>
            <a:ext cx="1568517" cy="519351"/>
          </a:xfrm>
          <a:prstGeom prst="flowChartTerminator">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EC" dirty="0" smtClean="0"/>
              <a:t>35 MINUTOS</a:t>
            </a:r>
            <a:endParaRPr lang="es-ES" dirty="0"/>
          </a:p>
        </p:txBody>
      </p:sp>
      <p:sp>
        <p:nvSpPr>
          <p:cNvPr id="6" name="5 CuadroTexto"/>
          <p:cNvSpPr txBox="1"/>
          <p:nvPr/>
        </p:nvSpPr>
        <p:spPr>
          <a:xfrm>
            <a:off x="28561" y="4841440"/>
            <a:ext cx="2310407" cy="519351"/>
          </a:xfrm>
          <a:prstGeom prst="flowChartTerminator">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EC" dirty="0" smtClean="0"/>
              <a:t>CONSIDERACIONES</a:t>
            </a:r>
            <a:endParaRPr lang="es-ES" dirty="0"/>
          </a:p>
        </p:txBody>
      </p:sp>
      <p:sp>
        <p:nvSpPr>
          <p:cNvPr id="7" name="6 Flecha a la derecha con bandas"/>
          <p:cNvSpPr/>
          <p:nvPr/>
        </p:nvSpPr>
        <p:spPr>
          <a:xfrm>
            <a:off x="2627785" y="2938951"/>
            <a:ext cx="936104" cy="3895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heurón"/>
          <p:cNvSpPr/>
          <p:nvPr/>
        </p:nvSpPr>
        <p:spPr>
          <a:xfrm>
            <a:off x="2483704" y="3976545"/>
            <a:ext cx="216025"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Cheurón"/>
          <p:cNvSpPr/>
          <p:nvPr/>
        </p:nvSpPr>
        <p:spPr>
          <a:xfrm>
            <a:off x="2482412" y="4617175"/>
            <a:ext cx="216025"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11 Cheurón"/>
          <p:cNvSpPr/>
          <p:nvPr/>
        </p:nvSpPr>
        <p:spPr>
          <a:xfrm>
            <a:off x="2482411" y="5223036"/>
            <a:ext cx="216025"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12 Cheurón"/>
          <p:cNvSpPr/>
          <p:nvPr/>
        </p:nvSpPr>
        <p:spPr>
          <a:xfrm>
            <a:off x="2482412" y="5836622"/>
            <a:ext cx="216025" cy="3600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4" name="13 CuadroTexto"/>
          <p:cNvSpPr txBox="1"/>
          <p:nvPr/>
        </p:nvSpPr>
        <p:spPr>
          <a:xfrm>
            <a:off x="2802410" y="3962115"/>
            <a:ext cx="2024785" cy="307777"/>
          </a:xfrm>
          <a:prstGeom prst="rect">
            <a:avLst/>
          </a:prstGeom>
          <a:noFill/>
        </p:spPr>
        <p:txBody>
          <a:bodyPr wrap="none" rtlCol="0">
            <a:spAutoFit/>
          </a:bodyPr>
          <a:lstStyle/>
          <a:p>
            <a:r>
              <a:rPr lang="es-EC" sz="1400" dirty="0" smtClean="0"/>
              <a:t>NIVELES DE DIFICULTAD</a:t>
            </a:r>
            <a:endParaRPr lang="es-ES" sz="1400" dirty="0"/>
          </a:p>
        </p:txBody>
      </p:sp>
      <p:sp>
        <p:nvSpPr>
          <p:cNvPr id="15" name="14 CuadroTexto"/>
          <p:cNvSpPr txBox="1"/>
          <p:nvPr/>
        </p:nvSpPr>
        <p:spPr>
          <a:xfrm>
            <a:off x="2833500" y="4607883"/>
            <a:ext cx="1965603" cy="307777"/>
          </a:xfrm>
          <a:prstGeom prst="rect">
            <a:avLst/>
          </a:prstGeom>
          <a:noFill/>
        </p:spPr>
        <p:txBody>
          <a:bodyPr wrap="none" rtlCol="0">
            <a:spAutoFit/>
          </a:bodyPr>
          <a:lstStyle/>
          <a:p>
            <a:r>
              <a:rPr lang="es-EC" sz="1400" dirty="0" smtClean="0"/>
              <a:t>POSICIÓN DEL CUERPO</a:t>
            </a:r>
            <a:endParaRPr lang="es-ES" sz="1400" dirty="0"/>
          </a:p>
        </p:txBody>
      </p:sp>
      <p:sp>
        <p:nvSpPr>
          <p:cNvPr id="16" name="15 CuadroTexto"/>
          <p:cNvSpPr txBox="1"/>
          <p:nvPr/>
        </p:nvSpPr>
        <p:spPr>
          <a:xfrm>
            <a:off x="2833500" y="5229047"/>
            <a:ext cx="2291653" cy="307777"/>
          </a:xfrm>
          <a:prstGeom prst="rect">
            <a:avLst/>
          </a:prstGeom>
          <a:noFill/>
        </p:spPr>
        <p:txBody>
          <a:bodyPr wrap="none" rtlCol="0">
            <a:spAutoFit/>
          </a:bodyPr>
          <a:lstStyle/>
          <a:p>
            <a:r>
              <a:rPr lang="es-EC" sz="1400" dirty="0" smtClean="0"/>
              <a:t>MATERIAL PROPIOCEPTIVO</a:t>
            </a:r>
            <a:endParaRPr lang="es-ES" sz="1400" dirty="0"/>
          </a:p>
        </p:txBody>
      </p:sp>
      <p:sp>
        <p:nvSpPr>
          <p:cNvPr id="17" name="16 Flecha a la derecha con bandas"/>
          <p:cNvSpPr/>
          <p:nvPr/>
        </p:nvSpPr>
        <p:spPr>
          <a:xfrm>
            <a:off x="5785262" y="2874034"/>
            <a:ext cx="936104" cy="43962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CuadroTexto"/>
          <p:cNvSpPr txBox="1"/>
          <p:nvPr/>
        </p:nvSpPr>
        <p:spPr>
          <a:xfrm>
            <a:off x="7210134" y="2846759"/>
            <a:ext cx="1380407" cy="519351"/>
          </a:xfrm>
          <a:prstGeom prst="flowChartTerminator">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s-EC" dirty="0" smtClean="0"/>
              <a:t>CIRCUITOS</a:t>
            </a:r>
            <a:endParaRPr lang="es-ES" dirty="0"/>
          </a:p>
        </p:txBody>
      </p:sp>
      <p:sp>
        <p:nvSpPr>
          <p:cNvPr id="19" name="18 CuadroTexto"/>
          <p:cNvSpPr txBox="1"/>
          <p:nvPr/>
        </p:nvSpPr>
        <p:spPr>
          <a:xfrm>
            <a:off x="2833500" y="5836622"/>
            <a:ext cx="1239057" cy="307777"/>
          </a:xfrm>
          <a:prstGeom prst="rect">
            <a:avLst/>
          </a:prstGeom>
          <a:noFill/>
        </p:spPr>
        <p:txBody>
          <a:bodyPr wrap="none" rtlCol="0">
            <a:spAutoFit/>
          </a:bodyPr>
          <a:lstStyle/>
          <a:p>
            <a:r>
              <a:rPr lang="es-EC" sz="1400" dirty="0" smtClean="0"/>
              <a:t>VARIACIONES</a:t>
            </a:r>
            <a:endParaRPr lang="es-ES" sz="1400" dirty="0"/>
          </a:p>
        </p:txBody>
      </p:sp>
      <p:pic>
        <p:nvPicPr>
          <p:cNvPr id="20" name="ACTIVIDADES 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25153" y="3926467"/>
            <a:ext cx="3946070" cy="2217932"/>
          </a:xfrm>
          <a:prstGeom prst="rect">
            <a:avLst/>
          </a:prstGeom>
        </p:spPr>
      </p:pic>
    </p:spTree>
    <p:extLst>
      <p:ext uri="{BB962C8B-B14F-4D97-AF65-F5344CB8AC3E}">
        <p14:creationId xmlns:p14="http://schemas.microsoft.com/office/powerpoint/2010/main" val="302098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5540"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000"/>
                                        <p:tgtEl>
                                          <p:spTgt spid="12"/>
                                        </p:tgtEl>
                                      </p:cBhvr>
                                    </p:animEffect>
                                    <p:anim calcmode="lin" valueType="num">
                                      <p:cBhvr>
                                        <p:cTn id="77" dur="1000" fill="hold"/>
                                        <p:tgtEl>
                                          <p:spTgt spid="12"/>
                                        </p:tgtEl>
                                        <p:attrNameLst>
                                          <p:attrName>ppt_x</p:attrName>
                                        </p:attrNameLst>
                                      </p:cBhvr>
                                      <p:tavLst>
                                        <p:tav tm="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1" fill="hold" display="0">
                  <p:stCondLst>
                    <p:cond delay="indefinite"/>
                  </p:stCondLst>
                </p:cTn>
                <p:tgtEl>
                  <p:spTgt spid="20"/>
                </p:tgtEl>
              </p:cMediaNode>
            </p:video>
            <p:seq concurrent="1" nextAc="seek">
              <p:cTn id="92" restart="whenNotActive" fill="hold" evtFilter="cancelBubble" nodeType="interactiveSeq">
                <p:stCondLst>
                  <p:cond evt="onClick" delay="0">
                    <p:tgtEl>
                      <p:spTgt spid="20"/>
                    </p:tgtEl>
                  </p:cond>
                </p:stCondLst>
                <p:endSync evt="end" delay="0">
                  <p:rtn val="all"/>
                </p:endSync>
                <p:childTnLst>
                  <p:par>
                    <p:cTn id="93" fill="hold">
                      <p:stCondLst>
                        <p:cond delay="0"/>
                      </p:stCondLst>
                      <p:childTnLst>
                        <p:par>
                          <p:cTn id="94" fill="hold">
                            <p:stCondLst>
                              <p:cond delay="0"/>
                            </p:stCondLst>
                            <p:childTnLst>
                              <p:par>
                                <p:cTn id="95" presetID="2" presetClass="mediacall" presetSubtype="0" fill="hold" nodeType="clickEffect">
                                  <p:stCondLst>
                                    <p:cond delay="0"/>
                                  </p:stCondLst>
                                  <p:childTnLst>
                                    <p:cmd type="call" cmd="togglePause">
                                      <p:cBhvr>
                                        <p:cTn id="96" dur="1" fill="hold"/>
                                        <p:tgtEl>
                                          <p:spTgt spid="20"/>
                                        </p:tgtEl>
                                      </p:cBhvr>
                                    </p:cmd>
                                  </p:childTnLst>
                                </p:cTn>
                              </p:par>
                            </p:childTnLst>
                          </p:cTn>
                        </p:par>
                      </p:childTnLst>
                    </p:cTn>
                  </p:par>
                </p:childTnLst>
              </p:cTn>
              <p:nextCondLst>
                <p:cond evt="onClick" delay="0">
                  <p:tgtEl>
                    <p:spTgt spid="20"/>
                  </p:tgtEl>
                </p:cond>
              </p:nextCondLst>
            </p:seq>
          </p:childTnLst>
        </p:cTn>
      </p:par>
    </p:tnLst>
    <p:bldLst>
      <p:bldP spid="3" grpId="0"/>
      <p:bldP spid="4" grpId="0" animBg="1"/>
      <p:bldP spid="5" grpId="0" animBg="1"/>
      <p:bldP spid="6" grpId="0" animBg="1"/>
      <p:bldP spid="7" grpId="0" animBg="1"/>
      <p:bldP spid="10" grpId="0" animBg="1"/>
      <p:bldP spid="11" grpId="0" animBg="1"/>
      <p:bldP spid="12" grpId="0" animBg="1"/>
      <p:bldP spid="13" grpId="0" animBg="1"/>
      <p:bldP spid="14" grpId="0"/>
      <p:bldP spid="15" grpId="0"/>
      <p:bldP spid="16" grpId="0"/>
      <p:bldP spid="17" grpId="0" animBg="1"/>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MATERIALES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348880"/>
            <a:ext cx="2699792" cy="2024844"/>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348880"/>
            <a:ext cx="2699792" cy="2024844"/>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2335188"/>
            <a:ext cx="2736304" cy="2052228"/>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563126"/>
            <a:ext cx="2771800" cy="2078850"/>
          </a:xfrm>
          <a:prstGeom prst="rect">
            <a:avLst/>
          </a:prstGeom>
        </p:spPr>
      </p:pic>
      <p:pic>
        <p:nvPicPr>
          <p:cNvPr id="20" name="1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8256" y="4563126"/>
            <a:ext cx="2675384" cy="2078850"/>
          </a:xfrm>
          <a:prstGeom prst="rect">
            <a:avLst/>
          </a:prstGeom>
        </p:spPr>
      </p:pic>
      <p:pic>
        <p:nvPicPr>
          <p:cNvPr id="21" name="2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260" y="4563126"/>
            <a:ext cx="2700212" cy="2078850"/>
          </a:xfrm>
          <a:prstGeom prst="rect">
            <a:avLst/>
          </a:prstGeom>
        </p:spPr>
      </p:pic>
    </p:spTree>
    <p:extLst>
      <p:ext uri="{BB962C8B-B14F-4D97-AF65-F5344CB8AC3E}">
        <p14:creationId xmlns:p14="http://schemas.microsoft.com/office/powerpoint/2010/main" val="2013003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2" name="1 CuadroTexto"/>
          <p:cNvSpPr txBox="1"/>
          <p:nvPr/>
        </p:nvSpPr>
        <p:spPr>
          <a:xfrm>
            <a:off x="2547888" y="2075011"/>
            <a:ext cx="4248472" cy="461665"/>
          </a:xfrm>
          <a:prstGeom prst="rect">
            <a:avLst/>
          </a:prstGeom>
          <a:noFill/>
        </p:spPr>
        <p:txBody>
          <a:bodyPr wrap="square" rtlCol="0">
            <a:spAutoFit/>
          </a:bodyPr>
          <a:lstStyle/>
          <a:p>
            <a:pPr algn="ctr"/>
            <a:r>
              <a:rPr lang="es-EC" sz="2400" b="1" dirty="0" smtClean="0"/>
              <a:t>EQUILIBRIO</a:t>
            </a:r>
            <a:r>
              <a:rPr lang="es-EC" sz="2400" dirty="0" smtClean="0"/>
              <a:t> </a:t>
            </a:r>
            <a:r>
              <a:rPr lang="es-EC" sz="2400" b="1" dirty="0" smtClean="0"/>
              <a:t>DINÁMICO</a:t>
            </a:r>
            <a:endParaRPr lang="es-ES" sz="2400" b="1" dirty="0"/>
          </a:p>
        </p:txBody>
      </p:sp>
      <p:graphicFrame>
        <p:nvGraphicFramePr>
          <p:cNvPr id="12" name="11 Gráfico"/>
          <p:cNvGraphicFramePr/>
          <p:nvPr>
            <p:extLst>
              <p:ext uri="{D42A27DB-BD31-4B8C-83A1-F6EECF244321}">
                <p14:modId xmlns:p14="http://schemas.microsoft.com/office/powerpoint/2010/main" val="184084154"/>
              </p:ext>
            </p:extLst>
          </p:nvPr>
        </p:nvGraphicFramePr>
        <p:xfrm>
          <a:off x="467544" y="2636912"/>
          <a:ext cx="3456384"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12 Gráfico"/>
          <p:cNvGraphicFramePr/>
          <p:nvPr>
            <p:extLst>
              <p:ext uri="{D42A27DB-BD31-4B8C-83A1-F6EECF244321}">
                <p14:modId xmlns:p14="http://schemas.microsoft.com/office/powerpoint/2010/main" val="1456342755"/>
              </p:ext>
            </p:extLst>
          </p:nvPr>
        </p:nvGraphicFramePr>
        <p:xfrm>
          <a:off x="5436096" y="2738537"/>
          <a:ext cx="3312368" cy="2562671"/>
        </p:xfrm>
        <a:graphic>
          <a:graphicData uri="http://schemas.openxmlformats.org/drawingml/2006/chart">
            <c:chart xmlns:c="http://schemas.openxmlformats.org/drawingml/2006/chart" xmlns:r="http://schemas.openxmlformats.org/officeDocument/2006/relationships" r:id="rId3"/>
          </a:graphicData>
        </a:graphic>
      </p:graphicFrame>
      <p:sp>
        <p:nvSpPr>
          <p:cNvPr id="4" name="3 Rectángulo"/>
          <p:cNvSpPr/>
          <p:nvPr/>
        </p:nvSpPr>
        <p:spPr>
          <a:xfrm>
            <a:off x="251520" y="5301208"/>
            <a:ext cx="3933292" cy="1384995"/>
          </a:xfrm>
          <a:prstGeom prst="rect">
            <a:avLst/>
          </a:prstGeom>
        </p:spPr>
        <p:txBody>
          <a:bodyPr wrap="square">
            <a:spAutoFit/>
          </a:bodyPr>
          <a:lstStyle/>
          <a:p>
            <a:pPr algn="just"/>
            <a:r>
              <a:rPr lang="es-ES" sz="1400" b="1" dirty="0"/>
              <a:t>Análisis e interpretación:</a:t>
            </a:r>
            <a:r>
              <a:rPr lang="es-ES" sz="1400" dirty="0"/>
              <a:t> Se puede observar que en cuanto al equilibrio dinámico desde el aspecto global el grupo 2 y 4 presentan un avance similar con un 25% siendo los más destacados, mientras que el grupo 1 es el que muestra menores avances con un 20%.</a:t>
            </a:r>
          </a:p>
        </p:txBody>
      </p:sp>
      <p:sp>
        <p:nvSpPr>
          <p:cNvPr id="6" name="5 Rectángulo"/>
          <p:cNvSpPr/>
          <p:nvPr/>
        </p:nvSpPr>
        <p:spPr>
          <a:xfrm>
            <a:off x="5580112" y="5306516"/>
            <a:ext cx="3168352" cy="954107"/>
          </a:xfrm>
          <a:prstGeom prst="rect">
            <a:avLst/>
          </a:prstGeom>
        </p:spPr>
        <p:txBody>
          <a:bodyPr wrap="square">
            <a:spAutoFit/>
          </a:bodyPr>
          <a:lstStyle/>
          <a:p>
            <a:pPr algn="just"/>
            <a:r>
              <a:rPr lang="es-ES" sz="1400" b="1" dirty="0"/>
              <a:t>Análisis e interpretación:</a:t>
            </a:r>
            <a:r>
              <a:rPr lang="es-ES" sz="1400" dirty="0"/>
              <a:t> Se puede observar que en cuanto al equilibrio dinámico desde el aspecto global que la muestra presenta un avance del 23%.</a:t>
            </a:r>
          </a:p>
        </p:txBody>
      </p:sp>
    </p:spTree>
    <p:extLst>
      <p:ext uri="{BB962C8B-B14F-4D97-AF65-F5344CB8AC3E}">
        <p14:creationId xmlns:p14="http://schemas.microsoft.com/office/powerpoint/2010/main" val="811638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2" grpId="0">
        <p:bldAsOne/>
      </p:bldGraphic>
      <p:bldGraphic spid="13" grpId="0">
        <p:bldAsOne/>
      </p:bldGraphic>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Gráfico"/>
          <p:cNvGraphicFramePr/>
          <p:nvPr>
            <p:extLst>
              <p:ext uri="{D42A27DB-BD31-4B8C-83A1-F6EECF244321}">
                <p14:modId xmlns:p14="http://schemas.microsoft.com/office/powerpoint/2010/main" val="228945049"/>
              </p:ext>
            </p:extLst>
          </p:nvPr>
        </p:nvGraphicFramePr>
        <p:xfrm>
          <a:off x="539552" y="2348880"/>
          <a:ext cx="3464421" cy="28255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extLst>
              <p:ext uri="{D42A27DB-BD31-4B8C-83A1-F6EECF244321}">
                <p14:modId xmlns:p14="http://schemas.microsoft.com/office/powerpoint/2010/main" val="3719013602"/>
              </p:ext>
            </p:extLst>
          </p:nvPr>
        </p:nvGraphicFramePr>
        <p:xfrm>
          <a:off x="5436096" y="2420888"/>
          <a:ext cx="3168352" cy="2592288"/>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611560" y="5213300"/>
            <a:ext cx="3456384" cy="1384995"/>
          </a:xfrm>
          <a:prstGeom prst="rect">
            <a:avLst/>
          </a:prstGeom>
        </p:spPr>
        <p:txBody>
          <a:bodyPr wrap="square">
            <a:spAutoFit/>
          </a:bodyPr>
          <a:lstStyle/>
          <a:p>
            <a:pPr algn="just"/>
            <a:r>
              <a:rPr lang="es-ES" sz="1400" b="1" dirty="0"/>
              <a:t>Análisis e interpretación:</a:t>
            </a:r>
            <a:r>
              <a:rPr lang="es-ES" sz="1400" dirty="0"/>
              <a:t> Se puede observar que en cuanto al equilibrio dinámico desde el aspecto global por género que el grupo masculino presenta mayores avances con un 23%, mientras que el femenino avanzó un 22%.</a:t>
            </a:r>
          </a:p>
        </p:txBody>
      </p:sp>
      <p:sp>
        <p:nvSpPr>
          <p:cNvPr id="6" name="5 Rectángulo"/>
          <p:cNvSpPr/>
          <p:nvPr/>
        </p:nvSpPr>
        <p:spPr>
          <a:xfrm>
            <a:off x="5364088" y="5213299"/>
            <a:ext cx="3600400" cy="1384995"/>
          </a:xfrm>
          <a:prstGeom prst="rect">
            <a:avLst/>
          </a:prstGeom>
        </p:spPr>
        <p:txBody>
          <a:bodyPr wrap="square">
            <a:spAutoFit/>
          </a:bodyPr>
          <a:lstStyle/>
          <a:p>
            <a:pPr algn="just"/>
            <a:r>
              <a:rPr lang="es-ES" sz="1400" b="1" dirty="0"/>
              <a:t>Análisis e interpretación:</a:t>
            </a:r>
            <a:r>
              <a:rPr lang="es-ES" sz="1400" dirty="0"/>
              <a:t> Se puede observar que en cuanto al equilibrio dinámico desde el aspecto global por nivel de sordera que el grupo con mayor avance fue el de sordera severa con un 30%, mientras que el de sordera profunda muestra un avance del 23%.</a:t>
            </a:r>
          </a:p>
        </p:txBody>
      </p:sp>
    </p:spTree>
    <p:extLst>
      <p:ext uri="{BB962C8B-B14F-4D97-AF65-F5344CB8AC3E}">
        <p14:creationId xmlns:p14="http://schemas.microsoft.com/office/powerpoint/2010/main" val="3272202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Graphic spid="5" grpId="0">
        <p:bldAsOne/>
      </p:bldGraphic>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2" name="1 CuadroTexto"/>
          <p:cNvSpPr txBox="1"/>
          <p:nvPr/>
        </p:nvSpPr>
        <p:spPr>
          <a:xfrm>
            <a:off x="2830240" y="2132856"/>
            <a:ext cx="3528392" cy="461665"/>
          </a:xfrm>
          <a:prstGeom prst="rect">
            <a:avLst/>
          </a:prstGeom>
          <a:noFill/>
        </p:spPr>
        <p:txBody>
          <a:bodyPr wrap="square" rtlCol="0">
            <a:spAutoFit/>
          </a:bodyPr>
          <a:lstStyle/>
          <a:p>
            <a:pPr algn="ctr"/>
            <a:r>
              <a:rPr lang="es-EC" sz="2400" b="1" dirty="0" smtClean="0"/>
              <a:t>EQUILIBRIO ESTÁTICO</a:t>
            </a:r>
            <a:endParaRPr lang="es-ES" sz="2400" b="1" dirty="0"/>
          </a:p>
        </p:txBody>
      </p:sp>
      <p:graphicFrame>
        <p:nvGraphicFramePr>
          <p:cNvPr id="4" name="3 Gráfico"/>
          <p:cNvGraphicFramePr/>
          <p:nvPr>
            <p:extLst>
              <p:ext uri="{D42A27DB-BD31-4B8C-83A1-F6EECF244321}">
                <p14:modId xmlns:p14="http://schemas.microsoft.com/office/powerpoint/2010/main" val="2450089757"/>
              </p:ext>
            </p:extLst>
          </p:nvPr>
        </p:nvGraphicFramePr>
        <p:xfrm>
          <a:off x="728700" y="2619350"/>
          <a:ext cx="3168352" cy="2609850"/>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557808" y="5229200"/>
            <a:ext cx="3510136" cy="1384995"/>
          </a:xfrm>
          <a:prstGeom prst="rect">
            <a:avLst/>
          </a:prstGeom>
        </p:spPr>
        <p:txBody>
          <a:bodyPr wrap="square">
            <a:spAutoFit/>
          </a:bodyPr>
          <a:lstStyle/>
          <a:p>
            <a:pPr algn="just"/>
            <a:r>
              <a:rPr lang="es-ES" sz="1400" b="1" dirty="0"/>
              <a:t>Análisis e interpretación:</a:t>
            </a:r>
            <a:r>
              <a:rPr lang="es-ES" sz="1400" dirty="0"/>
              <a:t> Se puede observar que en cuanto al equilibrio estático desde el aspecto global el grupo 1 es el que muestra mayores avances con un 23%, mientras que el grupo 4 muestra un 17% siendo el grupo que presenta menores avances.</a:t>
            </a:r>
          </a:p>
        </p:txBody>
      </p:sp>
      <p:graphicFrame>
        <p:nvGraphicFramePr>
          <p:cNvPr id="6" name="5 Gráfico"/>
          <p:cNvGraphicFramePr/>
          <p:nvPr>
            <p:extLst>
              <p:ext uri="{D42A27DB-BD31-4B8C-83A1-F6EECF244321}">
                <p14:modId xmlns:p14="http://schemas.microsoft.com/office/powerpoint/2010/main" val="1996644675"/>
              </p:ext>
            </p:extLst>
          </p:nvPr>
        </p:nvGraphicFramePr>
        <p:xfrm>
          <a:off x="5220072" y="2780928"/>
          <a:ext cx="3096344"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5364088" y="5321532"/>
            <a:ext cx="3096344" cy="954107"/>
          </a:xfrm>
          <a:prstGeom prst="rect">
            <a:avLst/>
          </a:prstGeom>
        </p:spPr>
        <p:txBody>
          <a:bodyPr wrap="square">
            <a:spAutoFit/>
          </a:bodyPr>
          <a:lstStyle/>
          <a:p>
            <a:pPr algn="just"/>
            <a:r>
              <a:rPr lang="es-ES" sz="1400" b="1" dirty="0"/>
              <a:t>Análisis e interpretación:</a:t>
            </a:r>
            <a:r>
              <a:rPr lang="es-ES" sz="1400" dirty="0"/>
              <a:t> Se puede observar que en cuanto al equilibrio estático desde el aspecto global que la muestra presenta un avance del 19%.</a:t>
            </a:r>
          </a:p>
        </p:txBody>
      </p:sp>
    </p:spTree>
    <p:extLst>
      <p:ext uri="{BB962C8B-B14F-4D97-AF65-F5344CB8AC3E}">
        <p14:creationId xmlns:p14="http://schemas.microsoft.com/office/powerpoint/2010/main" val="3272202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P spid="5" grpId="0"/>
      <p:bldGraphic spid="6" grpId="0">
        <p:bldAsOne/>
      </p:bldGraphic>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Gráfico"/>
          <p:cNvGraphicFramePr/>
          <p:nvPr>
            <p:extLst>
              <p:ext uri="{D42A27DB-BD31-4B8C-83A1-F6EECF244321}">
                <p14:modId xmlns:p14="http://schemas.microsoft.com/office/powerpoint/2010/main" val="3776287578"/>
              </p:ext>
            </p:extLst>
          </p:nvPr>
        </p:nvGraphicFramePr>
        <p:xfrm>
          <a:off x="683568" y="2276872"/>
          <a:ext cx="3248397" cy="25511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extLst>
              <p:ext uri="{D42A27DB-BD31-4B8C-83A1-F6EECF244321}">
                <p14:modId xmlns:p14="http://schemas.microsoft.com/office/powerpoint/2010/main" val="3156364522"/>
              </p:ext>
            </p:extLst>
          </p:nvPr>
        </p:nvGraphicFramePr>
        <p:xfrm>
          <a:off x="5436096" y="2348880"/>
          <a:ext cx="3248397" cy="2520280"/>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611560" y="4941167"/>
            <a:ext cx="3456384" cy="1384995"/>
          </a:xfrm>
          <a:prstGeom prst="rect">
            <a:avLst/>
          </a:prstGeom>
        </p:spPr>
        <p:txBody>
          <a:bodyPr wrap="square">
            <a:spAutoFit/>
          </a:bodyPr>
          <a:lstStyle/>
          <a:p>
            <a:pPr algn="just"/>
            <a:r>
              <a:rPr lang="es-ES" sz="1400" b="1" dirty="0"/>
              <a:t>Análisis e interpretación:</a:t>
            </a:r>
            <a:r>
              <a:rPr lang="es-ES" sz="1400" dirty="0"/>
              <a:t> Se puede observar que en cuanto al equilibrio estático desde el aspecto global por género el grupo masculino muestra mayores avances con un 20%, mientras que el grupo femenino presenta un avance del 19%.</a:t>
            </a:r>
          </a:p>
        </p:txBody>
      </p:sp>
      <p:sp>
        <p:nvSpPr>
          <p:cNvPr id="6" name="5 Rectángulo"/>
          <p:cNvSpPr/>
          <p:nvPr/>
        </p:nvSpPr>
        <p:spPr>
          <a:xfrm>
            <a:off x="5436096" y="4929334"/>
            <a:ext cx="3312368" cy="1600438"/>
          </a:xfrm>
          <a:prstGeom prst="rect">
            <a:avLst/>
          </a:prstGeom>
        </p:spPr>
        <p:txBody>
          <a:bodyPr wrap="square">
            <a:spAutoFit/>
          </a:bodyPr>
          <a:lstStyle/>
          <a:p>
            <a:pPr algn="just"/>
            <a:r>
              <a:rPr lang="es-ES" sz="1400" b="1" dirty="0"/>
              <a:t>Análisis e interpretación:</a:t>
            </a:r>
            <a:r>
              <a:rPr lang="es-ES" sz="1400" dirty="0"/>
              <a:t> Se puede observar que en cuanto al equilibrio estático desde el aspecto global por nivel de sordera el grupo de sordera profunda es el que presenta mayores avances con un 18%, mientras que el de sordera severa muestra un avance del 12%.</a:t>
            </a:r>
          </a:p>
        </p:txBody>
      </p:sp>
    </p:spTree>
    <p:extLst>
      <p:ext uri="{BB962C8B-B14F-4D97-AF65-F5344CB8AC3E}">
        <p14:creationId xmlns:p14="http://schemas.microsoft.com/office/powerpoint/2010/main" val="3272202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Graphic spid="5" grpId="0">
        <p:bldAsOne/>
      </p:bldGraphic>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QTEBQUExQWFRQUGRsXGBcYFx0aGRwZIR0cGxwdGhsfHSogHB4lHRcdIjEhJSsrLi4uGyIzODMsNygtLisBCgoKDg0OGxAQGywlHyYsNC8sLywtLywvLzQ3NywsLSwsLCwsLCwsLDA0LCwtLywsLCwsLCwsLCwsLCwsLCwsLP/AABEIANUA7AMBEQACEQEDEQH/xAAcAAEAAwEBAQEBAAAAAAAAAAAABQYHBAMCCAH/xABLEAACAQIDBQUEBgcFBgUFAAABAgMAEQQSIQUGEzFBByJRYXEUMkKBI1JykaGxFTM0U2JzgpKTwcLTFmN0lKLRJEPD4fAXNbKz8f/EABsBAQACAwEBAAAAAAAAAAAAAAACAwQFBgEH/8QAQhEAAQMCAgUJBAgFBAMBAAAAAQACAwQRITEFEkFRYRNxgZGhscHR8AYUIjIVFjNCUpLh8SM0YnLSU1Si4iQ1Q4L/2gAMAwEAAhEDEQA/ANxoiURKIlESiJREoiURKIlESiJREoiURKIlESiJREoiURKIlESiJREoiURKIlESiJREoiURKIlESiJREoiURKIlEXhjMZHEmeWRI0GhZ2Cr5ak2oi4ZN48MOUof+UrS/wD6wfEffVD6qBnzPaOcgeKlqncvfBbXhlYokgLgZihurheVyjWYC/W1TjljkF43AjgQe5eEEZruqxeJREoiURR+L21BG5RpBxAAxjUF3APIlFBYA+NuhqqWaOIXkcG85A716ATkvKPeTCnnMqdfpbxH7pADUW1ML/le08xBTVO5SGFxKSIHjdXRuTKwZT6EaGr14vWiJREoiURKIlESiJREoiURKIlESiJREoiURKIufHY6KFC80iRoNSzsFH3k0RUPa3bDgI7rAXxL8rKpVf7bDX1ANeONl6Bc2Cou2e1vHTErFHHCD8KPmIH8cmn/AElarc64vew5vO/cpiM3tmq/PvnjLiQuEYd0MqqRrz+kkDyk+OU1hOoYpfheS/b8RJ7BZo6lb8guR5deai02tihIWXFzZ2GVnaRgxF7hRc5yLnkBarTTUxYGmJthkLDwFlHVN8Hc+z9V7Rby41EijduJHFcpHKgbSxGp0ksAdNR09K89yptd0jBqudmWm3Vs7F4eUGBC0js+7TMOiye1ymEWBEdpHQMCR9CBmZRlKgrfmuYAXaraeKWLWa92sMLE58b9OPTZQcQcgrNN2v7NBsHmbpcQuOtviA9ayLhR1Su7Ddp2y3BPtarYXIdHQ9OQZRmOvIXr1eKhdoPaVFI49kfjpkSykSLHcl+JxFupLWEdr+7r4msWohklc0Bxa3G9s74W38VNpA2KgSbx46RGiEhjiL5ykahcpvfoOJlB11J5VV7lSh/KObd1rXcb32bcFMCQ4BeS7ZxQl4pxcvFsBnEjG6gkgNlN7AsfeFtTUjS0xZyfJN1d1h2XFupegG+LsfW7EdKk8PvnjAS6uGL82YBNRytJDw3vr8RqttHHFYMc5ttjSe0G46gpH4hcDr9DtVl2L2wY2M5Zoo5gOYL5H/paxBHkbnzrMDtUYm/G3fbyVXJkm23cr1sftd2fLZZXbDudLSKct/tgZQPNrVYDcXUCLYK84XFJIoaN1dTyZWDA/MaV6vF7URKIlESiJREoiURKIlESiJREoi8MZiCi3WNpCdAq2v8AMsQAPU/fRFWNs4DauJQrHiIMCp+opnlI83bIqG3RQbfWoioe0exvFNZva455GPfeUOGy26OzSEm+lrD1qDm3x/ZWNfbC3muV+xrF94A4YqPd77gt5H6I5b9Tcn0qOo78SmZGH7qjtodlOPVlUQpKWW7NHIoQHkEu5VgOpspvfmdbA14yPrxKF7HDEevAKvbV3XxeGsXhlU5zErnkza+7fXJZTYga6a3NqWP3hh67exehw+6cfW/Ic2KiZGOuZb2OgsRcjmzA95gPMiogDIYb/LcpFx29HnvXmkmlgxIPwsD3j5KulvU/KpFu8euf9FEOwsD0b+jdzlWYbtcTCxXhdJpLuJWV1BFgclrFAguLGyk871VHUxuJaxwNs7G6tMLXAE3uQrDsvD4HCiGCXBDE5pI887MoZnZwAvD71oxp3S1j3uYJveJLmwVZp7MLicdyg+1bdZcDihw1RIpszRxrIzlQpAa91GUHMCFu1jmF7WqW1UXuFUonVbZdSetyrA+BOqkVAguz8/1VrSG5eR8ivuWX6zk25AKLDyZdB8wTUWt3D164KTnb3euI8ivSIOSAi2JNrasVc8gtu8A3Qaj1ryw24+PmvQSMsPDxCmNkbo4zEqrRwSNxGKFr2XMo1DldAp8TbUjmKkAdmXrtUC5tsTjt9ZEKf2f2UY9s4MMcRW1uLIuVwea3jzkkdCQvOmq85n1vHkmuxuQ9bj5qQTsaxdwC2GCkd4h3uDblbhDW+ma/LmKajs7pyjLW1V27L7H8WnfGNTDTBj3oVckr8JLK0d+twVqbW2Vbn32eav2ycPtPDqqzSQY1Rzaxgm/DMj/PJ6mpKCseFmLrcoyHqrWuD8iVPqCRRF7URKIlESiJREoiURKIlESiJREoi4NlbXixHEMJzLE5jLW7pYAE5T8QGa1xpcGi8BByXfRer5ZwOZAvpr40RfVEVL212X7PnByxcAtluYTkFlN7CP8AVi/U5a8IBxUg4gWWW7xdl2LgBYFZY0jkllkXuqAvuoNS7EgHRVsNNTe4jq2y/b9VPXvn+/kFVMRisQvclklBi+EkowFrm4OvMgZmudapbGxjjqtAJ9frYK1pIGfr1tUtsfb0UYU4mOSV4XLxFXygyAqUVwwOdYzmbMfJdRYC1pCg/WPT6wUXvRtt8dipMQ6hc9u6OQCqO7cAanKST8ugt6SotauBMGzd2NWbQtlW7EgDMLga2y37w8NbWNRDrn166FIsAHro/daHu72R4mRzxSsUYaNgdG4kTauFINwQBazqNSD41LVJz9eShrhvy+uHFabsHs4wGGyNwuNIgsHmOc+9mBCnuKwsLMqgi3mbyAAUS4kWVsZwCASATy8/SvVFfVESiJREoiURKIlESiJREoiURKIlESiJRFxbbLezT5GyNw3yve2U5TY36WOt6IVkm0+0Vzs2GCJ245jyzym+YfCAD1dxYlugPidIa2CwX1XwNtmezerT2Y7Rgg2fho2kUSzySBEGrsQ7LcKBewC6nkLamvW5K6mI5Jq8+1TbOLgaFcPK0KukhzKqkmQZbAlgehvbrr4VGRxbYrd6NpI6kva7MNuPXUsmbbL4pu+8spPe77kgObjOAdFbLbkAANPAGt+sMSVsqUUsh1ImYltj03xvvy5h0Le9xdtyYvCCWVVVwzISl8jZdMy318jqdQaua7WF1oamDkJXR3vbarDUlQlEVb3i3GwWMH0kQRsxbPHZGzFlZidMrE5ALsD18a8IBXocRkvz/jN0JTtY7NQgS55AjSGwZbPKjMVB5xgXsNCSLUAtdek3AXTu3ujJLtb2CXMrQsTK8ZBsiC5ZSw5MXTpfvC400iWdSmJLc633d3c/CYNFEMQzIbiR+8+bLkLAn3SVJBy2Gp01NSsqyVPV6vEoiwjtB29LPinLpkGFeSOLLcSKQw75N9HJRWW1tCPG5oe67rDBdBRUrWUrpXDWDxbDZn23UXsrerGEZcNipgoKhVJD5nZrAAsC1yel7HNTWcLA7VVLTQTtklhsA0dF+HHDmK0DZ+/Lhg86lZIjwsRGBYlb+8FPJ0OumjKzW6UE1jqu/dc46QtNyrHs7ecNLFFmDZ5Coce6yFGkjYa6E2y+oNTbJc6qnyguLbVaKsVqURKIlESiJREoiURKIlESiJRFU+0/aXB2bKALtP8AQjwGYG5+Sg/O1eONgqaiQMjJK/PUzMz902Ui7E8uoHz8vIVWLWWvjDGN+LEg2HYT0LWOxjd1wWxkgstmSO41YkjM3kBbKPVvDWTRtWVSx4l55hzevNd+8WNeeJoZcsmaPjISLMjKJT3MtvqgXJOlwQQTWk+lnDXD2XAk1NwtcDE447cslto9aNwew2NrqhdnWwI5JnU2kXKJAWLZeYHeyMps1yQCfh1Bq/SWkfdGB5ZrG9rXt4FbCWJ1N8MUmDt1r2w2jIHG3ALYcNiZo0VI/Z0RRZVWJgAPAASWArU/Wh3+gfzf9Vr/AHcfiXp+kcR9eD+7b/Vp9aHf6B/N/wBU92H4k/SOI+vB/dt/q0+tDv8AQP5v+qe7D8S5dp7XxSRMymNiOiRnPbqVu5FwNdQR5HlVkXtE6V2pyeqTkScL7L4DvXnu4GN1A7HxEmIYTK6cRHz8V1zkHKVChcwtmjdj0AWQEC7d3GqK2anqRM/WJta2QIvjsOGzDG98cMbdVpZqheOPmkweVsw4jMzmVAVLl2XiXUlviIYixUKLgfR5T7SVs087pmEgnMGxGGWwDgMjfC/xXQtbq6pVnwG1cU0aljEp10aJs2hIBYCSwJABsOV6yJfaR0btXkr8QcONvhVQpwdq9/0jiPrwf3bf6tV/Wh3+gfzf9V77sPxJ+kcT9aD+7b/Vp9aHf6B/N/1T3YfiVY3z2YJoZZ5EiaVI2OaNHR2yg2BIkIYfaDW6VZB7QcvK2N0NrkC98v8AirojJDfUfa+e7qVD7PMKIZpHFpGXLkJsQjtxAJABcE5UuAb8zyrcVNbyQuG3NnW6LZ8McSraqAwDkmvuCbkYcQDhvGICv29270k8HtcV2xEWdXsB9JGrMNQBYsAOg15V7SPNXSskkGJF8PBaqaMXIVE2TtABlaI5CSNL91ZFOZSOtieY9ai4PjNzjbuWIWaot0rdtk49Z4ElXk4vbwPJlPmCCPlWxaQRcLJY4OFwuyvVJKIlESiJREoiURKIlESiJRFme+O3Yto4HHwQpIJsIDIpIABMbEErqfqsLGxsfu8uCqdZkt2bs1m2627U06macjCYZco404Kra1gIw1i7Hx5efSolqpkpWnC+G31uX6I2Ngo4cPFFEbxoihTe9xbnfrfnfzqaywABYLOO2SWPD4VcPCgDYk3kPMiJNSBe+W5e2ltC1VBjI76oAvibbTvKy6aEyuxyGagti7FjwO2Vw4AeOSEKcwB72RZL69cwYehA6Vp/aBrjSOc0kFpBw6iroma0QktwPZbvVvxWLiSR19niOTroCe7m5cMjxHPp0rnqbR8s0LZOXILg4gY/dvfG6i54BOC78Vh41OkUAAR5GaSyKqrluScjfW/CqdF0k9cXDlS2wG859IXsr2sF7KN/SWF/ebN/5gf6Nbj6vVH+4PUf8lje+RcOsJ+ksL+82d/zA/0afV6f/cHqP+Se+RcOsL+/pLC/vNnf8wP9Kn1en/3B6j/knvkXDrCfpLC/vNnf8wP9Kn1en/3B6j/knvkXDrCfpLC/vNnf8wP9Kn1en/3B6j/knvkXDrC9MLicPI6pG2z3djZVWcEk+AHB1p9Xp/8AcHqP+S9FXGTYWXtK0SwLKYI9QCRYWHjrkuba9Na0kVPPJWGl5UixcL47L7L8FklwDdaygd68Yo2fOUijRzaJSACRmYqx90WICt+BrY0lI5tZEDKXtILtoy2WJ3r1jeVOoBY+iqlgMGuz8Rs/EKLx4qFeOp5GNywcDwyqEa41uvnXZGxFnbQovg1zJqC2qeyx/wAVuuKwYWHLCwiYXKMdRmJv3r8wxNj6+NetY1jdVgsBlZYBJKxfe/BqcUSI+BK2rqPdEg52PVW0YeprFfJY49I8ViueQ7grb2ZbwrcYcixkLE66Bxz0/it94869p3Fjiw5bFZGA0kBaDgsekrSqp1ifht62B/zVl3Vy6q9RKIlESiJREoiURKIlEVS7T9r+z7PdRfPOeCpGlrgljfpZQbedqi42CoqJOTjJWabM3sA40egfGtBHiZnAAVMixyt5kglrnQXJ15V5rZKsVI+He7sVixu1o9r42LChm9mDFkWIqCQqn6WVyDYEHuxqL6gsRfKJGxwV0mo88m7FafgcIsMSRRiyRqEUc7KBYa+gr1WAWwWYdsuDLT4Yn3WjkW/mGXT5hz91UzGwBW90I0Pe9h3A9Vwe9Qu6cz4raKTSWMgDSvbkLJwQB8yP7JrRafm1aVw/EQB3q6WNsFJHEPmJJPcfAdCu2PwiSCXIkrObrdFltmsF5ju8gAenjWr0UzSWrHq/Y3/pyvjx3rUymO53qq74b08KTF4VcOLMsmHErTyMcrAXOVrgG9ja/TnXWw08EJIiYG77Cywq7looWyubdjr2O45WKz+r1zSURKIlESiLs2NtA4fERThQxiYMFJsD5X6c6K2CXk3h1lo+7m1BjopSMO8fAeE2jmlkurM2bu9AAvQda19XSARvkp2AS7CAL3OeJ6VvqWq5YXOS9N7cEpwUwRXBjySsrq4OQMb2D9Mofl51zkD6yKujNbtBaL28OJC3FJJGyRrhkDj3FZ5imedUiJBEX0MduZzliB63mAHkBXV6xOqFuXUrYeXlBwz/AOJ8XL9FT4ZXjMbi6suUjytastcisZ3+ilRwsozGGyNLrmZOcbt6agnxvesJx+PVdnsO8blQRjYqM3VxJXEySD3kTiEDqyEHT1AqidxjEZ/qHavRgFpe5u04nxWLZHBSZw6G47xsLgeY/wAKy43/AMZ7eZetd8RV0rJVqURKIlESiJREoiURKIss7dMSBHhk/myX+yoX/P8AhUXLEqzg1u8hZK7d036gFvmQLfIfnUNqwA34gBsNh0X8VrHYrsI2kxjiwIMUS+AuM5+9QvqGqbRtWdSRgAuzvt8VqtSWYsd7XtqFsdFCCbQKrZQNCz5sxPpGlx6N4GqpQTgtxop0cTuULviuABvBz9cF19nQUJIAoDCRyW6kMsRF/Q5tK5r2jN6Nn93gVbpCLk613EX8+26b8TMscGVmW8uIvlYi+qc7GthoskaPitu8SvdExRyVLw9oOG3HcqVMA4YMb+OtzfxJ5386yruBuujkpoJIjC4DV2j1koiVcp1II6N0P/v5VltdrL5hpfRElBJhiw5HwPEdq+aktOlEX9oi/l+lEsv4GHiKJYr2w+JdfcdlvzysVv4XsdedFNsj2CwJC2bdxycPhixLE4SAkk3J/WXuTzrkPam+tDbcfBdXRm8dzuCyB3yBDGSl5DKpAJynNnj5eDFLDytXSxB3OQAukeImUkcUhsHYnqv326Av0bsbG8bDQzWtxY0e32lB/wAazVyeShN/8EGwxkK5uH738s6P8hoflWPUxl7LjMYhQkFxdYrhc2HxhVT3cja8wYyNLVjyETQAnO461WTrMXXgtnST4E8LUxNxTrrlUZjbxPl60yqSP6VRKw4kZjHsW97JxXFw8Un7yNH+9Qf8a2AWYx2s0FddFJKIlESiJREoiURKIqD2y7PWTZ5ltd4Dm88jdxr+Wqn+kVFwwVM7NZvMQViGz1M0oRSMxJ58uQsSegAUsT0AvUSFhGE4Abf1JX6P3IfC+xpHhJBJHFdC3Il/eYsCAQSWzcuumlTFti2EerqgMyU9Xqmqn2jlEwMxCZpZskK2W7sWJWy2FyQjvy6E147JX0xaJmFxsAQT0Yqsbh4CWMSGZDGzO6ZSb/q8gJBGh7zEXHga5f2lbq0jB/V4FbGpq21U4kaLfDbtK8N/P1cH83E/mlZujP8A10XN5rK0L/Mv/t8QonZPClUJNGDwRZGDSKSHYnKwQENYjmeh8iawqwSwPLoXfPmLA5brkWUtINdTSu1HYPuT05hSO1sXEHOKWNGnUqR3pctz9GGyFQpsDy/71h0sM7mile4hhvfAX353JCw6ZzpXNgvZpPo9iofsEpzkI7hdWZUJAGpubDTkdPKuq94iZZrnAbrlc3pXQ89NUOaBrA4gjcb57kwmzpZQTFFJIAbEohYA2BsSBzsQfnXstTDEbSPAPE2WsjpZZBrMbcL5w2DkkJEcbuV5hUJI6agDTkfur2SoijAL3AA5XOfMjKaV5Ia0kjNTm7csc0fs88atGmaVGzSK1zYEdwEte9x6Hn01ekWSwSe8QOIc6zSLAjgccltKAtmYYZG4NVg2u2HNsRwleSBBkAeVQeH31B7oB5315jyrT0oqW/wNchrzjgDngdvo8Vspmx/akXLRh3qg4rEGSR5GtmdixsLC5NzYdBrXXRRiJgY3IC2K5WaUyvLztWx7si+Gww8cJB/6lcp7UmzoTz+C6ui+z6Aqn2bxtFjYeNGRHIssEbMt1MiZTe9u6fo2te1wwIrqoQSNbeLrPrquOogY0ZssOzHtC2SCFURUQBVUBVUaAACwAHgBWQtQoPemXhGKc3MQJimTmDG+l7eIYD5EjrUJH6gucl442xWObRwyrtH2cMHCiRFYdUZMyG/oRWHK3k2OcMrgrHFhrWU32T4tEJEpsLspJ5e63P8As0fhVB2zVKncB5vtWtbEjVcNCq3yrGqrcWNgABcdOVZjHh7Q4ZFWNFmgLuqaklESiJREoiURKIlEWQe1wNts4hyQqySwYhHIKraN0Rg1tYXEZupGj26EXjhe6x2hrpC4HEYFcWyfYsPs+WWFEimxUuIi4hXM0WGzkmysbAiJkUKObOl9L17e4urRI1zdcZLRezrBQJgY3gjMYm7xu5kYkd0FmPWyjQaA3tQWtgvIg0NGoLDNWevVYv5aiKH23+ti+zJ+cdcz7U/yrP7vArJpvmKz7fz9XB/NxP5pWXoz/wBdFzea3Ohf5l/9viFXtkKpfU2YFMvPX383JTyW56a+NVVxcALZY37Lbd6s059qzmUjt2F5HIIvMcmVRoSbrcWtb3Ap94cz6VjUsjY/iyZjc7vRvsWspZGxzse7IFeO500jSkRG8cgyye6VN1dlBuDrZW6cjrzFS0w2ERh0nzDEZ3zAORG8bc1uNLuiOrb5vD91b4YGgsicOLObhV4a3OgvYR8+Qv6DwrnnvZUXe7WdbadY2/5es1owNXAYKG3mhnw0DPh1SNnJ4jRrGGyBXdjcIDcZSb89TbWtho99NVTBs5LgMgb2vdoGbjvCxqoSMjJizVN3bw/eEhFkuVjN9GlUA5dATbK3PQefSujr5f8A5txIsTwB29Y/Ra3RkbgC92RU9vEAYhnOoRuHzFz7OQL2Ui3CzHUjXTTlWrpCRINQYawv+cX3few24LZz/Zu5j3Kk10y5FbTuv+z4X/hMP+clcd7V5xcx8F19F9n0BWrd4f8AhIP5afkK66m+xZzDuVDsypGrl4o3eTBcbCTRggEqSpOgDDvC/lcCovaHNIK8cLiywvGqBjMNOvut3iOgOgI9DWsjLjA+J2YVDDdq6N2cMfbpozpGkhIHieY+QBqurdenaRmRZSzstxwmIUMsI1ZUBa3wjQC/mdbehrass0Bg2BWrtqxepREoiURKIojbW82GwrBcRJkLDMO6xFr2uSAQNfGm0DaVY2J7ml4GAzO5fzDbz4aSPipIWj1OcRuV0uDrl6WP3VjS1kEMnJSPAduJsVFrS4XGS7sLtCORsqsc1r2Kspt4gMBcajl4ipQ1MM1+TcDbOxuvC0jNfmzeOBkxE8b3zCZ1J+sRJcX11BNm+XlUsiVp3BzJn9N+YgqPnYZgetiq/azWvb5A/KgysosvqFt8MCea11+jtwsLw9m4VdLmMObeL9//ADVYMlto26rAOCn69U0oihtt/rYvsyfnHXNe1H8qz+7wKyab5is+38/VwfzcT+aVlaM/9dFzea3Ohf5l/wDb4hV/Y4XP3ueZMupH1817Kfhv4a+NVVxNhbLG/ZbaNqs03blWcym8T+0qWJWUZCCSb9M1wqge4FtYjmefKtd/8HAC7bH9Mydt9i0pzXfsLaSTTxZJc47shGV17skUpQ9425KfMVr6uB0UL9ZttmYOTm3y51603IsviSZmSR76iOJjfUMzCMnOOTJaUqE5AXI1NxeImtLGjIvLeYC+W44XvmebBeXuurauL4eHDs5VIZCSxzMQnBZiNDma2a3jbxrGhh1pyxouS3gLnXA5hkpE/DdQu0MSkjJ9Jn4Ujxgd9QJgqNbUNcZX56etbGkY5gOFrhp2HC5HDaFAlc28WXhd69wjcO51J4BC3slrcK51tr4cqyKO/KDVy1hf8wvmfxbtirn+zdzHuVHFdOuRW07r/s+F/wCEw/5yVx3tXnFzHwXX0X2fQFat3f2SD+Wn5Cuup/sWcw7lQ7MqRq5eKtdo1/0bMASM2RbjwLqD8ta8dkq5RdpBWITl1yq6lGQG6nmDobEeRvWJqWceKoiBtipLC7RZMXIIx9JIAQfC4F2+VYrowYWk5NPcpDAXWvblEezvMz5md2zuSPhJU5j05E/OsykadTXdm7HyVseIupL9OwXAzNcgkWjkNwLXI7uo1GvnUPpGkx/iNw4hX8m7cuHE764GOQxvOFkHNCjhuV+WXw1rKje2SPlWG7d4y60ZG97+TaLu3bVN4XELIiyIcyOoZT4qRcH7jU1Ai2C9aIlEWTdtcffjP1oX/wClgf8ANURhNGf6gtvQfFSVLf6fNevZn39lhP4pV+9if81cX7Vjk9MOd/aewDwWDQm8AVr2TLd8K/1x+cZb/LXns/8ABpCRnA9hCnPiwLMu1vd6SHFtiMt4ZXEgYdHC95D5mzMOn3V2hGN1pJ4iHlwycLeuxUiO7NlXVrtl694tYffmqNljamAG+w6F+pNm4URQxxDlGioPRQB/hVq3C6aIlEUNtv8AWxfZk/OOua9qP5Vn93gVk03zFZ9v5+rg/m4n80rK0Z/66Lm8StzoX+Zf/b4hRO7mAD5nLKuVhlzFlvYEMR3DcWYjyI68qwtJVGo4MAJwxtY820WyvxC90vI18wAOQ39anpMCGlEjSRswt8ZHkb2j6qAPLnrWs96+AsDSAeA5/wAW9anVxuv7svZ0WHdGi4QyhF1ldrqiSIo/V6frCb9arnndOxzZL43OQGJIJ+9wQNAyQYY5GXiQ95UW+Z9MgjF/c68P8as94bdp1XYOLtm25tnxSy9MbhxLE0UjQlHJzASOCQY+HYHJp43qqOXk5eVYHX2YD8Wt+LoXpFxYrkl2PHe6tGt5GmP0rm8hVFv+r5BU5edXR1j2CxBOAGQyBJ/FnjmvNUL42nskSpYyx3VSFOc6Hh8IXAjFwFJ08etThrOTcCGnO5wG/W/FhioyR67S2+xZuQQbEEEcwRYg+BBrsg4OFwbrkJGFhLSto3X/AGfC/wDCYf8AOSuQ9q84uY+C6yi+z6ArVu7+yQfy0/IV11P9izmHcqHZlSNXLxVbtHDnASBBe3ebXkqgm/nrYfOovyUH32LJe0CW+LMoBCPa+nUxRv8A56gLEqthu5w4+AX1uenGxWYcjlA/AD/qNYFSw6rYxtK8czEBadszA+z4faEI93jsEB17six2/FyPlWRVOEdNJbY09ynTMLXEf1L2Y3xA/hjP/Uw/06+aC4p+d3cD5rcfeWQ70yZtsYg/VIH3RKPzr6ToxupoKEbyT2uUtDi+lCdzT4LfdhR5cLAtrZYoxblyUDlWctWTc3XdReJRFnXbJhc0UD+ckX9tQ3/p1TMbAO3FbnQvxSSRn7zD4KD7HcRfDTp1WUN8mRR+aGub9uI7Vscg+8zuJ8wtXo0/wy3cVZNl/Ruou1kZSLsSBkleKQi5OUBGXlYWNYNDNasikNsTY2/qaCMuN1e8fAQp/fWHCyYN48ZIIonsA5IBD8wVv10+6/S9duVgPDS2zsllOz9zl2fNicZLL7THgeHJGigIHzgFHkJJsqk37t75b+VF4Wta29r2WybD2oMRCr5Sj2GeMnvRsVDZW8DZgdbGxGleqYNxdSFF6lEUNtv9bF9mT8465r2o/lWf3eBWTTfMVn+/VsmHuLjjYi4BsSM0dwD0uNL1kaOudGxBudjbtstrooPM0oYbHVw7Fy4TeaKJAkcM6ot7AT+JJ6+ZNayXRM8ri972EnbqrIdomocS4kXPE+S9v9sF/d4j+/qv6Dk/Ez8q8+h5t46z5J/tgv7vEf39PoOT8TPyp9Dzbx1nyT/bBf3eI/v6fQkn4mflT6Im3jrPkn+2C/u8R/f0+hJPxM/Kn0RNvHWfJP8AbBf3eI/v6fQkn4mflT6Hm3jrPkuZt/IwSDFiQR/vhVg9n5SLhzPyrQVtT7nKYpWkHsPEYqrbw4+GeQSRRujEkyF5M+Y6Wt4Wsfvre6Ppp6dmpK8ED5QBa29aGunhmOswEHbdapuv+z4X/hMP+clc97V5xcx8F0FF9n0BWrd39kg/lp+Qrrqf7FnMO5UOzKkauXizztS2s0BUABllheJgehZks3yymqnux1d4Kg47FRvZ+PhMYXNysaEeN1CgfggrXSzFs0Nt5VMLc3ety+OzLGqsy5lJt3tOmUEi5voL2+6r6tzY3CV2y/WrbWN1pr7UjaJEVg8kriWRh7oynPr6BALeVYNdM1tI5jsXOGNuOzwVkRu4WXjsNNXYlixWMNmYkhrFzzOmko0FcbXOwa3Cw1shswHT8ua2LFkM5M+PxRGpkkkVf6pMqfgBX0xsfJaOpYf6QeweanoU2nqJ/wALT6/4r9KRpYADkBaprVr6oiURVvtA2U2IwREal5EdZEUcyQcpt/QzVCRus0hZujqhsFS17stvTgst2fhcXscySSQoRiEbKhk1HDNxmygjlIdL1iaZo49IxwMeS0twJtfO1+5TpaYvlndERqi7hvOf7KyblY846CSWQgPnkjZFFlXMENx8Wq2Op538rcpp2lOiqlsEeIAa4OOZtfowN+iypppOWZrKW7RMXC+zYjiImZZHVS6GzQvlYZx4kMCuW4ve1doyRskYeMiL9awKjVDTrjD1isv3g3jadAIu6wwq4WYL7kmRnA08LEEdVv639JWLNOWvaL4bfNWPs+324eMkEp+hxkmck6FJGNlJ8jop8LDwNeg42XsU5EpacicFtNTWclEUNtv9bF9mT8465r2o/lWf3eBWTTfMVVdu7LSaMcYTqIWlcNFwiCrWJuHN9MvhVei9KUgpoqd5Otlkcyd6yoZ5qaR0kdsRtVF23gxBipoFYsImCgm2YjKra20+Kt3I2zrBdVo+ofPTtkfa5vlzrjqtZq9cLh3kcJGpd25AfiT0AHiarmmZCwvkNgPXWqZ6hkLdZ5Vmw24shF5JkU+CoXt8yV/KtDL7RRg2YwkcTbssVp36XeT8DQBx/T1xXLtPc+eJSyETKOYUEP8AJbnN8jfyNZFNpyCVwa8ap45deFukK2HS4JtK23EeSrwNbtbgOBFwvDFYcOPBhyP+B8qkx+qtdpPRkVfFyb8CPlO4+W8KU3P3cixUczStKDG6RhYslyWBOufTp41dNURwxGV5+EfsvnQ0S6OR0Uws4HoPELS9l4bhhEVXCRRRxKXKljlL6nISPiHhXEafr4KvkzCb2vfC25bqniMbbFWDd39kg/lp+Qruqf7FnMO5YbsypGrl4sv7ZDdDbmixm/q7f9qw5D/5LBwKrd8wVNlxmTZ2JtzkEcY9Te/4VicnrVLOFyoR4Cy9tnYVsPgQqAtiMVZFCi7WPgBr5148mpqbfdb3pe5Vz2JsMRrw5WHEMLKyqQcisbW+0MtyfFvKtVp7WhZGWj71zzjId6y6OMAm+ar02/MkOLxMKosqoz/SXKtmChTewIIDDKBYaCrPq7HNRQ1LnFpcPlzFsTvviO9ZlGH1E74WWwF7noX83P3DxcOLgM8fcMiSNIpDLZBnGbqCWFtR1rrat4lkaWizQLKNFKyCjlYT8bz2YbetbXVawUoiURKIqd2pbP4mCEltYXDH7Ldxvl3gf6aqmF2rZ6ImEdUAcnYdeXbZZx2UYzhYubDsdJFuvhmQ/mVa/wDTWp9sIOXo4awbPhPT+oPWsOGM09TJTnYcPXNZXDflWOzsREBcB0nt/BnHE/svZyfB6o9nqrlqTkjmzDozHiOhUaRYdR1toWOK4zXBsSLeROmU/df/AOCt5sWkLTq2Iv6xC/pfXloefkb6/Mc/kaIGnfiPQ8upfofs/wBtnF4CORjeRbxyHxZTa/zFj86tGS28T9dgcrHXqsUNtv8AWxfZk/OOua9qP5Vn93gVk03zFVPbeNa8seey5SLd3kUB6qepPM68hWFojR8D4Y5iy5uSTrWtbLDbdTlebkXXRtvZyYjuYkuuV2lSZFiBKrEbq+l/rdPq61tdFaUbXs1H/OLkgA2tkN+9SilkpJOUj3WxWYxElRfmQL+tZhzXdNvYXzWh7k4BYsLxmsGlGcsekYvlHpbverGuL01UumqeSGTcAOO3p2Llq2cyzOOwYD1xzVJ2p2gYuaRvZPo4h7vdUsR0LFtBf6oGnnXY0vsto+kiaa67nnYL2HNbHDetPEaureRTNuBtU/uLvrJiJvZsSAJSCUcDLmI1Ksv1rXII0IB0Gl9L7Q+zsVLCKukJMZNiDja+Rvu2WOR7JQTycoYZhZwXhvzs0RTrIosswJI6BxbMf6gwPqGPWmgqp0sJjdm3LmOXV3WXT6ImJvEecePrio3d/ZqYjEpDIzosgexS2bMFLfECOSn8K6GJocbFZGk6mWnhEkds8b+uZXnFzEQhowYowUKLaIFgIyQWYA6ltOfXlWol0jHW1PuYF2EHWzBuLmwPQFx4jLRrHNdWxMW0mfM2bK1hy/wA5ixsdReua0zSR0z2CNurdtyL61jc7VkRuJBurJu7+yQfy0/IV9Dp/sWcw7lgOzK6pMWokWP42Ba3gotcnyuQPnV114si7TccJMRikDXCcGO38Vix/wDyFYcn8ww8Cqnn4gqJhcQGkUMfo0szeZtoPWpyNs06uZXjhbJXPY2BkxWJSViUtfhLmKhVAN3YjoFv68qwYwWnkYc/vHcoNvewVvw/DwmEklsAFVpW0sSLEqCPG1hbxNcfWF9dXCJlyCdVvdfpzW2jaIo79JWW7jbObE4tA2plkGfzF+JKfmL19Nrg1r46dmTB+3YArdGfw6Oepdm74R66exfo+qVrUoiURKIlEUbvDi8PHh3GJcLFIDGb82uDooGpNrmwF9K8JAGKshZI94EYJPBYtuRsdcVi2njnKezsLWUZ3FiFexuFVluCCCeY0rT6erpKCm90fGHNkFwTkMt23I5rMqJoq2cTsuHAWdxPrwV+XGSIFZwsrRsUYKLO2lmXh8nzocwA8V7ulc/op7YqxphBs4YjMEHiBcap34YHFVyi7cVlu/2wRg8XJEFtGQXi004Z1FvsMbeg867UixWhkYWS32E/uOnyUCkgObwYZvQ8j/h+NeKgsI1eGHRsWrdju3oIoODI+WXETsUXKxv3EW5IFhcqQLkXIqYOxbGAhrQ0nfbvWr1JZCi9r4V2eNkAbKHBBa3PLbp/Ca1GmNHyVsLWMIBBvjzEbOdWxSBhuVwT4eZVZjGCFBOji+mumlc59Vqn8be3yV/vLdyjtqDMhA5vFOo9TExH5GnsvhVPH9PiFKfIFZShuAa6ld4tJ2ABPs1Eva8Rha3QhTGfyv8AMVwtfrU2kHO3O1h16y46ePVe5h3lY8pfCSPDOhDg6j8Li/vKehr6pIyPSbG1NM4EEdXA7iL4hYmitKDRodDM0kE3BHVtIU/2dbPfEbQGJykRQksW6FshRUB6mxubcreYrS+01TFRaN9zLgXvthuF7k82FhfNUGZ1ZWOqbWGzuVp7RMQC0EY5gM58gbKv32b7q5n2diIEkhywHj5Lo9EsJlc7YBbr/ZRe5P8A9xwx8Gcn0EUhrq4PnWVpogUjhxCv2zyRFh0AzM6qoF7C4jLan0U1wEVE+urJGRkDFxx5/wBVzhfqMBK7zh5Ra6KL8ryD18K2P1Wqfxt7fJVe8t3Ly3R2lbBO8rARwkqG6BFVRe/UXufnXaQEcmBuw6lhawNyufYWLsMVj5bgN7oPMRrqFA8bnl4mq4X62tIctnMFAHNxWNbVxRaWRmIzPIzv9rn/AI2+VeMJcdYjYqwLuudyj91cK0sw7pkzNZU+s3z0t51bNrFuq3NWOvawWumAQw8ONlfEygJJJf6NVzaqviOS+dvHStbPNFDC5jcSB8RGzf0pG2zgG4leGP2FLioJYWnyi6gsEvnkBzMWJ1YXyjTKO6RbSubp9Jw0dTHUtiva9gTkMhbcczjfO6z3Ql7Cy6huyXGYSLEyCSVRIn0URIIV7t3nVuXeIAUGx1Nd45r7iWUWLxcDdw6FZJOJqdsEDTqx/Nz78OnHitmosBKIlESiJRFC74bI9qwckajvjvx/bXUel9V9GNRe3WFlkUlQYJmyDYezb2LCNgbV9hx6yG4ik0cfwE66eKtY+mnWq66i+lNGuhH2jMW+XSMOeyu0jEKSt5RvySYjx8+YrasLKscyzWXK6hGaw0F7o1/C5sfJgfhrjfZ2v5GU078nZcDu6e/nUZ2XGsF2b1bsQ4+IJKCGW5SRdHQnnbyOlx1sPAGu3IusB7A8WKyDFdljcaWDD7Qw7zIpbglMr8uR75C3zDXpmvbUUsFDk2E2OJCmdp4LDw7PgfBPeTBxyrIt19ojaQDNI6jvK6SKL+ALdBQqT8iRmFYt0O0iKYJFiiIptFDn9XIeQ1+Bieh0udD0rxrrqmnqmy4ZFX+pLKXzIgYEHkQQaIqjC+WOFm/8oqH8ORikJ9AzH5VwGjXe66V1DlrFvXl22WbINaK6yvGYMwyyQnnExj+QNgfmtj867B7bOIXZ0U3LQMfvGPPke1SO7m3WwrnTPE/voOd+WZel7aEHmANRatVpLRrattwbOGR8Dw47FjV9Dy3xs+bv/Xcrm22MDOo4jwN/DMFBHycflXM+5aQpnEMa4cWk2PSFz8kD24SNPSF44/evDQpaIrKw91I/cHqwGUD0ufKrIND1U79aUFo2l2fVmfWKugo5pcGtsN5wH69CoWMxTyyNJIbu5ufDwAA6ADQD8zc118EDIIxGwYD0b8SulpqdsEeo3p4qc3Kw5Mk8g+CLhqf95KQifcAxPlV7pRBE+Y/dC02npbhkI2m/gPHqV0wW0Q2Piw8QDGMM8h6IoXKB9o5uXhWg9mqKRrjUvwBFhvOIx5sFoKiQfIFx727aAjmnzafs0P8AVrK488o+4DxrpeULy4jIYDxWC4mxsqpsfbTYmOPCKpVUkaSYfX1HCQeXK48QKx5yY4BGzM4KAwaArJvBtVMgwysCmGGfEMOXE5hAeRsxLHzAHjUao8nE2BmZwRzr/CFkbYaTEuqxpa+a55cze5rML2wtu4r0vDc1fNzN1FuCoEhTRpW/UxnrlPxt5Dl1rCcJ6rL4W9pRt3YrSpsNHhoCqANJJ3AWAOY2OrD6qi5t4C3WrZXw6Opi/YOsnYOlXxsubBUnfzbC4PBCKM2klBjS3ML8b/cef1mFcv7O6PdpOv5WXFrTrO8B07twWTVyiGKwz2KA7Jdg8TEozDuxWlb15RL94zf0mu5qJeXnLtgwHms0x+5aObEfnkxdzerDrW414tQlESiJREoiURYx2q7r8OUyoPo5iWXwWXmynybVh55vCvI5TTyiQZbVuYGivpDSO+duLD4eHNzL67Md4xJH7FN7yAiPN8SdUPmvh9X0Ncv7WaH5GT36D5HnG2w7+Y9/OFrKSY4xSYOGC07YuLI+hc6gfRsfiQdCfrL18RY+NthobSYrIrOPxtz48fPceheSx6p4KjdomDw+FxK4lVxkeIkObjwEcMN7tmzHKS3VOv57Z2CwpdSM65BvvCzbbW1WxM5lkRVlcLmI0V2Ayll+qSoFx436VEm+IWBLIJHCRhPHfzqOLfNeWv5HzH414qQ2/P6x5itb7Ld882XCTvc/+Q7HU25xknmw5jyBHQXmw7CtjSTl41HZhafU1mKtYvDhZZYyO693A6EN74/tXJ+2K4T2jpjDVCdv3u8fpZZtO67dVUTfXZ7d2fmRaGY/xAfRSH7aWBP1lArpqapbV07Zxnt4Hb63WW30LUcm91O7bi3x7O5VaprpV9wxszZUUsx1sOdh/wD0D1IHMgGTWlxsFTUVMcDdaQ2C+Aa8VwIIuMl/QPDXy8T0FAFiVtW2liMhzyA3lXGab2DCiIWOIAMrj/fMoUX8o4zr0JcW61TXxCYNpz8t7u47m9Jx4AcQuIqKxz38o83ccB63Kp7Cx7xrJHGbLJbjTD33C3aQA9AzNYkamsl8hYwhuewbhkFg61udd+1NoLiJIowbYXBoZpTyDyHXTyAAUeXrUZDyMIjZ8xwHiUDgW4KETaUkMatE2WbEMZCeqRjlbwJJ09Kk1oMlzkzAc69BC8o9oMEMKLdSbsb2zHz8vzoYQXco447FXqmxOS7tgRiXErG8c01xcRQ93Mf4mJFk8Wq1jAcbJFE0HW28c1rnGXCxqcQUDKPosNF7igctPiN/iOg6V66Tkxd/QAsi9s1zvjisbYjFMEyqSR0jTnYeJOnrYDprw+k62XSVQ2CHEXs0bzv8uGO1Z8TBG3Wcsa2lj3x+MaVgclwqJzst+4gA5sSbnzJ8q7+npG6JohTMxkd8x47ejYOGK80bT++1BnlwiZib9dvE9W1bxuVsL2TChWA4rnPJ9o/DfwUAD5E9aixuqLLytqjUzGQ5bOb12qfqaxEoiURKIlESiLi2zsxMTA8Mg7rjn1U8ww8wda8IuLKyKV0Tw9hsQvz5vPsabCYgm5SWIhsy6XHwyJ5G3L1B5GrKaVlnU04ux2GOWProOK2ukacVkQrqYfGPmHr0QtH3R3kTHQ6nJiI7FwNCG6SJfofn1BuOfAaU0bUaEqw+M/Df4TvG1p4794xCwYJmzs47Vbsy4uCTDTWDujKwHJl5Z0v4Eg25qbeRPW6P0hFWxa7M9o3fpuKxpYrfCclhO8272IwbEToQl7CQC8TDxDfD42Oo8OtZOqQtKaZ8brWuNh9euKhRJ3rcn5EH3T8+n/znRQLPhvm3tC+c4Vri41vbkQfLz6gj/tb3NTAc4cd/rtWz7p9pHESD2iIpG0LMcSTdWZHETHKF0F2W5voW5Ze9Vl1s2vP3hsVz2hEJ4lkhZXZe8hVgVYHmtxpZh15A2PSsLSNE2spzEc8wdx2etyyI36puFAYqNZELZS6OpSRORZDzFuYkRtR1BBGl7jjNE1ztH1LopsGk2dwO/wA+GKzHguAezMYhZrtjZjYeTITnRhmikHKSPow8xcBh0PkRfsns1cRkur0fXNqo75OGY8RwK7d1cFJLI4XKI7fSM5yoGsyxrmsdWaTLlsdGJ0YIR62EStLHj4cNpGIxGS1unTENU3+PYM8Nt/DfzZReNWQSyCUFZcx4ikWs3M6eHIg63BBub3Pkl9bFbag5H3dohN29t9t+PrJfWF2kcOOMqq7rIqRq18pYG5JtroR+HnUQ08q0HIYnwXI6YrveKktHysw6dpTaDSSng5i00xzzyfVW9wo8Dc3tVYf8RmfkPlG871pNb75UbtnaSxloYhchQgsL8zck29KthiL7PfvuvWsuLlceIxhKNDEffKmVjpy6emnLyq7k/i5R+zJTaNUdy6J8GyRcQ2GgUO+hP8Ma8zUGytc/V7B4qtpL3cOHipDZeFtGZXTQC92Nl+fVj5VRPJd+o049q9dnYK3bFTaZgywwR4MSXL4mVgGZegC80AHIW89OudHGI22CvAsF37v7BjVjM0pnZb/SMdGYc215AdCTfrpoK5HTukDre7xbcztPAcO/ZhnlU8DfnKo+/O85xsow+HN4EN83SRh8X2F6eJ18K6PQGiG6Lh97qR/EcPhB2A+J27hhvXmrJXTCnhy2n16JVx7K91B3cS47iX4QPxNyMh8hyH39BWaC6R5lfmVs9ISxwRiig+VvzcT6z48y1GrFpkoiURKIlESiJREoigN792lxkWllmS5je33q3XKfwNj0tUHsDhYrMoqx9LJrNy2jePWRWDY3CT4HE8SPNFJEe8tvd8bjk0bD5W5aWIua6GqiNHWC4OR/XfuKvr6AW99osWn5m7t+G7eNmeS1DdXeeLHINeHiE7xQHvKeWeM9V1/GxFjrwOkNGVehKkSMPw7HbDwcN/DpCx4Z2VDeKt+F2qLZMRlF9M5/VuPO+in+E6HoTqB0ejNMQ1g1T8L93lv7x2qmSIs5lk22tyeJPJ7PkiguCnGLAKpFwbqpKKTewYaAam+lWR6TpZJdRr8chuNs7H1fZdYL9HkO12G28KE3j7O8Vh1R558OkRcKJOI7nUfCqxZjYAm3le9bIABGMbECXWVt2zImH2ZBhpMOskaq0cWLwswK3IIJ7ykqzqWJRrqddTbQTZTnlEbbkXCz6DHPEc0TvGSb5o3KE+Gqka+R9NarHBaqNzmE6hPN+nkrhu9v+6yWxPfRvedVs4bozKOemhsAdAdTe+j0xon3scpHg8f8h5jYeg7Fs6TSBYdWUYb1bsfBh8TBfiD2eQ5llGvBm5ZwPqsbq66anoSxrE0NWPjcaGqwI+W+zh4g9G5beOd0TxUQnyPr1iumDCwxQqCuSBbhEcXJJBzSSi2rstydLKt+QvbF0npKWtk93pAS0Y4Zm2N+YbN5xzsmLnGWU3JUZvXs+Lh8SYteFfo5Bqzr0glJ56nuyc7XB11fa6I0q2sZyc32jf8AkN/PvHSNtvW1E1IHcmcHerjisqgkdkTK3ejJJNubdSDW6IaCSdq1BAFydq7UxD6qNA3M5hmY/nVJY0Yn9lDVA+JemKwxVNARce6oIufF3IuPlXjH3d67lFgJNz2rm2KYobmbugagKAzMf4R09anUa8gtH+nrgrXfEbLt2ZPHiMS0spWNEW8aylreGW4B7x+QoYSyLUDrbyB3BT1dgU9g9gPiyXlxUaIp7icNiuW9vogNJDfwueXiKphdTtY43tb5iSL9OOCkIiMAp/Z26EaEyYh2kVdQr2CgD4nFyPlcgDx6czpDTjpHclS5ZX2nmGzv5lkR0TB8T8VUt9d8DiT7LhNIOTMNOJboPqxj/q9Pe6PQWgG0Tffa7582tztxO93dz5Rc6SqkFPTi/ruUh2ebkmds7j6BT325cQj4E/hHU/Lny2csr6mTlH5bAty90WjITTwG8h+Z3rsGzPNbXHGFAVQAoFgALAAcgB0FSWiX1REoiURKIlESiJREoiURQW9G68WMUZu5KoskoGo8mHxL5H5EHWovYHDFZVJWSUz9ZnSNhWI7wbsYjBThgDFIpvGynusR1jbxtzQ9OYsdbWVA5MwVTdeM4Y7vXSNizJqCGtvPRfDIMSzfzerb7FWvdff+OYcHGBY5D3cxFo3vpZgfcJ8D3T5XtXHaW9lpIP8AyKE68eeHzN87dY271hRVJ1uSmGq4bCpPaW8EOCxSRyyErJHz1ZkAbuZ7aldXAbn43tmrX0miqnSVK58LMWnHZe4x1eOAJHVnZTfMyJwDjmpb2WGeJchjlhY5wpAkhJ8QL906n3SOZuDUabTFZQu5KYEgfddgRzHMdNwvXwRyBZzvVu1iQ7P7PGsfT2NMqWBuM6L3mtYasCB0rpaXTdLUYB2qdxw7cj1rUVVPUsvqgFvDx/RVJmtqSR4mwv8A1W0NbXNa7VN7W6D4XxC82IIuMunh3T8wfzveimA5psb9/arj2Q7RkbGTRAnhcIuyno4dVU+pUnXrYX5VzvtNEz3dkh+bWsDwsb+C3Oj49TDZnw/RaJjtnSSMSWAAPdysVIW32D3s3euCNQv1ddLQaUgpItUMdrHNwIBwxtlgO/buWc+Nzje64sVu4Z7Rzt/4dPdjQ8zaxLNlFgLmygWHLkAKtfpmKN7paaOz353xtzZZ5niq+Rc7BxwCzHb+Iw8WKkhgB4cbZL5lJLjRtDr711t5c66uhdLNA2Sf5jjhu2b9mPStZO8Mk1W5euFu1SewcNi5hbDIwv8AEISD83K2H31a+na43IJ6VBrmk4XPrfkvbH7sTxMPaBPNJzyoysfnYlgPQVXI/kR91g4kK3VecgvbY+x7seLhJEjI5ojF/wComxPyv6GsCo0hG1n8OVpfs1jYdn6KccRJ+NrrKYxW0tm4JWIitMBdUaNjIT00f3RfroK19PRaW0k4APGrfEtNh1juusovghF7deamY9pYfD4aPETTKVZAIyNbrYd2Ic2Jtcm1z1sAANUaOprKl1NBGb6xuOO9xyAGzYOJON5e1jdZxWdbyb0z7QORAYsMD7pPPzkI5n+AaDz0Ndzo3Q9LoccpJ8c3YObzOO6yqhp6jSJ+D4Yxm45evRVt3I7OCwEmIDJGdcp0kk+11RfL3vTmcp7pJ3a8p6Ny2DqqCjYYaPPa/aeb1bdvWsQQqihEUKqiyqBYADkAOlSWmJvmvSiJREoiURKIlESiJREoiURKIufH4KOaMxyoHRuasLj/ANj5jUUIupNcWnWabFZnvP2VliThmDDormzr6PY5lHgwv5k15EZIXa0Rtw2LZPrYqpmpWM1jscMHD16C+dtdlBWFRA/FKqAVkNmJA5xtyA00Q6DxsLUJe2QyRmxOOGA6lGmqoOR93qWazd4zHH1bpVBiw+LwMx4LSRPzMbDKWH8SN3XGls33V7UmkrW6ldEL/iGfXmO7gn0RJbXoZA9u45+XXZabsPEYvEYaKWQxrnFyiZozzI1YhyLgA2XKR4187ro6GlqXxRXIBwcbO7Ph7b8yg0SWs/A7QvRt2sDKHOJgeOZyfpVzMwA0Bzrm6C5Mg1PO9hXR6K0jSCnbE6Qawzv8PVfDoCw6in5S+s3BRUPZhgmLSPjc8KAk5eGCB/G5zD8BW9bqkawOCw2UjWHM837L0we7MayCHZ0DQZu9JOzuJitxbMb/AEam2kZFybnKtia1rpI9IXjY0Oa0/MRdt/6d5HVjxus0Dk8SrPDsw4Zwhlkl4iFruxIDKQGygklVPEXQknTma5/2h0fFTsjfGLZg8doy5jsWRBIXE3XJiN3pp4ePDPKrsWYR8RlQqGITJY2UlLEg3BP1bk1tqTREJpYyWt1tUE3F73xx28MOpVOlOsVIbs7WXIkU0axOtowRfKWGmUk3ZH5GzHvAggtc22VNWRueYCNV4+7w3t3jm7sVW5n3lMzbZgUkcQMRzVAZGHqqAkVdNVQQfavDec2XgaTkFVZMK3ElaFDHnkL5i+XNmsWLJlcE5r8wDa2oridKVlLNUF4drNIH3cd2BJaQNu6+xZcbHAZKk77bd2gkxw6siLkVjJEChIN795iStiCO7rpzrdaCoNEvi95lDnG5AacR2WB6cOCmKWtqHasIFtpy9dRUXuxuHPijmC3Um5le4j9QT3pT5i48bV08lXLI3UjGo3cPXdZXMpaKiOvKeVk3bB69BWrbfZOxaEwyGTQiTiNkQa3uoAJC8+6L6211JqLHviYWRm18zbHrWPy1PNOZqll9zRgL8fHuVv3Y3GgwmV2+llXkxFlU/wC7TkvqbnzqtrAMdqVWkJZxq/KzY0ZfqrVU1gpREoiURKIlESiJREoiURKIlESiJREoiURR234Imw8jTRLMsas+Vkz6gE6CxN9OmteFTjc5rgWmx33t2rAdl7wY/CqOHIJYx8JHEQeQHvqByspsKxZ9G6JrvtWGN+8Yfp1jpWwqNG6QpyXM/iNzwz6vIlWbZ3amh0nw7KfGJg33q2Uj0ua0tR7ES21qWVrhxw7RcdywBpANOrI0gqdTfDZs478kenSaMrb5uuX5g1pZPZ/S9KbiN3/5N+4rIbUwP2hfc+MhvD7HiEVXmTiCGW4ZeZvlfKvdTLmIPQXFXUtRpCnD2yh4IabXGAPMRjie+90e2N1rWXjHjpZNpvC0rNCkbMpDmyaQ5btfMSxeS4PdIRcpur1OrqppaBjpTclwwIGPzA4W2AC23E3wLUawB+C4sHtlv0dI5xUx4bBIjFmSUoAiqOHchbsTa4YqhUt3gbZslZWirZEMARiMLDP7wAJsLZEXdlhZQDGlpKkMPtfALGjzTYdpiiF2bWQkDU5XvIut7KdRyrVTU2lqmRwY2QtubZntGB58lYHxMGJAXNje0nBILR8SW2lkjKj73y6el6yaf2O0nKbvAYP6j5XVb66Fu1VvHdpOKluMNCsY+sfpG+8gIp9Qa3kPsjQ0+NXMXHcMPM9yjFJVVOFPGTx2deA7VLdlymfGy+22xEhjDIZBn4eVugtlS+foPhNbZjaVgDKaPVaO3nWTUUdVSRXmf8xxaD371sdTWvSiJREoiURKIlESiJREoiURKIlESiJREoiURKIlESiKE2vuphMSS0kQznm6Eo59Sts39V6iWg5rJgq54Ps3Ed3Vksy3s3RSGcRqMRKuUHMcI84uSdA8SgCwGuhPeHnWJLy0RBgaTv8AiDf3v0DitkNMcoNWoja4cR+/cuf/AOl2JZA4jQZhfKJWVh4Aq6gKfLpWbHU1bQPi6DYqlx0TJ80Jb/af18FGz9m2LB1w839qFvyarxpCrG49Cj7loh2Ike31zFcj9nuIGhw82n+6BH4aV79JVP4Wrz6O0Zsnd1fovtOz7Ek/s89/5YX8WoNI1Iya0eudBo7Re2Z3V/1Xfg+zLFtzgdR4vJEB9ym/4VB1dVu2gdH7qQptDR/jd2f4rox/Z9LhlVpYwVN9YY5cUwOlgUCgi4ub3tpYkEi+FUzVZGBLr7NbV8PBWx1ej4fsoBznHz71a9z9ycPNDxJhiCQxXI6Ph1sDowWyyWII5sRe41tevIY7sBe2x2i97KM+mal/wtIaP6Rbz7LK/wCAwEUKZIY0jXnlRQov46cz51krVOc5x1nG54rpoopREoiURKIlESiJREoiURKIlESiJREoiURKIlESiJREoiURKIlESiJREoiURKIlESiJREoiURKIlESiJREoiUR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8" name="7 Rectángulo"/>
          <p:cNvSpPr/>
          <p:nvPr/>
        </p:nvSpPr>
        <p:spPr>
          <a:xfrm>
            <a:off x="307973" y="548680"/>
            <a:ext cx="8584505" cy="769441"/>
          </a:xfrm>
          <a:prstGeom prst="rect">
            <a:avLst/>
          </a:prstGeom>
          <a:noFill/>
        </p:spPr>
        <p:txBody>
          <a:bodyPr wrap="square" lIns="91440" tIns="45720" rIns="91440" bIns="45720">
            <a:spAutoFit/>
          </a:bodyPr>
          <a:lstStyle/>
          <a:p>
            <a:pPr algn="ctr"/>
            <a:r>
              <a:rPr lang="es-EC"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rPr>
              <a:t>SUMARIO</a:t>
            </a:r>
            <a:endParaRPr lang="es-EC"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nstantia" panose="02030602050306030303" pitchFamily="18" charset="0"/>
            </a:endParaRPr>
          </a:p>
        </p:txBody>
      </p:sp>
      <p:graphicFrame>
        <p:nvGraphicFramePr>
          <p:cNvPr id="4" name="3 Diagrama"/>
          <p:cNvGraphicFramePr/>
          <p:nvPr>
            <p:extLst>
              <p:ext uri="{D42A27DB-BD31-4B8C-83A1-F6EECF244321}">
                <p14:modId xmlns:p14="http://schemas.microsoft.com/office/powerpoint/2010/main" val="769349216"/>
              </p:ext>
            </p:extLst>
          </p:nvPr>
        </p:nvGraphicFramePr>
        <p:xfrm>
          <a:off x="484411" y="1412776"/>
          <a:ext cx="7920878" cy="5130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52244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4" name="3 CuadroTexto"/>
          <p:cNvSpPr txBox="1"/>
          <p:nvPr/>
        </p:nvSpPr>
        <p:spPr>
          <a:xfrm>
            <a:off x="2830240" y="2132856"/>
            <a:ext cx="3528392" cy="461665"/>
          </a:xfrm>
          <a:prstGeom prst="rect">
            <a:avLst/>
          </a:prstGeom>
          <a:noFill/>
        </p:spPr>
        <p:txBody>
          <a:bodyPr wrap="square" rtlCol="0">
            <a:spAutoFit/>
          </a:bodyPr>
          <a:lstStyle/>
          <a:p>
            <a:pPr algn="ctr"/>
            <a:r>
              <a:rPr lang="es-EC" sz="2400" b="1" dirty="0" smtClean="0"/>
              <a:t>EQUILIBRIO CON OBJETO</a:t>
            </a:r>
            <a:endParaRPr lang="es-ES" sz="2400" b="1" dirty="0"/>
          </a:p>
        </p:txBody>
      </p:sp>
      <p:graphicFrame>
        <p:nvGraphicFramePr>
          <p:cNvPr id="5" name="4 Gráfico"/>
          <p:cNvGraphicFramePr/>
          <p:nvPr>
            <p:extLst>
              <p:ext uri="{D42A27DB-BD31-4B8C-83A1-F6EECF244321}">
                <p14:modId xmlns:p14="http://schemas.microsoft.com/office/powerpoint/2010/main" val="1498132653"/>
              </p:ext>
            </p:extLst>
          </p:nvPr>
        </p:nvGraphicFramePr>
        <p:xfrm>
          <a:off x="683568" y="2780928"/>
          <a:ext cx="3339455" cy="22814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2145714744"/>
              </p:ext>
            </p:extLst>
          </p:nvPr>
        </p:nvGraphicFramePr>
        <p:xfrm>
          <a:off x="5076056" y="2780928"/>
          <a:ext cx="3555479"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544240" y="5103674"/>
            <a:ext cx="3739728" cy="1384995"/>
          </a:xfrm>
          <a:prstGeom prst="rect">
            <a:avLst/>
          </a:prstGeom>
        </p:spPr>
        <p:txBody>
          <a:bodyPr wrap="square">
            <a:spAutoFit/>
          </a:bodyPr>
          <a:lstStyle/>
          <a:p>
            <a:pPr algn="just"/>
            <a:r>
              <a:rPr lang="es-ES" sz="1400" b="1" dirty="0"/>
              <a:t>Análisis e interpretación:</a:t>
            </a:r>
            <a:r>
              <a:rPr lang="es-ES" sz="1400" dirty="0"/>
              <a:t> Se puede observar en cuanto al equilibrio con objeto desde el aspecto global que el grupo 3 presenta los mayores avances con un 11%, mientras que el grupo 1 muestra los menores avances con un 1%.</a:t>
            </a:r>
          </a:p>
        </p:txBody>
      </p:sp>
      <p:sp>
        <p:nvSpPr>
          <p:cNvPr id="7" name="6 Rectángulo"/>
          <p:cNvSpPr/>
          <p:nvPr/>
        </p:nvSpPr>
        <p:spPr>
          <a:xfrm>
            <a:off x="5076056" y="5103674"/>
            <a:ext cx="3888432" cy="738664"/>
          </a:xfrm>
          <a:prstGeom prst="rect">
            <a:avLst/>
          </a:prstGeom>
        </p:spPr>
        <p:txBody>
          <a:bodyPr wrap="square">
            <a:spAutoFit/>
          </a:bodyPr>
          <a:lstStyle/>
          <a:p>
            <a:pPr algn="just"/>
            <a:r>
              <a:rPr lang="es-ES" sz="1400" b="1" dirty="0"/>
              <a:t>Análisis e interpretación:</a:t>
            </a:r>
            <a:r>
              <a:rPr lang="es-ES" sz="1400" dirty="0"/>
              <a:t> Se puede observar en cuanto al equilibrio con objeto desde el aspecto global que la muestra presenta un avance del 6%.</a:t>
            </a:r>
          </a:p>
        </p:txBody>
      </p:sp>
    </p:spTree>
    <p:extLst>
      <p:ext uri="{BB962C8B-B14F-4D97-AF65-F5344CB8AC3E}">
        <p14:creationId xmlns:p14="http://schemas.microsoft.com/office/powerpoint/2010/main" val="3272202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Graphic spid="6" grpId="0">
        <p:bldAsOne/>
      </p:bldGraphic>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5" name="4 Gráfico"/>
          <p:cNvGraphicFramePr/>
          <p:nvPr>
            <p:extLst>
              <p:ext uri="{D42A27DB-BD31-4B8C-83A1-F6EECF244321}">
                <p14:modId xmlns:p14="http://schemas.microsoft.com/office/powerpoint/2010/main" val="3811588416"/>
              </p:ext>
            </p:extLst>
          </p:nvPr>
        </p:nvGraphicFramePr>
        <p:xfrm>
          <a:off x="683568" y="2420888"/>
          <a:ext cx="3672408"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1211633326"/>
              </p:ext>
            </p:extLst>
          </p:nvPr>
        </p:nvGraphicFramePr>
        <p:xfrm>
          <a:off x="5004049" y="2492896"/>
          <a:ext cx="3528391" cy="2520280"/>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611560" y="4941168"/>
            <a:ext cx="3816424" cy="1169551"/>
          </a:xfrm>
          <a:prstGeom prst="rect">
            <a:avLst/>
          </a:prstGeom>
        </p:spPr>
        <p:txBody>
          <a:bodyPr wrap="square">
            <a:spAutoFit/>
          </a:bodyPr>
          <a:lstStyle/>
          <a:p>
            <a:pPr algn="just"/>
            <a:r>
              <a:rPr lang="es-ES" sz="1400" b="1" dirty="0"/>
              <a:t>Análisis e interpretación:</a:t>
            </a:r>
            <a:r>
              <a:rPr lang="es-ES" sz="1400" dirty="0"/>
              <a:t> Se puede observar en cuanto al equilibrio con objeto desde el aspecto global por género que el grupo masculino presenta mayores avances con un 7%, mientras que el grupo femenino presenta un 4%.</a:t>
            </a:r>
          </a:p>
        </p:txBody>
      </p:sp>
      <p:sp>
        <p:nvSpPr>
          <p:cNvPr id="7" name="6 Rectángulo"/>
          <p:cNvSpPr/>
          <p:nvPr/>
        </p:nvSpPr>
        <p:spPr>
          <a:xfrm>
            <a:off x="5004048" y="4954206"/>
            <a:ext cx="3888432" cy="1427122"/>
          </a:xfrm>
          <a:prstGeom prst="rect">
            <a:avLst/>
          </a:prstGeom>
        </p:spPr>
        <p:txBody>
          <a:bodyPr wrap="square">
            <a:spAutoFit/>
          </a:bodyPr>
          <a:lstStyle/>
          <a:p>
            <a:pPr algn="just"/>
            <a:r>
              <a:rPr lang="es-ES" sz="1400" b="1" dirty="0"/>
              <a:t>Análisis e interpretación:</a:t>
            </a:r>
            <a:r>
              <a:rPr lang="es-ES" sz="1400" dirty="0"/>
              <a:t> Se puede observar en cuanto al equilibrio con objeto desde el aspecto global por nivel de sordera que el grupo con sordera severa es el que muestra mayores avances con un 10%, mientras que el grupo con sordera profunda presenta un avance del 7%.</a:t>
            </a:r>
          </a:p>
        </p:txBody>
      </p:sp>
    </p:spTree>
    <p:extLst>
      <p:ext uri="{BB962C8B-B14F-4D97-AF65-F5344CB8AC3E}">
        <p14:creationId xmlns:p14="http://schemas.microsoft.com/office/powerpoint/2010/main" val="1765734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Graphic spid="6" grpId="0">
        <p:bldAsOne/>
      </p:bldGraphic>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4" name="3 CuadroTexto"/>
          <p:cNvSpPr txBox="1"/>
          <p:nvPr/>
        </p:nvSpPr>
        <p:spPr>
          <a:xfrm>
            <a:off x="2830240" y="2132856"/>
            <a:ext cx="3528392" cy="461665"/>
          </a:xfrm>
          <a:prstGeom prst="rect">
            <a:avLst/>
          </a:prstGeom>
          <a:noFill/>
        </p:spPr>
        <p:txBody>
          <a:bodyPr wrap="square" rtlCol="0">
            <a:spAutoFit/>
          </a:bodyPr>
          <a:lstStyle/>
          <a:p>
            <a:pPr algn="ctr"/>
            <a:r>
              <a:rPr lang="es-EC" sz="2400" b="1" dirty="0" smtClean="0"/>
              <a:t>ORIENTACIÓN ESPACIAL</a:t>
            </a:r>
            <a:endParaRPr lang="es-ES" sz="2400" b="1" dirty="0"/>
          </a:p>
        </p:txBody>
      </p:sp>
      <p:graphicFrame>
        <p:nvGraphicFramePr>
          <p:cNvPr id="5" name="4 Gráfico"/>
          <p:cNvGraphicFramePr/>
          <p:nvPr>
            <p:extLst>
              <p:ext uri="{D42A27DB-BD31-4B8C-83A1-F6EECF244321}">
                <p14:modId xmlns:p14="http://schemas.microsoft.com/office/powerpoint/2010/main" val="2698042365"/>
              </p:ext>
            </p:extLst>
          </p:nvPr>
        </p:nvGraphicFramePr>
        <p:xfrm>
          <a:off x="395536" y="2744927"/>
          <a:ext cx="3528392" cy="2408312"/>
        </p:xfrm>
        <a:graphic>
          <a:graphicData uri="http://schemas.openxmlformats.org/drawingml/2006/chart">
            <c:chart xmlns:c="http://schemas.openxmlformats.org/drawingml/2006/chart" xmlns:r="http://schemas.openxmlformats.org/officeDocument/2006/relationships" r:id="rId2"/>
          </a:graphicData>
        </a:graphic>
      </p:graphicFrame>
      <p:sp>
        <p:nvSpPr>
          <p:cNvPr id="2" name="1 Rectángulo"/>
          <p:cNvSpPr/>
          <p:nvPr/>
        </p:nvSpPr>
        <p:spPr>
          <a:xfrm>
            <a:off x="395536" y="5140911"/>
            <a:ext cx="3672408" cy="1384995"/>
          </a:xfrm>
          <a:prstGeom prst="rect">
            <a:avLst/>
          </a:prstGeom>
        </p:spPr>
        <p:txBody>
          <a:bodyPr wrap="square">
            <a:spAutoFit/>
          </a:bodyPr>
          <a:lstStyle/>
          <a:p>
            <a:pPr algn="just"/>
            <a:r>
              <a:rPr lang="es-ES" sz="1400" b="1" dirty="0"/>
              <a:t>Análisis e interpretación:</a:t>
            </a:r>
            <a:r>
              <a:rPr lang="es-ES" sz="1400" dirty="0"/>
              <a:t> Se puede observar que en cuanto a la orientación espacial desde el aspecto global el grupo 4 presenta los mayores avances con un 15%, mientras que el grupo 1 presenta un avance del 10% siendo el grupo con menor desempeño.</a:t>
            </a:r>
          </a:p>
        </p:txBody>
      </p:sp>
      <p:graphicFrame>
        <p:nvGraphicFramePr>
          <p:cNvPr id="6" name="5 Gráfico"/>
          <p:cNvGraphicFramePr/>
          <p:nvPr>
            <p:extLst>
              <p:ext uri="{D42A27DB-BD31-4B8C-83A1-F6EECF244321}">
                <p14:modId xmlns:p14="http://schemas.microsoft.com/office/powerpoint/2010/main" val="3209829989"/>
              </p:ext>
            </p:extLst>
          </p:nvPr>
        </p:nvGraphicFramePr>
        <p:xfrm>
          <a:off x="5076056" y="2911292"/>
          <a:ext cx="3536429" cy="2195339"/>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5148064" y="5140910"/>
            <a:ext cx="3600400" cy="954107"/>
          </a:xfrm>
          <a:prstGeom prst="rect">
            <a:avLst/>
          </a:prstGeom>
        </p:spPr>
        <p:txBody>
          <a:bodyPr wrap="square">
            <a:spAutoFit/>
          </a:bodyPr>
          <a:lstStyle/>
          <a:p>
            <a:pPr algn="just"/>
            <a:r>
              <a:rPr lang="es-ES" sz="1400" b="1" dirty="0"/>
              <a:t>Análisis e interpretación:</a:t>
            </a:r>
            <a:r>
              <a:rPr lang="es-ES" sz="1400" dirty="0"/>
              <a:t> Se puede observar que en cuanto a la orientación espacial desde el aspecto global la muestra presenta un avance del 13%.</a:t>
            </a:r>
          </a:p>
        </p:txBody>
      </p:sp>
    </p:spTree>
    <p:extLst>
      <p:ext uri="{BB962C8B-B14F-4D97-AF65-F5344CB8AC3E}">
        <p14:creationId xmlns:p14="http://schemas.microsoft.com/office/powerpoint/2010/main" val="1765734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P spid="2" grpId="0"/>
      <p:bldGraphic spid="6" grpId="0">
        <p:bldAsOne/>
      </p:bldGraphic>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rPr>
              <a:t>RESULTADOS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5" name="4 Gráfico"/>
          <p:cNvGraphicFramePr/>
          <p:nvPr>
            <p:extLst>
              <p:ext uri="{D42A27DB-BD31-4B8C-83A1-F6EECF244321}">
                <p14:modId xmlns:p14="http://schemas.microsoft.com/office/powerpoint/2010/main" val="1031936494"/>
              </p:ext>
            </p:extLst>
          </p:nvPr>
        </p:nvGraphicFramePr>
        <p:xfrm>
          <a:off x="683568" y="2420888"/>
          <a:ext cx="3600400"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2913570654"/>
              </p:ext>
            </p:extLst>
          </p:nvPr>
        </p:nvGraphicFramePr>
        <p:xfrm>
          <a:off x="5148064" y="2564904"/>
          <a:ext cx="3454896" cy="2376264"/>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539552" y="5013176"/>
            <a:ext cx="3960440" cy="1440160"/>
          </a:xfrm>
          <a:prstGeom prst="rect">
            <a:avLst/>
          </a:prstGeom>
        </p:spPr>
        <p:txBody>
          <a:bodyPr wrap="square">
            <a:spAutoFit/>
          </a:bodyPr>
          <a:lstStyle/>
          <a:p>
            <a:pPr algn="just"/>
            <a:r>
              <a:rPr lang="es-ES" sz="1400" b="1" dirty="0"/>
              <a:t>Análisis e interpretación:</a:t>
            </a:r>
            <a:r>
              <a:rPr lang="es-ES" sz="1400" dirty="0"/>
              <a:t> Se puede observar que en cuanto a la orientación espacial desde el aspecto global por género que el grupo masculino es el que muestra mayores avances con un 14%, mientras que el grupo femenino presenta un avance del 13%.</a:t>
            </a:r>
          </a:p>
        </p:txBody>
      </p:sp>
      <p:sp>
        <p:nvSpPr>
          <p:cNvPr id="7" name="6 Rectángulo"/>
          <p:cNvSpPr/>
          <p:nvPr/>
        </p:nvSpPr>
        <p:spPr>
          <a:xfrm>
            <a:off x="5004048" y="4988114"/>
            <a:ext cx="3960440" cy="1384995"/>
          </a:xfrm>
          <a:prstGeom prst="rect">
            <a:avLst/>
          </a:prstGeom>
        </p:spPr>
        <p:txBody>
          <a:bodyPr wrap="square">
            <a:spAutoFit/>
          </a:bodyPr>
          <a:lstStyle/>
          <a:p>
            <a:pPr algn="just"/>
            <a:r>
              <a:rPr lang="es-ES" sz="1400" b="1" dirty="0"/>
              <a:t>Análisis e interpretación:</a:t>
            </a:r>
            <a:r>
              <a:rPr lang="es-ES" sz="1400" dirty="0"/>
              <a:t> Se puede observar que en cuanto a la orientación espacial desde el aspecto global por nivel de sordera que el grupo de sordera profunda muestra mayores avances con un 15%, mientras que el g</a:t>
            </a:r>
            <a:r>
              <a:rPr lang="es-ES" sz="1400" dirty="0" smtClean="0"/>
              <a:t>rupo </a:t>
            </a:r>
            <a:r>
              <a:rPr lang="es-ES" sz="1400" dirty="0"/>
              <a:t>con sordera severa presenta un avance del 13%.</a:t>
            </a:r>
          </a:p>
        </p:txBody>
      </p:sp>
    </p:spTree>
    <p:extLst>
      <p:ext uri="{BB962C8B-B14F-4D97-AF65-F5344CB8AC3E}">
        <p14:creationId xmlns:p14="http://schemas.microsoft.com/office/powerpoint/2010/main" val="1765734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Graphic spid="6" grpId="0">
        <p:bldAsOne/>
      </p:bldGraphic>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CONCLUSIONES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2" name="1 Diagrama"/>
          <p:cNvGraphicFramePr/>
          <p:nvPr>
            <p:extLst>
              <p:ext uri="{D42A27DB-BD31-4B8C-83A1-F6EECF244321}">
                <p14:modId xmlns:p14="http://schemas.microsoft.com/office/powerpoint/2010/main" val="973104971"/>
              </p:ext>
            </p:extLst>
          </p:nvPr>
        </p:nvGraphicFramePr>
        <p:xfrm>
          <a:off x="611560" y="2564904"/>
          <a:ext cx="83529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82494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CONCLUSIONES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982503126"/>
              </p:ext>
            </p:extLst>
          </p:nvPr>
        </p:nvGraphicFramePr>
        <p:xfrm>
          <a:off x="539552" y="2492896"/>
          <a:ext cx="83529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0096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RECOMENDACIONES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3632624588"/>
              </p:ext>
            </p:extLst>
          </p:nvPr>
        </p:nvGraphicFramePr>
        <p:xfrm>
          <a:off x="611560" y="2492896"/>
          <a:ext cx="83529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2202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RECOMENDACIONES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2311100472"/>
              </p:ext>
            </p:extLst>
          </p:nvPr>
        </p:nvGraphicFramePr>
        <p:xfrm>
          <a:off x="611560" y="2492896"/>
          <a:ext cx="83529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45560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m1.paperblog.com/i/296/2961570/dar-gracias-L-l7hZy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5592"/>
            <a:ext cx="9181021"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78826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971600" y="404664"/>
            <a:ext cx="7024744" cy="1143000"/>
          </a:xfrm>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JUSTIFICACIÓN</a:t>
            </a:r>
          </a:p>
        </p:txBody>
      </p:sp>
      <p:graphicFrame>
        <p:nvGraphicFramePr>
          <p:cNvPr id="9" name="8 Diagrama"/>
          <p:cNvGraphicFramePr/>
          <p:nvPr>
            <p:extLst>
              <p:ext uri="{D42A27DB-BD31-4B8C-83A1-F6EECF244321}">
                <p14:modId xmlns:p14="http://schemas.microsoft.com/office/powerpoint/2010/main" val="3888328071"/>
              </p:ext>
            </p:extLst>
          </p:nvPr>
        </p:nvGraphicFramePr>
        <p:xfrm>
          <a:off x="467544" y="2342859"/>
          <a:ext cx="8424936" cy="4360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54942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OBJETIVO</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2" name="1 Multidocumento"/>
          <p:cNvSpPr/>
          <p:nvPr/>
        </p:nvSpPr>
        <p:spPr>
          <a:xfrm>
            <a:off x="1405136" y="2996952"/>
            <a:ext cx="6840760" cy="2592288"/>
          </a:xfrm>
          <a:prstGeom prst="flowChartMultidocumen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S" sz="2400" dirty="0" smtClean="0"/>
              <a:t>Analizar la incidencia de un programa de actividades propioceptivas en el equilibrio y orientación espacial de niños y jóvenes con discapacidad auditiva</a:t>
            </a:r>
            <a:endParaRPr lang="es-ES" sz="2400" dirty="0"/>
          </a:p>
        </p:txBody>
      </p:sp>
    </p:spTree>
    <p:extLst>
      <p:ext uri="{BB962C8B-B14F-4D97-AF65-F5344CB8AC3E}">
        <p14:creationId xmlns:p14="http://schemas.microsoft.com/office/powerpoint/2010/main" val="5507618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OBJETIVOS ESPECÍFICOS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5" name="4 Diagrama"/>
          <p:cNvGraphicFramePr/>
          <p:nvPr>
            <p:extLst>
              <p:ext uri="{D42A27DB-BD31-4B8C-83A1-F6EECF244321}">
                <p14:modId xmlns:p14="http://schemas.microsoft.com/office/powerpoint/2010/main" val="2363974081"/>
              </p:ext>
            </p:extLst>
          </p:nvPr>
        </p:nvGraphicFramePr>
        <p:xfrm>
          <a:off x="467544" y="2342859"/>
          <a:ext cx="8424936" cy="4360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7182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OBJETIVOS ESPECÍFICOS</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5" name="4 Diagrama"/>
          <p:cNvGraphicFramePr/>
          <p:nvPr>
            <p:extLst>
              <p:ext uri="{D42A27DB-BD31-4B8C-83A1-F6EECF244321}">
                <p14:modId xmlns:p14="http://schemas.microsoft.com/office/powerpoint/2010/main" val="2339392243"/>
              </p:ext>
            </p:extLst>
          </p:nvPr>
        </p:nvGraphicFramePr>
        <p:xfrm>
          <a:off x="467544" y="2492896"/>
          <a:ext cx="8424936" cy="4210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412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FORMULACIÓN DEL PROBLEMA</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sp>
        <p:nvSpPr>
          <p:cNvPr id="2" name="1 Multidocumento"/>
          <p:cNvSpPr/>
          <p:nvPr/>
        </p:nvSpPr>
        <p:spPr>
          <a:xfrm>
            <a:off x="1405136" y="2996952"/>
            <a:ext cx="6840760" cy="2592288"/>
          </a:xfrm>
          <a:prstGeom prst="flowChartMultidocumen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ES" sz="2400" dirty="0"/>
              <a:t>¿Cómo incide un programa de actividades propioceptivas direccionado al equilibrio y orientación espacial según diferentes edades en personas con discapacidad auditiva?</a:t>
            </a:r>
          </a:p>
        </p:txBody>
      </p:sp>
    </p:spTree>
    <p:extLst>
      <p:ext uri="{BB962C8B-B14F-4D97-AF65-F5344CB8AC3E}">
        <p14:creationId xmlns:p14="http://schemas.microsoft.com/office/powerpoint/2010/main" val="21753611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smtClean="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rPr>
              <a:t>MARCO TEÓRICO</a:t>
            </a:r>
            <a:endParaRPr lang="es-ES" dirty="0">
              <a:ln w="18415" cmpd="sng">
                <a:solidFill>
                  <a:srgbClr val="FFFFFF"/>
                </a:solidFill>
                <a:prstDash val="solid"/>
              </a:ln>
              <a:effectLst>
                <a:outerShdw blurRad="63500" dir="3600000" algn="tl" rotWithShape="0">
                  <a:srgbClr val="000000">
                    <a:alpha val="70000"/>
                  </a:srgbClr>
                </a:outerShdw>
              </a:effectLst>
              <a:latin typeface="Constantia" panose="02030602050306030303" pitchFamily="18" charset="0"/>
              <a:ea typeface="+mn-ea"/>
              <a:cs typeface="+mn-cs"/>
            </a:endParaRPr>
          </a:p>
        </p:txBody>
      </p:sp>
      <p:graphicFrame>
        <p:nvGraphicFramePr>
          <p:cNvPr id="4" name="3 Diagrama"/>
          <p:cNvGraphicFramePr/>
          <p:nvPr>
            <p:extLst>
              <p:ext uri="{D42A27DB-BD31-4B8C-83A1-F6EECF244321}">
                <p14:modId xmlns:p14="http://schemas.microsoft.com/office/powerpoint/2010/main" val="4117201940"/>
              </p:ext>
            </p:extLst>
          </p:nvPr>
        </p:nvGraphicFramePr>
        <p:xfrm>
          <a:off x="1475656" y="2060848"/>
          <a:ext cx="6624736"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35549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2083</TotalTime>
  <Words>2341</Words>
  <Application>Microsoft Office PowerPoint</Application>
  <PresentationFormat>Presentación en pantalla (4:3)</PresentationFormat>
  <Paragraphs>203</Paragraphs>
  <Slides>38</Slides>
  <Notes>0</Notes>
  <HiddenSlides>0</HiddenSlides>
  <MMClips>4</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Forma de onda</vt:lpstr>
      <vt:lpstr>Presentación de PowerPoint</vt:lpstr>
      <vt:lpstr>Presentación de PowerPoint</vt:lpstr>
      <vt:lpstr>Presentación de PowerPoint</vt:lpstr>
      <vt:lpstr>JUSTIFICACIÓN</vt:lpstr>
      <vt:lpstr>OBJETIVO</vt:lpstr>
      <vt:lpstr>OBJETIVOS ESPECÍFICOS</vt:lpstr>
      <vt:lpstr>OBJETIVOS ESPECÍFICOS</vt:lpstr>
      <vt:lpstr>FORMULACIÓN DEL PROBLEMA</vt:lpstr>
      <vt:lpstr>MARCO TEÓRICO</vt:lpstr>
      <vt:lpstr>DISCAPACIDAD AUDITIVA</vt:lpstr>
      <vt:lpstr>DISCAPACIDAD AUDITIVA</vt:lpstr>
      <vt:lpstr>EQUILIBRIO</vt:lpstr>
      <vt:lpstr>ORIENTACIÓN ESPACIAL</vt:lpstr>
      <vt:lpstr>EL EQUILIBRIO Y LA ORIENTACIÓN ESPACIAL EN SORDOS </vt:lpstr>
      <vt:lpstr>PROPIOCEPCIÓN</vt:lpstr>
      <vt:lpstr>Presentación de PowerPoint</vt:lpstr>
      <vt:lpstr>MÉTODO</vt:lpstr>
      <vt:lpstr>POBLACIÓN</vt:lpstr>
      <vt:lpstr>GRUPOS DE ESTUDIO</vt:lpstr>
      <vt:lpstr>OPERACIONALIZACIÓN DE VARIABLES</vt:lpstr>
      <vt:lpstr>TÉCNICAS DE INVESTIGACIÓN</vt:lpstr>
      <vt:lpstr>INSTRUMENTOS</vt:lpstr>
      <vt:lpstr>INSTRUMENTOS</vt:lpstr>
      <vt:lpstr>PROGRAMA PROPIOCEPTIVO</vt:lpstr>
      <vt:lpstr>MATERIALES</vt:lpstr>
      <vt:lpstr>RESULTADOS</vt:lpstr>
      <vt:lpstr>RESULTADOS</vt:lpstr>
      <vt:lpstr>RESULTADOS</vt:lpstr>
      <vt:lpstr>RESULTADOS</vt:lpstr>
      <vt:lpstr>RESULTADOS</vt:lpstr>
      <vt:lpstr>RESULTADOS</vt:lpstr>
      <vt:lpstr>RESULTADOS</vt:lpstr>
      <vt:lpstr>RESULTADOS</vt:lpstr>
      <vt:lpstr>CONCLUSIONES</vt:lpstr>
      <vt:lpstr>CONCLUSIONES</vt:lpstr>
      <vt:lpstr>RECOMENDACIONES</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actividades propioceptivas en personas sordas y su influencia en el equilibrio y orientación espacial según su faja etárea</dc:title>
  <dc:creator>Chyvi</dc:creator>
  <cp:lastModifiedBy>Chyvi</cp:lastModifiedBy>
  <cp:revision>91</cp:revision>
  <dcterms:created xsi:type="dcterms:W3CDTF">2015-11-03T14:36:35Z</dcterms:created>
  <dcterms:modified xsi:type="dcterms:W3CDTF">2015-12-14T05:50:18Z</dcterms:modified>
</cp:coreProperties>
</file>