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67"/>
  </p:notesMasterIdLst>
  <p:handoutMasterIdLst>
    <p:handoutMasterId r:id="rId68"/>
  </p:handoutMasterIdLst>
  <p:sldIdLst>
    <p:sldId id="256" r:id="rId3"/>
    <p:sldId id="267" r:id="rId4"/>
    <p:sldId id="282" r:id="rId5"/>
    <p:sldId id="268" r:id="rId6"/>
    <p:sldId id="269" r:id="rId7"/>
    <p:sldId id="283" r:id="rId8"/>
    <p:sldId id="317" r:id="rId9"/>
    <p:sldId id="318" r:id="rId10"/>
    <p:sldId id="319" r:id="rId11"/>
    <p:sldId id="354" r:id="rId12"/>
    <p:sldId id="355" r:id="rId13"/>
    <p:sldId id="356" r:id="rId14"/>
    <p:sldId id="357" r:id="rId15"/>
    <p:sldId id="358" r:id="rId16"/>
    <p:sldId id="359" r:id="rId17"/>
    <p:sldId id="360" r:id="rId18"/>
    <p:sldId id="361" r:id="rId19"/>
    <p:sldId id="362" r:id="rId20"/>
    <p:sldId id="363" r:id="rId21"/>
    <p:sldId id="364" r:id="rId22"/>
    <p:sldId id="365" r:id="rId23"/>
    <p:sldId id="331" r:id="rId24"/>
    <p:sldId id="334" r:id="rId25"/>
    <p:sldId id="333" r:id="rId26"/>
    <p:sldId id="332" r:id="rId27"/>
    <p:sldId id="335" r:id="rId28"/>
    <p:sldId id="336" r:id="rId29"/>
    <p:sldId id="366" r:id="rId30"/>
    <p:sldId id="367" r:id="rId31"/>
    <p:sldId id="368" r:id="rId32"/>
    <p:sldId id="369" r:id="rId33"/>
    <p:sldId id="370" r:id="rId34"/>
    <p:sldId id="371" r:id="rId35"/>
    <p:sldId id="372" r:id="rId36"/>
    <p:sldId id="373" r:id="rId37"/>
    <p:sldId id="374" r:id="rId38"/>
    <p:sldId id="375" r:id="rId39"/>
    <p:sldId id="376" r:id="rId40"/>
    <p:sldId id="377" r:id="rId41"/>
    <p:sldId id="378" r:id="rId42"/>
    <p:sldId id="337" r:id="rId43"/>
    <p:sldId id="338" r:id="rId44"/>
    <p:sldId id="339" r:id="rId45"/>
    <p:sldId id="340" r:id="rId46"/>
    <p:sldId id="342" r:id="rId47"/>
    <p:sldId id="341" r:id="rId48"/>
    <p:sldId id="343" r:id="rId49"/>
    <p:sldId id="344" r:id="rId50"/>
    <p:sldId id="345" r:id="rId51"/>
    <p:sldId id="346" r:id="rId52"/>
    <p:sldId id="347" r:id="rId53"/>
    <p:sldId id="348" r:id="rId54"/>
    <p:sldId id="349" r:id="rId55"/>
    <p:sldId id="350" r:id="rId56"/>
    <p:sldId id="351" r:id="rId57"/>
    <p:sldId id="352" r:id="rId58"/>
    <p:sldId id="353" r:id="rId59"/>
    <p:sldId id="382" r:id="rId60"/>
    <p:sldId id="383" r:id="rId61"/>
    <p:sldId id="384" r:id="rId62"/>
    <p:sldId id="385" r:id="rId63"/>
    <p:sldId id="379" r:id="rId64"/>
    <p:sldId id="380" r:id="rId65"/>
    <p:sldId id="381" r:id="rId66"/>
  </p:sldIdLst>
  <p:sldSz cx="9144000" cy="6858000" type="screen4x3"/>
  <p:notesSz cx="9144000" cy="6858000"/>
  <p:custDataLst>
    <p:tags r:id="rId69"/>
  </p:custDataLst>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pos="3120">
          <p15:clr>
            <a:srgbClr val="A4A3A4"/>
          </p15:clr>
        </p15:guide>
        <p15:guide id="4" orient="horz" pos="1800">
          <p15:clr>
            <a:srgbClr val="A4A3A4"/>
          </p15:clr>
        </p15:guide>
        <p15:guide id="5" pos="26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52" autoAdjust="0"/>
    <p:restoredTop sz="93250" autoAdjust="0"/>
  </p:normalViewPr>
  <p:slideViewPr>
    <p:cSldViewPr>
      <p:cViewPr varScale="1">
        <p:scale>
          <a:sx n="74" d="100"/>
          <a:sy n="74" d="100"/>
        </p:scale>
        <p:origin x="-1170" y="-90"/>
      </p:cViewPr>
      <p:guideLst>
        <p:guide orient="horz" pos="2592"/>
        <p:guide orient="horz" pos="2160"/>
        <p:guide pos="2880"/>
        <p:guide pos="3120"/>
        <p:guide pos="2658"/>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CB9964DC-5E01-4879-9733-CDEE2AB1D1F7}">
      <dgm:prSet phldrT="[Texto]"/>
      <dgm:spPr/>
      <dgm:t>
        <a:bodyPr/>
        <a:lstStyle/>
        <a:p>
          <a:r>
            <a:rPr lang="es-EC" noProof="0" dirty="0" smtClean="0"/>
            <a:t>Temario</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r>
            <a:rPr lang="es-ES" sz="2000" dirty="0" smtClean="0"/>
            <a:t>Planta de Tratamiento Puengasí</a:t>
          </a:r>
          <a:endParaRPr lang="es-ES" sz="20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custT="1"/>
      <dgm:spPr/>
      <dgm:t>
        <a:bodyPr/>
        <a:lstStyle/>
        <a:p>
          <a:r>
            <a:rPr lang="es-ES" sz="2000" dirty="0" smtClean="0"/>
            <a:t>Requerimientos</a:t>
          </a:r>
          <a:endParaRPr lang="es-ES" sz="200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4888119B-4460-4856-B734-0AC31AC71F78}">
      <dgm:prSet phldrT="[Texto]" custT="1"/>
      <dgm:spPr/>
      <dgm:t>
        <a:bodyPr/>
        <a:lstStyle/>
        <a:p>
          <a:r>
            <a:rPr lang="es-EC" sz="2000" noProof="0" dirty="0" smtClean="0"/>
            <a:t>Desarrollo</a:t>
          </a:r>
          <a:endParaRPr lang="es-EC" sz="2000" noProof="0" dirty="0"/>
        </a:p>
      </dgm:t>
    </dgm:pt>
    <dgm:pt modelId="{0E6EAE7D-5720-4E49-8312-A1094045AD70}" type="parTrans" cxnId="{AEC39A83-76B8-4C0A-97F2-F3865E322778}">
      <dgm:prSet/>
      <dgm:spPr/>
      <dgm:t>
        <a:bodyPr/>
        <a:lstStyle/>
        <a:p>
          <a:endParaRPr lang="es-ES"/>
        </a:p>
      </dgm:t>
    </dgm:pt>
    <dgm:pt modelId="{EF609D22-2240-462B-BBC6-2F511A02E366}" type="sibTrans" cxnId="{AEC39A83-76B8-4C0A-97F2-F3865E322778}">
      <dgm:prSet/>
      <dgm:spPr/>
      <dgm:t>
        <a:bodyPr/>
        <a:lstStyle/>
        <a:p>
          <a:endParaRPr lang="es-ES"/>
        </a:p>
      </dgm:t>
    </dgm:pt>
    <dgm:pt modelId="{74B9B8B7-392A-4130-ADC8-31EF6100196D}">
      <dgm:prSet phldrT="[Texto]" custT="1"/>
      <dgm:spPr/>
      <dgm:t>
        <a:bodyPr/>
        <a:lstStyle/>
        <a:p>
          <a:r>
            <a:rPr lang="es-ES" sz="2000" dirty="0" smtClean="0"/>
            <a:t>Introducción</a:t>
          </a:r>
          <a:endParaRPr lang="es-ES" sz="2000" dirty="0"/>
        </a:p>
      </dgm:t>
    </dgm:pt>
    <dgm:pt modelId="{263C3F4F-E240-4CE5-A59C-F5ADDB26F76C}" type="parTrans" cxnId="{94BE5BFB-58D1-4143-BC01-7A142BC10CD6}">
      <dgm:prSet/>
      <dgm:spPr/>
      <dgm:t>
        <a:bodyPr/>
        <a:lstStyle/>
        <a:p>
          <a:endParaRPr lang="es-EC"/>
        </a:p>
      </dgm:t>
    </dgm:pt>
    <dgm:pt modelId="{25AB434F-CAF7-4CC9-8563-7234B3096D2D}" type="sibTrans" cxnId="{94BE5BFB-58D1-4143-BC01-7A142BC10CD6}">
      <dgm:prSet/>
      <dgm:spPr/>
      <dgm:t>
        <a:bodyPr/>
        <a:lstStyle/>
        <a:p>
          <a:endParaRPr lang="es-EC"/>
        </a:p>
      </dgm:t>
    </dgm:pt>
    <dgm:pt modelId="{2C797519-D9C5-47E1-9140-6DD1BD4F495F}">
      <dgm:prSet phldrT="[Texto]" custT="1"/>
      <dgm:spPr/>
      <dgm:t>
        <a:bodyPr/>
        <a:lstStyle/>
        <a:p>
          <a:r>
            <a:rPr lang="es-EC" sz="2000" noProof="0" dirty="0" smtClean="0"/>
            <a:t>Conclusiones</a:t>
          </a:r>
          <a:endParaRPr lang="es-EC" sz="2000" noProof="0" dirty="0"/>
        </a:p>
      </dgm:t>
    </dgm:pt>
    <dgm:pt modelId="{5EA07329-5462-46D7-9567-B12C1DCED01C}" type="parTrans" cxnId="{3E047B82-22B2-427C-A54E-9B543F2428A8}">
      <dgm:prSet/>
      <dgm:spPr/>
      <dgm:t>
        <a:bodyPr/>
        <a:lstStyle/>
        <a:p>
          <a:endParaRPr lang="es-EC"/>
        </a:p>
      </dgm:t>
    </dgm:pt>
    <dgm:pt modelId="{E6DF755C-E54E-4E7D-B94E-8BFCD9B08469}" type="sibTrans" cxnId="{3E047B82-22B2-427C-A54E-9B543F2428A8}">
      <dgm:prSet/>
      <dgm:spPr/>
      <dgm:t>
        <a:bodyPr/>
        <a:lstStyle/>
        <a:p>
          <a:endParaRPr lang="es-EC"/>
        </a:p>
      </dgm:t>
    </dgm:pt>
    <dgm:pt modelId="{D517A629-D665-4B7E-9DD7-71E98A721C39}">
      <dgm:prSet custT="1"/>
      <dgm:spPr/>
      <dgm:t>
        <a:bodyPr/>
        <a:lstStyle/>
        <a:p>
          <a:r>
            <a:rPr lang="es-EC" sz="2000" noProof="0" dirty="0" smtClean="0"/>
            <a:t>Pruebas y Resultados</a:t>
          </a:r>
          <a:endParaRPr lang="es-EC" sz="2000" noProof="0" dirty="0"/>
        </a:p>
      </dgm:t>
    </dgm:pt>
    <dgm:pt modelId="{8BE8ABFB-6B26-4E78-BE65-F274DD36D96B}" type="parTrans" cxnId="{7DAB15D7-C4B8-4F93-B132-FCC84A103762}">
      <dgm:prSet/>
      <dgm:spPr/>
      <dgm:t>
        <a:bodyPr/>
        <a:lstStyle/>
        <a:p>
          <a:endParaRPr lang="es-EC"/>
        </a:p>
      </dgm:t>
    </dgm:pt>
    <dgm:pt modelId="{E4192AAF-E758-45EB-8CB0-3E6BBA7B35C2}" type="sibTrans" cxnId="{7DAB15D7-C4B8-4F93-B132-FCC84A103762}">
      <dgm:prSet/>
      <dgm:spPr/>
      <dgm:t>
        <a:bodyPr/>
        <a:lstStyle/>
        <a:p>
          <a:endParaRPr lang="es-EC"/>
        </a:p>
      </dgm:t>
    </dgm:pt>
    <dgm:pt modelId="{6B92487C-2D3C-4B55-AECA-6FA08B028421}">
      <dgm:prSet phldrT="[Texto]" custT="1"/>
      <dgm:spPr/>
      <dgm:t>
        <a:bodyPr/>
        <a:lstStyle/>
        <a:p>
          <a:r>
            <a:rPr lang="es-ES" sz="2000" b="0" dirty="0" smtClean="0"/>
            <a:t>Estado inicial</a:t>
          </a:r>
          <a:endParaRPr lang="es-ES" sz="2000" b="0" dirty="0"/>
        </a:p>
      </dgm:t>
    </dgm:pt>
    <dgm:pt modelId="{2CEEB175-BF64-438E-BC8D-2E31DA25EDAD}" type="parTrans" cxnId="{63AA5489-3658-4D54-98FF-000297A0867A}">
      <dgm:prSet/>
      <dgm:spPr/>
      <dgm:t>
        <a:bodyPr/>
        <a:lstStyle/>
        <a:p>
          <a:endParaRPr lang="es-EC"/>
        </a:p>
      </dgm:t>
    </dgm:pt>
    <dgm:pt modelId="{33CD4DD2-3BE4-4707-816C-AF830EA8B265}" type="sibTrans" cxnId="{63AA5489-3658-4D54-98FF-000297A0867A}">
      <dgm:prSet/>
      <dgm:spPr/>
      <dgm:t>
        <a:bodyPr/>
        <a:lstStyle/>
        <a:p>
          <a:endParaRPr lang="es-EC"/>
        </a:p>
      </dgm:t>
    </dgm:pt>
    <dgm:pt modelId="{07448308-01FF-4D80-8758-F622CAE1FF81}">
      <dgm:prSet phldrT="[Texto]" custT="1"/>
      <dgm:spPr/>
      <dgm:t>
        <a:bodyPr/>
        <a:lstStyle/>
        <a:p>
          <a:r>
            <a:rPr lang="es-EC" sz="2000" b="0" noProof="0" dirty="0" smtClean="0"/>
            <a:t>HMI</a:t>
          </a:r>
          <a:endParaRPr lang="es-EC" sz="2400" b="0" noProof="0" dirty="0"/>
        </a:p>
      </dgm:t>
    </dgm:pt>
    <dgm:pt modelId="{A8EB5C8E-0800-408A-BFAE-3F6AD66FDB2E}" type="parTrans" cxnId="{6348B7C9-3C88-4A01-94AB-EA72FD470553}">
      <dgm:prSet/>
      <dgm:spPr/>
      <dgm:t>
        <a:bodyPr/>
        <a:lstStyle/>
        <a:p>
          <a:endParaRPr lang="es-EC"/>
        </a:p>
      </dgm:t>
    </dgm:pt>
    <dgm:pt modelId="{EC786991-6AC3-4B7C-9992-57C89720F9CE}" type="sibTrans" cxnId="{6348B7C9-3C88-4A01-94AB-EA72FD470553}">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 modelId="{583841C5-6D0F-4718-B99A-0E2E694FCB70}" type="pres">
      <dgm:prSet presAssocID="{263C3F4F-E240-4CE5-A59C-F5ADDB26F76C}" presName="Name13" presStyleLbl="parChTrans1D2" presStyleIdx="0" presStyleCnt="8"/>
      <dgm:spPr/>
      <dgm:t>
        <a:bodyPr/>
        <a:lstStyle/>
        <a:p>
          <a:endParaRPr lang="es-EC"/>
        </a:p>
      </dgm:t>
    </dgm:pt>
    <dgm:pt modelId="{0CE0F9C8-49E5-49B5-BF21-8213E45C7458}" type="pres">
      <dgm:prSet presAssocID="{74B9B8B7-392A-4130-ADC8-31EF6100196D}" presName="childText" presStyleLbl="bgAcc1" presStyleIdx="0" presStyleCnt="8" custScaleX="735083">
        <dgm:presLayoutVars>
          <dgm:bulletEnabled val="1"/>
        </dgm:presLayoutVars>
      </dgm:prSet>
      <dgm:spPr/>
      <dgm:t>
        <a:bodyPr/>
        <a:lstStyle/>
        <a:p>
          <a:endParaRPr lang="es-EC"/>
        </a:p>
      </dgm:t>
    </dgm:pt>
    <dgm:pt modelId="{6453487C-0FAF-4B32-BD10-ECD1ABD7E947}" type="pres">
      <dgm:prSet presAssocID="{4349BE00-98CD-4A0C-8970-0800DCF0B510}" presName="Name13" presStyleLbl="parChTrans1D2" presStyleIdx="1" presStyleCnt="8"/>
      <dgm:spPr/>
      <dgm:t>
        <a:bodyPr/>
        <a:lstStyle/>
        <a:p>
          <a:endParaRPr lang="es-ES"/>
        </a:p>
      </dgm:t>
    </dgm:pt>
    <dgm:pt modelId="{45B98A4A-0B6D-4F48-B74E-847DD2F0977C}" type="pres">
      <dgm:prSet presAssocID="{D0D20E71-FED1-4623-8034-D329000238BD}" presName="childText" presStyleLbl="bgAcc1" presStyleIdx="1" presStyleCnt="8" custScaleX="739626" custScaleY="95946">
        <dgm:presLayoutVars>
          <dgm:bulletEnabled val="1"/>
        </dgm:presLayoutVars>
      </dgm:prSet>
      <dgm:spPr/>
      <dgm:t>
        <a:bodyPr/>
        <a:lstStyle/>
        <a:p>
          <a:endParaRPr lang="es-ES"/>
        </a:p>
      </dgm:t>
    </dgm:pt>
    <dgm:pt modelId="{B43A4C8C-3344-48B6-B74A-1F18CC271D43}" type="pres">
      <dgm:prSet presAssocID="{2CEEB175-BF64-438E-BC8D-2E31DA25EDAD}" presName="Name13" presStyleLbl="parChTrans1D2" presStyleIdx="2" presStyleCnt="8"/>
      <dgm:spPr/>
      <dgm:t>
        <a:bodyPr/>
        <a:lstStyle/>
        <a:p>
          <a:endParaRPr lang="es-EC"/>
        </a:p>
      </dgm:t>
    </dgm:pt>
    <dgm:pt modelId="{2A4DF1E2-BE8D-4455-8C15-336D859EDC7C}" type="pres">
      <dgm:prSet presAssocID="{6B92487C-2D3C-4B55-AECA-6FA08B028421}" presName="childText" presStyleLbl="bgAcc1" presStyleIdx="2" presStyleCnt="8" custScaleX="739626" custScaleY="95946">
        <dgm:presLayoutVars>
          <dgm:bulletEnabled val="1"/>
        </dgm:presLayoutVars>
      </dgm:prSet>
      <dgm:spPr/>
      <dgm:t>
        <a:bodyPr/>
        <a:lstStyle/>
        <a:p>
          <a:endParaRPr lang="es-EC"/>
        </a:p>
      </dgm:t>
    </dgm:pt>
    <dgm:pt modelId="{2A81AC24-19E8-4B05-BE18-7F7DC22883F5}" type="pres">
      <dgm:prSet presAssocID="{300571DF-0E8D-4A75-B42A-9E0E27DF9B85}" presName="Name13" presStyleLbl="parChTrans1D2" presStyleIdx="3" presStyleCnt="8"/>
      <dgm:spPr/>
      <dgm:t>
        <a:bodyPr/>
        <a:lstStyle/>
        <a:p>
          <a:endParaRPr lang="es-ES"/>
        </a:p>
      </dgm:t>
    </dgm:pt>
    <dgm:pt modelId="{7210391E-D0BA-4B05-BC9D-4C5F7A7038B2}" type="pres">
      <dgm:prSet presAssocID="{C718ADCF-EE16-40A9-92E0-023D415A390D}" presName="childText" presStyleLbl="bgAcc1" presStyleIdx="3" presStyleCnt="8" custScaleX="739626" custScaleY="95946">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4" presStyleCnt="8"/>
      <dgm:spPr/>
      <dgm:t>
        <a:bodyPr/>
        <a:lstStyle/>
        <a:p>
          <a:endParaRPr lang="es-ES"/>
        </a:p>
      </dgm:t>
    </dgm:pt>
    <dgm:pt modelId="{0AFB512E-0A1F-4167-ADE0-87DA96AF7CDA}" type="pres">
      <dgm:prSet presAssocID="{4888119B-4460-4856-B734-0AC31AC71F78}" presName="childText" presStyleLbl="bgAcc1" presStyleIdx="4" presStyleCnt="8" custScaleX="739626" custScaleY="95946">
        <dgm:presLayoutVars>
          <dgm:bulletEnabled val="1"/>
        </dgm:presLayoutVars>
      </dgm:prSet>
      <dgm:spPr/>
      <dgm:t>
        <a:bodyPr/>
        <a:lstStyle/>
        <a:p>
          <a:endParaRPr lang="es-ES"/>
        </a:p>
      </dgm:t>
    </dgm:pt>
    <dgm:pt modelId="{972C0E14-29B4-4672-BB5F-DCA8750FF071}" type="pres">
      <dgm:prSet presAssocID="{A8EB5C8E-0800-408A-BFAE-3F6AD66FDB2E}" presName="Name13" presStyleLbl="parChTrans1D2" presStyleIdx="5" presStyleCnt="8"/>
      <dgm:spPr/>
      <dgm:t>
        <a:bodyPr/>
        <a:lstStyle/>
        <a:p>
          <a:endParaRPr lang="es-EC"/>
        </a:p>
      </dgm:t>
    </dgm:pt>
    <dgm:pt modelId="{BB727CF7-AC3C-4B7F-BAE3-05BC6EC3E207}" type="pres">
      <dgm:prSet presAssocID="{07448308-01FF-4D80-8758-F622CAE1FF81}" presName="childText" presStyleLbl="bgAcc1" presStyleIdx="5" presStyleCnt="8" custScaleX="739626" custScaleY="95946">
        <dgm:presLayoutVars>
          <dgm:bulletEnabled val="1"/>
        </dgm:presLayoutVars>
      </dgm:prSet>
      <dgm:spPr/>
      <dgm:t>
        <a:bodyPr/>
        <a:lstStyle/>
        <a:p>
          <a:endParaRPr lang="es-EC"/>
        </a:p>
      </dgm:t>
    </dgm:pt>
    <dgm:pt modelId="{F5ECF3EC-0A24-44A1-88C2-38F7DA24008E}" type="pres">
      <dgm:prSet presAssocID="{8BE8ABFB-6B26-4E78-BE65-F274DD36D96B}" presName="Name13" presStyleLbl="parChTrans1D2" presStyleIdx="6" presStyleCnt="8"/>
      <dgm:spPr/>
      <dgm:t>
        <a:bodyPr/>
        <a:lstStyle/>
        <a:p>
          <a:endParaRPr lang="es-EC"/>
        </a:p>
      </dgm:t>
    </dgm:pt>
    <dgm:pt modelId="{6F1A414A-094C-46D8-8BE1-9D45FB599236}" type="pres">
      <dgm:prSet presAssocID="{D517A629-D665-4B7E-9DD7-71E98A721C39}" presName="childText" presStyleLbl="bgAcc1" presStyleIdx="6" presStyleCnt="8" custScaleX="735469">
        <dgm:presLayoutVars>
          <dgm:bulletEnabled val="1"/>
        </dgm:presLayoutVars>
      </dgm:prSet>
      <dgm:spPr/>
      <dgm:t>
        <a:bodyPr/>
        <a:lstStyle/>
        <a:p>
          <a:endParaRPr lang="es-EC"/>
        </a:p>
      </dgm:t>
    </dgm:pt>
    <dgm:pt modelId="{179D401F-5D4D-4FE4-A376-9B6C4505F6A9}" type="pres">
      <dgm:prSet presAssocID="{5EA07329-5462-46D7-9567-B12C1DCED01C}" presName="Name13" presStyleLbl="parChTrans1D2" presStyleIdx="7" presStyleCnt="8"/>
      <dgm:spPr/>
      <dgm:t>
        <a:bodyPr/>
        <a:lstStyle/>
        <a:p>
          <a:endParaRPr lang="es-EC"/>
        </a:p>
      </dgm:t>
    </dgm:pt>
    <dgm:pt modelId="{7463F715-7CB8-4034-ADA5-1A8B8DBED1F5}" type="pres">
      <dgm:prSet presAssocID="{2C797519-D9C5-47E1-9140-6DD1BD4F495F}" presName="childText" presStyleLbl="bgAcc1" presStyleIdx="7" presStyleCnt="8" custScaleX="739626" custScaleY="95946">
        <dgm:presLayoutVars>
          <dgm:bulletEnabled val="1"/>
        </dgm:presLayoutVars>
      </dgm:prSet>
      <dgm:spPr/>
      <dgm:t>
        <a:bodyPr/>
        <a:lstStyle/>
        <a:p>
          <a:endParaRPr lang="es-EC"/>
        </a:p>
      </dgm:t>
    </dgm:pt>
  </dgm:ptLst>
  <dgm:cxnLst>
    <dgm:cxn modelId="{0CDD579C-4714-408D-A062-B3B409134822}" type="presOf" srcId="{74B9B8B7-392A-4130-ADC8-31EF6100196D}" destId="{0CE0F9C8-49E5-49B5-BF21-8213E45C7458}" srcOrd="0" destOrd="0" presId="urn:microsoft.com/office/officeart/2005/8/layout/hierarchy3"/>
    <dgm:cxn modelId="{17066C2A-B3C6-4CAE-B096-53143225000E}" type="presOf" srcId="{CB9964DC-5E01-4879-9733-CDEE2AB1D1F7}" destId="{ECB1CA3E-26B8-4A39-AEF8-6F06E506D3C7}" srcOrd="0" destOrd="0" presId="urn:microsoft.com/office/officeart/2005/8/layout/hierarchy3"/>
    <dgm:cxn modelId="{26837CF1-B42E-4157-BF55-0812B75BD343}" srcId="{CB9964DC-5E01-4879-9733-CDEE2AB1D1F7}" destId="{C718ADCF-EE16-40A9-92E0-023D415A390D}" srcOrd="3" destOrd="0" parTransId="{300571DF-0E8D-4A75-B42A-9E0E27DF9B85}" sibTransId="{6114FBC9-8357-44C8-835B-83E4DB75B6AA}"/>
    <dgm:cxn modelId="{7DAB15D7-C4B8-4F93-B132-FCC84A103762}" srcId="{CB9964DC-5E01-4879-9733-CDEE2AB1D1F7}" destId="{D517A629-D665-4B7E-9DD7-71E98A721C39}" srcOrd="6" destOrd="0" parTransId="{8BE8ABFB-6B26-4E78-BE65-F274DD36D96B}" sibTransId="{E4192AAF-E758-45EB-8CB0-3E6BBA7B35C2}"/>
    <dgm:cxn modelId="{D6D862C8-EAE7-4D96-B04A-8F11DA002FBD}" type="presOf" srcId="{6B92487C-2D3C-4B55-AECA-6FA08B028421}" destId="{2A4DF1E2-BE8D-4455-8C15-336D859EDC7C}" srcOrd="0" destOrd="0" presId="urn:microsoft.com/office/officeart/2005/8/layout/hierarchy3"/>
    <dgm:cxn modelId="{3E047B82-22B2-427C-A54E-9B543F2428A8}" srcId="{CB9964DC-5E01-4879-9733-CDEE2AB1D1F7}" destId="{2C797519-D9C5-47E1-9140-6DD1BD4F495F}" srcOrd="7" destOrd="0" parTransId="{5EA07329-5462-46D7-9567-B12C1DCED01C}" sibTransId="{E6DF755C-E54E-4E7D-B94E-8BFCD9B08469}"/>
    <dgm:cxn modelId="{8BBA1BAA-DA11-4B9D-A205-793DC21B6640}" type="presOf" srcId="{8BE8ABFB-6B26-4E78-BE65-F274DD36D96B}" destId="{F5ECF3EC-0A24-44A1-88C2-38F7DA24008E}" srcOrd="0" destOrd="0" presId="urn:microsoft.com/office/officeart/2005/8/layout/hierarchy3"/>
    <dgm:cxn modelId="{B67F8D7B-57A5-41FD-82EA-A217D28BF410}" type="presOf" srcId="{2CEEB175-BF64-438E-BC8D-2E31DA25EDAD}" destId="{B43A4C8C-3344-48B6-B74A-1F18CC271D43}" srcOrd="0" destOrd="0" presId="urn:microsoft.com/office/officeart/2005/8/layout/hierarchy3"/>
    <dgm:cxn modelId="{0A807C26-B474-452B-B19A-223EF03B391C}" type="presOf" srcId="{4888119B-4460-4856-B734-0AC31AC71F78}" destId="{0AFB512E-0A1F-4167-ADE0-87DA96AF7CDA}" srcOrd="0" destOrd="0" presId="urn:microsoft.com/office/officeart/2005/8/layout/hierarchy3"/>
    <dgm:cxn modelId="{8566AA19-FD1B-4563-B1D6-A31545273DCD}" type="presOf" srcId="{A8EB5C8E-0800-408A-BFAE-3F6AD66FDB2E}" destId="{972C0E14-29B4-4672-BB5F-DCA8750FF071}" srcOrd="0" destOrd="0" presId="urn:microsoft.com/office/officeart/2005/8/layout/hierarchy3"/>
    <dgm:cxn modelId="{82A078BE-886F-4AE2-A9EF-20BAC64C52AA}" type="presOf" srcId="{D517A629-D665-4B7E-9DD7-71E98A721C39}" destId="{6F1A414A-094C-46D8-8BE1-9D45FB599236}" srcOrd="0" destOrd="0" presId="urn:microsoft.com/office/officeart/2005/8/layout/hierarchy3"/>
    <dgm:cxn modelId="{2B3E0B88-707A-418B-AA63-FD88251C59CD}" srcId="{CB9964DC-5E01-4879-9733-CDEE2AB1D1F7}" destId="{D0D20E71-FED1-4623-8034-D329000238BD}" srcOrd="1" destOrd="0" parTransId="{4349BE00-98CD-4A0C-8970-0800DCF0B510}" sibTransId="{9E3869D8-A7FD-4027-8D69-6E2073D34B18}"/>
    <dgm:cxn modelId="{0D8C1BFB-5AFD-46C2-BFBB-99BB14680A0C}" type="presOf" srcId="{C718ADCF-EE16-40A9-92E0-023D415A390D}" destId="{7210391E-D0BA-4B05-BC9D-4C5F7A7038B2}" srcOrd="0" destOrd="0" presId="urn:microsoft.com/office/officeart/2005/8/layout/hierarchy3"/>
    <dgm:cxn modelId="{96D5E3AC-AC85-4787-B537-02AFFEB65F94}" type="presOf" srcId="{D0D20E71-FED1-4623-8034-D329000238BD}" destId="{45B98A4A-0B6D-4F48-B74E-847DD2F0977C}" srcOrd="0" destOrd="0" presId="urn:microsoft.com/office/officeart/2005/8/layout/hierarchy3"/>
    <dgm:cxn modelId="{AEC39A83-76B8-4C0A-97F2-F3865E322778}" srcId="{CB9964DC-5E01-4879-9733-CDEE2AB1D1F7}" destId="{4888119B-4460-4856-B734-0AC31AC71F78}" srcOrd="4" destOrd="0" parTransId="{0E6EAE7D-5720-4E49-8312-A1094045AD70}" sibTransId="{EF609D22-2240-462B-BBC6-2F511A02E366}"/>
    <dgm:cxn modelId="{4633194C-2B68-4B69-8967-F9030E902970}" type="presOf" srcId="{0E6EAE7D-5720-4E49-8312-A1094045AD70}" destId="{672A5E56-DE7C-423B-8AF4-B37E93A0E788}" srcOrd="0" destOrd="0" presId="urn:microsoft.com/office/officeart/2005/8/layout/hierarchy3"/>
    <dgm:cxn modelId="{6348B7C9-3C88-4A01-94AB-EA72FD470553}" srcId="{CB9964DC-5E01-4879-9733-CDEE2AB1D1F7}" destId="{07448308-01FF-4D80-8758-F622CAE1FF81}" srcOrd="5" destOrd="0" parTransId="{A8EB5C8E-0800-408A-BFAE-3F6AD66FDB2E}" sibTransId="{EC786991-6AC3-4B7C-9992-57C89720F9CE}"/>
    <dgm:cxn modelId="{94BE5BFB-58D1-4143-BC01-7A142BC10CD6}" srcId="{CB9964DC-5E01-4879-9733-CDEE2AB1D1F7}" destId="{74B9B8B7-392A-4130-ADC8-31EF6100196D}" srcOrd="0" destOrd="0" parTransId="{263C3F4F-E240-4CE5-A59C-F5ADDB26F76C}" sibTransId="{25AB434F-CAF7-4CC9-8563-7234B3096D2D}"/>
    <dgm:cxn modelId="{9B135226-48B0-40B0-AFC7-E9B267DCCD45}" type="presOf" srcId="{5EA07329-5462-46D7-9567-B12C1DCED01C}" destId="{179D401F-5D4D-4FE4-A376-9B6C4505F6A9}" srcOrd="0" destOrd="0" presId="urn:microsoft.com/office/officeart/2005/8/layout/hierarchy3"/>
    <dgm:cxn modelId="{37CC887A-2A88-4051-9B7B-1A2888C4123E}" type="presOf" srcId="{263C3F4F-E240-4CE5-A59C-F5ADDB26F76C}" destId="{583841C5-6D0F-4718-B99A-0E2E694FCB70}" srcOrd="0" destOrd="0" presId="urn:microsoft.com/office/officeart/2005/8/layout/hierarchy3"/>
    <dgm:cxn modelId="{F99F2F54-3845-4A82-9840-02296EFCDC25}" type="presOf" srcId="{7061F2FC-F2AB-4DE3-98B0-886576B4E2C6}" destId="{D433476B-D68D-4328-ADAC-B2895D3D50CF}" srcOrd="0" destOrd="0" presId="urn:microsoft.com/office/officeart/2005/8/layout/hierarchy3"/>
    <dgm:cxn modelId="{38F8F3F2-869D-4A4F-AF73-31F5BD79DEFA}" type="presOf" srcId="{4349BE00-98CD-4A0C-8970-0800DCF0B510}" destId="{6453487C-0FAF-4B32-BD10-ECD1ABD7E947}" srcOrd="0" destOrd="0" presId="urn:microsoft.com/office/officeart/2005/8/layout/hierarchy3"/>
    <dgm:cxn modelId="{A5517FBF-375A-460E-8C17-8BE4AC948214}" type="presOf" srcId="{300571DF-0E8D-4A75-B42A-9E0E27DF9B85}" destId="{2A81AC24-19E8-4B05-BE18-7F7DC22883F5}" srcOrd="0" destOrd="0" presId="urn:microsoft.com/office/officeart/2005/8/layout/hierarchy3"/>
    <dgm:cxn modelId="{F6D20D09-F894-4390-9C72-6974E38BB312}" type="presOf" srcId="{CB9964DC-5E01-4879-9733-CDEE2AB1D1F7}" destId="{C7DDC059-89DD-4F99-A10D-9C975D60C8D8}" srcOrd="1" destOrd="0" presId="urn:microsoft.com/office/officeart/2005/8/layout/hierarchy3"/>
    <dgm:cxn modelId="{0059ABB2-33E1-4F3E-89B9-19DADF0EF56C}" type="presOf" srcId="{2C797519-D9C5-47E1-9140-6DD1BD4F495F}" destId="{7463F715-7CB8-4034-ADA5-1A8B8DBED1F5}"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622A5029-EA18-4562-9D17-A2A9095AD49F}" type="presOf" srcId="{07448308-01FF-4D80-8758-F622CAE1FF81}" destId="{BB727CF7-AC3C-4B7F-BAE3-05BC6EC3E207}" srcOrd="0" destOrd="0" presId="urn:microsoft.com/office/officeart/2005/8/layout/hierarchy3"/>
    <dgm:cxn modelId="{63AA5489-3658-4D54-98FF-000297A0867A}" srcId="{CB9964DC-5E01-4879-9733-CDEE2AB1D1F7}" destId="{6B92487C-2D3C-4B55-AECA-6FA08B028421}" srcOrd="2" destOrd="0" parTransId="{2CEEB175-BF64-438E-BC8D-2E31DA25EDAD}" sibTransId="{33CD4DD2-3BE4-4707-816C-AF830EA8B265}"/>
    <dgm:cxn modelId="{F5B617AF-72C9-4964-AFE2-5F75292B5741}" type="presParOf" srcId="{D433476B-D68D-4328-ADAC-B2895D3D50CF}" destId="{1E58A3BC-F1F7-40EE-89AA-32E802ED4BF7}" srcOrd="0" destOrd="0" presId="urn:microsoft.com/office/officeart/2005/8/layout/hierarchy3"/>
    <dgm:cxn modelId="{03C65F4C-3156-433D-B784-66349CAA5FC1}" type="presParOf" srcId="{1E58A3BC-F1F7-40EE-89AA-32E802ED4BF7}" destId="{D21DF85A-45CA-4CE0-B0ED-CF4615475EE0}" srcOrd="0" destOrd="0" presId="urn:microsoft.com/office/officeart/2005/8/layout/hierarchy3"/>
    <dgm:cxn modelId="{6289E0E0-FBFD-4784-9F81-12E879A9550F}" type="presParOf" srcId="{D21DF85A-45CA-4CE0-B0ED-CF4615475EE0}" destId="{ECB1CA3E-26B8-4A39-AEF8-6F06E506D3C7}" srcOrd="0" destOrd="0" presId="urn:microsoft.com/office/officeart/2005/8/layout/hierarchy3"/>
    <dgm:cxn modelId="{3C17681B-215A-48E7-9069-9DEC4C6898D7}" type="presParOf" srcId="{D21DF85A-45CA-4CE0-B0ED-CF4615475EE0}" destId="{C7DDC059-89DD-4F99-A10D-9C975D60C8D8}" srcOrd="1" destOrd="0" presId="urn:microsoft.com/office/officeart/2005/8/layout/hierarchy3"/>
    <dgm:cxn modelId="{06A689B5-70CB-4755-8621-E63653C263DF}" type="presParOf" srcId="{1E58A3BC-F1F7-40EE-89AA-32E802ED4BF7}" destId="{F784BE88-3DB9-4E87-AFCA-2ED0BF00DEA1}" srcOrd="1" destOrd="0" presId="urn:microsoft.com/office/officeart/2005/8/layout/hierarchy3"/>
    <dgm:cxn modelId="{9132E8C1-B8C6-4A15-94A3-7C7272AEC3A2}" type="presParOf" srcId="{F784BE88-3DB9-4E87-AFCA-2ED0BF00DEA1}" destId="{583841C5-6D0F-4718-B99A-0E2E694FCB70}" srcOrd="0" destOrd="0" presId="urn:microsoft.com/office/officeart/2005/8/layout/hierarchy3"/>
    <dgm:cxn modelId="{85022BFB-E6D2-404C-9FEB-BB25646610D5}" type="presParOf" srcId="{F784BE88-3DB9-4E87-AFCA-2ED0BF00DEA1}" destId="{0CE0F9C8-49E5-49B5-BF21-8213E45C7458}" srcOrd="1" destOrd="0" presId="urn:microsoft.com/office/officeart/2005/8/layout/hierarchy3"/>
    <dgm:cxn modelId="{DAB19624-EECC-4F39-A97A-55E6DEAABD6A}" type="presParOf" srcId="{F784BE88-3DB9-4E87-AFCA-2ED0BF00DEA1}" destId="{6453487C-0FAF-4B32-BD10-ECD1ABD7E947}" srcOrd="2" destOrd="0" presId="urn:microsoft.com/office/officeart/2005/8/layout/hierarchy3"/>
    <dgm:cxn modelId="{A5BEEBF1-DE1B-41B3-9673-149EFC4BE615}" type="presParOf" srcId="{F784BE88-3DB9-4E87-AFCA-2ED0BF00DEA1}" destId="{45B98A4A-0B6D-4F48-B74E-847DD2F0977C}" srcOrd="3" destOrd="0" presId="urn:microsoft.com/office/officeart/2005/8/layout/hierarchy3"/>
    <dgm:cxn modelId="{EA2748B2-CB10-4028-AE6C-E878D3ACA0DB}" type="presParOf" srcId="{F784BE88-3DB9-4E87-AFCA-2ED0BF00DEA1}" destId="{B43A4C8C-3344-48B6-B74A-1F18CC271D43}" srcOrd="4" destOrd="0" presId="urn:microsoft.com/office/officeart/2005/8/layout/hierarchy3"/>
    <dgm:cxn modelId="{9AD3F649-F3D9-45AE-B39D-48254D418660}" type="presParOf" srcId="{F784BE88-3DB9-4E87-AFCA-2ED0BF00DEA1}" destId="{2A4DF1E2-BE8D-4455-8C15-336D859EDC7C}" srcOrd="5" destOrd="0" presId="urn:microsoft.com/office/officeart/2005/8/layout/hierarchy3"/>
    <dgm:cxn modelId="{A0763ABC-EBB6-4F0B-A49B-DF447E754255}" type="presParOf" srcId="{F784BE88-3DB9-4E87-AFCA-2ED0BF00DEA1}" destId="{2A81AC24-19E8-4B05-BE18-7F7DC22883F5}" srcOrd="6" destOrd="0" presId="urn:microsoft.com/office/officeart/2005/8/layout/hierarchy3"/>
    <dgm:cxn modelId="{3B180AA3-2380-4487-B364-C8B918E6BF59}" type="presParOf" srcId="{F784BE88-3DB9-4E87-AFCA-2ED0BF00DEA1}" destId="{7210391E-D0BA-4B05-BC9D-4C5F7A7038B2}" srcOrd="7" destOrd="0" presId="urn:microsoft.com/office/officeart/2005/8/layout/hierarchy3"/>
    <dgm:cxn modelId="{63D2A7B6-4722-487D-A27D-F4292D50CBC3}" type="presParOf" srcId="{F784BE88-3DB9-4E87-AFCA-2ED0BF00DEA1}" destId="{672A5E56-DE7C-423B-8AF4-B37E93A0E788}" srcOrd="8" destOrd="0" presId="urn:microsoft.com/office/officeart/2005/8/layout/hierarchy3"/>
    <dgm:cxn modelId="{98E96E00-C6A4-4F10-82B1-7BFC5F18BCFD}" type="presParOf" srcId="{F784BE88-3DB9-4E87-AFCA-2ED0BF00DEA1}" destId="{0AFB512E-0A1F-4167-ADE0-87DA96AF7CDA}" srcOrd="9" destOrd="0" presId="urn:microsoft.com/office/officeart/2005/8/layout/hierarchy3"/>
    <dgm:cxn modelId="{704C0BBC-1C85-4EDA-B269-4D7DA4A9200E}" type="presParOf" srcId="{F784BE88-3DB9-4E87-AFCA-2ED0BF00DEA1}" destId="{972C0E14-29B4-4672-BB5F-DCA8750FF071}" srcOrd="10" destOrd="0" presId="urn:microsoft.com/office/officeart/2005/8/layout/hierarchy3"/>
    <dgm:cxn modelId="{142C6FB8-A555-43E1-94FF-A8622621755B}" type="presParOf" srcId="{F784BE88-3DB9-4E87-AFCA-2ED0BF00DEA1}" destId="{BB727CF7-AC3C-4B7F-BAE3-05BC6EC3E207}" srcOrd="11" destOrd="0" presId="urn:microsoft.com/office/officeart/2005/8/layout/hierarchy3"/>
    <dgm:cxn modelId="{6F01CBA4-7609-4A4B-8E8D-B42C7741247E}" type="presParOf" srcId="{F784BE88-3DB9-4E87-AFCA-2ED0BF00DEA1}" destId="{F5ECF3EC-0A24-44A1-88C2-38F7DA24008E}" srcOrd="12" destOrd="0" presId="urn:microsoft.com/office/officeart/2005/8/layout/hierarchy3"/>
    <dgm:cxn modelId="{F75AB382-9C9E-443F-98C2-831D3E7C71CA}" type="presParOf" srcId="{F784BE88-3DB9-4E87-AFCA-2ED0BF00DEA1}" destId="{6F1A414A-094C-46D8-8BE1-9D45FB599236}" srcOrd="13" destOrd="0" presId="urn:microsoft.com/office/officeart/2005/8/layout/hierarchy3"/>
    <dgm:cxn modelId="{A8BE134D-A1EA-4D1B-BE78-9C81B1FA2E87}" type="presParOf" srcId="{F784BE88-3DB9-4E87-AFCA-2ED0BF00DEA1}" destId="{179D401F-5D4D-4FE4-A376-9B6C4505F6A9}" srcOrd="14" destOrd="0" presId="urn:microsoft.com/office/officeart/2005/8/layout/hierarchy3"/>
    <dgm:cxn modelId="{221B5411-4B0C-4FD5-AAB9-0099CC001E3D}" type="presParOf" srcId="{F784BE88-3DB9-4E87-AFCA-2ED0BF00DEA1}" destId="{7463F715-7CB8-4034-ADA5-1A8B8DBED1F5}" srcOrd="1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CB9964DC-5E01-4879-9733-CDEE2AB1D1F7}">
      <dgm:prSet phldrT="[Texto]"/>
      <dgm:spPr/>
      <dgm:t>
        <a:bodyPr/>
        <a:lstStyle/>
        <a:p>
          <a:r>
            <a:rPr lang="es-EC" noProof="0" dirty="0" smtClean="0"/>
            <a:t>Polímero</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r>
            <a:rPr lang="es-ES" sz="2000" dirty="0" smtClean="0"/>
            <a:t>Caudalímetros de agua cruda y dosificación</a:t>
          </a:r>
          <a:endParaRPr lang="es-ES" sz="20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custT="1"/>
      <dgm:spPr/>
      <dgm:t>
        <a:bodyPr/>
        <a:lstStyle/>
        <a:p>
          <a:r>
            <a:rPr lang="es-ES" sz="2000" dirty="0" smtClean="0"/>
            <a:t>Corrección de errores en programa de control</a:t>
          </a:r>
          <a:endParaRPr lang="es-ES" sz="200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4888119B-4460-4856-B734-0AC31AC71F78}">
      <dgm:prSet phldrT="[Texto]" custT="1"/>
      <dgm:spPr/>
      <dgm:t>
        <a:bodyPr/>
        <a:lstStyle/>
        <a:p>
          <a:r>
            <a:rPr lang="es-EC" sz="2000" noProof="0" dirty="0" smtClean="0"/>
            <a:t>Diseño y desarrollo de interfaces HMI</a:t>
          </a:r>
          <a:endParaRPr lang="es-EC" sz="2000" noProof="0" dirty="0"/>
        </a:p>
      </dgm:t>
    </dgm:pt>
    <dgm:pt modelId="{0E6EAE7D-5720-4E49-8312-A1094045AD70}" type="parTrans" cxnId="{AEC39A83-76B8-4C0A-97F2-F3865E322778}">
      <dgm:prSet/>
      <dgm:spPr/>
      <dgm:t>
        <a:bodyPr/>
        <a:lstStyle/>
        <a:p>
          <a:endParaRPr lang="es-ES"/>
        </a:p>
      </dgm:t>
    </dgm:pt>
    <dgm:pt modelId="{EF609D22-2240-462B-BBC6-2F511A02E366}" type="sibTrans" cxnId="{AEC39A83-76B8-4C0A-97F2-F3865E322778}">
      <dgm:prSet/>
      <dgm:spPr/>
      <dgm:t>
        <a:bodyPr/>
        <a:lstStyle/>
        <a:p>
          <a:endParaRPr lang="es-ES"/>
        </a:p>
      </dgm:t>
    </dgm:pt>
    <dgm:pt modelId="{74B9B8B7-392A-4130-ADC8-31EF6100196D}">
      <dgm:prSet phldrT="[Texto]" custT="1"/>
      <dgm:spPr/>
      <dgm:t>
        <a:bodyPr/>
        <a:lstStyle/>
        <a:p>
          <a:r>
            <a:rPr lang="es-ES" sz="2000" dirty="0" smtClean="0"/>
            <a:t>Sensores</a:t>
          </a:r>
          <a:r>
            <a:rPr lang="es-ES" sz="2000" baseline="0" dirty="0" smtClean="0"/>
            <a:t> de nivel ultrasónicos</a:t>
          </a:r>
          <a:endParaRPr lang="es-ES" sz="2000" dirty="0"/>
        </a:p>
      </dgm:t>
    </dgm:pt>
    <dgm:pt modelId="{263C3F4F-E240-4CE5-A59C-F5ADDB26F76C}" type="parTrans" cxnId="{94BE5BFB-58D1-4143-BC01-7A142BC10CD6}">
      <dgm:prSet/>
      <dgm:spPr/>
      <dgm:t>
        <a:bodyPr/>
        <a:lstStyle/>
        <a:p>
          <a:endParaRPr lang="es-EC"/>
        </a:p>
      </dgm:t>
    </dgm:pt>
    <dgm:pt modelId="{25AB434F-CAF7-4CC9-8563-7234B3096D2D}" type="sibTrans" cxnId="{94BE5BFB-58D1-4143-BC01-7A142BC10CD6}">
      <dgm:prSet/>
      <dgm:spPr/>
      <dgm:t>
        <a:bodyPr/>
        <a:lstStyle/>
        <a:p>
          <a:endParaRPr lang="es-EC"/>
        </a:p>
      </dgm:t>
    </dgm:pt>
    <dgm:pt modelId="{6B92487C-2D3C-4B55-AECA-6FA08B028421}">
      <dgm:prSet phldrT="[Texto]" custT="1"/>
      <dgm:spPr/>
      <dgm:t>
        <a:bodyPr/>
        <a:lstStyle/>
        <a:p>
          <a:r>
            <a:rPr lang="es-ES" sz="2000" b="0" dirty="0" smtClean="0"/>
            <a:t>Enlace de comunicación con la sala de operadores</a:t>
          </a:r>
          <a:endParaRPr lang="es-ES" sz="2000" b="0" dirty="0"/>
        </a:p>
      </dgm:t>
    </dgm:pt>
    <dgm:pt modelId="{2CEEB175-BF64-438E-BC8D-2E31DA25EDAD}" type="parTrans" cxnId="{63AA5489-3658-4D54-98FF-000297A0867A}">
      <dgm:prSet/>
      <dgm:spPr/>
      <dgm:t>
        <a:bodyPr/>
        <a:lstStyle/>
        <a:p>
          <a:endParaRPr lang="es-EC"/>
        </a:p>
      </dgm:t>
    </dgm:pt>
    <dgm:pt modelId="{33CD4DD2-3BE4-4707-816C-AF830EA8B265}" type="sibTrans" cxnId="{63AA5489-3658-4D54-98FF-000297A0867A}">
      <dgm:prSet/>
      <dgm:spPr/>
      <dgm:t>
        <a:bodyPr/>
        <a:lstStyle/>
        <a:p>
          <a:endParaRPr lang="es-EC"/>
        </a:p>
      </dgm:t>
    </dgm:pt>
    <dgm:pt modelId="{998686D2-0982-469C-ABBC-45DDEE396A2B}">
      <dgm:prSet phldrT="[Texto]" custT="1"/>
      <dgm:spPr/>
      <dgm:t>
        <a:bodyPr/>
        <a:lstStyle/>
        <a:p>
          <a:r>
            <a:rPr lang="es-ES" sz="2000" dirty="0" smtClean="0"/>
            <a:t>Variadores de frecuencia</a:t>
          </a:r>
          <a:endParaRPr lang="es-ES" sz="2000" dirty="0"/>
        </a:p>
      </dgm:t>
    </dgm:pt>
    <dgm:pt modelId="{133CFCEB-A9D2-40DC-A8B3-05A9B474521B}" type="parTrans" cxnId="{C0A865E2-7E88-4463-90DA-620863274012}">
      <dgm:prSet/>
      <dgm:spPr/>
      <dgm:t>
        <a:bodyPr/>
        <a:lstStyle/>
        <a:p>
          <a:endParaRPr lang="es-EC"/>
        </a:p>
      </dgm:t>
    </dgm:pt>
    <dgm:pt modelId="{85CFC314-7D8C-4D70-9F97-544E8F623159}" type="sibTrans" cxnId="{C0A865E2-7E88-4463-90DA-620863274012}">
      <dgm:prSet/>
      <dgm:spPr/>
      <dgm:t>
        <a:bodyPr/>
        <a:lstStyle/>
        <a:p>
          <a:endParaRPr lang="es-EC"/>
        </a:p>
      </dgm:t>
    </dgm:pt>
    <dgm:pt modelId="{6F72E1B1-C0A4-4AC9-BE4F-553195717D35}">
      <dgm:prSet phldrT="[Texto]" custT="1"/>
      <dgm:spPr/>
      <dgm:t>
        <a:bodyPr/>
        <a:lstStyle/>
        <a:p>
          <a:r>
            <a:rPr lang="es-ES" sz="2000" dirty="0" smtClean="0"/>
            <a:t>Modulo de comunicación</a:t>
          </a:r>
          <a:endParaRPr lang="es-ES" sz="2000" dirty="0"/>
        </a:p>
      </dgm:t>
    </dgm:pt>
    <dgm:pt modelId="{4EF58AA4-FD11-4C0F-8417-ACA8BEB1A4A2}" type="parTrans" cxnId="{FBB7173C-1426-4252-8FA2-D3205DC55E6A}">
      <dgm:prSet/>
      <dgm:spPr/>
      <dgm:t>
        <a:bodyPr/>
        <a:lstStyle/>
        <a:p>
          <a:endParaRPr lang="es-EC"/>
        </a:p>
      </dgm:t>
    </dgm:pt>
    <dgm:pt modelId="{9EC8E65E-8CC4-4B8B-8099-A007255F37AA}" type="sibTrans" cxnId="{FBB7173C-1426-4252-8FA2-D3205DC55E6A}">
      <dgm:prSet/>
      <dgm:spPr/>
      <dgm:t>
        <a:bodyPr/>
        <a:lstStyle/>
        <a:p>
          <a:endParaRPr lang="es-EC"/>
        </a:p>
      </dgm:t>
    </dgm:pt>
    <dgm:pt modelId="{23D3FD13-7E74-4B76-91E3-453955F5BD75}">
      <dgm:prSet phldrT="[Texto]"/>
      <dgm:spPr/>
      <dgm:t>
        <a:bodyPr/>
        <a:lstStyle/>
        <a:p>
          <a:r>
            <a:rPr lang="es-ES" dirty="0" smtClean="0"/>
            <a:t>Implementación de llenado automático en tanques</a:t>
          </a:r>
          <a:endParaRPr lang="es-ES" dirty="0"/>
        </a:p>
      </dgm:t>
    </dgm:pt>
    <dgm:pt modelId="{D5A06841-A551-4E08-9E5F-4DF414E4F9AD}" type="parTrans" cxnId="{A77E5CDB-51C9-47F7-AE57-054E0816DEDF}">
      <dgm:prSet/>
      <dgm:spPr/>
      <dgm:t>
        <a:bodyPr/>
        <a:lstStyle/>
        <a:p>
          <a:endParaRPr lang="es-EC"/>
        </a:p>
      </dgm:t>
    </dgm:pt>
    <dgm:pt modelId="{2968B33D-608C-4B59-9104-C36A35BF6637}" type="sibTrans" cxnId="{A77E5CDB-51C9-47F7-AE57-054E0816DEDF}">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 modelId="{583841C5-6D0F-4718-B99A-0E2E694FCB70}" type="pres">
      <dgm:prSet presAssocID="{263C3F4F-E240-4CE5-A59C-F5ADDB26F76C}" presName="Name13" presStyleLbl="parChTrans1D2" presStyleIdx="0" presStyleCnt="8"/>
      <dgm:spPr/>
      <dgm:t>
        <a:bodyPr/>
        <a:lstStyle/>
        <a:p>
          <a:endParaRPr lang="es-EC"/>
        </a:p>
      </dgm:t>
    </dgm:pt>
    <dgm:pt modelId="{0CE0F9C8-49E5-49B5-BF21-8213E45C7458}" type="pres">
      <dgm:prSet presAssocID="{74B9B8B7-392A-4130-ADC8-31EF6100196D}" presName="childText" presStyleLbl="bgAcc1" presStyleIdx="0" presStyleCnt="8" custScaleX="735083">
        <dgm:presLayoutVars>
          <dgm:bulletEnabled val="1"/>
        </dgm:presLayoutVars>
      </dgm:prSet>
      <dgm:spPr/>
      <dgm:t>
        <a:bodyPr/>
        <a:lstStyle/>
        <a:p>
          <a:endParaRPr lang="es-EC"/>
        </a:p>
      </dgm:t>
    </dgm:pt>
    <dgm:pt modelId="{6453487C-0FAF-4B32-BD10-ECD1ABD7E947}" type="pres">
      <dgm:prSet presAssocID="{4349BE00-98CD-4A0C-8970-0800DCF0B510}" presName="Name13" presStyleLbl="parChTrans1D2" presStyleIdx="1" presStyleCnt="8"/>
      <dgm:spPr/>
      <dgm:t>
        <a:bodyPr/>
        <a:lstStyle/>
        <a:p>
          <a:endParaRPr lang="es-ES"/>
        </a:p>
      </dgm:t>
    </dgm:pt>
    <dgm:pt modelId="{45B98A4A-0B6D-4F48-B74E-847DD2F0977C}" type="pres">
      <dgm:prSet presAssocID="{D0D20E71-FED1-4623-8034-D329000238BD}" presName="childText" presStyleLbl="bgAcc1" presStyleIdx="1" presStyleCnt="8" custScaleX="739626" custScaleY="95946">
        <dgm:presLayoutVars>
          <dgm:bulletEnabled val="1"/>
        </dgm:presLayoutVars>
      </dgm:prSet>
      <dgm:spPr/>
      <dgm:t>
        <a:bodyPr/>
        <a:lstStyle/>
        <a:p>
          <a:endParaRPr lang="es-ES"/>
        </a:p>
      </dgm:t>
    </dgm:pt>
    <dgm:pt modelId="{DB2DD9B8-CDC5-461C-9214-512386C08812}" type="pres">
      <dgm:prSet presAssocID="{133CFCEB-A9D2-40DC-A8B3-05A9B474521B}" presName="Name13" presStyleLbl="parChTrans1D2" presStyleIdx="2" presStyleCnt="8"/>
      <dgm:spPr/>
      <dgm:t>
        <a:bodyPr/>
        <a:lstStyle/>
        <a:p>
          <a:endParaRPr lang="es-EC"/>
        </a:p>
      </dgm:t>
    </dgm:pt>
    <dgm:pt modelId="{6CDEBA14-DC8D-45FC-A6B5-E31E52C3ED25}" type="pres">
      <dgm:prSet presAssocID="{998686D2-0982-469C-ABBC-45DDEE396A2B}" presName="childText" presStyleLbl="bgAcc1" presStyleIdx="2" presStyleCnt="8" custScaleX="739626" custScaleY="95946">
        <dgm:presLayoutVars>
          <dgm:bulletEnabled val="1"/>
        </dgm:presLayoutVars>
      </dgm:prSet>
      <dgm:spPr/>
      <dgm:t>
        <a:bodyPr/>
        <a:lstStyle/>
        <a:p>
          <a:endParaRPr lang="es-EC"/>
        </a:p>
      </dgm:t>
    </dgm:pt>
    <dgm:pt modelId="{77116BDC-00C2-4880-A787-10BF3CA7D754}" type="pres">
      <dgm:prSet presAssocID="{4EF58AA4-FD11-4C0F-8417-ACA8BEB1A4A2}" presName="Name13" presStyleLbl="parChTrans1D2" presStyleIdx="3" presStyleCnt="8"/>
      <dgm:spPr/>
      <dgm:t>
        <a:bodyPr/>
        <a:lstStyle/>
        <a:p>
          <a:endParaRPr lang="es-EC"/>
        </a:p>
      </dgm:t>
    </dgm:pt>
    <dgm:pt modelId="{A8D72A18-5785-4F97-BD8E-AEA89E0F22AB}" type="pres">
      <dgm:prSet presAssocID="{6F72E1B1-C0A4-4AC9-BE4F-553195717D35}" presName="childText" presStyleLbl="bgAcc1" presStyleIdx="3" presStyleCnt="8" custScaleX="739626" custScaleY="95946">
        <dgm:presLayoutVars>
          <dgm:bulletEnabled val="1"/>
        </dgm:presLayoutVars>
      </dgm:prSet>
      <dgm:spPr/>
      <dgm:t>
        <a:bodyPr/>
        <a:lstStyle/>
        <a:p>
          <a:endParaRPr lang="es-EC"/>
        </a:p>
      </dgm:t>
    </dgm:pt>
    <dgm:pt modelId="{B43A4C8C-3344-48B6-B74A-1F18CC271D43}" type="pres">
      <dgm:prSet presAssocID="{2CEEB175-BF64-438E-BC8D-2E31DA25EDAD}" presName="Name13" presStyleLbl="parChTrans1D2" presStyleIdx="4" presStyleCnt="8"/>
      <dgm:spPr/>
      <dgm:t>
        <a:bodyPr/>
        <a:lstStyle/>
        <a:p>
          <a:endParaRPr lang="es-EC"/>
        </a:p>
      </dgm:t>
    </dgm:pt>
    <dgm:pt modelId="{2A4DF1E2-BE8D-4455-8C15-336D859EDC7C}" type="pres">
      <dgm:prSet presAssocID="{6B92487C-2D3C-4B55-AECA-6FA08B028421}" presName="childText" presStyleLbl="bgAcc1" presStyleIdx="4" presStyleCnt="8" custScaleX="739626" custScaleY="95946">
        <dgm:presLayoutVars>
          <dgm:bulletEnabled val="1"/>
        </dgm:presLayoutVars>
      </dgm:prSet>
      <dgm:spPr/>
      <dgm:t>
        <a:bodyPr/>
        <a:lstStyle/>
        <a:p>
          <a:endParaRPr lang="es-EC"/>
        </a:p>
      </dgm:t>
    </dgm:pt>
    <dgm:pt modelId="{2A81AC24-19E8-4B05-BE18-7F7DC22883F5}" type="pres">
      <dgm:prSet presAssocID="{300571DF-0E8D-4A75-B42A-9E0E27DF9B85}" presName="Name13" presStyleLbl="parChTrans1D2" presStyleIdx="5" presStyleCnt="8"/>
      <dgm:spPr/>
      <dgm:t>
        <a:bodyPr/>
        <a:lstStyle/>
        <a:p>
          <a:endParaRPr lang="es-ES"/>
        </a:p>
      </dgm:t>
    </dgm:pt>
    <dgm:pt modelId="{7210391E-D0BA-4B05-BC9D-4C5F7A7038B2}" type="pres">
      <dgm:prSet presAssocID="{C718ADCF-EE16-40A9-92E0-023D415A390D}" presName="childText" presStyleLbl="bgAcc1" presStyleIdx="5" presStyleCnt="8" custScaleX="739626" custScaleY="95946">
        <dgm:presLayoutVars>
          <dgm:bulletEnabled val="1"/>
        </dgm:presLayoutVars>
      </dgm:prSet>
      <dgm:spPr/>
      <dgm:t>
        <a:bodyPr/>
        <a:lstStyle/>
        <a:p>
          <a:endParaRPr lang="es-ES"/>
        </a:p>
      </dgm:t>
    </dgm:pt>
    <dgm:pt modelId="{238C2ACB-637D-437F-9387-0B003DC4F7E8}" type="pres">
      <dgm:prSet presAssocID="{D5A06841-A551-4E08-9E5F-4DF414E4F9AD}" presName="Name13" presStyleLbl="parChTrans1D2" presStyleIdx="6" presStyleCnt="8"/>
      <dgm:spPr/>
      <dgm:t>
        <a:bodyPr/>
        <a:lstStyle/>
        <a:p>
          <a:endParaRPr lang="es-EC"/>
        </a:p>
      </dgm:t>
    </dgm:pt>
    <dgm:pt modelId="{B1C8CFDD-1C0E-4CF0-A348-0167C822771E}" type="pres">
      <dgm:prSet presAssocID="{23D3FD13-7E74-4B76-91E3-453955F5BD75}" presName="childText" presStyleLbl="bgAcc1" presStyleIdx="6" presStyleCnt="8" custScaleX="739626" custScaleY="95946">
        <dgm:presLayoutVars>
          <dgm:bulletEnabled val="1"/>
        </dgm:presLayoutVars>
      </dgm:prSet>
      <dgm:spPr/>
      <dgm:t>
        <a:bodyPr/>
        <a:lstStyle/>
        <a:p>
          <a:endParaRPr lang="es-EC"/>
        </a:p>
      </dgm:t>
    </dgm:pt>
    <dgm:pt modelId="{672A5E56-DE7C-423B-8AF4-B37E93A0E788}" type="pres">
      <dgm:prSet presAssocID="{0E6EAE7D-5720-4E49-8312-A1094045AD70}" presName="Name13" presStyleLbl="parChTrans1D2" presStyleIdx="7" presStyleCnt="8"/>
      <dgm:spPr/>
      <dgm:t>
        <a:bodyPr/>
        <a:lstStyle/>
        <a:p>
          <a:endParaRPr lang="es-ES"/>
        </a:p>
      </dgm:t>
    </dgm:pt>
    <dgm:pt modelId="{0AFB512E-0A1F-4167-ADE0-87DA96AF7CDA}" type="pres">
      <dgm:prSet presAssocID="{4888119B-4460-4856-B734-0AC31AC71F78}" presName="childText" presStyleLbl="bgAcc1" presStyleIdx="7" presStyleCnt="8" custScaleX="739626" custScaleY="95946">
        <dgm:presLayoutVars>
          <dgm:bulletEnabled val="1"/>
        </dgm:presLayoutVars>
      </dgm:prSet>
      <dgm:spPr/>
      <dgm:t>
        <a:bodyPr/>
        <a:lstStyle/>
        <a:p>
          <a:endParaRPr lang="es-ES"/>
        </a:p>
      </dgm:t>
    </dgm:pt>
  </dgm:ptLst>
  <dgm:cxnLst>
    <dgm:cxn modelId="{26837CF1-B42E-4157-BF55-0812B75BD343}" srcId="{CB9964DC-5E01-4879-9733-CDEE2AB1D1F7}" destId="{C718ADCF-EE16-40A9-92E0-023D415A390D}" srcOrd="5" destOrd="0" parTransId="{300571DF-0E8D-4A75-B42A-9E0E27DF9B85}" sibTransId="{6114FBC9-8357-44C8-835B-83E4DB75B6AA}"/>
    <dgm:cxn modelId="{4E2CB119-8586-4096-9049-FA7E5000E56E}" type="presOf" srcId="{6B92487C-2D3C-4B55-AECA-6FA08B028421}" destId="{2A4DF1E2-BE8D-4455-8C15-336D859EDC7C}" srcOrd="0" destOrd="0" presId="urn:microsoft.com/office/officeart/2005/8/layout/hierarchy3"/>
    <dgm:cxn modelId="{4903C00C-5253-432C-B76B-70CC673981EB}" type="presOf" srcId="{133CFCEB-A9D2-40DC-A8B3-05A9B474521B}" destId="{DB2DD9B8-CDC5-461C-9214-512386C08812}" srcOrd="0" destOrd="0" presId="urn:microsoft.com/office/officeart/2005/8/layout/hierarchy3"/>
    <dgm:cxn modelId="{278B7105-B95E-404E-8D60-98A7861A2F00}" type="presOf" srcId="{C718ADCF-EE16-40A9-92E0-023D415A390D}" destId="{7210391E-D0BA-4B05-BC9D-4C5F7A7038B2}" srcOrd="0" destOrd="0" presId="urn:microsoft.com/office/officeart/2005/8/layout/hierarchy3"/>
    <dgm:cxn modelId="{C0A865E2-7E88-4463-90DA-620863274012}" srcId="{CB9964DC-5E01-4879-9733-CDEE2AB1D1F7}" destId="{998686D2-0982-469C-ABBC-45DDEE396A2B}" srcOrd="2" destOrd="0" parTransId="{133CFCEB-A9D2-40DC-A8B3-05A9B474521B}" sibTransId="{85CFC314-7D8C-4D70-9F97-544E8F623159}"/>
    <dgm:cxn modelId="{2B3E0B88-707A-418B-AA63-FD88251C59CD}" srcId="{CB9964DC-5E01-4879-9733-CDEE2AB1D1F7}" destId="{D0D20E71-FED1-4623-8034-D329000238BD}" srcOrd="1" destOrd="0" parTransId="{4349BE00-98CD-4A0C-8970-0800DCF0B510}" sibTransId="{9E3869D8-A7FD-4027-8D69-6E2073D34B18}"/>
    <dgm:cxn modelId="{E32829F0-EC65-4924-9CEC-7249E525CCEA}" type="presOf" srcId="{2CEEB175-BF64-438E-BC8D-2E31DA25EDAD}" destId="{B43A4C8C-3344-48B6-B74A-1F18CC271D43}" srcOrd="0" destOrd="0" presId="urn:microsoft.com/office/officeart/2005/8/layout/hierarchy3"/>
    <dgm:cxn modelId="{F4D494FE-36E8-47CE-829A-1FFBCAD245B7}" type="presOf" srcId="{23D3FD13-7E74-4B76-91E3-453955F5BD75}" destId="{B1C8CFDD-1C0E-4CF0-A348-0167C822771E}" srcOrd="0" destOrd="0" presId="urn:microsoft.com/office/officeart/2005/8/layout/hierarchy3"/>
    <dgm:cxn modelId="{AEC39A83-76B8-4C0A-97F2-F3865E322778}" srcId="{CB9964DC-5E01-4879-9733-CDEE2AB1D1F7}" destId="{4888119B-4460-4856-B734-0AC31AC71F78}" srcOrd="7" destOrd="0" parTransId="{0E6EAE7D-5720-4E49-8312-A1094045AD70}" sibTransId="{EF609D22-2240-462B-BBC6-2F511A02E366}"/>
    <dgm:cxn modelId="{F17BC171-A96A-4133-B089-97E2C515AAFD}" type="presOf" srcId="{CB9964DC-5E01-4879-9733-CDEE2AB1D1F7}" destId="{ECB1CA3E-26B8-4A39-AEF8-6F06E506D3C7}" srcOrd="0" destOrd="0" presId="urn:microsoft.com/office/officeart/2005/8/layout/hierarchy3"/>
    <dgm:cxn modelId="{BCFEAB30-D827-4C3D-B612-64714C8F4533}" type="presOf" srcId="{0E6EAE7D-5720-4E49-8312-A1094045AD70}" destId="{672A5E56-DE7C-423B-8AF4-B37E93A0E788}" srcOrd="0" destOrd="0" presId="urn:microsoft.com/office/officeart/2005/8/layout/hierarchy3"/>
    <dgm:cxn modelId="{FBB7173C-1426-4252-8FA2-D3205DC55E6A}" srcId="{CB9964DC-5E01-4879-9733-CDEE2AB1D1F7}" destId="{6F72E1B1-C0A4-4AC9-BE4F-553195717D35}" srcOrd="3" destOrd="0" parTransId="{4EF58AA4-FD11-4C0F-8417-ACA8BEB1A4A2}" sibTransId="{9EC8E65E-8CC4-4B8B-8099-A007255F37AA}"/>
    <dgm:cxn modelId="{A77E5CDB-51C9-47F7-AE57-054E0816DEDF}" srcId="{CB9964DC-5E01-4879-9733-CDEE2AB1D1F7}" destId="{23D3FD13-7E74-4B76-91E3-453955F5BD75}" srcOrd="6" destOrd="0" parTransId="{D5A06841-A551-4E08-9E5F-4DF414E4F9AD}" sibTransId="{2968B33D-608C-4B59-9104-C36A35BF6637}"/>
    <dgm:cxn modelId="{94BE5BFB-58D1-4143-BC01-7A142BC10CD6}" srcId="{CB9964DC-5E01-4879-9733-CDEE2AB1D1F7}" destId="{74B9B8B7-392A-4130-ADC8-31EF6100196D}" srcOrd="0" destOrd="0" parTransId="{263C3F4F-E240-4CE5-A59C-F5ADDB26F76C}" sibTransId="{25AB434F-CAF7-4CC9-8563-7234B3096D2D}"/>
    <dgm:cxn modelId="{3E122EED-4389-40FE-A08F-282242500458}" type="presOf" srcId="{263C3F4F-E240-4CE5-A59C-F5ADDB26F76C}" destId="{583841C5-6D0F-4718-B99A-0E2E694FCB70}" srcOrd="0" destOrd="0" presId="urn:microsoft.com/office/officeart/2005/8/layout/hierarchy3"/>
    <dgm:cxn modelId="{06AB5B62-F0E9-40AC-976A-0D995244893A}" type="presOf" srcId="{6F72E1B1-C0A4-4AC9-BE4F-553195717D35}" destId="{A8D72A18-5785-4F97-BD8E-AEA89E0F22AB}" srcOrd="0" destOrd="0" presId="urn:microsoft.com/office/officeart/2005/8/layout/hierarchy3"/>
    <dgm:cxn modelId="{45CE2F08-C1F5-4396-BF11-FD20FF07052C}" type="presOf" srcId="{7061F2FC-F2AB-4DE3-98B0-886576B4E2C6}" destId="{D433476B-D68D-4328-ADAC-B2895D3D50CF}" srcOrd="0" destOrd="0" presId="urn:microsoft.com/office/officeart/2005/8/layout/hierarchy3"/>
    <dgm:cxn modelId="{B2868D9B-679D-4A4E-A9EA-C5032E6BD84D}" type="presOf" srcId="{4888119B-4460-4856-B734-0AC31AC71F78}" destId="{0AFB512E-0A1F-4167-ADE0-87DA96AF7CDA}" srcOrd="0" destOrd="0" presId="urn:microsoft.com/office/officeart/2005/8/layout/hierarchy3"/>
    <dgm:cxn modelId="{F47BDB6E-24B8-4411-8F12-16B34754C649}" type="presOf" srcId="{D0D20E71-FED1-4623-8034-D329000238BD}" destId="{45B98A4A-0B6D-4F48-B74E-847DD2F0977C}" srcOrd="0" destOrd="0" presId="urn:microsoft.com/office/officeart/2005/8/layout/hierarchy3"/>
    <dgm:cxn modelId="{9DB11988-F15E-4FF3-8D40-0A62300E08A9}" type="presOf" srcId="{998686D2-0982-469C-ABBC-45DDEE396A2B}" destId="{6CDEBA14-DC8D-45FC-A6B5-E31E52C3ED25}" srcOrd="0" destOrd="0" presId="urn:microsoft.com/office/officeart/2005/8/layout/hierarchy3"/>
    <dgm:cxn modelId="{37653260-8780-40F1-A792-F1A73F220FBC}" type="presOf" srcId="{D5A06841-A551-4E08-9E5F-4DF414E4F9AD}" destId="{238C2ACB-637D-437F-9387-0B003DC4F7E8}" srcOrd="0" destOrd="0" presId="urn:microsoft.com/office/officeart/2005/8/layout/hierarchy3"/>
    <dgm:cxn modelId="{86F0BE53-B7A9-4963-8DC2-7746C65CB022}"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63AA5489-3658-4D54-98FF-000297A0867A}" srcId="{CB9964DC-5E01-4879-9733-CDEE2AB1D1F7}" destId="{6B92487C-2D3C-4B55-AECA-6FA08B028421}" srcOrd="4" destOrd="0" parTransId="{2CEEB175-BF64-438E-BC8D-2E31DA25EDAD}" sibTransId="{33CD4DD2-3BE4-4707-816C-AF830EA8B265}"/>
    <dgm:cxn modelId="{2CB1749C-1E03-4974-9800-564346B697F1}" type="presOf" srcId="{300571DF-0E8D-4A75-B42A-9E0E27DF9B85}" destId="{2A81AC24-19E8-4B05-BE18-7F7DC22883F5}" srcOrd="0" destOrd="0" presId="urn:microsoft.com/office/officeart/2005/8/layout/hierarchy3"/>
    <dgm:cxn modelId="{BA3AD642-159C-497E-AEA0-2D27FF779157}" type="presOf" srcId="{74B9B8B7-392A-4130-ADC8-31EF6100196D}" destId="{0CE0F9C8-49E5-49B5-BF21-8213E45C7458}" srcOrd="0" destOrd="0" presId="urn:microsoft.com/office/officeart/2005/8/layout/hierarchy3"/>
    <dgm:cxn modelId="{89F634E0-C1A5-4D13-A30D-7E0F067E01B1}" type="presOf" srcId="{4349BE00-98CD-4A0C-8970-0800DCF0B510}" destId="{6453487C-0FAF-4B32-BD10-ECD1ABD7E947}" srcOrd="0" destOrd="0" presId="urn:microsoft.com/office/officeart/2005/8/layout/hierarchy3"/>
    <dgm:cxn modelId="{4E474331-417B-4BA8-B6B1-0C317A741532}" type="presOf" srcId="{4EF58AA4-FD11-4C0F-8417-ACA8BEB1A4A2}" destId="{77116BDC-00C2-4880-A787-10BF3CA7D754}" srcOrd="0" destOrd="0" presId="urn:microsoft.com/office/officeart/2005/8/layout/hierarchy3"/>
    <dgm:cxn modelId="{4B720182-BB77-46AB-9AA4-3B166A17803B}" type="presParOf" srcId="{D433476B-D68D-4328-ADAC-B2895D3D50CF}" destId="{1E58A3BC-F1F7-40EE-89AA-32E802ED4BF7}" srcOrd="0" destOrd="0" presId="urn:microsoft.com/office/officeart/2005/8/layout/hierarchy3"/>
    <dgm:cxn modelId="{C260279F-8B6F-4E13-8095-F21C0D4C5E2F}" type="presParOf" srcId="{1E58A3BC-F1F7-40EE-89AA-32E802ED4BF7}" destId="{D21DF85A-45CA-4CE0-B0ED-CF4615475EE0}" srcOrd="0" destOrd="0" presId="urn:microsoft.com/office/officeart/2005/8/layout/hierarchy3"/>
    <dgm:cxn modelId="{5428B338-1192-4CE6-9678-2B6C125F75F9}" type="presParOf" srcId="{D21DF85A-45CA-4CE0-B0ED-CF4615475EE0}" destId="{ECB1CA3E-26B8-4A39-AEF8-6F06E506D3C7}" srcOrd="0" destOrd="0" presId="urn:microsoft.com/office/officeart/2005/8/layout/hierarchy3"/>
    <dgm:cxn modelId="{18928C30-E44D-438F-ABC8-0B60FE1177AA}" type="presParOf" srcId="{D21DF85A-45CA-4CE0-B0ED-CF4615475EE0}" destId="{C7DDC059-89DD-4F99-A10D-9C975D60C8D8}" srcOrd="1" destOrd="0" presId="urn:microsoft.com/office/officeart/2005/8/layout/hierarchy3"/>
    <dgm:cxn modelId="{F8F6C8B0-BED6-4D76-9167-756AB957A719}" type="presParOf" srcId="{1E58A3BC-F1F7-40EE-89AA-32E802ED4BF7}" destId="{F784BE88-3DB9-4E87-AFCA-2ED0BF00DEA1}" srcOrd="1" destOrd="0" presId="urn:microsoft.com/office/officeart/2005/8/layout/hierarchy3"/>
    <dgm:cxn modelId="{44DA772D-8A83-4160-B9D4-7241162E1C61}" type="presParOf" srcId="{F784BE88-3DB9-4E87-AFCA-2ED0BF00DEA1}" destId="{583841C5-6D0F-4718-B99A-0E2E694FCB70}" srcOrd="0" destOrd="0" presId="urn:microsoft.com/office/officeart/2005/8/layout/hierarchy3"/>
    <dgm:cxn modelId="{E63A4655-2181-4848-9C3B-0092B06C1A78}" type="presParOf" srcId="{F784BE88-3DB9-4E87-AFCA-2ED0BF00DEA1}" destId="{0CE0F9C8-49E5-49B5-BF21-8213E45C7458}" srcOrd="1" destOrd="0" presId="urn:microsoft.com/office/officeart/2005/8/layout/hierarchy3"/>
    <dgm:cxn modelId="{05774253-0FED-4777-97E0-CCE301D21A05}" type="presParOf" srcId="{F784BE88-3DB9-4E87-AFCA-2ED0BF00DEA1}" destId="{6453487C-0FAF-4B32-BD10-ECD1ABD7E947}" srcOrd="2" destOrd="0" presId="urn:microsoft.com/office/officeart/2005/8/layout/hierarchy3"/>
    <dgm:cxn modelId="{9F57D301-94B0-4977-9757-27A3A8B51E14}" type="presParOf" srcId="{F784BE88-3DB9-4E87-AFCA-2ED0BF00DEA1}" destId="{45B98A4A-0B6D-4F48-B74E-847DD2F0977C}" srcOrd="3" destOrd="0" presId="urn:microsoft.com/office/officeart/2005/8/layout/hierarchy3"/>
    <dgm:cxn modelId="{9A666D4B-D5D4-4452-A7CC-A4CA6B2A025A}" type="presParOf" srcId="{F784BE88-3DB9-4E87-AFCA-2ED0BF00DEA1}" destId="{DB2DD9B8-CDC5-461C-9214-512386C08812}" srcOrd="4" destOrd="0" presId="urn:microsoft.com/office/officeart/2005/8/layout/hierarchy3"/>
    <dgm:cxn modelId="{9B2EFEF1-DE33-42EE-BBFC-A2F358ACFF70}" type="presParOf" srcId="{F784BE88-3DB9-4E87-AFCA-2ED0BF00DEA1}" destId="{6CDEBA14-DC8D-45FC-A6B5-E31E52C3ED25}" srcOrd="5" destOrd="0" presId="urn:microsoft.com/office/officeart/2005/8/layout/hierarchy3"/>
    <dgm:cxn modelId="{089AC963-7852-4093-A30A-D8EF0A3735AB}" type="presParOf" srcId="{F784BE88-3DB9-4E87-AFCA-2ED0BF00DEA1}" destId="{77116BDC-00C2-4880-A787-10BF3CA7D754}" srcOrd="6" destOrd="0" presId="urn:microsoft.com/office/officeart/2005/8/layout/hierarchy3"/>
    <dgm:cxn modelId="{0896970F-809C-4359-849F-2CA9E199E21C}" type="presParOf" srcId="{F784BE88-3DB9-4E87-AFCA-2ED0BF00DEA1}" destId="{A8D72A18-5785-4F97-BD8E-AEA89E0F22AB}" srcOrd="7" destOrd="0" presId="urn:microsoft.com/office/officeart/2005/8/layout/hierarchy3"/>
    <dgm:cxn modelId="{F1CA6ED6-1754-4290-955E-71A7F5109DB0}" type="presParOf" srcId="{F784BE88-3DB9-4E87-AFCA-2ED0BF00DEA1}" destId="{B43A4C8C-3344-48B6-B74A-1F18CC271D43}" srcOrd="8" destOrd="0" presId="urn:microsoft.com/office/officeart/2005/8/layout/hierarchy3"/>
    <dgm:cxn modelId="{89056CA0-F34A-4325-897C-F53D368E220A}" type="presParOf" srcId="{F784BE88-3DB9-4E87-AFCA-2ED0BF00DEA1}" destId="{2A4DF1E2-BE8D-4455-8C15-336D859EDC7C}" srcOrd="9" destOrd="0" presId="urn:microsoft.com/office/officeart/2005/8/layout/hierarchy3"/>
    <dgm:cxn modelId="{85C49F57-14AB-4D61-B1A0-EE35D360B2DF}" type="presParOf" srcId="{F784BE88-3DB9-4E87-AFCA-2ED0BF00DEA1}" destId="{2A81AC24-19E8-4B05-BE18-7F7DC22883F5}" srcOrd="10" destOrd="0" presId="urn:microsoft.com/office/officeart/2005/8/layout/hierarchy3"/>
    <dgm:cxn modelId="{98646DF1-14BA-4FE5-AEA7-444F4B3FC15E}" type="presParOf" srcId="{F784BE88-3DB9-4E87-AFCA-2ED0BF00DEA1}" destId="{7210391E-D0BA-4B05-BC9D-4C5F7A7038B2}" srcOrd="11" destOrd="0" presId="urn:microsoft.com/office/officeart/2005/8/layout/hierarchy3"/>
    <dgm:cxn modelId="{B126F423-0656-42AC-AEDA-FA2B15EC7F6A}" type="presParOf" srcId="{F784BE88-3DB9-4E87-AFCA-2ED0BF00DEA1}" destId="{238C2ACB-637D-437F-9387-0B003DC4F7E8}" srcOrd="12" destOrd="0" presId="urn:microsoft.com/office/officeart/2005/8/layout/hierarchy3"/>
    <dgm:cxn modelId="{8E6380F6-19ED-4167-9C63-D91397D8FF9C}" type="presParOf" srcId="{F784BE88-3DB9-4E87-AFCA-2ED0BF00DEA1}" destId="{B1C8CFDD-1C0E-4CF0-A348-0167C822771E}" srcOrd="13" destOrd="0" presId="urn:microsoft.com/office/officeart/2005/8/layout/hierarchy3"/>
    <dgm:cxn modelId="{9C137C86-AC3E-417A-BB4F-4F6FF15E20C2}" type="presParOf" srcId="{F784BE88-3DB9-4E87-AFCA-2ED0BF00DEA1}" destId="{672A5E56-DE7C-423B-8AF4-B37E93A0E788}" srcOrd="14" destOrd="0" presId="urn:microsoft.com/office/officeart/2005/8/layout/hierarchy3"/>
    <dgm:cxn modelId="{5857394B-A5CB-4981-B213-5E5461140DF8}" type="presParOf" srcId="{F784BE88-3DB9-4E87-AFCA-2ED0BF00DEA1}" destId="{0AFB512E-0A1F-4167-ADE0-87DA96AF7CDA}" srcOrd="1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CB9964DC-5E01-4879-9733-CDEE2AB1D1F7}">
      <dgm:prSet phldrT="[Texto]"/>
      <dgm:spPr/>
      <dgm:t>
        <a:bodyPr/>
        <a:lstStyle/>
        <a:p>
          <a:r>
            <a:rPr lang="es-EC" noProof="0" dirty="0" smtClean="0"/>
            <a:t>Clarificadores</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C718ADCF-EE16-40A9-92E0-023D415A390D}">
      <dgm:prSet phldrT="[Texto]" custT="1"/>
      <dgm:spPr/>
      <dgm:t>
        <a:bodyPr/>
        <a:lstStyle/>
        <a:p>
          <a:r>
            <a:rPr lang="es-ES" sz="2000" dirty="0" smtClean="0"/>
            <a:t>Implementación de un sistema de control</a:t>
          </a:r>
          <a:endParaRPr lang="es-ES" sz="200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4888119B-4460-4856-B734-0AC31AC71F78}">
      <dgm:prSet phldrT="[Texto]" custT="1"/>
      <dgm:spPr/>
      <dgm:t>
        <a:bodyPr/>
        <a:lstStyle/>
        <a:p>
          <a:r>
            <a:rPr lang="es-EC" sz="2000" noProof="0" dirty="0" smtClean="0"/>
            <a:t>Diseño y desarrollo de interfaces HMI</a:t>
          </a:r>
          <a:endParaRPr lang="es-EC" sz="2000" noProof="0" dirty="0"/>
        </a:p>
      </dgm:t>
    </dgm:pt>
    <dgm:pt modelId="{0E6EAE7D-5720-4E49-8312-A1094045AD70}" type="parTrans" cxnId="{AEC39A83-76B8-4C0A-97F2-F3865E322778}">
      <dgm:prSet/>
      <dgm:spPr/>
      <dgm:t>
        <a:bodyPr/>
        <a:lstStyle/>
        <a:p>
          <a:endParaRPr lang="es-ES"/>
        </a:p>
      </dgm:t>
    </dgm:pt>
    <dgm:pt modelId="{EF609D22-2240-462B-BBC6-2F511A02E366}" type="sibTrans" cxnId="{AEC39A83-76B8-4C0A-97F2-F3865E322778}">
      <dgm:prSet/>
      <dgm:spPr/>
      <dgm:t>
        <a:bodyPr/>
        <a:lstStyle/>
        <a:p>
          <a:endParaRPr lang="es-ES"/>
        </a:p>
      </dgm:t>
    </dgm:pt>
    <dgm:pt modelId="{6B92487C-2D3C-4B55-AECA-6FA08B028421}">
      <dgm:prSet phldrT="[Texto]" custT="1"/>
      <dgm:spPr/>
      <dgm:t>
        <a:bodyPr/>
        <a:lstStyle/>
        <a:p>
          <a:r>
            <a:rPr lang="es-ES" sz="2000" b="0" dirty="0" smtClean="0"/>
            <a:t>Asignación y conexión de señales de control</a:t>
          </a:r>
          <a:endParaRPr lang="es-ES" sz="2000" b="0" dirty="0"/>
        </a:p>
      </dgm:t>
    </dgm:pt>
    <dgm:pt modelId="{2CEEB175-BF64-438E-BC8D-2E31DA25EDAD}" type="parTrans" cxnId="{63AA5489-3658-4D54-98FF-000297A0867A}">
      <dgm:prSet/>
      <dgm:spPr/>
      <dgm:t>
        <a:bodyPr/>
        <a:lstStyle/>
        <a:p>
          <a:endParaRPr lang="es-EC"/>
        </a:p>
      </dgm:t>
    </dgm:pt>
    <dgm:pt modelId="{33CD4DD2-3BE4-4707-816C-AF830EA8B265}" type="sibTrans" cxnId="{63AA5489-3658-4D54-98FF-000297A0867A}">
      <dgm:prSet/>
      <dgm:spPr/>
      <dgm:t>
        <a:bodyPr/>
        <a:lstStyle/>
        <a:p>
          <a:endParaRPr lang="es-EC"/>
        </a:p>
      </dgm:t>
    </dgm:pt>
    <dgm:pt modelId="{6F72E1B1-C0A4-4AC9-BE4F-553195717D35}">
      <dgm:prSet phldrT="[Texto]" custT="1"/>
      <dgm:spPr/>
      <dgm:t>
        <a:bodyPr/>
        <a:lstStyle/>
        <a:p>
          <a:r>
            <a:rPr lang="es-ES" sz="2000" dirty="0" smtClean="0"/>
            <a:t>Modulo de comunicación</a:t>
          </a:r>
          <a:endParaRPr lang="es-ES" sz="2000" dirty="0"/>
        </a:p>
      </dgm:t>
    </dgm:pt>
    <dgm:pt modelId="{4EF58AA4-FD11-4C0F-8417-ACA8BEB1A4A2}" type="parTrans" cxnId="{FBB7173C-1426-4252-8FA2-D3205DC55E6A}">
      <dgm:prSet/>
      <dgm:spPr/>
      <dgm:t>
        <a:bodyPr/>
        <a:lstStyle/>
        <a:p>
          <a:endParaRPr lang="es-EC"/>
        </a:p>
      </dgm:t>
    </dgm:pt>
    <dgm:pt modelId="{9EC8E65E-8CC4-4B8B-8099-A007255F37AA}" type="sibTrans" cxnId="{FBB7173C-1426-4252-8FA2-D3205DC55E6A}">
      <dgm:prSet/>
      <dgm:spPr/>
      <dgm:t>
        <a:bodyPr/>
        <a:lstStyle/>
        <a:p>
          <a:endParaRPr lang="es-EC"/>
        </a:p>
      </dgm:t>
    </dgm:pt>
    <dgm:pt modelId="{23D3FD13-7E74-4B76-91E3-453955F5BD75}">
      <dgm:prSet phldrT="[Texto]" custT="1"/>
      <dgm:spPr/>
      <dgm:t>
        <a:bodyPr/>
        <a:lstStyle/>
        <a:p>
          <a:r>
            <a:rPr lang="es-ES" sz="2000" dirty="0" smtClean="0"/>
            <a:t>Establecer parámetros en variadores de frecuencia</a:t>
          </a:r>
          <a:endParaRPr lang="es-ES" sz="2000" dirty="0"/>
        </a:p>
      </dgm:t>
    </dgm:pt>
    <dgm:pt modelId="{D5A06841-A551-4E08-9E5F-4DF414E4F9AD}" type="parTrans" cxnId="{A77E5CDB-51C9-47F7-AE57-054E0816DEDF}">
      <dgm:prSet/>
      <dgm:spPr/>
      <dgm:t>
        <a:bodyPr/>
        <a:lstStyle/>
        <a:p>
          <a:endParaRPr lang="es-EC"/>
        </a:p>
      </dgm:t>
    </dgm:pt>
    <dgm:pt modelId="{2968B33D-608C-4B59-9104-C36A35BF6637}" type="sibTrans" cxnId="{A77E5CDB-51C9-47F7-AE57-054E0816DEDF}">
      <dgm:prSet/>
      <dgm:spPr/>
      <dgm:t>
        <a:bodyPr/>
        <a:lstStyle/>
        <a:p>
          <a:endParaRPr lang="es-EC"/>
        </a:p>
      </dgm:t>
    </dgm:pt>
    <dgm:pt modelId="{36F2DCE1-8969-486E-8947-65AE2307131B}">
      <dgm:prSet phldrT="[Texto]" custT="1"/>
      <dgm:spPr/>
      <dgm:t>
        <a:bodyPr/>
        <a:lstStyle/>
        <a:p>
          <a:r>
            <a:rPr lang="es-ES" sz="2000" dirty="0" smtClean="0"/>
            <a:t>Variadores de frecuencia</a:t>
          </a:r>
          <a:endParaRPr lang="es-ES" sz="2000" dirty="0"/>
        </a:p>
      </dgm:t>
    </dgm:pt>
    <dgm:pt modelId="{F455BBB7-83C0-4EA4-9313-47361BEDEADE}" type="parTrans" cxnId="{606FE542-0BD0-49B8-AFCC-0A93B6B90BA7}">
      <dgm:prSet/>
      <dgm:spPr/>
      <dgm:t>
        <a:bodyPr/>
        <a:lstStyle/>
        <a:p>
          <a:endParaRPr lang="es-EC"/>
        </a:p>
      </dgm:t>
    </dgm:pt>
    <dgm:pt modelId="{E34E3417-546B-49F0-9B8F-3D4404CE1385}" type="sibTrans" cxnId="{606FE542-0BD0-49B8-AFCC-0A93B6B90BA7}">
      <dgm:prSet/>
      <dgm:spPr/>
      <dgm:t>
        <a:bodyPr/>
        <a:lstStyle/>
        <a:p>
          <a:endParaRPr lang="es-EC"/>
        </a:p>
      </dgm:t>
    </dgm:pt>
    <dgm:pt modelId="{CE0383B7-9029-4F35-B62A-F2C5B5123A19}">
      <dgm:prSet phldrT="[Texto]" custT="1"/>
      <dgm:spPr/>
      <dgm:t>
        <a:bodyPr/>
        <a:lstStyle/>
        <a:p>
          <a:r>
            <a:rPr lang="es-ES" sz="2000" b="0" dirty="0" smtClean="0"/>
            <a:t>Enlace de comunicación con la sala de operadores</a:t>
          </a:r>
          <a:endParaRPr lang="es-ES" sz="2000" b="0" dirty="0"/>
        </a:p>
      </dgm:t>
    </dgm:pt>
    <dgm:pt modelId="{C71B50BC-BDB6-47FF-9B50-A7C8AE4EC593}" type="parTrans" cxnId="{89392138-5FFD-4E8C-A639-C3A2F884C8A7}">
      <dgm:prSet/>
      <dgm:spPr/>
      <dgm:t>
        <a:bodyPr/>
        <a:lstStyle/>
        <a:p>
          <a:endParaRPr lang="es-EC"/>
        </a:p>
      </dgm:t>
    </dgm:pt>
    <dgm:pt modelId="{D90C586B-24BE-45F6-AE2A-788978165330}" type="sibTrans" cxnId="{89392138-5FFD-4E8C-A639-C3A2F884C8A7}">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612257" custLinFactNeighborY="-1456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 modelId="{77116BDC-00C2-4880-A787-10BF3CA7D754}" type="pres">
      <dgm:prSet presAssocID="{4EF58AA4-FD11-4C0F-8417-ACA8BEB1A4A2}" presName="Name13" presStyleLbl="parChTrans1D2" presStyleIdx="0" presStyleCnt="7"/>
      <dgm:spPr/>
      <dgm:t>
        <a:bodyPr/>
        <a:lstStyle/>
        <a:p>
          <a:endParaRPr lang="es-EC"/>
        </a:p>
      </dgm:t>
    </dgm:pt>
    <dgm:pt modelId="{A8D72A18-5785-4F97-BD8E-AEA89E0F22AB}" type="pres">
      <dgm:prSet presAssocID="{6F72E1B1-C0A4-4AC9-BE4F-553195717D35}" presName="childText" presStyleLbl="bgAcc1" presStyleIdx="0" presStyleCnt="7" custScaleX="739626" custScaleY="95946">
        <dgm:presLayoutVars>
          <dgm:bulletEnabled val="1"/>
        </dgm:presLayoutVars>
      </dgm:prSet>
      <dgm:spPr/>
      <dgm:t>
        <a:bodyPr/>
        <a:lstStyle/>
        <a:p>
          <a:endParaRPr lang="es-EC"/>
        </a:p>
      </dgm:t>
    </dgm:pt>
    <dgm:pt modelId="{648F8D20-0EC5-430B-A5BD-680734C1608A}" type="pres">
      <dgm:prSet presAssocID="{F455BBB7-83C0-4EA4-9313-47361BEDEADE}" presName="Name13" presStyleLbl="parChTrans1D2" presStyleIdx="1" presStyleCnt="7"/>
      <dgm:spPr/>
      <dgm:t>
        <a:bodyPr/>
        <a:lstStyle/>
        <a:p>
          <a:endParaRPr lang="es-EC"/>
        </a:p>
      </dgm:t>
    </dgm:pt>
    <dgm:pt modelId="{78D8E6BF-57B7-4BE5-AAAC-ADD15CA0D9C6}" type="pres">
      <dgm:prSet presAssocID="{36F2DCE1-8969-486E-8947-65AE2307131B}" presName="childText" presStyleLbl="bgAcc1" presStyleIdx="1" presStyleCnt="7" custScaleX="739626" custScaleY="95946">
        <dgm:presLayoutVars>
          <dgm:bulletEnabled val="1"/>
        </dgm:presLayoutVars>
      </dgm:prSet>
      <dgm:spPr/>
      <dgm:t>
        <a:bodyPr/>
        <a:lstStyle/>
        <a:p>
          <a:endParaRPr lang="es-EC"/>
        </a:p>
      </dgm:t>
    </dgm:pt>
    <dgm:pt modelId="{B43A4C8C-3344-48B6-B74A-1F18CC271D43}" type="pres">
      <dgm:prSet presAssocID="{2CEEB175-BF64-438E-BC8D-2E31DA25EDAD}" presName="Name13" presStyleLbl="parChTrans1D2" presStyleIdx="2" presStyleCnt="7"/>
      <dgm:spPr/>
      <dgm:t>
        <a:bodyPr/>
        <a:lstStyle/>
        <a:p>
          <a:endParaRPr lang="es-EC"/>
        </a:p>
      </dgm:t>
    </dgm:pt>
    <dgm:pt modelId="{2A4DF1E2-BE8D-4455-8C15-336D859EDC7C}" type="pres">
      <dgm:prSet presAssocID="{6B92487C-2D3C-4B55-AECA-6FA08B028421}" presName="childText" presStyleLbl="bgAcc1" presStyleIdx="2" presStyleCnt="7" custScaleX="739626" custScaleY="95946">
        <dgm:presLayoutVars>
          <dgm:bulletEnabled val="1"/>
        </dgm:presLayoutVars>
      </dgm:prSet>
      <dgm:spPr/>
      <dgm:t>
        <a:bodyPr/>
        <a:lstStyle/>
        <a:p>
          <a:endParaRPr lang="es-EC"/>
        </a:p>
      </dgm:t>
    </dgm:pt>
    <dgm:pt modelId="{2A81AC24-19E8-4B05-BE18-7F7DC22883F5}" type="pres">
      <dgm:prSet presAssocID="{300571DF-0E8D-4A75-B42A-9E0E27DF9B85}" presName="Name13" presStyleLbl="parChTrans1D2" presStyleIdx="3" presStyleCnt="7"/>
      <dgm:spPr/>
      <dgm:t>
        <a:bodyPr/>
        <a:lstStyle/>
        <a:p>
          <a:endParaRPr lang="es-ES"/>
        </a:p>
      </dgm:t>
    </dgm:pt>
    <dgm:pt modelId="{7210391E-D0BA-4B05-BC9D-4C5F7A7038B2}" type="pres">
      <dgm:prSet presAssocID="{C718ADCF-EE16-40A9-92E0-023D415A390D}" presName="childText" presStyleLbl="bgAcc1" presStyleIdx="3" presStyleCnt="7" custScaleX="739626" custScaleY="95946">
        <dgm:presLayoutVars>
          <dgm:bulletEnabled val="1"/>
        </dgm:presLayoutVars>
      </dgm:prSet>
      <dgm:spPr/>
      <dgm:t>
        <a:bodyPr/>
        <a:lstStyle/>
        <a:p>
          <a:endParaRPr lang="es-ES"/>
        </a:p>
      </dgm:t>
    </dgm:pt>
    <dgm:pt modelId="{238C2ACB-637D-437F-9387-0B003DC4F7E8}" type="pres">
      <dgm:prSet presAssocID="{D5A06841-A551-4E08-9E5F-4DF414E4F9AD}" presName="Name13" presStyleLbl="parChTrans1D2" presStyleIdx="4" presStyleCnt="7"/>
      <dgm:spPr/>
      <dgm:t>
        <a:bodyPr/>
        <a:lstStyle/>
        <a:p>
          <a:endParaRPr lang="es-EC"/>
        </a:p>
      </dgm:t>
    </dgm:pt>
    <dgm:pt modelId="{B1C8CFDD-1C0E-4CF0-A348-0167C822771E}" type="pres">
      <dgm:prSet presAssocID="{23D3FD13-7E74-4B76-91E3-453955F5BD75}" presName="childText" presStyleLbl="bgAcc1" presStyleIdx="4" presStyleCnt="7" custScaleX="739626" custScaleY="95946">
        <dgm:presLayoutVars>
          <dgm:bulletEnabled val="1"/>
        </dgm:presLayoutVars>
      </dgm:prSet>
      <dgm:spPr/>
      <dgm:t>
        <a:bodyPr/>
        <a:lstStyle/>
        <a:p>
          <a:endParaRPr lang="es-EC"/>
        </a:p>
      </dgm:t>
    </dgm:pt>
    <dgm:pt modelId="{C6EC650E-4C58-4AA2-BE20-5BF9B9694F27}" type="pres">
      <dgm:prSet presAssocID="{C71B50BC-BDB6-47FF-9B50-A7C8AE4EC593}" presName="Name13" presStyleLbl="parChTrans1D2" presStyleIdx="5" presStyleCnt="7"/>
      <dgm:spPr/>
      <dgm:t>
        <a:bodyPr/>
        <a:lstStyle/>
        <a:p>
          <a:endParaRPr lang="es-EC"/>
        </a:p>
      </dgm:t>
    </dgm:pt>
    <dgm:pt modelId="{D0EEF3C2-3AFD-4558-868B-EA937C877B85}" type="pres">
      <dgm:prSet presAssocID="{CE0383B7-9029-4F35-B62A-F2C5B5123A19}" presName="childText" presStyleLbl="bgAcc1" presStyleIdx="5" presStyleCnt="7" custScaleX="739626" custScaleY="95946">
        <dgm:presLayoutVars>
          <dgm:bulletEnabled val="1"/>
        </dgm:presLayoutVars>
      </dgm:prSet>
      <dgm:spPr/>
      <dgm:t>
        <a:bodyPr/>
        <a:lstStyle/>
        <a:p>
          <a:endParaRPr lang="es-EC"/>
        </a:p>
      </dgm:t>
    </dgm:pt>
    <dgm:pt modelId="{672A5E56-DE7C-423B-8AF4-B37E93A0E788}" type="pres">
      <dgm:prSet presAssocID="{0E6EAE7D-5720-4E49-8312-A1094045AD70}" presName="Name13" presStyleLbl="parChTrans1D2" presStyleIdx="6" presStyleCnt="7"/>
      <dgm:spPr/>
      <dgm:t>
        <a:bodyPr/>
        <a:lstStyle/>
        <a:p>
          <a:endParaRPr lang="es-ES"/>
        </a:p>
      </dgm:t>
    </dgm:pt>
    <dgm:pt modelId="{0AFB512E-0A1F-4167-ADE0-87DA96AF7CDA}" type="pres">
      <dgm:prSet presAssocID="{4888119B-4460-4856-B734-0AC31AC71F78}" presName="childText" presStyleLbl="bgAcc1" presStyleIdx="6" presStyleCnt="7" custScaleX="739626" custScaleY="95946">
        <dgm:presLayoutVars>
          <dgm:bulletEnabled val="1"/>
        </dgm:presLayoutVars>
      </dgm:prSet>
      <dgm:spPr/>
      <dgm:t>
        <a:bodyPr/>
        <a:lstStyle/>
        <a:p>
          <a:endParaRPr lang="es-ES"/>
        </a:p>
      </dgm:t>
    </dgm:pt>
  </dgm:ptLst>
  <dgm:cxnLst>
    <dgm:cxn modelId="{26837CF1-B42E-4157-BF55-0812B75BD343}" srcId="{CB9964DC-5E01-4879-9733-CDEE2AB1D1F7}" destId="{C718ADCF-EE16-40A9-92E0-023D415A390D}" srcOrd="3" destOrd="0" parTransId="{300571DF-0E8D-4A75-B42A-9E0E27DF9B85}" sibTransId="{6114FBC9-8357-44C8-835B-83E4DB75B6AA}"/>
    <dgm:cxn modelId="{89392138-5FFD-4E8C-A639-C3A2F884C8A7}" srcId="{CB9964DC-5E01-4879-9733-CDEE2AB1D1F7}" destId="{CE0383B7-9029-4F35-B62A-F2C5B5123A19}" srcOrd="5" destOrd="0" parTransId="{C71B50BC-BDB6-47FF-9B50-A7C8AE4EC593}" sibTransId="{D90C586B-24BE-45F6-AE2A-788978165330}"/>
    <dgm:cxn modelId="{AC669124-9A76-4935-B776-D43993B3B2CB}" type="presOf" srcId="{C718ADCF-EE16-40A9-92E0-023D415A390D}" destId="{7210391E-D0BA-4B05-BC9D-4C5F7A7038B2}" srcOrd="0" destOrd="0" presId="urn:microsoft.com/office/officeart/2005/8/layout/hierarchy3"/>
    <dgm:cxn modelId="{E796A2DA-2EED-4D9B-9566-1D9D0422BA2D}" type="presOf" srcId="{6B92487C-2D3C-4B55-AECA-6FA08B028421}" destId="{2A4DF1E2-BE8D-4455-8C15-336D859EDC7C}" srcOrd="0" destOrd="0" presId="urn:microsoft.com/office/officeart/2005/8/layout/hierarchy3"/>
    <dgm:cxn modelId="{7452FF71-B620-4526-809F-40A579C04D70}" type="presOf" srcId="{36F2DCE1-8969-486E-8947-65AE2307131B}" destId="{78D8E6BF-57B7-4BE5-AAAC-ADD15CA0D9C6}" srcOrd="0" destOrd="0" presId="urn:microsoft.com/office/officeart/2005/8/layout/hierarchy3"/>
    <dgm:cxn modelId="{4EEA3DC3-5942-4A8B-841D-9C7388314F1D}" type="presOf" srcId="{C71B50BC-BDB6-47FF-9B50-A7C8AE4EC593}" destId="{C6EC650E-4C58-4AA2-BE20-5BF9B9694F27}" srcOrd="0" destOrd="0" presId="urn:microsoft.com/office/officeart/2005/8/layout/hierarchy3"/>
    <dgm:cxn modelId="{DD7CAFB7-4B0E-45D2-B0C5-A02B25E16391}" type="presOf" srcId="{0E6EAE7D-5720-4E49-8312-A1094045AD70}" destId="{672A5E56-DE7C-423B-8AF4-B37E93A0E788}" srcOrd="0" destOrd="0" presId="urn:microsoft.com/office/officeart/2005/8/layout/hierarchy3"/>
    <dgm:cxn modelId="{ED0F871E-2585-49D3-99E5-D842B3660A7C}" type="presOf" srcId="{7061F2FC-F2AB-4DE3-98B0-886576B4E2C6}" destId="{D433476B-D68D-4328-ADAC-B2895D3D50CF}" srcOrd="0" destOrd="0" presId="urn:microsoft.com/office/officeart/2005/8/layout/hierarchy3"/>
    <dgm:cxn modelId="{E0DD82AA-2527-407E-A7F3-8843CA51EB34}" type="presOf" srcId="{23D3FD13-7E74-4B76-91E3-453955F5BD75}" destId="{B1C8CFDD-1C0E-4CF0-A348-0167C822771E}" srcOrd="0" destOrd="0" presId="urn:microsoft.com/office/officeart/2005/8/layout/hierarchy3"/>
    <dgm:cxn modelId="{AEC39A83-76B8-4C0A-97F2-F3865E322778}" srcId="{CB9964DC-5E01-4879-9733-CDEE2AB1D1F7}" destId="{4888119B-4460-4856-B734-0AC31AC71F78}" srcOrd="6" destOrd="0" parTransId="{0E6EAE7D-5720-4E49-8312-A1094045AD70}" sibTransId="{EF609D22-2240-462B-BBC6-2F511A02E366}"/>
    <dgm:cxn modelId="{02E101C7-DF32-4F1A-8CB7-328B41ABA6AB}" type="presOf" srcId="{300571DF-0E8D-4A75-B42A-9E0E27DF9B85}" destId="{2A81AC24-19E8-4B05-BE18-7F7DC22883F5}" srcOrd="0" destOrd="0" presId="urn:microsoft.com/office/officeart/2005/8/layout/hierarchy3"/>
    <dgm:cxn modelId="{FBB7173C-1426-4252-8FA2-D3205DC55E6A}" srcId="{CB9964DC-5E01-4879-9733-CDEE2AB1D1F7}" destId="{6F72E1B1-C0A4-4AC9-BE4F-553195717D35}" srcOrd="0" destOrd="0" parTransId="{4EF58AA4-FD11-4C0F-8417-ACA8BEB1A4A2}" sibTransId="{9EC8E65E-8CC4-4B8B-8099-A007255F37AA}"/>
    <dgm:cxn modelId="{A77E5CDB-51C9-47F7-AE57-054E0816DEDF}" srcId="{CB9964DC-5E01-4879-9733-CDEE2AB1D1F7}" destId="{23D3FD13-7E74-4B76-91E3-453955F5BD75}" srcOrd="4" destOrd="0" parTransId="{D5A06841-A551-4E08-9E5F-4DF414E4F9AD}" sibTransId="{2968B33D-608C-4B59-9104-C36A35BF6637}"/>
    <dgm:cxn modelId="{CC3B42F5-FB02-49F3-AE83-F5FBAF7A73C9}" type="presOf" srcId="{CB9964DC-5E01-4879-9733-CDEE2AB1D1F7}" destId="{ECB1CA3E-26B8-4A39-AEF8-6F06E506D3C7}" srcOrd="0" destOrd="0" presId="urn:microsoft.com/office/officeart/2005/8/layout/hierarchy3"/>
    <dgm:cxn modelId="{FC6F2EE7-291E-4462-9805-8ED4EE09FEEF}" type="presOf" srcId="{4888119B-4460-4856-B734-0AC31AC71F78}" destId="{0AFB512E-0A1F-4167-ADE0-87DA96AF7CDA}" srcOrd="0" destOrd="0" presId="urn:microsoft.com/office/officeart/2005/8/layout/hierarchy3"/>
    <dgm:cxn modelId="{52DE89EE-5371-4877-A512-34D5B8855D5E}" type="presOf" srcId="{D5A06841-A551-4E08-9E5F-4DF414E4F9AD}" destId="{238C2ACB-637D-437F-9387-0B003DC4F7E8}" srcOrd="0" destOrd="0" presId="urn:microsoft.com/office/officeart/2005/8/layout/hierarchy3"/>
    <dgm:cxn modelId="{93FBB6C6-1365-4E7A-8BF5-D7EE18951C4A}" type="presOf" srcId="{CE0383B7-9029-4F35-B62A-F2C5B5123A19}" destId="{D0EEF3C2-3AFD-4558-868B-EA937C877B85}" srcOrd="0" destOrd="0" presId="urn:microsoft.com/office/officeart/2005/8/layout/hierarchy3"/>
    <dgm:cxn modelId="{606FE542-0BD0-49B8-AFCC-0A93B6B90BA7}" srcId="{CB9964DC-5E01-4879-9733-CDEE2AB1D1F7}" destId="{36F2DCE1-8969-486E-8947-65AE2307131B}" srcOrd="1" destOrd="0" parTransId="{F455BBB7-83C0-4EA4-9313-47361BEDEADE}" sibTransId="{E34E3417-546B-49F0-9B8F-3D4404CE1385}"/>
    <dgm:cxn modelId="{CE4E1ED4-84A9-466D-9748-A0EA94EA88E5}" type="presOf" srcId="{4EF58AA4-FD11-4C0F-8417-ACA8BEB1A4A2}" destId="{77116BDC-00C2-4880-A787-10BF3CA7D754}" srcOrd="0" destOrd="0" presId="urn:microsoft.com/office/officeart/2005/8/layout/hierarchy3"/>
    <dgm:cxn modelId="{A4D91E21-C5F1-44D5-AA70-61C115D62340}" type="presOf" srcId="{6F72E1B1-C0A4-4AC9-BE4F-553195717D35}" destId="{A8D72A18-5785-4F97-BD8E-AEA89E0F22AB}" srcOrd="0" destOrd="0" presId="urn:microsoft.com/office/officeart/2005/8/layout/hierarchy3"/>
    <dgm:cxn modelId="{82340490-E7F7-4E47-B4B9-0F6721412AC2}" type="presOf" srcId="{2CEEB175-BF64-438E-BC8D-2E31DA25EDAD}" destId="{B43A4C8C-3344-48B6-B74A-1F18CC271D43}" srcOrd="0" destOrd="0" presId="urn:microsoft.com/office/officeart/2005/8/layout/hierarchy3"/>
    <dgm:cxn modelId="{32E16709-4CE8-4B21-B2C2-48676E9661E3}" type="presOf" srcId="{F455BBB7-83C0-4EA4-9313-47361BEDEADE}" destId="{648F8D20-0EC5-430B-A5BD-680734C1608A}" srcOrd="0" destOrd="0" presId="urn:microsoft.com/office/officeart/2005/8/layout/hierarchy3"/>
    <dgm:cxn modelId="{63AA5489-3658-4D54-98FF-000297A0867A}" srcId="{CB9964DC-5E01-4879-9733-CDEE2AB1D1F7}" destId="{6B92487C-2D3C-4B55-AECA-6FA08B028421}" srcOrd="2" destOrd="0" parTransId="{2CEEB175-BF64-438E-BC8D-2E31DA25EDAD}" sibTransId="{33CD4DD2-3BE4-4707-816C-AF830EA8B265}"/>
    <dgm:cxn modelId="{E5DF4D7B-2998-4040-B309-23173E1132D4}" srcId="{7061F2FC-F2AB-4DE3-98B0-886576B4E2C6}" destId="{CB9964DC-5E01-4879-9733-CDEE2AB1D1F7}" srcOrd="0" destOrd="0" parTransId="{5760939A-00E0-4E0F-82AC-14F95E0A4A90}" sibTransId="{2BAB4B72-4C27-47D9-A895-24F30C6A71EC}"/>
    <dgm:cxn modelId="{CB331DA7-351A-47C9-92C8-35E21D123F58}" type="presOf" srcId="{CB9964DC-5E01-4879-9733-CDEE2AB1D1F7}" destId="{C7DDC059-89DD-4F99-A10D-9C975D60C8D8}" srcOrd="1" destOrd="0" presId="urn:microsoft.com/office/officeart/2005/8/layout/hierarchy3"/>
    <dgm:cxn modelId="{7F697BC3-47C9-4E87-8539-077A0EA5DB2B}" type="presParOf" srcId="{D433476B-D68D-4328-ADAC-B2895D3D50CF}" destId="{1E58A3BC-F1F7-40EE-89AA-32E802ED4BF7}" srcOrd="0" destOrd="0" presId="urn:microsoft.com/office/officeart/2005/8/layout/hierarchy3"/>
    <dgm:cxn modelId="{0A8C30CE-DF2B-4743-9A04-C950F999B840}" type="presParOf" srcId="{1E58A3BC-F1F7-40EE-89AA-32E802ED4BF7}" destId="{D21DF85A-45CA-4CE0-B0ED-CF4615475EE0}" srcOrd="0" destOrd="0" presId="urn:microsoft.com/office/officeart/2005/8/layout/hierarchy3"/>
    <dgm:cxn modelId="{03219B71-58B9-47FC-B5E1-0DCA38CB4AD2}" type="presParOf" srcId="{D21DF85A-45CA-4CE0-B0ED-CF4615475EE0}" destId="{ECB1CA3E-26B8-4A39-AEF8-6F06E506D3C7}" srcOrd="0" destOrd="0" presId="urn:microsoft.com/office/officeart/2005/8/layout/hierarchy3"/>
    <dgm:cxn modelId="{D6CB6F30-2445-4F12-9D54-99AB8747E56A}" type="presParOf" srcId="{D21DF85A-45CA-4CE0-B0ED-CF4615475EE0}" destId="{C7DDC059-89DD-4F99-A10D-9C975D60C8D8}" srcOrd="1" destOrd="0" presId="urn:microsoft.com/office/officeart/2005/8/layout/hierarchy3"/>
    <dgm:cxn modelId="{5B113562-F99F-41E1-AC4B-E82E61F57381}" type="presParOf" srcId="{1E58A3BC-F1F7-40EE-89AA-32E802ED4BF7}" destId="{F784BE88-3DB9-4E87-AFCA-2ED0BF00DEA1}" srcOrd="1" destOrd="0" presId="urn:microsoft.com/office/officeart/2005/8/layout/hierarchy3"/>
    <dgm:cxn modelId="{2C52FE0F-A0E7-4ABF-BB2F-2D579E67956A}" type="presParOf" srcId="{F784BE88-3DB9-4E87-AFCA-2ED0BF00DEA1}" destId="{77116BDC-00C2-4880-A787-10BF3CA7D754}" srcOrd="0" destOrd="0" presId="urn:microsoft.com/office/officeart/2005/8/layout/hierarchy3"/>
    <dgm:cxn modelId="{5BDDA414-80D4-4202-83DF-D9212AE94528}" type="presParOf" srcId="{F784BE88-3DB9-4E87-AFCA-2ED0BF00DEA1}" destId="{A8D72A18-5785-4F97-BD8E-AEA89E0F22AB}" srcOrd="1" destOrd="0" presId="urn:microsoft.com/office/officeart/2005/8/layout/hierarchy3"/>
    <dgm:cxn modelId="{0315C9EB-1D83-4B1A-9670-2533C4F78381}" type="presParOf" srcId="{F784BE88-3DB9-4E87-AFCA-2ED0BF00DEA1}" destId="{648F8D20-0EC5-430B-A5BD-680734C1608A}" srcOrd="2" destOrd="0" presId="urn:microsoft.com/office/officeart/2005/8/layout/hierarchy3"/>
    <dgm:cxn modelId="{786548EF-C290-4349-83A0-8337220F002A}" type="presParOf" srcId="{F784BE88-3DB9-4E87-AFCA-2ED0BF00DEA1}" destId="{78D8E6BF-57B7-4BE5-AAAC-ADD15CA0D9C6}" srcOrd="3" destOrd="0" presId="urn:microsoft.com/office/officeart/2005/8/layout/hierarchy3"/>
    <dgm:cxn modelId="{F82B96FA-B9A7-4A7E-BEF1-965B8A81C030}" type="presParOf" srcId="{F784BE88-3DB9-4E87-AFCA-2ED0BF00DEA1}" destId="{B43A4C8C-3344-48B6-B74A-1F18CC271D43}" srcOrd="4" destOrd="0" presId="urn:microsoft.com/office/officeart/2005/8/layout/hierarchy3"/>
    <dgm:cxn modelId="{6888893A-FEC9-4A00-9E30-78888275DD45}" type="presParOf" srcId="{F784BE88-3DB9-4E87-AFCA-2ED0BF00DEA1}" destId="{2A4DF1E2-BE8D-4455-8C15-336D859EDC7C}" srcOrd="5" destOrd="0" presId="urn:microsoft.com/office/officeart/2005/8/layout/hierarchy3"/>
    <dgm:cxn modelId="{61F876DE-36A6-4374-8920-F402DFBBB7A1}" type="presParOf" srcId="{F784BE88-3DB9-4E87-AFCA-2ED0BF00DEA1}" destId="{2A81AC24-19E8-4B05-BE18-7F7DC22883F5}" srcOrd="6" destOrd="0" presId="urn:microsoft.com/office/officeart/2005/8/layout/hierarchy3"/>
    <dgm:cxn modelId="{E0102B27-1FC1-4E1B-890B-2E74207DA311}" type="presParOf" srcId="{F784BE88-3DB9-4E87-AFCA-2ED0BF00DEA1}" destId="{7210391E-D0BA-4B05-BC9D-4C5F7A7038B2}" srcOrd="7" destOrd="0" presId="urn:microsoft.com/office/officeart/2005/8/layout/hierarchy3"/>
    <dgm:cxn modelId="{1A2A0905-7802-4AD3-9FF9-4AB2D7E2F602}" type="presParOf" srcId="{F784BE88-3DB9-4E87-AFCA-2ED0BF00DEA1}" destId="{238C2ACB-637D-437F-9387-0B003DC4F7E8}" srcOrd="8" destOrd="0" presId="urn:microsoft.com/office/officeart/2005/8/layout/hierarchy3"/>
    <dgm:cxn modelId="{CD74BE92-7ED4-47CE-B385-9EA0BB643BCB}" type="presParOf" srcId="{F784BE88-3DB9-4E87-AFCA-2ED0BF00DEA1}" destId="{B1C8CFDD-1C0E-4CF0-A348-0167C822771E}" srcOrd="9" destOrd="0" presId="urn:microsoft.com/office/officeart/2005/8/layout/hierarchy3"/>
    <dgm:cxn modelId="{F393052D-CB6E-4E57-9FC3-2B143F597BEC}" type="presParOf" srcId="{F784BE88-3DB9-4E87-AFCA-2ED0BF00DEA1}" destId="{C6EC650E-4C58-4AA2-BE20-5BF9B9694F27}" srcOrd="10" destOrd="0" presId="urn:microsoft.com/office/officeart/2005/8/layout/hierarchy3"/>
    <dgm:cxn modelId="{706A7D7C-CF9C-44EE-85A3-98F55C05779D}" type="presParOf" srcId="{F784BE88-3DB9-4E87-AFCA-2ED0BF00DEA1}" destId="{D0EEF3C2-3AFD-4558-868B-EA937C877B85}" srcOrd="11" destOrd="0" presId="urn:microsoft.com/office/officeart/2005/8/layout/hierarchy3"/>
    <dgm:cxn modelId="{140FF938-0346-4A96-9D81-43E6B2CADD91}" type="presParOf" srcId="{F784BE88-3DB9-4E87-AFCA-2ED0BF00DEA1}" destId="{672A5E56-DE7C-423B-8AF4-B37E93A0E788}" srcOrd="12" destOrd="0" presId="urn:microsoft.com/office/officeart/2005/8/layout/hierarchy3"/>
    <dgm:cxn modelId="{7364AC44-A5FC-4393-AE00-DAA8F2FCE77E}" type="presParOf" srcId="{F784BE88-3DB9-4E87-AFCA-2ED0BF00DEA1}" destId="{0AFB512E-0A1F-4167-ADE0-87DA96AF7CDA}" srcOrd="1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CB9964DC-5E01-4879-9733-CDEE2AB1D1F7}">
      <dgm:prSet phldrT="[Texto]"/>
      <dgm:spPr/>
      <dgm:t>
        <a:bodyPr/>
        <a:lstStyle/>
        <a:p>
          <a:r>
            <a:rPr lang="en-US" noProof="0" dirty="0" smtClean="0"/>
            <a:t>Desarrollo</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612257" custLinFactX="-100000" custLinFactNeighborX="-118230" custLinFactNeighborY="1505"/>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13FCB886-FD6E-4242-A214-AFE1AA6F037A}" type="presOf" srcId="{7061F2FC-F2AB-4DE3-98B0-886576B4E2C6}" destId="{D433476B-D68D-4328-ADAC-B2895D3D50CF}" srcOrd="0" destOrd="0" presId="urn:microsoft.com/office/officeart/2005/8/layout/hierarchy3"/>
    <dgm:cxn modelId="{E404ECA8-5A03-4CA6-A7C6-FC16BA997B92}" type="presOf" srcId="{CB9964DC-5E01-4879-9733-CDEE2AB1D1F7}" destId="{C7DDC059-89DD-4F99-A10D-9C975D60C8D8}" srcOrd="1" destOrd="0" presId="urn:microsoft.com/office/officeart/2005/8/layout/hierarchy3"/>
    <dgm:cxn modelId="{E5A828A8-7E45-4B37-B3D2-14A7073E91A6}" type="presOf" srcId="{CB9964DC-5E01-4879-9733-CDEE2AB1D1F7}" destId="{ECB1CA3E-26B8-4A39-AEF8-6F06E506D3C7}" srcOrd="0" destOrd="0" presId="urn:microsoft.com/office/officeart/2005/8/layout/hierarchy3"/>
    <dgm:cxn modelId="{1C448365-B7A9-4238-AFAD-42EDC8EC07EA}" type="presParOf" srcId="{D433476B-D68D-4328-ADAC-B2895D3D50CF}" destId="{1E58A3BC-F1F7-40EE-89AA-32E802ED4BF7}" srcOrd="0" destOrd="0" presId="urn:microsoft.com/office/officeart/2005/8/layout/hierarchy3"/>
    <dgm:cxn modelId="{1F36A557-56A3-4D42-A66D-A7B5AF86B1A4}" type="presParOf" srcId="{1E58A3BC-F1F7-40EE-89AA-32E802ED4BF7}" destId="{D21DF85A-45CA-4CE0-B0ED-CF4615475EE0}" srcOrd="0" destOrd="0" presId="urn:microsoft.com/office/officeart/2005/8/layout/hierarchy3"/>
    <dgm:cxn modelId="{D0802C5E-E844-458A-B8EC-30BBD2FF77DF}" type="presParOf" srcId="{D21DF85A-45CA-4CE0-B0ED-CF4615475EE0}" destId="{ECB1CA3E-26B8-4A39-AEF8-6F06E506D3C7}" srcOrd="0" destOrd="0" presId="urn:microsoft.com/office/officeart/2005/8/layout/hierarchy3"/>
    <dgm:cxn modelId="{21409F76-59B1-49F4-A999-1819D6CB2BD6}" type="presParOf" srcId="{D21DF85A-45CA-4CE0-B0ED-CF4615475EE0}" destId="{C7DDC059-89DD-4F99-A10D-9C975D60C8D8}" srcOrd="1" destOrd="0" presId="urn:microsoft.com/office/officeart/2005/8/layout/hierarchy3"/>
    <dgm:cxn modelId="{A0AC329F-A6DF-4764-837D-A14844827D4F}"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CB9964DC-5E01-4879-9733-CDEE2AB1D1F7}">
      <dgm:prSet phldrT="[Texto]" custT="1"/>
      <dgm:spPr/>
      <dgm:t>
        <a:bodyPr/>
        <a:lstStyle/>
        <a:p>
          <a:r>
            <a:rPr lang="es-EC" sz="2000" noProof="0" dirty="0" smtClean="0"/>
            <a:t>Actividades Realizadas</a:t>
          </a:r>
          <a:endParaRPr lang="es-EC" sz="2000"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pPr algn="just"/>
          <a:r>
            <a:rPr lang="es-ES" sz="1600" dirty="0" smtClean="0"/>
            <a:t>Revisión del estado de las botoneras y adecuación de las mismas para su funcionamiento.</a:t>
          </a:r>
          <a:endParaRPr lang="es-ES" sz="16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custT="1"/>
      <dgm:spPr/>
      <dgm:t>
        <a:bodyPr/>
        <a:lstStyle/>
        <a:p>
          <a:pPr algn="just"/>
          <a:r>
            <a:rPr lang="es-ES" sz="1600" dirty="0" smtClean="0"/>
            <a:t>Configuración de los variadores de frecuencia según las características de los motores.</a:t>
          </a:r>
          <a:endParaRPr lang="es-ES" sz="160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4F346D3B-A177-408D-A596-C712BC32D0BF}">
      <dgm:prSet phldrT="[Texto]" custT="1"/>
      <dgm:spPr/>
      <dgm:t>
        <a:bodyPr/>
        <a:lstStyle/>
        <a:p>
          <a:pPr algn="just"/>
          <a:r>
            <a:rPr lang="es-ES" sz="1600" dirty="0" smtClean="0"/>
            <a:t>Conexión de las señales de control</a:t>
          </a:r>
          <a:r>
            <a:rPr lang="es-ES" sz="2000" dirty="0" smtClean="0"/>
            <a:t>.</a:t>
          </a:r>
          <a:endParaRPr lang="es-ES" sz="2000" dirty="0"/>
        </a:p>
      </dgm:t>
    </dgm:pt>
    <dgm:pt modelId="{FF3110E5-D652-4FF9-B1A3-DF7CE966EC1D}" type="parTrans" cxnId="{DA71A9DC-D965-429B-8729-C19CB7CB186C}">
      <dgm:prSet/>
      <dgm:spPr/>
      <dgm:t>
        <a:bodyPr/>
        <a:lstStyle/>
        <a:p>
          <a:endParaRPr lang="es-EC"/>
        </a:p>
      </dgm:t>
    </dgm:pt>
    <dgm:pt modelId="{E3400ABD-F37B-4ADD-9E1A-E0135C917EF4}" type="sibTrans" cxnId="{DA71A9DC-D965-429B-8729-C19CB7CB186C}">
      <dgm:prSet/>
      <dgm:spPr/>
      <dgm:t>
        <a:bodyPr/>
        <a:lstStyle/>
        <a:p>
          <a:endParaRPr lang="es-EC"/>
        </a:p>
      </dgm:t>
    </dgm:pt>
    <dgm:pt modelId="{0BC1C8F0-3679-4D5A-AE07-1D6137542FCA}">
      <dgm:prSet phldrT="[Texto]" custT="1"/>
      <dgm:spPr/>
      <dgm:t>
        <a:bodyPr/>
        <a:lstStyle/>
        <a:p>
          <a:pPr algn="just"/>
          <a:r>
            <a:rPr lang="es-ES" sz="1600" dirty="0" smtClean="0"/>
            <a:t>Comunicación remota</a:t>
          </a:r>
          <a:endParaRPr lang="es-ES" sz="1600" dirty="0"/>
        </a:p>
      </dgm:t>
    </dgm:pt>
    <dgm:pt modelId="{FFF70644-9CB3-461C-99AF-6777E6204B42}" type="parTrans" cxnId="{A357C258-26DE-4996-8093-A5ED72BEFD43}">
      <dgm:prSet/>
      <dgm:spPr/>
      <dgm:t>
        <a:bodyPr/>
        <a:lstStyle/>
        <a:p>
          <a:endParaRPr lang="es-EC"/>
        </a:p>
      </dgm:t>
    </dgm:pt>
    <dgm:pt modelId="{4292A8BD-7CCD-4413-9C8D-75BFB52F7173}" type="sibTrans" cxnId="{A357C258-26DE-4996-8093-A5ED72BEFD43}">
      <dgm:prSet/>
      <dgm:spPr/>
      <dgm:t>
        <a:bodyPr/>
        <a:lstStyle/>
        <a:p>
          <a:endParaRPr lang="es-EC"/>
        </a:p>
      </dgm:t>
    </dgm:pt>
    <dgm:pt modelId="{15582C18-78CC-4B73-B6F1-AF02449CF6DB}">
      <dgm:prSet phldrT="[Texto]" custT="1"/>
      <dgm:spPr/>
      <dgm:t>
        <a:bodyPr/>
        <a:lstStyle/>
        <a:p>
          <a:pPr algn="just"/>
          <a:r>
            <a:rPr lang="es-ES" sz="1600" dirty="0" smtClean="0"/>
            <a:t>Programación del PLC </a:t>
          </a:r>
          <a:endParaRPr lang="es-ES" sz="1600" dirty="0"/>
        </a:p>
      </dgm:t>
    </dgm:pt>
    <dgm:pt modelId="{3FB82ADB-F5FF-409E-9010-9450754427D8}" type="parTrans" cxnId="{28003602-6E50-4820-96D6-CAAF142F4932}">
      <dgm:prSet/>
      <dgm:spPr/>
      <dgm:t>
        <a:bodyPr/>
        <a:lstStyle/>
        <a:p>
          <a:endParaRPr lang="es-EC"/>
        </a:p>
      </dgm:t>
    </dgm:pt>
    <dgm:pt modelId="{747C97DC-8DAA-4416-AA62-70638E5C49C5}" type="sibTrans" cxnId="{28003602-6E50-4820-96D6-CAAF142F4932}">
      <dgm:prSet/>
      <dgm:spPr/>
      <dgm:t>
        <a:bodyPr/>
        <a:lstStyle/>
        <a:p>
          <a:endParaRPr lang="es-EC"/>
        </a:p>
      </dgm:t>
    </dgm:pt>
    <dgm:pt modelId="{C7F0B936-8084-4ECF-A332-2B16E9415A78}">
      <dgm:prSet phldrT="[Texto]" custT="1"/>
      <dgm:spPr/>
      <dgm:t>
        <a:bodyPr/>
        <a:lstStyle/>
        <a:p>
          <a:pPr algn="just"/>
          <a:r>
            <a:rPr lang="es-ES" sz="1600" dirty="0" smtClean="0"/>
            <a:t>Desarrollo de la interfaz HMI</a:t>
          </a:r>
          <a:endParaRPr lang="es-ES" sz="1600" dirty="0"/>
        </a:p>
      </dgm:t>
    </dgm:pt>
    <dgm:pt modelId="{8B84A4AA-E521-4CC2-8FE2-CA10D5307654}" type="parTrans" cxnId="{9BAFC2CD-DC3B-4696-9B7A-9C83FA5E731F}">
      <dgm:prSet/>
      <dgm:spPr/>
      <dgm:t>
        <a:bodyPr/>
        <a:lstStyle/>
        <a:p>
          <a:endParaRPr lang="es-EC"/>
        </a:p>
      </dgm:t>
    </dgm:pt>
    <dgm:pt modelId="{D02DE9EA-B078-4F60-B408-1F64498F2F55}" type="sibTrans" cxnId="{9BAFC2CD-DC3B-4696-9B7A-9C83FA5E731F}">
      <dgm:prSet/>
      <dgm:spPr/>
      <dgm:t>
        <a:bodyPr/>
        <a:lstStyle/>
        <a:p>
          <a:endParaRPr lang="es-EC"/>
        </a:p>
      </dgm:t>
    </dgm:pt>
    <dgm:pt modelId="{58FEBFC4-CDDF-4A41-844E-851DE67422CF}">
      <dgm:prSet phldrT="[Texto]" custT="1"/>
      <dgm:spPr/>
      <dgm:t>
        <a:bodyPr/>
        <a:lstStyle/>
        <a:p>
          <a:pPr algn="just"/>
          <a:r>
            <a:rPr lang="es-ES" sz="1600" dirty="0" smtClean="0"/>
            <a:t>Mejora del estado del armario de control.</a:t>
          </a:r>
          <a:endParaRPr lang="es-ES" sz="1600" dirty="0"/>
        </a:p>
      </dgm:t>
    </dgm:pt>
    <dgm:pt modelId="{82CCF3FD-7FDB-481D-9014-414926CA4BE3}" type="parTrans" cxnId="{69562998-9361-417F-BF41-1724B0C23402}">
      <dgm:prSet/>
      <dgm:spPr/>
      <dgm:t>
        <a:bodyPr/>
        <a:lstStyle/>
        <a:p>
          <a:endParaRPr lang="es-EC"/>
        </a:p>
      </dgm:t>
    </dgm:pt>
    <dgm:pt modelId="{89991AF4-C719-46E5-BC43-3EA9B01B384D}" type="sibTrans" cxnId="{69562998-9361-417F-BF41-1724B0C23402}">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261301" custScaleY="63122" custLinFactNeighborX="6333" custLinFactNeighborY="-59806"/>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 modelId="{6453487C-0FAF-4B32-BD10-ECD1ABD7E947}" type="pres">
      <dgm:prSet presAssocID="{4349BE00-98CD-4A0C-8970-0800DCF0B510}" presName="Name13" presStyleLbl="parChTrans1D2" presStyleIdx="0" presStyleCnt="7"/>
      <dgm:spPr/>
      <dgm:t>
        <a:bodyPr/>
        <a:lstStyle/>
        <a:p>
          <a:endParaRPr lang="es-ES"/>
        </a:p>
      </dgm:t>
    </dgm:pt>
    <dgm:pt modelId="{45B98A4A-0B6D-4F48-B74E-847DD2F0977C}" type="pres">
      <dgm:prSet presAssocID="{D0D20E71-FED1-4623-8034-D329000238BD}" presName="childText" presStyleLbl="bgAcc1" presStyleIdx="0" presStyleCnt="7" custScaleX="726219" custScaleY="55331" custLinFactNeighborX="-8465" custLinFactNeighborY="-37690">
        <dgm:presLayoutVars>
          <dgm:bulletEnabled val="1"/>
        </dgm:presLayoutVars>
      </dgm:prSet>
      <dgm:spPr/>
      <dgm:t>
        <a:bodyPr/>
        <a:lstStyle/>
        <a:p>
          <a:endParaRPr lang="es-ES"/>
        </a:p>
      </dgm:t>
    </dgm:pt>
    <dgm:pt modelId="{B671F1FF-E673-4F3F-83D5-DAFF3F7F3679}" type="pres">
      <dgm:prSet presAssocID="{82CCF3FD-7FDB-481D-9014-414926CA4BE3}" presName="Name13" presStyleLbl="parChTrans1D2" presStyleIdx="1" presStyleCnt="7"/>
      <dgm:spPr/>
      <dgm:t>
        <a:bodyPr/>
        <a:lstStyle/>
        <a:p>
          <a:endParaRPr lang="es-EC"/>
        </a:p>
      </dgm:t>
    </dgm:pt>
    <dgm:pt modelId="{5059AF2C-3912-4CC4-94F9-6073A850049F}" type="pres">
      <dgm:prSet presAssocID="{58FEBFC4-CDDF-4A41-844E-851DE67422CF}" presName="childText" presStyleLbl="bgAcc1" presStyleIdx="1" presStyleCnt="7" custScaleX="726219" custScaleY="55331" custLinFactNeighborX="-8465" custLinFactNeighborY="-48868">
        <dgm:presLayoutVars>
          <dgm:bulletEnabled val="1"/>
        </dgm:presLayoutVars>
      </dgm:prSet>
      <dgm:spPr/>
      <dgm:t>
        <a:bodyPr/>
        <a:lstStyle/>
        <a:p>
          <a:endParaRPr lang="es-EC"/>
        </a:p>
      </dgm:t>
    </dgm:pt>
    <dgm:pt modelId="{2A81AC24-19E8-4B05-BE18-7F7DC22883F5}" type="pres">
      <dgm:prSet presAssocID="{300571DF-0E8D-4A75-B42A-9E0E27DF9B85}" presName="Name13" presStyleLbl="parChTrans1D2" presStyleIdx="2" presStyleCnt="7"/>
      <dgm:spPr/>
      <dgm:t>
        <a:bodyPr/>
        <a:lstStyle/>
        <a:p>
          <a:endParaRPr lang="es-ES"/>
        </a:p>
      </dgm:t>
    </dgm:pt>
    <dgm:pt modelId="{7210391E-D0BA-4B05-BC9D-4C5F7A7038B2}" type="pres">
      <dgm:prSet presAssocID="{C718ADCF-EE16-40A9-92E0-023D415A390D}" presName="childText" presStyleLbl="bgAcc1" presStyleIdx="2" presStyleCnt="7" custScaleX="726219" custScaleY="55331" custLinFactNeighborX="-8116" custLinFactNeighborY="-48520">
        <dgm:presLayoutVars>
          <dgm:bulletEnabled val="1"/>
        </dgm:presLayoutVars>
      </dgm:prSet>
      <dgm:spPr/>
      <dgm:t>
        <a:bodyPr/>
        <a:lstStyle/>
        <a:p>
          <a:endParaRPr lang="es-ES"/>
        </a:p>
      </dgm:t>
    </dgm:pt>
    <dgm:pt modelId="{9958F898-A982-431C-8079-3A0BCB00A1B7}" type="pres">
      <dgm:prSet presAssocID="{FF3110E5-D652-4FF9-B1A3-DF7CE966EC1D}" presName="Name13" presStyleLbl="parChTrans1D2" presStyleIdx="3" presStyleCnt="7"/>
      <dgm:spPr/>
      <dgm:t>
        <a:bodyPr/>
        <a:lstStyle/>
        <a:p>
          <a:endParaRPr lang="es-EC"/>
        </a:p>
      </dgm:t>
    </dgm:pt>
    <dgm:pt modelId="{82E7230A-AA93-4ED7-B252-8DAFDB4424B1}" type="pres">
      <dgm:prSet presAssocID="{4F346D3B-A177-408D-A596-C712BC32D0BF}" presName="childText" presStyleLbl="bgAcc1" presStyleIdx="3" presStyleCnt="7" custScaleX="726219" custScaleY="55331" custLinFactNeighborX="-8116" custLinFactNeighborY="-48172">
        <dgm:presLayoutVars>
          <dgm:bulletEnabled val="1"/>
        </dgm:presLayoutVars>
      </dgm:prSet>
      <dgm:spPr/>
      <dgm:t>
        <a:bodyPr/>
        <a:lstStyle/>
        <a:p>
          <a:endParaRPr lang="es-EC"/>
        </a:p>
      </dgm:t>
    </dgm:pt>
    <dgm:pt modelId="{5703A906-2DA2-44E2-B66B-FA770C654946}" type="pres">
      <dgm:prSet presAssocID="{FFF70644-9CB3-461C-99AF-6777E6204B42}" presName="Name13" presStyleLbl="parChTrans1D2" presStyleIdx="4" presStyleCnt="7"/>
      <dgm:spPr/>
      <dgm:t>
        <a:bodyPr/>
        <a:lstStyle/>
        <a:p>
          <a:endParaRPr lang="es-EC"/>
        </a:p>
      </dgm:t>
    </dgm:pt>
    <dgm:pt modelId="{BEC17BBD-A79E-4581-AA81-7FA4EC6CC1EC}" type="pres">
      <dgm:prSet presAssocID="{0BC1C8F0-3679-4D5A-AE07-1D6137542FCA}" presName="childText" presStyleLbl="bgAcc1" presStyleIdx="4" presStyleCnt="7" custScaleX="726219" custScaleY="55331" custLinFactNeighborX="-8465" custLinFactNeighborY="-47825">
        <dgm:presLayoutVars>
          <dgm:bulletEnabled val="1"/>
        </dgm:presLayoutVars>
      </dgm:prSet>
      <dgm:spPr/>
      <dgm:t>
        <a:bodyPr/>
        <a:lstStyle/>
        <a:p>
          <a:endParaRPr lang="es-EC"/>
        </a:p>
      </dgm:t>
    </dgm:pt>
    <dgm:pt modelId="{59853D9F-6E65-4D0C-912B-06A923A027B0}" type="pres">
      <dgm:prSet presAssocID="{3FB82ADB-F5FF-409E-9010-9450754427D8}" presName="Name13" presStyleLbl="parChTrans1D2" presStyleIdx="5" presStyleCnt="7"/>
      <dgm:spPr/>
      <dgm:t>
        <a:bodyPr/>
        <a:lstStyle/>
        <a:p>
          <a:endParaRPr lang="es-EC"/>
        </a:p>
      </dgm:t>
    </dgm:pt>
    <dgm:pt modelId="{76CBE355-2EC7-47CC-B5B3-365FDDE755EE}" type="pres">
      <dgm:prSet presAssocID="{15582C18-78CC-4B73-B6F1-AF02449CF6DB}" presName="childText" presStyleLbl="bgAcc1" presStyleIdx="5" presStyleCnt="7" custScaleX="726219" custScaleY="55331" custLinFactNeighborX="-8465" custLinFactNeighborY="-49774">
        <dgm:presLayoutVars>
          <dgm:bulletEnabled val="1"/>
        </dgm:presLayoutVars>
      </dgm:prSet>
      <dgm:spPr/>
      <dgm:t>
        <a:bodyPr/>
        <a:lstStyle/>
        <a:p>
          <a:endParaRPr lang="es-EC"/>
        </a:p>
      </dgm:t>
    </dgm:pt>
    <dgm:pt modelId="{CF5CF60D-F054-4328-AA5F-83B5A2357A00}" type="pres">
      <dgm:prSet presAssocID="{8B84A4AA-E521-4CC2-8FE2-CA10D5307654}" presName="Name13" presStyleLbl="parChTrans1D2" presStyleIdx="6" presStyleCnt="7"/>
      <dgm:spPr/>
      <dgm:t>
        <a:bodyPr/>
        <a:lstStyle/>
        <a:p>
          <a:endParaRPr lang="es-EC"/>
        </a:p>
      </dgm:t>
    </dgm:pt>
    <dgm:pt modelId="{9ADBB612-8417-4975-9D17-5A5417B72490}" type="pres">
      <dgm:prSet presAssocID="{C7F0B936-8084-4ECF-A332-2B16E9415A78}" presName="childText" presStyleLbl="bgAcc1" presStyleIdx="6" presStyleCnt="7" custScaleX="726219" custScaleY="55331" custLinFactNeighborX="-7450" custLinFactNeighborY="-49426">
        <dgm:presLayoutVars>
          <dgm:bulletEnabled val="1"/>
        </dgm:presLayoutVars>
      </dgm:prSet>
      <dgm:spPr/>
      <dgm:t>
        <a:bodyPr/>
        <a:lstStyle/>
        <a:p>
          <a:endParaRPr lang="es-EC"/>
        </a:p>
      </dgm:t>
    </dgm:pt>
  </dgm:ptLst>
  <dgm:cxnLst>
    <dgm:cxn modelId="{E50ECE73-33E6-48DD-AA0C-68E6B1511C10}" type="presOf" srcId="{7061F2FC-F2AB-4DE3-98B0-886576B4E2C6}" destId="{D433476B-D68D-4328-ADAC-B2895D3D50CF}" srcOrd="0" destOrd="0" presId="urn:microsoft.com/office/officeart/2005/8/layout/hierarchy3"/>
    <dgm:cxn modelId="{26837CF1-B42E-4157-BF55-0812B75BD343}" srcId="{CB9964DC-5E01-4879-9733-CDEE2AB1D1F7}" destId="{C718ADCF-EE16-40A9-92E0-023D415A390D}" srcOrd="2" destOrd="0" parTransId="{300571DF-0E8D-4A75-B42A-9E0E27DF9B85}" sibTransId="{6114FBC9-8357-44C8-835B-83E4DB75B6AA}"/>
    <dgm:cxn modelId="{375A490E-85F3-4206-8F18-06AFE299E58E}" type="presOf" srcId="{0BC1C8F0-3679-4D5A-AE07-1D6137542FCA}" destId="{BEC17BBD-A79E-4581-AA81-7FA4EC6CC1EC}" srcOrd="0" destOrd="0" presId="urn:microsoft.com/office/officeart/2005/8/layout/hierarchy3"/>
    <dgm:cxn modelId="{DA71A9DC-D965-429B-8729-C19CB7CB186C}" srcId="{CB9964DC-5E01-4879-9733-CDEE2AB1D1F7}" destId="{4F346D3B-A177-408D-A596-C712BC32D0BF}" srcOrd="3" destOrd="0" parTransId="{FF3110E5-D652-4FF9-B1A3-DF7CE966EC1D}" sibTransId="{E3400ABD-F37B-4ADD-9E1A-E0135C917EF4}"/>
    <dgm:cxn modelId="{2B3E0B88-707A-418B-AA63-FD88251C59CD}" srcId="{CB9964DC-5E01-4879-9733-CDEE2AB1D1F7}" destId="{D0D20E71-FED1-4623-8034-D329000238BD}" srcOrd="0" destOrd="0" parTransId="{4349BE00-98CD-4A0C-8970-0800DCF0B510}" sibTransId="{9E3869D8-A7FD-4027-8D69-6E2073D34B18}"/>
    <dgm:cxn modelId="{69562998-9361-417F-BF41-1724B0C23402}" srcId="{CB9964DC-5E01-4879-9733-CDEE2AB1D1F7}" destId="{58FEBFC4-CDDF-4A41-844E-851DE67422CF}" srcOrd="1" destOrd="0" parTransId="{82CCF3FD-7FDB-481D-9014-414926CA4BE3}" sibTransId="{89991AF4-C719-46E5-BC43-3EA9B01B384D}"/>
    <dgm:cxn modelId="{465DB7AD-820C-41C2-9449-0E67162E088B}" type="presOf" srcId="{C7F0B936-8084-4ECF-A332-2B16E9415A78}" destId="{9ADBB612-8417-4975-9D17-5A5417B72490}" srcOrd="0" destOrd="0" presId="urn:microsoft.com/office/officeart/2005/8/layout/hierarchy3"/>
    <dgm:cxn modelId="{9BAFC2CD-DC3B-4696-9B7A-9C83FA5E731F}" srcId="{CB9964DC-5E01-4879-9733-CDEE2AB1D1F7}" destId="{C7F0B936-8084-4ECF-A332-2B16E9415A78}" srcOrd="6" destOrd="0" parTransId="{8B84A4AA-E521-4CC2-8FE2-CA10D5307654}" sibTransId="{D02DE9EA-B078-4F60-B408-1F64498F2F55}"/>
    <dgm:cxn modelId="{28003602-6E50-4820-96D6-CAAF142F4932}" srcId="{CB9964DC-5E01-4879-9733-CDEE2AB1D1F7}" destId="{15582C18-78CC-4B73-B6F1-AF02449CF6DB}" srcOrd="5" destOrd="0" parTransId="{3FB82ADB-F5FF-409E-9010-9450754427D8}" sibTransId="{747C97DC-8DAA-4416-AA62-70638E5C49C5}"/>
    <dgm:cxn modelId="{8A4476EE-7892-4913-AF84-78283955FC28}" type="presOf" srcId="{FF3110E5-D652-4FF9-B1A3-DF7CE966EC1D}" destId="{9958F898-A982-431C-8079-3A0BCB00A1B7}" srcOrd="0" destOrd="0" presId="urn:microsoft.com/office/officeart/2005/8/layout/hierarchy3"/>
    <dgm:cxn modelId="{EFBEE3C2-854B-4206-81A0-BBF2AA93C786}" type="presOf" srcId="{4F346D3B-A177-408D-A596-C712BC32D0BF}" destId="{82E7230A-AA93-4ED7-B252-8DAFDB4424B1}" srcOrd="0" destOrd="0" presId="urn:microsoft.com/office/officeart/2005/8/layout/hierarchy3"/>
    <dgm:cxn modelId="{CE6D34DC-5863-46BA-9618-1B01A17AB397}" type="presOf" srcId="{58FEBFC4-CDDF-4A41-844E-851DE67422CF}" destId="{5059AF2C-3912-4CC4-94F9-6073A850049F}" srcOrd="0" destOrd="0" presId="urn:microsoft.com/office/officeart/2005/8/layout/hierarchy3"/>
    <dgm:cxn modelId="{B4610A5E-5EC7-4B0D-A703-6F4A22ECD1FD}" type="presOf" srcId="{CB9964DC-5E01-4879-9733-CDEE2AB1D1F7}" destId="{C7DDC059-89DD-4F99-A10D-9C975D60C8D8}" srcOrd="1" destOrd="0" presId="urn:microsoft.com/office/officeart/2005/8/layout/hierarchy3"/>
    <dgm:cxn modelId="{C81538EF-279C-4459-8480-123150F4A1FC}" type="presOf" srcId="{15582C18-78CC-4B73-B6F1-AF02449CF6DB}" destId="{76CBE355-2EC7-47CC-B5B3-365FDDE755EE}" srcOrd="0" destOrd="0" presId="urn:microsoft.com/office/officeart/2005/8/layout/hierarchy3"/>
    <dgm:cxn modelId="{0A6920FE-EBFE-4C45-95EA-80D9B0D6C066}" type="presOf" srcId="{C718ADCF-EE16-40A9-92E0-023D415A390D}" destId="{7210391E-D0BA-4B05-BC9D-4C5F7A7038B2}" srcOrd="0" destOrd="0" presId="urn:microsoft.com/office/officeart/2005/8/layout/hierarchy3"/>
    <dgm:cxn modelId="{A357C258-26DE-4996-8093-A5ED72BEFD43}" srcId="{CB9964DC-5E01-4879-9733-CDEE2AB1D1F7}" destId="{0BC1C8F0-3679-4D5A-AE07-1D6137542FCA}" srcOrd="4" destOrd="0" parTransId="{FFF70644-9CB3-461C-99AF-6777E6204B42}" sibTransId="{4292A8BD-7CCD-4413-9C8D-75BFB52F7173}"/>
    <dgm:cxn modelId="{F95276E9-8290-4808-8429-FDF6891EA823}" type="presOf" srcId="{8B84A4AA-E521-4CC2-8FE2-CA10D5307654}" destId="{CF5CF60D-F054-4328-AA5F-83B5A2357A00}" srcOrd="0" destOrd="0" presId="urn:microsoft.com/office/officeart/2005/8/layout/hierarchy3"/>
    <dgm:cxn modelId="{88865C99-3519-4326-9153-138B64C8251A}" type="presOf" srcId="{FFF70644-9CB3-461C-99AF-6777E6204B42}" destId="{5703A906-2DA2-44E2-B66B-FA770C654946}" srcOrd="0" destOrd="0" presId="urn:microsoft.com/office/officeart/2005/8/layout/hierarchy3"/>
    <dgm:cxn modelId="{CFC9894C-2CB6-4306-BBA1-17CF646058E3}" type="presOf" srcId="{3FB82ADB-F5FF-409E-9010-9450754427D8}" destId="{59853D9F-6E65-4D0C-912B-06A923A027B0}" srcOrd="0" destOrd="0" presId="urn:microsoft.com/office/officeart/2005/8/layout/hierarchy3"/>
    <dgm:cxn modelId="{32B1A903-F7FF-4B6E-84A7-15954389CABD}" type="presOf" srcId="{CB9964DC-5E01-4879-9733-CDEE2AB1D1F7}" destId="{ECB1CA3E-26B8-4A39-AEF8-6F06E506D3C7}" srcOrd="0" destOrd="0" presId="urn:microsoft.com/office/officeart/2005/8/layout/hierarchy3"/>
    <dgm:cxn modelId="{3D0423BB-02E8-42D9-809A-D680B3A74F0F}" type="presOf" srcId="{82CCF3FD-7FDB-481D-9014-414926CA4BE3}" destId="{B671F1FF-E673-4F3F-83D5-DAFF3F7F3679}"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2511289-0AEF-4027-967B-4B886F0A451C}" type="presOf" srcId="{300571DF-0E8D-4A75-B42A-9E0E27DF9B85}" destId="{2A81AC24-19E8-4B05-BE18-7F7DC22883F5}" srcOrd="0" destOrd="0" presId="urn:microsoft.com/office/officeart/2005/8/layout/hierarchy3"/>
    <dgm:cxn modelId="{7C64A1CF-4CCA-4E8C-96D3-B08710C282BC}" type="presOf" srcId="{4349BE00-98CD-4A0C-8970-0800DCF0B510}" destId="{6453487C-0FAF-4B32-BD10-ECD1ABD7E947}" srcOrd="0" destOrd="0" presId="urn:microsoft.com/office/officeart/2005/8/layout/hierarchy3"/>
    <dgm:cxn modelId="{A03774C0-561E-4CB6-8B5F-A1EDE3C2BC40}" type="presOf" srcId="{D0D20E71-FED1-4623-8034-D329000238BD}" destId="{45B98A4A-0B6D-4F48-B74E-847DD2F0977C}" srcOrd="0" destOrd="0" presId="urn:microsoft.com/office/officeart/2005/8/layout/hierarchy3"/>
    <dgm:cxn modelId="{01F7ABEE-9D2F-4FAA-A371-071902C09245}" type="presParOf" srcId="{D433476B-D68D-4328-ADAC-B2895D3D50CF}" destId="{1E58A3BC-F1F7-40EE-89AA-32E802ED4BF7}" srcOrd="0" destOrd="0" presId="urn:microsoft.com/office/officeart/2005/8/layout/hierarchy3"/>
    <dgm:cxn modelId="{1D767AF7-7FEE-4CD1-BD61-8B962353FF2C}" type="presParOf" srcId="{1E58A3BC-F1F7-40EE-89AA-32E802ED4BF7}" destId="{D21DF85A-45CA-4CE0-B0ED-CF4615475EE0}" srcOrd="0" destOrd="0" presId="urn:microsoft.com/office/officeart/2005/8/layout/hierarchy3"/>
    <dgm:cxn modelId="{BC7A2AB2-19D5-4A16-8F46-632E554B8535}" type="presParOf" srcId="{D21DF85A-45CA-4CE0-B0ED-CF4615475EE0}" destId="{ECB1CA3E-26B8-4A39-AEF8-6F06E506D3C7}" srcOrd="0" destOrd="0" presId="urn:microsoft.com/office/officeart/2005/8/layout/hierarchy3"/>
    <dgm:cxn modelId="{55B05E51-A7FD-47F0-A92E-84B2B1541579}" type="presParOf" srcId="{D21DF85A-45CA-4CE0-B0ED-CF4615475EE0}" destId="{C7DDC059-89DD-4F99-A10D-9C975D60C8D8}" srcOrd="1" destOrd="0" presId="urn:microsoft.com/office/officeart/2005/8/layout/hierarchy3"/>
    <dgm:cxn modelId="{A3858DB5-D49C-4295-9816-571E9B0AB52F}" type="presParOf" srcId="{1E58A3BC-F1F7-40EE-89AA-32E802ED4BF7}" destId="{F784BE88-3DB9-4E87-AFCA-2ED0BF00DEA1}" srcOrd="1" destOrd="0" presId="urn:microsoft.com/office/officeart/2005/8/layout/hierarchy3"/>
    <dgm:cxn modelId="{68701F1E-ACD9-4684-BB59-34774A34A144}" type="presParOf" srcId="{F784BE88-3DB9-4E87-AFCA-2ED0BF00DEA1}" destId="{6453487C-0FAF-4B32-BD10-ECD1ABD7E947}" srcOrd="0" destOrd="0" presId="urn:microsoft.com/office/officeart/2005/8/layout/hierarchy3"/>
    <dgm:cxn modelId="{ACC0C1AA-7700-40DD-B7A8-FC43BC29F9C1}" type="presParOf" srcId="{F784BE88-3DB9-4E87-AFCA-2ED0BF00DEA1}" destId="{45B98A4A-0B6D-4F48-B74E-847DD2F0977C}" srcOrd="1" destOrd="0" presId="urn:microsoft.com/office/officeart/2005/8/layout/hierarchy3"/>
    <dgm:cxn modelId="{6493BD01-B957-4887-9E3C-98EE352A0E98}" type="presParOf" srcId="{F784BE88-3DB9-4E87-AFCA-2ED0BF00DEA1}" destId="{B671F1FF-E673-4F3F-83D5-DAFF3F7F3679}" srcOrd="2" destOrd="0" presId="urn:microsoft.com/office/officeart/2005/8/layout/hierarchy3"/>
    <dgm:cxn modelId="{991FBA30-A932-47C2-A52C-6F225FAE4574}" type="presParOf" srcId="{F784BE88-3DB9-4E87-AFCA-2ED0BF00DEA1}" destId="{5059AF2C-3912-4CC4-94F9-6073A850049F}" srcOrd="3" destOrd="0" presId="urn:microsoft.com/office/officeart/2005/8/layout/hierarchy3"/>
    <dgm:cxn modelId="{56C7294F-769A-496F-8140-BBDFDD7A0853}" type="presParOf" srcId="{F784BE88-3DB9-4E87-AFCA-2ED0BF00DEA1}" destId="{2A81AC24-19E8-4B05-BE18-7F7DC22883F5}" srcOrd="4" destOrd="0" presId="urn:microsoft.com/office/officeart/2005/8/layout/hierarchy3"/>
    <dgm:cxn modelId="{89581D00-F8FE-406C-9D5A-B37F2F954B44}" type="presParOf" srcId="{F784BE88-3DB9-4E87-AFCA-2ED0BF00DEA1}" destId="{7210391E-D0BA-4B05-BC9D-4C5F7A7038B2}" srcOrd="5" destOrd="0" presId="urn:microsoft.com/office/officeart/2005/8/layout/hierarchy3"/>
    <dgm:cxn modelId="{9D2F4708-5605-4B5C-A512-A000E0143FAE}" type="presParOf" srcId="{F784BE88-3DB9-4E87-AFCA-2ED0BF00DEA1}" destId="{9958F898-A982-431C-8079-3A0BCB00A1B7}" srcOrd="6" destOrd="0" presId="urn:microsoft.com/office/officeart/2005/8/layout/hierarchy3"/>
    <dgm:cxn modelId="{8BA3DCED-A119-4058-9785-69B1B97E80EC}" type="presParOf" srcId="{F784BE88-3DB9-4E87-AFCA-2ED0BF00DEA1}" destId="{82E7230A-AA93-4ED7-B252-8DAFDB4424B1}" srcOrd="7" destOrd="0" presId="urn:microsoft.com/office/officeart/2005/8/layout/hierarchy3"/>
    <dgm:cxn modelId="{E05C0E9F-948E-46F8-A238-3C51DEFB5081}" type="presParOf" srcId="{F784BE88-3DB9-4E87-AFCA-2ED0BF00DEA1}" destId="{5703A906-2DA2-44E2-B66B-FA770C654946}" srcOrd="8" destOrd="0" presId="urn:microsoft.com/office/officeart/2005/8/layout/hierarchy3"/>
    <dgm:cxn modelId="{4CD78469-C202-46A4-BEAF-C764C2491B19}" type="presParOf" srcId="{F784BE88-3DB9-4E87-AFCA-2ED0BF00DEA1}" destId="{BEC17BBD-A79E-4581-AA81-7FA4EC6CC1EC}" srcOrd="9" destOrd="0" presId="urn:microsoft.com/office/officeart/2005/8/layout/hierarchy3"/>
    <dgm:cxn modelId="{86BC7F7F-D45B-4F9C-AE25-05AE25B5C20D}" type="presParOf" srcId="{F784BE88-3DB9-4E87-AFCA-2ED0BF00DEA1}" destId="{59853D9F-6E65-4D0C-912B-06A923A027B0}" srcOrd="10" destOrd="0" presId="urn:microsoft.com/office/officeart/2005/8/layout/hierarchy3"/>
    <dgm:cxn modelId="{D812B637-BD43-4A5C-AF66-F7A9F21DCAA7}" type="presParOf" srcId="{F784BE88-3DB9-4E87-AFCA-2ED0BF00DEA1}" destId="{76CBE355-2EC7-47CC-B5B3-365FDDE755EE}" srcOrd="11" destOrd="0" presId="urn:microsoft.com/office/officeart/2005/8/layout/hierarchy3"/>
    <dgm:cxn modelId="{A41F4F09-ECAA-4FE8-B3E7-5AFF2BDA6A9E}" type="presParOf" srcId="{F784BE88-3DB9-4E87-AFCA-2ED0BF00DEA1}" destId="{CF5CF60D-F054-4328-AA5F-83B5A2357A00}" srcOrd="12" destOrd="0" presId="urn:microsoft.com/office/officeart/2005/8/layout/hierarchy3"/>
    <dgm:cxn modelId="{8AD6D3D4-1CDB-474E-8385-E0FA232058CF}" type="presParOf" srcId="{F784BE88-3DB9-4E87-AFCA-2ED0BF00DEA1}" destId="{9ADBB612-8417-4975-9D17-5A5417B72490}" srcOrd="1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CB9964DC-5E01-4879-9733-CDEE2AB1D1F7}">
      <dgm:prSet phldrT="[Texto]" custT="1"/>
      <dgm:spPr/>
      <dgm:t>
        <a:bodyPr/>
        <a:lstStyle/>
        <a:p>
          <a:r>
            <a:rPr lang="es-EC" sz="2000" noProof="0" dirty="0" smtClean="0"/>
            <a:t>Comunicación Remota</a:t>
          </a:r>
          <a:endParaRPr lang="es-EC" sz="2000"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pPr algn="just"/>
          <a:r>
            <a:rPr lang="es-ES" sz="1600" dirty="0" smtClean="0"/>
            <a:t>Vía Industrial Ethernet</a:t>
          </a:r>
          <a:endParaRPr lang="es-ES" sz="16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58FEBFC4-CDDF-4A41-844E-851DE67422CF}">
      <dgm:prSet phldrT="[Texto]" custT="1"/>
      <dgm:spPr/>
      <dgm:t>
        <a:bodyPr/>
        <a:lstStyle/>
        <a:p>
          <a:pPr algn="just"/>
          <a:r>
            <a:rPr lang="es-ES" sz="1600" dirty="0" smtClean="0"/>
            <a:t>Módulos CP343-1 Lean</a:t>
          </a:r>
          <a:endParaRPr lang="es-ES" sz="1600" dirty="0"/>
        </a:p>
      </dgm:t>
    </dgm:pt>
    <dgm:pt modelId="{82CCF3FD-7FDB-481D-9014-414926CA4BE3}" type="parTrans" cxnId="{69562998-9361-417F-BF41-1724B0C23402}">
      <dgm:prSet/>
      <dgm:spPr/>
      <dgm:t>
        <a:bodyPr/>
        <a:lstStyle/>
        <a:p>
          <a:endParaRPr lang="es-EC"/>
        </a:p>
      </dgm:t>
    </dgm:pt>
    <dgm:pt modelId="{89991AF4-C719-46E5-BC43-3EA9B01B384D}" type="sibTrans" cxnId="{69562998-9361-417F-BF41-1724B0C23402}">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261301" custScaleY="72180" custLinFactNeighborX="6333" custLinFactNeighborY="-59806"/>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 modelId="{6453487C-0FAF-4B32-BD10-ECD1ABD7E947}" type="pres">
      <dgm:prSet presAssocID="{4349BE00-98CD-4A0C-8970-0800DCF0B510}" presName="Name13" presStyleLbl="parChTrans1D2" presStyleIdx="0" presStyleCnt="2"/>
      <dgm:spPr/>
      <dgm:t>
        <a:bodyPr/>
        <a:lstStyle/>
        <a:p>
          <a:endParaRPr lang="es-ES"/>
        </a:p>
      </dgm:t>
    </dgm:pt>
    <dgm:pt modelId="{45B98A4A-0B6D-4F48-B74E-847DD2F0977C}" type="pres">
      <dgm:prSet presAssocID="{D0D20E71-FED1-4623-8034-D329000238BD}" presName="childText" presStyleLbl="bgAcc1" presStyleIdx="0" presStyleCnt="2" custScaleX="726219" custScaleY="55331" custLinFactNeighborX="-8465" custLinFactNeighborY="-37690">
        <dgm:presLayoutVars>
          <dgm:bulletEnabled val="1"/>
        </dgm:presLayoutVars>
      </dgm:prSet>
      <dgm:spPr/>
      <dgm:t>
        <a:bodyPr/>
        <a:lstStyle/>
        <a:p>
          <a:endParaRPr lang="es-ES"/>
        </a:p>
      </dgm:t>
    </dgm:pt>
    <dgm:pt modelId="{B671F1FF-E673-4F3F-83D5-DAFF3F7F3679}" type="pres">
      <dgm:prSet presAssocID="{82CCF3FD-7FDB-481D-9014-414926CA4BE3}" presName="Name13" presStyleLbl="parChTrans1D2" presStyleIdx="1" presStyleCnt="2"/>
      <dgm:spPr/>
      <dgm:t>
        <a:bodyPr/>
        <a:lstStyle/>
        <a:p>
          <a:endParaRPr lang="es-EC"/>
        </a:p>
      </dgm:t>
    </dgm:pt>
    <dgm:pt modelId="{5059AF2C-3912-4CC4-94F9-6073A850049F}" type="pres">
      <dgm:prSet presAssocID="{58FEBFC4-CDDF-4A41-844E-851DE67422CF}" presName="childText" presStyleLbl="bgAcc1" presStyleIdx="1" presStyleCnt="2" custScaleX="726219" custScaleY="55331" custLinFactNeighborX="-8465" custLinFactNeighborY="-48868">
        <dgm:presLayoutVars>
          <dgm:bulletEnabled val="1"/>
        </dgm:presLayoutVars>
      </dgm:prSet>
      <dgm:spPr/>
      <dgm:t>
        <a:bodyPr/>
        <a:lstStyle/>
        <a:p>
          <a:endParaRPr lang="es-EC"/>
        </a:p>
      </dgm:t>
    </dgm:pt>
  </dgm:ptLst>
  <dgm:cxnLst>
    <dgm:cxn modelId="{2B3E0B88-707A-418B-AA63-FD88251C59CD}" srcId="{CB9964DC-5E01-4879-9733-CDEE2AB1D1F7}" destId="{D0D20E71-FED1-4623-8034-D329000238BD}" srcOrd="0" destOrd="0" parTransId="{4349BE00-98CD-4A0C-8970-0800DCF0B510}" sibTransId="{9E3869D8-A7FD-4027-8D69-6E2073D34B18}"/>
    <dgm:cxn modelId="{69562998-9361-417F-BF41-1724B0C23402}" srcId="{CB9964DC-5E01-4879-9733-CDEE2AB1D1F7}" destId="{58FEBFC4-CDDF-4A41-844E-851DE67422CF}" srcOrd="1" destOrd="0" parTransId="{82CCF3FD-7FDB-481D-9014-414926CA4BE3}" sibTransId="{89991AF4-C719-46E5-BC43-3EA9B01B384D}"/>
    <dgm:cxn modelId="{E5DF4D7B-2998-4040-B309-23173E1132D4}" srcId="{7061F2FC-F2AB-4DE3-98B0-886576B4E2C6}" destId="{CB9964DC-5E01-4879-9733-CDEE2AB1D1F7}" srcOrd="0" destOrd="0" parTransId="{5760939A-00E0-4E0F-82AC-14F95E0A4A90}" sibTransId="{2BAB4B72-4C27-47D9-A895-24F30C6A71EC}"/>
    <dgm:cxn modelId="{1F166469-15EF-4B05-B927-E97759608EF1}" type="presOf" srcId="{82CCF3FD-7FDB-481D-9014-414926CA4BE3}" destId="{B671F1FF-E673-4F3F-83D5-DAFF3F7F3679}" srcOrd="0" destOrd="0" presId="urn:microsoft.com/office/officeart/2005/8/layout/hierarchy3"/>
    <dgm:cxn modelId="{7DA31045-D53F-4A5A-A337-FE07BC63650B}" type="presOf" srcId="{D0D20E71-FED1-4623-8034-D329000238BD}" destId="{45B98A4A-0B6D-4F48-B74E-847DD2F0977C}" srcOrd="0" destOrd="0" presId="urn:microsoft.com/office/officeart/2005/8/layout/hierarchy3"/>
    <dgm:cxn modelId="{23BF434B-2340-4300-A56C-21B2853BC310}" type="presOf" srcId="{7061F2FC-F2AB-4DE3-98B0-886576B4E2C6}" destId="{D433476B-D68D-4328-ADAC-B2895D3D50CF}" srcOrd="0" destOrd="0" presId="urn:microsoft.com/office/officeart/2005/8/layout/hierarchy3"/>
    <dgm:cxn modelId="{48C44572-9E0A-4BD3-8DF1-8AEFD362A95C}" type="presOf" srcId="{58FEBFC4-CDDF-4A41-844E-851DE67422CF}" destId="{5059AF2C-3912-4CC4-94F9-6073A850049F}" srcOrd="0" destOrd="0" presId="urn:microsoft.com/office/officeart/2005/8/layout/hierarchy3"/>
    <dgm:cxn modelId="{7A817C8B-25CF-4084-9A2A-1E57A3EDE96E}" type="presOf" srcId="{4349BE00-98CD-4A0C-8970-0800DCF0B510}" destId="{6453487C-0FAF-4B32-BD10-ECD1ABD7E947}" srcOrd="0" destOrd="0" presId="urn:microsoft.com/office/officeart/2005/8/layout/hierarchy3"/>
    <dgm:cxn modelId="{F25CEBF7-795D-40BA-A15E-31B972E0F321}" type="presOf" srcId="{CB9964DC-5E01-4879-9733-CDEE2AB1D1F7}" destId="{C7DDC059-89DD-4F99-A10D-9C975D60C8D8}" srcOrd="1" destOrd="0" presId="urn:microsoft.com/office/officeart/2005/8/layout/hierarchy3"/>
    <dgm:cxn modelId="{C5C60A1B-1C89-4872-BFBA-99A626A13D5D}" type="presOf" srcId="{CB9964DC-5E01-4879-9733-CDEE2AB1D1F7}" destId="{ECB1CA3E-26B8-4A39-AEF8-6F06E506D3C7}" srcOrd="0" destOrd="0" presId="urn:microsoft.com/office/officeart/2005/8/layout/hierarchy3"/>
    <dgm:cxn modelId="{16614E0C-B551-424C-B1ED-78482491B140}" type="presParOf" srcId="{D433476B-D68D-4328-ADAC-B2895D3D50CF}" destId="{1E58A3BC-F1F7-40EE-89AA-32E802ED4BF7}" srcOrd="0" destOrd="0" presId="urn:microsoft.com/office/officeart/2005/8/layout/hierarchy3"/>
    <dgm:cxn modelId="{96C20ED8-080A-47D0-8CAC-4267864A25F9}" type="presParOf" srcId="{1E58A3BC-F1F7-40EE-89AA-32E802ED4BF7}" destId="{D21DF85A-45CA-4CE0-B0ED-CF4615475EE0}" srcOrd="0" destOrd="0" presId="urn:microsoft.com/office/officeart/2005/8/layout/hierarchy3"/>
    <dgm:cxn modelId="{D51B348F-DFA4-4999-A4D2-ED5795A9B1EC}" type="presParOf" srcId="{D21DF85A-45CA-4CE0-B0ED-CF4615475EE0}" destId="{ECB1CA3E-26B8-4A39-AEF8-6F06E506D3C7}" srcOrd="0" destOrd="0" presId="urn:microsoft.com/office/officeart/2005/8/layout/hierarchy3"/>
    <dgm:cxn modelId="{89803982-4E9A-489F-A446-6573A6208C2B}" type="presParOf" srcId="{D21DF85A-45CA-4CE0-B0ED-CF4615475EE0}" destId="{C7DDC059-89DD-4F99-A10D-9C975D60C8D8}" srcOrd="1" destOrd="0" presId="urn:microsoft.com/office/officeart/2005/8/layout/hierarchy3"/>
    <dgm:cxn modelId="{79AE183F-4778-4DF0-9AE4-D195480C2D08}" type="presParOf" srcId="{1E58A3BC-F1F7-40EE-89AA-32E802ED4BF7}" destId="{F784BE88-3DB9-4E87-AFCA-2ED0BF00DEA1}" srcOrd="1" destOrd="0" presId="urn:microsoft.com/office/officeart/2005/8/layout/hierarchy3"/>
    <dgm:cxn modelId="{80C56154-C1F2-407B-AC12-719F9646E8F9}" type="presParOf" srcId="{F784BE88-3DB9-4E87-AFCA-2ED0BF00DEA1}" destId="{6453487C-0FAF-4B32-BD10-ECD1ABD7E947}" srcOrd="0" destOrd="0" presId="urn:microsoft.com/office/officeart/2005/8/layout/hierarchy3"/>
    <dgm:cxn modelId="{D5BE5EAF-CE94-4200-A0C6-E4C51B8357A2}" type="presParOf" srcId="{F784BE88-3DB9-4E87-AFCA-2ED0BF00DEA1}" destId="{45B98A4A-0B6D-4F48-B74E-847DD2F0977C}" srcOrd="1" destOrd="0" presId="urn:microsoft.com/office/officeart/2005/8/layout/hierarchy3"/>
    <dgm:cxn modelId="{D29EDE74-8C9C-4B77-94F1-47B963069A88}" type="presParOf" srcId="{F784BE88-3DB9-4E87-AFCA-2ED0BF00DEA1}" destId="{B671F1FF-E673-4F3F-83D5-DAFF3F7F3679}" srcOrd="2" destOrd="0" presId="urn:microsoft.com/office/officeart/2005/8/layout/hierarchy3"/>
    <dgm:cxn modelId="{1CDEE624-1276-4B45-89E4-09CEFB8E5353}" type="presParOf" srcId="{F784BE88-3DB9-4E87-AFCA-2ED0BF00DEA1}" destId="{5059AF2C-3912-4CC4-94F9-6073A850049F}" srcOrd="3" destOrd="0" presId="urn:microsoft.com/office/officeart/2005/8/layout/hierarchy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CB9964DC-5E01-4879-9733-CDEE2AB1D1F7}">
      <dgm:prSet phldrT="[Texto]" custT="1"/>
      <dgm:spPr/>
      <dgm:t>
        <a:bodyPr/>
        <a:lstStyle/>
        <a:p>
          <a:r>
            <a:rPr lang="es-EC" sz="2000" noProof="0" dirty="0" smtClean="0"/>
            <a:t>Programación del PLC</a:t>
          </a:r>
          <a:endParaRPr lang="es-EC" sz="2000"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pPr algn="just"/>
          <a:r>
            <a:rPr lang="es-ES" sz="1600" dirty="0" smtClean="0"/>
            <a:t>Se realizó el programa del PLC , estableciendo 5 velocidades para los dos tipos de motores de esta área, además de permitir controlar el arranque y paro de los mismos.</a:t>
          </a:r>
          <a:endParaRPr lang="es-ES" sz="16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261301" custScaleY="72180" custLinFactNeighborX="6333" custLinFactNeighborY="-59806"/>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 modelId="{6453487C-0FAF-4B32-BD10-ECD1ABD7E947}" type="pres">
      <dgm:prSet presAssocID="{4349BE00-98CD-4A0C-8970-0800DCF0B510}" presName="Name13" presStyleLbl="parChTrans1D2" presStyleIdx="0" presStyleCnt="1"/>
      <dgm:spPr/>
      <dgm:t>
        <a:bodyPr/>
        <a:lstStyle/>
        <a:p>
          <a:endParaRPr lang="es-ES"/>
        </a:p>
      </dgm:t>
    </dgm:pt>
    <dgm:pt modelId="{45B98A4A-0B6D-4F48-B74E-847DD2F0977C}" type="pres">
      <dgm:prSet presAssocID="{D0D20E71-FED1-4623-8034-D329000238BD}" presName="childText" presStyleLbl="bgAcc1" presStyleIdx="0" presStyleCnt="1" custScaleX="726219" custScaleY="96516" custLinFactNeighborX="-8465" custLinFactNeighborY="-37690">
        <dgm:presLayoutVars>
          <dgm:bulletEnabled val="1"/>
        </dgm:presLayoutVars>
      </dgm:prSet>
      <dgm:spPr/>
      <dgm:t>
        <a:bodyPr/>
        <a:lstStyle/>
        <a:p>
          <a:endParaRPr lang="es-ES"/>
        </a:p>
      </dgm:t>
    </dgm:pt>
  </dgm:ptLst>
  <dgm:cxnLst>
    <dgm:cxn modelId="{5D29307A-1000-4562-A478-F794DBCFFC83}"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D32F2868-305B-42D3-8148-9ABDBE09E5AC}" type="presOf" srcId="{4349BE00-98CD-4A0C-8970-0800DCF0B510}" destId="{6453487C-0FAF-4B32-BD10-ECD1ABD7E947}" srcOrd="0" destOrd="0" presId="urn:microsoft.com/office/officeart/2005/8/layout/hierarchy3"/>
    <dgm:cxn modelId="{C3E789D8-8B20-4C15-B354-F54383BC617A}" type="presOf" srcId="{7061F2FC-F2AB-4DE3-98B0-886576B4E2C6}" destId="{D433476B-D68D-4328-ADAC-B2895D3D50CF}" srcOrd="0" destOrd="0" presId="urn:microsoft.com/office/officeart/2005/8/layout/hierarchy3"/>
    <dgm:cxn modelId="{A97B445B-1E22-452E-BEE5-A2A68376AC0A}" type="presOf" srcId="{CB9964DC-5E01-4879-9733-CDEE2AB1D1F7}" destId="{C7DDC059-89DD-4F99-A10D-9C975D60C8D8}" srcOrd="1" destOrd="0" presId="urn:microsoft.com/office/officeart/2005/8/layout/hierarchy3"/>
    <dgm:cxn modelId="{F5CA485A-A592-48FB-A1DB-FE50AD6F4598}" type="presOf" srcId="{D0D20E71-FED1-4623-8034-D329000238BD}" destId="{45B98A4A-0B6D-4F48-B74E-847DD2F0977C}" srcOrd="0" destOrd="0" presId="urn:microsoft.com/office/officeart/2005/8/layout/hierarchy3"/>
    <dgm:cxn modelId="{8CAF1277-EF44-4DDF-8418-81BDFD0CE3E7}" type="presParOf" srcId="{D433476B-D68D-4328-ADAC-B2895D3D50CF}" destId="{1E58A3BC-F1F7-40EE-89AA-32E802ED4BF7}" srcOrd="0" destOrd="0" presId="urn:microsoft.com/office/officeart/2005/8/layout/hierarchy3"/>
    <dgm:cxn modelId="{87984ABD-6E5A-42A2-81B1-1EBD3CF5C462}" type="presParOf" srcId="{1E58A3BC-F1F7-40EE-89AA-32E802ED4BF7}" destId="{D21DF85A-45CA-4CE0-B0ED-CF4615475EE0}" srcOrd="0" destOrd="0" presId="urn:microsoft.com/office/officeart/2005/8/layout/hierarchy3"/>
    <dgm:cxn modelId="{30325AA2-867A-4C0E-897A-67704F00EA28}" type="presParOf" srcId="{D21DF85A-45CA-4CE0-B0ED-CF4615475EE0}" destId="{ECB1CA3E-26B8-4A39-AEF8-6F06E506D3C7}" srcOrd="0" destOrd="0" presId="urn:microsoft.com/office/officeart/2005/8/layout/hierarchy3"/>
    <dgm:cxn modelId="{EE4A1096-7F34-4A40-A85F-7AD3488B3580}" type="presParOf" srcId="{D21DF85A-45CA-4CE0-B0ED-CF4615475EE0}" destId="{C7DDC059-89DD-4F99-A10D-9C975D60C8D8}" srcOrd="1" destOrd="0" presId="urn:microsoft.com/office/officeart/2005/8/layout/hierarchy3"/>
    <dgm:cxn modelId="{719DE586-F528-4871-95CC-CCF90721A734}" type="presParOf" srcId="{1E58A3BC-F1F7-40EE-89AA-32E802ED4BF7}" destId="{F784BE88-3DB9-4E87-AFCA-2ED0BF00DEA1}" srcOrd="1" destOrd="0" presId="urn:microsoft.com/office/officeart/2005/8/layout/hierarchy3"/>
    <dgm:cxn modelId="{F7B8E71D-C575-407B-9B6A-356108AE8961}" type="presParOf" srcId="{F784BE88-3DB9-4E87-AFCA-2ED0BF00DEA1}" destId="{6453487C-0FAF-4B32-BD10-ECD1ABD7E947}" srcOrd="0" destOrd="0" presId="urn:microsoft.com/office/officeart/2005/8/layout/hierarchy3"/>
    <dgm:cxn modelId="{7543B725-5529-4CBA-A76A-E92DAE5C0E20}" type="presParOf" srcId="{F784BE88-3DB9-4E87-AFCA-2ED0BF00DEA1}" destId="{45B98A4A-0B6D-4F48-B74E-847DD2F0977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CB9964DC-5E01-4879-9733-CDEE2AB1D1F7}">
      <dgm:prSet phldrT="[Texto]" custT="1"/>
      <dgm:spPr/>
      <dgm:t>
        <a:bodyPr/>
        <a:lstStyle/>
        <a:p>
          <a:r>
            <a:rPr lang="es-EC" sz="2000" noProof="0" dirty="0" smtClean="0"/>
            <a:t>Actividades Realizadas</a:t>
          </a:r>
          <a:endParaRPr lang="es-EC" sz="2000"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C718ADCF-EE16-40A9-92E0-023D415A390D}">
      <dgm:prSet phldrT="[Texto]" custT="1"/>
      <dgm:spPr/>
      <dgm:t>
        <a:bodyPr/>
        <a:lstStyle/>
        <a:p>
          <a:pPr algn="just"/>
          <a:r>
            <a:rPr lang="es-ES" sz="2000" dirty="0" smtClean="0"/>
            <a:t>Revisión de estado de las conexiones de los equipos con el PLC</a:t>
          </a:r>
          <a:endParaRPr lang="es-ES" sz="200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0BC1C8F0-3679-4D5A-AE07-1D6137542FCA}">
      <dgm:prSet phldrT="[Texto]" custT="1"/>
      <dgm:spPr/>
      <dgm:t>
        <a:bodyPr/>
        <a:lstStyle/>
        <a:p>
          <a:pPr algn="just"/>
          <a:r>
            <a:rPr lang="es-ES" sz="2000" dirty="0" smtClean="0"/>
            <a:t>Comunicación remota</a:t>
          </a:r>
          <a:endParaRPr lang="es-ES" sz="2000" dirty="0"/>
        </a:p>
      </dgm:t>
    </dgm:pt>
    <dgm:pt modelId="{FFF70644-9CB3-461C-99AF-6777E6204B42}" type="parTrans" cxnId="{A357C258-26DE-4996-8093-A5ED72BEFD43}">
      <dgm:prSet/>
      <dgm:spPr/>
      <dgm:t>
        <a:bodyPr/>
        <a:lstStyle/>
        <a:p>
          <a:endParaRPr lang="es-EC"/>
        </a:p>
      </dgm:t>
    </dgm:pt>
    <dgm:pt modelId="{4292A8BD-7CCD-4413-9C8D-75BFB52F7173}" type="sibTrans" cxnId="{A357C258-26DE-4996-8093-A5ED72BEFD43}">
      <dgm:prSet/>
      <dgm:spPr/>
      <dgm:t>
        <a:bodyPr/>
        <a:lstStyle/>
        <a:p>
          <a:endParaRPr lang="es-EC"/>
        </a:p>
      </dgm:t>
    </dgm:pt>
    <dgm:pt modelId="{C7F0B936-8084-4ECF-A332-2B16E9415A78}">
      <dgm:prSet phldrT="[Texto]" custT="1"/>
      <dgm:spPr/>
      <dgm:t>
        <a:bodyPr/>
        <a:lstStyle/>
        <a:p>
          <a:pPr algn="just"/>
          <a:r>
            <a:rPr lang="es-ES" sz="2000" dirty="0" smtClean="0"/>
            <a:t>Desarrollo de la interfaz HMI</a:t>
          </a:r>
          <a:endParaRPr lang="es-ES" sz="2000" dirty="0"/>
        </a:p>
      </dgm:t>
    </dgm:pt>
    <dgm:pt modelId="{8B84A4AA-E521-4CC2-8FE2-CA10D5307654}" type="parTrans" cxnId="{9BAFC2CD-DC3B-4696-9B7A-9C83FA5E731F}">
      <dgm:prSet/>
      <dgm:spPr/>
      <dgm:t>
        <a:bodyPr/>
        <a:lstStyle/>
        <a:p>
          <a:endParaRPr lang="es-EC"/>
        </a:p>
      </dgm:t>
    </dgm:pt>
    <dgm:pt modelId="{D02DE9EA-B078-4F60-B408-1F64498F2F55}" type="sibTrans" cxnId="{9BAFC2CD-DC3B-4696-9B7A-9C83FA5E731F}">
      <dgm:prSet/>
      <dgm:spPr/>
      <dgm:t>
        <a:bodyPr/>
        <a:lstStyle/>
        <a:p>
          <a:endParaRPr lang="es-EC"/>
        </a:p>
      </dgm:t>
    </dgm:pt>
    <dgm:pt modelId="{E33200B1-D6DC-4EE7-9F27-6379132B9067}">
      <dgm:prSet phldrT="[Texto]" custT="1"/>
      <dgm:spPr/>
      <dgm:t>
        <a:bodyPr/>
        <a:lstStyle/>
        <a:p>
          <a:pPr algn="just"/>
          <a:r>
            <a:rPr lang="es-ES" sz="2000" dirty="0" smtClean="0"/>
            <a:t>Corrección de errores en el programa de control.</a:t>
          </a:r>
          <a:endParaRPr lang="es-ES" sz="2000" dirty="0"/>
        </a:p>
      </dgm:t>
    </dgm:pt>
    <dgm:pt modelId="{B69D949D-34F8-467D-88AB-A34CFBCA398E}" type="parTrans" cxnId="{D4C462CF-507D-40B4-9EDD-1E5B5B4CB5FB}">
      <dgm:prSet/>
      <dgm:spPr/>
      <dgm:t>
        <a:bodyPr/>
        <a:lstStyle/>
        <a:p>
          <a:endParaRPr lang="es-EC"/>
        </a:p>
      </dgm:t>
    </dgm:pt>
    <dgm:pt modelId="{6BB9EB74-EF8F-44BE-AAB9-8E7D13AC730D}" type="sibTrans" cxnId="{D4C462CF-507D-40B4-9EDD-1E5B5B4CB5FB}">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261301" custScaleY="67315" custLinFactNeighborX="6333" custLinFactNeighborY="-59806"/>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 modelId="{2A81AC24-19E8-4B05-BE18-7F7DC22883F5}" type="pres">
      <dgm:prSet presAssocID="{300571DF-0E8D-4A75-B42A-9E0E27DF9B85}" presName="Name13" presStyleLbl="parChTrans1D2" presStyleIdx="0" presStyleCnt="4"/>
      <dgm:spPr/>
      <dgm:t>
        <a:bodyPr/>
        <a:lstStyle/>
        <a:p>
          <a:endParaRPr lang="es-ES"/>
        </a:p>
      </dgm:t>
    </dgm:pt>
    <dgm:pt modelId="{7210391E-D0BA-4B05-BC9D-4C5F7A7038B2}" type="pres">
      <dgm:prSet presAssocID="{C718ADCF-EE16-40A9-92E0-023D415A390D}" presName="childText" presStyleLbl="bgAcc1" presStyleIdx="0" presStyleCnt="4" custScaleX="695866" custScaleY="79528" custLinFactNeighborX="-8116" custLinFactNeighborY="-48520">
        <dgm:presLayoutVars>
          <dgm:bulletEnabled val="1"/>
        </dgm:presLayoutVars>
      </dgm:prSet>
      <dgm:spPr/>
      <dgm:t>
        <a:bodyPr/>
        <a:lstStyle/>
        <a:p>
          <a:endParaRPr lang="es-ES"/>
        </a:p>
      </dgm:t>
    </dgm:pt>
    <dgm:pt modelId="{9C115EDF-0207-4135-9B2C-69698FD780AF}" type="pres">
      <dgm:prSet presAssocID="{B69D949D-34F8-467D-88AB-A34CFBCA398E}" presName="Name13" presStyleLbl="parChTrans1D2" presStyleIdx="1" presStyleCnt="4"/>
      <dgm:spPr/>
      <dgm:t>
        <a:bodyPr/>
        <a:lstStyle/>
        <a:p>
          <a:endParaRPr lang="es-EC"/>
        </a:p>
      </dgm:t>
    </dgm:pt>
    <dgm:pt modelId="{3273A976-33FD-4436-AC02-2808A32A8650}" type="pres">
      <dgm:prSet presAssocID="{E33200B1-D6DC-4EE7-9F27-6379132B9067}" presName="childText" presStyleLbl="bgAcc1" presStyleIdx="1" presStyleCnt="4" custScaleX="695866" custScaleY="79528" custLinFactNeighborX="-8116" custLinFactNeighborY="-48520">
        <dgm:presLayoutVars>
          <dgm:bulletEnabled val="1"/>
        </dgm:presLayoutVars>
      </dgm:prSet>
      <dgm:spPr/>
      <dgm:t>
        <a:bodyPr/>
        <a:lstStyle/>
        <a:p>
          <a:endParaRPr lang="es-EC"/>
        </a:p>
      </dgm:t>
    </dgm:pt>
    <dgm:pt modelId="{5703A906-2DA2-44E2-B66B-FA770C654946}" type="pres">
      <dgm:prSet presAssocID="{FFF70644-9CB3-461C-99AF-6777E6204B42}" presName="Name13" presStyleLbl="parChTrans1D2" presStyleIdx="2" presStyleCnt="4"/>
      <dgm:spPr/>
      <dgm:t>
        <a:bodyPr/>
        <a:lstStyle/>
        <a:p>
          <a:endParaRPr lang="es-EC"/>
        </a:p>
      </dgm:t>
    </dgm:pt>
    <dgm:pt modelId="{BEC17BBD-A79E-4581-AA81-7FA4EC6CC1EC}" type="pres">
      <dgm:prSet presAssocID="{0BC1C8F0-3679-4D5A-AE07-1D6137542FCA}" presName="childText" presStyleLbl="bgAcc1" presStyleIdx="2" presStyleCnt="4" custScaleX="695866" custScaleY="79528" custLinFactNeighborX="-8465" custLinFactNeighborY="-47825">
        <dgm:presLayoutVars>
          <dgm:bulletEnabled val="1"/>
        </dgm:presLayoutVars>
      </dgm:prSet>
      <dgm:spPr/>
      <dgm:t>
        <a:bodyPr/>
        <a:lstStyle/>
        <a:p>
          <a:endParaRPr lang="es-EC"/>
        </a:p>
      </dgm:t>
    </dgm:pt>
    <dgm:pt modelId="{CF5CF60D-F054-4328-AA5F-83B5A2357A00}" type="pres">
      <dgm:prSet presAssocID="{8B84A4AA-E521-4CC2-8FE2-CA10D5307654}" presName="Name13" presStyleLbl="parChTrans1D2" presStyleIdx="3" presStyleCnt="4"/>
      <dgm:spPr/>
      <dgm:t>
        <a:bodyPr/>
        <a:lstStyle/>
        <a:p>
          <a:endParaRPr lang="es-EC"/>
        </a:p>
      </dgm:t>
    </dgm:pt>
    <dgm:pt modelId="{9ADBB612-8417-4975-9D17-5A5417B72490}" type="pres">
      <dgm:prSet presAssocID="{C7F0B936-8084-4ECF-A332-2B16E9415A78}" presName="childText" presStyleLbl="bgAcc1" presStyleIdx="3" presStyleCnt="4" custScaleX="695866" custScaleY="79528" custLinFactNeighborX="-7450" custLinFactNeighborY="-49426">
        <dgm:presLayoutVars>
          <dgm:bulletEnabled val="1"/>
        </dgm:presLayoutVars>
      </dgm:prSet>
      <dgm:spPr/>
      <dgm:t>
        <a:bodyPr/>
        <a:lstStyle/>
        <a:p>
          <a:endParaRPr lang="es-EC"/>
        </a:p>
      </dgm:t>
    </dgm:pt>
  </dgm:ptLst>
  <dgm:cxnLst>
    <dgm:cxn modelId="{D4C462CF-507D-40B4-9EDD-1E5B5B4CB5FB}" srcId="{CB9964DC-5E01-4879-9733-CDEE2AB1D1F7}" destId="{E33200B1-D6DC-4EE7-9F27-6379132B9067}" srcOrd="1" destOrd="0" parTransId="{B69D949D-34F8-467D-88AB-A34CFBCA398E}" sibTransId="{6BB9EB74-EF8F-44BE-AAB9-8E7D13AC730D}"/>
    <dgm:cxn modelId="{B3D6C03C-9494-4692-9212-8A7E32B09081}" type="presOf" srcId="{E33200B1-D6DC-4EE7-9F27-6379132B9067}" destId="{3273A976-33FD-4436-AC02-2808A32A8650}" srcOrd="0" destOrd="0" presId="urn:microsoft.com/office/officeart/2005/8/layout/hierarchy3"/>
    <dgm:cxn modelId="{9BAFC2CD-DC3B-4696-9B7A-9C83FA5E731F}" srcId="{CB9964DC-5E01-4879-9733-CDEE2AB1D1F7}" destId="{C7F0B936-8084-4ECF-A332-2B16E9415A78}" srcOrd="3" destOrd="0" parTransId="{8B84A4AA-E521-4CC2-8FE2-CA10D5307654}" sibTransId="{D02DE9EA-B078-4F60-B408-1F64498F2F55}"/>
    <dgm:cxn modelId="{59A4F047-3073-4CA9-8BB4-1227266C5815}"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93E860F3-CD0A-4F90-8B57-241C7B35789E}" type="presOf" srcId="{C7F0B936-8084-4ECF-A332-2B16E9415A78}" destId="{9ADBB612-8417-4975-9D17-5A5417B72490}" srcOrd="0" destOrd="0" presId="urn:microsoft.com/office/officeart/2005/8/layout/hierarchy3"/>
    <dgm:cxn modelId="{98EEB659-81FA-443E-B2C1-CA60804A5185}" type="presOf" srcId="{C718ADCF-EE16-40A9-92E0-023D415A390D}" destId="{7210391E-D0BA-4B05-BC9D-4C5F7A7038B2}" srcOrd="0" destOrd="0" presId="urn:microsoft.com/office/officeart/2005/8/layout/hierarchy3"/>
    <dgm:cxn modelId="{5C0E91DE-C7C9-4E2F-A368-B26F99E04DDB}" type="presOf" srcId="{8B84A4AA-E521-4CC2-8FE2-CA10D5307654}" destId="{CF5CF60D-F054-4328-AA5F-83B5A2357A00}" srcOrd="0" destOrd="0" presId="urn:microsoft.com/office/officeart/2005/8/layout/hierarchy3"/>
    <dgm:cxn modelId="{57C26DFC-90E1-4187-9148-0A643434B6F5}" type="presOf" srcId="{CB9964DC-5E01-4879-9733-CDEE2AB1D1F7}" destId="{C7DDC059-89DD-4F99-A10D-9C975D60C8D8}" srcOrd="1" destOrd="0" presId="urn:microsoft.com/office/officeart/2005/8/layout/hierarchy3"/>
    <dgm:cxn modelId="{4C6DC7FF-2956-44AE-9C77-22896040876E}" type="presOf" srcId="{B69D949D-34F8-467D-88AB-A34CFBCA398E}" destId="{9C115EDF-0207-4135-9B2C-69698FD780AF}" srcOrd="0" destOrd="0" presId="urn:microsoft.com/office/officeart/2005/8/layout/hierarchy3"/>
    <dgm:cxn modelId="{85D72E9C-4A16-4EB7-BA63-E1C89E849597}" type="presOf" srcId="{0BC1C8F0-3679-4D5A-AE07-1D6137542FCA}" destId="{BEC17BBD-A79E-4581-AA81-7FA4EC6CC1EC}" srcOrd="0" destOrd="0" presId="urn:microsoft.com/office/officeart/2005/8/layout/hierarchy3"/>
    <dgm:cxn modelId="{A357C258-26DE-4996-8093-A5ED72BEFD43}" srcId="{CB9964DC-5E01-4879-9733-CDEE2AB1D1F7}" destId="{0BC1C8F0-3679-4D5A-AE07-1D6137542FCA}" srcOrd="2" destOrd="0" parTransId="{FFF70644-9CB3-461C-99AF-6777E6204B42}" sibTransId="{4292A8BD-7CCD-4413-9C8D-75BFB52F7173}"/>
    <dgm:cxn modelId="{489F55E9-BE89-42FC-BEAB-62570ADA3BB8}" type="presOf" srcId="{FFF70644-9CB3-461C-99AF-6777E6204B42}" destId="{5703A906-2DA2-44E2-B66B-FA770C654946}" srcOrd="0" destOrd="0" presId="urn:microsoft.com/office/officeart/2005/8/layout/hierarchy3"/>
    <dgm:cxn modelId="{7C0767DB-405B-4C7B-8A4E-EA8421DC87AC}" type="presOf" srcId="{300571DF-0E8D-4A75-B42A-9E0E27DF9B85}" destId="{2A81AC24-19E8-4B05-BE18-7F7DC22883F5}" srcOrd="0" destOrd="0" presId="urn:microsoft.com/office/officeart/2005/8/layout/hierarchy3"/>
    <dgm:cxn modelId="{87B7705F-00E5-42F4-A88C-17FE53571EA9}" type="presOf" srcId="{7061F2FC-F2AB-4DE3-98B0-886576B4E2C6}" destId="{D433476B-D68D-4328-ADAC-B2895D3D50CF}" srcOrd="0" destOrd="0" presId="urn:microsoft.com/office/officeart/2005/8/layout/hierarchy3"/>
    <dgm:cxn modelId="{26837CF1-B42E-4157-BF55-0812B75BD343}" srcId="{CB9964DC-5E01-4879-9733-CDEE2AB1D1F7}" destId="{C718ADCF-EE16-40A9-92E0-023D415A390D}" srcOrd="0" destOrd="0" parTransId="{300571DF-0E8D-4A75-B42A-9E0E27DF9B85}" sibTransId="{6114FBC9-8357-44C8-835B-83E4DB75B6AA}"/>
    <dgm:cxn modelId="{BE2F2501-ACF2-4435-B7EE-579717CC2499}" type="presParOf" srcId="{D433476B-D68D-4328-ADAC-B2895D3D50CF}" destId="{1E58A3BC-F1F7-40EE-89AA-32E802ED4BF7}" srcOrd="0" destOrd="0" presId="urn:microsoft.com/office/officeart/2005/8/layout/hierarchy3"/>
    <dgm:cxn modelId="{AB55CE4A-C38E-495C-AAE1-09E4F5980149}" type="presParOf" srcId="{1E58A3BC-F1F7-40EE-89AA-32E802ED4BF7}" destId="{D21DF85A-45CA-4CE0-B0ED-CF4615475EE0}" srcOrd="0" destOrd="0" presId="urn:microsoft.com/office/officeart/2005/8/layout/hierarchy3"/>
    <dgm:cxn modelId="{D80BB39A-8224-49B3-AFD0-8E4DAC2C5650}" type="presParOf" srcId="{D21DF85A-45CA-4CE0-B0ED-CF4615475EE0}" destId="{ECB1CA3E-26B8-4A39-AEF8-6F06E506D3C7}" srcOrd="0" destOrd="0" presId="urn:microsoft.com/office/officeart/2005/8/layout/hierarchy3"/>
    <dgm:cxn modelId="{6BC88228-13C4-45D8-867D-3D8F6C7AD354}" type="presParOf" srcId="{D21DF85A-45CA-4CE0-B0ED-CF4615475EE0}" destId="{C7DDC059-89DD-4F99-A10D-9C975D60C8D8}" srcOrd="1" destOrd="0" presId="urn:microsoft.com/office/officeart/2005/8/layout/hierarchy3"/>
    <dgm:cxn modelId="{AC5DF54D-6319-4336-A671-6522C762FE9F}" type="presParOf" srcId="{1E58A3BC-F1F7-40EE-89AA-32E802ED4BF7}" destId="{F784BE88-3DB9-4E87-AFCA-2ED0BF00DEA1}" srcOrd="1" destOrd="0" presId="urn:microsoft.com/office/officeart/2005/8/layout/hierarchy3"/>
    <dgm:cxn modelId="{2A3CAE84-E406-4B03-A5A9-B29022D1C88D}" type="presParOf" srcId="{F784BE88-3DB9-4E87-AFCA-2ED0BF00DEA1}" destId="{2A81AC24-19E8-4B05-BE18-7F7DC22883F5}" srcOrd="0" destOrd="0" presId="urn:microsoft.com/office/officeart/2005/8/layout/hierarchy3"/>
    <dgm:cxn modelId="{EAFB1CF8-766D-4951-9810-6337C377A2E6}" type="presParOf" srcId="{F784BE88-3DB9-4E87-AFCA-2ED0BF00DEA1}" destId="{7210391E-D0BA-4B05-BC9D-4C5F7A7038B2}" srcOrd="1" destOrd="0" presId="urn:microsoft.com/office/officeart/2005/8/layout/hierarchy3"/>
    <dgm:cxn modelId="{6EF98C92-14A0-4D12-9C8D-3315B2129D51}" type="presParOf" srcId="{F784BE88-3DB9-4E87-AFCA-2ED0BF00DEA1}" destId="{9C115EDF-0207-4135-9B2C-69698FD780AF}" srcOrd="2" destOrd="0" presId="urn:microsoft.com/office/officeart/2005/8/layout/hierarchy3"/>
    <dgm:cxn modelId="{73CBB09F-27C1-46F2-95ED-0D85199E654E}" type="presParOf" srcId="{F784BE88-3DB9-4E87-AFCA-2ED0BF00DEA1}" destId="{3273A976-33FD-4436-AC02-2808A32A8650}" srcOrd="3" destOrd="0" presId="urn:microsoft.com/office/officeart/2005/8/layout/hierarchy3"/>
    <dgm:cxn modelId="{3F0E7BF0-EA56-47EA-9997-0076677DD0A3}" type="presParOf" srcId="{F784BE88-3DB9-4E87-AFCA-2ED0BF00DEA1}" destId="{5703A906-2DA2-44E2-B66B-FA770C654946}" srcOrd="4" destOrd="0" presId="urn:microsoft.com/office/officeart/2005/8/layout/hierarchy3"/>
    <dgm:cxn modelId="{940CB493-C8CA-4DAC-8565-EDF630EF57F0}" type="presParOf" srcId="{F784BE88-3DB9-4E87-AFCA-2ED0BF00DEA1}" destId="{BEC17BBD-A79E-4581-AA81-7FA4EC6CC1EC}" srcOrd="5" destOrd="0" presId="urn:microsoft.com/office/officeart/2005/8/layout/hierarchy3"/>
    <dgm:cxn modelId="{E0CAF4A1-5A08-4E1C-8BC0-4CF1508E9957}" type="presParOf" srcId="{F784BE88-3DB9-4E87-AFCA-2ED0BF00DEA1}" destId="{CF5CF60D-F054-4328-AA5F-83B5A2357A00}" srcOrd="6" destOrd="0" presId="urn:microsoft.com/office/officeart/2005/8/layout/hierarchy3"/>
    <dgm:cxn modelId="{D4016DD2-CEDF-425C-A82F-8086B5AC91EF}" type="presParOf" srcId="{F784BE88-3DB9-4E87-AFCA-2ED0BF00DEA1}" destId="{9ADBB612-8417-4975-9D17-5A5417B72490}"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CB9964DC-5E01-4879-9733-CDEE2AB1D1F7}">
      <dgm:prSet phldrT="[Texto]" custT="1"/>
      <dgm:spPr/>
      <dgm:t>
        <a:bodyPr/>
        <a:lstStyle/>
        <a:p>
          <a:r>
            <a:rPr lang="es-EC" sz="2000" noProof="0" dirty="0" smtClean="0"/>
            <a:t>Comunicación Remota</a:t>
          </a:r>
          <a:endParaRPr lang="es-EC" sz="2000"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pPr algn="just"/>
          <a:r>
            <a:rPr lang="es-ES" sz="1600" dirty="0" smtClean="0"/>
            <a:t>Vía Industrial Ethernet</a:t>
          </a:r>
          <a:endParaRPr lang="es-ES" sz="16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58FEBFC4-CDDF-4A41-844E-851DE67422CF}">
      <dgm:prSet phldrT="[Texto]" custT="1"/>
      <dgm:spPr/>
      <dgm:t>
        <a:bodyPr/>
        <a:lstStyle/>
        <a:p>
          <a:pPr algn="just"/>
          <a:r>
            <a:rPr lang="es-ES" sz="1600" dirty="0" smtClean="0"/>
            <a:t>Módulos CP-243-1 Lean</a:t>
          </a:r>
          <a:endParaRPr lang="es-ES" sz="1600" dirty="0"/>
        </a:p>
      </dgm:t>
    </dgm:pt>
    <dgm:pt modelId="{82CCF3FD-7FDB-481D-9014-414926CA4BE3}" type="parTrans" cxnId="{69562998-9361-417F-BF41-1724B0C23402}">
      <dgm:prSet/>
      <dgm:spPr/>
      <dgm:t>
        <a:bodyPr/>
        <a:lstStyle/>
        <a:p>
          <a:endParaRPr lang="es-EC"/>
        </a:p>
      </dgm:t>
    </dgm:pt>
    <dgm:pt modelId="{89991AF4-C719-46E5-BC43-3EA9B01B384D}" type="sibTrans" cxnId="{69562998-9361-417F-BF41-1724B0C23402}">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261301" custScaleY="72180" custLinFactNeighborX="6333" custLinFactNeighborY="-59806"/>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 modelId="{6453487C-0FAF-4B32-BD10-ECD1ABD7E947}" type="pres">
      <dgm:prSet presAssocID="{4349BE00-98CD-4A0C-8970-0800DCF0B510}" presName="Name13" presStyleLbl="parChTrans1D2" presStyleIdx="0" presStyleCnt="2"/>
      <dgm:spPr/>
      <dgm:t>
        <a:bodyPr/>
        <a:lstStyle/>
        <a:p>
          <a:endParaRPr lang="es-ES"/>
        </a:p>
      </dgm:t>
    </dgm:pt>
    <dgm:pt modelId="{45B98A4A-0B6D-4F48-B74E-847DD2F0977C}" type="pres">
      <dgm:prSet presAssocID="{D0D20E71-FED1-4623-8034-D329000238BD}" presName="childText" presStyleLbl="bgAcc1" presStyleIdx="0" presStyleCnt="2" custScaleX="726219" custScaleY="55331" custLinFactNeighborX="-8465" custLinFactNeighborY="-37690">
        <dgm:presLayoutVars>
          <dgm:bulletEnabled val="1"/>
        </dgm:presLayoutVars>
      </dgm:prSet>
      <dgm:spPr/>
      <dgm:t>
        <a:bodyPr/>
        <a:lstStyle/>
        <a:p>
          <a:endParaRPr lang="es-ES"/>
        </a:p>
      </dgm:t>
    </dgm:pt>
    <dgm:pt modelId="{B671F1FF-E673-4F3F-83D5-DAFF3F7F3679}" type="pres">
      <dgm:prSet presAssocID="{82CCF3FD-7FDB-481D-9014-414926CA4BE3}" presName="Name13" presStyleLbl="parChTrans1D2" presStyleIdx="1" presStyleCnt="2"/>
      <dgm:spPr/>
      <dgm:t>
        <a:bodyPr/>
        <a:lstStyle/>
        <a:p>
          <a:endParaRPr lang="es-EC"/>
        </a:p>
      </dgm:t>
    </dgm:pt>
    <dgm:pt modelId="{5059AF2C-3912-4CC4-94F9-6073A850049F}" type="pres">
      <dgm:prSet presAssocID="{58FEBFC4-CDDF-4A41-844E-851DE67422CF}" presName="childText" presStyleLbl="bgAcc1" presStyleIdx="1" presStyleCnt="2" custScaleX="726219" custScaleY="55331" custLinFactNeighborX="-8465" custLinFactNeighborY="-48868">
        <dgm:presLayoutVars>
          <dgm:bulletEnabled val="1"/>
        </dgm:presLayoutVars>
      </dgm:prSet>
      <dgm:spPr/>
      <dgm:t>
        <a:bodyPr/>
        <a:lstStyle/>
        <a:p>
          <a:endParaRPr lang="es-EC"/>
        </a:p>
      </dgm:t>
    </dgm:pt>
  </dgm:ptLst>
  <dgm:cxnLst>
    <dgm:cxn modelId="{69562998-9361-417F-BF41-1724B0C23402}" srcId="{CB9964DC-5E01-4879-9733-CDEE2AB1D1F7}" destId="{58FEBFC4-CDDF-4A41-844E-851DE67422CF}" srcOrd="1" destOrd="0" parTransId="{82CCF3FD-7FDB-481D-9014-414926CA4BE3}" sibTransId="{89991AF4-C719-46E5-BC43-3EA9B01B384D}"/>
    <dgm:cxn modelId="{C047F274-16D6-4C90-99D8-7EEC8AFC2729}" type="presOf" srcId="{82CCF3FD-7FDB-481D-9014-414926CA4BE3}" destId="{B671F1FF-E673-4F3F-83D5-DAFF3F7F3679}" srcOrd="0" destOrd="0" presId="urn:microsoft.com/office/officeart/2005/8/layout/hierarchy3"/>
    <dgm:cxn modelId="{3EB553FF-717A-49D1-B75A-BA1E3C2A8B80}" type="presOf" srcId="{4349BE00-98CD-4A0C-8970-0800DCF0B510}" destId="{6453487C-0FAF-4B32-BD10-ECD1ABD7E94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991CE936-D12C-4105-8450-C14F67D4C5C8}" type="presOf" srcId="{58FEBFC4-CDDF-4A41-844E-851DE67422CF}" destId="{5059AF2C-3912-4CC4-94F9-6073A850049F}" srcOrd="0" destOrd="0" presId="urn:microsoft.com/office/officeart/2005/8/layout/hierarchy3"/>
    <dgm:cxn modelId="{DEF6CF9C-2C0D-41D1-BC63-50CEFDC0065F}" type="presOf" srcId="{CB9964DC-5E01-4879-9733-CDEE2AB1D1F7}" destId="{C7DDC059-89DD-4F99-A10D-9C975D60C8D8}" srcOrd="1" destOrd="0" presId="urn:microsoft.com/office/officeart/2005/8/layout/hierarchy3"/>
    <dgm:cxn modelId="{1EF56E43-4E9E-44D8-9744-C0382F258803}" type="presOf" srcId="{7061F2FC-F2AB-4DE3-98B0-886576B4E2C6}" destId="{D433476B-D68D-4328-ADAC-B2895D3D50CF}" srcOrd="0" destOrd="0" presId="urn:microsoft.com/office/officeart/2005/8/layout/hierarchy3"/>
    <dgm:cxn modelId="{8607ED2D-FDAA-4CFC-AD0F-9C4C85831DBA}" type="presOf" srcId="{CB9964DC-5E01-4879-9733-CDEE2AB1D1F7}" destId="{ECB1CA3E-26B8-4A39-AEF8-6F06E506D3C7}" srcOrd="0" destOrd="0" presId="urn:microsoft.com/office/officeart/2005/8/layout/hierarchy3"/>
    <dgm:cxn modelId="{2FEE12E7-9F2D-46A3-9436-FE4D17D3BB1D}" type="presOf" srcId="{D0D20E71-FED1-4623-8034-D329000238BD}" destId="{45B98A4A-0B6D-4F48-B74E-847DD2F0977C}" srcOrd="0" destOrd="0" presId="urn:microsoft.com/office/officeart/2005/8/layout/hierarchy3"/>
    <dgm:cxn modelId="{1F21D361-9235-41B1-85C0-9F9548C74CD6}" type="presParOf" srcId="{D433476B-D68D-4328-ADAC-B2895D3D50CF}" destId="{1E58A3BC-F1F7-40EE-89AA-32E802ED4BF7}" srcOrd="0" destOrd="0" presId="urn:microsoft.com/office/officeart/2005/8/layout/hierarchy3"/>
    <dgm:cxn modelId="{CC8F20EE-1601-40D8-8720-D04FDC982BBB}" type="presParOf" srcId="{1E58A3BC-F1F7-40EE-89AA-32E802ED4BF7}" destId="{D21DF85A-45CA-4CE0-B0ED-CF4615475EE0}" srcOrd="0" destOrd="0" presId="urn:microsoft.com/office/officeart/2005/8/layout/hierarchy3"/>
    <dgm:cxn modelId="{B7C91070-2758-464D-AFE6-043E5503062B}" type="presParOf" srcId="{D21DF85A-45CA-4CE0-B0ED-CF4615475EE0}" destId="{ECB1CA3E-26B8-4A39-AEF8-6F06E506D3C7}" srcOrd="0" destOrd="0" presId="urn:microsoft.com/office/officeart/2005/8/layout/hierarchy3"/>
    <dgm:cxn modelId="{12918713-AB1C-4F5F-B75B-4DAE663E1B11}" type="presParOf" srcId="{D21DF85A-45CA-4CE0-B0ED-CF4615475EE0}" destId="{C7DDC059-89DD-4F99-A10D-9C975D60C8D8}" srcOrd="1" destOrd="0" presId="urn:microsoft.com/office/officeart/2005/8/layout/hierarchy3"/>
    <dgm:cxn modelId="{E3A430E5-373E-4AB2-B3B4-8E5E2C7B90B9}" type="presParOf" srcId="{1E58A3BC-F1F7-40EE-89AA-32E802ED4BF7}" destId="{F784BE88-3DB9-4E87-AFCA-2ED0BF00DEA1}" srcOrd="1" destOrd="0" presId="urn:microsoft.com/office/officeart/2005/8/layout/hierarchy3"/>
    <dgm:cxn modelId="{CE72C9C7-075E-4D17-8335-B3D96A48BCC4}" type="presParOf" srcId="{F784BE88-3DB9-4E87-AFCA-2ED0BF00DEA1}" destId="{6453487C-0FAF-4B32-BD10-ECD1ABD7E947}" srcOrd="0" destOrd="0" presId="urn:microsoft.com/office/officeart/2005/8/layout/hierarchy3"/>
    <dgm:cxn modelId="{2C584BBC-177C-4DD4-83E2-46C0EB646DB4}" type="presParOf" srcId="{F784BE88-3DB9-4E87-AFCA-2ED0BF00DEA1}" destId="{45B98A4A-0B6D-4F48-B74E-847DD2F0977C}" srcOrd="1" destOrd="0" presId="urn:microsoft.com/office/officeart/2005/8/layout/hierarchy3"/>
    <dgm:cxn modelId="{A136792C-0C16-46D4-9E49-65C3C2196268}" type="presParOf" srcId="{F784BE88-3DB9-4E87-AFCA-2ED0BF00DEA1}" destId="{B671F1FF-E673-4F3F-83D5-DAFF3F7F3679}" srcOrd="2" destOrd="0" presId="urn:microsoft.com/office/officeart/2005/8/layout/hierarchy3"/>
    <dgm:cxn modelId="{77191D3F-0EB7-4F45-886F-A659B503D34C}" type="presParOf" srcId="{F784BE88-3DB9-4E87-AFCA-2ED0BF00DEA1}" destId="{5059AF2C-3912-4CC4-94F9-6073A850049F}"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CB9964DC-5E01-4879-9733-CDEE2AB1D1F7}">
      <dgm:prSet phldrT="[Texto]" custT="1"/>
      <dgm:spPr/>
      <dgm:t>
        <a:bodyPr/>
        <a:lstStyle/>
        <a:p>
          <a:r>
            <a:rPr lang="es-EC" sz="2000" noProof="0" dirty="0" smtClean="0"/>
            <a:t>Actividades Realizadas</a:t>
          </a:r>
          <a:endParaRPr lang="es-EC" sz="2000"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C718ADCF-EE16-40A9-92E0-023D415A390D}">
      <dgm:prSet phldrT="[Texto]" custT="1"/>
      <dgm:spPr/>
      <dgm:t>
        <a:bodyPr/>
        <a:lstStyle/>
        <a:p>
          <a:pPr algn="just"/>
          <a:r>
            <a:rPr lang="es-ES" sz="2000" dirty="0" smtClean="0"/>
            <a:t>Revisión de estado de las conexiones de los equipos con el PLC</a:t>
          </a:r>
          <a:endParaRPr lang="es-ES" sz="200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0BC1C8F0-3679-4D5A-AE07-1D6137542FCA}">
      <dgm:prSet phldrT="[Texto]" custT="1"/>
      <dgm:spPr/>
      <dgm:t>
        <a:bodyPr/>
        <a:lstStyle/>
        <a:p>
          <a:pPr algn="just"/>
          <a:r>
            <a:rPr lang="es-ES" sz="2000" dirty="0" smtClean="0"/>
            <a:t>Comunicación remota</a:t>
          </a:r>
          <a:endParaRPr lang="es-ES" sz="2000" dirty="0"/>
        </a:p>
      </dgm:t>
    </dgm:pt>
    <dgm:pt modelId="{FFF70644-9CB3-461C-99AF-6777E6204B42}" type="parTrans" cxnId="{A357C258-26DE-4996-8093-A5ED72BEFD43}">
      <dgm:prSet/>
      <dgm:spPr/>
      <dgm:t>
        <a:bodyPr/>
        <a:lstStyle/>
        <a:p>
          <a:endParaRPr lang="es-EC"/>
        </a:p>
      </dgm:t>
    </dgm:pt>
    <dgm:pt modelId="{4292A8BD-7CCD-4413-9C8D-75BFB52F7173}" type="sibTrans" cxnId="{A357C258-26DE-4996-8093-A5ED72BEFD43}">
      <dgm:prSet/>
      <dgm:spPr/>
      <dgm:t>
        <a:bodyPr/>
        <a:lstStyle/>
        <a:p>
          <a:endParaRPr lang="es-EC"/>
        </a:p>
      </dgm:t>
    </dgm:pt>
    <dgm:pt modelId="{C7F0B936-8084-4ECF-A332-2B16E9415A78}">
      <dgm:prSet phldrT="[Texto]" custT="1"/>
      <dgm:spPr/>
      <dgm:t>
        <a:bodyPr/>
        <a:lstStyle/>
        <a:p>
          <a:pPr algn="just"/>
          <a:r>
            <a:rPr lang="es-ES" sz="2000" dirty="0" smtClean="0"/>
            <a:t>Desarrollo de la interfaz HMI</a:t>
          </a:r>
          <a:endParaRPr lang="es-ES" sz="2000" dirty="0"/>
        </a:p>
      </dgm:t>
    </dgm:pt>
    <dgm:pt modelId="{8B84A4AA-E521-4CC2-8FE2-CA10D5307654}" type="parTrans" cxnId="{9BAFC2CD-DC3B-4696-9B7A-9C83FA5E731F}">
      <dgm:prSet/>
      <dgm:spPr/>
      <dgm:t>
        <a:bodyPr/>
        <a:lstStyle/>
        <a:p>
          <a:endParaRPr lang="es-EC"/>
        </a:p>
      </dgm:t>
    </dgm:pt>
    <dgm:pt modelId="{D02DE9EA-B078-4F60-B408-1F64498F2F55}" type="sibTrans" cxnId="{9BAFC2CD-DC3B-4696-9B7A-9C83FA5E731F}">
      <dgm:prSet/>
      <dgm:spPr/>
      <dgm:t>
        <a:bodyPr/>
        <a:lstStyle/>
        <a:p>
          <a:endParaRPr lang="es-EC"/>
        </a:p>
      </dgm:t>
    </dgm:pt>
    <dgm:pt modelId="{E33200B1-D6DC-4EE7-9F27-6379132B9067}">
      <dgm:prSet phldrT="[Texto]" custT="1"/>
      <dgm:spPr/>
      <dgm:t>
        <a:bodyPr/>
        <a:lstStyle/>
        <a:p>
          <a:pPr algn="just"/>
          <a:r>
            <a:rPr lang="es-ES" sz="2000" dirty="0" smtClean="0"/>
            <a:t>Corrección de errores en el programa de control.</a:t>
          </a:r>
          <a:endParaRPr lang="es-ES" sz="2000" dirty="0"/>
        </a:p>
      </dgm:t>
    </dgm:pt>
    <dgm:pt modelId="{B69D949D-34F8-467D-88AB-A34CFBCA398E}" type="parTrans" cxnId="{D4C462CF-507D-40B4-9EDD-1E5B5B4CB5FB}">
      <dgm:prSet/>
      <dgm:spPr/>
      <dgm:t>
        <a:bodyPr/>
        <a:lstStyle/>
        <a:p>
          <a:endParaRPr lang="es-EC"/>
        </a:p>
      </dgm:t>
    </dgm:pt>
    <dgm:pt modelId="{6BB9EB74-EF8F-44BE-AAB9-8E7D13AC730D}" type="sibTrans" cxnId="{D4C462CF-507D-40B4-9EDD-1E5B5B4CB5FB}">
      <dgm:prSet/>
      <dgm:spPr/>
      <dgm:t>
        <a:bodyPr/>
        <a:lstStyle/>
        <a:p>
          <a:endParaRPr lang="es-EC"/>
        </a:p>
      </dgm:t>
    </dgm:pt>
    <dgm:pt modelId="{0AD4CD7C-08AE-4DA6-9135-9899D8AFC3A5}">
      <dgm:prSet phldrT="[Texto]" custT="1"/>
      <dgm:spPr/>
      <dgm:t>
        <a:bodyPr/>
        <a:lstStyle/>
        <a:p>
          <a:pPr algn="just"/>
          <a:r>
            <a:rPr lang="es-ES" sz="2000" dirty="0" smtClean="0"/>
            <a:t>Calibración de los sensores de nivel.</a:t>
          </a:r>
          <a:endParaRPr lang="es-ES" sz="2000" dirty="0"/>
        </a:p>
      </dgm:t>
    </dgm:pt>
    <dgm:pt modelId="{9CEAE82B-5592-4741-8B28-CA508DAAC73C}" type="parTrans" cxnId="{66827F5F-EDFC-40FD-8FF7-CA295CBC4ECC}">
      <dgm:prSet/>
      <dgm:spPr/>
      <dgm:t>
        <a:bodyPr/>
        <a:lstStyle/>
        <a:p>
          <a:endParaRPr lang="es-EC"/>
        </a:p>
      </dgm:t>
    </dgm:pt>
    <dgm:pt modelId="{0E69A5E5-0558-40F3-B518-A2B5C3BD81CE}" type="sibTrans" cxnId="{66827F5F-EDFC-40FD-8FF7-CA295CBC4ECC}">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261301" custScaleY="67315" custLinFactNeighborX="6333" custLinFactNeighborY="-59806"/>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 modelId="{2A81AC24-19E8-4B05-BE18-7F7DC22883F5}" type="pres">
      <dgm:prSet presAssocID="{300571DF-0E8D-4A75-B42A-9E0E27DF9B85}" presName="Name13" presStyleLbl="parChTrans1D2" presStyleIdx="0" presStyleCnt="5"/>
      <dgm:spPr/>
      <dgm:t>
        <a:bodyPr/>
        <a:lstStyle/>
        <a:p>
          <a:endParaRPr lang="es-ES"/>
        </a:p>
      </dgm:t>
    </dgm:pt>
    <dgm:pt modelId="{7210391E-D0BA-4B05-BC9D-4C5F7A7038B2}" type="pres">
      <dgm:prSet presAssocID="{C718ADCF-EE16-40A9-92E0-023D415A390D}" presName="childText" presStyleLbl="bgAcc1" presStyleIdx="0" presStyleCnt="5" custScaleX="695866" custScaleY="66257" custLinFactNeighborX="-8116" custLinFactNeighborY="-48520">
        <dgm:presLayoutVars>
          <dgm:bulletEnabled val="1"/>
        </dgm:presLayoutVars>
      </dgm:prSet>
      <dgm:spPr/>
      <dgm:t>
        <a:bodyPr/>
        <a:lstStyle/>
        <a:p>
          <a:endParaRPr lang="es-ES"/>
        </a:p>
      </dgm:t>
    </dgm:pt>
    <dgm:pt modelId="{7FD5DE0C-9AB5-47DC-93AA-3EA6512342A0}" type="pres">
      <dgm:prSet presAssocID="{9CEAE82B-5592-4741-8B28-CA508DAAC73C}" presName="Name13" presStyleLbl="parChTrans1D2" presStyleIdx="1" presStyleCnt="5"/>
      <dgm:spPr/>
      <dgm:t>
        <a:bodyPr/>
        <a:lstStyle/>
        <a:p>
          <a:endParaRPr lang="es-EC"/>
        </a:p>
      </dgm:t>
    </dgm:pt>
    <dgm:pt modelId="{B0F2D44F-3BED-4307-841F-0F996E56CD1A}" type="pres">
      <dgm:prSet presAssocID="{0AD4CD7C-08AE-4DA6-9135-9899D8AFC3A5}" presName="childText" presStyleLbl="bgAcc1" presStyleIdx="1" presStyleCnt="5" custScaleX="695866" custScaleY="66257" custLinFactNeighborX="-8116" custLinFactNeighborY="-48520">
        <dgm:presLayoutVars>
          <dgm:bulletEnabled val="1"/>
        </dgm:presLayoutVars>
      </dgm:prSet>
      <dgm:spPr/>
      <dgm:t>
        <a:bodyPr/>
        <a:lstStyle/>
        <a:p>
          <a:endParaRPr lang="es-EC"/>
        </a:p>
      </dgm:t>
    </dgm:pt>
    <dgm:pt modelId="{9C115EDF-0207-4135-9B2C-69698FD780AF}" type="pres">
      <dgm:prSet presAssocID="{B69D949D-34F8-467D-88AB-A34CFBCA398E}" presName="Name13" presStyleLbl="parChTrans1D2" presStyleIdx="2" presStyleCnt="5"/>
      <dgm:spPr/>
      <dgm:t>
        <a:bodyPr/>
        <a:lstStyle/>
        <a:p>
          <a:endParaRPr lang="es-EC"/>
        </a:p>
      </dgm:t>
    </dgm:pt>
    <dgm:pt modelId="{3273A976-33FD-4436-AC02-2808A32A8650}" type="pres">
      <dgm:prSet presAssocID="{E33200B1-D6DC-4EE7-9F27-6379132B9067}" presName="childText" presStyleLbl="bgAcc1" presStyleIdx="2" presStyleCnt="5" custScaleX="695866" custScaleY="66257" custLinFactNeighborX="-8116" custLinFactNeighborY="-48520">
        <dgm:presLayoutVars>
          <dgm:bulletEnabled val="1"/>
        </dgm:presLayoutVars>
      </dgm:prSet>
      <dgm:spPr/>
      <dgm:t>
        <a:bodyPr/>
        <a:lstStyle/>
        <a:p>
          <a:endParaRPr lang="es-EC"/>
        </a:p>
      </dgm:t>
    </dgm:pt>
    <dgm:pt modelId="{5703A906-2DA2-44E2-B66B-FA770C654946}" type="pres">
      <dgm:prSet presAssocID="{FFF70644-9CB3-461C-99AF-6777E6204B42}" presName="Name13" presStyleLbl="parChTrans1D2" presStyleIdx="3" presStyleCnt="5"/>
      <dgm:spPr/>
      <dgm:t>
        <a:bodyPr/>
        <a:lstStyle/>
        <a:p>
          <a:endParaRPr lang="es-EC"/>
        </a:p>
      </dgm:t>
    </dgm:pt>
    <dgm:pt modelId="{BEC17BBD-A79E-4581-AA81-7FA4EC6CC1EC}" type="pres">
      <dgm:prSet presAssocID="{0BC1C8F0-3679-4D5A-AE07-1D6137542FCA}" presName="childText" presStyleLbl="bgAcc1" presStyleIdx="3" presStyleCnt="5" custScaleX="695866" custScaleY="66257" custLinFactNeighborX="-8465" custLinFactNeighborY="-47825">
        <dgm:presLayoutVars>
          <dgm:bulletEnabled val="1"/>
        </dgm:presLayoutVars>
      </dgm:prSet>
      <dgm:spPr/>
      <dgm:t>
        <a:bodyPr/>
        <a:lstStyle/>
        <a:p>
          <a:endParaRPr lang="es-EC"/>
        </a:p>
      </dgm:t>
    </dgm:pt>
    <dgm:pt modelId="{CF5CF60D-F054-4328-AA5F-83B5A2357A00}" type="pres">
      <dgm:prSet presAssocID="{8B84A4AA-E521-4CC2-8FE2-CA10D5307654}" presName="Name13" presStyleLbl="parChTrans1D2" presStyleIdx="4" presStyleCnt="5"/>
      <dgm:spPr/>
      <dgm:t>
        <a:bodyPr/>
        <a:lstStyle/>
        <a:p>
          <a:endParaRPr lang="es-EC"/>
        </a:p>
      </dgm:t>
    </dgm:pt>
    <dgm:pt modelId="{9ADBB612-8417-4975-9D17-5A5417B72490}" type="pres">
      <dgm:prSet presAssocID="{C7F0B936-8084-4ECF-A332-2B16E9415A78}" presName="childText" presStyleLbl="bgAcc1" presStyleIdx="4" presStyleCnt="5" custScaleX="695866" custScaleY="66257" custLinFactNeighborX="-7450" custLinFactNeighborY="-49426">
        <dgm:presLayoutVars>
          <dgm:bulletEnabled val="1"/>
        </dgm:presLayoutVars>
      </dgm:prSet>
      <dgm:spPr/>
      <dgm:t>
        <a:bodyPr/>
        <a:lstStyle/>
        <a:p>
          <a:endParaRPr lang="es-EC"/>
        </a:p>
      </dgm:t>
    </dgm:pt>
  </dgm:ptLst>
  <dgm:cxnLst>
    <dgm:cxn modelId="{504EB989-7253-44FD-B8BC-B7DBA11B0E91}" type="presOf" srcId="{C718ADCF-EE16-40A9-92E0-023D415A390D}" destId="{7210391E-D0BA-4B05-BC9D-4C5F7A7038B2}" srcOrd="0" destOrd="0" presId="urn:microsoft.com/office/officeart/2005/8/layout/hierarchy3"/>
    <dgm:cxn modelId="{26837CF1-B42E-4157-BF55-0812B75BD343}" srcId="{CB9964DC-5E01-4879-9733-CDEE2AB1D1F7}" destId="{C718ADCF-EE16-40A9-92E0-023D415A390D}" srcOrd="0" destOrd="0" parTransId="{300571DF-0E8D-4A75-B42A-9E0E27DF9B85}" sibTransId="{6114FBC9-8357-44C8-835B-83E4DB75B6AA}"/>
    <dgm:cxn modelId="{E6FEAA45-319C-4E61-BD54-6E8D34E609C2}" type="presOf" srcId="{300571DF-0E8D-4A75-B42A-9E0E27DF9B85}" destId="{2A81AC24-19E8-4B05-BE18-7F7DC22883F5}"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8A4E71B7-24CD-46C4-A4AE-63901954BF40}" type="presOf" srcId="{FFF70644-9CB3-461C-99AF-6777E6204B42}" destId="{5703A906-2DA2-44E2-B66B-FA770C654946}" srcOrd="0" destOrd="0" presId="urn:microsoft.com/office/officeart/2005/8/layout/hierarchy3"/>
    <dgm:cxn modelId="{C76A5144-ED72-4781-AAC2-123DF5FCAD15}" type="presOf" srcId="{9CEAE82B-5592-4741-8B28-CA508DAAC73C}" destId="{7FD5DE0C-9AB5-47DC-93AA-3EA6512342A0}" srcOrd="0" destOrd="0" presId="urn:microsoft.com/office/officeart/2005/8/layout/hierarchy3"/>
    <dgm:cxn modelId="{540612F6-DE6D-4C7A-AE4D-A9CEEE7C9F31}" type="presOf" srcId="{0BC1C8F0-3679-4D5A-AE07-1D6137542FCA}" destId="{BEC17BBD-A79E-4581-AA81-7FA4EC6CC1EC}" srcOrd="0" destOrd="0" presId="urn:microsoft.com/office/officeart/2005/8/layout/hierarchy3"/>
    <dgm:cxn modelId="{9BAFC2CD-DC3B-4696-9B7A-9C83FA5E731F}" srcId="{CB9964DC-5E01-4879-9733-CDEE2AB1D1F7}" destId="{C7F0B936-8084-4ECF-A332-2B16E9415A78}" srcOrd="4" destOrd="0" parTransId="{8B84A4AA-E521-4CC2-8FE2-CA10D5307654}" sibTransId="{D02DE9EA-B078-4F60-B408-1F64498F2F55}"/>
    <dgm:cxn modelId="{50808277-C323-46F5-A57E-97C8D6B00524}" type="presOf" srcId="{7061F2FC-F2AB-4DE3-98B0-886576B4E2C6}" destId="{D433476B-D68D-4328-ADAC-B2895D3D50CF}" srcOrd="0" destOrd="0" presId="urn:microsoft.com/office/officeart/2005/8/layout/hierarchy3"/>
    <dgm:cxn modelId="{12431F34-68C9-4A01-8EAE-8522CADD4BF1}" type="presOf" srcId="{0AD4CD7C-08AE-4DA6-9135-9899D8AFC3A5}" destId="{B0F2D44F-3BED-4307-841F-0F996E56CD1A}" srcOrd="0" destOrd="0" presId="urn:microsoft.com/office/officeart/2005/8/layout/hierarchy3"/>
    <dgm:cxn modelId="{A357C258-26DE-4996-8093-A5ED72BEFD43}" srcId="{CB9964DC-5E01-4879-9733-CDEE2AB1D1F7}" destId="{0BC1C8F0-3679-4D5A-AE07-1D6137542FCA}" srcOrd="3" destOrd="0" parTransId="{FFF70644-9CB3-461C-99AF-6777E6204B42}" sibTransId="{4292A8BD-7CCD-4413-9C8D-75BFB52F7173}"/>
    <dgm:cxn modelId="{B742B485-084A-4AD0-8078-C86A9968EE8C}" type="presOf" srcId="{8B84A4AA-E521-4CC2-8FE2-CA10D5307654}" destId="{CF5CF60D-F054-4328-AA5F-83B5A2357A00}" srcOrd="0" destOrd="0" presId="urn:microsoft.com/office/officeart/2005/8/layout/hierarchy3"/>
    <dgm:cxn modelId="{7C3DD7F3-FBFE-42CC-BC07-EAE1014E8045}" type="presOf" srcId="{C7F0B936-8084-4ECF-A332-2B16E9415A78}" destId="{9ADBB612-8417-4975-9D17-5A5417B72490}" srcOrd="0" destOrd="0" presId="urn:microsoft.com/office/officeart/2005/8/layout/hierarchy3"/>
    <dgm:cxn modelId="{81316D92-2D8D-4706-B006-AEBBDD236DCB}" type="presOf" srcId="{B69D949D-34F8-467D-88AB-A34CFBCA398E}" destId="{9C115EDF-0207-4135-9B2C-69698FD780AF}" srcOrd="0" destOrd="0" presId="urn:microsoft.com/office/officeart/2005/8/layout/hierarchy3"/>
    <dgm:cxn modelId="{33543742-EC3C-4CA4-9158-AD5D79FD2131}" type="presOf" srcId="{CB9964DC-5E01-4879-9733-CDEE2AB1D1F7}" destId="{C7DDC059-89DD-4F99-A10D-9C975D60C8D8}" srcOrd="1" destOrd="0" presId="urn:microsoft.com/office/officeart/2005/8/layout/hierarchy3"/>
    <dgm:cxn modelId="{D4C462CF-507D-40B4-9EDD-1E5B5B4CB5FB}" srcId="{CB9964DC-5E01-4879-9733-CDEE2AB1D1F7}" destId="{E33200B1-D6DC-4EE7-9F27-6379132B9067}" srcOrd="2" destOrd="0" parTransId="{B69D949D-34F8-467D-88AB-A34CFBCA398E}" sibTransId="{6BB9EB74-EF8F-44BE-AAB9-8E7D13AC730D}"/>
    <dgm:cxn modelId="{8EA4D9E3-2A98-4B32-8E8F-D26F86C0BFC7}" type="presOf" srcId="{E33200B1-D6DC-4EE7-9F27-6379132B9067}" destId="{3273A976-33FD-4436-AC02-2808A32A8650}" srcOrd="0" destOrd="0" presId="urn:microsoft.com/office/officeart/2005/8/layout/hierarchy3"/>
    <dgm:cxn modelId="{66827F5F-EDFC-40FD-8FF7-CA295CBC4ECC}" srcId="{CB9964DC-5E01-4879-9733-CDEE2AB1D1F7}" destId="{0AD4CD7C-08AE-4DA6-9135-9899D8AFC3A5}" srcOrd="1" destOrd="0" parTransId="{9CEAE82B-5592-4741-8B28-CA508DAAC73C}" sibTransId="{0E69A5E5-0558-40F3-B518-A2B5C3BD81CE}"/>
    <dgm:cxn modelId="{DDA48876-74AF-4788-AA66-4A020399DD8A}" type="presOf" srcId="{CB9964DC-5E01-4879-9733-CDEE2AB1D1F7}" destId="{ECB1CA3E-26B8-4A39-AEF8-6F06E506D3C7}" srcOrd="0" destOrd="0" presId="urn:microsoft.com/office/officeart/2005/8/layout/hierarchy3"/>
    <dgm:cxn modelId="{DAF778B1-32F3-47C5-8C32-94A689B12CC7}" type="presParOf" srcId="{D433476B-D68D-4328-ADAC-B2895D3D50CF}" destId="{1E58A3BC-F1F7-40EE-89AA-32E802ED4BF7}" srcOrd="0" destOrd="0" presId="urn:microsoft.com/office/officeart/2005/8/layout/hierarchy3"/>
    <dgm:cxn modelId="{81A3E403-2080-4D57-8ABB-8E1EEA2C3788}" type="presParOf" srcId="{1E58A3BC-F1F7-40EE-89AA-32E802ED4BF7}" destId="{D21DF85A-45CA-4CE0-B0ED-CF4615475EE0}" srcOrd="0" destOrd="0" presId="urn:microsoft.com/office/officeart/2005/8/layout/hierarchy3"/>
    <dgm:cxn modelId="{C5EBBECA-1F72-4F98-90CF-3BD463FF92A0}" type="presParOf" srcId="{D21DF85A-45CA-4CE0-B0ED-CF4615475EE0}" destId="{ECB1CA3E-26B8-4A39-AEF8-6F06E506D3C7}" srcOrd="0" destOrd="0" presId="urn:microsoft.com/office/officeart/2005/8/layout/hierarchy3"/>
    <dgm:cxn modelId="{66CBEF9B-AE68-4161-BE01-63B9C98010A8}" type="presParOf" srcId="{D21DF85A-45CA-4CE0-B0ED-CF4615475EE0}" destId="{C7DDC059-89DD-4F99-A10D-9C975D60C8D8}" srcOrd="1" destOrd="0" presId="urn:microsoft.com/office/officeart/2005/8/layout/hierarchy3"/>
    <dgm:cxn modelId="{26D8A79B-8CA2-4446-9104-6040D986D67E}" type="presParOf" srcId="{1E58A3BC-F1F7-40EE-89AA-32E802ED4BF7}" destId="{F784BE88-3DB9-4E87-AFCA-2ED0BF00DEA1}" srcOrd="1" destOrd="0" presId="urn:microsoft.com/office/officeart/2005/8/layout/hierarchy3"/>
    <dgm:cxn modelId="{FA867FE4-7287-42A5-9292-D183A6A85309}" type="presParOf" srcId="{F784BE88-3DB9-4E87-AFCA-2ED0BF00DEA1}" destId="{2A81AC24-19E8-4B05-BE18-7F7DC22883F5}" srcOrd="0" destOrd="0" presId="urn:microsoft.com/office/officeart/2005/8/layout/hierarchy3"/>
    <dgm:cxn modelId="{1CEF3249-CF98-4BD6-B233-4370C95D6EF7}" type="presParOf" srcId="{F784BE88-3DB9-4E87-AFCA-2ED0BF00DEA1}" destId="{7210391E-D0BA-4B05-BC9D-4C5F7A7038B2}" srcOrd="1" destOrd="0" presId="urn:microsoft.com/office/officeart/2005/8/layout/hierarchy3"/>
    <dgm:cxn modelId="{F69C31E4-BB82-4A40-806E-212F701C6192}" type="presParOf" srcId="{F784BE88-3DB9-4E87-AFCA-2ED0BF00DEA1}" destId="{7FD5DE0C-9AB5-47DC-93AA-3EA6512342A0}" srcOrd="2" destOrd="0" presId="urn:microsoft.com/office/officeart/2005/8/layout/hierarchy3"/>
    <dgm:cxn modelId="{24974CAE-2B24-4A31-9CC0-66092F764320}" type="presParOf" srcId="{F784BE88-3DB9-4E87-AFCA-2ED0BF00DEA1}" destId="{B0F2D44F-3BED-4307-841F-0F996E56CD1A}" srcOrd="3" destOrd="0" presId="urn:microsoft.com/office/officeart/2005/8/layout/hierarchy3"/>
    <dgm:cxn modelId="{874C6434-D4D6-4C9E-8F8F-289BBE20EBC5}" type="presParOf" srcId="{F784BE88-3DB9-4E87-AFCA-2ED0BF00DEA1}" destId="{9C115EDF-0207-4135-9B2C-69698FD780AF}" srcOrd="4" destOrd="0" presId="urn:microsoft.com/office/officeart/2005/8/layout/hierarchy3"/>
    <dgm:cxn modelId="{931847B9-1FBF-4BAF-870D-3164AB3F0974}" type="presParOf" srcId="{F784BE88-3DB9-4E87-AFCA-2ED0BF00DEA1}" destId="{3273A976-33FD-4436-AC02-2808A32A8650}" srcOrd="5" destOrd="0" presId="urn:microsoft.com/office/officeart/2005/8/layout/hierarchy3"/>
    <dgm:cxn modelId="{0910AECF-43D5-43AA-BC4E-DDC4B8FDD2EB}" type="presParOf" srcId="{F784BE88-3DB9-4E87-AFCA-2ED0BF00DEA1}" destId="{5703A906-2DA2-44E2-B66B-FA770C654946}" srcOrd="6" destOrd="0" presId="urn:microsoft.com/office/officeart/2005/8/layout/hierarchy3"/>
    <dgm:cxn modelId="{E753E891-03E0-4AFB-B171-4EA300AED7EA}" type="presParOf" srcId="{F784BE88-3DB9-4E87-AFCA-2ED0BF00DEA1}" destId="{BEC17BBD-A79E-4581-AA81-7FA4EC6CC1EC}" srcOrd="7" destOrd="0" presId="urn:microsoft.com/office/officeart/2005/8/layout/hierarchy3"/>
    <dgm:cxn modelId="{318E3E78-4250-4D31-8F27-C87AB4AD6C99}" type="presParOf" srcId="{F784BE88-3DB9-4E87-AFCA-2ED0BF00DEA1}" destId="{CF5CF60D-F054-4328-AA5F-83B5A2357A00}" srcOrd="8" destOrd="0" presId="urn:microsoft.com/office/officeart/2005/8/layout/hierarchy3"/>
    <dgm:cxn modelId="{8D238BAE-41A5-45D7-8D5F-33830BD8D6EA}" type="presParOf" srcId="{F784BE88-3DB9-4E87-AFCA-2ED0BF00DEA1}" destId="{9ADBB612-8417-4975-9D17-5A5417B72490}"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CB9964DC-5E01-4879-9733-CDEE2AB1D1F7}">
      <dgm:prSet phldrT="[Texto]" custT="1"/>
      <dgm:spPr/>
      <dgm:t>
        <a:bodyPr/>
        <a:lstStyle/>
        <a:p>
          <a:r>
            <a:rPr lang="es-EC" sz="2000" noProof="0" dirty="0" smtClean="0"/>
            <a:t>Calibración de los sensores de nivel</a:t>
          </a:r>
          <a:endParaRPr lang="es-EC" sz="2000"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pPr algn="just"/>
          <a:r>
            <a:rPr lang="es-ES" sz="2000" dirty="0" smtClean="0"/>
            <a:t>Mediante el dispositivo de nivel  Vantage 2220</a:t>
          </a:r>
          <a:endParaRPr lang="es-ES" sz="2000" dirty="0"/>
        </a:p>
      </dgm:t>
    </dgm:pt>
    <dgm:pt modelId="{9E3869D8-A7FD-4027-8D69-6E2073D34B18}" type="sibTrans" cxnId="{2B3E0B88-707A-418B-AA63-FD88251C59CD}">
      <dgm:prSet/>
      <dgm:spPr/>
      <dgm:t>
        <a:bodyPr/>
        <a:lstStyle/>
        <a:p>
          <a:endParaRPr lang="es-ES"/>
        </a:p>
      </dgm:t>
    </dgm:pt>
    <dgm:pt modelId="{4349BE00-98CD-4A0C-8970-0800DCF0B510}" type="parTrans" cxnId="{2B3E0B88-707A-418B-AA63-FD88251C59C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319991" custScaleY="72180" custLinFactNeighborX="6333" custLinFactNeighborY="-59806"/>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 modelId="{6453487C-0FAF-4B32-BD10-ECD1ABD7E947}" type="pres">
      <dgm:prSet presAssocID="{4349BE00-98CD-4A0C-8970-0800DCF0B510}" presName="Name13" presStyleLbl="parChTrans1D2" presStyleIdx="0" presStyleCnt="1"/>
      <dgm:spPr/>
      <dgm:t>
        <a:bodyPr/>
        <a:lstStyle/>
        <a:p>
          <a:endParaRPr lang="es-ES"/>
        </a:p>
      </dgm:t>
    </dgm:pt>
    <dgm:pt modelId="{45B98A4A-0B6D-4F48-B74E-847DD2F0977C}" type="pres">
      <dgm:prSet presAssocID="{D0D20E71-FED1-4623-8034-D329000238BD}" presName="childText" presStyleLbl="bgAcc1" presStyleIdx="0" presStyleCnt="1" custScaleX="726219" custScaleY="84100" custLinFactNeighborX="-8465" custLinFactNeighborY="-37690">
        <dgm:presLayoutVars>
          <dgm:bulletEnabled val="1"/>
        </dgm:presLayoutVars>
      </dgm:prSet>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501325D0-064A-457C-B507-AE73A493DF6C}" type="presOf" srcId="{7061F2FC-F2AB-4DE3-98B0-886576B4E2C6}" destId="{D433476B-D68D-4328-ADAC-B2895D3D50CF}" srcOrd="0" destOrd="0" presId="urn:microsoft.com/office/officeart/2005/8/layout/hierarchy3"/>
    <dgm:cxn modelId="{EC1FE7CE-D153-4A18-9C70-B4A211EEB4B7}" type="presOf" srcId="{CB9964DC-5E01-4879-9733-CDEE2AB1D1F7}" destId="{ECB1CA3E-26B8-4A39-AEF8-6F06E506D3C7}"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A291B6BE-EC9B-4A67-AC2F-C8192F638940}" type="presOf" srcId="{D0D20E71-FED1-4623-8034-D329000238BD}" destId="{45B98A4A-0B6D-4F48-B74E-847DD2F0977C}" srcOrd="0" destOrd="0" presId="urn:microsoft.com/office/officeart/2005/8/layout/hierarchy3"/>
    <dgm:cxn modelId="{04031D86-07EC-4510-9057-FD4FAE13280C}" type="presOf" srcId="{CB9964DC-5E01-4879-9733-CDEE2AB1D1F7}" destId="{C7DDC059-89DD-4F99-A10D-9C975D60C8D8}" srcOrd="1" destOrd="0" presId="urn:microsoft.com/office/officeart/2005/8/layout/hierarchy3"/>
    <dgm:cxn modelId="{7B274CA3-3273-4003-B043-5F9B0A2D2985}" type="presOf" srcId="{4349BE00-98CD-4A0C-8970-0800DCF0B510}" destId="{6453487C-0FAF-4B32-BD10-ECD1ABD7E947}" srcOrd="0" destOrd="0" presId="urn:microsoft.com/office/officeart/2005/8/layout/hierarchy3"/>
    <dgm:cxn modelId="{1AF0BEE8-7C36-4297-8D4F-BAE71128C3A3}" type="presParOf" srcId="{D433476B-D68D-4328-ADAC-B2895D3D50CF}" destId="{1E58A3BC-F1F7-40EE-89AA-32E802ED4BF7}" srcOrd="0" destOrd="0" presId="urn:microsoft.com/office/officeart/2005/8/layout/hierarchy3"/>
    <dgm:cxn modelId="{497C3664-37A1-4011-B7EF-139AC7DBF92C}" type="presParOf" srcId="{1E58A3BC-F1F7-40EE-89AA-32E802ED4BF7}" destId="{D21DF85A-45CA-4CE0-B0ED-CF4615475EE0}" srcOrd="0" destOrd="0" presId="urn:microsoft.com/office/officeart/2005/8/layout/hierarchy3"/>
    <dgm:cxn modelId="{F0CDC2DC-0E2C-4067-9C1B-3D671D767AF1}" type="presParOf" srcId="{D21DF85A-45CA-4CE0-B0ED-CF4615475EE0}" destId="{ECB1CA3E-26B8-4A39-AEF8-6F06E506D3C7}" srcOrd="0" destOrd="0" presId="urn:microsoft.com/office/officeart/2005/8/layout/hierarchy3"/>
    <dgm:cxn modelId="{B48A0C3B-EAFB-4978-9B4A-8189AB686496}" type="presParOf" srcId="{D21DF85A-45CA-4CE0-B0ED-CF4615475EE0}" destId="{C7DDC059-89DD-4F99-A10D-9C975D60C8D8}" srcOrd="1" destOrd="0" presId="urn:microsoft.com/office/officeart/2005/8/layout/hierarchy3"/>
    <dgm:cxn modelId="{A78FFFD7-8A67-4000-9DCD-EA3F3440334B}" type="presParOf" srcId="{1E58A3BC-F1F7-40EE-89AA-32E802ED4BF7}" destId="{F784BE88-3DB9-4E87-AFCA-2ED0BF00DEA1}" srcOrd="1" destOrd="0" presId="urn:microsoft.com/office/officeart/2005/8/layout/hierarchy3"/>
    <dgm:cxn modelId="{F03E78FF-7BED-45B9-A96C-82CA3C47B0AF}" type="presParOf" srcId="{F784BE88-3DB9-4E87-AFCA-2ED0BF00DEA1}" destId="{6453487C-0FAF-4B32-BD10-ECD1ABD7E947}" srcOrd="0" destOrd="0" presId="urn:microsoft.com/office/officeart/2005/8/layout/hierarchy3"/>
    <dgm:cxn modelId="{D311FEA5-BB4A-4D6B-9CF5-B4B0427A608B}" type="presParOf" srcId="{F784BE88-3DB9-4E87-AFCA-2ED0BF00DEA1}" destId="{45B98A4A-0B6D-4F48-B74E-847DD2F0977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0_1" csCatId="mainScheme" phldr="1"/>
      <dgm:spPr/>
      <dgm:t>
        <a:bodyPr/>
        <a:lstStyle/>
        <a:p>
          <a:endParaRPr lang="es-ES"/>
        </a:p>
      </dgm:t>
    </dgm:pt>
    <dgm:pt modelId="{CB9964DC-5E01-4879-9733-CDEE2AB1D1F7}">
      <dgm:prSet phldrT="[Texto]"/>
      <dgm:spPr/>
      <dgm:t>
        <a:bodyPr/>
        <a:lstStyle/>
        <a:p>
          <a:r>
            <a:rPr lang="es-EC" noProof="0" dirty="0" smtClean="0"/>
            <a:t>Introducción</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01361FDF-E3E9-433B-91E7-33469FCAEA37}" type="presOf" srcId="{7061F2FC-F2AB-4DE3-98B0-886576B4E2C6}" destId="{D433476B-D68D-4328-ADAC-B2895D3D50CF}" srcOrd="0" destOrd="0" presId="urn:microsoft.com/office/officeart/2005/8/layout/hierarchy3"/>
    <dgm:cxn modelId="{F983B368-FC61-4441-AEF4-4EDB9A7D7988}" type="presOf" srcId="{CB9964DC-5E01-4879-9733-CDEE2AB1D1F7}" destId="{C7DDC059-89DD-4F99-A10D-9C975D60C8D8}" srcOrd="1" destOrd="0" presId="urn:microsoft.com/office/officeart/2005/8/layout/hierarchy3"/>
    <dgm:cxn modelId="{F3CE52C3-4151-4E8B-AF07-2C040F855C89}" type="presOf" srcId="{CB9964DC-5E01-4879-9733-CDEE2AB1D1F7}" destId="{ECB1CA3E-26B8-4A39-AEF8-6F06E506D3C7}" srcOrd="0" destOrd="0" presId="urn:microsoft.com/office/officeart/2005/8/layout/hierarchy3"/>
    <dgm:cxn modelId="{08691D4F-B509-4D47-BB3E-4530BC14AB89}" type="presParOf" srcId="{D433476B-D68D-4328-ADAC-B2895D3D50CF}" destId="{1E58A3BC-F1F7-40EE-89AA-32E802ED4BF7}" srcOrd="0" destOrd="0" presId="urn:microsoft.com/office/officeart/2005/8/layout/hierarchy3"/>
    <dgm:cxn modelId="{A7C789B9-9CF8-45F2-8F03-E47CB8A9BE9E}" type="presParOf" srcId="{1E58A3BC-F1F7-40EE-89AA-32E802ED4BF7}" destId="{D21DF85A-45CA-4CE0-B0ED-CF4615475EE0}" srcOrd="0" destOrd="0" presId="urn:microsoft.com/office/officeart/2005/8/layout/hierarchy3"/>
    <dgm:cxn modelId="{AD57FB17-198B-4DC8-9FF8-C271112E6526}" type="presParOf" srcId="{D21DF85A-45CA-4CE0-B0ED-CF4615475EE0}" destId="{ECB1CA3E-26B8-4A39-AEF8-6F06E506D3C7}" srcOrd="0" destOrd="0" presId="urn:microsoft.com/office/officeart/2005/8/layout/hierarchy3"/>
    <dgm:cxn modelId="{B1A00CBD-814A-44C4-8B08-5A3941E7AAAC}" type="presParOf" srcId="{D21DF85A-45CA-4CE0-B0ED-CF4615475EE0}" destId="{C7DDC059-89DD-4F99-A10D-9C975D60C8D8}" srcOrd="1" destOrd="0" presId="urn:microsoft.com/office/officeart/2005/8/layout/hierarchy3"/>
    <dgm:cxn modelId="{D44091AC-22E6-4485-A646-B7E8456FC1B6}"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CB9964DC-5E01-4879-9733-CDEE2AB1D1F7}">
      <dgm:prSet phldrT="[Texto]" custT="1"/>
      <dgm:spPr/>
      <dgm:t>
        <a:bodyPr/>
        <a:lstStyle/>
        <a:p>
          <a:r>
            <a:rPr lang="es-EC" sz="2000" noProof="0" dirty="0" smtClean="0"/>
            <a:t>Comunicación Remota</a:t>
          </a:r>
          <a:endParaRPr lang="es-EC" sz="2000"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pPr algn="just"/>
          <a:r>
            <a:rPr lang="es-ES" sz="1600" dirty="0" smtClean="0"/>
            <a:t>Vía Industrial Ethernet</a:t>
          </a:r>
          <a:endParaRPr lang="es-ES" sz="16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58FEBFC4-CDDF-4A41-844E-851DE67422CF}">
      <dgm:prSet phldrT="[Texto]" custT="1"/>
      <dgm:spPr/>
      <dgm:t>
        <a:bodyPr/>
        <a:lstStyle/>
        <a:p>
          <a:pPr algn="just"/>
          <a:r>
            <a:rPr lang="es-ES" sz="1600" dirty="0" smtClean="0"/>
            <a:t>Conversor Serial - Ethernet</a:t>
          </a:r>
          <a:endParaRPr lang="es-ES" sz="1600" dirty="0"/>
        </a:p>
      </dgm:t>
    </dgm:pt>
    <dgm:pt modelId="{82CCF3FD-7FDB-481D-9014-414926CA4BE3}" type="parTrans" cxnId="{69562998-9361-417F-BF41-1724B0C23402}">
      <dgm:prSet/>
      <dgm:spPr/>
      <dgm:t>
        <a:bodyPr/>
        <a:lstStyle/>
        <a:p>
          <a:endParaRPr lang="es-EC"/>
        </a:p>
      </dgm:t>
    </dgm:pt>
    <dgm:pt modelId="{89991AF4-C719-46E5-BC43-3EA9B01B384D}" type="sibTrans" cxnId="{69562998-9361-417F-BF41-1724B0C23402}">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261301" custScaleY="72180" custLinFactNeighborX="6333" custLinFactNeighborY="-59806"/>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 modelId="{6453487C-0FAF-4B32-BD10-ECD1ABD7E947}" type="pres">
      <dgm:prSet presAssocID="{4349BE00-98CD-4A0C-8970-0800DCF0B510}" presName="Name13" presStyleLbl="parChTrans1D2" presStyleIdx="0" presStyleCnt="2"/>
      <dgm:spPr/>
      <dgm:t>
        <a:bodyPr/>
        <a:lstStyle/>
        <a:p>
          <a:endParaRPr lang="es-ES"/>
        </a:p>
      </dgm:t>
    </dgm:pt>
    <dgm:pt modelId="{45B98A4A-0B6D-4F48-B74E-847DD2F0977C}" type="pres">
      <dgm:prSet presAssocID="{D0D20E71-FED1-4623-8034-D329000238BD}" presName="childText" presStyleLbl="bgAcc1" presStyleIdx="0" presStyleCnt="2" custScaleX="726219" custScaleY="55331" custLinFactNeighborX="-8465" custLinFactNeighborY="-37690">
        <dgm:presLayoutVars>
          <dgm:bulletEnabled val="1"/>
        </dgm:presLayoutVars>
      </dgm:prSet>
      <dgm:spPr/>
      <dgm:t>
        <a:bodyPr/>
        <a:lstStyle/>
        <a:p>
          <a:endParaRPr lang="es-ES"/>
        </a:p>
      </dgm:t>
    </dgm:pt>
    <dgm:pt modelId="{B671F1FF-E673-4F3F-83D5-DAFF3F7F3679}" type="pres">
      <dgm:prSet presAssocID="{82CCF3FD-7FDB-481D-9014-414926CA4BE3}" presName="Name13" presStyleLbl="parChTrans1D2" presStyleIdx="1" presStyleCnt="2"/>
      <dgm:spPr/>
      <dgm:t>
        <a:bodyPr/>
        <a:lstStyle/>
        <a:p>
          <a:endParaRPr lang="es-EC"/>
        </a:p>
      </dgm:t>
    </dgm:pt>
    <dgm:pt modelId="{5059AF2C-3912-4CC4-94F9-6073A850049F}" type="pres">
      <dgm:prSet presAssocID="{58FEBFC4-CDDF-4A41-844E-851DE67422CF}" presName="childText" presStyleLbl="bgAcc1" presStyleIdx="1" presStyleCnt="2" custScaleX="726219" custScaleY="55331" custLinFactNeighborX="-8465" custLinFactNeighborY="-48868">
        <dgm:presLayoutVars>
          <dgm:bulletEnabled val="1"/>
        </dgm:presLayoutVars>
      </dgm:prSet>
      <dgm:spPr/>
      <dgm:t>
        <a:bodyPr/>
        <a:lstStyle/>
        <a:p>
          <a:endParaRPr lang="es-EC"/>
        </a:p>
      </dgm:t>
    </dgm:pt>
  </dgm:ptLst>
  <dgm:cxnLst>
    <dgm:cxn modelId="{4480E237-1E9D-4630-BEF9-D008A942A029}" type="presOf" srcId="{82CCF3FD-7FDB-481D-9014-414926CA4BE3}" destId="{B671F1FF-E673-4F3F-83D5-DAFF3F7F3679}" srcOrd="0" destOrd="0" presId="urn:microsoft.com/office/officeart/2005/8/layout/hierarchy3"/>
    <dgm:cxn modelId="{E632CF4D-ED74-4ABC-9971-8CC06F4788E3}" type="presOf" srcId="{58FEBFC4-CDDF-4A41-844E-851DE67422CF}" destId="{5059AF2C-3912-4CC4-94F9-6073A850049F}" srcOrd="0" destOrd="0" presId="urn:microsoft.com/office/officeart/2005/8/layout/hierarchy3"/>
    <dgm:cxn modelId="{69562998-9361-417F-BF41-1724B0C23402}" srcId="{CB9964DC-5E01-4879-9733-CDEE2AB1D1F7}" destId="{58FEBFC4-CDDF-4A41-844E-851DE67422CF}" srcOrd="1" destOrd="0" parTransId="{82CCF3FD-7FDB-481D-9014-414926CA4BE3}" sibTransId="{89991AF4-C719-46E5-BC43-3EA9B01B384D}"/>
    <dgm:cxn modelId="{C0A29246-4656-4DD8-957C-C5019DC352F5}" type="presOf" srcId="{4349BE00-98CD-4A0C-8970-0800DCF0B510}" destId="{6453487C-0FAF-4B32-BD10-ECD1ABD7E947}" srcOrd="0" destOrd="0" presId="urn:microsoft.com/office/officeart/2005/8/layout/hierarchy3"/>
    <dgm:cxn modelId="{B351B365-D7F3-4A58-9ACA-0F8A0B8CAA23}"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08DA9CDA-B69C-40A0-8C31-5A19A8C11CA1}" type="presOf" srcId="{D0D20E71-FED1-4623-8034-D329000238BD}" destId="{45B98A4A-0B6D-4F48-B74E-847DD2F0977C}" srcOrd="0" destOrd="0" presId="urn:microsoft.com/office/officeart/2005/8/layout/hierarchy3"/>
    <dgm:cxn modelId="{87E2ECF8-5E0C-48BB-8203-03EEF21FF38A}" type="presOf" srcId="{CB9964DC-5E01-4879-9733-CDEE2AB1D1F7}" destId="{C7DDC059-89DD-4F99-A10D-9C975D60C8D8}" srcOrd="1" destOrd="0" presId="urn:microsoft.com/office/officeart/2005/8/layout/hierarchy3"/>
    <dgm:cxn modelId="{AF7540C4-FC3E-4F6F-862F-4A72CC94DDC9}" type="presOf" srcId="{CB9964DC-5E01-4879-9733-CDEE2AB1D1F7}" destId="{ECB1CA3E-26B8-4A39-AEF8-6F06E506D3C7}" srcOrd="0" destOrd="0" presId="urn:microsoft.com/office/officeart/2005/8/layout/hierarchy3"/>
    <dgm:cxn modelId="{B1276786-02E9-4334-A91D-78F894E0AC26}" type="presParOf" srcId="{D433476B-D68D-4328-ADAC-B2895D3D50CF}" destId="{1E58A3BC-F1F7-40EE-89AA-32E802ED4BF7}" srcOrd="0" destOrd="0" presId="urn:microsoft.com/office/officeart/2005/8/layout/hierarchy3"/>
    <dgm:cxn modelId="{CE89AC01-6D41-4747-AAD7-8B53738FADD5}" type="presParOf" srcId="{1E58A3BC-F1F7-40EE-89AA-32E802ED4BF7}" destId="{D21DF85A-45CA-4CE0-B0ED-CF4615475EE0}" srcOrd="0" destOrd="0" presId="urn:microsoft.com/office/officeart/2005/8/layout/hierarchy3"/>
    <dgm:cxn modelId="{DC25E9E3-450E-4E1B-8970-0854BBF71CC5}" type="presParOf" srcId="{D21DF85A-45CA-4CE0-B0ED-CF4615475EE0}" destId="{ECB1CA3E-26B8-4A39-AEF8-6F06E506D3C7}" srcOrd="0" destOrd="0" presId="urn:microsoft.com/office/officeart/2005/8/layout/hierarchy3"/>
    <dgm:cxn modelId="{41CCD3B5-220F-4EC9-B7FB-53717667640C}" type="presParOf" srcId="{D21DF85A-45CA-4CE0-B0ED-CF4615475EE0}" destId="{C7DDC059-89DD-4F99-A10D-9C975D60C8D8}" srcOrd="1" destOrd="0" presId="urn:microsoft.com/office/officeart/2005/8/layout/hierarchy3"/>
    <dgm:cxn modelId="{BAC9FB2D-A0E8-4919-AF38-544DAC9E57A2}" type="presParOf" srcId="{1E58A3BC-F1F7-40EE-89AA-32E802ED4BF7}" destId="{F784BE88-3DB9-4E87-AFCA-2ED0BF00DEA1}" srcOrd="1" destOrd="0" presId="urn:microsoft.com/office/officeart/2005/8/layout/hierarchy3"/>
    <dgm:cxn modelId="{4135E143-A9DC-4940-975A-AC88E39E544D}" type="presParOf" srcId="{F784BE88-3DB9-4E87-AFCA-2ED0BF00DEA1}" destId="{6453487C-0FAF-4B32-BD10-ECD1ABD7E947}" srcOrd="0" destOrd="0" presId="urn:microsoft.com/office/officeart/2005/8/layout/hierarchy3"/>
    <dgm:cxn modelId="{C187E03E-2EFF-440E-BA87-A786D19E5827}" type="presParOf" srcId="{F784BE88-3DB9-4E87-AFCA-2ED0BF00DEA1}" destId="{45B98A4A-0B6D-4F48-B74E-847DD2F0977C}" srcOrd="1" destOrd="0" presId="urn:microsoft.com/office/officeart/2005/8/layout/hierarchy3"/>
    <dgm:cxn modelId="{67D92179-5A4F-4DDD-8E19-BF32D42D3E3F}" type="presParOf" srcId="{F784BE88-3DB9-4E87-AFCA-2ED0BF00DEA1}" destId="{B671F1FF-E673-4F3F-83D5-DAFF3F7F3679}" srcOrd="2" destOrd="0" presId="urn:microsoft.com/office/officeart/2005/8/layout/hierarchy3"/>
    <dgm:cxn modelId="{58013B75-FAEF-409D-9F7E-5789F62ABC3C}" type="presParOf" srcId="{F784BE88-3DB9-4E87-AFCA-2ED0BF00DEA1}" destId="{5059AF2C-3912-4CC4-94F9-6073A850049F}"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CB9964DC-5E01-4879-9733-CDEE2AB1D1F7}">
      <dgm:prSet phldrT="[Texto]"/>
      <dgm:spPr/>
      <dgm:t>
        <a:bodyPr/>
        <a:lstStyle/>
        <a:p>
          <a:r>
            <a:rPr lang="en-US" noProof="0" dirty="0" smtClean="0"/>
            <a:t>HMI</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612257" custLinFactX="-100000" custLinFactNeighborX="-118230" custLinFactNeighborY="1505"/>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35655BAC-19BD-4B86-9BC3-38484598D91A}" type="presOf" srcId="{CB9964DC-5E01-4879-9733-CDEE2AB1D1F7}" destId="{C7DDC059-89DD-4F99-A10D-9C975D60C8D8}" srcOrd="1" destOrd="0" presId="urn:microsoft.com/office/officeart/2005/8/layout/hierarchy3"/>
    <dgm:cxn modelId="{F6418901-D98C-46B9-92C2-A117BC38F94F}" type="presOf" srcId="{CB9964DC-5E01-4879-9733-CDEE2AB1D1F7}" destId="{ECB1CA3E-26B8-4A39-AEF8-6F06E506D3C7}" srcOrd="0" destOrd="0" presId="urn:microsoft.com/office/officeart/2005/8/layout/hierarchy3"/>
    <dgm:cxn modelId="{A987EA44-4C7F-4B51-843D-3120E4A68AF3}" type="presOf" srcId="{7061F2FC-F2AB-4DE3-98B0-886576B4E2C6}" destId="{D433476B-D68D-4328-ADAC-B2895D3D50CF}" srcOrd="0" destOrd="0" presId="urn:microsoft.com/office/officeart/2005/8/layout/hierarchy3"/>
    <dgm:cxn modelId="{4F3F4FF9-40DB-4450-B5FD-01AEB897ECFE}" type="presParOf" srcId="{D433476B-D68D-4328-ADAC-B2895D3D50CF}" destId="{1E58A3BC-F1F7-40EE-89AA-32E802ED4BF7}" srcOrd="0" destOrd="0" presId="urn:microsoft.com/office/officeart/2005/8/layout/hierarchy3"/>
    <dgm:cxn modelId="{5988C46E-829D-4388-A405-34B12EDCC8DA}" type="presParOf" srcId="{1E58A3BC-F1F7-40EE-89AA-32E802ED4BF7}" destId="{D21DF85A-45CA-4CE0-B0ED-CF4615475EE0}" srcOrd="0" destOrd="0" presId="urn:microsoft.com/office/officeart/2005/8/layout/hierarchy3"/>
    <dgm:cxn modelId="{7109E9E3-79E8-4F79-A53B-0DF68FC7876D}" type="presParOf" srcId="{D21DF85A-45CA-4CE0-B0ED-CF4615475EE0}" destId="{ECB1CA3E-26B8-4A39-AEF8-6F06E506D3C7}" srcOrd="0" destOrd="0" presId="urn:microsoft.com/office/officeart/2005/8/layout/hierarchy3"/>
    <dgm:cxn modelId="{1215D61A-B6C0-4884-BD70-2349437E9C66}" type="presParOf" srcId="{D21DF85A-45CA-4CE0-B0ED-CF4615475EE0}" destId="{C7DDC059-89DD-4F99-A10D-9C975D60C8D8}" srcOrd="1" destOrd="0" presId="urn:microsoft.com/office/officeart/2005/8/layout/hierarchy3"/>
    <dgm:cxn modelId="{76390CA1-9884-40D4-9AD5-89DF54916A67}"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CB9964DC-5E01-4879-9733-CDEE2AB1D1F7}">
      <dgm:prSet phldrT="[Texto]"/>
      <dgm:spPr/>
      <dgm:t>
        <a:bodyPr/>
        <a:lstStyle/>
        <a:p>
          <a:r>
            <a:rPr lang="es-EC" noProof="0" dirty="0" smtClean="0"/>
            <a:t>Pruebas y Resultados</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612257" custLinFactNeighborX="-24248" custLinFactNeighborY="1505"/>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715E473B-29AF-4E47-BD9D-3C90D6762D56}" type="presOf" srcId="{CB9964DC-5E01-4879-9733-CDEE2AB1D1F7}" destId="{C7DDC059-89DD-4F99-A10D-9C975D60C8D8}" srcOrd="1" destOrd="0" presId="urn:microsoft.com/office/officeart/2005/8/layout/hierarchy3"/>
    <dgm:cxn modelId="{F9B23602-29F5-4859-B1B7-C6E91FE04286}" type="presOf" srcId="{CB9964DC-5E01-4879-9733-CDEE2AB1D1F7}" destId="{ECB1CA3E-26B8-4A39-AEF8-6F06E506D3C7}" srcOrd="0" destOrd="0" presId="urn:microsoft.com/office/officeart/2005/8/layout/hierarchy3"/>
    <dgm:cxn modelId="{4F255299-D529-4344-8613-05D03041C080}" type="presOf" srcId="{7061F2FC-F2AB-4DE3-98B0-886576B4E2C6}" destId="{D433476B-D68D-4328-ADAC-B2895D3D50CF}" srcOrd="0" destOrd="0" presId="urn:microsoft.com/office/officeart/2005/8/layout/hierarchy3"/>
    <dgm:cxn modelId="{679460BA-2F84-47A1-A44C-EB0311331E30}" type="presParOf" srcId="{D433476B-D68D-4328-ADAC-B2895D3D50CF}" destId="{1E58A3BC-F1F7-40EE-89AA-32E802ED4BF7}" srcOrd="0" destOrd="0" presId="urn:microsoft.com/office/officeart/2005/8/layout/hierarchy3"/>
    <dgm:cxn modelId="{11B53024-74C9-4762-93DB-559DB2C6FB63}" type="presParOf" srcId="{1E58A3BC-F1F7-40EE-89AA-32E802ED4BF7}" destId="{D21DF85A-45CA-4CE0-B0ED-CF4615475EE0}" srcOrd="0" destOrd="0" presId="urn:microsoft.com/office/officeart/2005/8/layout/hierarchy3"/>
    <dgm:cxn modelId="{F264C682-4C17-4F33-A816-4883664EFAD0}" type="presParOf" srcId="{D21DF85A-45CA-4CE0-B0ED-CF4615475EE0}" destId="{ECB1CA3E-26B8-4A39-AEF8-6F06E506D3C7}" srcOrd="0" destOrd="0" presId="urn:microsoft.com/office/officeart/2005/8/layout/hierarchy3"/>
    <dgm:cxn modelId="{09EA4EA4-DED0-4556-B2B0-876B920E9DDF}" type="presParOf" srcId="{D21DF85A-45CA-4CE0-B0ED-CF4615475EE0}" destId="{C7DDC059-89DD-4F99-A10D-9C975D60C8D8}" srcOrd="1" destOrd="0" presId="urn:microsoft.com/office/officeart/2005/8/layout/hierarchy3"/>
    <dgm:cxn modelId="{BD940702-EC30-435C-887D-162293DCF171}"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CB9964DC-5E01-4879-9733-CDEE2AB1D1F7}">
      <dgm:prSet phldrT="[Texto]"/>
      <dgm:spPr/>
      <dgm:t>
        <a:bodyPr/>
        <a:lstStyle/>
        <a:p>
          <a:r>
            <a:rPr lang="es-EC" noProof="0" dirty="0" smtClean="0"/>
            <a:t>Conclusiones</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612257" custLinFactNeighborX="-24248" custLinFactNeighborY="1505"/>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692D7760-FFCB-48E5-AB73-ABF685EADA1A}" type="presOf" srcId="{CB9964DC-5E01-4879-9733-CDEE2AB1D1F7}" destId="{ECB1CA3E-26B8-4A39-AEF8-6F06E506D3C7}" srcOrd="0" destOrd="0" presId="urn:microsoft.com/office/officeart/2005/8/layout/hierarchy3"/>
    <dgm:cxn modelId="{BB9B7E90-2556-4ED0-BABC-8E3227E74EDA}" type="presOf" srcId="{7061F2FC-F2AB-4DE3-98B0-886576B4E2C6}" destId="{D433476B-D68D-4328-ADAC-B2895D3D50CF}" srcOrd="0" destOrd="0" presId="urn:microsoft.com/office/officeart/2005/8/layout/hierarchy3"/>
    <dgm:cxn modelId="{3C6E3FAC-2823-46A2-8CAE-D64C7C9B5551}" type="presOf" srcId="{CB9964DC-5E01-4879-9733-CDEE2AB1D1F7}" destId="{C7DDC059-89DD-4F99-A10D-9C975D60C8D8}" srcOrd="1" destOrd="0" presId="urn:microsoft.com/office/officeart/2005/8/layout/hierarchy3"/>
    <dgm:cxn modelId="{B2D54CC2-351B-4AEB-89AF-F57D737D9B84}" type="presParOf" srcId="{D433476B-D68D-4328-ADAC-B2895D3D50CF}" destId="{1E58A3BC-F1F7-40EE-89AA-32E802ED4BF7}" srcOrd="0" destOrd="0" presId="urn:microsoft.com/office/officeart/2005/8/layout/hierarchy3"/>
    <dgm:cxn modelId="{82850F6F-CA16-4914-8903-B4BE32D82BAD}" type="presParOf" srcId="{1E58A3BC-F1F7-40EE-89AA-32E802ED4BF7}" destId="{D21DF85A-45CA-4CE0-B0ED-CF4615475EE0}" srcOrd="0" destOrd="0" presId="urn:microsoft.com/office/officeart/2005/8/layout/hierarchy3"/>
    <dgm:cxn modelId="{90FA4251-19B5-468C-8CA5-BF113D3D23EF}" type="presParOf" srcId="{D21DF85A-45CA-4CE0-B0ED-CF4615475EE0}" destId="{ECB1CA3E-26B8-4A39-AEF8-6F06E506D3C7}" srcOrd="0" destOrd="0" presId="urn:microsoft.com/office/officeart/2005/8/layout/hierarchy3"/>
    <dgm:cxn modelId="{582884BD-1F09-4AAD-853D-24DE752BBB49}" type="presParOf" srcId="{D21DF85A-45CA-4CE0-B0ED-CF4615475EE0}" destId="{C7DDC059-89DD-4F99-A10D-9C975D60C8D8}" srcOrd="1" destOrd="0" presId="urn:microsoft.com/office/officeart/2005/8/layout/hierarchy3"/>
    <dgm:cxn modelId="{5BED0AD0-BEC0-4C44-91F8-283E9ABAABB8}"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CB9964DC-5E01-4879-9733-CDEE2AB1D1F7}">
      <dgm:prSet phldrT="[Texto]"/>
      <dgm:spPr/>
      <dgm:t>
        <a:bodyPr/>
        <a:lstStyle/>
        <a:p>
          <a:r>
            <a:rPr lang="es-EC" noProof="0" dirty="0" smtClean="0"/>
            <a:t>Objetivos</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B066B13D-06F3-4AF0-B798-C1F6ECF0B6C1}" type="presOf" srcId="{CB9964DC-5E01-4879-9733-CDEE2AB1D1F7}" destId="{ECB1CA3E-26B8-4A39-AEF8-6F06E506D3C7}" srcOrd="0" destOrd="0" presId="urn:microsoft.com/office/officeart/2005/8/layout/hierarchy3"/>
    <dgm:cxn modelId="{C4D8E5DD-BAA1-4DD7-808B-C6A0335422B7}" type="presOf" srcId="{CB9964DC-5E01-4879-9733-CDEE2AB1D1F7}" destId="{C7DDC059-89DD-4F99-A10D-9C975D60C8D8}" srcOrd="1" destOrd="0" presId="urn:microsoft.com/office/officeart/2005/8/layout/hierarchy3"/>
    <dgm:cxn modelId="{8CAE12C7-0E8F-4B75-A379-3F68F2BE5F26}" type="presOf" srcId="{7061F2FC-F2AB-4DE3-98B0-886576B4E2C6}" destId="{D433476B-D68D-4328-ADAC-B2895D3D50CF}" srcOrd="0" destOrd="0" presId="urn:microsoft.com/office/officeart/2005/8/layout/hierarchy3"/>
    <dgm:cxn modelId="{AD8D3ADC-4BA1-4384-B29D-F83FB93253B9}" type="presParOf" srcId="{D433476B-D68D-4328-ADAC-B2895D3D50CF}" destId="{1E58A3BC-F1F7-40EE-89AA-32E802ED4BF7}" srcOrd="0" destOrd="0" presId="urn:microsoft.com/office/officeart/2005/8/layout/hierarchy3"/>
    <dgm:cxn modelId="{2AC7965C-ECAF-44A5-BC53-60489E9BA64D}" type="presParOf" srcId="{1E58A3BC-F1F7-40EE-89AA-32E802ED4BF7}" destId="{D21DF85A-45CA-4CE0-B0ED-CF4615475EE0}" srcOrd="0" destOrd="0" presId="urn:microsoft.com/office/officeart/2005/8/layout/hierarchy3"/>
    <dgm:cxn modelId="{B47679AA-6C55-421F-86F9-68E4165DC2CF}" type="presParOf" srcId="{D21DF85A-45CA-4CE0-B0ED-CF4615475EE0}" destId="{ECB1CA3E-26B8-4A39-AEF8-6F06E506D3C7}" srcOrd="0" destOrd="0" presId="urn:microsoft.com/office/officeart/2005/8/layout/hierarchy3"/>
    <dgm:cxn modelId="{0A13F146-82C2-4B3B-B8BC-93A4FA19F421}" type="presParOf" srcId="{D21DF85A-45CA-4CE0-B0ED-CF4615475EE0}" destId="{C7DDC059-89DD-4F99-A10D-9C975D60C8D8}" srcOrd="1" destOrd="0" presId="urn:microsoft.com/office/officeart/2005/8/layout/hierarchy3"/>
    <dgm:cxn modelId="{7A1F4780-4225-4A16-AFD4-F0CDDBF2D355}"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CB9964DC-5E01-4879-9733-CDEE2AB1D1F7}">
      <dgm:prSet phldrT="[Texto]"/>
      <dgm:spPr/>
      <dgm:t>
        <a:bodyPr/>
        <a:lstStyle/>
        <a:p>
          <a:r>
            <a:rPr lang="es-EC" noProof="0" dirty="0" smtClean="0"/>
            <a:t>Planta de Tratamiento Puengasí</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725CF454-323E-465B-9D9C-C5AD169D8719}" type="presOf" srcId="{CB9964DC-5E01-4879-9733-CDEE2AB1D1F7}" destId="{ECB1CA3E-26B8-4A39-AEF8-6F06E506D3C7}" srcOrd="0" destOrd="0" presId="urn:microsoft.com/office/officeart/2005/8/layout/hierarchy3"/>
    <dgm:cxn modelId="{B0FCE8F9-B044-4599-B094-E8D82BC8DD62}" type="presOf" srcId="{CB9964DC-5E01-4879-9733-CDEE2AB1D1F7}" destId="{C7DDC059-89DD-4F99-A10D-9C975D60C8D8}" srcOrd="1" destOrd="0" presId="urn:microsoft.com/office/officeart/2005/8/layout/hierarchy3"/>
    <dgm:cxn modelId="{869F85B1-32E5-4E8C-B9F3-5D935A5F64AD}" type="presOf" srcId="{7061F2FC-F2AB-4DE3-98B0-886576B4E2C6}" destId="{D433476B-D68D-4328-ADAC-B2895D3D50CF}" srcOrd="0" destOrd="0" presId="urn:microsoft.com/office/officeart/2005/8/layout/hierarchy3"/>
    <dgm:cxn modelId="{2FAABF11-B95B-4BDB-A678-27FDF708D183}" type="presParOf" srcId="{D433476B-D68D-4328-ADAC-B2895D3D50CF}" destId="{1E58A3BC-F1F7-40EE-89AA-32E802ED4BF7}" srcOrd="0" destOrd="0" presId="urn:microsoft.com/office/officeart/2005/8/layout/hierarchy3"/>
    <dgm:cxn modelId="{7697D702-EC0B-4503-8848-BC24686973D9}" type="presParOf" srcId="{1E58A3BC-F1F7-40EE-89AA-32E802ED4BF7}" destId="{D21DF85A-45CA-4CE0-B0ED-CF4615475EE0}" srcOrd="0" destOrd="0" presId="urn:microsoft.com/office/officeart/2005/8/layout/hierarchy3"/>
    <dgm:cxn modelId="{7BBB4F25-A256-4C15-AA95-3E45259030C4}" type="presParOf" srcId="{D21DF85A-45CA-4CE0-B0ED-CF4615475EE0}" destId="{ECB1CA3E-26B8-4A39-AEF8-6F06E506D3C7}" srcOrd="0" destOrd="0" presId="urn:microsoft.com/office/officeart/2005/8/layout/hierarchy3"/>
    <dgm:cxn modelId="{8CC84445-6509-42E9-A897-3CC44B99FD60}" type="presParOf" srcId="{D21DF85A-45CA-4CE0-B0ED-CF4615475EE0}" destId="{C7DDC059-89DD-4F99-A10D-9C975D60C8D8}" srcOrd="1" destOrd="0" presId="urn:microsoft.com/office/officeart/2005/8/layout/hierarchy3"/>
    <dgm:cxn modelId="{DC40A304-CDBC-4918-A36D-BDDC932B4F6F}"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CB9964DC-5E01-4879-9733-CDEE2AB1D1F7}">
      <dgm:prSet phldrT="[Texto]"/>
      <dgm:spPr/>
      <dgm:t>
        <a:bodyPr/>
        <a:lstStyle/>
        <a:p>
          <a:r>
            <a:rPr lang="en-US" noProof="0" dirty="0" smtClean="0"/>
            <a:t>Estado </a:t>
          </a:r>
          <a:r>
            <a:rPr lang="es-EC" noProof="0" dirty="0" smtClean="0"/>
            <a:t>Inicial</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4B60E9FE-9ED8-4213-9064-FA1AA9DD07E5}" type="presOf" srcId="{7061F2FC-F2AB-4DE3-98B0-886576B4E2C6}" destId="{D433476B-D68D-4328-ADAC-B2895D3D50CF}" srcOrd="0" destOrd="0" presId="urn:microsoft.com/office/officeart/2005/8/layout/hierarchy3"/>
    <dgm:cxn modelId="{3248A5C9-4BC5-46E5-A893-B5EE28BE3E48}" type="presOf" srcId="{CB9964DC-5E01-4879-9733-CDEE2AB1D1F7}" destId="{ECB1CA3E-26B8-4A39-AEF8-6F06E506D3C7}" srcOrd="0" destOrd="0" presId="urn:microsoft.com/office/officeart/2005/8/layout/hierarchy3"/>
    <dgm:cxn modelId="{632A3FD0-6222-47E5-885B-43E4642C3CB0}" type="presOf" srcId="{CB9964DC-5E01-4879-9733-CDEE2AB1D1F7}" destId="{C7DDC059-89DD-4F99-A10D-9C975D60C8D8}" srcOrd="1" destOrd="0" presId="urn:microsoft.com/office/officeart/2005/8/layout/hierarchy3"/>
    <dgm:cxn modelId="{06A22072-0CB2-452F-A931-B15FAFACF708}" type="presParOf" srcId="{D433476B-D68D-4328-ADAC-B2895D3D50CF}" destId="{1E58A3BC-F1F7-40EE-89AA-32E802ED4BF7}" srcOrd="0" destOrd="0" presId="urn:microsoft.com/office/officeart/2005/8/layout/hierarchy3"/>
    <dgm:cxn modelId="{959B6CD9-32BD-4664-8F35-516AA1CC2D09}" type="presParOf" srcId="{1E58A3BC-F1F7-40EE-89AA-32E802ED4BF7}" destId="{D21DF85A-45CA-4CE0-B0ED-CF4615475EE0}" srcOrd="0" destOrd="0" presId="urn:microsoft.com/office/officeart/2005/8/layout/hierarchy3"/>
    <dgm:cxn modelId="{ABA7E41D-B249-4799-908D-F3F1AA1F2E01}" type="presParOf" srcId="{D21DF85A-45CA-4CE0-B0ED-CF4615475EE0}" destId="{ECB1CA3E-26B8-4A39-AEF8-6F06E506D3C7}" srcOrd="0" destOrd="0" presId="urn:microsoft.com/office/officeart/2005/8/layout/hierarchy3"/>
    <dgm:cxn modelId="{2CCBF549-1EC8-4104-8B94-B046EFF44464}" type="presParOf" srcId="{D21DF85A-45CA-4CE0-B0ED-CF4615475EE0}" destId="{C7DDC059-89DD-4F99-A10D-9C975D60C8D8}" srcOrd="1" destOrd="0" presId="urn:microsoft.com/office/officeart/2005/8/layout/hierarchy3"/>
    <dgm:cxn modelId="{C583F136-60CA-4D50-88EA-203559B84959}"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CB9964DC-5E01-4879-9733-CDEE2AB1D1F7}">
      <dgm:prSet phldrT="[Texto]"/>
      <dgm:spPr/>
      <dgm:t>
        <a:bodyPr/>
        <a:lstStyle/>
        <a:p>
          <a:r>
            <a:rPr lang="en-US" noProof="0" dirty="0" smtClean="0"/>
            <a:t>Requerimientos</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612257" custLinFactX="-100000" custLinFactNeighborX="-118230" custLinFactNeighborY="1505"/>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46B1DEDD-8257-4D57-8DB9-4FDC922E2B0D}" type="presOf" srcId="{CB9964DC-5E01-4879-9733-CDEE2AB1D1F7}" destId="{C7DDC059-89DD-4F99-A10D-9C975D60C8D8}" srcOrd="1" destOrd="0" presId="urn:microsoft.com/office/officeart/2005/8/layout/hierarchy3"/>
    <dgm:cxn modelId="{01FC5733-F380-4AEF-B075-3A8F8940071A}" type="presOf" srcId="{7061F2FC-F2AB-4DE3-98B0-886576B4E2C6}" destId="{D433476B-D68D-4328-ADAC-B2895D3D50CF}" srcOrd="0" destOrd="0" presId="urn:microsoft.com/office/officeart/2005/8/layout/hierarchy3"/>
    <dgm:cxn modelId="{74AF762E-0FA6-43D4-936E-D5BFE6B725E0}" type="presOf" srcId="{CB9964DC-5E01-4879-9733-CDEE2AB1D1F7}" destId="{ECB1CA3E-26B8-4A39-AEF8-6F06E506D3C7}" srcOrd="0" destOrd="0" presId="urn:microsoft.com/office/officeart/2005/8/layout/hierarchy3"/>
    <dgm:cxn modelId="{10229200-1B1F-4E68-87A2-BB177331F49A}" type="presParOf" srcId="{D433476B-D68D-4328-ADAC-B2895D3D50CF}" destId="{1E58A3BC-F1F7-40EE-89AA-32E802ED4BF7}" srcOrd="0" destOrd="0" presId="urn:microsoft.com/office/officeart/2005/8/layout/hierarchy3"/>
    <dgm:cxn modelId="{0BF5DA40-29F3-4AB1-816E-27D7A440D8C8}" type="presParOf" srcId="{1E58A3BC-F1F7-40EE-89AA-32E802ED4BF7}" destId="{D21DF85A-45CA-4CE0-B0ED-CF4615475EE0}" srcOrd="0" destOrd="0" presId="urn:microsoft.com/office/officeart/2005/8/layout/hierarchy3"/>
    <dgm:cxn modelId="{27E8F9CF-5860-4C5E-A1DC-1E6536280B4D}" type="presParOf" srcId="{D21DF85A-45CA-4CE0-B0ED-CF4615475EE0}" destId="{ECB1CA3E-26B8-4A39-AEF8-6F06E506D3C7}" srcOrd="0" destOrd="0" presId="urn:microsoft.com/office/officeart/2005/8/layout/hierarchy3"/>
    <dgm:cxn modelId="{14C94D76-D5E2-4217-816F-5F46A7112FD9}" type="presParOf" srcId="{D21DF85A-45CA-4CE0-B0ED-CF4615475EE0}" destId="{C7DDC059-89DD-4F99-A10D-9C975D60C8D8}" srcOrd="1" destOrd="0" presId="urn:microsoft.com/office/officeart/2005/8/layout/hierarchy3"/>
    <dgm:cxn modelId="{301C2104-AB2B-496F-A23F-8E96D3588EB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0_1" csCatId="mainScheme"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Lst>
  <dgm:cxnLst>
    <dgm:cxn modelId="{6187A709-F419-4220-B485-21AF8FB1EDE6}"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0_1" csCatId="mainScheme"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Lst>
  <dgm:cxnLst>
    <dgm:cxn modelId="{0DDD9C19-F0E5-48E6-BED6-C1185FE8FAAF}"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CB9964DC-5E01-4879-9733-CDEE2AB1D1F7}">
      <dgm:prSet phldrT="[Texto]"/>
      <dgm:spPr/>
      <dgm:t>
        <a:bodyPr/>
        <a:lstStyle/>
        <a:p>
          <a:r>
            <a:rPr lang="es-EC" noProof="0" dirty="0" smtClean="0"/>
            <a:t>Sulfato de Aluminio</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r>
            <a:rPr lang="es-ES" sz="2000" dirty="0" smtClean="0"/>
            <a:t>Caudalímetros de agua cruda y dosificación</a:t>
          </a:r>
          <a:endParaRPr lang="es-ES" sz="20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custT="1"/>
      <dgm:spPr/>
      <dgm:t>
        <a:bodyPr/>
        <a:lstStyle/>
        <a:p>
          <a:r>
            <a:rPr lang="es-ES" sz="2000" dirty="0" smtClean="0"/>
            <a:t>Corrección de errores en programa de control</a:t>
          </a:r>
          <a:endParaRPr lang="es-ES" sz="200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4888119B-4460-4856-B734-0AC31AC71F78}">
      <dgm:prSet phldrT="[Texto]" custT="1"/>
      <dgm:spPr/>
      <dgm:t>
        <a:bodyPr/>
        <a:lstStyle/>
        <a:p>
          <a:r>
            <a:rPr lang="es-EC" sz="2000" noProof="0" dirty="0" smtClean="0"/>
            <a:t>Diseño y desarrollo de interfaces HMI</a:t>
          </a:r>
          <a:endParaRPr lang="es-EC" sz="2000" noProof="0" dirty="0"/>
        </a:p>
      </dgm:t>
    </dgm:pt>
    <dgm:pt modelId="{0E6EAE7D-5720-4E49-8312-A1094045AD70}" type="parTrans" cxnId="{AEC39A83-76B8-4C0A-97F2-F3865E322778}">
      <dgm:prSet/>
      <dgm:spPr/>
      <dgm:t>
        <a:bodyPr/>
        <a:lstStyle/>
        <a:p>
          <a:endParaRPr lang="es-ES"/>
        </a:p>
      </dgm:t>
    </dgm:pt>
    <dgm:pt modelId="{EF609D22-2240-462B-BBC6-2F511A02E366}" type="sibTrans" cxnId="{AEC39A83-76B8-4C0A-97F2-F3865E322778}">
      <dgm:prSet/>
      <dgm:spPr/>
      <dgm:t>
        <a:bodyPr/>
        <a:lstStyle/>
        <a:p>
          <a:endParaRPr lang="es-ES"/>
        </a:p>
      </dgm:t>
    </dgm:pt>
    <dgm:pt modelId="{74B9B8B7-392A-4130-ADC8-31EF6100196D}">
      <dgm:prSet phldrT="[Texto]" custT="1"/>
      <dgm:spPr/>
      <dgm:t>
        <a:bodyPr/>
        <a:lstStyle/>
        <a:p>
          <a:r>
            <a:rPr lang="es-ES" sz="2000" dirty="0" smtClean="0"/>
            <a:t>Sensores</a:t>
          </a:r>
          <a:r>
            <a:rPr lang="es-ES" sz="2000" baseline="0" dirty="0" smtClean="0"/>
            <a:t> de nivel ultrasónicos</a:t>
          </a:r>
          <a:endParaRPr lang="es-ES" sz="2000" dirty="0"/>
        </a:p>
      </dgm:t>
    </dgm:pt>
    <dgm:pt modelId="{263C3F4F-E240-4CE5-A59C-F5ADDB26F76C}" type="parTrans" cxnId="{94BE5BFB-58D1-4143-BC01-7A142BC10CD6}">
      <dgm:prSet/>
      <dgm:spPr/>
      <dgm:t>
        <a:bodyPr/>
        <a:lstStyle/>
        <a:p>
          <a:endParaRPr lang="es-EC"/>
        </a:p>
      </dgm:t>
    </dgm:pt>
    <dgm:pt modelId="{25AB434F-CAF7-4CC9-8563-7234B3096D2D}" type="sibTrans" cxnId="{94BE5BFB-58D1-4143-BC01-7A142BC10CD6}">
      <dgm:prSet/>
      <dgm:spPr/>
      <dgm:t>
        <a:bodyPr/>
        <a:lstStyle/>
        <a:p>
          <a:endParaRPr lang="es-EC"/>
        </a:p>
      </dgm:t>
    </dgm:pt>
    <dgm:pt modelId="{6B92487C-2D3C-4B55-AECA-6FA08B028421}">
      <dgm:prSet phldrT="[Texto]" custT="1"/>
      <dgm:spPr/>
      <dgm:t>
        <a:bodyPr/>
        <a:lstStyle/>
        <a:p>
          <a:r>
            <a:rPr lang="es-ES" sz="2000" b="0" dirty="0" smtClean="0"/>
            <a:t>Enlace de comunicación con la sala de operadores</a:t>
          </a:r>
          <a:endParaRPr lang="es-ES" sz="2000" b="0" dirty="0"/>
        </a:p>
      </dgm:t>
    </dgm:pt>
    <dgm:pt modelId="{2CEEB175-BF64-438E-BC8D-2E31DA25EDAD}" type="parTrans" cxnId="{63AA5489-3658-4D54-98FF-000297A0867A}">
      <dgm:prSet/>
      <dgm:spPr/>
      <dgm:t>
        <a:bodyPr/>
        <a:lstStyle/>
        <a:p>
          <a:endParaRPr lang="es-EC"/>
        </a:p>
      </dgm:t>
    </dgm:pt>
    <dgm:pt modelId="{33CD4DD2-3BE4-4707-816C-AF830EA8B265}" type="sibTrans" cxnId="{63AA5489-3658-4D54-98FF-000297A0867A}">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 modelId="{583841C5-6D0F-4718-B99A-0E2E694FCB70}" type="pres">
      <dgm:prSet presAssocID="{263C3F4F-E240-4CE5-A59C-F5ADDB26F76C}" presName="Name13" presStyleLbl="parChTrans1D2" presStyleIdx="0" presStyleCnt="5"/>
      <dgm:spPr/>
      <dgm:t>
        <a:bodyPr/>
        <a:lstStyle/>
        <a:p>
          <a:endParaRPr lang="es-EC"/>
        </a:p>
      </dgm:t>
    </dgm:pt>
    <dgm:pt modelId="{0CE0F9C8-49E5-49B5-BF21-8213E45C7458}" type="pres">
      <dgm:prSet presAssocID="{74B9B8B7-392A-4130-ADC8-31EF6100196D}" presName="childText" presStyleLbl="bgAcc1" presStyleIdx="0" presStyleCnt="5" custScaleX="735083">
        <dgm:presLayoutVars>
          <dgm:bulletEnabled val="1"/>
        </dgm:presLayoutVars>
      </dgm:prSet>
      <dgm:spPr/>
      <dgm:t>
        <a:bodyPr/>
        <a:lstStyle/>
        <a:p>
          <a:endParaRPr lang="es-EC"/>
        </a:p>
      </dgm:t>
    </dgm:pt>
    <dgm:pt modelId="{6453487C-0FAF-4B32-BD10-ECD1ABD7E947}" type="pres">
      <dgm:prSet presAssocID="{4349BE00-98CD-4A0C-8970-0800DCF0B510}" presName="Name13" presStyleLbl="parChTrans1D2" presStyleIdx="1" presStyleCnt="5"/>
      <dgm:spPr/>
      <dgm:t>
        <a:bodyPr/>
        <a:lstStyle/>
        <a:p>
          <a:endParaRPr lang="es-ES"/>
        </a:p>
      </dgm:t>
    </dgm:pt>
    <dgm:pt modelId="{45B98A4A-0B6D-4F48-B74E-847DD2F0977C}" type="pres">
      <dgm:prSet presAssocID="{D0D20E71-FED1-4623-8034-D329000238BD}" presName="childText" presStyleLbl="bgAcc1" presStyleIdx="1" presStyleCnt="5" custScaleX="739626" custScaleY="95946">
        <dgm:presLayoutVars>
          <dgm:bulletEnabled val="1"/>
        </dgm:presLayoutVars>
      </dgm:prSet>
      <dgm:spPr/>
      <dgm:t>
        <a:bodyPr/>
        <a:lstStyle/>
        <a:p>
          <a:endParaRPr lang="es-ES"/>
        </a:p>
      </dgm:t>
    </dgm:pt>
    <dgm:pt modelId="{B43A4C8C-3344-48B6-B74A-1F18CC271D43}" type="pres">
      <dgm:prSet presAssocID="{2CEEB175-BF64-438E-BC8D-2E31DA25EDAD}" presName="Name13" presStyleLbl="parChTrans1D2" presStyleIdx="2" presStyleCnt="5"/>
      <dgm:spPr/>
      <dgm:t>
        <a:bodyPr/>
        <a:lstStyle/>
        <a:p>
          <a:endParaRPr lang="es-EC"/>
        </a:p>
      </dgm:t>
    </dgm:pt>
    <dgm:pt modelId="{2A4DF1E2-BE8D-4455-8C15-336D859EDC7C}" type="pres">
      <dgm:prSet presAssocID="{6B92487C-2D3C-4B55-AECA-6FA08B028421}" presName="childText" presStyleLbl="bgAcc1" presStyleIdx="2" presStyleCnt="5" custScaleX="739626" custScaleY="95946">
        <dgm:presLayoutVars>
          <dgm:bulletEnabled val="1"/>
        </dgm:presLayoutVars>
      </dgm:prSet>
      <dgm:spPr/>
      <dgm:t>
        <a:bodyPr/>
        <a:lstStyle/>
        <a:p>
          <a:endParaRPr lang="es-EC"/>
        </a:p>
      </dgm:t>
    </dgm:pt>
    <dgm:pt modelId="{2A81AC24-19E8-4B05-BE18-7F7DC22883F5}" type="pres">
      <dgm:prSet presAssocID="{300571DF-0E8D-4A75-B42A-9E0E27DF9B85}" presName="Name13" presStyleLbl="parChTrans1D2" presStyleIdx="3" presStyleCnt="5"/>
      <dgm:spPr/>
      <dgm:t>
        <a:bodyPr/>
        <a:lstStyle/>
        <a:p>
          <a:endParaRPr lang="es-ES"/>
        </a:p>
      </dgm:t>
    </dgm:pt>
    <dgm:pt modelId="{7210391E-D0BA-4B05-BC9D-4C5F7A7038B2}" type="pres">
      <dgm:prSet presAssocID="{C718ADCF-EE16-40A9-92E0-023D415A390D}" presName="childText" presStyleLbl="bgAcc1" presStyleIdx="3" presStyleCnt="5" custScaleX="739626" custScaleY="95946">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4" presStyleCnt="5"/>
      <dgm:spPr/>
      <dgm:t>
        <a:bodyPr/>
        <a:lstStyle/>
        <a:p>
          <a:endParaRPr lang="es-ES"/>
        </a:p>
      </dgm:t>
    </dgm:pt>
    <dgm:pt modelId="{0AFB512E-0A1F-4167-ADE0-87DA96AF7CDA}" type="pres">
      <dgm:prSet presAssocID="{4888119B-4460-4856-B734-0AC31AC71F78}" presName="childText" presStyleLbl="bgAcc1" presStyleIdx="4" presStyleCnt="5" custScaleX="739626" custScaleY="95946">
        <dgm:presLayoutVars>
          <dgm:bulletEnabled val="1"/>
        </dgm:presLayoutVars>
      </dgm:prSet>
      <dgm:spPr/>
      <dgm:t>
        <a:bodyPr/>
        <a:lstStyle/>
        <a:p>
          <a:endParaRPr lang="es-ES"/>
        </a:p>
      </dgm:t>
    </dgm:pt>
  </dgm:ptLst>
  <dgm:cxnLst>
    <dgm:cxn modelId="{40E40279-73CC-4263-8694-8C29F2417A8E}" type="presOf" srcId="{7061F2FC-F2AB-4DE3-98B0-886576B4E2C6}" destId="{D433476B-D68D-4328-ADAC-B2895D3D50CF}" srcOrd="0" destOrd="0" presId="urn:microsoft.com/office/officeart/2005/8/layout/hierarchy3"/>
    <dgm:cxn modelId="{E0C710AB-1B47-4488-A2BB-D9086B23F6C4}" type="presOf" srcId="{CB9964DC-5E01-4879-9733-CDEE2AB1D1F7}" destId="{C7DDC059-89DD-4F99-A10D-9C975D60C8D8}" srcOrd="1" destOrd="0" presId="urn:microsoft.com/office/officeart/2005/8/layout/hierarchy3"/>
    <dgm:cxn modelId="{80E5991F-D3C2-4005-A314-C8DFEA6EACBD}" type="presOf" srcId="{300571DF-0E8D-4A75-B42A-9E0E27DF9B85}" destId="{2A81AC24-19E8-4B05-BE18-7F7DC22883F5}" srcOrd="0" destOrd="0" presId="urn:microsoft.com/office/officeart/2005/8/layout/hierarchy3"/>
    <dgm:cxn modelId="{31AA92E3-1A4D-469D-8233-1CF6BD399ACA}" type="presOf" srcId="{D0D20E71-FED1-4623-8034-D329000238BD}" destId="{45B98A4A-0B6D-4F48-B74E-847DD2F0977C}" srcOrd="0" destOrd="0" presId="urn:microsoft.com/office/officeart/2005/8/layout/hierarchy3"/>
    <dgm:cxn modelId="{9770CA11-E903-4433-8050-23B92DD12A9C}" type="presOf" srcId="{4349BE00-98CD-4A0C-8970-0800DCF0B510}" destId="{6453487C-0FAF-4B32-BD10-ECD1ABD7E947}" srcOrd="0" destOrd="0" presId="urn:microsoft.com/office/officeart/2005/8/layout/hierarchy3"/>
    <dgm:cxn modelId="{3BB91A3B-ED2D-4D90-9D2B-6ADCC8FB84CB}" type="presOf" srcId="{CB9964DC-5E01-4879-9733-CDEE2AB1D1F7}" destId="{ECB1CA3E-26B8-4A39-AEF8-6F06E506D3C7}" srcOrd="0" destOrd="0" presId="urn:microsoft.com/office/officeart/2005/8/layout/hierarchy3"/>
    <dgm:cxn modelId="{0855C22B-6475-4F7B-AC87-2595E897DDBD}" type="presOf" srcId="{4888119B-4460-4856-B734-0AC31AC71F78}" destId="{0AFB512E-0A1F-4167-ADE0-87DA96AF7CDA}"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1" destOrd="0" parTransId="{4349BE00-98CD-4A0C-8970-0800DCF0B510}" sibTransId="{9E3869D8-A7FD-4027-8D69-6E2073D34B18}"/>
    <dgm:cxn modelId="{67B7AA96-9956-49DE-B71A-122CFF3D0F19}" type="presOf" srcId="{0E6EAE7D-5720-4E49-8312-A1094045AD70}" destId="{672A5E56-DE7C-423B-8AF4-B37E93A0E788}" srcOrd="0" destOrd="0" presId="urn:microsoft.com/office/officeart/2005/8/layout/hierarchy3"/>
    <dgm:cxn modelId="{413F3FF3-267B-457E-9D35-5D24CCBDD012}" type="presOf" srcId="{C718ADCF-EE16-40A9-92E0-023D415A390D}" destId="{7210391E-D0BA-4B05-BC9D-4C5F7A7038B2}" srcOrd="0" destOrd="0" presId="urn:microsoft.com/office/officeart/2005/8/layout/hierarchy3"/>
    <dgm:cxn modelId="{18E9754E-0A9A-451E-A42F-8D2E55B8C6CC}" type="presOf" srcId="{263C3F4F-E240-4CE5-A59C-F5ADDB26F76C}" destId="{583841C5-6D0F-4718-B99A-0E2E694FCB70}" srcOrd="0" destOrd="0" presId="urn:microsoft.com/office/officeart/2005/8/layout/hierarchy3"/>
    <dgm:cxn modelId="{1BBB8CCC-4015-449C-A1CA-5C4CECC62A1F}" type="presOf" srcId="{6B92487C-2D3C-4B55-AECA-6FA08B028421}" destId="{2A4DF1E2-BE8D-4455-8C15-336D859EDC7C}" srcOrd="0" destOrd="0" presId="urn:microsoft.com/office/officeart/2005/8/layout/hierarchy3"/>
    <dgm:cxn modelId="{AEC39A83-76B8-4C0A-97F2-F3865E322778}" srcId="{CB9964DC-5E01-4879-9733-CDEE2AB1D1F7}" destId="{4888119B-4460-4856-B734-0AC31AC71F78}" srcOrd="4" destOrd="0" parTransId="{0E6EAE7D-5720-4E49-8312-A1094045AD70}" sibTransId="{EF609D22-2240-462B-BBC6-2F511A02E366}"/>
    <dgm:cxn modelId="{63AA5489-3658-4D54-98FF-000297A0867A}" srcId="{CB9964DC-5E01-4879-9733-CDEE2AB1D1F7}" destId="{6B92487C-2D3C-4B55-AECA-6FA08B028421}" srcOrd="2" destOrd="0" parTransId="{2CEEB175-BF64-438E-BC8D-2E31DA25EDAD}" sibTransId="{33CD4DD2-3BE4-4707-816C-AF830EA8B265}"/>
    <dgm:cxn modelId="{94BE5BFB-58D1-4143-BC01-7A142BC10CD6}" srcId="{CB9964DC-5E01-4879-9733-CDEE2AB1D1F7}" destId="{74B9B8B7-392A-4130-ADC8-31EF6100196D}" srcOrd="0" destOrd="0" parTransId="{263C3F4F-E240-4CE5-A59C-F5ADDB26F76C}" sibTransId="{25AB434F-CAF7-4CC9-8563-7234B3096D2D}"/>
    <dgm:cxn modelId="{C363E5F2-428F-4370-9914-5978C73B08C4}" type="presOf" srcId="{2CEEB175-BF64-438E-BC8D-2E31DA25EDAD}" destId="{B43A4C8C-3344-48B6-B74A-1F18CC271D43}" srcOrd="0" destOrd="0" presId="urn:microsoft.com/office/officeart/2005/8/layout/hierarchy3"/>
    <dgm:cxn modelId="{78ADF670-B2C1-4B72-B2AF-E1C47F3BC2B5}" type="presOf" srcId="{74B9B8B7-392A-4130-ADC8-31EF6100196D}" destId="{0CE0F9C8-49E5-49B5-BF21-8213E45C7458}" srcOrd="0" destOrd="0" presId="urn:microsoft.com/office/officeart/2005/8/layout/hierarchy3"/>
    <dgm:cxn modelId="{26837CF1-B42E-4157-BF55-0812B75BD343}" srcId="{CB9964DC-5E01-4879-9733-CDEE2AB1D1F7}" destId="{C718ADCF-EE16-40A9-92E0-023D415A390D}" srcOrd="3" destOrd="0" parTransId="{300571DF-0E8D-4A75-B42A-9E0E27DF9B85}" sibTransId="{6114FBC9-8357-44C8-835B-83E4DB75B6AA}"/>
    <dgm:cxn modelId="{58E37919-EC18-483D-901F-EB94EEB1A514}" type="presParOf" srcId="{D433476B-D68D-4328-ADAC-B2895D3D50CF}" destId="{1E58A3BC-F1F7-40EE-89AA-32E802ED4BF7}" srcOrd="0" destOrd="0" presId="urn:microsoft.com/office/officeart/2005/8/layout/hierarchy3"/>
    <dgm:cxn modelId="{E75E135C-93E5-45F8-941B-766F7515E350}" type="presParOf" srcId="{1E58A3BC-F1F7-40EE-89AA-32E802ED4BF7}" destId="{D21DF85A-45CA-4CE0-B0ED-CF4615475EE0}" srcOrd="0" destOrd="0" presId="urn:microsoft.com/office/officeart/2005/8/layout/hierarchy3"/>
    <dgm:cxn modelId="{5FD433C2-2559-4821-9972-713AA33BAB7B}" type="presParOf" srcId="{D21DF85A-45CA-4CE0-B0ED-CF4615475EE0}" destId="{ECB1CA3E-26B8-4A39-AEF8-6F06E506D3C7}" srcOrd="0" destOrd="0" presId="urn:microsoft.com/office/officeart/2005/8/layout/hierarchy3"/>
    <dgm:cxn modelId="{4EB3F14C-53CB-4D3B-BE57-D29F8B050205}" type="presParOf" srcId="{D21DF85A-45CA-4CE0-B0ED-CF4615475EE0}" destId="{C7DDC059-89DD-4F99-A10D-9C975D60C8D8}" srcOrd="1" destOrd="0" presId="urn:microsoft.com/office/officeart/2005/8/layout/hierarchy3"/>
    <dgm:cxn modelId="{6A25D293-26D5-41B2-8A67-5CF629611A6D}" type="presParOf" srcId="{1E58A3BC-F1F7-40EE-89AA-32E802ED4BF7}" destId="{F784BE88-3DB9-4E87-AFCA-2ED0BF00DEA1}" srcOrd="1" destOrd="0" presId="urn:microsoft.com/office/officeart/2005/8/layout/hierarchy3"/>
    <dgm:cxn modelId="{087E57B6-59DB-44B6-BB5A-53E1B3983842}" type="presParOf" srcId="{F784BE88-3DB9-4E87-AFCA-2ED0BF00DEA1}" destId="{583841C5-6D0F-4718-B99A-0E2E694FCB70}" srcOrd="0" destOrd="0" presId="urn:microsoft.com/office/officeart/2005/8/layout/hierarchy3"/>
    <dgm:cxn modelId="{56D94BC5-642E-42F1-B51D-01040C51AB8D}" type="presParOf" srcId="{F784BE88-3DB9-4E87-AFCA-2ED0BF00DEA1}" destId="{0CE0F9C8-49E5-49B5-BF21-8213E45C7458}" srcOrd="1" destOrd="0" presId="urn:microsoft.com/office/officeart/2005/8/layout/hierarchy3"/>
    <dgm:cxn modelId="{32A1E20C-4196-4702-8C93-FCEF0DF1133A}" type="presParOf" srcId="{F784BE88-3DB9-4E87-AFCA-2ED0BF00DEA1}" destId="{6453487C-0FAF-4B32-BD10-ECD1ABD7E947}" srcOrd="2" destOrd="0" presId="urn:microsoft.com/office/officeart/2005/8/layout/hierarchy3"/>
    <dgm:cxn modelId="{6C9D0D2E-5A55-478A-9CB1-0ACB43CB2492}" type="presParOf" srcId="{F784BE88-3DB9-4E87-AFCA-2ED0BF00DEA1}" destId="{45B98A4A-0B6D-4F48-B74E-847DD2F0977C}" srcOrd="3" destOrd="0" presId="urn:microsoft.com/office/officeart/2005/8/layout/hierarchy3"/>
    <dgm:cxn modelId="{C250AF8D-DBDB-4F65-A18C-4F2CEACC8191}" type="presParOf" srcId="{F784BE88-3DB9-4E87-AFCA-2ED0BF00DEA1}" destId="{B43A4C8C-3344-48B6-B74A-1F18CC271D43}" srcOrd="4" destOrd="0" presId="urn:microsoft.com/office/officeart/2005/8/layout/hierarchy3"/>
    <dgm:cxn modelId="{6368A4B5-AD2E-4C19-A961-AC084C5D20F6}" type="presParOf" srcId="{F784BE88-3DB9-4E87-AFCA-2ED0BF00DEA1}" destId="{2A4DF1E2-BE8D-4455-8C15-336D859EDC7C}" srcOrd="5" destOrd="0" presId="urn:microsoft.com/office/officeart/2005/8/layout/hierarchy3"/>
    <dgm:cxn modelId="{522B896C-0D65-4F2F-A711-4397CAA1F2AF}" type="presParOf" srcId="{F784BE88-3DB9-4E87-AFCA-2ED0BF00DEA1}" destId="{2A81AC24-19E8-4B05-BE18-7F7DC22883F5}" srcOrd="6" destOrd="0" presId="urn:microsoft.com/office/officeart/2005/8/layout/hierarchy3"/>
    <dgm:cxn modelId="{0E85AA1C-6F7F-4F34-AFEF-E2E9AE5D634F}" type="presParOf" srcId="{F784BE88-3DB9-4E87-AFCA-2ED0BF00DEA1}" destId="{7210391E-D0BA-4B05-BC9D-4C5F7A7038B2}" srcOrd="7" destOrd="0" presId="urn:microsoft.com/office/officeart/2005/8/layout/hierarchy3"/>
    <dgm:cxn modelId="{8F6A23F5-3B3E-4926-8B86-266A8D54F540}" type="presParOf" srcId="{F784BE88-3DB9-4E87-AFCA-2ED0BF00DEA1}" destId="{672A5E56-DE7C-423B-8AF4-B37E93A0E788}" srcOrd="8" destOrd="0" presId="urn:microsoft.com/office/officeart/2005/8/layout/hierarchy3"/>
    <dgm:cxn modelId="{8234C27D-61F1-4E41-9245-93A2351B7EA3}" type="presParOf" srcId="{F784BE88-3DB9-4E87-AFCA-2ED0BF00DEA1}" destId="{0AFB512E-0A1F-4167-ADE0-87DA96AF7CDA}"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953929" y="516"/>
          <a:ext cx="5550411" cy="45327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C" sz="2500" kern="1200" noProof="0" dirty="0" smtClean="0"/>
            <a:t>Temario</a:t>
          </a:r>
          <a:endParaRPr lang="es-EC" sz="2500" kern="1200" noProof="0" dirty="0"/>
        </a:p>
      </dsp:txBody>
      <dsp:txXfrm>
        <a:off x="967205" y="13792"/>
        <a:ext cx="5523859" cy="426722"/>
      </dsp:txXfrm>
    </dsp:sp>
    <dsp:sp modelId="{583841C5-6D0F-4718-B99A-0E2E694FCB70}">
      <dsp:nvSpPr>
        <dsp:cNvPr id="0" name=""/>
        <dsp:cNvSpPr/>
      </dsp:nvSpPr>
      <dsp:spPr>
        <a:xfrm>
          <a:off x="1508970" y="453791"/>
          <a:ext cx="555041" cy="339955"/>
        </a:xfrm>
        <a:custGeom>
          <a:avLst/>
          <a:gdLst/>
          <a:ahLst/>
          <a:cxnLst/>
          <a:rect l="0" t="0" r="0" b="0"/>
          <a:pathLst>
            <a:path>
              <a:moveTo>
                <a:pt x="0" y="0"/>
              </a:moveTo>
              <a:lnTo>
                <a:pt x="0" y="339955"/>
              </a:lnTo>
              <a:lnTo>
                <a:pt x="555041" y="33995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E0F9C8-49E5-49B5-BF21-8213E45C7458}">
      <dsp:nvSpPr>
        <dsp:cNvPr id="0" name=""/>
        <dsp:cNvSpPr/>
      </dsp:nvSpPr>
      <dsp:spPr>
        <a:xfrm>
          <a:off x="2064011" y="567109"/>
          <a:ext cx="5331111" cy="45327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Introducción</a:t>
          </a:r>
          <a:endParaRPr lang="es-ES" sz="2000" kern="1200" dirty="0"/>
        </a:p>
      </dsp:txBody>
      <dsp:txXfrm>
        <a:off x="2077287" y="580385"/>
        <a:ext cx="5304559" cy="426722"/>
      </dsp:txXfrm>
    </dsp:sp>
    <dsp:sp modelId="{6453487C-0FAF-4B32-BD10-ECD1ABD7E947}">
      <dsp:nvSpPr>
        <dsp:cNvPr id="0" name=""/>
        <dsp:cNvSpPr/>
      </dsp:nvSpPr>
      <dsp:spPr>
        <a:xfrm>
          <a:off x="1508970" y="453791"/>
          <a:ext cx="555041" cy="897361"/>
        </a:xfrm>
        <a:custGeom>
          <a:avLst/>
          <a:gdLst/>
          <a:ahLst/>
          <a:cxnLst/>
          <a:rect l="0" t="0" r="0" b="0"/>
          <a:pathLst>
            <a:path>
              <a:moveTo>
                <a:pt x="0" y="0"/>
              </a:moveTo>
              <a:lnTo>
                <a:pt x="0" y="897361"/>
              </a:lnTo>
              <a:lnTo>
                <a:pt x="555041" y="89736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2064011" y="1133703"/>
          <a:ext cx="5364059" cy="43489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Planta de Tratamiento Puengasí</a:t>
          </a:r>
          <a:endParaRPr lang="es-ES" sz="2000" kern="1200" dirty="0"/>
        </a:p>
      </dsp:txBody>
      <dsp:txXfrm>
        <a:off x="2076749" y="1146441"/>
        <a:ext cx="5338583" cy="409422"/>
      </dsp:txXfrm>
    </dsp:sp>
    <dsp:sp modelId="{B43A4C8C-3344-48B6-B74A-1F18CC271D43}">
      <dsp:nvSpPr>
        <dsp:cNvPr id="0" name=""/>
        <dsp:cNvSpPr/>
      </dsp:nvSpPr>
      <dsp:spPr>
        <a:xfrm>
          <a:off x="1508970" y="453791"/>
          <a:ext cx="555041" cy="1445579"/>
        </a:xfrm>
        <a:custGeom>
          <a:avLst/>
          <a:gdLst/>
          <a:ahLst/>
          <a:cxnLst/>
          <a:rect l="0" t="0" r="0" b="0"/>
          <a:pathLst>
            <a:path>
              <a:moveTo>
                <a:pt x="0" y="0"/>
              </a:moveTo>
              <a:lnTo>
                <a:pt x="0" y="1445579"/>
              </a:lnTo>
              <a:lnTo>
                <a:pt x="555041" y="144557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4DF1E2-BE8D-4455-8C15-336D859EDC7C}">
      <dsp:nvSpPr>
        <dsp:cNvPr id="0" name=""/>
        <dsp:cNvSpPr/>
      </dsp:nvSpPr>
      <dsp:spPr>
        <a:xfrm>
          <a:off x="2064011" y="1681920"/>
          <a:ext cx="5364059" cy="43489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b="0" kern="1200" dirty="0" smtClean="0"/>
            <a:t>Estado inicial</a:t>
          </a:r>
          <a:endParaRPr lang="es-ES" sz="2000" b="0" kern="1200" dirty="0"/>
        </a:p>
      </dsp:txBody>
      <dsp:txXfrm>
        <a:off x="2076749" y="1694658"/>
        <a:ext cx="5338583" cy="409422"/>
      </dsp:txXfrm>
    </dsp:sp>
    <dsp:sp modelId="{2A81AC24-19E8-4B05-BE18-7F7DC22883F5}">
      <dsp:nvSpPr>
        <dsp:cNvPr id="0" name=""/>
        <dsp:cNvSpPr/>
      </dsp:nvSpPr>
      <dsp:spPr>
        <a:xfrm>
          <a:off x="1508970" y="453791"/>
          <a:ext cx="555041" cy="1993796"/>
        </a:xfrm>
        <a:custGeom>
          <a:avLst/>
          <a:gdLst/>
          <a:ahLst/>
          <a:cxnLst/>
          <a:rect l="0" t="0" r="0" b="0"/>
          <a:pathLst>
            <a:path>
              <a:moveTo>
                <a:pt x="0" y="0"/>
              </a:moveTo>
              <a:lnTo>
                <a:pt x="0" y="1993796"/>
              </a:lnTo>
              <a:lnTo>
                <a:pt x="555041" y="199379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2064011" y="2230138"/>
          <a:ext cx="5364059" cy="43489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Requerimientos</a:t>
          </a:r>
          <a:endParaRPr lang="es-ES" sz="2000" kern="1200" dirty="0"/>
        </a:p>
      </dsp:txBody>
      <dsp:txXfrm>
        <a:off x="2076749" y="2242876"/>
        <a:ext cx="5338583" cy="409422"/>
      </dsp:txXfrm>
    </dsp:sp>
    <dsp:sp modelId="{672A5E56-DE7C-423B-8AF4-B37E93A0E788}">
      <dsp:nvSpPr>
        <dsp:cNvPr id="0" name=""/>
        <dsp:cNvSpPr/>
      </dsp:nvSpPr>
      <dsp:spPr>
        <a:xfrm>
          <a:off x="1508970" y="453791"/>
          <a:ext cx="555041" cy="2542014"/>
        </a:xfrm>
        <a:custGeom>
          <a:avLst/>
          <a:gdLst/>
          <a:ahLst/>
          <a:cxnLst/>
          <a:rect l="0" t="0" r="0" b="0"/>
          <a:pathLst>
            <a:path>
              <a:moveTo>
                <a:pt x="0" y="0"/>
              </a:moveTo>
              <a:lnTo>
                <a:pt x="0" y="2542014"/>
              </a:lnTo>
              <a:lnTo>
                <a:pt x="555041" y="2542014"/>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B512E-0A1F-4167-ADE0-87DA96AF7CDA}">
      <dsp:nvSpPr>
        <dsp:cNvPr id="0" name=""/>
        <dsp:cNvSpPr/>
      </dsp:nvSpPr>
      <dsp:spPr>
        <a:xfrm>
          <a:off x="2064011" y="2778355"/>
          <a:ext cx="5364059" cy="43489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noProof="0" dirty="0" smtClean="0"/>
            <a:t>Desarrollo</a:t>
          </a:r>
          <a:endParaRPr lang="es-EC" sz="2000" kern="1200" noProof="0" dirty="0"/>
        </a:p>
      </dsp:txBody>
      <dsp:txXfrm>
        <a:off x="2076749" y="2791093"/>
        <a:ext cx="5338583" cy="409422"/>
      </dsp:txXfrm>
    </dsp:sp>
    <dsp:sp modelId="{972C0E14-29B4-4672-BB5F-DCA8750FF071}">
      <dsp:nvSpPr>
        <dsp:cNvPr id="0" name=""/>
        <dsp:cNvSpPr/>
      </dsp:nvSpPr>
      <dsp:spPr>
        <a:xfrm>
          <a:off x="1508970" y="453791"/>
          <a:ext cx="555041" cy="3090231"/>
        </a:xfrm>
        <a:custGeom>
          <a:avLst/>
          <a:gdLst/>
          <a:ahLst/>
          <a:cxnLst/>
          <a:rect l="0" t="0" r="0" b="0"/>
          <a:pathLst>
            <a:path>
              <a:moveTo>
                <a:pt x="0" y="0"/>
              </a:moveTo>
              <a:lnTo>
                <a:pt x="0" y="3090231"/>
              </a:lnTo>
              <a:lnTo>
                <a:pt x="555041" y="309023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727CF7-AC3C-4B7F-BAE3-05BC6EC3E207}">
      <dsp:nvSpPr>
        <dsp:cNvPr id="0" name=""/>
        <dsp:cNvSpPr/>
      </dsp:nvSpPr>
      <dsp:spPr>
        <a:xfrm>
          <a:off x="2064011" y="3326573"/>
          <a:ext cx="5364059" cy="43489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0" kern="1200" noProof="0" dirty="0" smtClean="0"/>
            <a:t>HMI</a:t>
          </a:r>
          <a:endParaRPr lang="es-EC" sz="2400" b="0" kern="1200" noProof="0" dirty="0"/>
        </a:p>
      </dsp:txBody>
      <dsp:txXfrm>
        <a:off x="2076749" y="3339311"/>
        <a:ext cx="5338583" cy="409422"/>
      </dsp:txXfrm>
    </dsp:sp>
    <dsp:sp modelId="{F5ECF3EC-0A24-44A1-88C2-38F7DA24008E}">
      <dsp:nvSpPr>
        <dsp:cNvPr id="0" name=""/>
        <dsp:cNvSpPr/>
      </dsp:nvSpPr>
      <dsp:spPr>
        <a:xfrm>
          <a:off x="1508970" y="453791"/>
          <a:ext cx="555041" cy="3647637"/>
        </a:xfrm>
        <a:custGeom>
          <a:avLst/>
          <a:gdLst/>
          <a:ahLst/>
          <a:cxnLst/>
          <a:rect l="0" t="0" r="0" b="0"/>
          <a:pathLst>
            <a:path>
              <a:moveTo>
                <a:pt x="0" y="0"/>
              </a:moveTo>
              <a:lnTo>
                <a:pt x="0" y="3647637"/>
              </a:lnTo>
              <a:lnTo>
                <a:pt x="555041" y="364763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1A414A-094C-46D8-8BE1-9D45FB599236}">
      <dsp:nvSpPr>
        <dsp:cNvPr id="0" name=""/>
        <dsp:cNvSpPr/>
      </dsp:nvSpPr>
      <dsp:spPr>
        <a:xfrm>
          <a:off x="2064011" y="3874791"/>
          <a:ext cx="5333911" cy="45327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noProof="0" dirty="0" smtClean="0"/>
            <a:t>Pruebas y Resultados</a:t>
          </a:r>
          <a:endParaRPr lang="es-EC" sz="2000" kern="1200" noProof="0" dirty="0"/>
        </a:p>
      </dsp:txBody>
      <dsp:txXfrm>
        <a:off x="2077287" y="3888067"/>
        <a:ext cx="5307359" cy="426722"/>
      </dsp:txXfrm>
    </dsp:sp>
    <dsp:sp modelId="{179D401F-5D4D-4FE4-A376-9B6C4505F6A9}">
      <dsp:nvSpPr>
        <dsp:cNvPr id="0" name=""/>
        <dsp:cNvSpPr/>
      </dsp:nvSpPr>
      <dsp:spPr>
        <a:xfrm>
          <a:off x="1508970" y="453791"/>
          <a:ext cx="555041" cy="4205042"/>
        </a:xfrm>
        <a:custGeom>
          <a:avLst/>
          <a:gdLst/>
          <a:ahLst/>
          <a:cxnLst/>
          <a:rect l="0" t="0" r="0" b="0"/>
          <a:pathLst>
            <a:path>
              <a:moveTo>
                <a:pt x="0" y="0"/>
              </a:moveTo>
              <a:lnTo>
                <a:pt x="0" y="4205042"/>
              </a:lnTo>
              <a:lnTo>
                <a:pt x="555041" y="420504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63F715-7CB8-4034-ADA5-1A8B8DBED1F5}">
      <dsp:nvSpPr>
        <dsp:cNvPr id="0" name=""/>
        <dsp:cNvSpPr/>
      </dsp:nvSpPr>
      <dsp:spPr>
        <a:xfrm>
          <a:off x="2064011" y="4441384"/>
          <a:ext cx="5364059" cy="43489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noProof="0" dirty="0" smtClean="0"/>
            <a:t>Conclusiones</a:t>
          </a:r>
          <a:endParaRPr lang="es-EC" sz="2000" kern="1200" noProof="0" dirty="0"/>
        </a:p>
      </dsp:txBody>
      <dsp:txXfrm>
        <a:off x="2076749" y="4454122"/>
        <a:ext cx="5338583" cy="4094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942968" y="1480"/>
          <a:ext cx="5569205" cy="45480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C" sz="2500" kern="1200" noProof="0" dirty="0" smtClean="0"/>
            <a:t>Polímero</a:t>
          </a:r>
          <a:endParaRPr lang="es-EC" sz="2500" kern="1200" noProof="0" dirty="0"/>
        </a:p>
      </dsp:txBody>
      <dsp:txXfrm>
        <a:off x="956289" y="14801"/>
        <a:ext cx="5542563" cy="428167"/>
      </dsp:txXfrm>
    </dsp:sp>
    <dsp:sp modelId="{583841C5-6D0F-4718-B99A-0E2E694FCB70}">
      <dsp:nvSpPr>
        <dsp:cNvPr id="0" name=""/>
        <dsp:cNvSpPr/>
      </dsp:nvSpPr>
      <dsp:spPr>
        <a:xfrm>
          <a:off x="1499888" y="456290"/>
          <a:ext cx="556920" cy="341107"/>
        </a:xfrm>
        <a:custGeom>
          <a:avLst/>
          <a:gdLst/>
          <a:ahLst/>
          <a:cxnLst/>
          <a:rect l="0" t="0" r="0" b="0"/>
          <a:pathLst>
            <a:path>
              <a:moveTo>
                <a:pt x="0" y="0"/>
              </a:moveTo>
              <a:lnTo>
                <a:pt x="0" y="341107"/>
              </a:lnTo>
              <a:lnTo>
                <a:pt x="556920" y="34110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E0F9C8-49E5-49B5-BF21-8213E45C7458}">
      <dsp:nvSpPr>
        <dsp:cNvPr id="0" name=""/>
        <dsp:cNvSpPr/>
      </dsp:nvSpPr>
      <dsp:spPr>
        <a:xfrm>
          <a:off x="2056809" y="569992"/>
          <a:ext cx="5349163" cy="454809"/>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Sensores</a:t>
          </a:r>
          <a:r>
            <a:rPr lang="es-ES" sz="2000" kern="1200" baseline="0" dirty="0" smtClean="0"/>
            <a:t> de nivel ultrasónicos</a:t>
          </a:r>
          <a:endParaRPr lang="es-ES" sz="2000" kern="1200" dirty="0"/>
        </a:p>
      </dsp:txBody>
      <dsp:txXfrm>
        <a:off x="2070130" y="583313"/>
        <a:ext cx="5322521" cy="428167"/>
      </dsp:txXfrm>
    </dsp:sp>
    <dsp:sp modelId="{6453487C-0FAF-4B32-BD10-ECD1ABD7E947}">
      <dsp:nvSpPr>
        <dsp:cNvPr id="0" name=""/>
        <dsp:cNvSpPr/>
      </dsp:nvSpPr>
      <dsp:spPr>
        <a:xfrm>
          <a:off x="1499888" y="456290"/>
          <a:ext cx="556920" cy="900399"/>
        </a:xfrm>
        <a:custGeom>
          <a:avLst/>
          <a:gdLst/>
          <a:ahLst/>
          <a:cxnLst/>
          <a:rect l="0" t="0" r="0" b="0"/>
          <a:pathLst>
            <a:path>
              <a:moveTo>
                <a:pt x="0" y="0"/>
              </a:moveTo>
              <a:lnTo>
                <a:pt x="0" y="900399"/>
              </a:lnTo>
              <a:lnTo>
                <a:pt x="556920" y="90039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2056809" y="1138504"/>
          <a:ext cx="5382222" cy="436371"/>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Caudalímetros de agua cruda y dosificación</a:t>
          </a:r>
          <a:endParaRPr lang="es-ES" sz="2000" kern="1200" dirty="0"/>
        </a:p>
      </dsp:txBody>
      <dsp:txXfrm>
        <a:off x="2069590" y="1151285"/>
        <a:ext cx="5356660" cy="410809"/>
      </dsp:txXfrm>
    </dsp:sp>
    <dsp:sp modelId="{DB2DD9B8-CDC5-461C-9214-512386C08812}">
      <dsp:nvSpPr>
        <dsp:cNvPr id="0" name=""/>
        <dsp:cNvSpPr/>
      </dsp:nvSpPr>
      <dsp:spPr>
        <a:xfrm>
          <a:off x="1499888" y="456290"/>
          <a:ext cx="556920" cy="1450473"/>
        </a:xfrm>
        <a:custGeom>
          <a:avLst/>
          <a:gdLst/>
          <a:ahLst/>
          <a:cxnLst/>
          <a:rect l="0" t="0" r="0" b="0"/>
          <a:pathLst>
            <a:path>
              <a:moveTo>
                <a:pt x="0" y="0"/>
              </a:moveTo>
              <a:lnTo>
                <a:pt x="0" y="1450473"/>
              </a:lnTo>
              <a:lnTo>
                <a:pt x="556920" y="145047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DEBA14-DC8D-45FC-A6B5-E31E52C3ED25}">
      <dsp:nvSpPr>
        <dsp:cNvPr id="0" name=""/>
        <dsp:cNvSpPr/>
      </dsp:nvSpPr>
      <dsp:spPr>
        <a:xfrm>
          <a:off x="2056809" y="1688578"/>
          <a:ext cx="5382222" cy="436371"/>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Variadores de frecuencia</a:t>
          </a:r>
          <a:endParaRPr lang="es-ES" sz="2000" kern="1200" dirty="0"/>
        </a:p>
      </dsp:txBody>
      <dsp:txXfrm>
        <a:off x="2069590" y="1701359"/>
        <a:ext cx="5356660" cy="410809"/>
      </dsp:txXfrm>
    </dsp:sp>
    <dsp:sp modelId="{77116BDC-00C2-4880-A787-10BF3CA7D754}">
      <dsp:nvSpPr>
        <dsp:cNvPr id="0" name=""/>
        <dsp:cNvSpPr/>
      </dsp:nvSpPr>
      <dsp:spPr>
        <a:xfrm>
          <a:off x="1499888" y="456290"/>
          <a:ext cx="556920" cy="2000547"/>
        </a:xfrm>
        <a:custGeom>
          <a:avLst/>
          <a:gdLst/>
          <a:ahLst/>
          <a:cxnLst/>
          <a:rect l="0" t="0" r="0" b="0"/>
          <a:pathLst>
            <a:path>
              <a:moveTo>
                <a:pt x="0" y="0"/>
              </a:moveTo>
              <a:lnTo>
                <a:pt x="0" y="2000547"/>
              </a:lnTo>
              <a:lnTo>
                <a:pt x="556920" y="200054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D72A18-5785-4F97-BD8E-AEA89E0F22AB}">
      <dsp:nvSpPr>
        <dsp:cNvPr id="0" name=""/>
        <dsp:cNvSpPr/>
      </dsp:nvSpPr>
      <dsp:spPr>
        <a:xfrm>
          <a:off x="2056809" y="2238652"/>
          <a:ext cx="5382222" cy="436371"/>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Modulo de comunicación</a:t>
          </a:r>
          <a:endParaRPr lang="es-ES" sz="2000" kern="1200" dirty="0"/>
        </a:p>
      </dsp:txBody>
      <dsp:txXfrm>
        <a:off x="2069590" y="2251433"/>
        <a:ext cx="5356660" cy="410809"/>
      </dsp:txXfrm>
    </dsp:sp>
    <dsp:sp modelId="{B43A4C8C-3344-48B6-B74A-1F18CC271D43}">
      <dsp:nvSpPr>
        <dsp:cNvPr id="0" name=""/>
        <dsp:cNvSpPr/>
      </dsp:nvSpPr>
      <dsp:spPr>
        <a:xfrm>
          <a:off x="1499888" y="456290"/>
          <a:ext cx="556920" cy="2550621"/>
        </a:xfrm>
        <a:custGeom>
          <a:avLst/>
          <a:gdLst/>
          <a:ahLst/>
          <a:cxnLst/>
          <a:rect l="0" t="0" r="0" b="0"/>
          <a:pathLst>
            <a:path>
              <a:moveTo>
                <a:pt x="0" y="0"/>
              </a:moveTo>
              <a:lnTo>
                <a:pt x="0" y="2550621"/>
              </a:lnTo>
              <a:lnTo>
                <a:pt x="556920" y="255062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4DF1E2-BE8D-4455-8C15-336D859EDC7C}">
      <dsp:nvSpPr>
        <dsp:cNvPr id="0" name=""/>
        <dsp:cNvSpPr/>
      </dsp:nvSpPr>
      <dsp:spPr>
        <a:xfrm>
          <a:off x="2056809" y="2788726"/>
          <a:ext cx="5382222" cy="436371"/>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b="0" kern="1200" dirty="0" smtClean="0"/>
            <a:t>Enlace de comunicación con la sala de operadores</a:t>
          </a:r>
          <a:endParaRPr lang="es-ES" sz="2000" b="0" kern="1200" dirty="0"/>
        </a:p>
      </dsp:txBody>
      <dsp:txXfrm>
        <a:off x="2069590" y="2801507"/>
        <a:ext cx="5356660" cy="410809"/>
      </dsp:txXfrm>
    </dsp:sp>
    <dsp:sp modelId="{2A81AC24-19E8-4B05-BE18-7F7DC22883F5}">
      <dsp:nvSpPr>
        <dsp:cNvPr id="0" name=""/>
        <dsp:cNvSpPr/>
      </dsp:nvSpPr>
      <dsp:spPr>
        <a:xfrm>
          <a:off x="1499888" y="456290"/>
          <a:ext cx="556920" cy="3100695"/>
        </a:xfrm>
        <a:custGeom>
          <a:avLst/>
          <a:gdLst/>
          <a:ahLst/>
          <a:cxnLst/>
          <a:rect l="0" t="0" r="0" b="0"/>
          <a:pathLst>
            <a:path>
              <a:moveTo>
                <a:pt x="0" y="0"/>
              </a:moveTo>
              <a:lnTo>
                <a:pt x="0" y="3100695"/>
              </a:lnTo>
              <a:lnTo>
                <a:pt x="556920" y="310069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2056809" y="3338799"/>
          <a:ext cx="5382222" cy="436371"/>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Corrección de errores en programa de control</a:t>
          </a:r>
          <a:endParaRPr lang="es-ES" sz="2000" kern="1200" dirty="0"/>
        </a:p>
      </dsp:txBody>
      <dsp:txXfrm>
        <a:off x="2069590" y="3351580"/>
        <a:ext cx="5356660" cy="410809"/>
      </dsp:txXfrm>
    </dsp:sp>
    <dsp:sp modelId="{238C2ACB-637D-437F-9387-0B003DC4F7E8}">
      <dsp:nvSpPr>
        <dsp:cNvPr id="0" name=""/>
        <dsp:cNvSpPr/>
      </dsp:nvSpPr>
      <dsp:spPr>
        <a:xfrm>
          <a:off x="1499888" y="456290"/>
          <a:ext cx="556920" cy="3650769"/>
        </a:xfrm>
        <a:custGeom>
          <a:avLst/>
          <a:gdLst/>
          <a:ahLst/>
          <a:cxnLst/>
          <a:rect l="0" t="0" r="0" b="0"/>
          <a:pathLst>
            <a:path>
              <a:moveTo>
                <a:pt x="0" y="0"/>
              </a:moveTo>
              <a:lnTo>
                <a:pt x="0" y="3650769"/>
              </a:lnTo>
              <a:lnTo>
                <a:pt x="556920" y="365076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C8CFDD-1C0E-4CF0-A348-0167C822771E}">
      <dsp:nvSpPr>
        <dsp:cNvPr id="0" name=""/>
        <dsp:cNvSpPr/>
      </dsp:nvSpPr>
      <dsp:spPr>
        <a:xfrm>
          <a:off x="2056809" y="3888873"/>
          <a:ext cx="5382222" cy="436371"/>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Implementación de llenado automático en tanques</a:t>
          </a:r>
          <a:endParaRPr lang="es-ES" sz="2000" kern="1200" dirty="0"/>
        </a:p>
      </dsp:txBody>
      <dsp:txXfrm>
        <a:off x="2069590" y="3901654"/>
        <a:ext cx="5356660" cy="410809"/>
      </dsp:txXfrm>
    </dsp:sp>
    <dsp:sp modelId="{672A5E56-DE7C-423B-8AF4-B37E93A0E788}">
      <dsp:nvSpPr>
        <dsp:cNvPr id="0" name=""/>
        <dsp:cNvSpPr/>
      </dsp:nvSpPr>
      <dsp:spPr>
        <a:xfrm>
          <a:off x="1499888" y="456290"/>
          <a:ext cx="556920" cy="4200842"/>
        </a:xfrm>
        <a:custGeom>
          <a:avLst/>
          <a:gdLst/>
          <a:ahLst/>
          <a:cxnLst/>
          <a:rect l="0" t="0" r="0" b="0"/>
          <a:pathLst>
            <a:path>
              <a:moveTo>
                <a:pt x="0" y="0"/>
              </a:moveTo>
              <a:lnTo>
                <a:pt x="0" y="4200842"/>
              </a:lnTo>
              <a:lnTo>
                <a:pt x="556920" y="420084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B512E-0A1F-4167-ADE0-87DA96AF7CDA}">
      <dsp:nvSpPr>
        <dsp:cNvPr id="0" name=""/>
        <dsp:cNvSpPr/>
      </dsp:nvSpPr>
      <dsp:spPr>
        <a:xfrm>
          <a:off x="2056809" y="4438947"/>
          <a:ext cx="5382222" cy="436371"/>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noProof="0" dirty="0" smtClean="0"/>
            <a:t>Diseño y desarrollo de interfaces HMI</a:t>
          </a:r>
          <a:endParaRPr lang="es-EC" sz="2000" kern="1200" noProof="0" dirty="0"/>
        </a:p>
      </dsp:txBody>
      <dsp:txXfrm>
        <a:off x="2069590" y="4451728"/>
        <a:ext cx="5356660" cy="41080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8585" y="0"/>
          <a:ext cx="6502626" cy="53103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kern="1200" noProof="0" dirty="0" smtClean="0"/>
            <a:t>Clarificadores</a:t>
          </a:r>
          <a:endParaRPr lang="es-EC" sz="3000" kern="1200" noProof="0" dirty="0"/>
        </a:p>
      </dsp:txBody>
      <dsp:txXfrm>
        <a:off x="414139" y="15554"/>
        <a:ext cx="6471518" cy="499929"/>
      </dsp:txXfrm>
    </dsp:sp>
    <dsp:sp modelId="{77116BDC-00C2-4880-A787-10BF3CA7D754}">
      <dsp:nvSpPr>
        <dsp:cNvPr id="0" name=""/>
        <dsp:cNvSpPr/>
      </dsp:nvSpPr>
      <dsp:spPr>
        <a:xfrm>
          <a:off x="1048847" y="531037"/>
          <a:ext cx="650262" cy="388655"/>
        </a:xfrm>
        <a:custGeom>
          <a:avLst/>
          <a:gdLst/>
          <a:ahLst/>
          <a:cxnLst/>
          <a:rect l="0" t="0" r="0" b="0"/>
          <a:pathLst>
            <a:path>
              <a:moveTo>
                <a:pt x="0" y="0"/>
              </a:moveTo>
              <a:lnTo>
                <a:pt x="0" y="388655"/>
              </a:lnTo>
              <a:lnTo>
                <a:pt x="650262" y="38865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D72A18-5785-4F97-BD8E-AEA89E0F22AB}">
      <dsp:nvSpPr>
        <dsp:cNvPr id="0" name=""/>
        <dsp:cNvSpPr/>
      </dsp:nvSpPr>
      <dsp:spPr>
        <a:xfrm>
          <a:off x="1699110" y="664938"/>
          <a:ext cx="6284304" cy="509509"/>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Modulo de comunicación</a:t>
          </a:r>
          <a:endParaRPr lang="es-ES" sz="2000" kern="1200" dirty="0"/>
        </a:p>
      </dsp:txBody>
      <dsp:txXfrm>
        <a:off x="1714033" y="679861"/>
        <a:ext cx="6254458" cy="479663"/>
      </dsp:txXfrm>
    </dsp:sp>
    <dsp:sp modelId="{648F8D20-0EC5-430B-A5BD-680734C1608A}">
      <dsp:nvSpPr>
        <dsp:cNvPr id="0" name=""/>
        <dsp:cNvSpPr/>
      </dsp:nvSpPr>
      <dsp:spPr>
        <a:xfrm>
          <a:off x="1048847" y="531037"/>
          <a:ext cx="650262" cy="1030924"/>
        </a:xfrm>
        <a:custGeom>
          <a:avLst/>
          <a:gdLst/>
          <a:ahLst/>
          <a:cxnLst/>
          <a:rect l="0" t="0" r="0" b="0"/>
          <a:pathLst>
            <a:path>
              <a:moveTo>
                <a:pt x="0" y="0"/>
              </a:moveTo>
              <a:lnTo>
                <a:pt x="0" y="1030924"/>
              </a:lnTo>
              <a:lnTo>
                <a:pt x="650262" y="1030924"/>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D8E6BF-57B7-4BE5-AAAC-ADD15CA0D9C6}">
      <dsp:nvSpPr>
        <dsp:cNvPr id="0" name=""/>
        <dsp:cNvSpPr/>
      </dsp:nvSpPr>
      <dsp:spPr>
        <a:xfrm>
          <a:off x="1699110" y="1307206"/>
          <a:ext cx="6284304" cy="509509"/>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Variadores de frecuencia</a:t>
          </a:r>
          <a:endParaRPr lang="es-ES" sz="2000" kern="1200" dirty="0"/>
        </a:p>
      </dsp:txBody>
      <dsp:txXfrm>
        <a:off x="1714033" y="1322129"/>
        <a:ext cx="6254458" cy="479663"/>
      </dsp:txXfrm>
    </dsp:sp>
    <dsp:sp modelId="{B43A4C8C-3344-48B6-B74A-1F18CC271D43}">
      <dsp:nvSpPr>
        <dsp:cNvPr id="0" name=""/>
        <dsp:cNvSpPr/>
      </dsp:nvSpPr>
      <dsp:spPr>
        <a:xfrm>
          <a:off x="1048847" y="531037"/>
          <a:ext cx="650262" cy="1673192"/>
        </a:xfrm>
        <a:custGeom>
          <a:avLst/>
          <a:gdLst/>
          <a:ahLst/>
          <a:cxnLst/>
          <a:rect l="0" t="0" r="0" b="0"/>
          <a:pathLst>
            <a:path>
              <a:moveTo>
                <a:pt x="0" y="0"/>
              </a:moveTo>
              <a:lnTo>
                <a:pt x="0" y="1673192"/>
              </a:lnTo>
              <a:lnTo>
                <a:pt x="650262" y="167319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4DF1E2-BE8D-4455-8C15-336D859EDC7C}">
      <dsp:nvSpPr>
        <dsp:cNvPr id="0" name=""/>
        <dsp:cNvSpPr/>
      </dsp:nvSpPr>
      <dsp:spPr>
        <a:xfrm>
          <a:off x="1699110" y="1949475"/>
          <a:ext cx="6284304" cy="509509"/>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b="0" kern="1200" dirty="0" smtClean="0"/>
            <a:t>Asignación y conexión de señales de control</a:t>
          </a:r>
          <a:endParaRPr lang="es-ES" sz="2000" b="0" kern="1200" dirty="0"/>
        </a:p>
      </dsp:txBody>
      <dsp:txXfrm>
        <a:off x="1714033" y="1964398"/>
        <a:ext cx="6254458" cy="479663"/>
      </dsp:txXfrm>
    </dsp:sp>
    <dsp:sp modelId="{2A81AC24-19E8-4B05-BE18-7F7DC22883F5}">
      <dsp:nvSpPr>
        <dsp:cNvPr id="0" name=""/>
        <dsp:cNvSpPr/>
      </dsp:nvSpPr>
      <dsp:spPr>
        <a:xfrm>
          <a:off x="1048847" y="531037"/>
          <a:ext cx="650262" cy="2315460"/>
        </a:xfrm>
        <a:custGeom>
          <a:avLst/>
          <a:gdLst/>
          <a:ahLst/>
          <a:cxnLst/>
          <a:rect l="0" t="0" r="0" b="0"/>
          <a:pathLst>
            <a:path>
              <a:moveTo>
                <a:pt x="0" y="0"/>
              </a:moveTo>
              <a:lnTo>
                <a:pt x="0" y="2315460"/>
              </a:lnTo>
              <a:lnTo>
                <a:pt x="650262" y="231546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699110" y="2591743"/>
          <a:ext cx="6284304" cy="509509"/>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Implementación de un sistema de control</a:t>
          </a:r>
          <a:endParaRPr lang="es-ES" sz="2000" kern="1200" dirty="0"/>
        </a:p>
      </dsp:txBody>
      <dsp:txXfrm>
        <a:off x="1714033" y="2606666"/>
        <a:ext cx="6254458" cy="479663"/>
      </dsp:txXfrm>
    </dsp:sp>
    <dsp:sp modelId="{238C2ACB-637D-437F-9387-0B003DC4F7E8}">
      <dsp:nvSpPr>
        <dsp:cNvPr id="0" name=""/>
        <dsp:cNvSpPr/>
      </dsp:nvSpPr>
      <dsp:spPr>
        <a:xfrm>
          <a:off x="1048847" y="531037"/>
          <a:ext cx="650262" cy="2957729"/>
        </a:xfrm>
        <a:custGeom>
          <a:avLst/>
          <a:gdLst/>
          <a:ahLst/>
          <a:cxnLst/>
          <a:rect l="0" t="0" r="0" b="0"/>
          <a:pathLst>
            <a:path>
              <a:moveTo>
                <a:pt x="0" y="0"/>
              </a:moveTo>
              <a:lnTo>
                <a:pt x="0" y="2957729"/>
              </a:lnTo>
              <a:lnTo>
                <a:pt x="650262" y="295772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C8CFDD-1C0E-4CF0-A348-0167C822771E}">
      <dsp:nvSpPr>
        <dsp:cNvPr id="0" name=""/>
        <dsp:cNvSpPr/>
      </dsp:nvSpPr>
      <dsp:spPr>
        <a:xfrm>
          <a:off x="1699110" y="3234012"/>
          <a:ext cx="6284304" cy="509509"/>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Establecer parámetros en variadores de frecuencia</a:t>
          </a:r>
          <a:endParaRPr lang="es-ES" sz="2000" kern="1200" dirty="0"/>
        </a:p>
      </dsp:txBody>
      <dsp:txXfrm>
        <a:off x="1714033" y="3248935"/>
        <a:ext cx="6254458" cy="479663"/>
      </dsp:txXfrm>
    </dsp:sp>
    <dsp:sp modelId="{C6EC650E-4C58-4AA2-BE20-5BF9B9694F27}">
      <dsp:nvSpPr>
        <dsp:cNvPr id="0" name=""/>
        <dsp:cNvSpPr/>
      </dsp:nvSpPr>
      <dsp:spPr>
        <a:xfrm>
          <a:off x="1048847" y="531037"/>
          <a:ext cx="650262" cy="3599997"/>
        </a:xfrm>
        <a:custGeom>
          <a:avLst/>
          <a:gdLst/>
          <a:ahLst/>
          <a:cxnLst/>
          <a:rect l="0" t="0" r="0" b="0"/>
          <a:pathLst>
            <a:path>
              <a:moveTo>
                <a:pt x="0" y="0"/>
              </a:moveTo>
              <a:lnTo>
                <a:pt x="0" y="3599997"/>
              </a:lnTo>
              <a:lnTo>
                <a:pt x="650262" y="359999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EEF3C2-3AFD-4558-868B-EA937C877B85}">
      <dsp:nvSpPr>
        <dsp:cNvPr id="0" name=""/>
        <dsp:cNvSpPr/>
      </dsp:nvSpPr>
      <dsp:spPr>
        <a:xfrm>
          <a:off x="1699110" y="3876280"/>
          <a:ext cx="6284304" cy="509509"/>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b="0" kern="1200" dirty="0" smtClean="0"/>
            <a:t>Enlace de comunicación con la sala de operadores</a:t>
          </a:r>
          <a:endParaRPr lang="es-ES" sz="2000" b="0" kern="1200" dirty="0"/>
        </a:p>
      </dsp:txBody>
      <dsp:txXfrm>
        <a:off x="1714033" y="3891203"/>
        <a:ext cx="6254458" cy="479663"/>
      </dsp:txXfrm>
    </dsp:sp>
    <dsp:sp modelId="{672A5E56-DE7C-423B-8AF4-B37E93A0E788}">
      <dsp:nvSpPr>
        <dsp:cNvPr id="0" name=""/>
        <dsp:cNvSpPr/>
      </dsp:nvSpPr>
      <dsp:spPr>
        <a:xfrm>
          <a:off x="1048847" y="531037"/>
          <a:ext cx="650262" cy="4242266"/>
        </a:xfrm>
        <a:custGeom>
          <a:avLst/>
          <a:gdLst/>
          <a:ahLst/>
          <a:cxnLst/>
          <a:rect l="0" t="0" r="0" b="0"/>
          <a:pathLst>
            <a:path>
              <a:moveTo>
                <a:pt x="0" y="0"/>
              </a:moveTo>
              <a:lnTo>
                <a:pt x="0" y="4242266"/>
              </a:lnTo>
              <a:lnTo>
                <a:pt x="650262" y="424226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B512E-0A1F-4167-ADE0-87DA96AF7CDA}">
      <dsp:nvSpPr>
        <dsp:cNvPr id="0" name=""/>
        <dsp:cNvSpPr/>
      </dsp:nvSpPr>
      <dsp:spPr>
        <a:xfrm>
          <a:off x="1699110" y="4518549"/>
          <a:ext cx="6284304" cy="509509"/>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noProof="0" dirty="0" smtClean="0"/>
            <a:t>Diseño y desarrollo de interfaces HMI</a:t>
          </a:r>
          <a:endParaRPr lang="es-EC" sz="2000" kern="1200" noProof="0" dirty="0"/>
        </a:p>
      </dsp:txBody>
      <dsp:txXfrm>
        <a:off x="1714033" y="4533472"/>
        <a:ext cx="6254458" cy="47966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133603"/>
          <a:ext cx="7696198" cy="62851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kern="1200" noProof="0" dirty="0" smtClean="0"/>
            <a:t>Desarrollo</a:t>
          </a:r>
          <a:endParaRPr lang="es-EC" sz="3500" kern="1200" noProof="0" dirty="0"/>
        </a:p>
      </dsp:txBody>
      <dsp:txXfrm>
        <a:off x="18408" y="2152011"/>
        <a:ext cx="7659382" cy="5916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91573" y="381000"/>
          <a:ext cx="3548518" cy="42860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noProof="0" dirty="0" smtClean="0"/>
            <a:t>Actividades Realizadas</a:t>
          </a:r>
          <a:endParaRPr lang="es-EC" sz="2000" kern="1200" noProof="0" dirty="0"/>
        </a:p>
      </dsp:txBody>
      <dsp:txXfrm>
        <a:off x="104126" y="393553"/>
        <a:ext cx="3523412" cy="403498"/>
      </dsp:txXfrm>
    </dsp:sp>
    <dsp:sp modelId="{6453487C-0FAF-4B32-BD10-ECD1ABD7E947}">
      <dsp:nvSpPr>
        <dsp:cNvPr id="0" name=""/>
        <dsp:cNvSpPr/>
      </dsp:nvSpPr>
      <dsp:spPr>
        <a:xfrm>
          <a:off x="446425" y="809604"/>
          <a:ext cx="176883" cy="507773"/>
        </a:xfrm>
        <a:custGeom>
          <a:avLst/>
          <a:gdLst/>
          <a:ahLst/>
          <a:cxnLst/>
          <a:rect l="0" t="0" r="0" b="0"/>
          <a:pathLst>
            <a:path>
              <a:moveTo>
                <a:pt x="0" y="0"/>
              </a:moveTo>
              <a:lnTo>
                <a:pt x="0" y="507773"/>
              </a:lnTo>
              <a:lnTo>
                <a:pt x="176883" y="50777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623308" y="1129526"/>
          <a:ext cx="7889756" cy="375702"/>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S" sz="1600" kern="1200" dirty="0" smtClean="0"/>
            <a:t>Revisión del estado de las botoneras y adecuación de las mismas para su funcionamiento.</a:t>
          </a:r>
          <a:endParaRPr lang="es-ES" sz="1600" kern="1200" dirty="0"/>
        </a:p>
      </dsp:txBody>
      <dsp:txXfrm>
        <a:off x="634312" y="1140530"/>
        <a:ext cx="7867748" cy="353694"/>
      </dsp:txXfrm>
    </dsp:sp>
    <dsp:sp modelId="{B671F1FF-E673-4F3F-83D5-DAFF3F7F3679}">
      <dsp:nvSpPr>
        <dsp:cNvPr id="0" name=""/>
        <dsp:cNvSpPr/>
      </dsp:nvSpPr>
      <dsp:spPr>
        <a:xfrm>
          <a:off x="446425" y="809604"/>
          <a:ext cx="176883" cy="977329"/>
        </a:xfrm>
        <a:custGeom>
          <a:avLst/>
          <a:gdLst/>
          <a:ahLst/>
          <a:cxnLst/>
          <a:rect l="0" t="0" r="0" b="0"/>
          <a:pathLst>
            <a:path>
              <a:moveTo>
                <a:pt x="0" y="0"/>
              </a:moveTo>
              <a:lnTo>
                <a:pt x="0" y="977329"/>
              </a:lnTo>
              <a:lnTo>
                <a:pt x="176883" y="97732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59AF2C-3912-4CC4-94F9-6073A850049F}">
      <dsp:nvSpPr>
        <dsp:cNvPr id="0" name=""/>
        <dsp:cNvSpPr/>
      </dsp:nvSpPr>
      <dsp:spPr>
        <a:xfrm>
          <a:off x="623308" y="1599082"/>
          <a:ext cx="7889756" cy="375702"/>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S" sz="1600" kern="1200" dirty="0" smtClean="0"/>
            <a:t>Mejora del estado del armario de control.</a:t>
          </a:r>
          <a:endParaRPr lang="es-ES" sz="1600" kern="1200" dirty="0"/>
        </a:p>
      </dsp:txBody>
      <dsp:txXfrm>
        <a:off x="634312" y="1610086"/>
        <a:ext cx="7867748" cy="353694"/>
      </dsp:txXfrm>
    </dsp:sp>
    <dsp:sp modelId="{2A81AC24-19E8-4B05-BE18-7F7DC22883F5}">
      <dsp:nvSpPr>
        <dsp:cNvPr id="0" name=""/>
        <dsp:cNvSpPr/>
      </dsp:nvSpPr>
      <dsp:spPr>
        <a:xfrm>
          <a:off x="446425" y="809604"/>
          <a:ext cx="180674" cy="1525147"/>
        </a:xfrm>
        <a:custGeom>
          <a:avLst/>
          <a:gdLst/>
          <a:ahLst/>
          <a:cxnLst/>
          <a:rect l="0" t="0" r="0" b="0"/>
          <a:pathLst>
            <a:path>
              <a:moveTo>
                <a:pt x="0" y="0"/>
              </a:moveTo>
              <a:lnTo>
                <a:pt x="0" y="1525147"/>
              </a:lnTo>
              <a:lnTo>
                <a:pt x="180674" y="152514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627100" y="2146900"/>
          <a:ext cx="7889756" cy="375702"/>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S" sz="1600" kern="1200" dirty="0" smtClean="0"/>
            <a:t>Configuración de los variadores de frecuencia según las características de los motores.</a:t>
          </a:r>
          <a:endParaRPr lang="es-ES" sz="1600" kern="1200" dirty="0"/>
        </a:p>
      </dsp:txBody>
      <dsp:txXfrm>
        <a:off x="638104" y="2157904"/>
        <a:ext cx="7867748" cy="353694"/>
      </dsp:txXfrm>
    </dsp:sp>
    <dsp:sp modelId="{9958F898-A982-431C-8079-3A0BCB00A1B7}">
      <dsp:nvSpPr>
        <dsp:cNvPr id="0" name=""/>
        <dsp:cNvSpPr/>
      </dsp:nvSpPr>
      <dsp:spPr>
        <a:xfrm>
          <a:off x="446425" y="809604"/>
          <a:ext cx="180674" cy="2072965"/>
        </a:xfrm>
        <a:custGeom>
          <a:avLst/>
          <a:gdLst/>
          <a:ahLst/>
          <a:cxnLst/>
          <a:rect l="0" t="0" r="0" b="0"/>
          <a:pathLst>
            <a:path>
              <a:moveTo>
                <a:pt x="0" y="0"/>
              </a:moveTo>
              <a:lnTo>
                <a:pt x="0" y="2072965"/>
              </a:lnTo>
              <a:lnTo>
                <a:pt x="180674" y="207296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E7230A-AA93-4ED7-B252-8DAFDB4424B1}">
      <dsp:nvSpPr>
        <dsp:cNvPr id="0" name=""/>
        <dsp:cNvSpPr/>
      </dsp:nvSpPr>
      <dsp:spPr>
        <a:xfrm>
          <a:off x="627100" y="2694718"/>
          <a:ext cx="7889756" cy="375702"/>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S" sz="1600" kern="1200" dirty="0" smtClean="0"/>
            <a:t>Conexión de las señales de control</a:t>
          </a:r>
          <a:r>
            <a:rPr lang="es-ES" sz="2000" kern="1200" dirty="0" smtClean="0"/>
            <a:t>.</a:t>
          </a:r>
          <a:endParaRPr lang="es-ES" sz="2000" kern="1200" dirty="0"/>
        </a:p>
      </dsp:txBody>
      <dsp:txXfrm>
        <a:off x="638104" y="2705722"/>
        <a:ext cx="7867748" cy="353694"/>
      </dsp:txXfrm>
    </dsp:sp>
    <dsp:sp modelId="{5703A906-2DA2-44E2-B66B-FA770C654946}">
      <dsp:nvSpPr>
        <dsp:cNvPr id="0" name=""/>
        <dsp:cNvSpPr/>
      </dsp:nvSpPr>
      <dsp:spPr>
        <a:xfrm>
          <a:off x="446425" y="809604"/>
          <a:ext cx="176883" cy="2620777"/>
        </a:xfrm>
        <a:custGeom>
          <a:avLst/>
          <a:gdLst/>
          <a:ahLst/>
          <a:cxnLst/>
          <a:rect l="0" t="0" r="0" b="0"/>
          <a:pathLst>
            <a:path>
              <a:moveTo>
                <a:pt x="0" y="0"/>
              </a:moveTo>
              <a:lnTo>
                <a:pt x="0" y="2620777"/>
              </a:lnTo>
              <a:lnTo>
                <a:pt x="176883" y="262077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C17BBD-A79E-4581-AA81-7FA4EC6CC1EC}">
      <dsp:nvSpPr>
        <dsp:cNvPr id="0" name=""/>
        <dsp:cNvSpPr/>
      </dsp:nvSpPr>
      <dsp:spPr>
        <a:xfrm>
          <a:off x="623308" y="3242530"/>
          <a:ext cx="7889756" cy="375702"/>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S" sz="1600" kern="1200" dirty="0" smtClean="0"/>
            <a:t>Comunicación remota</a:t>
          </a:r>
          <a:endParaRPr lang="es-ES" sz="1600" kern="1200" dirty="0"/>
        </a:p>
      </dsp:txBody>
      <dsp:txXfrm>
        <a:off x="634312" y="3253534"/>
        <a:ext cx="7867748" cy="353694"/>
      </dsp:txXfrm>
    </dsp:sp>
    <dsp:sp modelId="{59853D9F-6E65-4D0C-912B-06A923A027B0}">
      <dsp:nvSpPr>
        <dsp:cNvPr id="0" name=""/>
        <dsp:cNvSpPr/>
      </dsp:nvSpPr>
      <dsp:spPr>
        <a:xfrm>
          <a:off x="446425" y="809604"/>
          <a:ext cx="176883" cy="3152998"/>
        </a:xfrm>
        <a:custGeom>
          <a:avLst/>
          <a:gdLst/>
          <a:ahLst/>
          <a:cxnLst/>
          <a:rect l="0" t="0" r="0" b="0"/>
          <a:pathLst>
            <a:path>
              <a:moveTo>
                <a:pt x="0" y="0"/>
              </a:moveTo>
              <a:lnTo>
                <a:pt x="0" y="3152998"/>
              </a:lnTo>
              <a:lnTo>
                <a:pt x="176883" y="315299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CBE355-2EC7-47CC-B5B3-365FDDE755EE}">
      <dsp:nvSpPr>
        <dsp:cNvPr id="0" name=""/>
        <dsp:cNvSpPr/>
      </dsp:nvSpPr>
      <dsp:spPr>
        <a:xfrm>
          <a:off x="623308" y="3774751"/>
          <a:ext cx="7889756" cy="375702"/>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S" sz="1600" kern="1200" dirty="0" smtClean="0"/>
            <a:t>Programación del PLC </a:t>
          </a:r>
          <a:endParaRPr lang="es-ES" sz="1600" kern="1200" dirty="0"/>
        </a:p>
      </dsp:txBody>
      <dsp:txXfrm>
        <a:off x="634312" y="3785755"/>
        <a:ext cx="7867748" cy="353694"/>
      </dsp:txXfrm>
    </dsp:sp>
    <dsp:sp modelId="{CF5CF60D-F054-4328-AA5F-83B5A2357A00}">
      <dsp:nvSpPr>
        <dsp:cNvPr id="0" name=""/>
        <dsp:cNvSpPr/>
      </dsp:nvSpPr>
      <dsp:spPr>
        <a:xfrm>
          <a:off x="446425" y="809604"/>
          <a:ext cx="187910" cy="3700816"/>
        </a:xfrm>
        <a:custGeom>
          <a:avLst/>
          <a:gdLst/>
          <a:ahLst/>
          <a:cxnLst/>
          <a:rect l="0" t="0" r="0" b="0"/>
          <a:pathLst>
            <a:path>
              <a:moveTo>
                <a:pt x="0" y="0"/>
              </a:moveTo>
              <a:lnTo>
                <a:pt x="0" y="3700816"/>
              </a:lnTo>
              <a:lnTo>
                <a:pt x="187910" y="370081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DBB612-8417-4975-9D17-5A5417B72490}">
      <dsp:nvSpPr>
        <dsp:cNvPr id="0" name=""/>
        <dsp:cNvSpPr/>
      </dsp:nvSpPr>
      <dsp:spPr>
        <a:xfrm>
          <a:off x="634335" y="4322570"/>
          <a:ext cx="7889756" cy="375702"/>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S" sz="1600" kern="1200" dirty="0" smtClean="0"/>
            <a:t>Desarrollo de la interfaz HMI</a:t>
          </a:r>
          <a:endParaRPr lang="es-ES" sz="1600" kern="1200" dirty="0"/>
        </a:p>
      </dsp:txBody>
      <dsp:txXfrm>
        <a:off x="645339" y="4333574"/>
        <a:ext cx="7867748" cy="35369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91573" y="456586"/>
          <a:ext cx="3548518" cy="49010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noProof="0" dirty="0" smtClean="0"/>
            <a:t>Comunicación Remota</a:t>
          </a:r>
          <a:endParaRPr lang="es-EC" sz="2000" kern="1200" noProof="0" dirty="0"/>
        </a:p>
      </dsp:txBody>
      <dsp:txXfrm>
        <a:off x="105928" y="470941"/>
        <a:ext cx="3519808" cy="461399"/>
      </dsp:txXfrm>
    </dsp:sp>
    <dsp:sp modelId="{6453487C-0FAF-4B32-BD10-ECD1ABD7E947}">
      <dsp:nvSpPr>
        <dsp:cNvPr id="0" name=""/>
        <dsp:cNvSpPr/>
      </dsp:nvSpPr>
      <dsp:spPr>
        <a:xfrm>
          <a:off x="446425" y="946695"/>
          <a:ext cx="176883" cy="507773"/>
        </a:xfrm>
        <a:custGeom>
          <a:avLst/>
          <a:gdLst/>
          <a:ahLst/>
          <a:cxnLst/>
          <a:rect l="0" t="0" r="0" b="0"/>
          <a:pathLst>
            <a:path>
              <a:moveTo>
                <a:pt x="0" y="0"/>
              </a:moveTo>
              <a:lnTo>
                <a:pt x="0" y="507773"/>
              </a:lnTo>
              <a:lnTo>
                <a:pt x="176883" y="50777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623308" y="1266617"/>
          <a:ext cx="7889756" cy="375702"/>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S" sz="1600" kern="1200" dirty="0" smtClean="0"/>
            <a:t>Vía Industrial Ethernet</a:t>
          </a:r>
          <a:endParaRPr lang="es-ES" sz="1600" kern="1200" dirty="0"/>
        </a:p>
      </dsp:txBody>
      <dsp:txXfrm>
        <a:off x="634312" y="1277621"/>
        <a:ext cx="7867748" cy="353694"/>
      </dsp:txXfrm>
    </dsp:sp>
    <dsp:sp modelId="{B671F1FF-E673-4F3F-83D5-DAFF3F7F3679}">
      <dsp:nvSpPr>
        <dsp:cNvPr id="0" name=""/>
        <dsp:cNvSpPr/>
      </dsp:nvSpPr>
      <dsp:spPr>
        <a:xfrm>
          <a:off x="446425" y="946695"/>
          <a:ext cx="176883" cy="977329"/>
        </a:xfrm>
        <a:custGeom>
          <a:avLst/>
          <a:gdLst/>
          <a:ahLst/>
          <a:cxnLst/>
          <a:rect l="0" t="0" r="0" b="0"/>
          <a:pathLst>
            <a:path>
              <a:moveTo>
                <a:pt x="0" y="0"/>
              </a:moveTo>
              <a:lnTo>
                <a:pt x="0" y="977329"/>
              </a:lnTo>
              <a:lnTo>
                <a:pt x="176883" y="97732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59AF2C-3912-4CC4-94F9-6073A850049F}">
      <dsp:nvSpPr>
        <dsp:cNvPr id="0" name=""/>
        <dsp:cNvSpPr/>
      </dsp:nvSpPr>
      <dsp:spPr>
        <a:xfrm>
          <a:off x="623308" y="1736173"/>
          <a:ext cx="7889756" cy="375702"/>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S" sz="1600" kern="1200" dirty="0" smtClean="0"/>
            <a:t>Módulos CP343-1 Lean</a:t>
          </a:r>
          <a:endParaRPr lang="es-ES" sz="1600" kern="1200" dirty="0"/>
        </a:p>
      </dsp:txBody>
      <dsp:txXfrm>
        <a:off x="634312" y="1747177"/>
        <a:ext cx="7867748" cy="35369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91573" y="274338"/>
          <a:ext cx="3548518" cy="49010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noProof="0" dirty="0" smtClean="0"/>
            <a:t>Programación del PLC</a:t>
          </a:r>
          <a:endParaRPr lang="es-EC" sz="2000" kern="1200" noProof="0" dirty="0"/>
        </a:p>
      </dsp:txBody>
      <dsp:txXfrm>
        <a:off x="105928" y="288693"/>
        <a:ext cx="3519808" cy="461399"/>
      </dsp:txXfrm>
    </dsp:sp>
    <dsp:sp modelId="{6453487C-0FAF-4B32-BD10-ECD1ABD7E947}">
      <dsp:nvSpPr>
        <dsp:cNvPr id="0" name=""/>
        <dsp:cNvSpPr/>
      </dsp:nvSpPr>
      <dsp:spPr>
        <a:xfrm>
          <a:off x="446425" y="764447"/>
          <a:ext cx="176883" cy="647598"/>
        </a:xfrm>
        <a:custGeom>
          <a:avLst/>
          <a:gdLst/>
          <a:ahLst/>
          <a:cxnLst/>
          <a:rect l="0" t="0" r="0" b="0"/>
          <a:pathLst>
            <a:path>
              <a:moveTo>
                <a:pt x="0" y="0"/>
              </a:moveTo>
              <a:lnTo>
                <a:pt x="0" y="647598"/>
              </a:lnTo>
              <a:lnTo>
                <a:pt x="176883" y="64759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623308" y="1084370"/>
          <a:ext cx="7889756" cy="655353"/>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S" sz="1600" kern="1200" dirty="0" smtClean="0"/>
            <a:t>Se realizó el programa del PLC , estableciendo 5 velocidades para los dos tipos de motores de esta área, además de permitir controlar el arranque y paro de los mismos.</a:t>
          </a:r>
          <a:endParaRPr lang="es-ES" sz="1600" kern="1200" dirty="0"/>
        </a:p>
      </dsp:txBody>
      <dsp:txXfrm>
        <a:off x="642503" y="1103565"/>
        <a:ext cx="7851366" cy="61696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93496" y="773673"/>
          <a:ext cx="3691337" cy="47547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noProof="0" dirty="0" smtClean="0"/>
            <a:t>Actividades Realizadas</a:t>
          </a:r>
          <a:endParaRPr lang="es-EC" sz="2000" kern="1200" noProof="0" dirty="0"/>
        </a:p>
      </dsp:txBody>
      <dsp:txXfrm>
        <a:off x="107422" y="787599"/>
        <a:ext cx="3663485" cy="447619"/>
      </dsp:txXfrm>
    </dsp:sp>
    <dsp:sp modelId="{2A81AC24-19E8-4B05-BE18-7F7DC22883F5}">
      <dsp:nvSpPr>
        <dsp:cNvPr id="0" name=""/>
        <dsp:cNvSpPr/>
      </dsp:nvSpPr>
      <dsp:spPr>
        <a:xfrm>
          <a:off x="462630" y="1249145"/>
          <a:ext cx="187946" cy="537170"/>
        </a:xfrm>
        <a:custGeom>
          <a:avLst/>
          <a:gdLst/>
          <a:ahLst/>
          <a:cxnLst/>
          <a:rect l="0" t="0" r="0" b="0"/>
          <a:pathLst>
            <a:path>
              <a:moveTo>
                <a:pt x="0" y="0"/>
              </a:moveTo>
              <a:lnTo>
                <a:pt x="0" y="537170"/>
              </a:lnTo>
              <a:lnTo>
                <a:pt x="187946" y="53717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650577" y="1505446"/>
          <a:ext cx="7864268" cy="56173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S" sz="2000" kern="1200" dirty="0" smtClean="0"/>
            <a:t>Revisión de estado de las conexiones de los equipos con el PLC</a:t>
          </a:r>
          <a:endParaRPr lang="es-ES" sz="2000" kern="1200" dirty="0"/>
        </a:p>
      </dsp:txBody>
      <dsp:txXfrm>
        <a:off x="667030" y="1521899"/>
        <a:ext cx="7831362" cy="528830"/>
      </dsp:txXfrm>
    </dsp:sp>
    <dsp:sp modelId="{9C115EDF-0207-4135-9B2C-69698FD780AF}">
      <dsp:nvSpPr>
        <dsp:cNvPr id="0" name=""/>
        <dsp:cNvSpPr/>
      </dsp:nvSpPr>
      <dsp:spPr>
        <a:xfrm>
          <a:off x="462630" y="1249145"/>
          <a:ext cx="187946" cy="1275491"/>
        </a:xfrm>
        <a:custGeom>
          <a:avLst/>
          <a:gdLst/>
          <a:ahLst/>
          <a:cxnLst/>
          <a:rect l="0" t="0" r="0" b="0"/>
          <a:pathLst>
            <a:path>
              <a:moveTo>
                <a:pt x="0" y="0"/>
              </a:moveTo>
              <a:lnTo>
                <a:pt x="0" y="1275491"/>
              </a:lnTo>
              <a:lnTo>
                <a:pt x="187946" y="127549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73A976-33FD-4436-AC02-2808A32A8650}">
      <dsp:nvSpPr>
        <dsp:cNvPr id="0" name=""/>
        <dsp:cNvSpPr/>
      </dsp:nvSpPr>
      <dsp:spPr>
        <a:xfrm>
          <a:off x="650577" y="2243768"/>
          <a:ext cx="7864268" cy="56173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S" sz="2000" kern="1200" dirty="0" smtClean="0"/>
            <a:t>Corrección de errores en el programa de control.</a:t>
          </a:r>
          <a:endParaRPr lang="es-ES" sz="2000" kern="1200" dirty="0"/>
        </a:p>
      </dsp:txBody>
      <dsp:txXfrm>
        <a:off x="667030" y="2260221"/>
        <a:ext cx="7831362" cy="528830"/>
      </dsp:txXfrm>
    </dsp:sp>
    <dsp:sp modelId="{5703A906-2DA2-44E2-B66B-FA770C654946}">
      <dsp:nvSpPr>
        <dsp:cNvPr id="0" name=""/>
        <dsp:cNvSpPr/>
      </dsp:nvSpPr>
      <dsp:spPr>
        <a:xfrm>
          <a:off x="462630" y="1249145"/>
          <a:ext cx="184002" cy="2018721"/>
        </a:xfrm>
        <a:custGeom>
          <a:avLst/>
          <a:gdLst/>
          <a:ahLst/>
          <a:cxnLst/>
          <a:rect l="0" t="0" r="0" b="0"/>
          <a:pathLst>
            <a:path>
              <a:moveTo>
                <a:pt x="0" y="0"/>
              </a:moveTo>
              <a:lnTo>
                <a:pt x="0" y="2018721"/>
              </a:lnTo>
              <a:lnTo>
                <a:pt x="184002" y="201872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C17BBD-A79E-4581-AA81-7FA4EC6CC1EC}">
      <dsp:nvSpPr>
        <dsp:cNvPr id="0" name=""/>
        <dsp:cNvSpPr/>
      </dsp:nvSpPr>
      <dsp:spPr>
        <a:xfrm>
          <a:off x="646632" y="2986998"/>
          <a:ext cx="7864268" cy="56173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S" sz="2000" kern="1200" dirty="0" smtClean="0"/>
            <a:t>Comunicación remota</a:t>
          </a:r>
          <a:endParaRPr lang="es-ES" sz="2000" kern="1200" dirty="0"/>
        </a:p>
      </dsp:txBody>
      <dsp:txXfrm>
        <a:off x="663085" y="3003451"/>
        <a:ext cx="7831362" cy="528830"/>
      </dsp:txXfrm>
    </dsp:sp>
    <dsp:sp modelId="{CF5CF60D-F054-4328-AA5F-83B5A2357A00}">
      <dsp:nvSpPr>
        <dsp:cNvPr id="0" name=""/>
        <dsp:cNvSpPr/>
      </dsp:nvSpPr>
      <dsp:spPr>
        <a:xfrm>
          <a:off x="462630" y="1249145"/>
          <a:ext cx="195473" cy="2745734"/>
        </a:xfrm>
        <a:custGeom>
          <a:avLst/>
          <a:gdLst/>
          <a:ahLst/>
          <a:cxnLst/>
          <a:rect l="0" t="0" r="0" b="0"/>
          <a:pathLst>
            <a:path>
              <a:moveTo>
                <a:pt x="0" y="0"/>
              </a:moveTo>
              <a:lnTo>
                <a:pt x="0" y="2745734"/>
              </a:lnTo>
              <a:lnTo>
                <a:pt x="195473" y="2745734"/>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DBB612-8417-4975-9D17-5A5417B72490}">
      <dsp:nvSpPr>
        <dsp:cNvPr id="0" name=""/>
        <dsp:cNvSpPr/>
      </dsp:nvSpPr>
      <dsp:spPr>
        <a:xfrm>
          <a:off x="658103" y="3714011"/>
          <a:ext cx="7864268" cy="56173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S" sz="2000" kern="1200" dirty="0" smtClean="0"/>
            <a:t>Desarrollo de la interfaz HMI</a:t>
          </a:r>
          <a:endParaRPr lang="es-ES" sz="2000" kern="1200" dirty="0"/>
        </a:p>
      </dsp:txBody>
      <dsp:txXfrm>
        <a:off x="674556" y="3730464"/>
        <a:ext cx="7831362" cy="52883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91573" y="456586"/>
          <a:ext cx="3548518" cy="49010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noProof="0" dirty="0" smtClean="0"/>
            <a:t>Comunicación Remota</a:t>
          </a:r>
          <a:endParaRPr lang="es-EC" sz="2000" kern="1200" noProof="0" dirty="0"/>
        </a:p>
      </dsp:txBody>
      <dsp:txXfrm>
        <a:off x="105928" y="470941"/>
        <a:ext cx="3519808" cy="461399"/>
      </dsp:txXfrm>
    </dsp:sp>
    <dsp:sp modelId="{6453487C-0FAF-4B32-BD10-ECD1ABD7E947}">
      <dsp:nvSpPr>
        <dsp:cNvPr id="0" name=""/>
        <dsp:cNvSpPr/>
      </dsp:nvSpPr>
      <dsp:spPr>
        <a:xfrm>
          <a:off x="446425" y="946695"/>
          <a:ext cx="176883" cy="507773"/>
        </a:xfrm>
        <a:custGeom>
          <a:avLst/>
          <a:gdLst/>
          <a:ahLst/>
          <a:cxnLst/>
          <a:rect l="0" t="0" r="0" b="0"/>
          <a:pathLst>
            <a:path>
              <a:moveTo>
                <a:pt x="0" y="0"/>
              </a:moveTo>
              <a:lnTo>
                <a:pt x="0" y="507773"/>
              </a:lnTo>
              <a:lnTo>
                <a:pt x="176883" y="50777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623308" y="1266617"/>
          <a:ext cx="7889756" cy="375702"/>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S" sz="1600" kern="1200" dirty="0" smtClean="0"/>
            <a:t>Vía Industrial Ethernet</a:t>
          </a:r>
          <a:endParaRPr lang="es-ES" sz="1600" kern="1200" dirty="0"/>
        </a:p>
      </dsp:txBody>
      <dsp:txXfrm>
        <a:off x="634312" y="1277621"/>
        <a:ext cx="7867748" cy="353694"/>
      </dsp:txXfrm>
    </dsp:sp>
    <dsp:sp modelId="{B671F1FF-E673-4F3F-83D5-DAFF3F7F3679}">
      <dsp:nvSpPr>
        <dsp:cNvPr id="0" name=""/>
        <dsp:cNvSpPr/>
      </dsp:nvSpPr>
      <dsp:spPr>
        <a:xfrm>
          <a:off x="446425" y="946695"/>
          <a:ext cx="176883" cy="977329"/>
        </a:xfrm>
        <a:custGeom>
          <a:avLst/>
          <a:gdLst/>
          <a:ahLst/>
          <a:cxnLst/>
          <a:rect l="0" t="0" r="0" b="0"/>
          <a:pathLst>
            <a:path>
              <a:moveTo>
                <a:pt x="0" y="0"/>
              </a:moveTo>
              <a:lnTo>
                <a:pt x="0" y="977329"/>
              </a:lnTo>
              <a:lnTo>
                <a:pt x="176883" y="97732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59AF2C-3912-4CC4-94F9-6073A850049F}">
      <dsp:nvSpPr>
        <dsp:cNvPr id="0" name=""/>
        <dsp:cNvSpPr/>
      </dsp:nvSpPr>
      <dsp:spPr>
        <a:xfrm>
          <a:off x="623308" y="1736173"/>
          <a:ext cx="7889756" cy="375702"/>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S" sz="1600" kern="1200" dirty="0" smtClean="0"/>
            <a:t>Módulos CP-243-1 Lean</a:t>
          </a:r>
          <a:endParaRPr lang="es-ES" sz="1600" kern="1200" dirty="0"/>
        </a:p>
      </dsp:txBody>
      <dsp:txXfrm>
        <a:off x="634312" y="1747177"/>
        <a:ext cx="7867748" cy="35369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93496" y="638858"/>
          <a:ext cx="3691337" cy="47547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noProof="0" dirty="0" smtClean="0"/>
            <a:t>Actividades Realizadas</a:t>
          </a:r>
          <a:endParaRPr lang="es-EC" sz="2000" kern="1200" noProof="0" dirty="0"/>
        </a:p>
      </dsp:txBody>
      <dsp:txXfrm>
        <a:off x="107422" y="652784"/>
        <a:ext cx="3663485" cy="447619"/>
      </dsp:txXfrm>
    </dsp:sp>
    <dsp:sp modelId="{2A81AC24-19E8-4B05-BE18-7F7DC22883F5}">
      <dsp:nvSpPr>
        <dsp:cNvPr id="0" name=""/>
        <dsp:cNvSpPr/>
      </dsp:nvSpPr>
      <dsp:spPr>
        <a:xfrm>
          <a:off x="462630" y="1114329"/>
          <a:ext cx="187946" cy="490301"/>
        </a:xfrm>
        <a:custGeom>
          <a:avLst/>
          <a:gdLst/>
          <a:ahLst/>
          <a:cxnLst/>
          <a:rect l="0" t="0" r="0" b="0"/>
          <a:pathLst>
            <a:path>
              <a:moveTo>
                <a:pt x="0" y="0"/>
              </a:moveTo>
              <a:lnTo>
                <a:pt x="0" y="490301"/>
              </a:lnTo>
              <a:lnTo>
                <a:pt x="187946" y="49030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650577" y="1370631"/>
          <a:ext cx="7864268" cy="46799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S" sz="2000" kern="1200" dirty="0" smtClean="0"/>
            <a:t>Revisión de estado de las conexiones de los equipos con el PLC</a:t>
          </a:r>
          <a:endParaRPr lang="es-ES" sz="2000" kern="1200" dirty="0"/>
        </a:p>
      </dsp:txBody>
      <dsp:txXfrm>
        <a:off x="664284" y="1384338"/>
        <a:ext cx="7836854" cy="440584"/>
      </dsp:txXfrm>
    </dsp:sp>
    <dsp:sp modelId="{7FD5DE0C-9AB5-47DC-93AA-3EA6512342A0}">
      <dsp:nvSpPr>
        <dsp:cNvPr id="0" name=""/>
        <dsp:cNvSpPr/>
      </dsp:nvSpPr>
      <dsp:spPr>
        <a:xfrm>
          <a:off x="462630" y="1114329"/>
          <a:ext cx="187946" cy="1134884"/>
        </a:xfrm>
        <a:custGeom>
          <a:avLst/>
          <a:gdLst/>
          <a:ahLst/>
          <a:cxnLst/>
          <a:rect l="0" t="0" r="0" b="0"/>
          <a:pathLst>
            <a:path>
              <a:moveTo>
                <a:pt x="0" y="0"/>
              </a:moveTo>
              <a:lnTo>
                <a:pt x="0" y="1134884"/>
              </a:lnTo>
              <a:lnTo>
                <a:pt x="187946" y="1134884"/>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F2D44F-3BED-4307-841F-0F996E56CD1A}">
      <dsp:nvSpPr>
        <dsp:cNvPr id="0" name=""/>
        <dsp:cNvSpPr/>
      </dsp:nvSpPr>
      <dsp:spPr>
        <a:xfrm>
          <a:off x="650577" y="2015214"/>
          <a:ext cx="7864268" cy="46799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S" sz="2000" kern="1200" dirty="0" smtClean="0"/>
            <a:t>Calibración de los sensores de nivel.</a:t>
          </a:r>
          <a:endParaRPr lang="es-ES" sz="2000" kern="1200" dirty="0"/>
        </a:p>
      </dsp:txBody>
      <dsp:txXfrm>
        <a:off x="664284" y="2028921"/>
        <a:ext cx="7836854" cy="440584"/>
      </dsp:txXfrm>
    </dsp:sp>
    <dsp:sp modelId="{9C115EDF-0207-4135-9B2C-69698FD780AF}">
      <dsp:nvSpPr>
        <dsp:cNvPr id="0" name=""/>
        <dsp:cNvSpPr/>
      </dsp:nvSpPr>
      <dsp:spPr>
        <a:xfrm>
          <a:off x="462630" y="1114329"/>
          <a:ext cx="187946" cy="1779467"/>
        </a:xfrm>
        <a:custGeom>
          <a:avLst/>
          <a:gdLst/>
          <a:ahLst/>
          <a:cxnLst/>
          <a:rect l="0" t="0" r="0" b="0"/>
          <a:pathLst>
            <a:path>
              <a:moveTo>
                <a:pt x="0" y="0"/>
              </a:moveTo>
              <a:lnTo>
                <a:pt x="0" y="1779467"/>
              </a:lnTo>
              <a:lnTo>
                <a:pt x="187946" y="177946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73A976-33FD-4436-AC02-2808A32A8650}">
      <dsp:nvSpPr>
        <dsp:cNvPr id="0" name=""/>
        <dsp:cNvSpPr/>
      </dsp:nvSpPr>
      <dsp:spPr>
        <a:xfrm>
          <a:off x="650577" y="2659797"/>
          <a:ext cx="7864268" cy="46799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S" sz="2000" kern="1200" dirty="0" smtClean="0"/>
            <a:t>Corrección de errores en el programa de control.</a:t>
          </a:r>
          <a:endParaRPr lang="es-ES" sz="2000" kern="1200" dirty="0"/>
        </a:p>
      </dsp:txBody>
      <dsp:txXfrm>
        <a:off x="664284" y="2673504"/>
        <a:ext cx="7836854" cy="440584"/>
      </dsp:txXfrm>
    </dsp:sp>
    <dsp:sp modelId="{5703A906-2DA2-44E2-B66B-FA770C654946}">
      <dsp:nvSpPr>
        <dsp:cNvPr id="0" name=""/>
        <dsp:cNvSpPr/>
      </dsp:nvSpPr>
      <dsp:spPr>
        <a:xfrm>
          <a:off x="462630" y="1114329"/>
          <a:ext cx="184002" cy="2428959"/>
        </a:xfrm>
        <a:custGeom>
          <a:avLst/>
          <a:gdLst/>
          <a:ahLst/>
          <a:cxnLst/>
          <a:rect l="0" t="0" r="0" b="0"/>
          <a:pathLst>
            <a:path>
              <a:moveTo>
                <a:pt x="0" y="0"/>
              </a:moveTo>
              <a:lnTo>
                <a:pt x="0" y="2428959"/>
              </a:lnTo>
              <a:lnTo>
                <a:pt x="184002" y="242895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C17BBD-A79E-4581-AA81-7FA4EC6CC1EC}">
      <dsp:nvSpPr>
        <dsp:cNvPr id="0" name=""/>
        <dsp:cNvSpPr/>
      </dsp:nvSpPr>
      <dsp:spPr>
        <a:xfrm>
          <a:off x="646632" y="3309290"/>
          <a:ext cx="7864268" cy="46799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S" sz="2000" kern="1200" dirty="0" smtClean="0"/>
            <a:t>Comunicación remota</a:t>
          </a:r>
          <a:endParaRPr lang="es-ES" sz="2000" kern="1200" dirty="0"/>
        </a:p>
      </dsp:txBody>
      <dsp:txXfrm>
        <a:off x="660339" y="3322997"/>
        <a:ext cx="7836854" cy="440584"/>
      </dsp:txXfrm>
    </dsp:sp>
    <dsp:sp modelId="{CF5CF60D-F054-4328-AA5F-83B5A2357A00}">
      <dsp:nvSpPr>
        <dsp:cNvPr id="0" name=""/>
        <dsp:cNvSpPr/>
      </dsp:nvSpPr>
      <dsp:spPr>
        <a:xfrm>
          <a:off x="462630" y="1114329"/>
          <a:ext cx="195473" cy="3062234"/>
        </a:xfrm>
        <a:custGeom>
          <a:avLst/>
          <a:gdLst/>
          <a:ahLst/>
          <a:cxnLst/>
          <a:rect l="0" t="0" r="0" b="0"/>
          <a:pathLst>
            <a:path>
              <a:moveTo>
                <a:pt x="0" y="0"/>
              </a:moveTo>
              <a:lnTo>
                <a:pt x="0" y="3062234"/>
              </a:lnTo>
              <a:lnTo>
                <a:pt x="195473" y="3062234"/>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DBB612-8417-4975-9D17-5A5417B72490}">
      <dsp:nvSpPr>
        <dsp:cNvPr id="0" name=""/>
        <dsp:cNvSpPr/>
      </dsp:nvSpPr>
      <dsp:spPr>
        <a:xfrm>
          <a:off x="658103" y="3942564"/>
          <a:ext cx="7864268" cy="46799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S" sz="2000" kern="1200" dirty="0" smtClean="0"/>
            <a:t>Desarrollo de la interfaz HMI</a:t>
          </a:r>
          <a:endParaRPr lang="es-ES" sz="2000" kern="1200" dirty="0"/>
        </a:p>
      </dsp:txBody>
      <dsp:txXfrm>
        <a:off x="671810" y="3956271"/>
        <a:ext cx="7836854" cy="44058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84979" y="242636"/>
          <a:ext cx="4271544" cy="48176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noProof="0" dirty="0" smtClean="0"/>
            <a:t>Calibración de los sensores de nivel</a:t>
          </a:r>
          <a:endParaRPr lang="es-EC" sz="2000" kern="1200" noProof="0" dirty="0"/>
        </a:p>
      </dsp:txBody>
      <dsp:txXfrm>
        <a:off x="99089" y="256746"/>
        <a:ext cx="4243324" cy="453543"/>
      </dsp:txXfrm>
    </dsp:sp>
    <dsp:sp modelId="{6453487C-0FAF-4B32-BD10-ECD1ABD7E947}">
      <dsp:nvSpPr>
        <dsp:cNvPr id="0" name=""/>
        <dsp:cNvSpPr/>
      </dsp:nvSpPr>
      <dsp:spPr>
        <a:xfrm>
          <a:off x="512133" y="724399"/>
          <a:ext cx="252216" cy="595136"/>
        </a:xfrm>
        <a:custGeom>
          <a:avLst/>
          <a:gdLst/>
          <a:ahLst/>
          <a:cxnLst/>
          <a:rect l="0" t="0" r="0" b="0"/>
          <a:pathLst>
            <a:path>
              <a:moveTo>
                <a:pt x="0" y="0"/>
              </a:moveTo>
              <a:lnTo>
                <a:pt x="0" y="595136"/>
              </a:lnTo>
              <a:lnTo>
                <a:pt x="252216" y="59513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764350" y="1038874"/>
          <a:ext cx="7755410" cy="561323"/>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S" sz="2000" kern="1200" dirty="0" smtClean="0"/>
            <a:t>Mediante el dispositivo de nivel  Vantage 2220</a:t>
          </a:r>
          <a:endParaRPr lang="es-ES" sz="2000" kern="1200" dirty="0"/>
        </a:p>
      </dsp:txBody>
      <dsp:txXfrm>
        <a:off x="780791" y="1055315"/>
        <a:ext cx="7722528" cy="5284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124144"/>
          <a:ext cx="7696198" cy="62851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s-EC" sz="3500" kern="1200" noProof="0" dirty="0" smtClean="0"/>
            <a:t>Introducción</a:t>
          </a:r>
          <a:endParaRPr lang="es-EC" sz="3500" kern="1200" noProof="0" dirty="0"/>
        </a:p>
      </dsp:txBody>
      <dsp:txXfrm>
        <a:off x="18408" y="2142552"/>
        <a:ext cx="7659382" cy="59169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91573" y="456586"/>
          <a:ext cx="3548518" cy="49010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noProof="0" dirty="0" smtClean="0"/>
            <a:t>Comunicación Remota</a:t>
          </a:r>
          <a:endParaRPr lang="es-EC" sz="2000" kern="1200" noProof="0" dirty="0"/>
        </a:p>
      </dsp:txBody>
      <dsp:txXfrm>
        <a:off x="105928" y="470941"/>
        <a:ext cx="3519808" cy="461399"/>
      </dsp:txXfrm>
    </dsp:sp>
    <dsp:sp modelId="{6453487C-0FAF-4B32-BD10-ECD1ABD7E947}">
      <dsp:nvSpPr>
        <dsp:cNvPr id="0" name=""/>
        <dsp:cNvSpPr/>
      </dsp:nvSpPr>
      <dsp:spPr>
        <a:xfrm>
          <a:off x="446425" y="946695"/>
          <a:ext cx="176883" cy="507773"/>
        </a:xfrm>
        <a:custGeom>
          <a:avLst/>
          <a:gdLst/>
          <a:ahLst/>
          <a:cxnLst/>
          <a:rect l="0" t="0" r="0" b="0"/>
          <a:pathLst>
            <a:path>
              <a:moveTo>
                <a:pt x="0" y="0"/>
              </a:moveTo>
              <a:lnTo>
                <a:pt x="0" y="507773"/>
              </a:lnTo>
              <a:lnTo>
                <a:pt x="176883" y="50777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623308" y="1266617"/>
          <a:ext cx="7889756" cy="375702"/>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S" sz="1600" kern="1200" dirty="0" smtClean="0"/>
            <a:t>Vía Industrial Ethernet</a:t>
          </a:r>
          <a:endParaRPr lang="es-ES" sz="1600" kern="1200" dirty="0"/>
        </a:p>
      </dsp:txBody>
      <dsp:txXfrm>
        <a:off x="634312" y="1277621"/>
        <a:ext cx="7867748" cy="353694"/>
      </dsp:txXfrm>
    </dsp:sp>
    <dsp:sp modelId="{B671F1FF-E673-4F3F-83D5-DAFF3F7F3679}">
      <dsp:nvSpPr>
        <dsp:cNvPr id="0" name=""/>
        <dsp:cNvSpPr/>
      </dsp:nvSpPr>
      <dsp:spPr>
        <a:xfrm>
          <a:off x="446425" y="946695"/>
          <a:ext cx="176883" cy="977329"/>
        </a:xfrm>
        <a:custGeom>
          <a:avLst/>
          <a:gdLst/>
          <a:ahLst/>
          <a:cxnLst/>
          <a:rect l="0" t="0" r="0" b="0"/>
          <a:pathLst>
            <a:path>
              <a:moveTo>
                <a:pt x="0" y="0"/>
              </a:moveTo>
              <a:lnTo>
                <a:pt x="0" y="977329"/>
              </a:lnTo>
              <a:lnTo>
                <a:pt x="176883" y="97732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59AF2C-3912-4CC4-94F9-6073A850049F}">
      <dsp:nvSpPr>
        <dsp:cNvPr id="0" name=""/>
        <dsp:cNvSpPr/>
      </dsp:nvSpPr>
      <dsp:spPr>
        <a:xfrm>
          <a:off x="623308" y="1736173"/>
          <a:ext cx="7889756" cy="375702"/>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S" sz="1600" kern="1200" dirty="0" smtClean="0"/>
            <a:t>Conversor Serial - Ethernet</a:t>
          </a:r>
          <a:endParaRPr lang="es-ES" sz="1600" kern="1200" dirty="0"/>
        </a:p>
      </dsp:txBody>
      <dsp:txXfrm>
        <a:off x="634312" y="1747177"/>
        <a:ext cx="7867748" cy="35369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133603"/>
          <a:ext cx="7696198" cy="62851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kern="1200" noProof="0" dirty="0" smtClean="0"/>
            <a:t>HMI</a:t>
          </a:r>
          <a:endParaRPr lang="es-EC" sz="3500" kern="1200" noProof="0" dirty="0"/>
        </a:p>
      </dsp:txBody>
      <dsp:txXfrm>
        <a:off x="18408" y="2152011"/>
        <a:ext cx="7659382" cy="59169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133603"/>
          <a:ext cx="7696198" cy="62851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s-EC" sz="3500" kern="1200" noProof="0" dirty="0" smtClean="0"/>
            <a:t>Pruebas y Resultados</a:t>
          </a:r>
          <a:endParaRPr lang="es-EC" sz="3500" kern="1200" noProof="0" dirty="0"/>
        </a:p>
      </dsp:txBody>
      <dsp:txXfrm>
        <a:off x="18408" y="2152011"/>
        <a:ext cx="7659382" cy="59169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133603"/>
          <a:ext cx="7696198" cy="62851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s-EC" sz="3500" kern="1200" noProof="0" dirty="0" smtClean="0"/>
            <a:t>Conclusiones</a:t>
          </a:r>
          <a:endParaRPr lang="es-EC" sz="3500" kern="1200" noProof="0" dirty="0"/>
        </a:p>
      </dsp:txBody>
      <dsp:txXfrm>
        <a:off x="18408" y="2152011"/>
        <a:ext cx="7659382" cy="591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124144"/>
          <a:ext cx="7696198" cy="62851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s-EC" sz="3500" kern="1200" noProof="0" dirty="0" smtClean="0"/>
            <a:t>Objetivos</a:t>
          </a:r>
          <a:endParaRPr lang="es-EC" sz="3500" kern="1200" noProof="0" dirty="0"/>
        </a:p>
      </dsp:txBody>
      <dsp:txXfrm>
        <a:off x="18408" y="2142552"/>
        <a:ext cx="7659382" cy="5916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124144"/>
          <a:ext cx="7696198" cy="62851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s-EC" sz="3500" kern="1200" noProof="0" dirty="0" smtClean="0"/>
            <a:t>Planta de Tratamiento Puengasí</a:t>
          </a:r>
          <a:endParaRPr lang="es-EC" sz="3500" kern="1200" noProof="0" dirty="0"/>
        </a:p>
      </dsp:txBody>
      <dsp:txXfrm>
        <a:off x="18408" y="2142552"/>
        <a:ext cx="7659382" cy="5916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124144"/>
          <a:ext cx="7696198" cy="62851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kern="1200" noProof="0" dirty="0" smtClean="0"/>
            <a:t>Estado </a:t>
          </a:r>
          <a:r>
            <a:rPr lang="es-EC" sz="3500" kern="1200" noProof="0" dirty="0" smtClean="0"/>
            <a:t>Inicial</a:t>
          </a:r>
          <a:endParaRPr lang="es-EC" sz="3500" kern="1200" noProof="0" dirty="0"/>
        </a:p>
      </dsp:txBody>
      <dsp:txXfrm>
        <a:off x="18408" y="2142552"/>
        <a:ext cx="7659382" cy="5916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133603"/>
          <a:ext cx="7696198" cy="62851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kern="1200" noProof="0" dirty="0" smtClean="0"/>
            <a:t>Requerimientos</a:t>
          </a:r>
          <a:endParaRPr lang="es-EC" sz="3500" kern="1200" noProof="0" dirty="0"/>
        </a:p>
      </dsp:txBody>
      <dsp:txXfrm>
        <a:off x="18408" y="2152011"/>
        <a:ext cx="7659382" cy="5916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360635"/>
          <a:ext cx="7179200" cy="58628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C" sz="3300" kern="1200" noProof="0" dirty="0" smtClean="0"/>
            <a:t>Sulfato de Aluminio</a:t>
          </a:r>
          <a:endParaRPr lang="es-EC" sz="3300" kern="1200" noProof="0" dirty="0"/>
        </a:p>
      </dsp:txBody>
      <dsp:txXfrm>
        <a:off x="21170" y="377807"/>
        <a:ext cx="7144856" cy="551945"/>
      </dsp:txXfrm>
    </dsp:sp>
    <dsp:sp modelId="{583841C5-6D0F-4718-B99A-0E2E694FCB70}">
      <dsp:nvSpPr>
        <dsp:cNvPr id="0" name=""/>
        <dsp:cNvSpPr/>
      </dsp:nvSpPr>
      <dsp:spPr>
        <a:xfrm>
          <a:off x="721918" y="946925"/>
          <a:ext cx="717920" cy="439717"/>
        </a:xfrm>
        <a:custGeom>
          <a:avLst/>
          <a:gdLst/>
          <a:ahLst/>
          <a:cxnLst/>
          <a:rect l="0" t="0" r="0" b="0"/>
          <a:pathLst>
            <a:path>
              <a:moveTo>
                <a:pt x="0" y="0"/>
              </a:moveTo>
              <a:lnTo>
                <a:pt x="0" y="439717"/>
              </a:lnTo>
              <a:lnTo>
                <a:pt x="717920" y="43971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E0F9C8-49E5-49B5-BF21-8213E45C7458}">
      <dsp:nvSpPr>
        <dsp:cNvPr id="0" name=""/>
        <dsp:cNvSpPr/>
      </dsp:nvSpPr>
      <dsp:spPr>
        <a:xfrm>
          <a:off x="1439838" y="1093498"/>
          <a:ext cx="6895546" cy="586289"/>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Sensores</a:t>
          </a:r>
          <a:r>
            <a:rPr lang="es-ES" sz="2000" kern="1200" baseline="0" dirty="0" smtClean="0"/>
            <a:t> de nivel ultrasónicos</a:t>
          </a:r>
          <a:endParaRPr lang="es-ES" sz="2000" kern="1200" dirty="0"/>
        </a:p>
      </dsp:txBody>
      <dsp:txXfrm>
        <a:off x="1457010" y="1110670"/>
        <a:ext cx="6861202" cy="551945"/>
      </dsp:txXfrm>
    </dsp:sp>
    <dsp:sp modelId="{6453487C-0FAF-4B32-BD10-ECD1ABD7E947}">
      <dsp:nvSpPr>
        <dsp:cNvPr id="0" name=""/>
        <dsp:cNvSpPr/>
      </dsp:nvSpPr>
      <dsp:spPr>
        <a:xfrm>
          <a:off x="721918" y="946925"/>
          <a:ext cx="717920" cy="1160695"/>
        </a:xfrm>
        <a:custGeom>
          <a:avLst/>
          <a:gdLst/>
          <a:ahLst/>
          <a:cxnLst/>
          <a:rect l="0" t="0" r="0" b="0"/>
          <a:pathLst>
            <a:path>
              <a:moveTo>
                <a:pt x="0" y="0"/>
              </a:moveTo>
              <a:lnTo>
                <a:pt x="0" y="1160695"/>
              </a:lnTo>
              <a:lnTo>
                <a:pt x="717920" y="116069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39838" y="1826360"/>
          <a:ext cx="6938162" cy="562521"/>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Caudalímetros de agua cruda y dosificación</a:t>
          </a:r>
          <a:endParaRPr lang="es-ES" sz="2000" kern="1200" dirty="0"/>
        </a:p>
      </dsp:txBody>
      <dsp:txXfrm>
        <a:off x="1456314" y="1842836"/>
        <a:ext cx="6905210" cy="529569"/>
      </dsp:txXfrm>
    </dsp:sp>
    <dsp:sp modelId="{B43A4C8C-3344-48B6-B74A-1F18CC271D43}">
      <dsp:nvSpPr>
        <dsp:cNvPr id="0" name=""/>
        <dsp:cNvSpPr/>
      </dsp:nvSpPr>
      <dsp:spPr>
        <a:xfrm>
          <a:off x="721918" y="946925"/>
          <a:ext cx="717920" cy="1869789"/>
        </a:xfrm>
        <a:custGeom>
          <a:avLst/>
          <a:gdLst/>
          <a:ahLst/>
          <a:cxnLst/>
          <a:rect l="0" t="0" r="0" b="0"/>
          <a:pathLst>
            <a:path>
              <a:moveTo>
                <a:pt x="0" y="0"/>
              </a:moveTo>
              <a:lnTo>
                <a:pt x="0" y="1869789"/>
              </a:lnTo>
              <a:lnTo>
                <a:pt x="717920" y="186978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4DF1E2-BE8D-4455-8C15-336D859EDC7C}">
      <dsp:nvSpPr>
        <dsp:cNvPr id="0" name=""/>
        <dsp:cNvSpPr/>
      </dsp:nvSpPr>
      <dsp:spPr>
        <a:xfrm>
          <a:off x="1439838" y="2535454"/>
          <a:ext cx="6938162" cy="562521"/>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b="0" kern="1200" dirty="0" smtClean="0"/>
            <a:t>Enlace de comunicación con la sala de operadores</a:t>
          </a:r>
          <a:endParaRPr lang="es-ES" sz="2000" b="0" kern="1200" dirty="0"/>
        </a:p>
      </dsp:txBody>
      <dsp:txXfrm>
        <a:off x="1456314" y="2551930"/>
        <a:ext cx="6905210" cy="529569"/>
      </dsp:txXfrm>
    </dsp:sp>
    <dsp:sp modelId="{2A81AC24-19E8-4B05-BE18-7F7DC22883F5}">
      <dsp:nvSpPr>
        <dsp:cNvPr id="0" name=""/>
        <dsp:cNvSpPr/>
      </dsp:nvSpPr>
      <dsp:spPr>
        <a:xfrm>
          <a:off x="721918" y="946925"/>
          <a:ext cx="717920" cy="2578883"/>
        </a:xfrm>
        <a:custGeom>
          <a:avLst/>
          <a:gdLst/>
          <a:ahLst/>
          <a:cxnLst/>
          <a:rect l="0" t="0" r="0" b="0"/>
          <a:pathLst>
            <a:path>
              <a:moveTo>
                <a:pt x="0" y="0"/>
              </a:moveTo>
              <a:lnTo>
                <a:pt x="0" y="2578883"/>
              </a:lnTo>
              <a:lnTo>
                <a:pt x="717920" y="257888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39838" y="3244548"/>
          <a:ext cx="6938162" cy="562521"/>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Corrección de errores en programa de control</a:t>
          </a:r>
          <a:endParaRPr lang="es-ES" sz="2000" kern="1200" dirty="0"/>
        </a:p>
      </dsp:txBody>
      <dsp:txXfrm>
        <a:off x="1456314" y="3261024"/>
        <a:ext cx="6905210" cy="529569"/>
      </dsp:txXfrm>
    </dsp:sp>
    <dsp:sp modelId="{672A5E56-DE7C-423B-8AF4-B37E93A0E788}">
      <dsp:nvSpPr>
        <dsp:cNvPr id="0" name=""/>
        <dsp:cNvSpPr/>
      </dsp:nvSpPr>
      <dsp:spPr>
        <a:xfrm>
          <a:off x="721918" y="946925"/>
          <a:ext cx="717920" cy="3287977"/>
        </a:xfrm>
        <a:custGeom>
          <a:avLst/>
          <a:gdLst/>
          <a:ahLst/>
          <a:cxnLst/>
          <a:rect l="0" t="0" r="0" b="0"/>
          <a:pathLst>
            <a:path>
              <a:moveTo>
                <a:pt x="0" y="0"/>
              </a:moveTo>
              <a:lnTo>
                <a:pt x="0" y="3287977"/>
              </a:lnTo>
              <a:lnTo>
                <a:pt x="717920" y="328797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B512E-0A1F-4167-ADE0-87DA96AF7CDA}">
      <dsp:nvSpPr>
        <dsp:cNvPr id="0" name=""/>
        <dsp:cNvSpPr/>
      </dsp:nvSpPr>
      <dsp:spPr>
        <a:xfrm>
          <a:off x="1439838" y="3953642"/>
          <a:ext cx="6938162" cy="562521"/>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noProof="0" dirty="0" smtClean="0"/>
            <a:t>Diseño y desarrollo de interfaces HMI</a:t>
          </a:r>
          <a:endParaRPr lang="es-EC" sz="2000" kern="1200" noProof="0" dirty="0"/>
        </a:p>
      </dsp:txBody>
      <dsp:txXfrm>
        <a:off x="1456314" y="3970118"/>
        <a:ext cx="6905210" cy="5295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A59A0059-2925-4C41-9472-DA7896AE44C0}" type="datetimeFigureOut">
              <a:rPr lang="es-ES" smtClean="0"/>
              <a:t>18/01/2016</a:t>
            </a:fld>
            <a:endParaRPr lang="es-ES"/>
          </a:p>
        </p:txBody>
      </p:sp>
      <p:sp>
        <p:nvSpPr>
          <p:cNvPr id="4" name="3 Marcador de pie de página"/>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9CE90096-80A3-440E-9350-9E32FEFA4505}" type="slidenum">
              <a:rPr lang="es-ES" smtClean="0"/>
              <a:t>‹Nº›</a:t>
            </a:fld>
            <a:endParaRPr lang="es-ES"/>
          </a:p>
        </p:txBody>
      </p:sp>
    </p:spTree>
    <p:extLst>
      <p:ext uri="{BB962C8B-B14F-4D97-AF65-F5344CB8AC3E}">
        <p14:creationId xmlns:p14="http://schemas.microsoft.com/office/powerpoint/2010/main" val="104317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E0F86A1-04FC-41B3-8814-61C279CB4662}" type="datetimeFigureOut">
              <a:rPr lang="es-ES" smtClean="0"/>
              <a:t>18/01/2016</a:t>
            </a:fld>
            <a:endParaRPr lang="es-ES"/>
          </a:p>
        </p:txBody>
      </p:sp>
      <p:sp>
        <p:nvSpPr>
          <p:cNvPr id="4" name="3 Marcador de imagen de diapositiva"/>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03CB458-7C3A-45F9-8815-E28D4955E256}" type="slidenum">
              <a:rPr lang="es-ES" smtClean="0"/>
              <a:t>‹Nº›</a:t>
            </a:fld>
            <a:endParaRPr lang="es-ES"/>
          </a:p>
        </p:txBody>
      </p:sp>
    </p:spTree>
    <p:extLst>
      <p:ext uri="{BB962C8B-B14F-4D97-AF65-F5344CB8AC3E}">
        <p14:creationId xmlns:p14="http://schemas.microsoft.com/office/powerpoint/2010/main" val="3631936086"/>
      </p:ext>
    </p:extLst>
  </p:cSld>
  <p:clrMap bg1="lt1" tx1="dk1" bg2="lt2" tx2="dk2" accent1="accent1" accent2="accent2" accent3="accent3" accent4="accent4" accent5="accent5" accent6="accent6" hlink="hlink" folHlink="folHlink"/>
  <p:hf hdr="0" ftr="0" dt="0"/>
  <p:notesStyle>
    <a:lvl1pPr marL="0" algn="l" defTabSz="779252" rtl="0" eaLnBrk="1" latinLnBrk="0" hangingPunct="1">
      <a:defRPr sz="1000" kern="1200">
        <a:solidFill>
          <a:schemeClr val="tx1"/>
        </a:solidFill>
        <a:latin typeface="+mn-lt"/>
        <a:ea typeface="+mn-ea"/>
        <a:cs typeface="+mn-cs"/>
      </a:defRPr>
    </a:lvl1pPr>
    <a:lvl2pPr marL="389626" algn="l" defTabSz="779252" rtl="0" eaLnBrk="1" latinLnBrk="0" hangingPunct="1">
      <a:defRPr sz="1000" kern="1200">
        <a:solidFill>
          <a:schemeClr val="tx1"/>
        </a:solidFill>
        <a:latin typeface="+mn-lt"/>
        <a:ea typeface="+mn-ea"/>
        <a:cs typeface="+mn-cs"/>
      </a:defRPr>
    </a:lvl2pPr>
    <a:lvl3pPr marL="779252" algn="l" defTabSz="779252" rtl="0" eaLnBrk="1" latinLnBrk="0" hangingPunct="1">
      <a:defRPr sz="1000" kern="1200">
        <a:solidFill>
          <a:schemeClr val="tx1"/>
        </a:solidFill>
        <a:latin typeface="+mn-lt"/>
        <a:ea typeface="+mn-ea"/>
        <a:cs typeface="+mn-cs"/>
      </a:defRPr>
    </a:lvl3pPr>
    <a:lvl4pPr marL="1168878" algn="l" defTabSz="779252" rtl="0" eaLnBrk="1" latinLnBrk="0" hangingPunct="1">
      <a:defRPr sz="1000" kern="1200">
        <a:solidFill>
          <a:schemeClr val="tx1"/>
        </a:solidFill>
        <a:latin typeface="+mn-lt"/>
        <a:ea typeface="+mn-ea"/>
        <a:cs typeface="+mn-cs"/>
      </a:defRPr>
    </a:lvl4pPr>
    <a:lvl5pPr marL="1558503" algn="l" defTabSz="779252" rtl="0" eaLnBrk="1" latinLnBrk="0" hangingPunct="1">
      <a:defRPr sz="1000" kern="1200">
        <a:solidFill>
          <a:schemeClr val="tx1"/>
        </a:solidFill>
        <a:latin typeface="+mn-lt"/>
        <a:ea typeface="+mn-ea"/>
        <a:cs typeface="+mn-cs"/>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857500" y="514350"/>
            <a:ext cx="3429000" cy="2571750"/>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03CB458-7C3A-45F9-8815-E28D4955E256}" type="slidenum">
              <a:rPr lang="es-ES" smtClean="0"/>
              <a:t>1</a:t>
            </a:fld>
            <a:endParaRPr lang="es-ES" dirty="0"/>
          </a:p>
        </p:txBody>
      </p:sp>
    </p:spTree>
    <p:extLst>
      <p:ext uri="{BB962C8B-B14F-4D97-AF65-F5344CB8AC3E}">
        <p14:creationId xmlns:p14="http://schemas.microsoft.com/office/powerpoint/2010/main" val="3134802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idx="1"/>
          </p:nvPr>
        </p:nvSpPr>
        <p:spPr>
          <a:xfrm>
            <a:off x="457200" y="1600203"/>
            <a:ext cx="8229600" cy="4525963"/>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30"/>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9324521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594334894"/>
      </p:ext>
    </p:extLst>
  </p:cSld>
  <p:clrMapOvr>
    <a:masterClrMapping/>
  </p:clrMapOvr>
  <p:transition spd="med">
    <p:randomBar dir="vert"/>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5"/>
            <a:ext cx="7772400" cy="1362076"/>
          </a:xfrm>
        </p:spPr>
        <p:txBody>
          <a:bodyPr anchor="t"/>
          <a:lstStyle>
            <a:lvl1pPr algn="l">
              <a:defRPr sz="34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1700">
                <a:solidFill>
                  <a:schemeClr val="tx1">
                    <a:tint val="75000"/>
                  </a:schemeClr>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3239156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3"/>
            <a:ext cx="40386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3"/>
            <a:ext cx="40386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r>
              <a:rPr lang="es-ES" smtClean="0"/>
              <a:t>Tema de la presentacion</a:t>
            </a:r>
            <a:endParaRPr lang="es-ES"/>
          </a:p>
        </p:txBody>
      </p:sp>
      <p:sp>
        <p:nvSpPr>
          <p:cNvPr id="6" name="5 Marcador de pie de página"/>
          <p:cNvSpPr>
            <a:spLocks noGrp="1"/>
          </p:cNvSpPr>
          <p:nvPr>
            <p:ph type="ftr" sz="quarter" idx="11"/>
          </p:nvPr>
        </p:nvSpPr>
        <p:spPr/>
        <p:txBody>
          <a:bodyPr/>
          <a:lstStyle/>
          <a:p>
            <a:r>
              <a:rPr lang="es-ES" smtClean="0"/>
              <a:t>Autor de la presentación</a:t>
            </a:r>
            <a:endParaRPr lang="es-ES"/>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422681604"/>
      </p:ext>
    </p:extLst>
  </p:cSld>
  <p:clrMapOvr>
    <a:masterClrMapping/>
  </p:clrMapOvr>
  <p:transition spd="med">
    <p:randomBar dir="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5"/>
            <a:ext cx="4040188" cy="639763"/>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32" y="1535115"/>
            <a:ext cx="4041775" cy="639763"/>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2" y="2174875"/>
            <a:ext cx="4041775" cy="3951288"/>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r>
              <a:rPr lang="es-ES" smtClean="0"/>
              <a:t>Tema de la presentacion</a:t>
            </a:r>
            <a:endParaRPr lang="es-ES"/>
          </a:p>
        </p:txBody>
      </p:sp>
      <p:sp>
        <p:nvSpPr>
          <p:cNvPr id="8" name="7 Marcador de pie de página"/>
          <p:cNvSpPr>
            <a:spLocks noGrp="1"/>
          </p:cNvSpPr>
          <p:nvPr>
            <p:ph type="ftr" sz="quarter" idx="11"/>
          </p:nvPr>
        </p:nvSpPr>
        <p:spPr/>
        <p:txBody>
          <a:bodyPr/>
          <a:lstStyle/>
          <a:p>
            <a:r>
              <a:rPr lang="es-ES" smtClean="0"/>
              <a:t>Autor de la presentación</a:t>
            </a:r>
            <a:endParaRPr lang="es-ES"/>
          </a:p>
        </p:txBody>
      </p:sp>
      <p:sp>
        <p:nvSpPr>
          <p:cNvPr id="9" name="8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616018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r>
              <a:rPr lang="es-ES" smtClean="0"/>
              <a:t>Tema de la presentacion</a:t>
            </a:r>
            <a:endParaRPr lang="es-ES"/>
          </a:p>
        </p:txBody>
      </p:sp>
      <p:sp>
        <p:nvSpPr>
          <p:cNvPr id="4" name="3 Marcador de pie de página"/>
          <p:cNvSpPr>
            <a:spLocks noGrp="1"/>
          </p:cNvSpPr>
          <p:nvPr>
            <p:ph type="ftr" sz="quarter" idx="11"/>
          </p:nvPr>
        </p:nvSpPr>
        <p:spPr/>
        <p:txBody>
          <a:bodyPr/>
          <a:lstStyle/>
          <a:p>
            <a:r>
              <a:rPr lang="es-ES" smtClean="0"/>
              <a:t>Autor de la presentación</a:t>
            </a:r>
            <a:endParaRPr lang="es-ES"/>
          </a:p>
        </p:txBody>
      </p:sp>
      <p:sp>
        <p:nvSpPr>
          <p:cNvPr id="5" name="4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993371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S" smtClean="0"/>
              <a:t>Tema de la presentacion</a:t>
            </a:r>
            <a:endParaRPr lang="es-ES"/>
          </a:p>
        </p:txBody>
      </p:sp>
      <p:sp>
        <p:nvSpPr>
          <p:cNvPr id="3" name="2 Marcador de pie de página"/>
          <p:cNvSpPr>
            <a:spLocks noGrp="1"/>
          </p:cNvSpPr>
          <p:nvPr>
            <p:ph type="ftr" sz="quarter" idx="11"/>
          </p:nvPr>
        </p:nvSpPr>
        <p:spPr/>
        <p:txBody>
          <a:bodyPr/>
          <a:lstStyle/>
          <a:p>
            <a:r>
              <a:rPr lang="es-ES" smtClean="0"/>
              <a:t>Autor de la presentación</a:t>
            </a:r>
            <a:endParaRPr lang="es-ES"/>
          </a:p>
        </p:txBody>
      </p:sp>
      <p:sp>
        <p:nvSpPr>
          <p:cNvPr id="4" name="3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941463325"/>
      </p:ext>
    </p:extLst>
  </p:cSld>
  <p:clrMapOvr>
    <a:masterClrMapping/>
  </p:clrMapOvr>
  <p:transition spd="med">
    <p:randomBar dir="vert"/>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8" y="273051"/>
            <a:ext cx="3008313" cy="1162051"/>
          </a:xfrm>
        </p:spPr>
        <p:txBody>
          <a:bodyPr anchor="b"/>
          <a:lstStyle>
            <a:lvl1pPr algn="l">
              <a:defRPr sz="17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1" y="273056"/>
            <a:ext cx="5111750" cy="5853113"/>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8" y="1435104"/>
            <a:ext cx="3008313" cy="4691063"/>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es-ES" smtClean="0"/>
              <a:t>Tema de la presentacion</a:t>
            </a:r>
            <a:endParaRPr lang="es-ES"/>
          </a:p>
        </p:txBody>
      </p:sp>
      <p:sp>
        <p:nvSpPr>
          <p:cNvPr id="6" name="5 Marcador de pie de página"/>
          <p:cNvSpPr>
            <a:spLocks noGrp="1"/>
          </p:cNvSpPr>
          <p:nvPr>
            <p:ph type="ftr" sz="quarter" idx="11"/>
          </p:nvPr>
        </p:nvSpPr>
        <p:spPr/>
        <p:txBody>
          <a:bodyPr/>
          <a:lstStyle/>
          <a:p>
            <a:r>
              <a:rPr lang="es-ES" smtClean="0"/>
              <a:t>Autor de la presentación</a:t>
            </a:r>
            <a:endParaRPr lang="es-ES"/>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2377496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2"/>
            <a:ext cx="5486400" cy="566740"/>
          </a:xfrm>
        </p:spPr>
        <p:txBody>
          <a:bodyPr anchor="b"/>
          <a:lstStyle>
            <a:lvl1pPr algn="l">
              <a:defRPr sz="17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43"/>
            <a:ext cx="5486400" cy="804863"/>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es-ES" smtClean="0"/>
              <a:t>Tema de la presentacion</a:t>
            </a:r>
            <a:endParaRPr lang="es-ES"/>
          </a:p>
        </p:txBody>
      </p:sp>
      <p:sp>
        <p:nvSpPr>
          <p:cNvPr id="6" name="5 Marcador de pie de página"/>
          <p:cNvSpPr>
            <a:spLocks noGrp="1"/>
          </p:cNvSpPr>
          <p:nvPr>
            <p:ph type="ftr" sz="quarter" idx="11"/>
          </p:nvPr>
        </p:nvSpPr>
        <p:spPr/>
        <p:txBody>
          <a:bodyPr/>
          <a:lstStyle/>
          <a:p>
            <a:r>
              <a:rPr lang="es-ES" smtClean="0"/>
              <a:t>Autor de la presentación</a:t>
            </a:r>
            <a:endParaRPr lang="es-ES"/>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7083786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23394744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3"/>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43"/>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25161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43"/>
            <a:ext cx="8229600" cy="5851525"/>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9"/>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quarter" idx="1"/>
          </p:nvPr>
        </p:nvSpPr>
        <p:spPr>
          <a:xfrm>
            <a:off x="457200" y="1600205"/>
            <a:ext cx="4038600" cy="2185988"/>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5"/>
            <a:ext cx="4038600" cy="2185988"/>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57200" y="3938595"/>
            <a:ext cx="4038600" cy="2187575"/>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5 Marcador de contenido"/>
          <p:cNvSpPr>
            <a:spLocks noGrp="1"/>
          </p:cNvSpPr>
          <p:nvPr>
            <p:ph sz="quarter" idx="4"/>
          </p:nvPr>
        </p:nvSpPr>
        <p:spPr>
          <a:xfrm>
            <a:off x="4648200" y="3938595"/>
            <a:ext cx="4038600" cy="2187575"/>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3"/>
            <a:ext cx="4038600" cy="4525963"/>
          </a:xfrm>
          <a:prstGeom prst="rect">
            <a:avLst/>
          </a:prstGeom>
        </p:spPr>
        <p:txBody>
          <a:bodyPr lIns="77925" tIns="38963" rIns="77925" bIns="38963"/>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half" idx="2"/>
          </p:nvPr>
        </p:nvSpPr>
        <p:spPr>
          <a:xfrm>
            <a:off x="4648200" y="1600203"/>
            <a:ext cx="4038600" cy="4525963"/>
          </a:xfrm>
          <a:prstGeom prst="rect">
            <a:avLst/>
          </a:prstGeom>
        </p:spPr>
        <p:txBody>
          <a:bodyPr lIns="77925" tIns="38963" rIns="77925" bIns="38963"/>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3"/>
            <a:ext cx="4038600" cy="4525963"/>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5"/>
            <a:ext cx="4038600" cy="2185988"/>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95"/>
            <a:ext cx="4038600" cy="2187575"/>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s-EC"/>
          </a:p>
        </p:txBody>
      </p:sp>
      <p:sp>
        <p:nvSpPr>
          <p:cNvPr id="3" name="2 Marcador de texto"/>
          <p:cNvSpPr>
            <a:spLocks noGrp="1"/>
          </p:cNvSpPr>
          <p:nvPr>
            <p:ph type="body" sz="half" idx="1"/>
          </p:nvPr>
        </p:nvSpPr>
        <p:spPr>
          <a:xfrm>
            <a:off x="457200" y="1600203"/>
            <a:ext cx="4038600" cy="4525963"/>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5"/>
            <a:ext cx="4038600" cy="2185988"/>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95"/>
            <a:ext cx="4038600" cy="2187575"/>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19050" y="1"/>
            <a:ext cx="916305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306391"/>
            <a:ext cx="2611438" cy="639763"/>
          </a:xfrm>
          <a:prstGeom prst="rect">
            <a:avLst/>
          </a:prstGeom>
          <a:solidFill>
            <a:schemeClr val="bg1"/>
          </a:solid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a:prstGeom prst="rect">
            <a:avLst/>
          </a:prstGeo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a:prstGeom prst="rect">
            <a:avLst/>
          </a:prstGeom>
        </p:spPr>
        <p:txBody>
          <a:bodyPr lIns="77925" tIns="38963" rIns="77925" bIns="38963"/>
          <a:lstStyle>
            <a:lvl1pPr marL="0" indent="0" algn="ctr">
              <a:buNone/>
              <a:defRPr>
                <a:solidFill>
                  <a:schemeClr val="tx1">
                    <a:tint val="75000"/>
                  </a:schemeClr>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a:xfrm>
            <a:off x="457200" y="6356355"/>
            <a:ext cx="2133600" cy="365125"/>
          </a:xfrm>
          <a:prstGeom prst="rect">
            <a:avLst/>
          </a:prstGeom>
        </p:spPr>
        <p:txBody>
          <a:bodyPr lIns="77925" tIns="38963" rIns="77925" bIns="38963"/>
          <a:lstStyle/>
          <a:p>
            <a:r>
              <a:rPr lang="es-ES" smtClean="0"/>
              <a:t>Tema de la presentacion</a:t>
            </a:r>
            <a:endParaRPr lang="es-ES"/>
          </a:p>
        </p:txBody>
      </p:sp>
      <p:sp>
        <p:nvSpPr>
          <p:cNvPr id="5" name="Footer Placeholder 4"/>
          <p:cNvSpPr>
            <a:spLocks noGrp="1"/>
          </p:cNvSpPr>
          <p:nvPr>
            <p:ph type="ftr" sz="quarter" idx="11"/>
          </p:nvPr>
        </p:nvSpPr>
        <p:spPr>
          <a:xfrm>
            <a:off x="3124200" y="6356355"/>
            <a:ext cx="2895600" cy="365125"/>
          </a:xfrm>
          <a:prstGeom prst="rect">
            <a:avLst/>
          </a:prstGeom>
        </p:spPr>
        <p:txBody>
          <a:bodyPr lIns="77925" tIns="38963" rIns="77925" bIns="38963"/>
          <a:lstStyle/>
          <a:p>
            <a:r>
              <a:rPr lang="es-ES" smtClean="0"/>
              <a:t>Autor de la presentación</a:t>
            </a:r>
            <a:endParaRPr lang="es-ES"/>
          </a:p>
        </p:txBody>
      </p:sp>
      <p:sp>
        <p:nvSpPr>
          <p:cNvPr id="6" name="Slide Number Placeholder 5"/>
          <p:cNvSpPr>
            <a:spLocks noGrp="1"/>
          </p:cNvSpPr>
          <p:nvPr>
            <p:ph type="sldNum" sz="quarter" idx="12"/>
          </p:nvPr>
        </p:nvSpPr>
        <p:spPr>
          <a:xfrm>
            <a:off x="6553200" y="6356355"/>
            <a:ext cx="2133600" cy="365125"/>
          </a:xfrm>
          <a:prstGeom prst="rect">
            <a:avLst/>
          </a:prstGeom>
        </p:spPr>
        <p:txBody>
          <a:bodyPr lIns="77925" tIns="38963" rIns="77925" bIns="38963"/>
          <a:lstStyle/>
          <a:p>
            <a:fld id="{43AF908C-076E-4FB3-8B0D-B1FA4702EDFF}"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1"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2" cstate="print"/>
          <a:srcRect/>
          <a:stretch>
            <a:fillRect/>
          </a:stretch>
        </p:blipFill>
        <p:spPr bwMode="auto">
          <a:xfrm>
            <a:off x="6659563" y="5949953"/>
            <a:ext cx="2305050" cy="563563"/>
          </a:xfrm>
          <a:prstGeom prst="rect">
            <a:avLst/>
          </a:prstGeom>
          <a:noFill/>
          <a:ln w="9525">
            <a:noFill/>
            <a:miter lim="800000"/>
            <a:headEnd/>
            <a:tailEnd/>
          </a:ln>
        </p:spPr>
      </p:pic>
      <p:sp>
        <p:nvSpPr>
          <p:cNvPr id="2" name="1 Marcador de título"/>
          <p:cNvSpPr>
            <a:spLocks noGrp="1"/>
          </p:cNvSpPr>
          <p:nvPr>
            <p:ph type="title"/>
          </p:nvPr>
        </p:nvSpPr>
        <p:spPr>
          <a:xfrm>
            <a:off x="457200" y="274639"/>
            <a:ext cx="8229600" cy="1143000"/>
          </a:xfrm>
          <a:prstGeom prst="rect">
            <a:avLst/>
          </a:prstGeom>
        </p:spPr>
        <p:txBody>
          <a:bodyPr vert="horz" lIns="77925" tIns="38963" rIns="77925" bIns="38963" rtlCol="0" anchor="ctr">
            <a:normAutofit/>
          </a:bodyPr>
          <a:lstStyle/>
          <a:p>
            <a:r>
              <a:rPr lang="es-ES" smtClean="0"/>
              <a:t>Haga clic para modificar el estilo de título del patrón</a:t>
            </a:r>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randomBar dir="vert"/>
  </p:transition>
  <p:hf hdr="0"/>
  <p:txStyles>
    <p:titleStyle>
      <a:lvl1pPr algn="ctr" rtl="0" eaLnBrk="1" fontAlgn="base" hangingPunct="1">
        <a:spcBef>
          <a:spcPct val="0"/>
        </a:spcBef>
        <a:spcAft>
          <a:spcPct val="0"/>
        </a:spcAft>
        <a:defRPr sz="3700" kern="1200">
          <a:solidFill>
            <a:schemeClr val="tx1"/>
          </a:solidFill>
          <a:latin typeface="+mj-lt"/>
          <a:ea typeface="+mj-ea"/>
          <a:cs typeface="+mj-cs"/>
        </a:defRPr>
      </a:lvl1pPr>
      <a:lvl2pPr algn="ctr" rtl="0" eaLnBrk="1" fontAlgn="base" hangingPunct="1">
        <a:spcBef>
          <a:spcPct val="0"/>
        </a:spcBef>
        <a:spcAft>
          <a:spcPct val="0"/>
        </a:spcAft>
        <a:defRPr sz="3700">
          <a:solidFill>
            <a:schemeClr val="tx1"/>
          </a:solidFill>
          <a:latin typeface="Calibri" pitchFamily="34" charset="0"/>
        </a:defRPr>
      </a:lvl2pPr>
      <a:lvl3pPr algn="ctr" rtl="0" eaLnBrk="1" fontAlgn="base" hangingPunct="1">
        <a:spcBef>
          <a:spcPct val="0"/>
        </a:spcBef>
        <a:spcAft>
          <a:spcPct val="0"/>
        </a:spcAft>
        <a:defRPr sz="3700">
          <a:solidFill>
            <a:schemeClr val="tx1"/>
          </a:solidFill>
          <a:latin typeface="Calibri" pitchFamily="34" charset="0"/>
        </a:defRPr>
      </a:lvl3pPr>
      <a:lvl4pPr algn="ctr" rtl="0" eaLnBrk="1" fontAlgn="base" hangingPunct="1">
        <a:spcBef>
          <a:spcPct val="0"/>
        </a:spcBef>
        <a:spcAft>
          <a:spcPct val="0"/>
        </a:spcAft>
        <a:defRPr sz="3700">
          <a:solidFill>
            <a:schemeClr val="tx1"/>
          </a:solidFill>
          <a:latin typeface="Calibri" pitchFamily="34" charset="0"/>
        </a:defRPr>
      </a:lvl4pPr>
      <a:lvl5pPr algn="ctr" rtl="0" eaLnBrk="1" fontAlgn="base" hangingPunct="1">
        <a:spcBef>
          <a:spcPct val="0"/>
        </a:spcBef>
        <a:spcAft>
          <a:spcPct val="0"/>
        </a:spcAft>
        <a:defRPr sz="3700">
          <a:solidFill>
            <a:schemeClr val="tx1"/>
          </a:solidFill>
          <a:latin typeface="Calibri" pitchFamily="34" charset="0"/>
        </a:defRPr>
      </a:lvl5pPr>
      <a:lvl6pPr marL="389626" algn="ctr" rtl="0" eaLnBrk="1" fontAlgn="base" hangingPunct="1">
        <a:spcBef>
          <a:spcPct val="0"/>
        </a:spcBef>
        <a:spcAft>
          <a:spcPct val="0"/>
        </a:spcAft>
        <a:defRPr sz="3700">
          <a:solidFill>
            <a:schemeClr val="tx1"/>
          </a:solidFill>
          <a:latin typeface="Calibri" pitchFamily="34" charset="0"/>
        </a:defRPr>
      </a:lvl6pPr>
      <a:lvl7pPr marL="779252" algn="ctr" rtl="0" eaLnBrk="1" fontAlgn="base" hangingPunct="1">
        <a:spcBef>
          <a:spcPct val="0"/>
        </a:spcBef>
        <a:spcAft>
          <a:spcPct val="0"/>
        </a:spcAft>
        <a:defRPr sz="3700">
          <a:solidFill>
            <a:schemeClr val="tx1"/>
          </a:solidFill>
          <a:latin typeface="Calibri" pitchFamily="34" charset="0"/>
        </a:defRPr>
      </a:lvl7pPr>
      <a:lvl8pPr marL="1168878" algn="ctr" rtl="0" eaLnBrk="1" fontAlgn="base" hangingPunct="1">
        <a:spcBef>
          <a:spcPct val="0"/>
        </a:spcBef>
        <a:spcAft>
          <a:spcPct val="0"/>
        </a:spcAft>
        <a:defRPr sz="3700">
          <a:solidFill>
            <a:schemeClr val="tx1"/>
          </a:solidFill>
          <a:latin typeface="Calibri" pitchFamily="34" charset="0"/>
        </a:defRPr>
      </a:lvl8pPr>
      <a:lvl9pPr marL="1558503" algn="ctr" rtl="0" eaLnBrk="1" fontAlgn="base" hangingPunct="1">
        <a:spcBef>
          <a:spcPct val="0"/>
        </a:spcBef>
        <a:spcAft>
          <a:spcPct val="0"/>
        </a:spcAft>
        <a:defRPr sz="3700">
          <a:solidFill>
            <a:schemeClr val="tx1"/>
          </a:solidFill>
          <a:latin typeface="Calibri" pitchFamily="34" charset="0"/>
        </a:defRPr>
      </a:lvl9pPr>
    </p:titleStyle>
    <p:bodyStyle>
      <a:lvl1pPr marL="292219" indent="-292219" algn="l" rtl="0" eaLnBrk="1" fontAlgn="base" hangingPunct="1">
        <a:spcBef>
          <a:spcPct val="20000"/>
        </a:spcBef>
        <a:spcAft>
          <a:spcPct val="0"/>
        </a:spcAft>
        <a:buFont typeface="Arial" charset="0"/>
        <a:buChar char="•"/>
        <a:defRPr sz="2700" kern="1200">
          <a:solidFill>
            <a:schemeClr val="tx1"/>
          </a:solidFill>
          <a:latin typeface="+mn-lt"/>
          <a:ea typeface="+mn-ea"/>
          <a:cs typeface="+mn-cs"/>
        </a:defRPr>
      </a:lvl1pPr>
      <a:lvl2pPr marL="633142" indent="-243516"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974065" indent="-194813"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363690" indent="-194813" algn="l" rtl="0" eaLnBrk="1" fontAlgn="base" hangingPunct="1">
        <a:spcBef>
          <a:spcPct val="20000"/>
        </a:spcBef>
        <a:spcAft>
          <a:spcPct val="0"/>
        </a:spcAft>
        <a:buFont typeface="Arial" charset="0"/>
        <a:buChar char="–"/>
        <a:defRPr sz="1700" kern="1200">
          <a:solidFill>
            <a:schemeClr val="tx1"/>
          </a:solidFill>
          <a:latin typeface="+mn-lt"/>
          <a:ea typeface="+mn-ea"/>
          <a:cs typeface="+mn-cs"/>
        </a:defRPr>
      </a:lvl4pPr>
      <a:lvl5pPr marL="1753316" indent="-194813" algn="l" rtl="0" eaLnBrk="1" fontAlgn="base" hangingPunct="1">
        <a:spcBef>
          <a:spcPct val="20000"/>
        </a:spcBef>
        <a:spcAft>
          <a:spcPct val="0"/>
        </a:spcAft>
        <a:buFont typeface="Arial" charset="0"/>
        <a:buChar char="»"/>
        <a:defRPr sz="1700" kern="1200">
          <a:solidFill>
            <a:schemeClr val="tx1"/>
          </a:solidFill>
          <a:latin typeface="+mn-lt"/>
          <a:ea typeface="+mn-ea"/>
          <a:cs typeface="+mn-cs"/>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s-E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9"/>
            <a:ext cx="8229600" cy="1143000"/>
          </a:xfrm>
          <a:prstGeom prst="rect">
            <a:avLst/>
          </a:prstGeom>
        </p:spPr>
        <p:txBody>
          <a:bodyPr vert="horz" lIns="77925" tIns="38963" rIns="77925" bIns="38963"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3"/>
            <a:ext cx="8229600" cy="4525963"/>
          </a:xfrm>
          <a:prstGeom prst="rect">
            <a:avLst/>
          </a:prstGeom>
        </p:spPr>
        <p:txBody>
          <a:bodyPr vert="horz" lIns="77925" tIns="38963" rIns="77925" bIns="38963"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5"/>
            <a:ext cx="2133600" cy="365125"/>
          </a:xfrm>
          <a:prstGeom prst="rect">
            <a:avLst/>
          </a:prstGeom>
        </p:spPr>
        <p:txBody>
          <a:bodyPr vert="horz" lIns="77925" tIns="38963" rIns="77925" bIns="38963" rtlCol="0" anchor="ctr"/>
          <a:lstStyle>
            <a:lvl1pPr algn="l">
              <a:defRPr sz="1000">
                <a:solidFill>
                  <a:schemeClr val="tx1">
                    <a:tint val="75000"/>
                  </a:schemeClr>
                </a:solidFill>
              </a:defRPr>
            </a:lvl1pPr>
          </a:lstStyle>
          <a:p>
            <a:r>
              <a:rPr lang="es-ES" dirty="0" smtClean="0"/>
              <a:t>Tema de la </a:t>
            </a:r>
            <a:r>
              <a:rPr lang="es-ES" dirty="0" err="1" smtClean="0"/>
              <a:t>presentacion</a:t>
            </a:r>
            <a:endParaRPr lang="es-ES" dirty="0"/>
          </a:p>
        </p:txBody>
      </p:sp>
      <p:sp>
        <p:nvSpPr>
          <p:cNvPr id="5" name="4 Marcador de pie de página"/>
          <p:cNvSpPr>
            <a:spLocks noGrp="1"/>
          </p:cNvSpPr>
          <p:nvPr>
            <p:ph type="ftr" sz="quarter" idx="3"/>
          </p:nvPr>
        </p:nvSpPr>
        <p:spPr>
          <a:xfrm>
            <a:off x="3124200" y="6356355"/>
            <a:ext cx="2895600" cy="365125"/>
          </a:xfrm>
          <a:prstGeom prst="rect">
            <a:avLst/>
          </a:prstGeom>
        </p:spPr>
        <p:txBody>
          <a:bodyPr vert="horz" lIns="77925" tIns="38963" rIns="77925" bIns="38963" rtlCol="0" anchor="ctr"/>
          <a:lstStyle>
            <a:lvl1pPr algn="ctr">
              <a:defRPr sz="1000">
                <a:solidFill>
                  <a:schemeClr val="tx1">
                    <a:tint val="75000"/>
                  </a:schemeClr>
                </a:solidFill>
              </a:defRPr>
            </a:lvl1pPr>
          </a:lstStyle>
          <a:p>
            <a:r>
              <a:rPr lang="es-ES" smtClean="0"/>
              <a:t>Autor de la presentación</a:t>
            </a:r>
            <a:endParaRPr lang="es-ES"/>
          </a:p>
        </p:txBody>
      </p:sp>
      <p:sp>
        <p:nvSpPr>
          <p:cNvPr id="6" name="5 Marcador de número de diapositiva"/>
          <p:cNvSpPr>
            <a:spLocks noGrp="1"/>
          </p:cNvSpPr>
          <p:nvPr>
            <p:ph type="sldNum" sz="quarter" idx="4"/>
          </p:nvPr>
        </p:nvSpPr>
        <p:spPr>
          <a:xfrm>
            <a:off x="6553200" y="6356355"/>
            <a:ext cx="2133600" cy="365125"/>
          </a:xfrm>
          <a:prstGeom prst="rect">
            <a:avLst/>
          </a:prstGeom>
        </p:spPr>
        <p:txBody>
          <a:bodyPr vert="horz" lIns="77925" tIns="38963" rIns="77925" bIns="38963" rtlCol="0" anchor="ctr"/>
          <a:lstStyle>
            <a:lvl1pPr algn="r">
              <a:defRPr sz="1000">
                <a:solidFill>
                  <a:schemeClr val="tx1">
                    <a:tint val="75000"/>
                  </a:schemeClr>
                </a:solidFill>
              </a:defRPr>
            </a:lvl1pPr>
          </a:lstStyle>
          <a:p>
            <a:fld id="{970440E7-6EC3-4D22-82CC-383AB5DD1DC3}" type="slidenum">
              <a:rPr lang="es-ES" smtClean="0"/>
              <a:t>‹Nº›</a:t>
            </a:fld>
            <a:endParaRPr lang="es-ES"/>
          </a:p>
        </p:txBody>
      </p:sp>
    </p:spTree>
    <p:extLst>
      <p:ext uri="{BB962C8B-B14F-4D97-AF65-F5344CB8AC3E}">
        <p14:creationId xmlns:p14="http://schemas.microsoft.com/office/powerpoint/2010/main" val="144999172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spd="med">
    <p:randomBar dir="vert"/>
  </p:transition>
  <p:timing>
    <p:tnLst>
      <p:par>
        <p:cTn id="1" dur="indefinite" restart="never" nodeType="tmRoot"/>
      </p:par>
    </p:tnLst>
  </p:timing>
  <p:hf hdr="0"/>
  <p:txStyles>
    <p:titleStyle>
      <a:lvl1pPr algn="ctr" defTabSz="779252" rtl="0" eaLnBrk="1" latinLnBrk="0" hangingPunct="1">
        <a:spcBef>
          <a:spcPct val="0"/>
        </a:spcBef>
        <a:buNone/>
        <a:defRPr sz="3700" kern="1200">
          <a:solidFill>
            <a:schemeClr val="tx1"/>
          </a:solidFill>
          <a:latin typeface="+mj-lt"/>
          <a:ea typeface="+mj-ea"/>
          <a:cs typeface="+mj-cs"/>
        </a:defRPr>
      </a:lvl1pPr>
    </p:titleStyle>
    <p:bodyStyle>
      <a:lvl1pPr marL="292219" indent="-292219" algn="l" defTabSz="77925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1pPr>
      <a:lvl2pPr marL="633142" indent="-243516" algn="l" defTabSz="77925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974065" indent="-194813" algn="l" defTabSz="7792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363690"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4pPr>
      <a:lvl5pPr marL="1753316"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5pPr>
      <a:lvl6pPr marL="2142942"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9pPr>
    </p:bodyStyle>
    <p:otherStyle>
      <a:defPPr>
        <a:defRPr lang="es-E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0.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0.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0.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0.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3.jpg"/><Relationship Id="rId2" Type="http://schemas.openxmlformats.org/officeDocument/2006/relationships/diagramData" Target="../diagrams/data8.xml"/><Relationship Id="rId1" Type="http://schemas.openxmlformats.org/officeDocument/2006/relationships/slideLayout" Target="../slideLayouts/slideLayout1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image" Target="../media/image39.jpeg"/><Relationship Id="rId7" Type="http://schemas.openxmlformats.org/officeDocument/2006/relationships/diagramLayout" Target="../diagrams/layout14.xml"/><Relationship Id="rId2" Type="http://schemas.openxmlformats.org/officeDocument/2006/relationships/image" Target="../media/image38.png"/><Relationship Id="rId1" Type="http://schemas.openxmlformats.org/officeDocument/2006/relationships/slideLayout" Target="../slideLayouts/slideLayout11.xml"/><Relationship Id="rId6" Type="http://schemas.openxmlformats.org/officeDocument/2006/relationships/diagramData" Target="../diagrams/data14.xml"/><Relationship Id="rId5" Type="http://schemas.openxmlformats.org/officeDocument/2006/relationships/image" Target="../media/image41.jpeg"/><Relationship Id="rId10" Type="http://schemas.microsoft.com/office/2007/relationships/diagramDrawing" Target="../diagrams/drawing14.xml"/><Relationship Id="rId4" Type="http://schemas.openxmlformats.org/officeDocument/2006/relationships/image" Target="../media/image40.png"/><Relationship Id="rId9" Type="http://schemas.openxmlformats.org/officeDocument/2006/relationships/diagramColors" Target="../diagrams/colors1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diagramLayout" Target="../diagrams/layout17.xml"/><Relationship Id="rId7" Type="http://schemas.openxmlformats.org/officeDocument/2006/relationships/image" Target="../media/image40.png"/><Relationship Id="rId2" Type="http://schemas.openxmlformats.org/officeDocument/2006/relationships/diagramData" Target="../diagrams/data17.xml"/><Relationship Id="rId1" Type="http://schemas.openxmlformats.org/officeDocument/2006/relationships/slideLayout" Target="../slideLayouts/slideLayout11.xml"/><Relationship Id="rId6" Type="http://schemas.microsoft.com/office/2007/relationships/diagramDrawing" Target="../diagrams/drawing17.xml"/><Relationship Id="rId5" Type="http://schemas.openxmlformats.org/officeDocument/2006/relationships/diagramColors" Target="../diagrams/colors17.xml"/><Relationship Id="rId10" Type="http://schemas.openxmlformats.org/officeDocument/2006/relationships/image" Target="../media/image43.png"/><Relationship Id="rId4" Type="http://schemas.openxmlformats.org/officeDocument/2006/relationships/diagramQuickStyle" Target="../diagrams/quickStyle17.xml"/><Relationship Id="rId9"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1.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44.jpeg"/><Relationship Id="rId2" Type="http://schemas.openxmlformats.org/officeDocument/2006/relationships/diagramData" Target="../diagrams/data19.xml"/><Relationship Id="rId1" Type="http://schemas.openxmlformats.org/officeDocument/2006/relationships/slideLayout" Target="../slideLayouts/slideLayout11.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diagramLayout" Target="../diagrams/layout20.xml"/><Relationship Id="rId7" Type="http://schemas.openxmlformats.org/officeDocument/2006/relationships/image" Target="../media/image40.png"/><Relationship Id="rId2" Type="http://schemas.openxmlformats.org/officeDocument/2006/relationships/diagramData" Target="../diagrams/data20.xml"/><Relationship Id="rId1" Type="http://schemas.openxmlformats.org/officeDocument/2006/relationships/slideLayout" Target="../slideLayouts/slideLayout11.xml"/><Relationship Id="rId6" Type="http://schemas.microsoft.com/office/2007/relationships/diagramDrawing" Target="../diagrams/drawing20.xml"/><Relationship Id="rId5" Type="http://schemas.openxmlformats.org/officeDocument/2006/relationships/diagramColors" Target="../diagrams/colors20.xml"/><Relationship Id="rId10" Type="http://schemas.openxmlformats.org/officeDocument/2006/relationships/image" Target="../media/image46.png"/><Relationship Id="rId4" Type="http://schemas.openxmlformats.org/officeDocument/2006/relationships/diagramQuickStyle" Target="../diagrams/quickStyle20.xml"/><Relationship Id="rId9"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0.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0.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0.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81000" y="2659557"/>
            <a:ext cx="8610600" cy="817351"/>
          </a:xfrm>
          <a:prstGeom prst="rect">
            <a:avLst/>
          </a:prstGeom>
          <a:noFill/>
        </p:spPr>
        <p:txBody>
          <a:bodyPr wrap="square" lIns="77925" tIns="38963" rIns="77925" bIns="3896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2400" b="1" spc="43" dirty="0" smtClean="0">
                <a:ln w="11430"/>
                <a:gradFill>
                  <a:gsLst>
                    <a:gs pos="25000">
                      <a:schemeClr val="accent2">
                        <a:satMod val="155000"/>
                      </a:schemeClr>
                    </a:gs>
                    <a:gs pos="100000">
                      <a:schemeClr val="accent2">
                        <a:shade val="45000"/>
                        <a:satMod val="165000"/>
                      </a:schemeClr>
                    </a:gs>
                  </a:gsLst>
                  <a:lin ang="5400000"/>
                </a:gradFill>
              </a:rPr>
              <a:t>Automatización de Procesos de Tratamiento de Agua y Mejora del SCADA de la Planta </a:t>
            </a:r>
            <a:r>
              <a:rPr lang="en-US" sz="2400" b="1" spc="43" dirty="0" smtClean="0">
                <a:ln w="11430"/>
                <a:gradFill>
                  <a:gsLst>
                    <a:gs pos="25000">
                      <a:schemeClr val="accent2">
                        <a:satMod val="155000"/>
                      </a:schemeClr>
                    </a:gs>
                    <a:gs pos="100000">
                      <a:schemeClr val="accent2">
                        <a:shade val="45000"/>
                        <a:satMod val="165000"/>
                      </a:schemeClr>
                    </a:gs>
                  </a:gsLst>
                  <a:lin ang="5400000"/>
                </a:gradFill>
              </a:rPr>
              <a:t>de Tratamiento Puengasí - EPMAPS.</a:t>
            </a:r>
            <a:endParaRPr lang="es-ES" sz="4000" b="1" spc="43" dirty="0">
              <a:ln w="11430"/>
              <a:gradFill>
                <a:gsLst>
                  <a:gs pos="25000">
                    <a:schemeClr val="accent2">
                      <a:satMod val="155000"/>
                    </a:schemeClr>
                  </a:gs>
                  <a:gs pos="100000">
                    <a:schemeClr val="accent2">
                      <a:shade val="45000"/>
                      <a:satMod val="165000"/>
                    </a:schemeClr>
                  </a:gs>
                </a:gsLst>
                <a:lin ang="5400000"/>
              </a:gradFill>
            </a:endParaRPr>
          </a:p>
        </p:txBody>
      </p:sp>
      <p:sp>
        <p:nvSpPr>
          <p:cNvPr id="6" name="5 Subtítulo"/>
          <p:cNvSpPr>
            <a:spLocks noGrp="1"/>
          </p:cNvSpPr>
          <p:nvPr>
            <p:ph type="subTitle" idx="1"/>
          </p:nvPr>
        </p:nvSpPr>
        <p:spPr>
          <a:xfrm>
            <a:off x="3124200" y="4445000"/>
            <a:ext cx="3086100" cy="1524000"/>
          </a:xfrm>
        </p:spPr>
        <p:txBody>
          <a:bodyPr>
            <a:normAutofit fontScale="85000" lnSpcReduction="10000"/>
          </a:bodyPr>
          <a:lstStyle/>
          <a:p>
            <a:r>
              <a:rPr lang="es-EC" sz="2400" b="1" dirty="0" smtClean="0">
                <a:solidFill>
                  <a:schemeClr val="tx1"/>
                </a:solidFill>
              </a:rPr>
              <a:t>Autores: </a:t>
            </a:r>
            <a:r>
              <a:rPr lang="es-EC" sz="2400" dirty="0" smtClean="0">
                <a:solidFill>
                  <a:schemeClr val="tx1"/>
                </a:solidFill>
              </a:rPr>
              <a:t>Patricio Vásconez</a:t>
            </a:r>
          </a:p>
          <a:p>
            <a:r>
              <a:rPr lang="en-US" sz="2400" dirty="0" smtClean="0">
                <a:solidFill>
                  <a:schemeClr val="tx1"/>
                </a:solidFill>
              </a:rPr>
              <a:t>         Daniel Zurita</a:t>
            </a:r>
            <a:endParaRPr lang="es-EC" sz="2400" dirty="0" smtClean="0">
              <a:solidFill>
                <a:schemeClr val="tx1"/>
              </a:solidFill>
            </a:endParaRPr>
          </a:p>
          <a:p>
            <a:endParaRPr lang="es-EC" sz="2400" dirty="0">
              <a:solidFill>
                <a:schemeClr val="tx1"/>
              </a:solidFill>
            </a:endParaRPr>
          </a:p>
          <a:p>
            <a:r>
              <a:rPr lang="es-EC" sz="2400" b="1" dirty="0" smtClean="0">
                <a:solidFill>
                  <a:schemeClr val="tx1"/>
                </a:solidFill>
              </a:rPr>
              <a:t>Director: </a:t>
            </a:r>
            <a:r>
              <a:rPr lang="es-EC" sz="2400" dirty="0" smtClean="0">
                <a:solidFill>
                  <a:schemeClr val="tx1"/>
                </a:solidFill>
              </a:rPr>
              <a:t>Ing. Víctor Proaño</a:t>
            </a:r>
          </a:p>
        </p:txBody>
      </p:sp>
      <p:sp>
        <p:nvSpPr>
          <p:cNvPr id="7"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8" name="7 Marcador de número de diapositiva"/>
          <p:cNvSpPr>
            <a:spLocks noGrp="1"/>
          </p:cNvSpPr>
          <p:nvPr>
            <p:ph type="sldNum" sz="quarter" idx="12"/>
          </p:nvPr>
        </p:nvSpPr>
        <p:spPr/>
        <p:txBody>
          <a:bodyPr/>
          <a:lstStyle/>
          <a:p>
            <a:fld id="{43AF908C-076E-4FB3-8B0D-B1FA4702EDFF}" type="slidenum">
              <a:rPr lang="es-ES" smtClean="0"/>
              <a:t>1</a:t>
            </a:fld>
            <a:endParaRPr lang="es-E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67406"/>
            <a:ext cx="2362200" cy="804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fecha"/>
          <p:cNvSpPr>
            <a:spLocks noGrp="1"/>
          </p:cNvSpPr>
          <p:nvPr>
            <p:ph type="dt" sz="half" idx="10"/>
          </p:nvPr>
        </p:nvSpPr>
        <p:spPr>
          <a:xfrm>
            <a:off x="152400" y="6355080"/>
            <a:ext cx="2743200" cy="411480"/>
          </a:xfrm>
        </p:spPr>
        <p:txBody>
          <a:bodyPr/>
          <a:lstStyle/>
          <a:p>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sp>
        <p:nvSpPr>
          <p:cNvPr id="3" name="2 Rectángulo"/>
          <p:cNvSpPr/>
          <p:nvPr/>
        </p:nvSpPr>
        <p:spPr>
          <a:xfrm>
            <a:off x="381000" y="535226"/>
            <a:ext cx="8534400" cy="646331"/>
          </a:xfrm>
          <a:prstGeom prst="rect">
            <a:avLst/>
          </a:prstGeom>
          <a:noFill/>
        </p:spPr>
        <p:txBody>
          <a:bodyPr wrap="square" lIns="91440" tIns="45720" rIns="91440" bIns="45720">
            <a:spAutoFit/>
          </a:bodyPr>
          <a:lstStyle/>
          <a:p>
            <a:pPr algn="ctr"/>
            <a:r>
              <a:rPr lang="es-ES" sz="3600" b="1" dirty="0" smtClean="0">
                <a:ln w="12700">
                  <a:solidFill>
                    <a:schemeClr val="bg2"/>
                  </a:solidFill>
                  <a:prstDash val="solid"/>
                </a:ln>
                <a:solidFill>
                  <a:schemeClr val="tx2"/>
                </a:solidFill>
                <a:effectLst>
                  <a:outerShdw blurRad="41275" dist="20320" dir="1800000" algn="tl" rotWithShape="0">
                    <a:srgbClr val="000000">
                      <a:alpha val="40000"/>
                    </a:srgbClr>
                  </a:outerShdw>
                </a:effectLst>
              </a:rPr>
              <a:t>Universidad de las Fuerzas Armadas - ESPE</a:t>
            </a:r>
            <a:endParaRPr lang="es-ES" sz="3600" b="1" dirty="0">
              <a:ln w="12700">
                <a:solidFill>
                  <a:schemeClr val="bg2"/>
                </a:solidFill>
                <a:prstDash val="solid"/>
              </a:ln>
              <a:solidFill>
                <a:schemeClr val="tx2"/>
              </a:solidFill>
              <a:effectLst>
                <a:outerShdw blurRad="41275" dist="20320" dir="1800000" algn="tl" rotWithShape="0">
                  <a:srgbClr val="000000">
                    <a:alpha val="40000"/>
                  </a:srgbClr>
                </a:outerShdw>
              </a:effectLst>
            </a:endParaRPr>
          </a:p>
        </p:txBody>
      </p:sp>
      <p:sp>
        <p:nvSpPr>
          <p:cNvPr id="9" name="8 Rectángulo"/>
          <p:cNvSpPr/>
          <p:nvPr/>
        </p:nvSpPr>
        <p:spPr>
          <a:xfrm>
            <a:off x="1632474" y="1715373"/>
            <a:ext cx="6292326" cy="523220"/>
          </a:xfrm>
          <a:prstGeom prst="rect">
            <a:avLst/>
          </a:prstGeom>
          <a:noFill/>
        </p:spPr>
        <p:txBody>
          <a:bodyPr wrap="square" lIns="91440" tIns="45720" rIns="91440" bIns="45720">
            <a:spAutoFit/>
          </a:bodyPr>
          <a:lstStyle/>
          <a:p>
            <a:pPr algn="ctr"/>
            <a:r>
              <a:rPr lang="es-ES" sz="2800" b="1" dirty="0" smtClean="0">
                <a:ln w="12700">
                  <a:solidFill>
                    <a:schemeClr val="bg2"/>
                  </a:solidFill>
                  <a:prstDash val="solid"/>
                </a:ln>
                <a:effectLst>
                  <a:outerShdw blurRad="41275" dist="20320" dir="1800000" algn="tl" rotWithShape="0">
                    <a:srgbClr val="000000">
                      <a:alpha val="40000"/>
                    </a:srgbClr>
                  </a:outerShdw>
                </a:effectLst>
              </a:rPr>
              <a:t>Departamento de Eléctrica y Electrónica</a:t>
            </a:r>
            <a:endParaRPr lang="es-ES" sz="2800" b="1" dirty="0">
              <a:ln w="12700">
                <a:solidFill>
                  <a:schemeClr val="bg2"/>
                </a:solidFill>
                <a:prstDash val="solid"/>
              </a:ln>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10</a:t>
            </a:fld>
            <a:endParaRPr lang="es-ES" dirty="0"/>
          </a:p>
        </p:txBody>
      </p:sp>
      <p:graphicFrame>
        <p:nvGraphicFramePr>
          <p:cNvPr id="7" name="6 Diagrama"/>
          <p:cNvGraphicFramePr/>
          <p:nvPr>
            <p:extLst>
              <p:ext uri="{D42A27DB-BD31-4B8C-83A1-F6EECF244321}">
                <p14:modId xmlns:p14="http://schemas.microsoft.com/office/powerpoint/2010/main" val="1867475552"/>
              </p:ext>
            </p:extLst>
          </p:nvPr>
        </p:nvGraphicFramePr>
        <p:xfrm>
          <a:off x="685800" y="787400"/>
          <a:ext cx="7696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de Procesos de Tratamiento de Agua</a:t>
            </a: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pPr algn="r"/>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spTree>
    <p:extLst>
      <p:ext uri="{BB962C8B-B14F-4D97-AF65-F5344CB8AC3E}">
        <p14:creationId xmlns:p14="http://schemas.microsoft.com/office/powerpoint/2010/main" val="4254757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11</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 de Tratamiento Puengasí</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11 CuadroTexto"/>
          <p:cNvSpPr txBox="1"/>
          <p:nvPr/>
        </p:nvSpPr>
        <p:spPr>
          <a:xfrm>
            <a:off x="304800" y="1472148"/>
            <a:ext cx="4419600" cy="3785652"/>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lgn="just">
              <a:buFont typeface="Arial" pitchFamily="34" charset="0"/>
              <a:buChar char="•"/>
            </a:pPr>
            <a:r>
              <a:rPr lang="es-EC" sz="2000" dirty="0" smtClean="0"/>
              <a:t>Inicio de Operación:</a:t>
            </a:r>
            <a:r>
              <a:rPr lang="en-US" sz="2000" dirty="0" smtClean="0"/>
              <a:t> 18 de Mayo de 1977.</a:t>
            </a:r>
            <a:endParaRPr lang="es-EC" sz="2000" dirty="0" smtClean="0"/>
          </a:p>
          <a:p>
            <a:pPr marL="342900" indent="-342900" algn="just">
              <a:buFont typeface="Arial" pitchFamily="34" charset="0"/>
              <a:buChar char="•"/>
            </a:pPr>
            <a:r>
              <a:rPr lang="es-EC" sz="2000" dirty="0" smtClean="0"/>
              <a:t>Capacidad de Tratamientos: 2400 l/s</a:t>
            </a:r>
          </a:p>
          <a:p>
            <a:pPr marL="342900" indent="-342900" algn="just">
              <a:buFont typeface="Arial" pitchFamily="34" charset="0"/>
              <a:buChar char="•"/>
            </a:pPr>
            <a:r>
              <a:rPr lang="es-EC" sz="2000" dirty="0" smtClean="0"/>
              <a:t>Reserva de agua cruda: 120000 </a:t>
            </a:r>
            <a:r>
              <a:rPr lang="es-EC" sz="2000" dirty="0"/>
              <a:t>m</a:t>
            </a:r>
            <a:r>
              <a:rPr lang="es-EC" sz="2000" baseline="30000" dirty="0"/>
              <a:t>3</a:t>
            </a:r>
            <a:endParaRPr lang="es-EC" sz="2000" dirty="0" smtClean="0"/>
          </a:p>
          <a:p>
            <a:pPr marL="342900" indent="-342900" algn="just">
              <a:buFont typeface="Arial" pitchFamily="34" charset="0"/>
              <a:buChar char="•"/>
            </a:pPr>
            <a:r>
              <a:rPr lang="es-EC" sz="2000" dirty="0" smtClean="0"/>
              <a:t>Reserva de agua tratada: </a:t>
            </a:r>
            <a:r>
              <a:rPr lang="es-EC" sz="2000" dirty="0"/>
              <a:t>2 tanques, 14784 y 15000 </a:t>
            </a:r>
            <a:r>
              <a:rPr lang="es-EC" sz="2000" dirty="0" smtClean="0"/>
              <a:t>m</a:t>
            </a:r>
            <a:r>
              <a:rPr lang="es-EC" sz="2000" baseline="30000" dirty="0" smtClean="0"/>
              <a:t>3</a:t>
            </a:r>
            <a:endParaRPr lang="es-EC" sz="2000" dirty="0" smtClean="0"/>
          </a:p>
          <a:p>
            <a:pPr marL="342900" indent="-342900" algn="just">
              <a:buFont typeface="Arial" pitchFamily="34" charset="0"/>
              <a:buChar char="•"/>
            </a:pPr>
            <a:r>
              <a:rPr lang="es-EC" sz="2000" dirty="0" smtClean="0"/>
              <a:t>Sistema de Dosificación: Sulfato de Al., Polímero y Cloración.</a:t>
            </a:r>
          </a:p>
          <a:p>
            <a:pPr marL="342900" indent="-342900" algn="just">
              <a:buFont typeface="Arial" pitchFamily="34" charset="0"/>
              <a:buChar char="•"/>
            </a:pPr>
            <a:r>
              <a:rPr lang="es-EC" sz="2000" dirty="0" smtClean="0"/>
              <a:t>Mezcla Rápida: 2 mezcladores rápidos</a:t>
            </a:r>
          </a:p>
          <a:p>
            <a:pPr marL="342900" indent="-342900" algn="just">
              <a:buFont typeface="Arial" pitchFamily="34" charset="0"/>
              <a:buChar char="•"/>
            </a:pPr>
            <a:r>
              <a:rPr lang="es-EC" sz="2000" dirty="0" smtClean="0"/>
              <a:t>Clarificación: 4 cuadrados y 4 circulares.</a:t>
            </a:r>
          </a:p>
        </p:txBody>
      </p:sp>
      <p:sp>
        <p:nvSpPr>
          <p:cNvPr id="2" name="1 CuadroTexto"/>
          <p:cNvSpPr txBox="1"/>
          <p:nvPr/>
        </p:nvSpPr>
        <p:spPr>
          <a:xfrm>
            <a:off x="1562100" y="971490"/>
            <a:ext cx="1943100" cy="400110"/>
          </a:xfrm>
          <a:prstGeom prst="rect">
            <a:avLst/>
          </a:prstGeom>
          <a:noFill/>
        </p:spPr>
        <p:txBody>
          <a:bodyPr wrap="square" rtlCol="0">
            <a:spAutoFit/>
          </a:bodyPr>
          <a:lstStyle/>
          <a:p>
            <a:r>
              <a:rPr lang="es-EC" sz="2000" b="1" dirty="0" smtClean="0">
                <a:latin typeface="Times New Roman" pitchFamily="18" charset="0"/>
                <a:cs typeface="Times New Roman" pitchFamily="18" charset="0"/>
              </a:rPr>
              <a:t>Características</a:t>
            </a:r>
            <a:endParaRPr lang="es-EC" sz="2000" b="1" dirty="0">
              <a:latin typeface="Times New Roman" pitchFamily="18" charset="0"/>
              <a:cs typeface="Times New Roman" pitchFamily="18" charset="0"/>
            </a:endParaRPr>
          </a:p>
        </p:txBody>
      </p:sp>
      <p:pic>
        <p:nvPicPr>
          <p:cNvPr id="13" name="12 Imagen"/>
          <p:cNvPicPr/>
          <p:nvPr/>
        </p:nvPicPr>
        <p:blipFill rotWithShape="1">
          <a:blip r:embed="rId2" cstate="screen">
            <a:extLst>
              <a:ext uri="{28A0092B-C50C-407E-A947-70E740481C1C}">
                <a14:useLocalDpi xmlns:a14="http://schemas.microsoft.com/office/drawing/2010/main" val="0"/>
              </a:ext>
            </a:extLst>
          </a:blip>
          <a:srcRect/>
          <a:stretch/>
        </p:blipFill>
        <p:spPr bwMode="auto">
          <a:xfrm>
            <a:off x="4914901" y="1600201"/>
            <a:ext cx="4068817" cy="3346873"/>
          </a:xfrm>
          <a:prstGeom prst="rect">
            <a:avLst/>
          </a:prstGeom>
          <a:ln>
            <a:noFill/>
          </a:ln>
          <a:extLst>
            <a:ext uri="{53640926-AAD7-44D8-BBD7-CCE9431645EC}">
              <a14:shadowObscured xmlns:a14="http://schemas.microsoft.com/office/drawing/2010/main"/>
            </a:ext>
          </a:extLst>
        </p:spPr>
      </p:pic>
      <p:sp>
        <p:nvSpPr>
          <p:cNvPr id="10"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1" name="1 Marcador de fecha"/>
          <p:cNvSpPr>
            <a:spLocks noGrp="1"/>
          </p:cNvSpPr>
          <p:nvPr>
            <p:ph type="dt" sz="half" idx="10"/>
          </p:nvPr>
        </p:nvSpPr>
        <p:spPr>
          <a:xfrm>
            <a:off x="152400" y="6355080"/>
            <a:ext cx="2743200" cy="411480"/>
          </a:xfrm>
        </p:spPr>
        <p:txBody>
          <a:bodyPr/>
          <a:lstStyle/>
          <a:p>
            <a:pPr algn="r"/>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spTree>
    <p:extLst>
      <p:ext uri="{BB962C8B-B14F-4D97-AF65-F5344CB8AC3E}">
        <p14:creationId xmlns:p14="http://schemas.microsoft.com/office/powerpoint/2010/main" val="163698300"/>
      </p:ext>
    </p:extLst>
  </p:cSld>
  <p:clrMapOvr>
    <a:masterClrMapping/>
  </p:clrMapOvr>
  <p:transition spd="med">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12</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 de Tratamiento Puengasí</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 name="0 Imagen"/>
          <p:cNvPicPr/>
          <p:nvPr/>
        </p:nvPicPr>
        <p:blipFill>
          <a:blip r:embed="rId2" cstate="screen">
            <a:extLst>
              <a:ext uri="{28A0092B-C50C-407E-A947-70E740481C1C}">
                <a14:useLocalDpi xmlns:a14="http://schemas.microsoft.com/office/drawing/2010/main" val="0"/>
              </a:ext>
            </a:extLst>
          </a:blip>
          <a:stretch>
            <a:fillRect/>
          </a:stretch>
        </p:blipFill>
        <p:spPr>
          <a:xfrm>
            <a:off x="990600" y="889000"/>
            <a:ext cx="7391400" cy="4775200"/>
          </a:xfrm>
          <a:prstGeom prst="rect">
            <a:avLst/>
          </a:prstGeom>
        </p:spPr>
      </p:pic>
      <p:sp>
        <p:nvSpPr>
          <p:cNvPr id="11"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pPr algn="r"/>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spTree>
    <p:extLst>
      <p:ext uri="{BB962C8B-B14F-4D97-AF65-F5344CB8AC3E}">
        <p14:creationId xmlns:p14="http://schemas.microsoft.com/office/powerpoint/2010/main" val="1841872006"/>
      </p:ext>
    </p:extLst>
  </p:cSld>
  <p:clrMapOvr>
    <a:masterClrMapping/>
  </p:clrMapOvr>
  <p:transition spd="med">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13</a:t>
            </a:fld>
            <a:endParaRPr lang="es-ES" dirty="0"/>
          </a:p>
        </p:txBody>
      </p:sp>
      <p:sp>
        <p:nvSpPr>
          <p:cNvPr id="7" name="6 Rectángulo"/>
          <p:cNvSpPr/>
          <p:nvPr/>
        </p:nvSpPr>
        <p:spPr>
          <a:xfrm>
            <a:off x="685800" y="21775"/>
            <a:ext cx="8305800" cy="448019"/>
          </a:xfrm>
          <a:prstGeom prst="rect">
            <a:avLst/>
          </a:prstGeom>
        </p:spPr>
        <p:txBody>
          <a:bodyPr wrap="square" lIns="77925" tIns="38963" rIns="77925" bIns="38963">
            <a:spAutoFit/>
          </a:bodyPr>
          <a:lstStyle/>
          <a:p>
            <a:r>
              <a:rPr lang="es-EC" sz="24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 de Tratamiento Puengasí: Área de Sulfato de Aluminio</a:t>
            </a:r>
            <a:endParaRPr lang="es-EC" sz="24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1" name="10 Imagen" descr="C:\Users\Pato\Google Drive\Tesis Compartido\Fotos\IMG_20150519_115229558.jpg"/>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219200" y="787400"/>
            <a:ext cx="7086600" cy="4876800"/>
          </a:xfrm>
          <a:prstGeom prst="rect">
            <a:avLst/>
          </a:prstGeom>
          <a:noFill/>
          <a:ln>
            <a:noFill/>
          </a:ln>
        </p:spPr>
      </p:pic>
      <p:sp>
        <p:nvSpPr>
          <p:cNvPr id="10"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pPr algn="r"/>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spTree>
    <p:extLst>
      <p:ext uri="{BB962C8B-B14F-4D97-AF65-F5344CB8AC3E}">
        <p14:creationId xmlns:p14="http://schemas.microsoft.com/office/powerpoint/2010/main" val="2812350957"/>
      </p:ext>
    </p:extLst>
  </p:cSld>
  <p:clrMapOvr>
    <a:masterClrMapping/>
  </p:clrMapOvr>
  <p:transition spd="med">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14</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 de Tratamiento Puengasí: Área de Polímero</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 name="9 Imagen" descr="C:\Users\Pato\Google Drive\Tesis Compartido\Fotos\IMG_20150211_094828873.jpg"/>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81000" y="706088"/>
            <a:ext cx="4038600" cy="3434112"/>
          </a:xfrm>
          <a:prstGeom prst="rect">
            <a:avLst/>
          </a:prstGeom>
          <a:noFill/>
          <a:ln>
            <a:noFill/>
          </a:ln>
        </p:spPr>
      </p:pic>
      <p:pic>
        <p:nvPicPr>
          <p:cNvPr id="12" name="0 Imagen"/>
          <p:cNvPicPr/>
          <p:nvPr/>
        </p:nvPicPr>
        <p:blipFill>
          <a:blip r:embed="rId3" cstate="screen">
            <a:extLst>
              <a:ext uri="{28A0092B-C50C-407E-A947-70E740481C1C}">
                <a14:useLocalDpi xmlns:a14="http://schemas.microsoft.com/office/drawing/2010/main" val="0"/>
              </a:ext>
            </a:extLst>
          </a:blip>
          <a:stretch>
            <a:fillRect/>
          </a:stretch>
        </p:blipFill>
        <p:spPr>
          <a:xfrm>
            <a:off x="4724400" y="2397744"/>
            <a:ext cx="4267200" cy="3266456"/>
          </a:xfrm>
          <a:prstGeom prst="rect">
            <a:avLst/>
          </a:prstGeom>
        </p:spPr>
      </p:pic>
      <p:sp>
        <p:nvSpPr>
          <p:cNvPr id="11"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3" name="1 Marcador de fecha"/>
          <p:cNvSpPr>
            <a:spLocks noGrp="1"/>
          </p:cNvSpPr>
          <p:nvPr>
            <p:ph type="dt" sz="half" idx="10"/>
          </p:nvPr>
        </p:nvSpPr>
        <p:spPr>
          <a:xfrm>
            <a:off x="152400" y="6355080"/>
            <a:ext cx="2743200" cy="411480"/>
          </a:xfrm>
        </p:spPr>
        <p:txBody>
          <a:bodyPr/>
          <a:lstStyle/>
          <a:p>
            <a:pPr algn="r"/>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spTree>
    <p:extLst>
      <p:ext uri="{BB962C8B-B14F-4D97-AF65-F5344CB8AC3E}">
        <p14:creationId xmlns:p14="http://schemas.microsoft.com/office/powerpoint/2010/main" val="1180091734"/>
      </p:ext>
    </p:extLst>
  </p:cSld>
  <p:clrMapOvr>
    <a:masterClrMapping/>
  </p:clrMapOvr>
  <p:transition spd="med">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15</a:t>
            </a:fld>
            <a:endParaRPr lang="es-ES" dirty="0"/>
          </a:p>
        </p:txBody>
      </p:sp>
      <p:sp>
        <p:nvSpPr>
          <p:cNvPr id="7" name="6 Rectángulo"/>
          <p:cNvSpPr/>
          <p:nvPr/>
        </p:nvSpPr>
        <p:spPr>
          <a:xfrm>
            <a:off x="533400" y="21776"/>
            <a:ext cx="84582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 de Tratamiento Puengasí: Área de Clarificadores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 name="0 Imagen"/>
          <p:cNvPicPr/>
          <p:nvPr/>
        </p:nvPicPr>
        <p:blipFill>
          <a:blip r:embed="rId2" cstate="screen">
            <a:extLst>
              <a:ext uri="{28A0092B-C50C-407E-A947-70E740481C1C}">
                <a14:useLocalDpi xmlns:a14="http://schemas.microsoft.com/office/drawing/2010/main" val="0"/>
              </a:ext>
            </a:extLst>
          </a:blip>
          <a:stretch>
            <a:fillRect/>
          </a:stretch>
        </p:blipFill>
        <p:spPr>
          <a:xfrm>
            <a:off x="179070" y="889000"/>
            <a:ext cx="4088130" cy="3134848"/>
          </a:xfrm>
          <a:prstGeom prst="rect">
            <a:avLst/>
          </a:prstGeom>
        </p:spPr>
      </p:pic>
      <p:pic>
        <p:nvPicPr>
          <p:cNvPr id="30722" name="Picture 2" descr="C:\Users\Pato\Google Drive\Tesis Compartido\Fotos\IMG_20150507_1011316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2504" y="2045738"/>
            <a:ext cx="4685296" cy="3516863"/>
          </a:xfrm>
          <a:prstGeom prst="rect">
            <a:avLst/>
          </a:prstGeom>
          <a:noFill/>
          <a:extLst>
            <a:ext uri="{909E8E84-426E-40DD-AFC4-6F175D3DCCD1}">
              <a14:hiddenFill xmlns:a14="http://schemas.microsoft.com/office/drawing/2010/main">
                <a:solidFill>
                  <a:srgbClr val="FFFFFF"/>
                </a:solidFill>
              </a14:hiddenFill>
            </a:ext>
          </a:extLst>
        </p:spPr>
      </p:pic>
      <p:sp>
        <p:nvSpPr>
          <p:cNvPr id="11"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pPr algn="r"/>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spTree>
    <p:extLst>
      <p:ext uri="{BB962C8B-B14F-4D97-AF65-F5344CB8AC3E}">
        <p14:creationId xmlns:p14="http://schemas.microsoft.com/office/powerpoint/2010/main" val="3198634731"/>
      </p:ext>
    </p:extLst>
  </p:cSld>
  <p:clrMapOvr>
    <a:masterClrMapping/>
  </p:clrMapOvr>
  <p:transition spd="med">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16</a:t>
            </a:fld>
            <a:endParaRPr lang="es-ES" dirty="0"/>
          </a:p>
        </p:txBody>
      </p:sp>
      <p:graphicFrame>
        <p:nvGraphicFramePr>
          <p:cNvPr id="7" name="6 Diagrama"/>
          <p:cNvGraphicFramePr/>
          <p:nvPr>
            <p:extLst>
              <p:ext uri="{D42A27DB-BD31-4B8C-83A1-F6EECF244321}">
                <p14:modId xmlns:p14="http://schemas.microsoft.com/office/powerpoint/2010/main" val="3782027833"/>
              </p:ext>
            </p:extLst>
          </p:nvPr>
        </p:nvGraphicFramePr>
        <p:xfrm>
          <a:off x="685800" y="787400"/>
          <a:ext cx="7696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de Procesos de Tratamiento de Agua</a:t>
            </a: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pPr algn="r"/>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spTree>
    <p:extLst>
      <p:ext uri="{BB962C8B-B14F-4D97-AF65-F5344CB8AC3E}">
        <p14:creationId xmlns:p14="http://schemas.microsoft.com/office/powerpoint/2010/main" val="488102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17</a:t>
            </a:fld>
            <a:endParaRPr lang="es-ES" dirty="0"/>
          </a:p>
        </p:txBody>
      </p:sp>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Estado Inicial: Área de Clarificadores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pPr algn="r"/>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sp>
        <p:nvSpPr>
          <p:cNvPr id="10" name="9 CuadroTexto"/>
          <p:cNvSpPr txBox="1"/>
          <p:nvPr/>
        </p:nvSpPr>
        <p:spPr>
          <a:xfrm>
            <a:off x="152400" y="1091148"/>
            <a:ext cx="3619500" cy="3785652"/>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lvl="0"/>
            <a:r>
              <a:rPr lang="es-EC" sz="2000" u="sng" dirty="0"/>
              <a:t>Motores</a:t>
            </a:r>
            <a:r>
              <a:rPr lang="es-EC" sz="2000" dirty="0"/>
              <a:t>: En total existen 16 motores los cuales son activados mediante variadores de frecuencia. </a:t>
            </a:r>
            <a:endParaRPr lang="es-EC" sz="2000" dirty="0" smtClean="0"/>
          </a:p>
          <a:p>
            <a:pPr lvl="0"/>
            <a:r>
              <a:rPr lang="es-EC" sz="2000" u="sng" dirty="0" smtClean="0"/>
              <a:t>Variadores </a:t>
            </a:r>
            <a:r>
              <a:rPr lang="es-EC" sz="2000" u="sng" dirty="0"/>
              <a:t>de frecuencia</a:t>
            </a:r>
            <a:r>
              <a:rPr lang="es-EC" sz="2000" dirty="0"/>
              <a:t>: </a:t>
            </a:r>
            <a:r>
              <a:rPr lang="es-EC" sz="2000" dirty="0" smtClean="0"/>
              <a:t>Sin conexión con el PLC. </a:t>
            </a:r>
            <a:endParaRPr lang="es-EC" sz="2000" dirty="0"/>
          </a:p>
          <a:p>
            <a:pPr lvl="0"/>
            <a:r>
              <a:rPr lang="es-EC" sz="2000" u="sng" dirty="0"/>
              <a:t>PLC</a:t>
            </a:r>
            <a:r>
              <a:rPr lang="es-EC" sz="2000" dirty="0"/>
              <a:t>: Siemens S7-300 se encuentra deshabilitado, debido a que el sistema de control está obsoleto y las señales de control no están conectadas a los variadores de frecuencia. </a:t>
            </a:r>
          </a:p>
        </p:txBody>
      </p:sp>
      <p:pic>
        <p:nvPicPr>
          <p:cNvPr id="14" name="Picture 9" descr="B:\Google Drive\Tesis Compartido\Fotos\IMG_20150602_082245548.jpg"/>
          <p:cNvPicPr/>
          <p:nvPr/>
        </p:nvPicPr>
        <p:blipFill rotWithShape="1">
          <a:blip r:embed="rId2" cstate="screen">
            <a:extLst>
              <a:ext uri="{28A0092B-C50C-407E-A947-70E740481C1C}">
                <a14:useLocalDpi xmlns:a14="http://schemas.microsoft.com/office/drawing/2010/main" val="0"/>
              </a:ext>
            </a:extLst>
          </a:blip>
          <a:srcRect/>
          <a:stretch/>
        </p:blipFill>
        <p:spPr bwMode="auto">
          <a:xfrm>
            <a:off x="7219948" y="2302549"/>
            <a:ext cx="1314452" cy="2677348"/>
          </a:xfrm>
          <a:prstGeom prst="rect">
            <a:avLst/>
          </a:prstGeom>
          <a:noFill/>
          <a:ln>
            <a:noFill/>
          </a:ln>
          <a:extLst>
            <a:ext uri="{53640926-AAD7-44D8-BBD7-CCE9431645EC}">
              <a14:shadowObscured xmlns:a14="http://schemas.microsoft.com/office/drawing/2010/main"/>
            </a:ext>
          </a:extLst>
        </p:spPr>
      </p:pic>
      <p:pic>
        <p:nvPicPr>
          <p:cNvPr id="1026" name="Picture 2" descr="C:\Users\Pato\Google Drive\Tesis Compartido\Fotos\IMG_20150513_102841943_HD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889001"/>
            <a:ext cx="1162050" cy="275222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ato\Google Drive\Tesis Compartido\Fotos\IMG_20150513_1028256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266448" y="3565596"/>
            <a:ext cx="183030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472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18</a:t>
            </a:fld>
            <a:endParaRPr lang="es-ES" dirty="0"/>
          </a:p>
        </p:txBody>
      </p:sp>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Estado Inicial: Área de Clarificadores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pPr algn="r"/>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pic>
        <p:nvPicPr>
          <p:cNvPr id="2050" name="Picture 2" descr="C:\Users\Pato\Google Drive\Tesis Compartido\Fotos\IMG_20150211_092505557_HD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1" y="706087"/>
            <a:ext cx="2743200" cy="53137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5" descr="B:\Google Drive\Tesis Compartido\Fotos\IMG_20150602_082447598.jpg"/>
          <p:cNvPicPr/>
          <p:nvPr/>
        </p:nvPicPr>
        <p:blipFill rotWithShape="1">
          <a:blip r:embed="rId3" cstate="screen">
            <a:extLst>
              <a:ext uri="{28A0092B-C50C-407E-A947-70E740481C1C}">
                <a14:useLocalDpi xmlns:a14="http://schemas.microsoft.com/office/drawing/2010/main" val="0"/>
              </a:ext>
            </a:extLst>
          </a:blip>
          <a:srcRect/>
          <a:stretch/>
        </p:blipFill>
        <p:spPr bwMode="auto">
          <a:xfrm>
            <a:off x="3352800" y="1092200"/>
            <a:ext cx="2286000" cy="3860800"/>
          </a:xfrm>
          <a:prstGeom prst="rect">
            <a:avLst/>
          </a:prstGeom>
          <a:noFill/>
          <a:ln>
            <a:noFill/>
          </a:ln>
          <a:extLst>
            <a:ext uri="{53640926-AAD7-44D8-BBD7-CCE9431645EC}">
              <a14:shadowObscured xmlns:a14="http://schemas.microsoft.com/office/drawing/2010/main"/>
            </a:ext>
          </a:extLst>
        </p:spPr>
      </p:pic>
      <p:pic>
        <p:nvPicPr>
          <p:cNvPr id="13" name="0 Imagen"/>
          <p:cNvPicPr/>
          <p:nvPr/>
        </p:nvPicPr>
        <p:blipFill>
          <a:blip r:embed="rId4">
            <a:extLst>
              <a:ext uri="{28A0092B-C50C-407E-A947-70E740481C1C}">
                <a14:useLocalDpi xmlns:a14="http://schemas.microsoft.com/office/drawing/2010/main" val="0"/>
              </a:ext>
            </a:extLst>
          </a:blip>
          <a:stretch>
            <a:fillRect/>
          </a:stretch>
        </p:blipFill>
        <p:spPr>
          <a:xfrm>
            <a:off x="5943600" y="1295400"/>
            <a:ext cx="3124200" cy="3693144"/>
          </a:xfrm>
          <a:prstGeom prst="rect">
            <a:avLst/>
          </a:prstGeom>
        </p:spPr>
      </p:pic>
    </p:spTree>
    <p:extLst>
      <p:ext uri="{BB962C8B-B14F-4D97-AF65-F5344CB8AC3E}">
        <p14:creationId xmlns:p14="http://schemas.microsoft.com/office/powerpoint/2010/main" val="3752260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19</a:t>
            </a:fld>
            <a:endParaRPr lang="es-ES" dirty="0"/>
          </a:p>
        </p:txBody>
      </p:sp>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Estado Inicial: Área de Sulfato de Aluminio</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pPr algn="r"/>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sp>
        <p:nvSpPr>
          <p:cNvPr id="10" name="9 CuadroTexto"/>
          <p:cNvSpPr txBox="1"/>
          <p:nvPr/>
        </p:nvSpPr>
        <p:spPr>
          <a:xfrm>
            <a:off x="76202" y="1319748"/>
            <a:ext cx="3886199" cy="3785652"/>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lvl="0"/>
            <a:r>
              <a:rPr lang="es-EC" sz="2000" u="sng" dirty="0"/>
              <a:t>Válvulas</a:t>
            </a:r>
            <a:r>
              <a:rPr lang="es-EC" sz="2000" dirty="0"/>
              <a:t>: Todas las válvulas funcionan y </a:t>
            </a:r>
            <a:r>
              <a:rPr lang="es-EC" sz="2000" dirty="0" smtClean="0"/>
              <a:t> </a:t>
            </a:r>
            <a:r>
              <a:rPr lang="es-EC" sz="2000" dirty="0"/>
              <a:t>conectadas a un PLC</a:t>
            </a:r>
          </a:p>
          <a:p>
            <a:pPr lvl="0"/>
            <a:r>
              <a:rPr lang="es-EC" sz="2000" u="sng" dirty="0"/>
              <a:t>Bombas</a:t>
            </a:r>
            <a:r>
              <a:rPr lang="es-EC" sz="2000" dirty="0"/>
              <a:t>: </a:t>
            </a:r>
            <a:r>
              <a:rPr lang="es-EC" sz="2000" dirty="0" smtClean="0"/>
              <a:t>Cuatro bombas </a:t>
            </a:r>
            <a:r>
              <a:rPr lang="es-EC" sz="2000" dirty="0"/>
              <a:t>activadas mediante variadores de </a:t>
            </a:r>
            <a:r>
              <a:rPr lang="es-EC" sz="2000" dirty="0" smtClean="0"/>
              <a:t>frecuencia.</a:t>
            </a:r>
          </a:p>
          <a:p>
            <a:pPr lvl="0"/>
            <a:r>
              <a:rPr lang="es-EC" sz="2000" u="sng" dirty="0" smtClean="0"/>
              <a:t>Sensores </a:t>
            </a:r>
            <a:r>
              <a:rPr lang="es-EC" sz="2000" u="sng" dirty="0"/>
              <a:t>de nivel</a:t>
            </a:r>
            <a:r>
              <a:rPr lang="es-EC" sz="2000" dirty="0"/>
              <a:t>: </a:t>
            </a:r>
            <a:r>
              <a:rPr lang="es-EC" sz="2000" dirty="0" smtClean="0"/>
              <a:t>sensores tipo boya </a:t>
            </a:r>
            <a:r>
              <a:rPr lang="es-EC" sz="2000" dirty="0"/>
              <a:t>para indicar un nivel bajo y alto de sulfato, estas boyas no presentan fallas.</a:t>
            </a:r>
          </a:p>
          <a:p>
            <a:pPr lvl="0"/>
            <a:r>
              <a:rPr lang="es-EC" sz="2000" u="sng" dirty="0"/>
              <a:t>Variadores de frecuencia</a:t>
            </a:r>
            <a:r>
              <a:rPr lang="es-EC" sz="2000" dirty="0"/>
              <a:t>: </a:t>
            </a:r>
            <a:r>
              <a:rPr lang="es-EC" sz="2000" dirty="0" smtClean="0"/>
              <a:t>conectados con </a:t>
            </a:r>
            <a:r>
              <a:rPr lang="es-EC" sz="2000" dirty="0"/>
              <a:t>el PLC pero se las controla de forma local mediante botoneras.</a:t>
            </a:r>
          </a:p>
        </p:txBody>
      </p:sp>
      <p:pic>
        <p:nvPicPr>
          <p:cNvPr id="11" name="Picture 41" descr="B:\Google Drive\Tesis Compartido\Fotos\IMG_20150513_100540947.jpg"/>
          <p:cNvPicPr/>
          <p:nvPr/>
        </p:nvPicPr>
        <p:blipFill rotWithShape="1">
          <a:blip r:embed="rId2" cstate="screen">
            <a:extLst>
              <a:ext uri="{28A0092B-C50C-407E-A947-70E740481C1C}">
                <a14:useLocalDpi xmlns:a14="http://schemas.microsoft.com/office/drawing/2010/main" val="0"/>
              </a:ext>
            </a:extLst>
          </a:blip>
          <a:srcRect/>
          <a:stretch/>
        </p:blipFill>
        <p:spPr bwMode="auto">
          <a:xfrm>
            <a:off x="5391150" y="1109993"/>
            <a:ext cx="1047750" cy="2297007"/>
          </a:xfrm>
          <a:prstGeom prst="rect">
            <a:avLst/>
          </a:prstGeom>
          <a:noFill/>
          <a:ln>
            <a:noFill/>
          </a:ln>
          <a:extLst>
            <a:ext uri="{53640926-AAD7-44D8-BBD7-CCE9431645EC}">
              <a14:shadowObscured xmlns:a14="http://schemas.microsoft.com/office/drawing/2010/main"/>
            </a:ext>
          </a:extLst>
        </p:spPr>
      </p:pic>
      <p:pic>
        <p:nvPicPr>
          <p:cNvPr id="13" name="Picture 42" descr="B:\Google Drive\Tesis Compartido\Fotos\IMG_20150513_102304964_HDR.jpg"/>
          <p:cNvPicPr/>
          <p:nvPr/>
        </p:nvPicPr>
        <p:blipFill rotWithShape="1">
          <a:blip r:embed="rId3" cstate="screen">
            <a:extLst>
              <a:ext uri="{28A0092B-C50C-407E-A947-70E740481C1C}">
                <a14:useLocalDpi xmlns:a14="http://schemas.microsoft.com/office/drawing/2010/main" val="0"/>
              </a:ext>
            </a:extLst>
          </a:blip>
          <a:srcRect/>
          <a:stretch/>
        </p:blipFill>
        <p:spPr bwMode="auto">
          <a:xfrm>
            <a:off x="4086226" y="1334222"/>
            <a:ext cx="1095375" cy="1782649"/>
          </a:xfrm>
          <a:prstGeom prst="rect">
            <a:avLst/>
          </a:prstGeom>
          <a:noFill/>
          <a:ln>
            <a:noFill/>
          </a:ln>
          <a:extLst>
            <a:ext uri="{53640926-AAD7-44D8-BBD7-CCE9431645EC}">
              <a14:shadowObscured xmlns:a14="http://schemas.microsoft.com/office/drawing/2010/main"/>
            </a:ext>
          </a:extLst>
        </p:spPr>
      </p:pic>
      <p:pic>
        <p:nvPicPr>
          <p:cNvPr id="3074" name="Picture 2" descr="C:\Users\Pato\Google Drive\Tesis Compartido\Fotos\IMG_20150513_10231129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086226" y="3946224"/>
            <a:ext cx="1247775" cy="18358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2" descr="B:\Google Drive\Tesis Compartido\Fotos\IMG_20150522_100629496_HDR.jpg"/>
          <p:cNvPicPr/>
          <p:nvPr/>
        </p:nvPicPr>
        <p:blipFill rotWithShape="1">
          <a:blip r:embed="rId5" cstate="screen">
            <a:extLst>
              <a:ext uri="{28A0092B-C50C-407E-A947-70E740481C1C}">
                <a14:useLocalDpi xmlns:a14="http://schemas.microsoft.com/office/drawing/2010/main" val="0"/>
              </a:ext>
            </a:extLst>
          </a:blip>
          <a:srcRect/>
          <a:stretch/>
        </p:blipFill>
        <p:spPr bwMode="auto">
          <a:xfrm>
            <a:off x="5915026" y="3882752"/>
            <a:ext cx="2338705" cy="1746673"/>
          </a:xfrm>
          <a:prstGeom prst="rect">
            <a:avLst/>
          </a:prstGeom>
          <a:noFill/>
          <a:ln>
            <a:noFill/>
          </a:ln>
          <a:extLst>
            <a:ext uri="{53640926-AAD7-44D8-BBD7-CCE9431645EC}">
              <a14:shadowObscured xmlns:a14="http://schemas.microsoft.com/office/drawing/2010/main"/>
            </a:ext>
          </a:extLst>
        </p:spPr>
      </p:pic>
      <p:pic>
        <p:nvPicPr>
          <p:cNvPr id="16" name="Picture 44" descr="B:\Google Drive\Tesis Compartido\Fotos\IMG_20150513_102224527.jpg"/>
          <p:cNvPicPr/>
          <p:nvPr/>
        </p:nvPicPr>
        <p:blipFill rotWithShape="1">
          <a:blip r:embed="rId6" cstate="screen">
            <a:extLst>
              <a:ext uri="{28A0092B-C50C-407E-A947-70E740481C1C}">
                <a14:useLocalDpi xmlns:a14="http://schemas.microsoft.com/office/drawing/2010/main" val="0"/>
              </a:ext>
            </a:extLst>
          </a:blip>
          <a:srcRect/>
          <a:stretch/>
        </p:blipFill>
        <p:spPr bwMode="auto">
          <a:xfrm>
            <a:off x="6811962" y="936425"/>
            <a:ext cx="2232660" cy="26441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3283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a:t>
            </a:fld>
            <a:endParaRPr lang="es-ES" dirty="0"/>
          </a:p>
        </p:txBody>
      </p:sp>
      <p:sp>
        <p:nvSpPr>
          <p:cNvPr id="9" name="8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de Procesos de Tratamiento de Agua</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7" name="6 Diagrama"/>
          <p:cNvGraphicFramePr/>
          <p:nvPr>
            <p:extLst>
              <p:ext uri="{D42A27DB-BD31-4B8C-83A1-F6EECF244321}">
                <p14:modId xmlns:p14="http://schemas.microsoft.com/office/powerpoint/2010/main" val="3816595095"/>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6 Marcador de pie de página"/>
          <p:cNvSpPr>
            <a:spLocks noGrp="1"/>
          </p:cNvSpPr>
          <p:nvPr>
            <p:ph type="ftr" sz="quarter" idx="11"/>
          </p:nvPr>
        </p:nvSpPr>
        <p:spPr>
          <a:xfrm>
            <a:off x="3124200" y="6356355"/>
            <a:ext cx="2971800" cy="323845"/>
          </a:xfrm>
        </p:spPr>
        <p:txBody>
          <a:bodyPr/>
          <a:lstStyle/>
          <a:p>
            <a:r>
              <a:rPr lang="es-ES" dirty="0"/>
              <a:t>Vásconez Endara, Patricio – Zurita Armendáriz, Daniel</a:t>
            </a:r>
          </a:p>
        </p:txBody>
      </p:sp>
      <p:sp>
        <p:nvSpPr>
          <p:cNvPr id="11" name="1 Marcador de fecha"/>
          <p:cNvSpPr>
            <a:spLocks noGrp="1"/>
          </p:cNvSpPr>
          <p:nvPr>
            <p:ph type="dt" sz="half" idx="10"/>
          </p:nvPr>
        </p:nvSpPr>
        <p:spPr>
          <a:xfrm>
            <a:off x="152400" y="6355080"/>
            <a:ext cx="2743200" cy="411480"/>
          </a:xfrm>
        </p:spPr>
        <p:txBody>
          <a:bodyPr/>
          <a:lstStyle/>
          <a:p>
            <a:r>
              <a:rPr lang="es-EC" spc="43" dirty="0">
                <a:ln w="11430"/>
                <a:solidFill>
                  <a:schemeClr val="tx1">
                    <a:lumMod val="50000"/>
                    <a:lumOff val="50000"/>
                  </a:schemeClr>
                </a:solidFill>
              </a:rPr>
              <a:t>Automatización de Procesos de Tratamiento </a:t>
            </a:r>
            <a:r>
              <a:rPr lang="en-US" spc="43" dirty="0">
                <a:ln w="11430"/>
                <a:solidFill>
                  <a:schemeClr val="tx1">
                    <a:lumMod val="50000"/>
                    <a:lumOff val="50000"/>
                  </a:schemeClr>
                </a:solidFill>
              </a:rPr>
              <a:t>de Agua</a:t>
            </a:r>
            <a:endParaRPr lang="es-EC" spc="43" dirty="0">
              <a:ln w="11430"/>
              <a:solidFill>
                <a:schemeClr val="tx1">
                  <a:lumMod val="50000"/>
                  <a:lumOff val="50000"/>
                </a:schemeClr>
              </a:solidFill>
            </a:endParaRPr>
          </a:p>
        </p:txBody>
      </p:sp>
    </p:spTree>
    <p:extLst>
      <p:ext uri="{BB962C8B-B14F-4D97-AF65-F5344CB8AC3E}">
        <p14:creationId xmlns:p14="http://schemas.microsoft.com/office/powerpoint/2010/main" val="614145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20</a:t>
            </a:fld>
            <a:endParaRPr lang="es-ES" dirty="0"/>
          </a:p>
        </p:txBody>
      </p:sp>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Estado Inicial: Área de Polímero</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pPr algn="r"/>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sp>
        <p:nvSpPr>
          <p:cNvPr id="10" name="9 CuadroTexto"/>
          <p:cNvSpPr txBox="1"/>
          <p:nvPr/>
        </p:nvSpPr>
        <p:spPr>
          <a:xfrm>
            <a:off x="152401" y="1600200"/>
            <a:ext cx="5029199" cy="3477875"/>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lvl="0"/>
            <a:r>
              <a:rPr lang="es-EC" sz="2000" u="sng" dirty="0"/>
              <a:t>Válvulas</a:t>
            </a:r>
            <a:r>
              <a:rPr lang="es-EC" sz="2000" dirty="0"/>
              <a:t>: Todas las válvulas funcionan  y están conectadas a un PLC</a:t>
            </a:r>
          </a:p>
          <a:p>
            <a:pPr lvl="0"/>
            <a:r>
              <a:rPr lang="es-EC" sz="2000" u="sng" dirty="0"/>
              <a:t>Motores</a:t>
            </a:r>
            <a:r>
              <a:rPr lang="es-EC" sz="2000" dirty="0"/>
              <a:t>: </a:t>
            </a:r>
            <a:r>
              <a:rPr lang="es-EC" sz="2000" dirty="0" smtClean="0"/>
              <a:t>Los </a:t>
            </a:r>
            <a:r>
              <a:rPr lang="es-EC" sz="2000" dirty="0"/>
              <a:t>motores de los tanques 1 y 2 funcionan con normalidad y son activados de forma manual mediante arrancadores suaves.</a:t>
            </a:r>
          </a:p>
          <a:p>
            <a:pPr lvl="0"/>
            <a:r>
              <a:rPr lang="es-EC" sz="2000" u="sng" dirty="0"/>
              <a:t>Sensores de </a:t>
            </a:r>
            <a:r>
              <a:rPr lang="es-EC" sz="2000" u="sng" dirty="0" smtClean="0"/>
              <a:t>nivel</a:t>
            </a:r>
            <a:r>
              <a:rPr lang="es-EC" sz="2000" dirty="0" smtClean="0"/>
              <a:t>: Dos sensores funcionando pero </a:t>
            </a:r>
            <a:r>
              <a:rPr lang="es-EC" sz="2000" dirty="0"/>
              <a:t>indican una medición errónea. Los tres sensores restantes no están operativos</a:t>
            </a:r>
            <a:r>
              <a:rPr lang="es-EC" sz="2000" dirty="0" smtClean="0"/>
              <a:t>.</a:t>
            </a:r>
          </a:p>
          <a:p>
            <a:r>
              <a:rPr lang="es-EC" sz="2000" u="sng" dirty="0"/>
              <a:t>Bombas</a:t>
            </a:r>
            <a:r>
              <a:rPr lang="es-EC" sz="2000" dirty="0"/>
              <a:t>: Dos de las bombas están funcionando mediante variadores de frecuencia</a:t>
            </a:r>
            <a:r>
              <a:rPr lang="es-EC" sz="2000" dirty="0" smtClean="0"/>
              <a:t>.</a:t>
            </a:r>
            <a:endParaRPr lang="es-EC" sz="2000" dirty="0"/>
          </a:p>
        </p:txBody>
      </p:sp>
      <p:pic>
        <p:nvPicPr>
          <p:cNvPr id="18" name="Picture 27" descr="B:\Google Drive\Tesis Compartido\Fotos\IMG_20150505_081947.jpg"/>
          <p:cNvPicPr/>
          <p:nvPr/>
        </p:nvPicPr>
        <p:blipFill rotWithShape="1">
          <a:blip r:embed="rId2" cstate="screen">
            <a:extLst>
              <a:ext uri="{28A0092B-C50C-407E-A947-70E740481C1C}">
                <a14:useLocalDpi xmlns:a14="http://schemas.microsoft.com/office/drawing/2010/main" val="0"/>
              </a:ext>
            </a:extLst>
          </a:blip>
          <a:srcRect/>
          <a:stretch/>
        </p:blipFill>
        <p:spPr bwMode="auto">
          <a:xfrm>
            <a:off x="5360670" y="1211130"/>
            <a:ext cx="1860550" cy="1573953"/>
          </a:xfrm>
          <a:prstGeom prst="rect">
            <a:avLst/>
          </a:prstGeom>
          <a:noFill/>
          <a:ln>
            <a:noFill/>
          </a:ln>
          <a:extLst>
            <a:ext uri="{53640926-AAD7-44D8-BBD7-CCE9431645EC}">
              <a14:shadowObscured xmlns:a14="http://schemas.microsoft.com/office/drawing/2010/main"/>
            </a:ext>
          </a:extLst>
        </p:spPr>
      </p:pic>
      <p:pic>
        <p:nvPicPr>
          <p:cNvPr id="19" name="Picture 25" descr="B:\Google Drive\Tesis Compartido\Fotos\IMG_20150505_081556.jpg"/>
          <p:cNvPicPr/>
          <p:nvPr/>
        </p:nvPicPr>
        <p:blipFill rotWithShape="1">
          <a:blip r:embed="rId3" cstate="screen">
            <a:extLst>
              <a:ext uri="{28A0092B-C50C-407E-A947-70E740481C1C}">
                <a14:useLocalDpi xmlns:a14="http://schemas.microsoft.com/office/drawing/2010/main" val="0"/>
              </a:ext>
            </a:extLst>
          </a:blip>
          <a:srcRect/>
          <a:stretch/>
        </p:blipFill>
        <p:spPr bwMode="auto">
          <a:xfrm>
            <a:off x="5360671" y="3488704"/>
            <a:ext cx="903605" cy="2041313"/>
          </a:xfrm>
          <a:prstGeom prst="rect">
            <a:avLst/>
          </a:prstGeom>
          <a:noFill/>
          <a:ln>
            <a:noFill/>
          </a:ln>
          <a:extLst>
            <a:ext uri="{53640926-AAD7-44D8-BBD7-CCE9431645EC}">
              <a14:shadowObscured xmlns:a14="http://schemas.microsoft.com/office/drawing/2010/main"/>
            </a:ext>
          </a:extLst>
        </p:spPr>
      </p:pic>
      <p:pic>
        <p:nvPicPr>
          <p:cNvPr id="20" name="Picture 26" descr="B:\Google Drive\Tesis Compartido\Fotos\IMG_20150505_081352.jpg"/>
          <p:cNvPicPr/>
          <p:nvPr/>
        </p:nvPicPr>
        <p:blipFill rotWithShape="1">
          <a:blip r:embed="rId4" cstate="print">
            <a:extLst>
              <a:ext uri="{28A0092B-C50C-407E-A947-70E740481C1C}">
                <a14:useLocalDpi xmlns:a14="http://schemas.microsoft.com/office/drawing/2010/main" val="0"/>
              </a:ext>
            </a:extLst>
          </a:blip>
          <a:srcRect/>
          <a:stretch/>
        </p:blipFill>
        <p:spPr bwMode="auto">
          <a:xfrm>
            <a:off x="6477001" y="3727039"/>
            <a:ext cx="988695" cy="1564640"/>
          </a:xfrm>
          <a:prstGeom prst="rect">
            <a:avLst/>
          </a:prstGeom>
          <a:noFill/>
          <a:ln>
            <a:noFill/>
          </a:ln>
          <a:extLst>
            <a:ext uri="{53640926-AAD7-44D8-BBD7-CCE9431645EC}">
              <a14:shadowObscured xmlns:a14="http://schemas.microsoft.com/office/drawing/2010/main"/>
            </a:ext>
          </a:extLst>
        </p:spPr>
      </p:pic>
      <p:pic>
        <p:nvPicPr>
          <p:cNvPr id="21" name="Picture 29" descr="B:\Google Drive\Tesis Compartido\Fotos\IMG_20150505_082348.jpg"/>
          <p:cNvPicPr/>
          <p:nvPr/>
        </p:nvPicPr>
        <p:blipFill rotWithShape="1">
          <a:blip r:embed="rId5" cstate="screen">
            <a:extLst>
              <a:ext uri="{28A0092B-C50C-407E-A947-70E740481C1C}">
                <a14:useLocalDpi xmlns:a14="http://schemas.microsoft.com/office/drawing/2010/main" val="0"/>
              </a:ext>
            </a:extLst>
          </a:blip>
          <a:srcRect/>
          <a:stretch/>
        </p:blipFill>
        <p:spPr bwMode="auto">
          <a:xfrm>
            <a:off x="7696200" y="3644078"/>
            <a:ext cx="1314450" cy="1606973"/>
          </a:xfrm>
          <a:prstGeom prst="rect">
            <a:avLst/>
          </a:prstGeom>
          <a:noFill/>
          <a:ln>
            <a:noFill/>
          </a:ln>
          <a:extLst>
            <a:ext uri="{53640926-AAD7-44D8-BBD7-CCE9431645EC}">
              <a14:shadowObscured xmlns:a14="http://schemas.microsoft.com/office/drawing/2010/main"/>
            </a:ext>
          </a:extLst>
        </p:spPr>
      </p:pic>
      <p:pic>
        <p:nvPicPr>
          <p:cNvPr id="4098" name="Picture 2" descr="C:\Users\Pato\Google Drive\Tesis Compartido\Fotos\IMG_20150505_0817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1894" y="680689"/>
            <a:ext cx="1112487" cy="2634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007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21</a:t>
            </a:fld>
            <a:endParaRPr lang="es-ES" dirty="0"/>
          </a:p>
        </p:txBody>
      </p:sp>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Estado Inicial: Área de Polímero</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pPr algn="r"/>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sp>
        <p:nvSpPr>
          <p:cNvPr id="17" name="16 CuadroTexto"/>
          <p:cNvSpPr txBox="1"/>
          <p:nvPr/>
        </p:nvSpPr>
        <p:spPr>
          <a:xfrm>
            <a:off x="76200" y="1551325"/>
            <a:ext cx="4381500" cy="3477875"/>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lvl="0"/>
            <a:r>
              <a:rPr lang="es-EC" sz="2000" u="sng" dirty="0" smtClean="0"/>
              <a:t>Variadores de frecuencia</a:t>
            </a:r>
            <a:r>
              <a:rPr lang="es-EC" sz="2000" dirty="0" smtClean="0"/>
              <a:t>: se encuentran controlando los motores de forma local, debido a que la interfaz de señales de control digitales y analógicas se encuentra dañada.</a:t>
            </a:r>
          </a:p>
          <a:p>
            <a:pPr lvl="0"/>
            <a:r>
              <a:rPr lang="es-EC" sz="2000" u="sng" dirty="0" smtClean="0"/>
              <a:t>Sensores de flujo</a:t>
            </a:r>
            <a:r>
              <a:rPr lang="es-EC" sz="2000" dirty="0" smtClean="0"/>
              <a:t>: Los dos sensores de flujo funcionan correctamente.</a:t>
            </a:r>
          </a:p>
          <a:p>
            <a:pPr lvl="0"/>
            <a:r>
              <a:rPr lang="es-EC" sz="2000" u="sng" dirty="0" smtClean="0"/>
              <a:t>PLC</a:t>
            </a:r>
            <a:r>
              <a:rPr lang="es-EC" sz="2000" dirty="0" smtClean="0"/>
              <a:t>: Micrologix 1500 es el encargado de controlar y monitorear todos estos equipos. No cuenta con interfaz Ethernet para comunicación remota. </a:t>
            </a:r>
            <a:endParaRPr lang="es-EC" sz="2000" dirty="0"/>
          </a:p>
        </p:txBody>
      </p:sp>
      <p:pic>
        <p:nvPicPr>
          <p:cNvPr id="11" name="Picture 34" descr="B:\Google Drive\Tesis Compartido\Fotos\IMG_20150520_140140246.jpg"/>
          <p:cNvPicPr/>
          <p:nvPr/>
        </p:nvPicPr>
        <p:blipFill rotWithShape="1">
          <a:blip r:embed="rId2" cstate="screen">
            <a:extLst>
              <a:ext uri="{28A0092B-C50C-407E-A947-70E740481C1C}">
                <a14:useLocalDpi xmlns:a14="http://schemas.microsoft.com/office/drawing/2010/main" val="0"/>
              </a:ext>
            </a:extLst>
          </a:blip>
          <a:srcRect/>
          <a:stretch/>
        </p:blipFill>
        <p:spPr bwMode="auto">
          <a:xfrm>
            <a:off x="4705350" y="3810000"/>
            <a:ext cx="4210050" cy="1863513"/>
          </a:xfrm>
          <a:prstGeom prst="rect">
            <a:avLst/>
          </a:prstGeom>
          <a:noFill/>
          <a:ln>
            <a:noFill/>
          </a:ln>
          <a:extLst>
            <a:ext uri="{53640926-AAD7-44D8-BBD7-CCE9431645EC}">
              <a14:shadowObscured xmlns:a14="http://schemas.microsoft.com/office/drawing/2010/main"/>
            </a:ext>
          </a:extLst>
        </p:spPr>
      </p:pic>
      <p:pic>
        <p:nvPicPr>
          <p:cNvPr id="13" name="Picture 36" descr="B:\Google Drive\Tesis Compartido\Fotos\IMG_20150505_091934.jpg"/>
          <p:cNvPicPr/>
          <p:nvPr/>
        </p:nvPicPr>
        <p:blipFill rotWithShape="1">
          <a:blip r:embed="rId3" cstate="screen">
            <a:extLst>
              <a:ext uri="{28A0092B-C50C-407E-A947-70E740481C1C}">
                <a14:useLocalDpi xmlns:a14="http://schemas.microsoft.com/office/drawing/2010/main" val="0"/>
              </a:ext>
            </a:extLst>
          </a:blip>
          <a:srcRect/>
          <a:stretch/>
        </p:blipFill>
        <p:spPr bwMode="auto">
          <a:xfrm>
            <a:off x="4676775" y="1093893"/>
            <a:ext cx="2409825" cy="2106507"/>
          </a:xfrm>
          <a:prstGeom prst="rect">
            <a:avLst/>
          </a:prstGeom>
          <a:noFill/>
          <a:ln>
            <a:noFill/>
          </a:ln>
          <a:extLst>
            <a:ext uri="{53640926-AAD7-44D8-BBD7-CCE9431645EC}">
              <a14:shadowObscured xmlns:a14="http://schemas.microsoft.com/office/drawing/2010/main"/>
            </a:ext>
          </a:extLst>
        </p:spPr>
      </p:pic>
      <p:pic>
        <p:nvPicPr>
          <p:cNvPr id="5122" name="Picture 2" descr="C:\Users\Pato\Google Drive\Tesis Compartido\Fotos\IMG_20150505_0907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4683" y="2066312"/>
            <a:ext cx="1736917" cy="130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497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22</a:t>
            </a:fld>
            <a:endParaRPr lang="es-ES" dirty="0"/>
          </a:p>
        </p:txBody>
      </p:sp>
      <p:graphicFrame>
        <p:nvGraphicFramePr>
          <p:cNvPr id="7" name="6 Diagrama"/>
          <p:cNvGraphicFramePr/>
          <p:nvPr>
            <p:extLst>
              <p:ext uri="{D42A27DB-BD31-4B8C-83A1-F6EECF244321}">
                <p14:modId xmlns:p14="http://schemas.microsoft.com/office/powerpoint/2010/main" val="3788493249"/>
              </p:ext>
            </p:extLst>
          </p:nvPr>
        </p:nvGraphicFramePr>
        <p:xfrm>
          <a:off x="685800" y="787400"/>
          <a:ext cx="7696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de Procesos de Tratamiento de Agua</a:t>
            </a: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spTree>
    <p:extLst>
      <p:ext uri="{BB962C8B-B14F-4D97-AF65-F5344CB8AC3E}">
        <p14:creationId xmlns:p14="http://schemas.microsoft.com/office/powerpoint/2010/main" val="4118694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23</a:t>
            </a:fld>
            <a:endParaRPr lang="es-ES" dirty="0"/>
          </a:p>
        </p:txBody>
      </p:sp>
      <p:graphicFrame>
        <p:nvGraphicFramePr>
          <p:cNvPr id="7" name="6 Diagrama"/>
          <p:cNvGraphicFramePr/>
          <p:nvPr>
            <p:extLst>
              <p:ext uri="{D42A27DB-BD31-4B8C-83A1-F6EECF244321}">
                <p14:modId xmlns:p14="http://schemas.microsoft.com/office/powerpoint/2010/main" val="3289519832"/>
              </p:ext>
            </p:extLst>
          </p:nvPr>
        </p:nvGraphicFramePr>
        <p:xfrm>
          <a:off x="391236" y="838200"/>
          <a:ext cx="8295564"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Requerimientos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sp>
        <p:nvSpPr>
          <p:cNvPr id="10" name="1 CuadroTexto"/>
          <p:cNvSpPr txBox="1"/>
          <p:nvPr/>
        </p:nvSpPr>
        <p:spPr>
          <a:xfrm>
            <a:off x="685800" y="1447799"/>
            <a:ext cx="8001000" cy="1323439"/>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lvl="0" algn="just"/>
            <a:r>
              <a:rPr lang="es-EC" sz="2000" dirty="0" smtClean="0"/>
              <a:t>En base a los requerimientos de funcionamiento recibidos por el personal administrativo y de operación </a:t>
            </a:r>
            <a:r>
              <a:rPr lang="es-EC" sz="2000" dirty="0"/>
              <a:t>se pudieron plantear </a:t>
            </a:r>
            <a:r>
              <a:rPr lang="es-EC" sz="2000" dirty="0" smtClean="0"/>
              <a:t>los objetivos </a:t>
            </a:r>
            <a:r>
              <a:rPr lang="es-EC" sz="2000" dirty="0"/>
              <a:t>que debe cumplir </a:t>
            </a:r>
            <a:r>
              <a:rPr lang="es-EC" sz="2000" dirty="0" smtClean="0"/>
              <a:t>el cual determina las actividades que son necesarias para </a:t>
            </a:r>
            <a:r>
              <a:rPr lang="es-EC" sz="2000" dirty="0"/>
              <a:t>una adecuada mejora de los procesos intervenidos </a:t>
            </a:r>
          </a:p>
        </p:txBody>
      </p:sp>
      <p:sp>
        <p:nvSpPr>
          <p:cNvPr id="11" name="9 CuadroTexto"/>
          <p:cNvSpPr txBox="1"/>
          <p:nvPr/>
        </p:nvSpPr>
        <p:spPr>
          <a:xfrm>
            <a:off x="685800" y="3902753"/>
            <a:ext cx="8001000" cy="1015663"/>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lvl="0" algn="just"/>
            <a:r>
              <a:rPr lang="es-EC" sz="2000" dirty="0" smtClean="0"/>
              <a:t>Debido al estado inicial de los equipos presentes en las áreas de polímero, sulfato, clarificadores se requería que la empresa realice la adquisición de diversos equipos para realizar una automatización completa.</a:t>
            </a:r>
            <a:endParaRPr lang="es-EC" sz="2000" dirty="0"/>
          </a:p>
        </p:txBody>
      </p:sp>
    </p:spTree>
    <p:extLst>
      <p:ext uri="{BB962C8B-B14F-4D97-AF65-F5344CB8AC3E}">
        <p14:creationId xmlns:p14="http://schemas.microsoft.com/office/powerpoint/2010/main" val="918929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24</a:t>
            </a:fld>
            <a:endParaRPr lang="es-ES" dirty="0"/>
          </a:p>
        </p:txBody>
      </p:sp>
      <p:graphicFrame>
        <p:nvGraphicFramePr>
          <p:cNvPr id="7" name="6 Diagrama"/>
          <p:cNvGraphicFramePr/>
          <p:nvPr>
            <p:extLst>
              <p:ext uri="{D42A27DB-BD31-4B8C-83A1-F6EECF244321}">
                <p14:modId xmlns:p14="http://schemas.microsoft.com/office/powerpoint/2010/main" val="1572678495"/>
              </p:ext>
            </p:extLst>
          </p:nvPr>
        </p:nvGraphicFramePr>
        <p:xfrm>
          <a:off x="685800" y="787400"/>
          <a:ext cx="7696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Requerimientos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pic>
        <p:nvPicPr>
          <p:cNvPr id="10" name="0 Imagen"/>
          <p:cNvPicPr/>
          <p:nvPr/>
        </p:nvPicPr>
        <p:blipFill>
          <a:blip r:embed="rId7">
            <a:extLst>
              <a:ext uri="{28A0092B-C50C-407E-A947-70E740481C1C}">
                <a14:useLocalDpi xmlns:a14="http://schemas.microsoft.com/office/drawing/2010/main" val="0"/>
              </a:ext>
            </a:extLst>
          </a:blip>
          <a:stretch>
            <a:fillRect/>
          </a:stretch>
        </p:blipFill>
        <p:spPr>
          <a:xfrm>
            <a:off x="1143000" y="685800"/>
            <a:ext cx="7010399" cy="5181600"/>
          </a:xfrm>
          <a:prstGeom prst="rect">
            <a:avLst/>
          </a:prstGeom>
        </p:spPr>
      </p:pic>
    </p:spTree>
    <p:extLst>
      <p:ext uri="{BB962C8B-B14F-4D97-AF65-F5344CB8AC3E}">
        <p14:creationId xmlns:p14="http://schemas.microsoft.com/office/powerpoint/2010/main" val="3710456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25</a:t>
            </a:fld>
            <a:endParaRPr lang="es-ES" dirty="0"/>
          </a:p>
        </p:txBody>
      </p:sp>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Requerimientos Procesos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graphicFrame>
        <p:nvGraphicFramePr>
          <p:cNvPr id="14" name="6 Diagrama"/>
          <p:cNvGraphicFramePr/>
          <p:nvPr>
            <p:extLst>
              <p:ext uri="{D42A27DB-BD31-4B8C-83A1-F6EECF244321}">
                <p14:modId xmlns:p14="http://schemas.microsoft.com/office/powerpoint/2010/main" val="4224685395"/>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83190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26</a:t>
            </a:fld>
            <a:endParaRPr lang="es-ES" dirty="0"/>
          </a:p>
        </p:txBody>
      </p:sp>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Requerimientos Procesos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graphicFrame>
        <p:nvGraphicFramePr>
          <p:cNvPr id="14" name="6 Diagrama"/>
          <p:cNvGraphicFramePr/>
          <p:nvPr>
            <p:extLst>
              <p:ext uri="{D42A27DB-BD31-4B8C-83A1-F6EECF244321}">
                <p14:modId xmlns:p14="http://schemas.microsoft.com/office/powerpoint/2010/main" val="2001673487"/>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5870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27</a:t>
            </a:fld>
            <a:endParaRPr lang="es-ES" dirty="0"/>
          </a:p>
        </p:txBody>
      </p:sp>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Requerimientos Procesos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graphicFrame>
        <p:nvGraphicFramePr>
          <p:cNvPr id="14" name="6 Diagrama"/>
          <p:cNvGraphicFramePr/>
          <p:nvPr>
            <p:extLst>
              <p:ext uri="{D42A27DB-BD31-4B8C-83A1-F6EECF244321}">
                <p14:modId xmlns:p14="http://schemas.microsoft.com/office/powerpoint/2010/main" val="868170699"/>
              </p:ext>
            </p:extLst>
          </p:nvPr>
        </p:nvGraphicFramePr>
        <p:xfrm>
          <a:off x="228600" y="762000"/>
          <a:ext cx="8382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15976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28</a:t>
            </a:fld>
            <a:endParaRPr lang="es-ES" dirty="0"/>
          </a:p>
        </p:txBody>
      </p:sp>
      <p:graphicFrame>
        <p:nvGraphicFramePr>
          <p:cNvPr id="7" name="6 Diagrama"/>
          <p:cNvGraphicFramePr/>
          <p:nvPr>
            <p:extLst>
              <p:ext uri="{D42A27DB-BD31-4B8C-83A1-F6EECF244321}">
                <p14:modId xmlns:p14="http://schemas.microsoft.com/office/powerpoint/2010/main" val="1143825"/>
              </p:ext>
            </p:extLst>
          </p:nvPr>
        </p:nvGraphicFramePr>
        <p:xfrm>
          <a:off x="685800" y="787400"/>
          <a:ext cx="7696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de Procesos de Tratamiento de Agua</a:t>
            </a: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pPr algn="r"/>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spTree>
    <p:extLst>
      <p:ext uri="{BB962C8B-B14F-4D97-AF65-F5344CB8AC3E}">
        <p14:creationId xmlns:p14="http://schemas.microsoft.com/office/powerpoint/2010/main" val="4057213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29</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Desarrollo: Equipos Adquiridos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1 Marcador de fecha"/>
          <p:cNvSpPr>
            <a:spLocks noGrp="1"/>
          </p:cNvSpPr>
          <p:nvPr>
            <p:ph type="dt" sz="half" idx="10"/>
          </p:nvPr>
        </p:nvSpPr>
        <p:spPr>
          <a:xfrm>
            <a:off x="152400" y="6355080"/>
            <a:ext cx="2743200" cy="411480"/>
          </a:xfrm>
        </p:spPr>
        <p:txBody>
          <a:bodyPr/>
          <a:lstStyle/>
          <a:p>
            <a:pPr algn="r"/>
            <a:r>
              <a:rPr lang="es-EC" spc="43" dirty="0">
                <a:ln w="11430"/>
                <a:solidFill>
                  <a:schemeClr val="tx1">
                    <a:lumMod val="50000"/>
                    <a:lumOff val="50000"/>
                  </a:schemeClr>
                </a:solidFill>
              </a:rPr>
              <a:t>Automatización de Procesos de Tratamiento </a:t>
            </a:r>
            <a:r>
              <a:rPr lang="en-US" spc="43" dirty="0">
                <a:ln w="11430"/>
                <a:solidFill>
                  <a:schemeClr val="tx1">
                    <a:lumMod val="50000"/>
                    <a:lumOff val="50000"/>
                  </a:schemeClr>
                </a:solidFill>
              </a:rPr>
              <a:t>de Agua</a:t>
            </a:r>
            <a:endParaRPr lang="es-EC" spc="43" dirty="0">
              <a:ln w="11430"/>
              <a:solidFill>
                <a:schemeClr val="tx1">
                  <a:lumMod val="50000"/>
                  <a:lumOff val="50000"/>
                </a:schemeClr>
              </a:solidFill>
            </a:endParaRPr>
          </a:p>
        </p:txBody>
      </p:sp>
      <p:sp>
        <p:nvSpPr>
          <p:cNvPr id="12" name="6 Marcador de pie de página"/>
          <p:cNvSpPr>
            <a:spLocks noGrp="1"/>
          </p:cNvSpPr>
          <p:nvPr>
            <p:ph type="ftr" sz="quarter" idx="11"/>
          </p:nvPr>
        </p:nvSpPr>
        <p:spPr>
          <a:xfrm>
            <a:off x="3124200" y="6356355"/>
            <a:ext cx="2971800" cy="323845"/>
          </a:xfrm>
        </p:spPr>
        <p:txBody>
          <a:bodyPr/>
          <a:lstStyle/>
          <a:p>
            <a:r>
              <a:rPr lang="es-ES" dirty="0"/>
              <a:t>Vásconez Endara, Patricio – Zurita Armendáriz, Daniel</a:t>
            </a:r>
          </a:p>
        </p:txBody>
      </p:sp>
      <p:graphicFrame>
        <p:nvGraphicFramePr>
          <p:cNvPr id="2" name="1 Tabla"/>
          <p:cNvGraphicFramePr>
            <a:graphicFrameLocks noGrp="1"/>
          </p:cNvGraphicFramePr>
          <p:nvPr>
            <p:extLst>
              <p:ext uri="{D42A27DB-BD31-4B8C-83A1-F6EECF244321}">
                <p14:modId xmlns:p14="http://schemas.microsoft.com/office/powerpoint/2010/main" val="1618611127"/>
              </p:ext>
            </p:extLst>
          </p:nvPr>
        </p:nvGraphicFramePr>
        <p:xfrm>
          <a:off x="1905000" y="1066800"/>
          <a:ext cx="5181600" cy="4470401"/>
        </p:xfrm>
        <a:graphic>
          <a:graphicData uri="http://schemas.openxmlformats.org/drawingml/2006/table">
            <a:tbl>
              <a:tblPr firstRow="1" bandRow="1">
                <a:tableStyleId>{F5AB1C69-6EDB-4FF4-983F-18BD219EF322}</a:tableStyleId>
              </a:tblPr>
              <a:tblGrid>
                <a:gridCol w="4118948"/>
                <a:gridCol w="1062652"/>
              </a:tblGrid>
              <a:tr h="916193">
                <a:tc>
                  <a:txBody>
                    <a:bodyPr/>
                    <a:lstStyle/>
                    <a:p>
                      <a:pPr algn="ctr">
                        <a:lnSpc>
                          <a:spcPct val="115000"/>
                        </a:lnSpc>
                        <a:spcAft>
                          <a:spcPts val="0"/>
                        </a:spcAft>
                      </a:pPr>
                      <a:r>
                        <a:rPr lang="es-EC" sz="1600" dirty="0">
                          <a:effectLst/>
                        </a:rPr>
                        <a:t>Equipo</a:t>
                      </a:r>
                      <a:endParaRPr lang="es-EC" sz="1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effectLst/>
                        </a:rPr>
                        <a:t>Avalúo USD</a:t>
                      </a:r>
                      <a:endParaRPr lang="es-EC" sz="1500" dirty="0">
                        <a:effectLst/>
                        <a:latin typeface="Calibri"/>
                        <a:ea typeface="Calibri"/>
                        <a:cs typeface="Times New Roman"/>
                      </a:endParaRPr>
                    </a:p>
                  </a:txBody>
                  <a:tcPr marL="68580" marR="68580" marT="0" marB="0"/>
                </a:tc>
              </a:tr>
              <a:tr h="444276">
                <a:tc>
                  <a:txBody>
                    <a:bodyPr/>
                    <a:lstStyle/>
                    <a:p>
                      <a:pPr>
                        <a:lnSpc>
                          <a:spcPct val="115000"/>
                        </a:lnSpc>
                        <a:spcAft>
                          <a:spcPts val="0"/>
                        </a:spcAft>
                      </a:pPr>
                      <a:r>
                        <a:rPr lang="es-EC" sz="1600" dirty="0">
                          <a:effectLst/>
                        </a:rPr>
                        <a:t>Modulo Ethernet CP343-1 Lean</a:t>
                      </a:r>
                      <a:endParaRPr lang="es-EC" sz="15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dirty="0">
                          <a:effectLst/>
                        </a:rPr>
                        <a:t>1300</a:t>
                      </a:r>
                      <a:endParaRPr lang="es-EC" sz="1500" dirty="0">
                        <a:effectLst/>
                        <a:latin typeface="Calibri"/>
                        <a:ea typeface="Calibri"/>
                        <a:cs typeface="Times New Roman"/>
                      </a:endParaRPr>
                    </a:p>
                  </a:txBody>
                  <a:tcPr marL="68580" marR="68580" marT="0" marB="0"/>
                </a:tc>
              </a:tr>
              <a:tr h="444276">
                <a:tc>
                  <a:txBody>
                    <a:bodyPr/>
                    <a:lstStyle/>
                    <a:p>
                      <a:pPr>
                        <a:lnSpc>
                          <a:spcPct val="115000"/>
                        </a:lnSpc>
                        <a:spcAft>
                          <a:spcPts val="0"/>
                        </a:spcAft>
                      </a:pPr>
                      <a:r>
                        <a:rPr lang="es-EC" sz="1600" dirty="0">
                          <a:effectLst/>
                        </a:rPr>
                        <a:t>Conversor Serial-Ethernet</a:t>
                      </a:r>
                      <a:endParaRPr lang="es-EC" sz="15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dirty="0">
                          <a:effectLst/>
                        </a:rPr>
                        <a:t>200</a:t>
                      </a:r>
                      <a:endParaRPr lang="es-EC" sz="1500" dirty="0">
                        <a:effectLst/>
                        <a:latin typeface="Calibri"/>
                        <a:ea typeface="Calibri"/>
                        <a:cs typeface="Times New Roman"/>
                      </a:endParaRPr>
                    </a:p>
                  </a:txBody>
                  <a:tcPr marL="68580" marR="68580" marT="0" marB="0"/>
                </a:tc>
              </a:tr>
              <a:tr h="444276">
                <a:tc>
                  <a:txBody>
                    <a:bodyPr/>
                    <a:lstStyle/>
                    <a:p>
                      <a:pPr>
                        <a:lnSpc>
                          <a:spcPct val="115000"/>
                        </a:lnSpc>
                        <a:spcAft>
                          <a:spcPts val="0"/>
                        </a:spcAft>
                      </a:pPr>
                      <a:r>
                        <a:rPr lang="es-EC" sz="1600" dirty="0">
                          <a:effectLst/>
                        </a:rPr>
                        <a:t>Cable USB-MPI Siemens</a:t>
                      </a:r>
                      <a:endParaRPr lang="es-EC" sz="15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dirty="0">
                          <a:effectLst/>
                        </a:rPr>
                        <a:t>200</a:t>
                      </a:r>
                      <a:endParaRPr lang="es-EC" sz="1500" dirty="0">
                        <a:effectLst/>
                        <a:latin typeface="Calibri"/>
                        <a:ea typeface="Calibri"/>
                        <a:cs typeface="Times New Roman"/>
                      </a:endParaRPr>
                    </a:p>
                  </a:txBody>
                  <a:tcPr marL="68580" marR="68580" marT="0" marB="0"/>
                </a:tc>
              </a:tr>
              <a:tr h="444276">
                <a:tc>
                  <a:txBody>
                    <a:bodyPr/>
                    <a:lstStyle/>
                    <a:p>
                      <a:pPr>
                        <a:lnSpc>
                          <a:spcPct val="115000"/>
                        </a:lnSpc>
                        <a:spcAft>
                          <a:spcPts val="0"/>
                        </a:spcAft>
                      </a:pPr>
                      <a:r>
                        <a:rPr lang="en-US" sz="1600" dirty="0">
                          <a:effectLst/>
                        </a:rPr>
                        <a:t>Cable USB-PPI Siemens</a:t>
                      </a:r>
                      <a:endParaRPr lang="es-EC" sz="15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n-US" sz="1600" dirty="0">
                          <a:effectLst/>
                        </a:rPr>
                        <a:t>140</a:t>
                      </a:r>
                      <a:endParaRPr lang="es-EC" sz="1500" dirty="0">
                        <a:effectLst/>
                        <a:latin typeface="Calibri"/>
                        <a:ea typeface="Calibri"/>
                        <a:cs typeface="Times New Roman"/>
                      </a:endParaRPr>
                    </a:p>
                  </a:txBody>
                  <a:tcPr marL="68580" marR="68580" marT="0" marB="0"/>
                </a:tc>
              </a:tr>
              <a:tr h="444276">
                <a:tc>
                  <a:txBody>
                    <a:bodyPr/>
                    <a:lstStyle/>
                    <a:p>
                      <a:pPr>
                        <a:lnSpc>
                          <a:spcPct val="115000"/>
                        </a:lnSpc>
                        <a:spcAft>
                          <a:spcPts val="0"/>
                        </a:spcAft>
                      </a:pPr>
                      <a:r>
                        <a:rPr lang="en-US" sz="1600" dirty="0">
                          <a:effectLst/>
                        </a:rPr>
                        <a:t>Cable MicroLogix DB9</a:t>
                      </a:r>
                      <a:endParaRPr lang="es-EC" sz="15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n-US" sz="1600" dirty="0">
                          <a:effectLst/>
                        </a:rPr>
                        <a:t>80</a:t>
                      </a:r>
                      <a:endParaRPr lang="es-EC" sz="1500" dirty="0">
                        <a:effectLst/>
                        <a:latin typeface="Calibri"/>
                        <a:ea typeface="Calibri"/>
                        <a:cs typeface="Times New Roman"/>
                      </a:endParaRPr>
                    </a:p>
                  </a:txBody>
                  <a:tcPr marL="68580" marR="68580" marT="0" marB="0"/>
                </a:tc>
              </a:tr>
              <a:tr h="444276">
                <a:tc>
                  <a:txBody>
                    <a:bodyPr/>
                    <a:lstStyle/>
                    <a:p>
                      <a:pPr>
                        <a:lnSpc>
                          <a:spcPct val="115000"/>
                        </a:lnSpc>
                        <a:spcAft>
                          <a:spcPts val="0"/>
                        </a:spcAft>
                      </a:pPr>
                      <a:r>
                        <a:rPr lang="en-US" sz="1600" dirty="0">
                          <a:effectLst/>
                        </a:rPr>
                        <a:t>Cable UTP Cat 5e</a:t>
                      </a:r>
                      <a:endParaRPr lang="es-EC" sz="15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n-US" sz="1600" dirty="0">
                          <a:effectLst/>
                        </a:rPr>
                        <a:t>60</a:t>
                      </a:r>
                      <a:endParaRPr lang="es-EC" sz="1500" dirty="0">
                        <a:effectLst/>
                        <a:latin typeface="Calibri"/>
                        <a:ea typeface="Calibri"/>
                        <a:cs typeface="Times New Roman"/>
                      </a:endParaRPr>
                    </a:p>
                  </a:txBody>
                  <a:tcPr marL="68580" marR="68580" marT="0" marB="0"/>
                </a:tc>
              </a:tr>
              <a:tr h="444276">
                <a:tc>
                  <a:txBody>
                    <a:bodyPr/>
                    <a:lstStyle/>
                    <a:p>
                      <a:pPr>
                        <a:lnSpc>
                          <a:spcPct val="115000"/>
                        </a:lnSpc>
                        <a:spcAft>
                          <a:spcPts val="0"/>
                        </a:spcAft>
                      </a:pPr>
                      <a:r>
                        <a:rPr lang="en-US" sz="1600" dirty="0">
                          <a:effectLst/>
                        </a:rPr>
                        <a:t>Switch de 8 puertos</a:t>
                      </a:r>
                      <a:endParaRPr lang="es-EC" sz="15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n-US" sz="1600" dirty="0">
                          <a:effectLst/>
                        </a:rPr>
                        <a:t>30</a:t>
                      </a:r>
                      <a:endParaRPr lang="es-EC" sz="1500" dirty="0">
                        <a:effectLst/>
                        <a:latin typeface="Calibri"/>
                        <a:ea typeface="Calibri"/>
                        <a:cs typeface="Times New Roman"/>
                      </a:endParaRPr>
                    </a:p>
                  </a:txBody>
                  <a:tcPr marL="68580" marR="68580" marT="0" marB="0"/>
                </a:tc>
              </a:tr>
              <a:tr h="444276">
                <a:tc>
                  <a:txBody>
                    <a:bodyPr/>
                    <a:lstStyle/>
                    <a:p>
                      <a:pPr>
                        <a:lnSpc>
                          <a:spcPct val="115000"/>
                        </a:lnSpc>
                        <a:spcAft>
                          <a:spcPts val="0"/>
                        </a:spcAft>
                      </a:pPr>
                      <a:r>
                        <a:rPr lang="en-US" sz="1600" dirty="0">
                          <a:effectLst/>
                        </a:rPr>
                        <a:t>Total</a:t>
                      </a:r>
                      <a:endParaRPr lang="es-EC" sz="15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n-US" sz="1600" dirty="0">
                          <a:effectLst/>
                        </a:rPr>
                        <a:t> $ 2010</a:t>
                      </a:r>
                      <a:endParaRPr lang="es-EC" sz="15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456707375"/>
      </p:ext>
    </p:extLst>
  </p:cSld>
  <p:clrMapOvr>
    <a:masterClrMapping/>
  </p:clrMapOvr>
  <p:transition spd="med">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a:t>
            </a:fld>
            <a:endParaRPr lang="es-ES" dirty="0"/>
          </a:p>
        </p:txBody>
      </p:sp>
      <p:sp>
        <p:nvSpPr>
          <p:cNvPr id="9" name="8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de Procesos de Tratamiento de Agua</a:t>
            </a:r>
          </a:p>
        </p:txBody>
      </p:sp>
      <p:graphicFrame>
        <p:nvGraphicFramePr>
          <p:cNvPr id="7" name="6 Diagrama"/>
          <p:cNvGraphicFramePr/>
          <p:nvPr>
            <p:extLst>
              <p:ext uri="{D42A27DB-BD31-4B8C-83A1-F6EECF244321}">
                <p14:modId xmlns:p14="http://schemas.microsoft.com/office/powerpoint/2010/main" val="2678869836"/>
              </p:ext>
            </p:extLst>
          </p:nvPr>
        </p:nvGraphicFramePr>
        <p:xfrm>
          <a:off x="685800" y="787400"/>
          <a:ext cx="7696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6 Marcador de pie de página"/>
          <p:cNvSpPr>
            <a:spLocks noGrp="1"/>
          </p:cNvSpPr>
          <p:nvPr>
            <p:ph type="ftr" sz="quarter" idx="11"/>
          </p:nvPr>
        </p:nvSpPr>
        <p:spPr>
          <a:xfrm>
            <a:off x="3124200" y="6356355"/>
            <a:ext cx="2971800" cy="323845"/>
          </a:xfrm>
        </p:spPr>
        <p:txBody>
          <a:bodyPr/>
          <a:lstStyle/>
          <a:p>
            <a:r>
              <a:rPr lang="es-ES" dirty="0"/>
              <a:t>Vásconez Endara, Patricio – Zurita Armendáriz, Daniel</a:t>
            </a:r>
          </a:p>
        </p:txBody>
      </p:sp>
      <p:sp>
        <p:nvSpPr>
          <p:cNvPr id="11" name="1 Marcador de fecha"/>
          <p:cNvSpPr>
            <a:spLocks noGrp="1"/>
          </p:cNvSpPr>
          <p:nvPr>
            <p:ph type="dt" sz="half" idx="10"/>
          </p:nvPr>
        </p:nvSpPr>
        <p:spPr>
          <a:xfrm>
            <a:off x="152400" y="6355080"/>
            <a:ext cx="2743200" cy="411480"/>
          </a:xfrm>
        </p:spPr>
        <p:txBody>
          <a:bodyPr/>
          <a:lstStyle/>
          <a:p>
            <a:r>
              <a:rPr lang="es-EC" spc="43" dirty="0">
                <a:ln w="11430"/>
                <a:solidFill>
                  <a:schemeClr val="tx1">
                    <a:lumMod val="50000"/>
                    <a:lumOff val="50000"/>
                  </a:schemeClr>
                </a:solidFill>
              </a:rPr>
              <a:t>Automatización de Procesos de Tratamiento </a:t>
            </a:r>
            <a:r>
              <a:rPr lang="en-US" spc="43" dirty="0">
                <a:ln w="11430"/>
                <a:solidFill>
                  <a:schemeClr val="tx1">
                    <a:lumMod val="50000"/>
                    <a:lumOff val="50000"/>
                  </a:schemeClr>
                </a:solidFill>
              </a:rPr>
              <a:t>de Agua</a:t>
            </a:r>
            <a:endParaRPr lang="es-EC" spc="43" dirty="0">
              <a:ln w="11430"/>
              <a:solidFill>
                <a:schemeClr val="tx1">
                  <a:lumMod val="50000"/>
                  <a:lumOff val="50000"/>
                </a:schemeClr>
              </a:solidFill>
            </a:endParaRPr>
          </a:p>
        </p:txBody>
      </p:sp>
    </p:spTree>
    <p:extLst>
      <p:ext uri="{BB962C8B-B14F-4D97-AF65-F5344CB8AC3E}">
        <p14:creationId xmlns:p14="http://schemas.microsoft.com/office/powerpoint/2010/main" val="793094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30</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Desarrollo: Área de Clarificadores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1 Marcador de fecha"/>
          <p:cNvSpPr>
            <a:spLocks noGrp="1"/>
          </p:cNvSpPr>
          <p:nvPr>
            <p:ph type="dt" sz="half" idx="10"/>
          </p:nvPr>
        </p:nvSpPr>
        <p:spPr>
          <a:xfrm>
            <a:off x="152400" y="6355080"/>
            <a:ext cx="2743200" cy="411480"/>
          </a:xfrm>
        </p:spPr>
        <p:txBody>
          <a:bodyPr/>
          <a:lstStyle/>
          <a:p>
            <a:pPr algn="r"/>
            <a:r>
              <a:rPr lang="es-EC" spc="43" dirty="0">
                <a:ln w="11430"/>
                <a:solidFill>
                  <a:schemeClr val="tx1">
                    <a:lumMod val="50000"/>
                    <a:lumOff val="50000"/>
                  </a:schemeClr>
                </a:solidFill>
              </a:rPr>
              <a:t>Automatización de Procesos de Tratamiento </a:t>
            </a:r>
            <a:r>
              <a:rPr lang="en-US" spc="43" dirty="0">
                <a:ln w="11430"/>
                <a:solidFill>
                  <a:schemeClr val="tx1">
                    <a:lumMod val="50000"/>
                    <a:lumOff val="50000"/>
                  </a:schemeClr>
                </a:solidFill>
              </a:rPr>
              <a:t>de Agua</a:t>
            </a:r>
            <a:endParaRPr lang="es-EC" spc="43" dirty="0">
              <a:ln w="11430"/>
              <a:solidFill>
                <a:schemeClr val="tx1">
                  <a:lumMod val="50000"/>
                  <a:lumOff val="50000"/>
                </a:schemeClr>
              </a:solidFill>
            </a:endParaRPr>
          </a:p>
        </p:txBody>
      </p:sp>
      <p:sp>
        <p:nvSpPr>
          <p:cNvPr id="12" name="6 Marcador de pie de página"/>
          <p:cNvSpPr>
            <a:spLocks noGrp="1"/>
          </p:cNvSpPr>
          <p:nvPr>
            <p:ph type="ftr" sz="quarter" idx="11"/>
          </p:nvPr>
        </p:nvSpPr>
        <p:spPr>
          <a:xfrm>
            <a:off x="3124200" y="6356355"/>
            <a:ext cx="2971800" cy="323845"/>
          </a:xfrm>
        </p:spPr>
        <p:txBody>
          <a:bodyPr/>
          <a:lstStyle/>
          <a:p>
            <a:r>
              <a:rPr lang="es-ES" dirty="0"/>
              <a:t>Vásconez Endara, Patricio – Zurita Armendáriz, Daniel</a:t>
            </a:r>
          </a:p>
        </p:txBody>
      </p:sp>
      <p:graphicFrame>
        <p:nvGraphicFramePr>
          <p:cNvPr id="15" name="14 Diagrama"/>
          <p:cNvGraphicFramePr/>
          <p:nvPr>
            <p:extLst>
              <p:ext uri="{D42A27DB-BD31-4B8C-83A1-F6EECF244321}">
                <p14:modId xmlns:p14="http://schemas.microsoft.com/office/powerpoint/2010/main" val="1461075814"/>
              </p:ext>
            </p:extLst>
          </p:nvPr>
        </p:nvGraphicFramePr>
        <p:xfrm>
          <a:off x="228600" y="685801"/>
          <a:ext cx="8610600" cy="5820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825581"/>
      </p:ext>
    </p:extLst>
  </p:cSld>
  <p:clrMapOvr>
    <a:masterClrMapping/>
  </p:clrMapOvr>
  <p:transition spd="med">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31</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Desarrollo: Área de Clarificadores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1 Marcador de fecha"/>
          <p:cNvSpPr>
            <a:spLocks noGrp="1"/>
          </p:cNvSpPr>
          <p:nvPr>
            <p:ph type="dt" sz="half" idx="10"/>
          </p:nvPr>
        </p:nvSpPr>
        <p:spPr>
          <a:xfrm>
            <a:off x="152400" y="6355080"/>
            <a:ext cx="2743200" cy="411480"/>
          </a:xfrm>
        </p:spPr>
        <p:txBody>
          <a:bodyPr/>
          <a:lstStyle/>
          <a:p>
            <a:pPr algn="r"/>
            <a:r>
              <a:rPr lang="es-EC" spc="43" dirty="0">
                <a:ln w="11430"/>
                <a:solidFill>
                  <a:schemeClr val="tx1">
                    <a:lumMod val="50000"/>
                    <a:lumOff val="50000"/>
                  </a:schemeClr>
                </a:solidFill>
              </a:rPr>
              <a:t>Automatización de Procesos de Tratamiento </a:t>
            </a:r>
            <a:r>
              <a:rPr lang="en-US" spc="43" dirty="0">
                <a:ln w="11430"/>
                <a:solidFill>
                  <a:schemeClr val="tx1">
                    <a:lumMod val="50000"/>
                    <a:lumOff val="50000"/>
                  </a:schemeClr>
                </a:solidFill>
              </a:rPr>
              <a:t>de Agua</a:t>
            </a:r>
            <a:endParaRPr lang="es-EC" spc="43" dirty="0">
              <a:ln w="11430"/>
              <a:solidFill>
                <a:schemeClr val="tx1">
                  <a:lumMod val="50000"/>
                  <a:lumOff val="50000"/>
                </a:schemeClr>
              </a:solidFill>
            </a:endParaRPr>
          </a:p>
        </p:txBody>
      </p:sp>
      <p:sp>
        <p:nvSpPr>
          <p:cNvPr id="12" name="6 Marcador de pie de página"/>
          <p:cNvSpPr>
            <a:spLocks noGrp="1"/>
          </p:cNvSpPr>
          <p:nvPr>
            <p:ph type="ftr" sz="quarter" idx="11"/>
          </p:nvPr>
        </p:nvSpPr>
        <p:spPr>
          <a:xfrm>
            <a:off x="3124200" y="6356355"/>
            <a:ext cx="2971800" cy="323845"/>
          </a:xfrm>
        </p:spPr>
        <p:txBody>
          <a:bodyPr/>
          <a:lstStyle/>
          <a:p>
            <a:r>
              <a:rPr lang="es-ES" dirty="0"/>
              <a:t>Vásconez Endara, Patricio – Zurita Armendáriz, Daniel</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914400"/>
            <a:ext cx="2177062" cy="434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466429"/>
            <a:ext cx="4915650" cy="3689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0536393"/>
      </p:ext>
    </p:extLst>
  </p:cSld>
  <p:clrMapOvr>
    <a:masterClrMapping/>
  </p:clrMapOvr>
  <p:transition spd="med">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32</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Desarrollo: Área de Clarificadores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1 Marcador de fecha"/>
          <p:cNvSpPr>
            <a:spLocks noGrp="1"/>
          </p:cNvSpPr>
          <p:nvPr>
            <p:ph type="dt" sz="half" idx="10"/>
          </p:nvPr>
        </p:nvSpPr>
        <p:spPr>
          <a:xfrm>
            <a:off x="152400" y="6355080"/>
            <a:ext cx="2743200" cy="411480"/>
          </a:xfrm>
        </p:spPr>
        <p:txBody>
          <a:bodyPr/>
          <a:lstStyle/>
          <a:p>
            <a:pPr algn="r"/>
            <a:r>
              <a:rPr lang="es-EC" spc="43" dirty="0">
                <a:ln w="11430"/>
                <a:solidFill>
                  <a:schemeClr val="tx1">
                    <a:lumMod val="50000"/>
                    <a:lumOff val="50000"/>
                  </a:schemeClr>
                </a:solidFill>
              </a:rPr>
              <a:t>Automatización de Procesos de Tratamiento </a:t>
            </a:r>
            <a:r>
              <a:rPr lang="en-US" spc="43" dirty="0">
                <a:ln w="11430"/>
                <a:solidFill>
                  <a:schemeClr val="tx1">
                    <a:lumMod val="50000"/>
                    <a:lumOff val="50000"/>
                  </a:schemeClr>
                </a:solidFill>
              </a:rPr>
              <a:t>de Agua</a:t>
            </a:r>
            <a:endParaRPr lang="es-EC" spc="43" dirty="0">
              <a:ln w="11430"/>
              <a:solidFill>
                <a:schemeClr val="tx1">
                  <a:lumMod val="50000"/>
                  <a:lumOff val="50000"/>
                </a:schemeClr>
              </a:solidFill>
            </a:endParaRPr>
          </a:p>
        </p:txBody>
      </p:sp>
      <p:sp>
        <p:nvSpPr>
          <p:cNvPr id="12" name="6 Marcador de pie de página"/>
          <p:cNvSpPr>
            <a:spLocks noGrp="1"/>
          </p:cNvSpPr>
          <p:nvPr>
            <p:ph type="ftr" sz="quarter" idx="11"/>
          </p:nvPr>
        </p:nvSpPr>
        <p:spPr>
          <a:xfrm>
            <a:off x="3124200" y="6356355"/>
            <a:ext cx="2971800" cy="323845"/>
          </a:xfrm>
        </p:spPr>
        <p:txBody>
          <a:bodyPr/>
          <a:lstStyle/>
          <a:p>
            <a:r>
              <a:rPr lang="es-ES" dirty="0"/>
              <a:t>Vásconez Endara, Patricio – Zurita Armendáriz, Daniel</a:t>
            </a:r>
          </a:p>
        </p:txBody>
      </p:sp>
      <p:pic>
        <p:nvPicPr>
          <p:cNvPr id="8" name="0 Imagen"/>
          <p:cNvPicPr/>
          <p:nvPr/>
        </p:nvPicPr>
        <p:blipFill rotWithShape="1">
          <a:blip r:embed="rId2" cstate="print">
            <a:extLst>
              <a:ext uri="{28A0092B-C50C-407E-A947-70E740481C1C}">
                <a14:useLocalDpi xmlns:a14="http://schemas.microsoft.com/office/drawing/2010/main" val="0"/>
              </a:ext>
            </a:extLst>
          </a:blip>
          <a:srcRect/>
          <a:stretch/>
        </p:blipFill>
        <p:spPr>
          <a:xfrm>
            <a:off x="76200" y="680688"/>
            <a:ext cx="5562600" cy="5288312"/>
          </a:xfrm>
          <a:prstGeom prst="rect">
            <a:avLst/>
          </a:prstGeom>
        </p:spPr>
      </p:pic>
      <p:pic>
        <p:nvPicPr>
          <p:cNvPr id="11" name="0 Imagen"/>
          <p:cNvPicPr/>
          <p:nvPr/>
        </p:nvPicPr>
        <p:blipFill>
          <a:blip r:embed="rId3">
            <a:extLst>
              <a:ext uri="{28A0092B-C50C-407E-A947-70E740481C1C}">
                <a14:useLocalDpi xmlns:a14="http://schemas.microsoft.com/office/drawing/2010/main" val="0"/>
              </a:ext>
            </a:extLst>
          </a:blip>
          <a:stretch>
            <a:fillRect/>
          </a:stretch>
        </p:blipFill>
        <p:spPr>
          <a:xfrm>
            <a:off x="5867400" y="2717800"/>
            <a:ext cx="3175697" cy="2016787"/>
          </a:xfrm>
          <a:prstGeom prst="rect">
            <a:avLst/>
          </a:prstGeom>
        </p:spPr>
      </p:pic>
    </p:spTree>
    <p:extLst>
      <p:ext uri="{BB962C8B-B14F-4D97-AF65-F5344CB8AC3E}">
        <p14:creationId xmlns:p14="http://schemas.microsoft.com/office/powerpoint/2010/main" val="4118568969"/>
      </p:ext>
    </p:extLst>
  </p:cSld>
  <p:clrMapOvr>
    <a:masterClrMapping/>
  </p:clrMapOvr>
  <p:transition spd="med">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33</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Desarrollo: Área de Clarificadores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1 Marcador de fecha"/>
          <p:cNvSpPr>
            <a:spLocks noGrp="1"/>
          </p:cNvSpPr>
          <p:nvPr>
            <p:ph type="dt" sz="half" idx="10"/>
          </p:nvPr>
        </p:nvSpPr>
        <p:spPr>
          <a:xfrm>
            <a:off x="152400" y="6355080"/>
            <a:ext cx="2743200" cy="411480"/>
          </a:xfrm>
        </p:spPr>
        <p:txBody>
          <a:bodyPr/>
          <a:lstStyle/>
          <a:p>
            <a:pPr algn="r"/>
            <a:r>
              <a:rPr lang="es-EC" spc="43" dirty="0">
                <a:ln w="11430"/>
                <a:solidFill>
                  <a:schemeClr val="tx1">
                    <a:lumMod val="50000"/>
                    <a:lumOff val="50000"/>
                  </a:schemeClr>
                </a:solidFill>
              </a:rPr>
              <a:t>Automatización de Procesos de Tratamiento </a:t>
            </a:r>
            <a:r>
              <a:rPr lang="en-US" spc="43" dirty="0">
                <a:ln w="11430"/>
                <a:solidFill>
                  <a:schemeClr val="tx1">
                    <a:lumMod val="50000"/>
                    <a:lumOff val="50000"/>
                  </a:schemeClr>
                </a:solidFill>
              </a:rPr>
              <a:t>de Agua</a:t>
            </a:r>
            <a:endParaRPr lang="es-EC" spc="43" dirty="0">
              <a:ln w="11430"/>
              <a:solidFill>
                <a:schemeClr val="tx1">
                  <a:lumMod val="50000"/>
                  <a:lumOff val="50000"/>
                </a:schemeClr>
              </a:solidFill>
            </a:endParaRPr>
          </a:p>
        </p:txBody>
      </p:sp>
      <p:sp>
        <p:nvSpPr>
          <p:cNvPr id="12" name="6 Marcador de pie de página"/>
          <p:cNvSpPr>
            <a:spLocks noGrp="1"/>
          </p:cNvSpPr>
          <p:nvPr>
            <p:ph type="ftr" sz="quarter" idx="11"/>
          </p:nvPr>
        </p:nvSpPr>
        <p:spPr>
          <a:xfrm>
            <a:off x="3124200" y="6356355"/>
            <a:ext cx="2971800" cy="323845"/>
          </a:xfrm>
        </p:spPr>
        <p:txBody>
          <a:bodyPr/>
          <a:lstStyle/>
          <a:p>
            <a:r>
              <a:rPr lang="es-ES" dirty="0"/>
              <a:t>Vásconez Endara, Patricio – Zurita Armendáriz, Daniel</a:t>
            </a:r>
          </a:p>
        </p:txBody>
      </p:sp>
      <p:cxnSp>
        <p:nvCxnSpPr>
          <p:cNvPr id="10" name="9 Conector recto"/>
          <p:cNvCxnSpPr>
            <a:stCxn id="16" idx="3"/>
          </p:cNvCxnSpPr>
          <p:nvPr/>
        </p:nvCxnSpPr>
        <p:spPr>
          <a:xfrm flipV="1">
            <a:off x="5628120" y="4248082"/>
            <a:ext cx="1690800" cy="15013"/>
          </a:xfrm>
          <a:prstGeom prst="line">
            <a:avLst/>
          </a:prstGeom>
        </p:spPr>
        <p:style>
          <a:lnRef idx="2">
            <a:schemeClr val="dk1"/>
          </a:lnRef>
          <a:fillRef idx="0">
            <a:schemeClr val="dk1"/>
          </a:fillRef>
          <a:effectRef idx="1">
            <a:schemeClr val="dk1"/>
          </a:effectRef>
          <a:fontRef idx="minor">
            <a:schemeClr val="tx1"/>
          </a:fontRef>
        </p:style>
      </p:cxnSp>
      <p:cxnSp>
        <p:nvCxnSpPr>
          <p:cNvPr id="13" name="12 Conector recto"/>
          <p:cNvCxnSpPr/>
          <p:nvPr/>
        </p:nvCxnSpPr>
        <p:spPr>
          <a:xfrm>
            <a:off x="2710408" y="4248081"/>
            <a:ext cx="1872208" cy="0"/>
          </a:xfrm>
          <a:prstGeom prst="line">
            <a:avLst/>
          </a:prstGeom>
        </p:spPr>
        <p:style>
          <a:lnRef idx="2">
            <a:schemeClr val="dk1"/>
          </a:lnRef>
          <a:fillRef idx="0">
            <a:schemeClr val="dk1"/>
          </a:fillRef>
          <a:effectRef idx="1">
            <a:schemeClr val="dk1"/>
          </a:effectRef>
          <a:fontRef idx="minor">
            <a:schemeClr val="tx1"/>
          </a:fontRef>
        </p:style>
      </p:cxnSp>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2271" y="3335980"/>
            <a:ext cx="636191" cy="1824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descr="http://www.direct-industrial.co.uk/ekmps/shops/nie673747uk/resources/Design/siemens-s7-300-cp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306701"/>
            <a:ext cx="1296144" cy="20527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0608" y="3641115"/>
            <a:ext cx="1117512" cy="1243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8" descr="http://mcr-s2-p.mlstatic.com/computadora-dell-hp-lenovo-quad-core-4gb-ram-750gb-disco-7195-MCR5173559187_102013-F.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0888" y="3622857"/>
            <a:ext cx="1368152" cy="1280473"/>
          </a:xfrm>
          <a:prstGeom prst="rect">
            <a:avLst/>
          </a:prstGeom>
          <a:noFill/>
          <a:extLst>
            <a:ext uri="{909E8E84-426E-40DD-AFC4-6F175D3DCCD1}">
              <a14:hiddenFill xmlns:a14="http://schemas.microsoft.com/office/drawing/2010/main">
                <a:solidFill>
                  <a:srgbClr val="FFFFFF"/>
                </a:solidFill>
              </a14:hiddenFill>
            </a:ext>
          </a:extLst>
        </p:spPr>
      </p:pic>
      <p:sp>
        <p:nvSpPr>
          <p:cNvPr id="18" name="17 CuadroTexto"/>
          <p:cNvSpPr txBox="1"/>
          <p:nvPr/>
        </p:nvSpPr>
        <p:spPr>
          <a:xfrm>
            <a:off x="3070448" y="4333050"/>
            <a:ext cx="1440160" cy="307777"/>
          </a:xfrm>
          <a:prstGeom prst="rect">
            <a:avLst/>
          </a:prstGeom>
          <a:noFill/>
        </p:spPr>
        <p:txBody>
          <a:bodyPr wrap="square" rtlCol="0">
            <a:spAutoFit/>
          </a:bodyPr>
          <a:lstStyle/>
          <a:p>
            <a:pPr algn="ctr"/>
            <a:r>
              <a:rPr lang="es-ES" sz="1400" dirty="0" smtClean="0"/>
              <a:t>Ethernet</a:t>
            </a:r>
            <a:endParaRPr lang="es-EC" sz="1400" dirty="0"/>
          </a:p>
        </p:txBody>
      </p:sp>
      <p:sp>
        <p:nvSpPr>
          <p:cNvPr id="19" name="18 CuadroTexto"/>
          <p:cNvSpPr txBox="1"/>
          <p:nvPr/>
        </p:nvSpPr>
        <p:spPr>
          <a:xfrm>
            <a:off x="5590728" y="4314426"/>
            <a:ext cx="1440160" cy="307777"/>
          </a:xfrm>
          <a:prstGeom prst="rect">
            <a:avLst/>
          </a:prstGeom>
          <a:noFill/>
        </p:spPr>
        <p:txBody>
          <a:bodyPr wrap="square" rtlCol="0">
            <a:spAutoFit/>
          </a:bodyPr>
          <a:lstStyle/>
          <a:p>
            <a:pPr algn="ctr"/>
            <a:r>
              <a:rPr lang="es-ES" sz="1400" dirty="0" smtClean="0"/>
              <a:t>Ethernet</a:t>
            </a:r>
            <a:endParaRPr lang="es-EC" sz="1400" dirty="0"/>
          </a:p>
        </p:txBody>
      </p:sp>
      <p:graphicFrame>
        <p:nvGraphicFramePr>
          <p:cNvPr id="20" name="19 Diagrama"/>
          <p:cNvGraphicFramePr/>
          <p:nvPr>
            <p:extLst>
              <p:ext uri="{D42A27DB-BD31-4B8C-83A1-F6EECF244321}">
                <p14:modId xmlns:p14="http://schemas.microsoft.com/office/powerpoint/2010/main" val="4258571831"/>
              </p:ext>
            </p:extLst>
          </p:nvPr>
        </p:nvGraphicFramePr>
        <p:xfrm>
          <a:off x="152400" y="630632"/>
          <a:ext cx="8610600" cy="330636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724487693"/>
      </p:ext>
    </p:extLst>
  </p:cSld>
  <p:clrMapOvr>
    <a:masterClrMapping/>
  </p:clrMapOvr>
  <p:transition spd="med">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34</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Desarrollo: Área de Clarificadores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1 Marcador de fecha"/>
          <p:cNvSpPr>
            <a:spLocks noGrp="1"/>
          </p:cNvSpPr>
          <p:nvPr>
            <p:ph type="dt" sz="half" idx="10"/>
          </p:nvPr>
        </p:nvSpPr>
        <p:spPr>
          <a:xfrm>
            <a:off x="152400" y="6355080"/>
            <a:ext cx="2743200" cy="411480"/>
          </a:xfrm>
        </p:spPr>
        <p:txBody>
          <a:bodyPr/>
          <a:lstStyle/>
          <a:p>
            <a:pPr algn="r"/>
            <a:r>
              <a:rPr lang="es-EC" spc="43" dirty="0">
                <a:ln w="11430"/>
                <a:solidFill>
                  <a:schemeClr val="tx1">
                    <a:lumMod val="50000"/>
                    <a:lumOff val="50000"/>
                  </a:schemeClr>
                </a:solidFill>
              </a:rPr>
              <a:t>Automatización de Procesos de Tratamiento </a:t>
            </a:r>
            <a:r>
              <a:rPr lang="en-US" spc="43" dirty="0">
                <a:ln w="11430"/>
                <a:solidFill>
                  <a:schemeClr val="tx1">
                    <a:lumMod val="50000"/>
                    <a:lumOff val="50000"/>
                  </a:schemeClr>
                </a:solidFill>
              </a:rPr>
              <a:t>de Agua</a:t>
            </a:r>
            <a:endParaRPr lang="es-EC" spc="43" dirty="0">
              <a:ln w="11430"/>
              <a:solidFill>
                <a:schemeClr val="tx1">
                  <a:lumMod val="50000"/>
                  <a:lumOff val="50000"/>
                </a:schemeClr>
              </a:solidFill>
            </a:endParaRPr>
          </a:p>
        </p:txBody>
      </p:sp>
      <p:sp>
        <p:nvSpPr>
          <p:cNvPr id="12" name="6 Marcador de pie de página"/>
          <p:cNvSpPr>
            <a:spLocks noGrp="1"/>
          </p:cNvSpPr>
          <p:nvPr>
            <p:ph type="ftr" sz="quarter" idx="11"/>
          </p:nvPr>
        </p:nvSpPr>
        <p:spPr>
          <a:xfrm>
            <a:off x="3124200" y="6356355"/>
            <a:ext cx="2971800" cy="323845"/>
          </a:xfrm>
        </p:spPr>
        <p:txBody>
          <a:bodyPr/>
          <a:lstStyle/>
          <a:p>
            <a:r>
              <a:rPr lang="es-ES" dirty="0"/>
              <a:t>Vásconez Endara, Patricio – Zurita Armendáriz, Daniel</a:t>
            </a:r>
          </a:p>
        </p:txBody>
      </p:sp>
      <p:graphicFrame>
        <p:nvGraphicFramePr>
          <p:cNvPr id="20" name="19 Diagrama"/>
          <p:cNvGraphicFramePr/>
          <p:nvPr>
            <p:extLst>
              <p:ext uri="{D42A27DB-BD31-4B8C-83A1-F6EECF244321}">
                <p14:modId xmlns:p14="http://schemas.microsoft.com/office/powerpoint/2010/main" val="3404305380"/>
              </p:ext>
            </p:extLst>
          </p:nvPr>
        </p:nvGraphicFramePr>
        <p:xfrm>
          <a:off x="152400" y="854531"/>
          <a:ext cx="8610600" cy="2676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1" name="3 Marcador de contenido"/>
          <p:cNvGraphicFramePr>
            <a:graphicFrameLocks noGrp="1"/>
          </p:cNvGraphicFramePr>
          <p:nvPr>
            <p:ph idx="1"/>
            <p:extLst>
              <p:ext uri="{D42A27DB-BD31-4B8C-83A1-F6EECF244321}">
                <p14:modId xmlns:p14="http://schemas.microsoft.com/office/powerpoint/2010/main" val="1304833879"/>
              </p:ext>
            </p:extLst>
          </p:nvPr>
        </p:nvGraphicFramePr>
        <p:xfrm>
          <a:off x="2819400" y="3022600"/>
          <a:ext cx="3048000" cy="2956560"/>
        </p:xfrm>
        <a:graphic>
          <a:graphicData uri="http://schemas.openxmlformats.org/drawingml/2006/table">
            <a:tbl>
              <a:tblPr>
                <a:tableStyleId>{0505E3EF-67EA-436B-97B2-0124C06EBD24}</a:tableStyleId>
              </a:tblPr>
              <a:tblGrid>
                <a:gridCol w="1524000"/>
                <a:gridCol w="1524000"/>
              </a:tblGrid>
              <a:tr h="825500">
                <a:tc>
                  <a:txBody>
                    <a:bodyPr/>
                    <a:lstStyle/>
                    <a:p>
                      <a:pPr algn="ctr" fontAlgn="b"/>
                      <a:r>
                        <a:rPr lang="es-EC" sz="2700" u="none" strike="noStrike" dirty="0" smtClean="0">
                          <a:effectLst/>
                        </a:rPr>
                        <a:t>Impeller</a:t>
                      </a:r>
                    </a:p>
                    <a:p>
                      <a:pPr algn="ctr" fontAlgn="b"/>
                      <a:r>
                        <a:rPr lang="es-ES" sz="2700" u="none" strike="noStrike" dirty="0" smtClean="0">
                          <a:effectLst/>
                        </a:rPr>
                        <a:t>RPM</a:t>
                      </a:r>
                      <a:endParaRPr lang="es-EC" sz="2700" b="1" i="0" u="none" strike="noStrike" dirty="0">
                        <a:solidFill>
                          <a:srgbClr val="000000"/>
                        </a:solidFill>
                        <a:effectLst/>
                        <a:latin typeface="Calibri"/>
                      </a:endParaRPr>
                    </a:p>
                  </a:txBody>
                  <a:tcPr marL="9525" marR="9525" marT="12700" marB="0" anchor="b"/>
                </a:tc>
                <a:tc>
                  <a:txBody>
                    <a:bodyPr/>
                    <a:lstStyle/>
                    <a:p>
                      <a:pPr algn="ctr" fontAlgn="b"/>
                      <a:r>
                        <a:rPr lang="es-EC" sz="2700" u="none" strike="noStrike" noProof="0" dirty="0" smtClean="0">
                          <a:effectLst/>
                        </a:rPr>
                        <a:t>Scraper</a:t>
                      </a:r>
                    </a:p>
                    <a:p>
                      <a:pPr algn="ctr" fontAlgn="b"/>
                      <a:r>
                        <a:rPr lang="es-ES" sz="2700" u="none" strike="noStrike" dirty="0" smtClean="0">
                          <a:effectLst/>
                        </a:rPr>
                        <a:t>RPM</a:t>
                      </a:r>
                      <a:endParaRPr lang="es-EC" sz="2700" b="1" i="0" u="none" strike="noStrike" dirty="0">
                        <a:solidFill>
                          <a:srgbClr val="000000"/>
                        </a:solidFill>
                        <a:effectLst/>
                        <a:latin typeface="Calibri"/>
                      </a:endParaRPr>
                    </a:p>
                  </a:txBody>
                  <a:tcPr marL="9525" marR="9525" marT="12700" marB="0" anchor="b"/>
                </a:tc>
              </a:tr>
              <a:tr h="419100">
                <a:tc>
                  <a:txBody>
                    <a:bodyPr/>
                    <a:lstStyle/>
                    <a:p>
                      <a:pPr algn="ctr" fontAlgn="b"/>
                      <a:r>
                        <a:rPr lang="es-EC" sz="2700" u="none" strike="noStrike" dirty="0">
                          <a:effectLst/>
                        </a:rPr>
                        <a:t>1100</a:t>
                      </a:r>
                      <a:endParaRPr lang="es-EC" sz="2700" b="0" i="0" u="none" strike="noStrike" dirty="0">
                        <a:solidFill>
                          <a:srgbClr val="000000"/>
                        </a:solidFill>
                        <a:effectLst/>
                        <a:latin typeface="Calibri"/>
                      </a:endParaRPr>
                    </a:p>
                  </a:txBody>
                  <a:tcPr marL="9525" marR="9525" marT="12700" marB="0" anchor="b"/>
                </a:tc>
                <a:tc>
                  <a:txBody>
                    <a:bodyPr/>
                    <a:lstStyle/>
                    <a:p>
                      <a:pPr algn="ctr" fontAlgn="b"/>
                      <a:r>
                        <a:rPr lang="es-EC" sz="2700" u="none" strike="noStrike" dirty="0">
                          <a:effectLst/>
                        </a:rPr>
                        <a:t>-500</a:t>
                      </a:r>
                      <a:endParaRPr lang="es-EC" sz="2700" b="0" i="0" u="none" strike="noStrike" dirty="0">
                        <a:solidFill>
                          <a:srgbClr val="000000"/>
                        </a:solidFill>
                        <a:effectLst/>
                        <a:latin typeface="Calibri"/>
                      </a:endParaRPr>
                    </a:p>
                  </a:txBody>
                  <a:tcPr marL="9525" marR="9525" marT="12700" marB="0" anchor="b"/>
                </a:tc>
              </a:tr>
              <a:tr h="419100">
                <a:tc>
                  <a:txBody>
                    <a:bodyPr/>
                    <a:lstStyle/>
                    <a:p>
                      <a:pPr algn="ctr" fontAlgn="b"/>
                      <a:r>
                        <a:rPr lang="es-EC" sz="2700" u="none" strike="noStrike" dirty="0">
                          <a:effectLst/>
                        </a:rPr>
                        <a:t>1150</a:t>
                      </a:r>
                      <a:endParaRPr lang="es-EC" sz="2700" b="0" i="0" u="none" strike="noStrike" dirty="0">
                        <a:solidFill>
                          <a:srgbClr val="000000"/>
                        </a:solidFill>
                        <a:effectLst/>
                        <a:latin typeface="Calibri"/>
                      </a:endParaRPr>
                    </a:p>
                  </a:txBody>
                  <a:tcPr marL="9525" marR="9525" marT="12700" marB="0" anchor="b"/>
                </a:tc>
                <a:tc>
                  <a:txBody>
                    <a:bodyPr/>
                    <a:lstStyle/>
                    <a:p>
                      <a:pPr algn="ctr" fontAlgn="b"/>
                      <a:r>
                        <a:rPr lang="es-EC" sz="2700" u="none" strike="noStrike" dirty="0">
                          <a:effectLst/>
                        </a:rPr>
                        <a:t>-530</a:t>
                      </a:r>
                      <a:endParaRPr lang="es-EC" sz="2700" b="0" i="0" u="none" strike="noStrike" dirty="0">
                        <a:solidFill>
                          <a:srgbClr val="000000"/>
                        </a:solidFill>
                        <a:effectLst/>
                        <a:latin typeface="Calibri"/>
                      </a:endParaRPr>
                    </a:p>
                  </a:txBody>
                  <a:tcPr marL="9525" marR="9525" marT="12700" marB="0" anchor="b"/>
                </a:tc>
              </a:tr>
              <a:tr h="419100">
                <a:tc>
                  <a:txBody>
                    <a:bodyPr/>
                    <a:lstStyle/>
                    <a:p>
                      <a:pPr algn="ctr" fontAlgn="b"/>
                      <a:r>
                        <a:rPr lang="es-EC" sz="2700" u="none" strike="noStrike" dirty="0">
                          <a:effectLst/>
                        </a:rPr>
                        <a:t>1200</a:t>
                      </a:r>
                      <a:endParaRPr lang="es-EC" sz="2700" b="0" i="0" u="none" strike="noStrike" dirty="0">
                        <a:solidFill>
                          <a:srgbClr val="000000"/>
                        </a:solidFill>
                        <a:effectLst/>
                        <a:latin typeface="Calibri"/>
                      </a:endParaRPr>
                    </a:p>
                  </a:txBody>
                  <a:tcPr marL="9525" marR="9525" marT="12700" marB="0" anchor="b"/>
                </a:tc>
                <a:tc>
                  <a:txBody>
                    <a:bodyPr/>
                    <a:lstStyle/>
                    <a:p>
                      <a:pPr algn="ctr" fontAlgn="b"/>
                      <a:r>
                        <a:rPr lang="es-EC" sz="2700" u="none" strike="noStrike" dirty="0">
                          <a:effectLst/>
                        </a:rPr>
                        <a:t>-560</a:t>
                      </a:r>
                      <a:endParaRPr lang="es-EC" sz="2700" b="0" i="0" u="none" strike="noStrike" dirty="0">
                        <a:solidFill>
                          <a:srgbClr val="000000"/>
                        </a:solidFill>
                        <a:effectLst/>
                        <a:latin typeface="Calibri"/>
                      </a:endParaRPr>
                    </a:p>
                  </a:txBody>
                  <a:tcPr marL="9525" marR="9525" marT="12700" marB="0" anchor="b"/>
                </a:tc>
              </a:tr>
              <a:tr h="419100">
                <a:tc>
                  <a:txBody>
                    <a:bodyPr/>
                    <a:lstStyle/>
                    <a:p>
                      <a:pPr algn="ctr" fontAlgn="b"/>
                      <a:r>
                        <a:rPr lang="es-EC" sz="2700" u="none" strike="noStrike" dirty="0">
                          <a:effectLst/>
                        </a:rPr>
                        <a:t>1250</a:t>
                      </a:r>
                      <a:endParaRPr lang="es-EC" sz="2700" b="0" i="0" u="none" strike="noStrike" dirty="0">
                        <a:solidFill>
                          <a:srgbClr val="000000"/>
                        </a:solidFill>
                        <a:effectLst/>
                        <a:latin typeface="Calibri"/>
                      </a:endParaRPr>
                    </a:p>
                  </a:txBody>
                  <a:tcPr marL="9525" marR="9525" marT="12700" marB="0" anchor="b"/>
                </a:tc>
                <a:tc>
                  <a:txBody>
                    <a:bodyPr/>
                    <a:lstStyle/>
                    <a:p>
                      <a:pPr algn="ctr" fontAlgn="b"/>
                      <a:r>
                        <a:rPr lang="es-EC" sz="2700" u="none" strike="noStrike" dirty="0">
                          <a:effectLst/>
                        </a:rPr>
                        <a:t>-590</a:t>
                      </a:r>
                      <a:endParaRPr lang="es-EC" sz="2700" b="0" i="0" u="none" strike="noStrike" dirty="0">
                        <a:solidFill>
                          <a:srgbClr val="000000"/>
                        </a:solidFill>
                        <a:effectLst/>
                        <a:latin typeface="Calibri"/>
                      </a:endParaRPr>
                    </a:p>
                  </a:txBody>
                  <a:tcPr marL="9525" marR="9525" marT="12700" marB="0" anchor="b"/>
                </a:tc>
              </a:tr>
              <a:tr h="419100">
                <a:tc>
                  <a:txBody>
                    <a:bodyPr/>
                    <a:lstStyle/>
                    <a:p>
                      <a:pPr algn="ctr" fontAlgn="b"/>
                      <a:r>
                        <a:rPr lang="es-EC" sz="2700" u="none" strike="noStrike" dirty="0">
                          <a:effectLst/>
                        </a:rPr>
                        <a:t>1300</a:t>
                      </a:r>
                      <a:endParaRPr lang="es-EC" sz="2700" b="0" i="0" u="none" strike="noStrike" dirty="0">
                        <a:solidFill>
                          <a:srgbClr val="000000"/>
                        </a:solidFill>
                        <a:effectLst/>
                        <a:latin typeface="Calibri"/>
                      </a:endParaRPr>
                    </a:p>
                  </a:txBody>
                  <a:tcPr marL="9525" marR="9525" marT="12700" marB="0" anchor="b"/>
                </a:tc>
                <a:tc>
                  <a:txBody>
                    <a:bodyPr/>
                    <a:lstStyle/>
                    <a:p>
                      <a:pPr algn="ctr" fontAlgn="b"/>
                      <a:r>
                        <a:rPr lang="es-EC" sz="2700" u="none" strike="noStrike" dirty="0">
                          <a:effectLst/>
                        </a:rPr>
                        <a:t>-620</a:t>
                      </a:r>
                      <a:endParaRPr lang="es-EC" sz="2700" b="0" i="0" u="none" strike="noStrike" dirty="0">
                        <a:solidFill>
                          <a:srgbClr val="000000"/>
                        </a:solidFill>
                        <a:effectLst/>
                        <a:latin typeface="Calibri"/>
                      </a:endParaRPr>
                    </a:p>
                  </a:txBody>
                  <a:tcPr marL="9525" marR="9525" marT="12700" marB="0" anchor="b"/>
                </a:tc>
              </a:tr>
            </a:tbl>
          </a:graphicData>
        </a:graphic>
      </p:graphicFrame>
    </p:spTree>
    <p:extLst>
      <p:ext uri="{BB962C8B-B14F-4D97-AF65-F5344CB8AC3E}">
        <p14:creationId xmlns:p14="http://schemas.microsoft.com/office/powerpoint/2010/main" val="2656929769"/>
      </p:ext>
    </p:extLst>
  </p:cSld>
  <p:clrMapOvr>
    <a:masterClrMapping/>
  </p:clrMapOvr>
  <p:transition spd="med">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35</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Desarrollo: Área de Sulfato de Aluminio</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1 Marcador de fecha"/>
          <p:cNvSpPr>
            <a:spLocks noGrp="1"/>
          </p:cNvSpPr>
          <p:nvPr>
            <p:ph type="dt" sz="half" idx="10"/>
          </p:nvPr>
        </p:nvSpPr>
        <p:spPr>
          <a:xfrm>
            <a:off x="152400" y="6355080"/>
            <a:ext cx="2743200" cy="411480"/>
          </a:xfrm>
        </p:spPr>
        <p:txBody>
          <a:bodyPr/>
          <a:lstStyle/>
          <a:p>
            <a:pPr algn="r"/>
            <a:r>
              <a:rPr lang="es-EC" spc="43" dirty="0">
                <a:ln w="11430"/>
                <a:solidFill>
                  <a:schemeClr val="tx1">
                    <a:lumMod val="50000"/>
                    <a:lumOff val="50000"/>
                  </a:schemeClr>
                </a:solidFill>
              </a:rPr>
              <a:t>Automatización de Procesos de Tratamiento </a:t>
            </a:r>
            <a:r>
              <a:rPr lang="en-US" spc="43" dirty="0">
                <a:ln w="11430"/>
                <a:solidFill>
                  <a:schemeClr val="tx1">
                    <a:lumMod val="50000"/>
                    <a:lumOff val="50000"/>
                  </a:schemeClr>
                </a:solidFill>
              </a:rPr>
              <a:t>de Agua</a:t>
            </a:r>
            <a:endParaRPr lang="es-EC" spc="43" dirty="0">
              <a:ln w="11430"/>
              <a:solidFill>
                <a:schemeClr val="tx1">
                  <a:lumMod val="50000"/>
                  <a:lumOff val="50000"/>
                </a:schemeClr>
              </a:solidFill>
            </a:endParaRPr>
          </a:p>
        </p:txBody>
      </p:sp>
      <p:sp>
        <p:nvSpPr>
          <p:cNvPr id="12" name="6 Marcador de pie de página"/>
          <p:cNvSpPr>
            <a:spLocks noGrp="1"/>
          </p:cNvSpPr>
          <p:nvPr>
            <p:ph type="ftr" sz="quarter" idx="11"/>
          </p:nvPr>
        </p:nvSpPr>
        <p:spPr>
          <a:xfrm>
            <a:off x="3124200" y="6356355"/>
            <a:ext cx="2971800" cy="323845"/>
          </a:xfrm>
        </p:spPr>
        <p:txBody>
          <a:bodyPr/>
          <a:lstStyle/>
          <a:p>
            <a:r>
              <a:rPr lang="es-ES" dirty="0"/>
              <a:t>Vásconez Endara, Patricio – Zurita Armendáriz, Daniel</a:t>
            </a:r>
          </a:p>
        </p:txBody>
      </p:sp>
      <p:graphicFrame>
        <p:nvGraphicFramePr>
          <p:cNvPr id="15" name="14 Diagrama"/>
          <p:cNvGraphicFramePr/>
          <p:nvPr>
            <p:extLst>
              <p:ext uri="{D42A27DB-BD31-4B8C-83A1-F6EECF244321}">
                <p14:modId xmlns:p14="http://schemas.microsoft.com/office/powerpoint/2010/main" val="3596020263"/>
              </p:ext>
            </p:extLst>
          </p:nvPr>
        </p:nvGraphicFramePr>
        <p:xfrm>
          <a:off x="228600" y="685801"/>
          <a:ext cx="8610600" cy="5820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2766514"/>
      </p:ext>
    </p:extLst>
  </p:cSld>
  <p:clrMapOvr>
    <a:masterClrMapping/>
  </p:clrMapOvr>
  <p:transition spd="med">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36</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Desarrollo: Área de Sulfato de Aluminio</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1 Marcador de fecha"/>
          <p:cNvSpPr>
            <a:spLocks noGrp="1"/>
          </p:cNvSpPr>
          <p:nvPr>
            <p:ph type="dt" sz="half" idx="10"/>
          </p:nvPr>
        </p:nvSpPr>
        <p:spPr>
          <a:xfrm>
            <a:off x="152400" y="6355080"/>
            <a:ext cx="2743200" cy="411480"/>
          </a:xfrm>
        </p:spPr>
        <p:txBody>
          <a:bodyPr/>
          <a:lstStyle/>
          <a:p>
            <a:pPr algn="r"/>
            <a:r>
              <a:rPr lang="es-EC" spc="43" dirty="0">
                <a:ln w="11430"/>
                <a:solidFill>
                  <a:schemeClr val="tx1">
                    <a:lumMod val="50000"/>
                    <a:lumOff val="50000"/>
                  </a:schemeClr>
                </a:solidFill>
              </a:rPr>
              <a:t>Automatización de Procesos de Tratamiento </a:t>
            </a:r>
            <a:r>
              <a:rPr lang="en-US" spc="43" dirty="0">
                <a:ln w="11430"/>
                <a:solidFill>
                  <a:schemeClr val="tx1">
                    <a:lumMod val="50000"/>
                    <a:lumOff val="50000"/>
                  </a:schemeClr>
                </a:solidFill>
              </a:rPr>
              <a:t>de Agua</a:t>
            </a:r>
            <a:endParaRPr lang="es-EC" spc="43" dirty="0">
              <a:ln w="11430"/>
              <a:solidFill>
                <a:schemeClr val="tx1">
                  <a:lumMod val="50000"/>
                  <a:lumOff val="50000"/>
                </a:schemeClr>
              </a:solidFill>
            </a:endParaRPr>
          </a:p>
        </p:txBody>
      </p:sp>
      <p:sp>
        <p:nvSpPr>
          <p:cNvPr id="12" name="6 Marcador de pie de página"/>
          <p:cNvSpPr>
            <a:spLocks noGrp="1"/>
          </p:cNvSpPr>
          <p:nvPr>
            <p:ph type="ftr" sz="quarter" idx="11"/>
          </p:nvPr>
        </p:nvSpPr>
        <p:spPr>
          <a:xfrm>
            <a:off x="3124200" y="6356355"/>
            <a:ext cx="2971800" cy="323845"/>
          </a:xfrm>
        </p:spPr>
        <p:txBody>
          <a:bodyPr/>
          <a:lstStyle/>
          <a:p>
            <a:r>
              <a:rPr lang="es-ES" dirty="0"/>
              <a:t>Vásconez Endara, Patricio – Zurita Armendáriz, Daniel</a:t>
            </a:r>
          </a:p>
        </p:txBody>
      </p:sp>
      <p:graphicFrame>
        <p:nvGraphicFramePr>
          <p:cNvPr id="20" name="19 Diagrama"/>
          <p:cNvGraphicFramePr/>
          <p:nvPr>
            <p:extLst>
              <p:ext uri="{D42A27DB-BD31-4B8C-83A1-F6EECF244321}">
                <p14:modId xmlns:p14="http://schemas.microsoft.com/office/powerpoint/2010/main" val="793350368"/>
              </p:ext>
            </p:extLst>
          </p:nvPr>
        </p:nvGraphicFramePr>
        <p:xfrm>
          <a:off x="152400" y="630632"/>
          <a:ext cx="8610600" cy="3306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1" name="20 Conector recto"/>
          <p:cNvCxnSpPr>
            <a:stCxn id="23" idx="3"/>
          </p:cNvCxnSpPr>
          <p:nvPr/>
        </p:nvCxnSpPr>
        <p:spPr>
          <a:xfrm flipV="1">
            <a:off x="5687280" y="4904014"/>
            <a:ext cx="1690800" cy="15013"/>
          </a:xfrm>
          <a:prstGeom prst="line">
            <a:avLst/>
          </a:prstGeom>
        </p:spPr>
        <p:style>
          <a:lnRef idx="2">
            <a:schemeClr val="dk1"/>
          </a:lnRef>
          <a:fillRef idx="0">
            <a:schemeClr val="dk1"/>
          </a:fillRef>
          <a:effectRef idx="1">
            <a:schemeClr val="dk1"/>
          </a:effectRef>
          <a:fontRef idx="minor">
            <a:schemeClr val="tx1"/>
          </a:fontRef>
        </p:style>
      </p:cxnSp>
      <p:cxnSp>
        <p:nvCxnSpPr>
          <p:cNvPr id="22" name="21 Conector recto"/>
          <p:cNvCxnSpPr/>
          <p:nvPr/>
        </p:nvCxnSpPr>
        <p:spPr>
          <a:xfrm>
            <a:off x="2769568" y="4888388"/>
            <a:ext cx="1872208" cy="0"/>
          </a:xfrm>
          <a:prstGeom prst="line">
            <a:avLst/>
          </a:prstGeom>
        </p:spPr>
        <p:style>
          <a:lnRef idx="2">
            <a:schemeClr val="dk1"/>
          </a:lnRef>
          <a:fillRef idx="0">
            <a:schemeClr val="dk1"/>
          </a:fillRef>
          <a:effectRef idx="1">
            <a:schemeClr val="dk1"/>
          </a:effectRef>
          <a:fontRef idx="minor">
            <a:schemeClr val="tx1"/>
          </a:fontRef>
        </p:style>
      </p:cxnSp>
      <p:pic>
        <p:nvPicPr>
          <p:cNvPr id="23"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9768" y="4297047"/>
            <a:ext cx="1117512" cy="1243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8" descr="http://mcr-s2-p.mlstatic.com/computadora-dell-hp-lenovo-quad-core-4gb-ram-750gb-disco-7195-MCR5173559187_102013-F.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0048" y="4278789"/>
            <a:ext cx="1368152" cy="1280473"/>
          </a:xfrm>
          <a:prstGeom prst="rect">
            <a:avLst/>
          </a:prstGeom>
          <a:noFill/>
          <a:extLst>
            <a:ext uri="{909E8E84-426E-40DD-AFC4-6F175D3DCCD1}">
              <a14:hiddenFill xmlns:a14="http://schemas.microsoft.com/office/drawing/2010/main">
                <a:solidFill>
                  <a:srgbClr val="FFFFFF"/>
                </a:solidFill>
              </a14:hiddenFill>
            </a:ext>
          </a:extLst>
        </p:spPr>
      </p:pic>
      <p:sp>
        <p:nvSpPr>
          <p:cNvPr id="25" name="24 CuadroTexto"/>
          <p:cNvSpPr txBox="1"/>
          <p:nvPr/>
        </p:nvSpPr>
        <p:spPr>
          <a:xfrm>
            <a:off x="3129608" y="5000865"/>
            <a:ext cx="1440160" cy="307777"/>
          </a:xfrm>
          <a:prstGeom prst="rect">
            <a:avLst/>
          </a:prstGeom>
          <a:noFill/>
        </p:spPr>
        <p:txBody>
          <a:bodyPr wrap="square" rtlCol="0">
            <a:spAutoFit/>
          </a:bodyPr>
          <a:lstStyle/>
          <a:p>
            <a:pPr algn="ctr"/>
            <a:r>
              <a:rPr lang="es-ES" sz="1400" dirty="0" smtClean="0"/>
              <a:t>Ethernet</a:t>
            </a:r>
            <a:endParaRPr lang="es-EC" sz="1400" dirty="0"/>
          </a:p>
        </p:txBody>
      </p:sp>
      <p:sp>
        <p:nvSpPr>
          <p:cNvPr id="26" name="25 CuadroTexto"/>
          <p:cNvSpPr txBox="1"/>
          <p:nvPr/>
        </p:nvSpPr>
        <p:spPr>
          <a:xfrm>
            <a:off x="5649888" y="4970358"/>
            <a:ext cx="1440160" cy="307777"/>
          </a:xfrm>
          <a:prstGeom prst="rect">
            <a:avLst/>
          </a:prstGeom>
          <a:noFill/>
        </p:spPr>
        <p:txBody>
          <a:bodyPr wrap="square" rtlCol="0">
            <a:spAutoFit/>
          </a:bodyPr>
          <a:lstStyle/>
          <a:p>
            <a:pPr algn="ctr"/>
            <a:r>
              <a:rPr lang="es-ES" sz="1400" dirty="0" smtClean="0"/>
              <a:t>Ethernet</a:t>
            </a:r>
            <a:endParaRPr lang="es-EC" sz="1400" dirty="0"/>
          </a:p>
        </p:txBody>
      </p:sp>
      <p:pic>
        <p:nvPicPr>
          <p:cNvPr id="27" name="Picture 4" descr="http://comatel.net/sites/default/files/styles/roundabout_productos/public/siemens-6es7211-0ba23-0xb0.jpg?itok=7VuzIwU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78635" y="3524924"/>
            <a:ext cx="1056042" cy="105866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425" y="3327401"/>
            <a:ext cx="1603883" cy="1256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9" name="28 Conector recto"/>
          <p:cNvCxnSpPr/>
          <p:nvPr/>
        </p:nvCxnSpPr>
        <p:spPr>
          <a:xfrm flipV="1">
            <a:off x="2769568" y="4537879"/>
            <a:ext cx="0" cy="350509"/>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73349700"/>
      </p:ext>
    </p:extLst>
  </p:cSld>
  <p:clrMapOvr>
    <a:masterClrMapping/>
  </p:clrMapOvr>
  <p:transition spd="med">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37</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Desarrollo: Área de Polímero</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1 Marcador de fecha"/>
          <p:cNvSpPr>
            <a:spLocks noGrp="1"/>
          </p:cNvSpPr>
          <p:nvPr>
            <p:ph type="dt" sz="half" idx="10"/>
          </p:nvPr>
        </p:nvSpPr>
        <p:spPr>
          <a:xfrm>
            <a:off x="152400" y="6355080"/>
            <a:ext cx="2743200" cy="411480"/>
          </a:xfrm>
        </p:spPr>
        <p:txBody>
          <a:bodyPr/>
          <a:lstStyle/>
          <a:p>
            <a:pPr algn="r"/>
            <a:r>
              <a:rPr lang="es-EC" spc="43" dirty="0">
                <a:ln w="11430"/>
                <a:solidFill>
                  <a:schemeClr val="tx1">
                    <a:lumMod val="50000"/>
                    <a:lumOff val="50000"/>
                  </a:schemeClr>
                </a:solidFill>
              </a:rPr>
              <a:t>Automatización de Procesos de Tratamiento </a:t>
            </a:r>
            <a:r>
              <a:rPr lang="en-US" spc="43" dirty="0">
                <a:ln w="11430"/>
                <a:solidFill>
                  <a:schemeClr val="tx1">
                    <a:lumMod val="50000"/>
                    <a:lumOff val="50000"/>
                  </a:schemeClr>
                </a:solidFill>
              </a:rPr>
              <a:t>de Agua</a:t>
            </a:r>
            <a:endParaRPr lang="es-EC" spc="43" dirty="0">
              <a:ln w="11430"/>
              <a:solidFill>
                <a:schemeClr val="tx1">
                  <a:lumMod val="50000"/>
                  <a:lumOff val="50000"/>
                </a:schemeClr>
              </a:solidFill>
            </a:endParaRPr>
          </a:p>
        </p:txBody>
      </p:sp>
      <p:sp>
        <p:nvSpPr>
          <p:cNvPr id="12" name="6 Marcador de pie de página"/>
          <p:cNvSpPr>
            <a:spLocks noGrp="1"/>
          </p:cNvSpPr>
          <p:nvPr>
            <p:ph type="ftr" sz="quarter" idx="11"/>
          </p:nvPr>
        </p:nvSpPr>
        <p:spPr>
          <a:xfrm>
            <a:off x="3124200" y="6356355"/>
            <a:ext cx="2971800" cy="323845"/>
          </a:xfrm>
        </p:spPr>
        <p:txBody>
          <a:bodyPr/>
          <a:lstStyle/>
          <a:p>
            <a:r>
              <a:rPr lang="es-ES" dirty="0"/>
              <a:t>Vásconez Endara, Patricio – Zurita Armendáriz, Daniel</a:t>
            </a:r>
          </a:p>
        </p:txBody>
      </p:sp>
      <p:graphicFrame>
        <p:nvGraphicFramePr>
          <p:cNvPr id="15" name="14 Diagrama"/>
          <p:cNvGraphicFramePr/>
          <p:nvPr>
            <p:extLst>
              <p:ext uri="{D42A27DB-BD31-4B8C-83A1-F6EECF244321}">
                <p14:modId xmlns:p14="http://schemas.microsoft.com/office/powerpoint/2010/main" val="3673170813"/>
              </p:ext>
            </p:extLst>
          </p:nvPr>
        </p:nvGraphicFramePr>
        <p:xfrm>
          <a:off x="228600" y="685801"/>
          <a:ext cx="8610600" cy="5820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6068298"/>
      </p:ext>
    </p:extLst>
  </p:cSld>
  <p:clrMapOvr>
    <a:masterClrMapping/>
  </p:clrMapOvr>
  <p:transition spd="med">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38</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Desarrollo: Área de Polímero</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1 Marcador de fecha"/>
          <p:cNvSpPr>
            <a:spLocks noGrp="1"/>
          </p:cNvSpPr>
          <p:nvPr>
            <p:ph type="dt" sz="half" idx="10"/>
          </p:nvPr>
        </p:nvSpPr>
        <p:spPr>
          <a:xfrm>
            <a:off x="152400" y="6355080"/>
            <a:ext cx="2743200" cy="411480"/>
          </a:xfrm>
        </p:spPr>
        <p:txBody>
          <a:bodyPr/>
          <a:lstStyle/>
          <a:p>
            <a:pPr algn="r"/>
            <a:r>
              <a:rPr lang="es-EC" spc="43" dirty="0">
                <a:ln w="11430"/>
                <a:solidFill>
                  <a:schemeClr val="tx1">
                    <a:lumMod val="50000"/>
                    <a:lumOff val="50000"/>
                  </a:schemeClr>
                </a:solidFill>
              </a:rPr>
              <a:t>Automatización de Procesos de Tratamiento </a:t>
            </a:r>
            <a:r>
              <a:rPr lang="en-US" spc="43" dirty="0">
                <a:ln w="11430"/>
                <a:solidFill>
                  <a:schemeClr val="tx1">
                    <a:lumMod val="50000"/>
                    <a:lumOff val="50000"/>
                  </a:schemeClr>
                </a:solidFill>
              </a:rPr>
              <a:t>de Agua</a:t>
            </a:r>
            <a:endParaRPr lang="es-EC" spc="43" dirty="0">
              <a:ln w="11430"/>
              <a:solidFill>
                <a:schemeClr val="tx1">
                  <a:lumMod val="50000"/>
                  <a:lumOff val="50000"/>
                </a:schemeClr>
              </a:solidFill>
            </a:endParaRPr>
          </a:p>
        </p:txBody>
      </p:sp>
      <p:sp>
        <p:nvSpPr>
          <p:cNvPr id="12" name="6 Marcador de pie de página"/>
          <p:cNvSpPr>
            <a:spLocks noGrp="1"/>
          </p:cNvSpPr>
          <p:nvPr>
            <p:ph type="ftr" sz="quarter" idx="11"/>
          </p:nvPr>
        </p:nvSpPr>
        <p:spPr>
          <a:xfrm>
            <a:off x="3124200" y="6356355"/>
            <a:ext cx="2971800" cy="323845"/>
          </a:xfrm>
        </p:spPr>
        <p:txBody>
          <a:bodyPr/>
          <a:lstStyle/>
          <a:p>
            <a:r>
              <a:rPr lang="es-ES" dirty="0"/>
              <a:t>Vásconez Endara, Patricio – Zurita Armendáriz, Daniel</a:t>
            </a:r>
          </a:p>
        </p:txBody>
      </p:sp>
      <p:graphicFrame>
        <p:nvGraphicFramePr>
          <p:cNvPr id="20" name="19 Diagrama"/>
          <p:cNvGraphicFramePr/>
          <p:nvPr>
            <p:extLst>
              <p:ext uri="{D42A27DB-BD31-4B8C-83A1-F6EECF244321}">
                <p14:modId xmlns:p14="http://schemas.microsoft.com/office/powerpoint/2010/main" val="2595374680"/>
              </p:ext>
            </p:extLst>
          </p:nvPr>
        </p:nvGraphicFramePr>
        <p:xfrm>
          <a:off x="152400" y="787401"/>
          <a:ext cx="8610600" cy="2493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descr="C:\Users\Pato\Google Drive\Tesis Compartido\Fotos\IMG_20150505_08194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00" y="2895600"/>
            <a:ext cx="3675146" cy="275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365246"/>
      </p:ext>
    </p:extLst>
  </p:cSld>
  <p:clrMapOvr>
    <a:masterClrMapping/>
  </p:clrMapOvr>
  <p:transition spd="med">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39</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Desarrollo: Área de Polímero</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1 Marcador de fecha"/>
          <p:cNvSpPr>
            <a:spLocks noGrp="1"/>
          </p:cNvSpPr>
          <p:nvPr>
            <p:ph type="dt" sz="half" idx="10"/>
          </p:nvPr>
        </p:nvSpPr>
        <p:spPr>
          <a:xfrm>
            <a:off x="152400" y="6355080"/>
            <a:ext cx="2743200" cy="411480"/>
          </a:xfrm>
        </p:spPr>
        <p:txBody>
          <a:bodyPr/>
          <a:lstStyle/>
          <a:p>
            <a:pPr algn="r"/>
            <a:r>
              <a:rPr lang="es-EC" spc="43" dirty="0">
                <a:ln w="11430"/>
                <a:solidFill>
                  <a:schemeClr val="tx1">
                    <a:lumMod val="50000"/>
                    <a:lumOff val="50000"/>
                  </a:schemeClr>
                </a:solidFill>
              </a:rPr>
              <a:t>Automatización de Procesos de Tratamiento </a:t>
            </a:r>
            <a:r>
              <a:rPr lang="en-US" spc="43" dirty="0">
                <a:ln w="11430"/>
                <a:solidFill>
                  <a:schemeClr val="tx1">
                    <a:lumMod val="50000"/>
                    <a:lumOff val="50000"/>
                  </a:schemeClr>
                </a:solidFill>
              </a:rPr>
              <a:t>de Agua</a:t>
            </a:r>
            <a:endParaRPr lang="es-EC" spc="43" dirty="0">
              <a:ln w="11430"/>
              <a:solidFill>
                <a:schemeClr val="tx1">
                  <a:lumMod val="50000"/>
                  <a:lumOff val="50000"/>
                </a:schemeClr>
              </a:solidFill>
            </a:endParaRPr>
          </a:p>
        </p:txBody>
      </p:sp>
      <p:sp>
        <p:nvSpPr>
          <p:cNvPr id="12" name="6 Marcador de pie de página"/>
          <p:cNvSpPr>
            <a:spLocks noGrp="1"/>
          </p:cNvSpPr>
          <p:nvPr>
            <p:ph type="ftr" sz="quarter" idx="11"/>
          </p:nvPr>
        </p:nvSpPr>
        <p:spPr>
          <a:xfrm>
            <a:off x="3124200" y="6356355"/>
            <a:ext cx="2971800" cy="323845"/>
          </a:xfrm>
        </p:spPr>
        <p:txBody>
          <a:bodyPr/>
          <a:lstStyle/>
          <a:p>
            <a:r>
              <a:rPr lang="es-ES" dirty="0"/>
              <a:t>Vásconez Endara, Patricio – Zurita Armendáriz, Daniel</a:t>
            </a:r>
          </a:p>
        </p:txBody>
      </p:sp>
      <p:graphicFrame>
        <p:nvGraphicFramePr>
          <p:cNvPr id="20" name="19 Diagrama"/>
          <p:cNvGraphicFramePr/>
          <p:nvPr>
            <p:extLst>
              <p:ext uri="{D42A27DB-BD31-4B8C-83A1-F6EECF244321}">
                <p14:modId xmlns:p14="http://schemas.microsoft.com/office/powerpoint/2010/main" val="2887649174"/>
              </p:ext>
            </p:extLst>
          </p:nvPr>
        </p:nvGraphicFramePr>
        <p:xfrm>
          <a:off x="152400" y="630632"/>
          <a:ext cx="8610600" cy="3306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6" name="15 Conector recto"/>
          <p:cNvCxnSpPr>
            <a:stCxn id="18" idx="3"/>
          </p:cNvCxnSpPr>
          <p:nvPr/>
        </p:nvCxnSpPr>
        <p:spPr>
          <a:xfrm flipV="1">
            <a:off x="5583596" y="5233896"/>
            <a:ext cx="1690800" cy="15013"/>
          </a:xfrm>
          <a:prstGeom prst="line">
            <a:avLst/>
          </a:prstGeom>
        </p:spPr>
        <p:style>
          <a:lnRef idx="2">
            <a:schemeClr val="dk1"/>
          </a:lnRef>
          <a:fillRef idx="0">
            <a:schemeClr val="dk1"/>
          </a:fillRef>
          <a:effectRef idx="1">
            <a:schemeClr val="dk1"/>
          </a:effectRef>
          <a:fontRef idx="minor">
            <a:schemeClr val="tx1"/>
          </a:fontRef>
        </p:style>
      </p:cxnSp>
      <p:cxnSp>
        <p:nvCxnSpPr>
          <p:cNvPr id="17" name="16 Conector recto"/>
          <p:cNvCxnSpPr/>
          <p:nvPr/>
        </p:nvCxnSpPr>
        <p:spPr>
          <a:xfrm>
            <a:off x="2987824" y="5297449"/>
            <a:ext cx="1872208" cy="0"/>
          </a:xfrm>
          <a:prstGeom prst="line">
            <a:avLst/>
          </a:prstGeom>
        </p:spPr>
        <p:style>
          <a:lnRef idx="2">
            <a:schemeClr val="dk1"/>
          </a:lnRef>
          <a:fillRef idx="0">
            <a:schemeClr val="dk1"/>
          </a:fillRef>
          <a:effectRef idx="1">
            <a:schemeClr val="dk1"/>
          </a:effectRef>
          <a:fontRef idx="minor">
            <a:schemeClr val="tx1"/>
          </a:fontRef>
        </p:style>
      </p:cxnSp>
      <p:pic>
        <p:nvPicPr>
          <p:cNvPr id="1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6084" y="4626930"/>
            <a:ext cx="1117512" cy="1243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8" descr="http://mcr-s2-p.mlstatic.com/computadora-dell-hp-lenovo-quad-core-4gb-ram-750gb-disco-7195-MCR5173559187_102013-F.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47892" y="4340217"/>
            <a:ext cx="1368152" cy="1280473"/>
          </a:xfrm>
          <a:prstGeom prst="rect">
            <a:avLst/>
          </a:prstGeom>
          <a:noFill/>
          <a:extLst>
            <a:ext uri="{909E8E84-426E-40DD-AFC4-6F175D3DCCD1}">
              <a14:hiddenFill xmlns:a14="http://schemas.microsoft.com/office/drawing/2010/main">
                <a:solidFill>
                  <a:srgbClr val="FFFFFF"/>
                </a:solidFill>
              </a14:hiddenFill>
            </a:ext>
          </a:extLst>
        </p:spPr>
      </p:pic>
      <p:sp>
        <p:nvSpPr>
          <p:cNvPr id="30" name="29 CuadroTexto"/>
          <p:cNvSpPr txBox="1"/>
          <p:nvPr/>
        </p:nvSpPr>
        <p:spPr>
          <a:xfrm>
            <a:off x="2980234" y="5248910"/>
            <a:ext cx="1440160" cy="307777"/>
          </a:xfrm>
          <a:prstGeom prst="rect">
            <a:avLst/>
          </a:prstGeom>
          <a:noFill/>
        </p:spPr>
        <p:txBody>
          <a:bodyPr wrap="square" rtlCol="0">
            <a:spAutoFit/>
          </a:bodyPr>
          <a:lstStyle/>
          <a:p>
            <a:pPr algn="ctr"/>
            <a:r>
              <a:rPr lang="es-ES" sz="1400" dirty="0" smtClean="0"/>
              <a:t>Ethernet</a:t>
            </a:r>
            <a:endParaRPr lang="es-EC" sz="1400" dirty="0"/>
          </a:p>
        </p:txBody>
      </p:sp>
      <p:sp>
        <p:nvSpPr>
          <p:cNvPr id="31" name="30 CuadroTexto"/>
          <p:cNvSpPr txBox="1"/>
          <p:nvPr/>
        </p:nvSpPr>
        <p:spPr>
          <a:xfrm>
            <a:off x="5611792" y="5253832"/>
            <a:ext cx="1440160" cy="307777"/>
          </a:xfrm>
          <a:prstGeom prst="rect">
            <a:avLst/>
          </a:prstGeom>
          <a:noFill/>
        </p:spPr>
        <p:txBody>
          <a:bodyPr wrap="square" rtlCol="0">
            <a:spAutoFit/>
          </a:bodyPr>
          <a:lstStyle/>
          <a:p>
            <a:pPr algn="ctr"/>
            <a:r>
              <a:rPr lang="es-ES" sz="1400" dirty="0" smtClean="0"/>
              <a:t>Ethernet</a:t>
            </a:r>
            <a:endParaRPr lang="es-EC" sz="1400" dirty="0"/>
          </a:p>
        </p:txBody>
      </p:sp>
      <p:pic>
        <p:nvPicPr>
          <p:cNvPr id="32"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2204" y="3225801"/>
            <a:ext cx="2142396" cy="1243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20194" y="3118320"/>
            <a:ext cx="1080120" cy="1458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4" name="33 Conector recto"/>
          <p:cNvCxnSpPr/>
          <p:nvPr/>
        </p:nvCxnSpPr>
        <p:spPr>
          <a:xfrm flipV="1">
            <a:off x="2987824" y="4422713"/>
            <a:ext cx="0" cy="874737"/>
          </a:xfrm>
          <a:prstGeom prst="line">
            <a:avLst/>
          </a:prstGeom>
        </p:spPr>
        <p:style>
          <a:lnRef idx="2">
            <a:schemeClr val="dk1"/>
          </a:lnRef>
          <a:fillRef idx="0">
            <a:schemeClr val="dk1"/>
          </a:fillRef>
          <a:effectRef idx="1">
            <a:schemeClr val="dk1"/>
          </a:effectRef>
          <a:fontRef idx="minor">
            <a:schemeClr val="tx1"/>
          </a:fontRef>
        </p:style>
      </p:cxnSp>
      <p:sp>
        <p:nvSpPr>
          <p:cNvPr id="35" name="34 Rectángulo"/>
          <p:cNvSpPr/>
          <p:nvPr/>
        </p:nvSpPr>
        <p:spPr>
          <a:xfrm>
            <a:off x="1804964" y="4550730"/>
            <a:ext cx="1355291" cy="618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RS-232</a:t>
            </a:r>
            <a:endParaRPr lang="es-EC" dirty="0">
              <a:solidFill>
                <a:schemeClr val="tx1"/>
              </a:solidFill>
            </a:endParaRPr>
          </a:p>
        </p:txBody>
      </p:sp>
    </p:spTree>
    <p:extLst>
      <p:ext uri="{BB962C8B-B14F-4D97-AF65-F5344CB8AC3E}">
        <p14:creationId xmlns:p14="http://schemas.microsoft.com/office/powerpoint/2010/main" val="3278044457"/>
      </p:ext>
    </p:extLst>
  </p:cSld>
  <p:clrMapOvr>
    <a:masterClrMapping/>
  </p:clrMapOvr>
  <p:transition spd="med">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4</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Introducción: Justificación e Importancia</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1 Marcador de fecha"/>
          <p:cNvSpPr>
            <a:spLocks noGrp="1"/>
          </p:cNvSpPr>
          <p:nvPr>
            <p:ph type="dt" sz="half" idx="10"/>
          </p:nvPr>
        </p:nvSpPr>
        <p:spPr>
          <a:xfrm>
            <a:off x="152400" y="6355080"/>
            <a:ext cx="2743200" cy="411480"/>
          </a:xfrm>
        </p:spPr>
        <p:txBody>
          <a:bodyPr/>
          <a:lstStyle/>
          <a:p>
            <a:r>
              <a:rPr lang="es-EC" spc="43" dirty="0">
                <a:ln w="11430"/>
                <a:solidFill>
                  <a:schemeClr val="tx1">
                    <a:lumMod val="50000"/>
                    <a:lumOff val="50000"/>
                  </a:schemeClr>
                </a:solidFill>
              </a:rPr>
              <a:t>Automatización de Procesos de Tratamiento </a:t>
            </a:r>
            <a:r>
              <a:rPr lang="en-US" spc="43" dirty="0">
                <a:ln w="11430"/>
                <a:solidFill>
                  <a:schemeClr val="tx1">
                    <a:lumMod val="50000"/>
                    <a:lumOff val="50000"/>
                  </a:schemeClr>
                </a:solidFill>
              </a:rPr>
              <a:t>de Agua</a:t>
            </a:r>
            <a:endParaRPr lang="es-EC" spc="43" dirty="0">
              <a:ln w="11430"/>
              <a:solidFill>
                <a:schemeClr val="tx1">
                  <a:lumMod val="50000"/>
                  <a:lumOff val="50000"/>
                </a:schemeClr>
              </a:solidFill>
            </a:endParaRPr>
          </a:p>
        </p:txBody>
      </p:sp>
      <p:sp>
        <p:nvSpPr>
          <p:cNvPr id="2" name="1 CuadroTexto"/>
          <p:cNvSpPr txBox="1"/>
          <p:nvPr/>
        </p:nvSpPr>
        <p:spPr>
          <a:xfrm>
            <a:off x="685800" y="2133600"/>
            <a:ext cx="8001000" cy="1323439"/>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EC" sz="2000" dirty="0"/>
              <a:t>L</a:t>
            </a:r>
            <a:r>
              <a:rPr lang="es-EC" sz="2000" dirty="0" smtClean="0"/>
              <a:t>a </a:t>
            </a:r>
            <a:r>
              <a:rPr lang="es-EC" sz="2000" dirty="0"/>
              <a:t>mayoría de procesos </a:t>
            </a:r>
            <a:r>
              <a:rPr lang="es-EC" sz="2000" dirty="0" smtClean="0"/>
              <a:t>se </a:t>
            </a:r>
            <a:r>
              <a:rPr lang="es-EC" sz="2000" dirty="0"/>
              <a:t>los realiza de manera </a:t>
            </a:r>
            <a:r>
              <a:rPr lang="es-EC" sz="2000" dirty="0" smtClean="0"/>
              <a:t>manual, </a:t>
            </a:r>
            <a:r>
              <a:rPr lang="es-EC" sz="2000" dirty="0"/>
              <a:t>un operario de la planta se encarga personalmente de encender y apagar los sistemas directamente desde el área de cada proceso, verificar que los niveles sean los correctos, además de realizar pruebas constantes de </a:t>
            </a:r>
            <a:r>
              <a:rPr lang="es-EC" sz="2000" dirty="0" smtClean="0"/>
              <a:t>laboratorio</a:t>
            </a:r>
            <a:endParaRPr lang="es-EC" sz="2000" dirty="0">
              <a:latin typeface="Times New Roman" pitchFamily="18" charset="0"/>
              <a:cs typeface="Times New Roman" pitchFamily="18" charset="0"/>
            </a:endParaRPr>
          </a:p>
        </p:txBody>
      </p:sp>
      <p:sp>
        <p:nvSpPr>
          <p:cNvPr id="10" name="9 CuadroTexto"/>
          <p:cNvSpPr txBox="1"/>
          <p:nvPr/>
        </p:nvSpPr>
        <p:spPr>
          <a:xfrm>
            <a:off x="685800" y="3581400"/>
            <a:ext cx="8001000" cy="1015663"/>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EC" sz="2000" dirty="0"/>
              <a:t>Mediante la automatización de algunos de los procesos, </a:t>
            </a:r>
            <a:r>
              <a:rPr lang="es-EC" sz="2000" dirty="0" smtClean="0"/>
              <a:t>permitirá ahorrar tiempo, consumo </a:t>
            </a:r>
            <a:r>
              <a:rPr lang="es-EC" sz="2000" dirty="0"/>
              <a:t>de productos </a:t>
            </a:r>
            <a:r>
              <a:rPr lang="es-EC" sz="2000" dirty="0" smtClean="0"/>
              <a:t>químicos</a:t>
            </a:r>
            <a:r>
              <a:rPr lang="es-EC" sz="2000" dirty="0"/>
              <a:t> </a:t>
            </a:r>
            <a:r>
              <a:rPr lang="es-EC" sz="2000" dirty="0" smtClean="0"/>
              <a:t>y  </a:t>
            </a:r>
            <a:r>
              <a:rPr lang="es-EC" sz="2000" dirty="0"/>
              <a:t>se prevenga errores que desencadenarían en accidentes. </a:t>
            </a:r>
          </a:p>
        </p:txBody>
      </p:sp>
      <p:sp>
        <p:nvSpPr>
          <p:cNvPr id="11" name="10 CuadroTexto"/>
          <p:cNvSpPr txBox="1"/>
          <p:nvPr/>
        </p:nvSpPr>
        <p:spPr>
          <a:xfrm>
            <a:off x="685800" y="4724400"/>
            <a:ext cx="8001000" cy="1015663"/>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EC" sz="2000" dirty="0" smtClean="0"/>
              <a:t>El sistema a desarrollar traerá beneficios a la Planta de Tratamiento, tal como controlar y monitorear los procesos intervenidos desde un solo sitio, permitiendo conocer datos reales y actuales de cada uno de lo procesos.</a:t>
            </a:r>
            <a:endParaRPr lang="es-EC" sz="2000" dirty="0"/>
          </a:p>
        </p:txBody>
      </p:sp>
      <p:sp>
        <p:nvSpPr>
          <p:cNvPr id="12" name="6 Marcador de pie de página"/>
          <p:cNvSpPr>
            <a:spLocks noGrp="1"/>
          </p:cNvSpPr>
          <p:nvPr>
            <p:ph type="ftr" sz="quarter" idx="11"/>
          </p:nvPr>
        </p:nvSpPr>
        <p:spPr>
          <a:xfrm>
            <a:off x="3124200" y="6356355"/>
            <a:ext cx="2971800" cy="323845"/>
          </a:xfrm>
        </p:spPr>
        <p:txBody>
          <a:bodyPr/>
          <a:lstStyle/>
          <a:p>
            <a:r>
              <a:rPr lang="es-ES" dirty="0"/>
              <a:t>Vásconez Endara, Patricio – Zurita Armendáriz, Daniel</a:t>
            </a:r>
          </a:p>
        </p:txBody>
      </p:sp>
      <p:sp>
        <p:nvSpPr>
          <p:cNvPr id="13" name="1 CuadroTexto"/>
          <p:cNvSpPr txBox="1"/>
          <p:nvPr/>
        </p:nvSpPr>
        <p:spPr>
          <a:xfrm>
            <a:off x="685800" y="685800"/>
            <a:ext cx="8001000" cy="1323439"/>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EC" sz="2000" dirty="0" smtClean="0"/>
              <a:t>La Planta de Tratamiento Puengasí al ser la segunda con </a:t>
            </a:r>
            <a:r>
              <a:rPr lang="es-EC" sz="2000" dirty="0"/>
              <a:t>más capacidad de proceso de agua en el DMQ con 2400 l/s, cualquier tipo de proyecto que se </a:t>
            </a:r>
            <a:r>
              <a:rPr lang="es-EC" sz="2000" dirty="0" smtClean="0"/>
              <a:t>realice </a:t>
            </a:r>
            <a:r>
              <a:rPr lang="es-EC" sz="2000" dirty="0"/>
              <a:t>tendrá un gran impacto en el mejoramiento de los procesos </a:t>
            </a:r>
            <a:r>
              <a:rPr lang="es-EC" sz="2000" dirty="0" smtClean="0"/>
              <a:t>de </a:t>
            </a:r>
            <a:r>
              <a:rPr lang="es-EC" sz="2000" dirty="0"/>
              <a:t>tratamiento de agua </a:t>
            </a:r>
            <a:r>
              <a:rPr lang="es-EC" sz="2000" dirty="0" smtClean="0"/>
              <a:t>teniendo como beneficiarios los ciudadanos.</a:t>
            </a:r>
            <a:endParaRPr lang="es-EC" sz="2000" dirty="0">
              <a:latin typeface="Times New Roman" pitchFamily="18" charset="0"/>
              <a:cs typeface="Times New Roman" pitchFamily="18" charset="0"/>
            </a:endParaRPr>
          </a:p>
        </p:txBody>
      </p:sp>
    </p:spTree>
    <p:extLst>
      <p:ext uri="{BB962C8B-B14F-4D97-AF65-F5344CB8AC3E}">
        <p14:creationId xmlns:p14="http://schemas.microsoft.com/office/powerpoint/2010/main" val="3410386172"/>
      </p:ext>
    </p:extLst>
  </p:cSld>
  <p:clrMapOvr>
    <a:masterClrMapping/>
  </p:clrMapOvr>
  <p:transition spd="med">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40</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Desarrollo: Layout de la Red</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1 Marcador de fecha"/>
          <p:cNvSpPr>
            <a:spLocks noGrp="1"/>
          </p:cNvSpPr>
          <p:nvPr>
            <p:ph type="dt" sz="half" idx="10"/>
          </p:nvPr>
        </p:nvSpPr>
        <p:spPr>
          <a:xfrm>
            <a:off x="152400" y="6355080"/>
            <a:ext cx="2743200" cy="411480"/>
          </a:xfrm>
        </p:spPr>
        <p:txBody>
          <a:bodyPr/>
          <a:lstStyle/>
          <a:p>
            <a:pPr algn="r"/>
            <a:r>
              <a:rPr lang="es-EC" spc="43" dirty="0">
                <a:ln w="11430"/>
                <a:solidFill>
                  <a:schemeClr val="tx1">
                    <a:lumMod val="50000"/>
                    <a:lumOff val="50000"/>
                  </a:schemeClr>
                </a:solidFill>
              </a:rPr>
              <a:t>Automatización de Procesos de Tratamiento </a:t>
            </a:r>
            <a:r>
              <a:rPr lang="en-US" spc="43" dirty="0">
                <a:ln w="11430"/>
                <a:solidFill>
                  <a:schemeClr val="tx1">
                    <a:lumMod val="50000"/>
                    <a:lumOff val="50000"/>
                  </a:schemeClr>
                </a:solidFill>
              </a:rPr>
              <a:t>de Agua</a:t>
            </a:r>
            <a:endParaRPr lang="es-EC" spc="43" dirty="0">
              <a:ln w="11430"/>
              <a:solidFill>
                <a:schemeClr val="tx1">
                  <a:lumMod val="50000"/>
                  <a:lumOff val="50000"/>
                </a:schemeClr>
              </a:solidFill>
            </a:endParaRPr>
          </a:p>
        </p:txBody>
      </p:sp>
      <p:sp>
        <p:nvSpPr>
          <p:cNvPr id="12" name="6 Marcador de pie de página"/>
          <p:cNvSpPr>
            <a:spLocks noGrp="1"/>
          </p:cNvSpPr>
          <p:nvPr>
            <p:ph type="ftr" sz="quarter" idx="11"/>
          </p:nvPr>
        </p:nvSpPr>
        <p:spPr>
          <a:xfrm>
            <a:off x="3124200" y="6356355"/>
            <a:ext cx="2971800" cy="323845"/>
          </a:xfrm>
        </p:spPr>
        <p:txBody>
          <a:bodyPr/>
          <a:lstStyle/>
          <a:p>
            <a:r>
              <a:rPr lang="es-ES" dirty="0"/>
              <a:t>Vásconez Endara, Patricio – Zurita Armendáriz, Daniel</a:t>
            </a:r>
          </a:p>
        </p:txBody>
      </p:sp>
      <p:pic>
        <p:nvPicPr>
          <p:cNvPr id="10242" name="Picture 2" descr="C:\Users\Pato\Desktop\TOPOLOGIA DE RE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314450" y="706088"/>
            <a:ext cx="6305550" cy="505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538395"/>
      </p:ext>
    </p:extLst>
  </p:cSld>
  <p:clrMapOvr>
    <a:masterClrMapping/>
  </p:clrMapOvr>
  <p:transition spd="med">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41</a:t>
            </a:fld>
            <a:endParaRPr lang="es-ES" dirty="0"/>
          </a:p>
        </p:txBody>
      </p:sp>
      <p:graphicFrame>
        <p:nvGraphicFramePr>
          <p:cNvPr id="7" name="6 Diagrama"/>
          <p:cNvGraphicFramePr/>
          <p:nvPr>
            <p:extLst>
              <p:ext uri="{D42A27DB-BD31-4B8C-83A1-F6EECF244321}">
                <p14:modId xmlns:p14="http://schemas.microsoft.com/office/powerpoint/2010/main" val="818178122"/>
              </p:ext>
            </p:extLst>
          </p:nvPr>
        </p:nvGraphicFramePr>
        <p:xfrm>
          <a:off x="685800" y="838200"/>
          <a:ext cx="7696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de Procesos de Tratamiento de Agua</a:t>
            </a: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spTree>
    <p:extLst>
      <p:ext uri="{BB962C8B-B14F-4D97-AF65-F5344CB8AC3E}">
        <p14:creationId xmlns:p14="http://schemas.microsoft.com/office/powerpoint/2010/main" val="19456646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42</a:t>
            </a:fld>
            <a:endParaRPr lang="es-ES" dirty="0"/>
          </a:p>
        </p:txBody>
      </p:sp>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HMI: Plantilla</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pic>
        <p:nvPicPr>
          <p:cNvPr id="7" name="Imagen 57"/>
          <p:cNvPicPr/>
          <p:nvPr/>
        </p:nvPicPr>
        <p:blipFill rotWithShape="1">
          <a:blip r:embed="rId2" cstate="screen">
            <a:extLst>
              <a:ext uri="{28A0092B-C50C-407E-A947-70E740481C1C}">
                <a14:useLocalDpi xmlns:a14="http://schemas.microsoft.com/office/drawing/2010/main"/>
              </a:ext>
            </a:extLst>
          </a:blip>
          <a:srcRect/>
          <a:stretch/>
        </p:blipFill>
        <p:spPr bwMode="auto">
          <a:xfrm>
            <a:off x="2057400" y="2209800"/>
            <a:ext cx="5090046" cy="3505200"/>
          </a:xfrm>
          <a:prstGeom prst="rect">
            <a:avLst/>
          </a:prstGeom>
          <a:ln>
            <a:noFill/>
          </a:ln>
          <a:extLst>
            <a:ext uri="{53640926-AAD7-44D8-BBD7-CCE9431645EC}">
              <a14:shadowObscured xmlns:a14="http://schemas.microsoft.com/office/drawing/2010/main"/>
            </a:ext>
          </a:extLst>
        </p:spPr>
      </p:pic>
      <p:sp>
        <p:nvSpPr>
          <p:cNvPr id="10" name="9 CuadroTexto"/>
          <p:cNvSpPr txBox="1"/>
          <p:nvPr/>
        </p:nvSpPr>
        <p:spPr>
          <a:xfrm>
            <a:off x="609600" y="968514"/>
            <a:ext cx="8001000" cy="707886"/>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lvl="0" algn="just"/>
            <a:r>
              <a:rPr lang="es-EC" sz="2000" dirty="0" smtClean="0"/>
              <a:t>La ubicación de los elementos en pantalla  se los definió teniendo en cuenta aspectos de comodidad y facilidad de visualización.</a:t>
            </a:r>
            <a:endParaRPr lang="es-EC" sz="2000" dirty="0"/>
          </a:p>
        </p:txBody>
      </p:sp>
    </p:spTree>
    <p:extLst>
      <p:ext uri="{BB962C8B-B14F-4D97-AF65-F5344CB8AC3E}">
        <p14:creationId xmlns:p14="http://schemas.microsoft.com/office/powerpoint/2010/main" val="2282836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43</a:t>
            </a:fld>
            <a:endParaRPr lang="es-ES" dirty="0"/>
          </a:p>
        </p:txBody>
      </p:sp>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HMI: Navegación</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pic>
        <p:nvPicPr>
          <p:cNvPr id="11" name="Picture 10"/>
          <p:cNvPicPr/>
          <p:nvPr/>
        </p:nvPicPr>
        <p:blipFill rotWithShape="1">
          <a:blip r:embed="rId2" cstate="screen">
            <a:extLst>
              <a:ext uri="{28A0092B-C50C-407E-A947-70E740481C1C}">
                <a14:useLocalDpi xmlns:a14="http://schemas.microsoft.com/office/drawing/2010/main"/>
              </a:ext>
            </a:extLst>
          </a:blip>
          <a:srcRect r="10112"/>
          <a:stretch/>
        </p:blipFill>
        <p:spPr bwMode="auto">
          <a:xfrm>
            <a:off x="1219200" y="3048000"/>
            <a:ext cx="6934200" cy="2133600"/>
          </a:xfrm>
          <a:prstGeom prst="rect">
            <a:avLst/>
          </a:prstGeom>
          <a:noFill/>
          <a:ln>
            <a:noFill/>
          </a:ln>
          <a:extLst>
            <a:ext uri="{53640926-AAD7-44D8-BBD7-CCE9431645EC}">
              <a14:shadowObscured xmlns:a14="http://schemas.microsoft.com/office/drawing/2010/main"/>
            </a:ext>
          </a:extLst>
        </p:spPr>
      </p:pic>
      <p:sp>
        <p:nvSpPr>
          <p:cNvPr id="14" name="9 CuadroTexto"/>
          <p:cNvSpPr txBox="1"/>
          <p:nvPr/>
        </p:nvSpPr>
        <p:spPr>
          <a:xfrm>
            <a:off x="609600" y="1066800"/>
            <a:ext cx="8001000" cy="1015663"/>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lvl="0" algn="just"/>
            <a:r>
              <a:rPr lang="es-EC" sz="2000" dirty="0"/>
              <a:t>E</a:t>
            </a:r>
            <a:r>
              <a:rPr lang="es-EC" sz="2000" dirty="0" smtClean="0"/>
              <a:t>stá </a:t>
            </a:r>
            <a:r>
              <a:rPr lang="es-EC" sz="2000" dirty="0"/>
              <a:t>diseñada para que el usuario tenga a la vista las áreas a las que se puede acceder y cada una de estas </a:t>
            </a:r>
            <a:r>
              <a:rPr lang="es-EC" sz="2000" dirty="0" smtClean="0"/>
              <a:t>indique </a:t>
            </a:r>
            <a:r>
              <a:rPr lang="es-EC" sz="2000" dirty="0"/>
              <a:t>las diferentes ventanas </a:t>
            </a:r>
            <a:r>
              <a:rPr lang="es-EC" sz="2000" dirty="0" smtClean="0"/>
              <a:t>correspondientes</a:t>
            </a:r>
            <a:endParaRPr lang="es-EC" sz="2000" dirty="0"/>
          </a:p>
        </p:txBody>
      </p:sp>
    </p:spTree>
    <p:extLst>
      <p:ext uri="{BB962C8B-B14F-4D97-AF65-F5344CB8AC3E}">
        <p14:creationId xmlns:p14="http://schemas.microsoft.com/office/powerpoint/2010/main" val="22635847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44</a:t>
            </a:fld>
            <a:endParaRPr lang="es-ES" dirty="0"/>
          </a:p>
        </p:txBody>
      </p:sp>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HMI: Jerarquía</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734244586"/>
              </p:ext>
            </p:extLst>
          </p:nvPr>
        </p:nvGraphicFramePr>
        <p:xfrm>
          <a:off x="1066800" y="2895600"/>
          <a:ext cx="7010400" cy="2208276"/>
        </p:xfrm>
        <a:graphic>
          <a:graphicData uri="http://schemas.openxmlformats.org/drawingml/2006/table">
            <a:tbl>
              <a:tblPr firstCol="1" bandRow="1">
                <a:tableStyleId>{F5AB1C69-6EDB-4FF4-983F-18BD219EF322}</a:tableStyleId>
              </a:tblPr>
              <a:tblGrid>
                <a:gridCol w="1360227"/>
                <a:gridCol w="5650173"/>
              </a:tblGrid>
              <a:tr h="190500">
                <a:tc>
                  <a:txBody>
                    <a:bodyPr/>
                    <a:lstStyle/>
                    <a:p>
                      <a:pPr>
                        <a:lnSpc>
                          <a:spcPct val="115000"/>
                        </a:lnSpc>
                        <a:spcAft>
                          <a:spcPts val="0"/>
                        </a:spcAft>
                      </a:pPr>
                      <a:r>
                        <a:rPr lang="es-EC" sz="1800" dirty="0">
                          <a:effectLst/>
                        </a:rPr>
                        <a:t>Nivel 1</a:t>
                      </a:r>
                      <a:endParaRPr lang="en-US"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800" dirty="0">
                          <a:effectLst/>
                        </a:rPr>
                        <a:t>Visualización en vista general de todo el sistema</a:t>
                      </a:r>
                      <a:endParaRPr lang="en-US" sz="1600" dirty="0">
                        <a:effectLst/>
                        <a:latin typeface="Calibri"/>
                        <a:ea typeface="Calibri"/>
                        <a:cs typeface="Times New Roman"/>
                      </a:endParaRPr>
                    </a:p>
                  </a:txBody>
                  <a:tcPr marL="68580" marR="68580" marT="0" marB="0" anchor="ctr"/>
                </a:tc>
              </a:tr>
              <a:tr h="190500">
                <a:tc rowSpan="2">
                  <a:txBody>
                    <a:bodyPr/>
                    <a:lstStyle/>
                    <a:p>
                      <a:pPr>
                        <a:lnSpc>
                          <a:spcPct val="115000"/>
                        </a:lnSpc>
                        <a:spcAft>
                          <a:spcPts val="0"/>
                        </a:spcAft>
                      </a:pPr>
                      <a:r>
                        <a:rPr lang="es-EC" sz="1800" dirty="0">
                          <a:effectLst/>
                        </a:rPr>
                        <a:t>Nivel 2</a:t>
                      </a:r>
                      <a:endParaRPr lang="en-US"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800" dirty="0">
                          <a:effectLst/>
                        </a:rPr>
                        <a:t>Interfaz de control principal</a:t>
                      </a:r>
                      <a:endParaRPr lang="en-US" sz="1600" dirty="0">
                        <a:effectLst/>
                        <a:latin typeface="Calibri"/>
                        <a:ea typeface="Calibri"/>
                        <a:cs typeface="Times New Roman"/>
                      </a:endParaRPr>
                    </a:p>
                  </a:txBody>
                  <a:tcPr marL="68580" marR="68580" marT="0" marB="0" anchor="ctr"/>
                </a:tc>
              </a:tr>
              <a:tr h="190500">
                <a:tc vMerge="1">
                  <a:txBody>
                    <a:bodyPr/>
                    <a:lstStyle/>
                    <a:p>
                      <a:endParaRPr lang="es-EC"/>
                    </a:p>
                  </a:txBody>
                  <a:tcPr/>
                </a:tc>
                <a:tc>
                  <a:txBody>
                    <a:bodyPr/>
                    <a:lstStyle/>
                    <a:p>
                      <a:pPr>
                        <a:lnSpc>
                          <a:spcPct val="115000"/>
                        </a:lnSpc>
                        <a:spcAft>
                          <a:spcPts val="0"/>
                        </a:spcAft>
                      </a:pPr>
                      <a:r>
                        <a:rPr lang="es-EC" sz="1800" dirty="0">
                          <a:effectLst/>
                        </a:rPr>
                        <a:t>Visualización de alarmas</a:t>
                      </a:r>
                      <a:endParaRPr lang="en-US" sz="1600" dirty="0">
                        <a:effectLst/>
                        <a:latin typeface="Calibri"/>
                        <a:ea typeface="Calibri"/>
                        <a:cs typeface="Times New Roman"/>
                      </a:endParaRPr>
                    </a:p>
                  </a:txBody>
                  <a:tcPr marL="68580" marR="68580" marT="0" marB="0" anchor="ctr"/>
                </a:tc>
              </a:tr>
              <a:tr h="190500">
                <a:tc rowSpan="3">
                  <a:txBody>
                    <a:bodyPr/>
                    <a:lstStyle/>
                    <a:p>
                      <a:pPr>
                        <a:lnSpc>
                          <a:spcPct val="115000"/>
                        </a:lnSpc>
                        <a:spcAft>
                          <a:spcPts val="0"/>
                        </a:spcAft>
                      </a:pPr>
                      <a:r>
                        <a:rPr lang="es-EC" sz="1800" dirty="0">
                          <a:effectLst/>
                        </a:rPr>
                        <a:t>Nivel 3</a:t>
                      </a:r>
                      <a:endParaRPr lang="en-US"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800" dirty="0">
                          <a:effectLst/>
                        </a:rPr>
                        <a:t>Visualización detallada de los procesos</a:t>
                      </a:r>
                      <a:endParaRPr lang="en-US" sz="1600" dirty="0">
                        <a:effectLst/>
                        <a:latin typeface="Calibri"/>
                        <a:ea typeface="Calibri"/>
                        <a:cs typeface="Times New Roman"/>
                      </a:endParaRPr>
                    </a:p>
                  </a:txBody>
                  <a:tcPr marL="68580" marR="68580" marT="0" marB="0" anchor="ctr"/>
                </a:tc>
              </a:tr>
              <a:tr h="190500">
                <a:tc vMerge="1">
                  <a:txBody>
                    <a:bodyPr/>
                    <a:lstStyle/>
                    <a:p>
                      <a:endParaRPr lang="es-EC"/>
                    </a:p>
                  </a:txBody>
                  <a:tcPr/>
                </a:tc>
                <a:tc>
                  <a:txBody>
                    <a:bodyPr/>
                    <a:lstStyle/>
                    <a:p>
                      <a:pPr>
                        <a:lnSpc>
                          <a:spcPct val="115000"/>
                        </a:lnSpc>
                        <a:spcAft>
                          <a:spcPts val="0"/>
                        </a:spcAft>
                      </a:pPr>
                      <a:r>
                        <a:rPr lang="es-EC" sz="1800" dirty="0">
                          <a:effectLst/>
                        </a:rPr>
                        <a:t>Control específico de cada actividad</a:t>
                      </a:r>
                      <a:endParaRPr lang="en-US" sz="1600" dirty="0">
                        <a:effectLst/>
                        <a:latin typeface="Calibri"/>
                        <a:ea typeface="Calibri"/>
                        <a:cs typeface="Times New Roman"/>
                      </a:endParaRPr>
                    </a:p>
                  </a:txBody>
                  <a:tcPr marL="68580" marR="68580" marT="0" marB="0" anchor="ctr"/>
                </a:tc>
              </a:tr>
              <a:tr h="190500">
                <a:tc vMerge="1">
                  <a:txBody>
                    <a:bodyPr/>
                    <a:lstStyle/>
                    <a:p>
                      <a:endParaRPr lang="es-EC"/>
                    </a:p>
                  </a:txBody>
                  <a:tcPr/>
                </a:tc>
                <a:tc>
                  <a:txBody>
                    <a:bodyPr/>
                    <a:lstStyle/>
                    <a:p>
                      <a:pPr>
                        <a:lnSpc>
                          <a:spcPct val="115000"/>
                        </a:lnSpc>
                        <a:spcAft>
                          <a:spcPts val="0"/>
                        </a:spcAft>
                      </a:pPr>
                      <a:r>
                        <a:rPr lang="es-EC" sz="1800" dirty="0">
                          <a:effectLst/>
                        </a:rPr>
                        <a:t>Visualización de todas las alarmas</a:t>
                      </a:r>
                      <a:endParaRPr lang="en-US" sz="1600" dirty="0">
                        <a:effectLst/>
                        <a:latin typeface="Calibri"/>
                        <a:ea typeface="Calibri"/>
                        <a:cs typeface="Times New Roman"/>
                      </a:endParaRPr>
                    </a:p>
                  </a:txBody>
                  <a:tcPr marL="68580" marR="68580" marT="0" marB="0" anchor="ctr"/>
                </a:tc>
              </a:tr>
              <a:tr h="190500">
                <a:tc>
                  <a:txBody>
                    <a:bodyPr/>
                    <a:lstStyle/>
                    <a:p>
                      <a:pPr>
                        <a:lnSpc>
                          <a:spcPct val="115000"/>
                        </a:lnSpc>
                        <a:spcAft>
                          <a:spcPts val="0"/>
                        </a:spcAft>
                      </a:pPr>
                      <a:r>
                        <a:rPr lang="es-EC" sz="1800" dirty="0">
                          <a:effectLst/>
                        </a:rPr>
                        <a:t>Nivel 4</a:t>
                      </a:r>
                      <a:endParaRPr lang="en-US"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800" dirty="0">
                          <a:effectLst/>
                        </a:rPr>
                        <a:t>Pantallas de ayuda</a:t>
                      </a:r>
                      <a:endParaRPr lang="en-US" sz="1600" dirty="0">
                        <a:effectLst/>
                        <a:latin typeface="Calibri"/>
                        <a:ea typeface="Calibri"/>
                        <a:cs typeface="Times New Roman"/>
                      </a:endParaRPr>
                    </a:p>
                  </a:txBody>
                  <a:tcPr marL="68580" marR="68580" marT="0" marB="0" anchor="ctr"/>
                </a:tc>
              </a:tr>
            </a:tbl>
          </a:graphicData>
        </a:graphic>
      </p:graphicFrame>
      <p:sp>
        <p:nvSpPr>
          <p:cNvPr id="13" name="9 CuadroTexto"/>
          <p:cNvSpPr txBox="1"/>
          <p:nvPr/>
        </p:nvSpPr>
        <p:spPr>
          <a:xfrm>
            <a:off x="603161" y="1143000"/>
            <a:ext cx="8001000" cy="707886"/>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lvl="0" algn="just"/>
            <a:r>
              <a:rPr lang="es-EC" sz="2000" dirty="0"/>
              <a:t>H</a:t>
            </a:r>
            <a:r>
              <a:rPr lang="es-EC" sz="2000" dirty="0" smtClean="0"/>
              <a:t>ace </a:t>
            </a:r>
            <a:r>
              <a:rPr lang="es-EC" sz="2000" dirty="0"/>
              <a:t>referencia al tipo de visualización y control de datos que tiene una ventana específica </a:t>
            </a:r>
          </a:p>
        </p:txBody>
      </p:sp>
    </p:spTree>
    <p:extLst>
      <p:ext uri="{BB962C8B-B14F-4D97-AF65-F5344CB8AC3E}">
        <p14:creationId xmlns:p14="http://schemas.microsoft.com/office/powerpoint/2010/main" val="17012466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45</a:t>
            </a:fld>
            <a:endParaRPr lang="es-ES" dirty="0"/>
          </a:p>
        </p:txBody>
      </p:sp>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HMI: Colores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pic>
        <p:nvPicPr>
          <p:cNvPr id="11" name="Picture 10"/>
          <p:cNvPicPr/>
          <p:nvPr/>
        </p:nvPicPr>
        <p:blipFill>
          <a:blip r:embed="rId2">
            <a:extLst>
              <a:ext uri="{28A0092B-C50C-407E-A947-70E740481C1C}">
                <a14:useLocalDpi xmlns:a14="http://schemas.microsoft.com/office/drawing/2010/main"/>
              </a:ext>
            </a:extLst>
          </a:blip>
          <a:srcRect/>
          <a:stretch>
            <a:fillRect/>
          </a:stretch>
        </p:blipFill>
        <p:spPr bwMode="auto">
          <a:xfrm>
            <a:off x="2141334" y="2590800"/>
            <a:ext cx="4511040" cy="3013710"/>
          </a:xfrm>
          <a:prstGeom prst="rect">
            <a:avLst/>
          </a:prstGeom>
          <a:noFill/>
          <a:ln>
            <a:noFill/>
          </a:ln>
        </p:spPr>
      </p:pic>
      <p:sp>
        <p:nvSpPr>
          <p:cNvPr id="14" name="9 CuadroTexto"/>
          <p:cNvSpPr txBox="1"/>
          <p:nvPr/>
        </p:nvSpPr>
        <p:spPr>
          <a:xfrm>
            <a:off x="609600" y="990600"/>
            <a:ext cx="8001000" cy="1015663"/>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lvl="0" algn="just"/>
            <a:r>
              <a:rPr lang="es-EC" sz="2000" dirty="0"/>
              <a:t>Para definir los colores </a:t>
            </a:r>
            <a:r>
              <a:rPr lang="es-EC" sz="2000" dirty="0" smtClean="0"/>
              <a:t>se </a:t>
            </a:r>
            <a:r>
              <a:rPr lang="es-EC" sz="2000" dirty="0"/>
              <a:t>tomó en cuenta que esta interfaz será utilizada en horario </a:t>
            </a:r>
            <a:r>
              <a:rPr lang="es-EC" sz="2000" dirty="0" smtClean="0"/>
              <a:t>nocturno </a:t>
            </a:r>
            <a:r>
              <a:rPr lang="es-EC" sz="2000" dirty="0"/>
              <a:t>en el cual una interfaz muy iluminada </a:t>
            </a:r>
            <a:r>
              <a:rPr lang="es-EC" sz="2000" dirty="0" smtClean="0"/>
              <a:t>podría afectar la vista </a:t>
            </a:r>
            <a:r>
              <a:rPr lang="es-EC" sz="2000" dirty="0"/>
              <a:t>de los operadores </a:t>
            </a:r>
          </a:p>
        </p:txBody>
      </p:sp>
    </p:spTree>
    <p:extLst>
      <p:ext uri="{BB962C8B-B14F-4D97-AF65-F5344CB8AC3E}">
        <p14:creationId xmlns:p14="http://schemas.microsoft.com/office/powerpoint/2010/main" val="25513541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46</a:t>
            </a:fld>
            <a:endParaRPr lang="es-ES" dirty="0"/>
          </a:p>
        </p:txBody>
      </p:sp>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HMI: Símbolos y Objetos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pic>
        <p:nvPicPr>
          <p:cNvPr id="7" name="Picture 6"/>
          <p:cNvPicPr/>
          <p:nvPr/>
        </p:nvPicPr>
        <p:blipFill>
          <a:blip r:embed="rId2">
            <a:extLst>
              <a:ext uri="{28A0092B-C50C-407E-A947-70E740481C1C}">
                <a14:useLocalDpi xmlns:a14="http://schemas.microsoft.com/office/drawing/2010/main"/>
              </a:ext>
            </a:extLst>
          </a:blip>
          <a:srcRect/>
          <a:stretch>
            <a:fillRect/>
          </a:stretch>
        </p:blipFill>
        <p:spPr bwMode="auto">
          <a:xfrm>
            <a:off x="3711575" y="3192779"/>
            <a:ext cx="2406650" cy="904875"/>
          </a:xfrm>
          <a:prstGeom prst="rect">
            <a:avLst/>
          </a:prstGeom>
          <a:noFill/>
          <a:ln>
            <a:noFill/>
          </a:ln>
        </p:spPr>
      </p:pic>
      <p:pic>
        <p:nvPicPr>
          <p:cNvPr id="10" name="0 Imagen"/>
          <p:cNvPicPr/>
          <p:nvPr/>
        </p:nvPicPr>
        <p:blipFill>
          <a:blip r:embed="rId3" cstate="screen">
            <a:extLst>
              <a:ext uri="{28A0092B-C50C-407E-A947-70E740481C1C}">
                <a14:useLocalDpi xmlns:a14="http://schemas.microsoft.com/office/drawing/2010/main"/>
              </a:ext>
            </a:extLst>
          </a:blip>
          <a:stretch>
            <a:fillRect/>
          </a:stretch>
        </p:blipFill>
        <p:spPr>
          <a:xfrm>
            <a:off x="2520761" y="4097654"/>
            <a:ext cx="3853815" cy="1243965"/>
          </a:xfrm>
          <a:prstGeom prst="rect">
            <a:avLst/>
          </a:prstGeom>
        </p:spPr>
      </p:pic>
      <p:sp>
        <p:nvSpPr>
          <p:cNvPr id="13" name="9 CuadroTexto"/>
          <p:cNvSpPr txBox="1"/>
          <p:nvPr/>
        </p:nvSpPr>
        <p:spPr>
          <a:xfrm>
            <a:off x="609600" y="990600"/>
            <a:ext cx="8001000" cy="707886"/>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lvl="0" algn="just"/>
            <a:r>
              <a:rPr lang="es-EC" sz="2000" dirty="0"/>
              <a:t>S</a:t>
            </a:r>
            <a:r>
              <a:rPr lang="es-EC" sz="2000" dirty="0" smtClean="0"/>
              <a:t>e ha utilizado </a:t>
            </a:r>
            <a:r>
              <a:rPr lang="es-EC" sz="2000" dirty="0"/>
              <a:t>la librería de Archestra y Symbol Factory de InTouch los cuales están estandarizados para ser utilizados en una </a:t>
            </a:r>
            <a:r>
              <a:rPr lang="es-EC" sz="2000" dirty="0" smtClean="0"/>
              <a:t>interfaz.</a:t>
            </a:r>
            <a:endParaRPr lang="es-EC" sz="2000" dirty="0"/>
          </a:p>
        </p:txBody>
      </p:sp>
      <p:sp>
        <p:nvSpPr>
          <p:cNvPr id="14" name="9 CuadroTexto"/>
          <p:cNvSpPr txBox="1"/>
          <p:nvPr/>
        </p:nvSpPr>
        <p:spPr>
          <a:xfrm>
            <a:off x="604234" y="1981200"/>
            <a:ext cx="8001000" cy="707886"/>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lvl="0" algn="just"/>
            <a:r>
              <a:rPr lang="es-EC" sz="2000" dirty="0" smtClean="0"/>
              <a:t>Adicionalmente se crearon nuevos elementos que permitan relacionar fácilmente los datos observados.</a:t>
            </a:r>
            <a:endParaRPr lang="es-EC" sz="2000" dirty="0"/>
          </a:p>
        </p:txBody>
      </p:sp>
    </p:spTree>
    <p:extLst>
      <p:ext uri="{BB962C8B-B14F-4D97-AF65-F5344CB8AC3E}">
        <p14:creationId xmlns:p14="http://schemas.microsoft.com/office/powerpoint/2010/main" val="31632389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47</a:t>
            </a:fld>
            <a:endParaRPr lang="es-ES" dirty="0"/>
          </a:p>
        </p:txBody>
      </p:sp>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HMI: VISTA GENERAL</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pic>
        <p:nvPicPr>
          <p:cNvPr id="11" name="0 Imagen"/>
          <p:cNvPicPr/>
          <p:nvPr/>
        </p:nvPicPr>
        <p:blipFill rotWithShape="1">
          <a:blip r:embed="rId2">
            <a:extLst>
              <a:ext uri="{28A0092B-C50C-407E-A947-70E740481C1C}">
                <a14:useLocalDpi xmlns:a14="http://schemas.microsoft.com/office/drawing/2010/main" val="0"/>
              </a:ext>
            </a:extLst>
          </a:blip>
          <a:srcRect l="7157" r="5886"/>
          <a:stretch/>
        </p:blipFill>
        <p:spPr>
          <a:xfrm>
            <a:off x="1295400" y="939085"/>
            <a:ext cx="6310649" cy="4419600"/>
          </a:xfrm>
          <a:prstGeom prst="rect">
            <a:avLst/>
          </a:prstGeom>
        </p:spPr>
      </p:pic>
      <p:sp>
        <p:nvSpPr>
          <p:cNvPr id="2" name="TextBox 1"/>
          <p:cNvSpPr txBox="1"/>
          <p:nvPr/>
        </p:nvSpPr>
        <p:spPr>
          <a:xfrm>
            <a:off x="7606048" y="2895600"/>
            <a:ext cx="1537951" cy="323165"/>
          </a:xfrm>
          <a:prstGeom prst="rect">
            <a:avLst/>
          </a:prstGeom>
          <a:noFill/>
        </p:spPr>
        <p:txBody>
          <a:bodyPr wrap="square" rtlCol="0">
            <a:spAutoFit/>
          </a:bodyPr>
          <a:lstStyle/>
          <a:p>
            <a:r>
              <a:rPr lang="es-EC" dirty="0" smtClean="0"/>
              <a:t>Visualización</a:t>
            </a:r>
            <a:endParaRPr lang="es-EC" dirty="0"/>
          </a:p>
        </p:txBody>
      </p:sp>
      <p:sp>
        <p:nvSpPr>
          <p:cNvPr id="4" name="TextBox 3"/>
          <p:cNvSpPr txBox="1"/>
          <p:nvPr/>
        </p:nvSpPr>
        <p:spPr>
          <a:xfrm>
            <a:off x="7651123" y="5009882"/>
            <a:ext cx="1447799" cy="329485"/>
          </a:xfrm>
          <a:prstGeom prst="rect">
            <a:avLst/>
          </a:prstGeom>
          <a:noFill/>
        </p:spPr>
        <p:txBody>
          <a:bodyPr wrap="square" rtlCol="0">
            <a:spAutoFit/>
          </a:bodyPr>
          <a:lstStyle/>
          <a:p>
            <a:r>
              <a:rPr lang="es-EC" dirty="0" smtClean="0"/>
              <a:t>Hora y Fecha</a:t>
            </a:r>
            <a:endParaRPr lang="es-EC" dirty="0"/>
          </a:p>
        </p:txBody>
      </p:sp>
      <p:sp>
        <p:nvSpPr>
          <p:cNvPr id="13" name="TextBox 12"/>
          <p:cNvSpPr txBox="1"/>
          <p:nvPr/>
        </p:nvSpPr>
        <p:spPr>
          <a:xfrm>
            <a:off x="228600" y="4997538"/>
            <a:ext cx="1447799" cy="329485"/>
          </a:xfrm>
          <a:prstGeom prst="rect">
            <a:avLst/>
          </a:prstGeom>
          <a:noFill/>
        </p:spPr>
        <p:txBody>
          <a:bodyPr wrap="square" rtlCol="0">
            <a:spAutoFit/>
          </a:bodyPr>
          <a:lstStyle/>
          <a:p>
            <a:r>
              <a:rPr lang="es-EC" dirty="0" smtClean="0"/>
              <a:t>Navegación</a:t>
            </a:r>
            <a:endParaRPr lang="es-EC" dirty="0"/>
          </a:p>
        </p:txBody>
      </p:sp>
      <p:sp>
        <p:nvSpPr>
          <p:cNvPr id="5" name="TextBox 4"/>
          <p:cNvSpPr txBox="1"/>
          <p:nvPr/>
        </p:nvSpPr>
        <p:spPr>
          <a:xfrm>
            <a:off x="252211" y="662086"/>
            <a:ext cx="1295400" cy="553998"/>
          </a:xfrm>
          <a:prstGeom prst="rect">
            <a:avLst/>
          </a:prstGeom>
          <a:noFill/>
        </p:spPr>
        <p:txBody>
          <a:bodyPr wrap="square" rtlCol="0">
            <a:spAutoFit/>
          </a:bodyPr>
          <a:lstStyle/>
          <a:p>
            <a:r>
              <a:rPr lang="es-EC" dirty="0" smtClean="0"/>
              <a:t>Área y titulo de ventana</a:t>
            </a:r>
            <a:endParaRPr lang="es-EC" dirty="0"/>
          </a:p>
        </p:txBody>
      </p:sp>
      <p:sp>
        <p:nvSpPr>
          <p:cNvPr id="6" name="TextBox 5"/>
          <p:cNvSpPr txBox="1"/>
          <p:nvPr/>
        </p:nvSpPr>
        <p:spPr>
          <a:xfrm>
            <a:off x="224307" y="1216084"/>
            <a:ext cx="1104900" cy="553998"/>
          </a:xfrm>
          <a:prstGeom prst="rect">
            <a:avLst/>
          </a:prstGeom>
          <a:noFill/>
        </p:spPr>
        <p:txBody>
          <a:bodyPr wrap="square" rtlCol="0">
            <a:spAutoFit/>
          </a:bodyPr>
          <a:lstStyle/>
          <a:p>
            <a:r>
              <a:rPr lang="es-EC" dirty="0" smtClean="0"/>
              <a:t>Indicadores Alarmas</a:t>
            </a:r>
            <a:endParaRPr lang="es-EC" dirty="0"/>
          </a:p>
        </p:txBody>
      </p:sp>
    </p:spTree>
    <p:extLst>
      <p:ext uri="{BB962C8B-B14F-4D97-AF65-F5344CB8AC3E}">
        <p14:creationId xmlns:p14="http://schemas.microsoft.com/office/powerpoint/2010/main" val="8326218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48</a:t>
            </a:fld>
            <a:endParaRPr lang="es-ES" dirty="0"/>
          </a:p>
        </p:txBody>
      </p:sp>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HMI: CLARIFICADORES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pic>
        <p:nvPicPr>
          <p:cNvPr id="7" name="0 Imagen"/>
          <p:cNvPicPr/>
          <p:nvPr/>
        </p:nvPicPr>
        <p:blipFill rotWithShape="1">
          <a:blip r:embed="rId2">
            <a:extLst>
              <a:ext uri="{28A0092B-C50C-407E-A947-70E740481C1C}">
                <a14:useLocalDpi xmlns:a14="http://schemas.microsoft.com/office/drawing/2010/main" val="0"/>
              </a:ext>
            </a:extLst>
          </a:blip>
          <a:srcRect l="5103" r="5339"/>
          <a:stretch/>
        </p:blipFill>
        <p:spPr>
          <a:xfrm>
            <a:off x="1371600" y="902897"/>
            <a:ext cx="6336407" cy="4608394"/>
          </a:xfrm>
          <a:prstGeom prst="rect">
            <a:avLst/>
          </a:prstGeom>
        </p:spPr>
      </p:pic>
      <p:sp>
        <p:nvSpPr>
          <p:cNvPr id="2" name="TextBox 1"/>
          <p:cNvSpPr txBox="1"/>
          <p:nvPr/>
        </p:nvSpPr>
        <p:spPr>
          <a:xfrm>
            <a:off x="228600" y="2844085"/>
            <a:ext cx="1219200" cy="553998"/>
          </a:xfrm>
          <a:prstGeom prst="rect">
            <a:avLst/>
          </a:prstGeom>
          <a:noFill/>
        </p:spPr>
        <p:txBody>
          <a:bodyPr wrap="square" rtlCol="0">
            <a:spAutoFit/>
          </a:bodyPr>
          <a:lstStyle/>
          <a:p>
            <a:pPr algn="r"/>
            <a:r>
              <a:rPr lang="es-EC" dirty="0" smtClean="0"/>
              <a:t>Visualización general</a:t>
            </a:r>
            <a:endParaRPr lang="es-EC" dirty="0"/>
          </a:p>
        </p:txBody>
      </p:sp>
      <p:sp>
        <p:nvSpPr>
          <p:cNvPr id="10" name="TextBox 9"/>
          <p:cNvSpPr txBox="1"/>
          <p:nvPr/>
        </p:nvSpPr>
        <p:spPr>
          <a:xfrm>
            <a:off x="7673663" y="2844085"/>
            <a:ext cx="1219200" cy="553998"/>
          </a:xfrm>
          <a:prstGeom prst="rect">
            <a:avLst/>
          </a:prstGeom>
          <a:noFill/>
        </p:spPr>
        <p:txBody>
          <a:bodyPr wrap="square" rtlCol="0">
            <a:spAutoFit/>
          </a:bodyPr>
          <a:lstStyle/>
          <a:p>
            <a:r>
              <a:rPr lang="es-EC" dirty="0" smtClean="0"/>
              <a:t>Control General</a:t>
            </a:r>
            <a:endParaRPr lang="es-EC" dirty="0"/>
          </a:p>
        </p:txBody>
      </p:sp>
    </p:spTree>
    <p:extLst>
      <p:ext uri="{BB962C8B-B14F-4D97-AF65-F5344CB8AC3E}">
        <p14:creationId xmlns:p14="http://schemas.microsoft.com/office/powerpoint/2010/main" val="9427467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49</a:t>
            </a:fld>
            <a:endParaRPr lang="es-ES" dirty="0"/>
          </a:p>
        </p:txBody>
      </p:sp>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HMI: CLARIFICADORES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pic>
        <p:nvPicPr>
          <p:cNvPr id="10" name="0 Imagen"/>
          <p:cNvPicPr/>
          <p:nvPr/>
        </p:nvPicPr>
        <p:blipFill rotWithShape="1">
          <a:blip r:embed="rId2">
            <a:extLst>
              <a:ext uri="{28A0092B-C50C-407E-A947-70E740481C1C}">
                <a14:useLocalDpi xmlns:a14="http://schemas.microsoft.com/office/drawing/2010/main" val="0"/>
              </a:ext>
            </a:extLst>
          </a:blip>
          <a:srcRect l="5149" r="5086"/>
          <a:stretch/>
        </p:blipFill>
        <p:spPr>
          <a:xfrm>
            <a:off x="1648495" y="910107"/>
            <a:ext cx="6156101" cy="4724400"/>
          </a:xfrm>
          <a:prstGeom prst="rect">
            <a:avLst/>
          </a:prstGeom>
        </p:spPr>
      </p:pic>
      <p:sp>
        <p:nvSpPr>
          <p:cNvPr id="2" name="TextBox 1"/>
          <p:cNvSpPr txBox="1"/>
          <p:nvPr/>
        </p:nvSpPr>
        <p:spPr>
          <a:xfrm>
            <a:off x="228600" y="2895600"/>
            <a:ext cx="1419895" cy="553998"/>
          </a:xfrm>
          <a:prstGeom prst="rect">
            <a:avLst/>
          </a:prstGeom>
          <a:noFill/>
        </p:spPr>
        <p:txBody>
          <a:bodyPr wrap="square" rtlCol="0">
            <a:spAutoFit/>
          </a:bodyPr>
          <a:lstStyle/>
          <a:p>
            <a:pPr algn="r"/>
            <a:r>
              <a:rPr lang="es-EC" dirty="0" smtClean="0"/>
              <a:t>Control individual</a:t>
            </a:r>
            <a:endParaRPr lang="es-EC" dirty="0"/>
          </a:p>
        </p:txBody>
      </p:sp>
    </p:spTree>
    <p:extLst>
      <p:ext uri="{BB962C8B-B14F-4D97-AF65-F5344CB8AC3E}">
        <p14:creationId xmlns:p14="http://schemas.microsoft.com/office/powerpoint/2010/main" val="3599636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5</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Introducción: Alcance del Proyecto</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11 CuadroTexto"/>
          <p:cNvSpPr txBox="1"/>
          <p:nvPr/>
        </p:nvSpPr>
        <p:spPr>
          <a:xfrm>
            <a:off x="685800" y="1143000"/>
            <a:ext cx="8001000" cy="4401205"/>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lgn="just">
              <a:buFont typeface="Arial" pitchFamily="34" charset="0"/>
              <a:buChar char="•"/>
            </a:pPr>
            <a:r>
              <a:rPr lang="es-EC" sz="2000" dirty="0" smtClean="0"/>
              <a:t>Análisis de estado de cada uno de los sistemas mencionados.</a:t>
            </a:r>
          </a:p>
          <a:p>
            <a:pPr algn="just"/>
            <a:endParaRPr lang="es-EC" sz="2000" dirty="0" smtClean="0"/>
          </a:p>
          <a:p>
            <a:pPr marL="342900" indent="-342900" algn="just">
              <a:buFont typeface="Arial" pitchFamily="34" charset="0"/>
              <a:buChar char="•"/>
            </a:pPr>
            <a:r>
              <a:rPr lang="es-EC" sz="2000" dirty="0" smtClean="0"/>
              <a:t>Llenado automático en tanques de Polímero y Sulfato</a:t>
            </a:r>
          </a:p>
          <a:p>
            <a:pPr algn="just"/>
            <a:endParaRPr lang="es-EC" sz="2000" dirty="0" smtClean="0"/>
          </a:p>
          <a:p>
            <a:pPr marL="342900" indent="-342900" algn="just">
              <a:buFont typeface="Arial" pitchFamily="34" charset="0"/>
              <a:buChar char="•"/>
            </a:pPr>
            <a:r>
              <a:rPr lang="es-EC" sz="2000" dirty="0" smtClean="0"/>
              <a:t>Manejo remoto de la velocidad de los motores de Clarificadores</a:t>
            </a:r>
          </a:p>
          <a:p>
            <a:pPr algn="just"/>
            <a:endParaRPr lang="es-EC" sz="2000" dirty="0"/>
          </a:p>
          <a:p>
            <a:pPr marL="342900" indent="-342900" algn="just">
              <a:buFont typeface="Arial" pitchFamily="34" charset="0"/>
              <a:buChar char="•"/>
            </a:pPr>
            <a:r>
              <a:rPr lang="en-US" sz="2000" dirty="0" smtClean="0"/>
              <a:t>Desarrollo de </a:t>
            </a:r>
            <a:r>
              <a:rPr lang="es-EC" sz="2000" dirty="0" smtClean="0"/>
              <a:t>las</a:t>
            </a:r>
            <a:r>
              <a:rPr lang="en-US" sz="2000" dirty="0" smtClean="0"/>
              <a:t> interfaces HMI.</a:t>
            </a:r>
          </a:p>
          <a:p>
            <a:pPr algn="just"/>
            <a:endParaRPr lang="es-EC" sz="2000" dirty="0" smtClean="0"/>
          </a:p>
          <a:p>
            <a:pPr marL="342900" indent="-342900" algn="just">
              <a:buFont typeface="Arial" pitchFamily="34" charset="0"/>
              <a:buChar char="•"/>
            </a:pPr>
            <a:r>
              <a:rPr lang="es-EC" sz="2000" dirty="0" smtClean="0"/>
              <a:t>Integración de los sistemas en un SCADA unificado.</a:t>
            </a:r>
          </a:p>
          <a:p>
            <a:pPr algn="just"/>
            <a:endParaRPr lang="es-EC" sz="2000" dirty="0" smtClean="0"/>
          </a:p>
          <a:p>
            <a:pPr marL="342900" indent="-342900" algn="just">
              <a:buFont typeface="Arial" pitchFamily="34" charset="0"/>
              <a:buChar char="•"/>
            </a:pPr>
            <a:r>
              <a:rPr lang="en-US" sz="2000" dirty="0" smtClean="0"/>
              <a:t>Desarrollo de </a:t>
            </a:r>
            <a:r>
              <a:rPr lang="es-EC" sz="2000" dirty="0" smtClean="0"/>
              <a:t>documentos técnicos.</a:t>
            </a:r>
          </a:p>
          <a:p>
            <a:pPr algn="just"/>
            <a:endParaRPr lang="es-EC" sz="2000" dirty="0" smtClean="0"/>
          </a:p>
          <a:p>
            <a:pPr marL="342900" indent="-342900" algn="just">
              <a:buFont typeface="Arial" pitchFamily="34" charset="0"/>
              <a:buChar char="•"/>
            </a:pPr>
            <a:r>
              <a:rPr lang="es-EC" sz="2000" dirty="0" smtClean="0"/>
              <a:t>Capacitación al personal de operación de la Planta sobre el manejo de las interfaces HMI.</a:t>
            </a:r>
          </a:p>
        </p:txBody>
      </p:sp>
      <p:sp>
        <p:nvSpPr>
          <p:cNvPr id="10"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1" name="1 Marcador de fecha"/>
          <p:cNvSpPr>
            <a:spLocks noGrp="1"/>
          </p:cNvSpPr>
          <p:nvPr>
            <p:ph type="dt" sz="half" idx="10"/>
          </p:nvPr>
        </p:nvSpPr>
        <p:spPr>
          <a:xfrm>
            <a:off x="152400" y="6355080"/>
            <a:ext cx="2743200" cy="411480"/>
          </a:xfrm>
        </p:spPr>
        <p:txBody>
          <a:bodyPr/>
          <a:lstStyle/>
          <a:p>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spTree>
    <p:extLst>
      <p:ext uri="{BB962C8B-B14F-4D97-AF65-F5344CB8AC3E}">
        <p14:creationId xmlns:p14="http://schemas.microsoft.com/office/powerpoint/2010/main" val="3532183918"/>
      </p:ext>
    </p:extLst>
  </p:cSld>
  <p:clrMapOvr>
    <a:masterClrMapping/>
  </p:clrMapOvr>
  <p:transition spd="med">
    <p:randomBa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50</a:t>
            </a:fld>
            <a:endParaRPr lang="es-ES" dirty="0"/>
          </a:p>
        </p:txBody>
      </p:sp>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HMI: </a:t>
            </a: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POLÍMERO</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pic>
        <p:nvPicPr>
          <p:cNvPr id="7" name="0 Imagen"/>
          <p:cNvPicPr/>
          <p:nvPr/>
        </p:nvPicPr>
        <p:blipFill rotWithShape="1">
          <a:blip r:embed="rId2">
            <a:extLst>
              <a:ext uri="{28A0092B-C50C-407E-A947-70E740481C1C}">
                <a14:useLocalDpi xmlns:a14="http://schemas.microsoft.com/office/drawing/2010/main" val="0"/>
              </a:ext>
            </a:extLst>
          </a:blip>
          <a:srcRect l="5067" r="6592"/>
          <a:stretch/>
        </p:blipFill>
        <p:spPr>
          <a:xfrm>
            <a:off x="1288961" y="762000"/>
            <a:ext cx="6529588" cy="4953000"/>
          </a:xfrm>
          <a:prstGeom prst="rect">
            <a:avLst/>
          </a:prstGeom>
        </p:spPr>
      </p:pic>
      <p:sp>
        <p:nvSpPr>
          <p:cNvPr id="2" name="TextBox 1"/>
          <p:cNvSpPr txBox="1"/>
          <p:nvPr/>
        </p:nvSpPr>
        <p:spPr>
          <a:xfrm>
            <a:off x="76200" y="1590541"/>
            <a:ext cx="1212761" cy="784830"/>
          </a:xfrm>
          <a:prstGeom prst="rect">
            <a:avLst/>
          </a:prstGeom>
          <a:noFill/>
        </p:spPr>
        <p:txBody>
          <a:bodyPr wrap="square" rtlCol="0">
            <a:spAutoFit/>
          </a:bodyPr>
          <a:lstStyle/>
          <a:p>
            <a:pPr algn="r"/>
            <a:r>
              <a:rPr lang="es-EC" dirty="0" smtClean="0"/>
              <a:t>Llenado automático tanque 2</a:t>
            </a:r>
            <a:endParaRPr lang="es-EC" dirty="0"/>
          </a:p>
        </p:txBody>
      </p:sp>
      <p:sp>
        <p:nvSpPr>
          <p:cNvPr id="11" name="TextBox 10"/>
          <p:cNvSpPr txBox="1"/>
          <p:nvPr/>
        </p:nvSpPr>
        <p:spPr>
          <a:xfrm>
            <a:off x="7816403" y="1620592"/>
            <a:ext cx="1212761" cy="784830"/>
          </a:xfrm>
          <a:prstGeom prst="rect">
            <a:avLst/>
          </a:prstGeom>
          <a:noFill/>
        </p:spPr>
        <p:txBody>
          <a:bodyPr wrap="square" rtlCol="0">
            <a:spAutoFit/>
          </a:bodyPr>
          <a:lstStyle/>
          <a:p>
            <a:r>
              <a:rPr lang="es-EC" dirty="0" smtClean="0"/>
              <a:t>Llenado automático tanque 1</a:t>
            </a:r>
            <a:endParaRPr lang="es-EC" dirty="0"/>
          </a:p>
        </p:txBody>
      </p:sp>
      <p:sp>
        <p:nvSpPr>
          <p:cNvPr id="4" name="TextBox 3"/>
          <p:cNvSpPr txBox="1"/>
          <p:nvPr/>
        </p:nvSpPr>
        <p:spPr>
          <a:xfrm>
            <a:off x="7816403" y="2819400"/>
            <a:ext cx="1212761" cy="784830"/>
          </a:xfrm>
          <a:prstGeom prst="rect">
            <a:avLst/>
          </a:prstGeom>
          <a:noFill/>
        </p:spPr>
        <p:txBody>
          <a:bodyPr wrap="square" rtlCol="0">
            <a:spAutoFit/>
          </a:bodyPr>
          <a:lstStyle/>
          <a:p>
            <a:r>
              <a:rPr lang="es-EC" dirty="0" smtClean="0"/>
              <a:t>Control y visualización de válvulas</a:t>
            </a:r>
            <a:endParaRPr lang="es-EC" dirty="0"/>
          </a:p>
        </p:txBody>
      </p:sp>
    </p:spTree>
    <p:extLst>
      <p:ext uri="{BB962C8B-B14F-4D97-AF65-F5344CB8AC3E}">
        <p14:creationId xmlns:p14="http://schemas.microsoft.com/office/powerpoint/2010/main" val="24858407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51</a:t>
            </a:fld>
            <a:endParaRPr lang="es-ES" dirty="0"/>
          </a:p>
        </p:txBody>
      </p:sp>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HMI: </a:t>
            </a: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POLÍMERO</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pic>
        <p:nvPicPr>
          <p:cNvPr id="10" name="0 Imagen"/>
          <p:cNvPicPr/>
          <p:nvPr/>
        </p:nvPicPr>
        <p:blipFill rotWithShape="1">
          <a:blip r:embed="rId2">
            <a:extLst>
              <a:ext uri="{28A0092B-C50C-407E-A947-70E740481C1C}">
                <a14:useLocalDpi xmlns:a14="http://schemas.microsoft.com/office/drawing/2010/main" val="0"/>
              </a:ext>
            </a:extLst>
          </a:blip>
          <a:srcRect l="6651" r="4712"/>
          <a:stretch/>
        </p:blipFill>
        <p:spPr>
          <a:xfrm>
            <a:off x="1676400" y="914400"/>
            <a:ext cx="6078828" cy="4724400"/>
          </a:xfrm>
          <a:prstGeom prst="rect">
            <a:avLst/>
          </a:prstGeom>
        </p:spPr>
      </p:pic>
      <p:sp>
        <p:nvSpPr>
          <p:cNvPr id="2" name="TextBox 1"/>
          <p:cNvSpPr txBox="1"/>
          <p:nvPr/>
        </p:nvSpPr>
        <p:spPr>
          <a:xfrm>
            <a:off x="153473" y="1295400"/>
            <a:ext cx="1522927" cy="784830"/>
          </a:xfrm>
          <a:prstGeom prst="rect">
            <a:avLst/>
          </a:prstGeom>
          <a:noFill/>
        </p:spPr>
        <p:txBody>
          <a:bodyPr wrap="square" rtlCol="0">
            <a:spAutoFit/>
          </a:bodyPr>
          <a:lstStyle/>
          <a:p>
            <a:pPr algn="r"/>
            <a:r>
              <a:rPr lang="es-EC" dirty="0" smtClean="0"/>
              <a:t>Indicadores de alarmas específicos</a:t>
            </a:r>
            <a:endParaRPr lang="es-EC" dirty="0"/>
          </a:p>
        </p:txBody>
      </p:sp>
      <p:sp>
        <p:nvSpPr>
          <p:cNvPr id="4" name="TextBox 3"/>
          <p:cNvSpPr txBox="1"/>
          <p:nvPr/>
        </p:nvSpPr>
        <p:spPr>
          <a:xfrm>
            <a:off x="7755228" y="2819400"/>
            <a:ext cx="1236372" cy="784830"/>
          </a:xfrm>
          <a:prstGeom prst="rect">
            <a:avLst/>
          </a:prstGeom>
          <a:noFill/>
        </p:spPr>
        <p:txBody>
          <a:bodyPr wrap="square" rtlCol="0">
            <a:spAutoFit/>
          </a:bodyPr>
          <a:lstStyle/>
          <a:p>
            <a:r>
              <a:rPr lang="es-EC" dirty="0" smtClean="0"/>
              <a:t>Visualización estado de dosificación</a:t>
            </a:r>
            <a:endParaRPr lang="es-EC" dirty="0"/>
          </a:p>
        </p:txBody>
      </p:sp>
      <p:sp>
        <p:nvSpPr>
          <p:cNvPr id="11" name="TextBox 10"/>
          <p:cNvSpPr txBox="1"/>
          <p:nvPr/>
        </p:nvSpPr>
        <p:spPr>
          <a:xfrm>
            <a:off x="153472" y="4114800"/>
            <a:ext cx="1522927" cy="784830"/>
          </a:xfrm>
          <a:prstGeom prst="rect">
            <a:avLst/>
          </a:prstGeom>
          <a:noFill/>
        </p:spPr>
        <p:txBody>
          <a:bodyPr wrap="square" rtlCol="0">
            <a:spAutoFit/>
          </a:bodyPr>
          <a:lstStyle/>
          <a:p>
            <a:pPr algn="r"/>
            <a:r>
              <a:rPr lang="es-EC" dirty="0" smtClean="0"/>
              <a:t>Visualización cálculos de dosificación</a:t>
            </a:r>
            <a:endParaRPr lang="es-EC" dirty="0"/>
          </a:p>
        </p:txBody>
      </p:sp>
    </p:spTree>
    <p:extLst>
      <p:ext uri="{BB962C8B-B14F-4D97-AF65-F5344CB8AC3E}">
        <p14:creationId xmlns:p14="http://schemas.microsoft.com/office/powerpoint/2010/main" val="15506140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52</a:t>
            </a:fld>
            <a:endParaRPr lang="es-ES" dirty="0"/>
          </a:p>
        </p:txBody>
      </p:sp>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HMI: SULFATO</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pic>
        <p:nvPicPr>
          <p:cNvPr id="7" name="0 Imagen"/>
          <p:cNvPicPr/>
          <p:nvPr/>
        </p:nvPicPr>
        <p:blipFill rotWithShape="1">
          <a:blip r:embed="rId2">
            <a:extLst>
              <a:ext uri="{28A0092B-C50C-407E-A947-70E740481C1C}">
                <a14:useLocalDpi xmlns:a14="http://schemas.microsoft.com/office/drawing/2010/main" val="0"/>
              </a:ext>
            </a:extLst>
          </a:blip>
          <a:srcRect l="6866" r="5634"/>
          <a:stretch/>
        </p:blipFill>
        <p:spPr>
          <a:xfrm>
            <a:off x="1416676" y="838200"/>
            <a:ext cx="6400800" cy="4724400"/>
          </a:xfrm>
          <a:prstGeom prst="rect">
            <a:avLst/>
          </a:prstGeom>
        </p:spPr>
      </p:pic>
      <p:sp>
        <p:nvSpPr>
          <p:cNvPr id="2" name="TextBox 1"/>
          <p:cNvSpPr txBox="1"/>
          <p:nvPr/>
        </p:nvSpPr>
        <p:spPr>
          <a:xfrm>
            <a:off x="7817476" y="2819400"/>
            <a:ext cx="1326524" cy="553998"/>
          </a:xfrm>
          <a:prstGeom prst="rect">
            <a:avLst/>
          </a:prstGeom>
          <a:noFill/>
        </p:spPr>
        <p:txBody>
          <a:bodyPr wrap="square" rtlCol="0">
            <a:spAutoFit/>
          </a:bodyPr>
          <a:lstStyle/>
          <a:p>
            <a:r>
              <a:rPr lang="es-EC" dirty="0" smtClean="0"/>
              <a:t>Visualización general</a:t>
            </a:r>
            <a:endParaRPr lang="es-EC" dirty="0"/>
          </a:p>
        </p:txBody>
      </p:sp>
      <p:sp>
        <p:nvSpPr>
          <p:cNvPr id="4" name="TextBox 3"/>
          <p:cNvSpPr txBox="1"/>
          <p:nvPr/>
        </p:nvSpPr>
        <p:spPr>
          <a:xfrm>
            <a:off x="152400" y="1066800"/>
            <a:ext cx="1264276" cy="553998"/>
          </a:xfrm>
          <a:prstGeom prst="rect">
            <a:avLst/>
          </a:prstGeom>
          <a:noFill/>
        </p:spPr>
        <p:txBody>
          <a:bodyPr wrap="square" rtlCol="0">
            <a:spAutoFit/>
          </a:bodyPr>
          <a:lstStyle/>
          <a:p>
            <a:pPr algn="r"/>
            <a:r>
              <a:rPr lang="es-EC" dirty="0" smtClean="0"/>
              <a:t>Visualización alarmas</a:t>
            </a:r>
            <a:endParaRPr lang="es-EC" dirty="0"/>
          </a:p>
        </p:txBody>
      </p:sp>
    </p:spTree>
    <p:extLst>
      <p:ext uri="{BB962C8B-B14F-4D97-AF65-F5344CB8AC3E}">
        <p14:creationId xmlns:p14="http://schemas.microsoft.com/office/powerpoint/2010/main" val="36187225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53</a:t>
            </a:fld>
            <a:endParaRPr lang="es-ES" dirty="0"/>
          </a:p>
        </p:txBody>
      </p:sp>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HMI: SULFATO</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pic>
        <p:nvPicPr>
          <p:cNvPr id="10" name="0 Imagen"/>
          <p:cNvPicPr/>
          <p:nvPr/>
        </p:nvPicPr>
        <p:blipFill rotWithShape="1">
          <a:blip r:embed="rId2">
            <a:extLst>
              <a:ext uri="{28A0092B-C50C-407E-A947-70E740481C1C}">
                <a14:useLocalDpi xmlns:a14="http://schemas.microsoft.com/office/drawing/2010/main" val="0"/>
              </a:ext>
            </a:extLst>
          </a:blip>
          <a:srcRect l="6817" r="5978"/>
          <a:stretch/>
        </p:blipFill>
        <p:spPr>
          <a:xfrm>
            <a:off x="1326524" y="762000"/>
            <a:ext cx="6246253" cy="4876800"/>
          </a:xfrm>
          <a:prstGeom prst="rect">
            <a:avLst/>
          </a:prstGeom>
        </p:spPr>
      </p:pic>
      <p:sp>
        <p:nvSpPr>
          <p:cNvPr id="2" name="TextBox 1"/>
          <p:cNvSpPr txBox="1"/>
          <p:nvPr/>
        </p:nvSpPr>
        <p:spPr>
          <a:xfrm>
            <a:off x="0" y="914400"/>
            <a:ext cx="1326524" cy="553998"/>
          </a:xfrm>
          <a:prstGeom prst="rect">
            <a:avLst/>
          </a:prstGeom>
          <a:noFill/>
        </p:spPr>
        <p:txBody>
          <a:bodyPr wrap="square" rtlCol="0">
            <a:spAutoFit/>
          </a:bodyPr>
          <a:lstStyle/>
          <a:p>
            <a:pPr algn="r"/>
            <a:r>
              <a:rPr lang="es-EC" dirty="0" smtClean="0"/>
              <a:t>Visualización alarmas</a:t>
            </a:r>
            <a:endParaRPr lang="es-EC" dirty="0"/>
          </a:p>
        </p:txBody>
      </p:sp>
      <p:sp>
        <p:nvSpPr>
          <p:cNvPr id="13" name="TextBox 12"/>
          <p:cNvSpPr txBox="1"/>
          <p:nvPr/>
        </p:nvSpPr>
        <p:spPr>
          <a:xfrm>
            <a:off x="7581363" y="2286000"/>
            <a:ext cx="1326524" cy="784830"/>
          </a:xfrm>
          <a:prstGeom prst="rect">
            <a:avLst/>
          </a:prstGeom>
          <a:noFill/>
        </p:spPr>
        <p:txBody>
          <a:bodyPr wrap="square" rtlCol="0">
            <a:spAutoFit/>
          </a:bodyPr>
          <a:lstStyle/>
          <a:p>
            <a:r>
              <a:rPr lang="es-EC" dirty="0" smtClean="0"/>
              <a:t>Visualización estado de dosificación</a:t>
            </a:r>
            <a:endParaRPr lang="es-EC" dirty="0"/>
          </a:p>
        </p:txBody>
      </p:sp>
      <p:sp>
        <p:nvSpPr>
          <p:cNvPr id="14" name="TextBox 13"/>
          <p:cNvSpPr txBox="1"/>
          <p:nvPr/>
        </p:nvSpPr>
        <p:spPr>
          <a:xfrm>
            <a:off x="7572777" y="4038600"/>
            <a:ext cx="1326524" cy="784830"/>
          </a:xfrm>
          <a:prstGeom prst="rect">
            <a:avLst/>
          </a:prstGeom>
          <a:noFill/>
        </p:spPr>
        <p:txBody>
          <a:bodyPr wrap="square" rtlCol="0">
            <a:spAutoFit/>
          </a:bodyPr>
          <a:lstStyle/>
          <a:p>
            <a:r>
              <a:rPr lang="es-EC" dirty="0" smtClean="0"/>
              <a:t>Visualización cálculos de dosificación</a:t>
            </a:r>
            <a:endParaRPr lang="es-EC" dirty="0"/>
          </a:p>
        </p:txBody>
      </p:sp>
    </p:spTree>
    <p:extLst>
      <p:ext uri="{BB962C8B-B14F-4D97-AF65-F5344CB8AC3E}">
        <p14:creationId xmlns:p14="http://schemas.microsoft.com/office/powerpoint/2010/main" val="39741186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54</a:t>
            </a:fld>
            <a:endParaRPr lang="es-ES" dirty="0"/>
          </a:p>
        </p:txBody>
      </p:sp>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HMI: MEZCLADORES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pic>
        <p:nvPicPr>
          <p:cNvPr id="7" name="0 Imagen"/>
          <p:cNvPicPr/>
          <p:nvPr/>
        </p:nvPicPr>
        <p:blipFill rotWithShape="1">
          <a:blip r:embed="rId2">
            <a:extLst>
              <a:ext uri="{28A0092B-C50C-407E-A947-70E740481C1C}">
                <a14:useLocalDpi xmlns:a14="http://schemas.microsoft.com/office/drawing/2010/main" val="0"/>
              </a:ext>
            </a:extLst>
          </a:blip>
          <a:srcRect l="6151" r="4341"/>
          <a:stretch/>
        </p:blipFill>
        <p:spPr>
          <a:xfrm>
            <a:off x="1219200" y="838200"/>
            <a:ext cx="6684136" cy="4724400"/>
          </a:xfrm>
          <a:prstGeom prst="rect">
            <a:avLst/>
          </a:prstGeom>
        </p:spPr>
      </p:pic>
      <p:sp>
        <p:nvSpPr>
          <p:cNvPr id="2" name="TextBox 1"/>
          <p:cNvSpPr txBox="1"/>
          <p:nvPr/>
        </p:nvSpPr>
        <p:spPr>
          <a:xfrm>
            <a:off x="7903336" y="2819400"/>
            <a:ext cx="1088264" cy="553998"/>
          </a:xfrm>
          <a:prstGeom prst="rect">
            <a:avLst/>
          </a:prstGeom>
          <a:noFill/>
        </p:spPr>
        <p:txBody>
          <a:bodyPr wrap="square" rtlCol="0">
            <a:spAutoFit/>
          </a:bodyPr>
          <a:lstStyle/>
          <a:p>
            <a:r>
              <a:rPr lang="es-EC" dirty="0" smtClean="0"/>
              <a:t>Control de motores</a:t>
            </a:r>
            <a:endParaRPr lang="es-EC" dirty="0"/>
          </a:p>
        </p:txBody>
      </p:sp>
      <p:sp>
        <p:nvSpPr>
          <p:cNvPr id="4" name="TextBox 3"/>
          <p:cNvSpPr txBox="1"/>
          <p:nvPr/>
        </p:nvSpPr>
        <p:spPr>
          <a:xfrm>
            <a:off x="0" y="4114800"/>
            <a:ext cx="1219200" cy="553998"/>
          </a:xfrm>
          <a:prstGeom prst="rect">
            <a:avLst/>
          </a:prstGeom>
          <a:noFill/>
        </p:spPr>
        <p:txBody>
          <a:bodyPr wrap="square" rtlCol="0">
            <a:spAutoFit/>
          </a:bodyPr>
          <a:lstStyle/>
          <a:p>
            <a:pPr algn="r"/>
            <a:r>
              <a:rPr lang="es-EC" dirty="0" smtClean="0"/>
              <a:t>Visualización estado</a:t>
            </a:r>
            <a:endParaRPr lang="es-EC" dirty="0"/>
          </a:p>
        </p:txBody>
      </p:sp>
    </p:spTree>
    <p:extLst>
      <p:ext uri="{BB962C8B-B14F-4D97-AF65-F5344CB8AC3E}">
        <p14:creationId xmlns:p14="http://schemas.microsoft.com/office/powerpoint/2010/main" val="37231248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55</a:t>
            </a:fld>
            <a:endParaRPr lang="es-ES" dirty="0"/>
          </a:p>
        </p:txBody>
      </p:sp>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HMI: RETROLAVADO</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pic>
        <p:nvPicPr>
          <p:cNvPr id="10" name="0 Imagen"/>
          <p:cNvPicPr/>
          <p:nvPr/>
        </p:nvPicPr>
        <p:blipFill rotWithShape="1">
          <a:blip r:embed="rId2">
            <a:extLst>
              <a:ext uri="{28A0092B-C50C-407E-A947-70E740481C1C}">
                <a14:useLocalDpi xmlns:a14="http://schemas.microsoft.com/office/drawing/2010/main" val="0"/>
              </a:ext>
            </a:extLst>
          </a:blip>
          <a:srcRect l="5097" r="4675"/>
          <a:stretch/>
        </p:blipFill>
        <p:spPr>
          <a:xfrm>
            <a:off x="1236372" y="914400"/>
            <a:ext cx="6503832" cy="4724400"/>
          </a:xfrm>
          <a:prstGeom prst="rect">
            <a:avLst/>
          </a:prstGeom>
        </p:spPr>
      </p:pic>
      <p:sp>
        <p:nvSpPr>
          <p:cNvPr id="2" name="TextBox 1"/>
          <p:cNvSpPr txBox="1"/>
          <p:nvPr/>
        </p:nvSpPr>
        <p:spPr>
          <a:xfrm>
            <a:off x="7740204" y="2971800"/>
            <a:ext cx="1251396" cy="553998"/>
          </a:xfrm>
          <a:prstGeom prst="rect">
            <a:avLst/>
          </a:prstGeom>
          <a:noFill/>
        </p:spPr>
        <p:txBody>
          <a:bodyPr wrap="square" rtlCol="0">
            <a:spAutoFit/>
          </a:bodyPr>
          <a:lstStyle/>
          <a:p>
            <a:r>
              <a:rPr lang="es-EC" dirty="0" smtClean="0"/>
              <a:t>Control de bombas</a:t>
            </a:r>
            <a:endParaRPr lang="es-EC" dirty="0"/>
          </a:p>
        </p:txBody>
      </p:sp>
      <p:sp>
        <p:nvSpPr>
          <p:cNvPr id="4" name="TextBox 3"/>
          <p:cNvSpPr txBox="1"/>
          <p:nvPr/>
        </p:nvSpPr>
        <p:spPr>
          <a:xfrm>
            <a:off x="23611" y="3886200"/>
            <a:ext cx="1235299" cy="784830"/>
          </a:xfrm>
          <a:prstGeom prst="rect">
            <a:avLst/>
          </a:prstGeom>
          <a:noFill/>
        </p:spPr>
        <p:txBody>
          <a:bodyPr wrap="square" rtlCol="0">
            <a:spAutoFit/>
          </a:bodyPr>
          <a:lstStyle/>
          <a:p>
            <a:pPr algn="r"/>
            <a:r>
              <a:rPr lang="es-EC" dirty="0" smtClean="0"/>
              <a:t>Visualización de estado</a:t>
            </a:r>
          </a:p>
          <a:p>
            <a:pPr algn="r"/>
            <a:r>
              <a:rPr lang="es-EC" dirty="0" smtClean="0"/>
              <a:t>bombas</a:t>
            </a:r>
            <a:endParaRPr lang="es-EC" dirty="0"/>
          </a:p>
        </p:txBody>
      </p:sp>
      <p:sp>
        <p:nvSpPr>
          <p:cNvPr id="5" name="TextBox 4"/>
          <p:cNvSpPr txBox="1"/>
          <p:nvPr/>
        </p:nvSpPr>
        <p:spPr>
          <a:xfrm>
            <a:off x="23611" y="1905000"/>
            <a:ext cx="1235299" cy="553998"/>
          </a:xfrm>
          <a:prstGeom prst="rect">
            <a:avLst/>
          </a:prstGeom>
          <a:noFill/>
        </p:spPr>
        <p:txBody>
          <a:bodyPr wrap="square" rtlCol="0">
            <a:spAutoFit/>
          </a:bodyPr>
          <a:lstStyle/>
          <a:p>
            <a:pPr algn="r"/>
            <a:r>
              <a:rPr lang="es-EC" dirty="0" smtClean="0"/>
              <a:t>Visualización de actividad</a:t>
            </a:r>
            <a:endParaRPr lang="es-EC" dirty="0"/>
          </a:p>
        </p:txBody>
      </p:sp>
    </p:spTree>
    <p:extLst>
      <p:ext uri="{BB962C8B-B14F-4D97-AF65-F5344CB8AC3E}">
        <p14:creationId xmlns:p14="http://schemas.microsoft.com/office/powerpoint/2010/main" val="18388004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56</a:t>
            </a:fld>
            <a:endParaRPr lang="es-ES" dirty="0"/>
          </a:p>
        </p:txBody>
      </p:sp>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HMI: </a:t>
            </a: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HISTÓRICOS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pic>
        <p:nvPicPr>
          <p:cNvPr id="7" name="0 Imagen"/>
          <p:cNvPicPr/>
          <p:nvPr/>
        </p:nvPicPr>
        <p:blipFill rotWithShape="1">
          <a:blip r:embed="rId2">
            <a:extLst>
              <a:ext uri="{28A0092B-C50C-407E-A947-70E740481C1C}">
                <a14:useLocalDpi xmlns:a14="http://schemas.microsoft.com/office/drawing/2010/main" val="0"/>
              </a:ext>
            </a:extLst>
          </a:blip>
          <a:srcRect l="4673" r="4831"/>
          <a:stretch/>
        </p:blipFill>
        <p:spPr>
          <a:xfrm>
            <a:off x="990600" y="838200"/>
            <a:ext cx="7162800" cy="4800600"/>
          </a:xfrm>
          <a:prstGeom prst="rect">
            <a:avLst/>
          </a:prstGeom>
        </p:spPr>
      </p:pic>
      <p:sp>
        <p:nvSpPr>
          <p:cNvPr id="2" name="TextBox 1"/>
          <p:cNvSpPr txBox="1"/>
          <p:nvPr/>
        </p:nvSpPr>
        <p:spPr>
          <a:xfrm>
            <a:off x="-152400" y="2819400"/>
            <a:ext cx="1295400" cy="553998"/>
          </a:xfrm>
          <a:prstGeom prst="rect">
            <a:avLst/>
          </a:prstGeom>
          <a:noFill/>
        </p:spPr>
        <p:txBody>
          <a:bodyPr wrap="square" rtlCol="0">
            <a:spAutoFit/>
          </a:bodyPr>
          <a:lstStyle/>
          <a:p>
            <a:pPr algn="r"/>
            <a:r>
              <a:rPr lang="es-EC" dirty="0" smtClean="0"/>
              <a:t>Visualización de datos</a:t>
            </a:r>
            <a:endParaRPr lang="es-EC" dirty="0"/>
          </a:p>
        </p:txBody>
      </p:sp>
      <p:sp>
        <p:nvSpPr>
          <p:cNvPr id="4" name="TextBox 3"/>
          <p:cNvSpPr txBox="1"/>
          <p:nvPr/>
        </p:nvSpPr>
        <p:spPr>
          <a:xfrm>
            <a:off x="8153400" y="1752600"/>
            <a:ext cx="990600" cy="323165"/>
          </a:xfrm>
          <a:prstGeom prst="rect">
            <a:avLst/>
          </a:prstGeom>
          <a:noFill/>
        </p:spPr>
        <p:txBody>
          <a:bodyPr wrap="square" rtlCol="0">
            <a:spAutoFit/>
          </a:bodyPr>
          <a:lstStyle/>
          <a:p>
            <a:r>
              <a:rPr lang="es-EC" dirty="0" smtClean="0"/>
              <a:t>Leyenda</a:t>
            </a:r>
            <a:endParaRPr lang="es-EC" dirty="0"/>
          </a:p>
        </p:txBody>
      </p:sp>
      <p:sp>
        <p:nvSpPr>
          <p:cNvPr id="5" name="TextBox 4"/>
          <p:cNvSpPr txBox="1"/>
          <p:nvPr/>
        </p:nvSpPr>
        <p:spPr>
          <a:xfrm>
            <a:off x="8001000" y="3886200"/>
            <a:ext cx="990600" cy="553998"/>
          </a:xfrm>
          <a:prstGeom prst="rect">
            <a:avLst/>
          </a:prstGeom>
          <a:noFill/>
        </p:spPr>
        <p:txBody>
          <a:bodyPr wrap="square" rtlCol="0">
            <a:spAutoFit/>
          </a:bodyPr>
          <a:lstStyle/>
          <a:p>
            <a:r>
              <a:rPr lang="es-EC" dirty="0" smtClean="0"/>
              <a:t>Selección de datos</a:t>
            </a:r>
            <a:endParaRPr lang="es-EC" dirty="0"/>
          </a:p>
        </p:txBody>
      </p:sp>
      <p:sp>
        <p:nvSpPr>
          <p:cNvPr id="6" name="TextBox 5"/>
          <p:cNvSpPr txBox="1"/>
          <p:nvPr/>
        </p:nvSpPr>
        <p:spPr>
          <a:xfrm>
            <a:off x="52589" y="4610637"/>
            <a:ext cx="990600" cy="553998"/>
          </a:xfrm>
          <a:prstGeom prst="rect">
            <a:avLst/>
          </a:prstGeom>
          <a:noFill/>
        </p:spPr>
        <p:txBody>
          <a:bodyPr wrap="square" rtlCol="0">
            <a:spAutoFit/>
          </a:bodyPr>
          <a:lstStyle/>
          <a:p>
            <a:pPr algn="r"/>
            <a:r>
              <a:rPr lang="es-EC" dirty="0" smtClean="0"/>
              <a:t>Exportar datos</a:t>
            </a:r>
            <a:endParaRPr lang="es-EC" dirty="0"/>
          </a:p>
        </p:txBody>
      </p:sp>
    </p:spTree>
    <p:extLst>
      <p:ext uri="{BB962C8B-B14F-4D97-AF65-F5344CB8AC3E}">
        <p14:creationId xmlns:p14="http://schemas.microsoft.com/office/powerpoint/2010/main" val="35577024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57</a:t>
            </a:fld>
            <a:endParaRPr lang="es-ES" dirty="0"/>
          </a:p>
        </p:txBody>
      </p:sp>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HMI: AYUDA</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pic>
        <p:nvPicPr>
          <p:cNvPr id="2051" name="Picture 3" descr="E:\Capturas HMI Ultima\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775" y="990600"/>
            <a:ext cx="5730025" cy="45840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2811497"/>
            <a:ext cx="1280375" cy="784830"/>
          </a:xfrm>
          <a:prstGeom prst="rect">
            <a:avLst/>
          </a:prstGeom>
          <a:noFill/>
        </p:spPr>
        <p:txBody>
          <a:bodyPr wrap="square" rtlCol="0">
            <a:spAutoFit/>
          </a:bodyPr>
          <a:lstStyle/>
          <a:p>
            <a:pPr algn="r"/>
            <a:r>
              <a:rPr lang="es-EC" dirty="0" smtClean="0"/>
              <a:t>Información de los elementos</a:t>
            </a:r>
            <a:endParaRPr lang="es-EC" dirty="0"/>
          </a:p>
        </p:txBody>
      </p:sp>
      <p:sp>
        <p:nvSpPr>
          <p:cNvPr id="5" name="TextBox 4"/>
          <p:cNvSpPr txBox="1"/>
          <p:nvPr/>
        </p:nvSpPr>
        <p:spPr>
          <a:xfrm>
            <a:off x="7163873" y="2811497"/>
            <a:ext cx="1524000" cy="784830"/>
          </a:xfrm>
          <a:prstGeom prst="rect">
            <a:avLst/>
          </a:prstGeom>
          <a:noFill/>
        </p:spPr>
        <p:txBody>
          <a:bodyPr wrap="square" rtlCol="0">
            <a:spAutoFit/>
          </a:bodyPr>
          <a:lstStyle/>
          <a:p>
            <a:r>
              <a:rPr lang="es-EC" dirty="0" smtClean="0"/>
              <a:t>Navegación de las ventanas de ayuda</a:t>
            </a:r>
            <a:endParaRPr lang="es-EC" dirty="0"/>
          </a:p>
        </p:txBody>
      </p:sp>
    </p:spTree>
    <p:extLst>
      <p:ext uri="{BB962C8B-B14F-4D97-AF65-F5344CB8AC3E}">
        <p14:creationId xmlns:p14="http://schemas.microsoft.com/office/powerpoint/2010/main" val="29410910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58</a:t>
            </a:fld>
            <a:endParaRPr lang="es-ES" dirty="0"/>
          </a:p>
        </p:txBody>
      </p:sp>
      <p:graphicFrame>
        <p:nvGraphicFramePr>
          <p:cNvPr id="7" name="6 Diagrama"/>
          <p:cNvGraphicFramePr/>
          <p:nvPr>
            <p:extLst>
              <p:ext uri="{D42A27DB-BD31-4B8C-83A1-F6EECF244321}">
                <p14:modId xmlns:p14="http://schemas.microsoft.com/office/powerpoint/2010/main" val="278194881"/>
              </p:ext>
            </p:extLst>
          </p:nvPr>
        </p:nvGraphicFramePr>
        <p:xfrm>
          <a:off x="685800" y="787400"/>
          <a:ext cx="7696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de Procesos de Tratamiento de Agua</a:t>
            </a: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pPr algn="r"/>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spTree>
    <p:extLst>
      <p:ext uri="{BB962C8B-B14F-4D97-AF65-F5344CB8AC3E}">
        <p14:creationId xmlns:p14="http://schemas.microsoft.com/office/powerpoint/2010/main" val="25001377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59</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Pruebas y Resultados: Clarificadores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1 Marcador de fecha"/>
          <p:cNvSpPr>
            <a:spLocks noGrp="1"/>
          </p:cNvSpPr>
          <p:nvPr>
            <p:ph type="dt" sz="half" idx="10"/>
          </p:nvPr>
        </p:nvSpPr>
        <p:spPr>
          <a:xfrm>
            <a:off x="152400" y="6355080"/>
            <a:ext cx="2743200" cy="411480"/>
          </a:xfrm>
        </p:spPr>
        <p:txBody>
          <a:bodyPr/>
          <a:lstStyle/>
          <a:p>
            <a:pPr algn="r"/>
            <a:r>
              <a:rPr lang="es-EC" spc="43" dirty="0">
                <a:ln w="11430"/>
                <a:solidFill>
                  <a:schemeClr val="tx1">
                    <a:lumMod val="50000"/>
                    <a:lumOff val="50000"/>
                  </a:schemeClr>
                </a:solidFill>
              </a:rPr>
              <a:t>Automatización de Procesos de Tratamiento </a:t>
            </a:r>
            <a:r>
              <a:rPr lang="en-US" spc="43" dirty="0">
                <a:ln w="11430"/>
                <a:solidFill>
                  <a:schemeClr val="tx1">
                    <a:lumMod val="50000"/>
                    <a:lumOff val="50000"/>
                  </a:schemeClr>
                </a:solidFill>
              </a:rPr>
              <a:t>de Agua</a:t>
            </a:r>
            <a:endParaRPr lang="es-EC" spc="43" dirty="0">
              <a:ln w="11430"/>
              <a:solidFill>
                <a:schemeClr val="tx1">
                  <a:lumMod val="50000"/>
                  <a:lumOff val="50000"/>
                </a:schemeClr>
              </a:solidFill>
            </a:endParaRPr>
          </a:p>
        </p:txBody>
      </p:sp>
      <p:sp>
        <p:nvSpPr>
          <p:cNvPr id="12" name="6 Marcador de pie de página"/>
          <p:cNvSpPr>
            <a:spLocks noGrp="1"/>
          </p:cNvSpPr>
          <p:nvPr>
            <p:ph type="ftr" sz="quarter" idx="11"/>
          </p:nvPr>
        </p:nvSpPr>
        <p:spPr>
          <a:xfrm>
            <a:off x="3124200" y="6356355"/>
            <a:ext cx="2971800" cy="323845"/>
          </a:xfrm>
        </p:spPr>
        <p:txBody>
          <a:bodyPr/>
          <a:lstStyle/>
          <a:p>
            <a:r>
              <a:rPr lang="es-ES" dirty="0"/>
              <a:t>Vásconez Endara, Patricio – Zurita Armendáriz, Daniel</a:t>
            </a:r>
          </a:p>
        </p:txBody>
      </p:sp>
      <p:graphicFrame>
        <p:nvGraphicFramePr>
          <p:cNvPr id="11" name="10 Tabla"/>
          <p:cNvGraphicFramePr>
            <a:graphicFrameLocks noGrp="1"/>
          </p:cNvGraphicFramePr>
          <p:nvPr>
            <p:extLst>
              <p:ext uri="{D42A27DB-BD31-4B8C-83A1-F6EECF244321}">
                <p14:modId xmlns:p14="http://schemas.microsoft.com/office/powerpoint/2010/main" val="3820981425"/>
              </p:ext>
            </p:extLst>
          </p:nvPr>
        </p:nvGraphicFramePr>
        <p:xfrm>
          <a:off x="1676400" y="838200"/>
          <a:ext cx="5943600" cy="2133598"/>
        </p:xfrm>
        <a:graphic>
          <a:graphicData uri="http://schemas.openxmlformats.org/drawingml/2006/table">
            <a:tbl>
              <a:tblPr firstRow="1" bandCol="1">
                <a:tableStyleId>{1FECB4D8-DB02-4DC6-A0A2-4F2EBAE1DC90}</a:tableStyleId>
              </a:tblPr>
              <a:tblGrid>
                <a:gridCol w="1847335"/>
                <a:gridCol w="4096265"/>
              </a:tblGrid>
              <a:tr h="221597">
                <a:tc>
                  <a:txBody>
                    <a:bodyPr/>
                    <a:lstStyle/>
                    <a:p>
                      <a:pPr>
                        <a:lnSpc>
                          <a:spcPct val="115000"/>
                        </a:lnSpc>
                        <a:spcAft>
                          <a:spcPts val="0"/>
                        </a:spcAft>
                      </a:pPr>
                      <a:r>
                        <a:rPr lang="es-EC" sz="1200" dirty="0">
                          <a:effectLst/>
                        </a:rPr>
                        <a:t>Prueba</a:t>
                      </a:r>
                      <a:endParaRPr lang="es-EC"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200">
                          <a:effectLst/>
                        </a:rPr>
                        <a:t>Falla eléctrica general</a:t>
                      </a:r>
                      <a:endParaRPr lang="es-EC" sz="1200">
                        <a:effectLst/>
                        <a:latin typeface="Calibri"/>
                        <a:ea typeface="Calibri"/>
                        <a:cs typeface="Times New Roman"/>
                      </a:endParaRPr>
                    </a:p>
                  </a:txBody>
                  <a:tcPr marL="68580" marR="68580" marT="0" marB="0" anchor="ctr"/>
                </a:tc>
              </a:tr>
              <a:tr h="221597">
                <a:tc rowSpan="3">
                  <a:txBody>
                    <a:bodyPr/>
                    <a:lstStyle/>
                    <a:p>
                      <a:pPr>
                        <a:lnSpc>
                          <a:spcPct val="115000"/>
                        </a:lnSpc>
                        <a:spcAft>
                          <a:spcPts val="0"/>
                        </a:spcAft>
                      </a:pPr>
                      <a:r>
                        <a:rPr lang="es-EC" sz="1200" dirty="0">
                          <a:effectLst/>
                        </a:rPr>
                        <a:t>Comportamiento</a:t>
                      </a:r>
                      <a:endParaRPr lang="es-EC"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200">
                          <a:effectLst/>
                        </a:rPr>
                        <a:t>Motores de detienen</a:t>
                      </a:r>
                      <a:endParaRPr lang="es-EC" sz="1200">
                        <a:effectLst/>
                        <a:latin typeface="Calibri"/>
                        <a:ea typeface="Calibri"/>
                        <a:cs typeface="Times New Roman"/>
                      </a:endParaRPr>
                    </a:p>
                  </a:txBody>
                  <a:tcPr marL="68580" marR="68580" marT="0" marB="0" anchor="ctr"/>
                </a:tc>
              </a:tr>
              <a:tr h="221597">
                <a:tc vMerge="1">
                  <a:txBody>
                    <a:bodyPr/>
                    <a:lstStyle/>
                    <a:p>
                      <a:endParaRPr lang="es-EC"/>
                    </a:p>
                  </a:txBody>
                  <a:tcPr/>
                </a:tc>
                <a:tc>
                  <a:txBody>
                    <a:bodyPr/>
                    <a:lstStyle/>
                    <a:p>
                      <a:pPr>
                        <a:lnSpc>
                          <a:spcPct val="115000"/>
                        </a:lnSpc>
                        <a:spcAft>
                          <a:spcPts val="0"/>
                        </a:spcAft>
                      </a:pPr>
                      <a:r>
                        <a:rPr lang="es-EC" sz="1200">
                          <a:effectLst/>
                        </a:rPr>
                        <a:t>Variadores de frecuencia se apagan</a:t>
                      </a:r>
                      <a:endParaRPr lang="es-EC" sz="1200">
                        <a:effectLst/>
                        <a:latin typeface="Calibri"/>
                        <a:ea typeface="Calibri"/>
                        <a:cs typeface="Times New Roman"/>
                      </a:endParaRPr>
                    </a:p>
                  </a:txBody>
                  <a:tcPr marL="68580" marR="68580" marT="0" marB="0" anchor="ctr"/>
                </a:tc>
              </a:tr>
              <a:tr h="221597">
                <a:tc vMerge="1">
                  <a:txBody>
                    <a:bodyPr/>
                    <a:lstStyle/>
                    <a:p>
                      <a:endParaRPr lang="es-EC"/>
                    </a:p>
                  </a:txBody>
                  <a:tcPr/>
                </a:tc>
                <a:tc>
                  <a:txBody>
                    <a:bodyPr/>
                    <a:lstStyle/>
                    <a:p>
                      <a:pPr>
                        <a:lnSpc>
                          <a:spcPct val="115000"/>
                        </a:lnSpc>
                        <a:spcAft>
                          <a:spcPts val="0"/>
                        </a:spcAft>
                      </a:pPr>
                      <a:r>
                        <a:rPr lang="es-EC" sz="1200" dirty="0">
                          <a:effectLst/>
                        </a:rPr>
                        <a:t>PLC se apaga</a:t>
                      </a:r>
                      <a:endParaRPr lang="es-EC" sz="1200" dirty="0">
                        <a:effectLst/>
                        <a:latin typeface="Calibri"/>
                        <a:ea typeface="Calibri"/>
                        <a:cs typeface="Times New Roman"/>
                      </a:endParaRPr>
                    </a:p>
                  </a:txBody>
                  <a:tcPr marL="68580" marR="68580" marT="0" marB="0" anchor="ctr"/>
                </a:tc>
              </a:tr>
              <a:tr h="221597">
                <a:tc rowSpan="2">
                  <a:txBody>
                    <a:bodyPr/>
                    <a:lstStyle/>
                    <a:p>
                      <a:pPr>
                        <a:lnSpc>
                          <a:spcPct val="115000"/>
                        </a:lnSpc>
                        <a:spcAft>
                          <a:spcPts val="0"/>
                        </a:spcAft>
                      </a:pPr>
                      <a:r>
                        <a:rPr lang="es-EC" sz="1200">
                          <a:effectLst/>
                        </a:rPr>
                        <a:t>Alarma asociada</a:t>
                      </a:r>
                      <a:endParaRPr lang="es-EC"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200" dirty="0">
                          <a:effectLst/>
                        </a:rPr>
                        <a:t>Falla eléctrica en motores</a:t>
                      </a:r>
                      <a:endParaRPr lang="es-EC" sz="1200" dirty="0">
                        <a:effectLst/>
                        <a:latin typeface="Calibri"/>
                        <a:ea typeface="Calibri"/>
                        <a:cs typeface="Times New Roman"/>
                      </a:endParaRPr>
                    </a:p>
                  </a:txBody>
                  <a:tcPr marL="68580" marR="68580" marT="0" marB="0" anchor="ctr"/>
                </a:tc>
              </a:tr>
              <a:tr h="221597">
                <a:tc vMerge="1">
                  <a:txBody>
                    <a:bodyPr/>
                    <a:lstStyle/>
                    <a:p>
                      <a:endParaRPr lang="es-EC"/>
                    </a:p>
                  </a:txBody>
                  <a:tcPr/>
                </a:tc>
                <a:tc>
                  <a:txBody>
                    <a:bodyPr/>
                    <a:lstStyle/>
                    <a:p>
                      <a:pPr>
                        <a:lnSpc>
                          <a:spcPct val="115000"/>
                        </a:lnSpc>
                        <a:spcAft>
                          <a:spcPts val="0"/>
                        </a:spcAft>
                      </a:pPr>
                      <a:r>
                        <a:rPr lang="es-EC" sz="1200" dirty="0">
                          <a:effectLst/>
                        </a:rPr>
                        <a:t>Falla de comunicación</a:t>
                      </a:r>
                      <a:endParaRPr lang="es-EC" sz="1200" dirty="0">
                        <a:effectLst/>
                        <a:latin typeface="Calibri"/>
                        <a:ea typeface="Calibri"/>
                        <a:cs typeface="Times New Roman"/>
                      </a:endParaRPr>
                    </a:p>
                  </a:txBody>
                  <a:tcPr marL="68580" marR="68580" marT="0" marB="0" anchor="ctr"/>
                </a:tc>
              </a:tr>
              <a:tr h="443196">
                <a:tc>
                  <a:txBody>
                    <a:bodyPr/>
                    <a:lstStyle/>
                    <a:p>
                      <a:pPr>
                        <a:lnSpc>
                          <a:spcPct val="115000"/>
                        </a:lnSpc>
                        <a:spcAft>
                          <a:spcPts val="0"/>
                        </a:spcAft>
                      </a:pPr>
                      <a:r>
                        <a:rPr lang="es-EC" sz="1200">
                          <a:effectLst/>
                        </a:rPr>
                        <a:t>Respuesta del sistema</a:t>
                      </a:r>
                      <a:endParaRPr lang="es-EC"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200" dirty="0">
                          <a:effectLst/>
                        </a:rPr>
                        <a:t>Luego de retornar la energía el PLC se reactiva automáticamente</a:t>
                      </a:r>
                      <a:endParaRPr lang="es-EC" sz="1200" dirty="0">
                        <a:effectLst/>
                        <a:latin typeface="Calibri"/>
                        <a:ea typeface="Calibri"/>
                        <a:cs typeface="Times New Roman"/>
                      </a:endParaRPr>
                    </a:p>
                  </a:txBody>
                  <a:tcPr marL="68580" marR="68580" marT="0" marB="0" anchor="ctr"/>
                </a:tc>
              </a:tr>
              <a:tr h="360820">
                <a:tc>
                  <a:txBody>
                    <a:bodyPr/>
                    <a:lstStyle/>
                    <a:p>
                      <a:pPr>
                        <a:lnSpc>
                          <a:spcPct val="115000"/>
                        </a:lnSpc>
                        <a:spcAft>
                          <a:spcPts val="0"/>
                        </a:spcAft>
                      </a:pPr>
                      <a:r>
                        <a:rPr lang="es-EC" sz="1200" dirty="0">
                          <a:effectLst/>
                        </a:rPr>
                        <a:t>Resultado</a:t>
                      </a:r>
                      <a:endParaRPr lang="es-EC"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200" dirty="0">
                          <a:effectLst/>
                        </a:rPr>
                        <a:t>Operador necesita activar mediante la HMI los motores</a:t>
                      </a:r>
                      <a:endParaRPr lang="es-EC" sz="1200" dirty="0">
                        <a:effectLst/>
                        <a:latin typeface="Calibri"/>
                        <a:ea typeface="Calibri"/>
                        <a:cs typeface="Times New Roman"/>
                      </a:endParaRPr>
                    </a:p>
                  </a:txBody>
                  <a:tcPr marL="68580" marR="68580" marT="0" marB="0" anchor="ctr"/>
                </a:tc>
              </a:tr>
            </a:tbl>
          </a:graphicData>
        </a:graphic>
      </p:graphicFrame>
      <p:graphicFrame>
        <p:nvGraphicFramePr>
          <p:cNvPr id="15" name="14 Tabla"/>
          <p:cNvGraphicFramePr>
            <a:graphicFrameLocks noGrp="1"/>
          </p:cNvGraphicFramePr>
          <p:nvPr>
            <p:extLst>
              <p:ext uri="{D42A27DB-BD31-4B8C-83A1-F6EECF244321}">
                <p14:modId xmlns:p14="http://schemas.microsoft.com/office/powerpoint/2010/main" val="170951778"/>
              </p:ext>
            </p:extLst>
          </p:nvPr>
        </p:nvGraphicFramePr>
        <p:xfrm>
          <a:off x="1676400" y="3276600"/>
          <a:ext cx="5943600" cy="1828800"/>
        </p:xfrm>
        <a:graphic>
          <a:graphicData uri="http://schemas.openxmlformats.org/drawingml/2006/table">
            <a:tbl>
              <a:tblPr firstRow="1" bandCol="1">
                <a:tableStyleId>{1FECB4D8-DB02-4DC6-A0A2-4F2EBAE1DC90}</a:tableStyleId>
              </a:tblPr>
              <a:tblGrid>
                <a:gridCol w="1847335"/>
                <a:gridCol w="4096265"/>
              </a:tblGrid>
              <a:tr h="262440">
                <a:tc>
                  <a:txBody>
                    <a:bodyPr/>
                    <a:lstStyle/>
                    <a:p>
                      <a:pPr>
                        <a:lnSpc>
                          <a:spcPct val="115000"/>
                        </a:lnSpc>
                        <a:spcAft>
                          <a:spcPts val="0"/>
                        </a:spcAft>
                      </a:pPr>
                      <a:r>
                        <a:rPr lang="es-EC" sz="1200" dirty="0">
                          <a:effectLst/>
                        </a:rPr>
                        <a:t>Prueba</a:t>
                      </a:r>
                      <a:endParaRPr lang="es-EC"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200">
                          <a:effectLst/>
                        </a:rPr>
                        <a:t>Sobretorque en motores</a:t>
                      </a:r>
                      <a:endParaRPr lang="es-EC" sz="1200">
                        <a:effectLst/>
                        <a:latin typeface="Calibri"/>
                        <a:ea typeface="Calibri"/>
                        <a:cs typeface="Times New Roman"/>
                      </a:endParaRPr>
                    </a:p>
                  </a:txBody>
                  <a:tcPr marL="68580" marR="68580" marT="0" marB="0" anchor="ctr"/>
                </a:tc>
              </a:tr>
              <a:tr h="262440">
                <a:tc>
                  <a:txBody>
                    <a:bodyPr/>
                    <a:lstStyle/>
                    <a:p>
                      <a:pPr>
                        <a:lnSpc>
                          <a:spcPct val="115000"/>
                        </a:lnSpc>
                        <a:spcAft>
                          <a:spcPts val="0"/>
                        </a:spcAft>
                      </a:pPr>
                      <a:r>
                        <a:rPr lang="es-EC" sz="1200" dirty="0">
                          <a:effectLst/>
                        </a:rPr>
                        <a:t>Comportamiento</a:t>
                      </a:r>
                      <a:endParaRPr lang="es-EC"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200">
                          <a:effectLst/>
                        </a:rPr>
                        <a:t>Variadores detectan el sobretorque</a:t>
                      </a:r>
                      <a:endParaRPr lang="es-EC" sz="1200">
                        <a:effectLst/>
                        <a:latin typeface="Calibri"/>
                        <a:ea typeface="Calibri"/>
                        <a:cs typeface="Times New Roman"/>
                      </a:endParaRPr>
                    </a:p>
                  </a:txBody>
                  <a:tcPr marL="68580" marR="68580" marT="0" marB="0" anchor="ctr"/>
                </a:tc>
              </a:tr>
              <a:tr h="262440">
                <a:tc>
                  <a:txBody>
                    <a:bodyPr/>
                    <a:lstStyle/>
                    <a:p>
                      <a:pPr>
                        <a:lnSpc>
                          <a:spcPct val="115000"/>
                        </a:lnSpc>
                        <a:spcAft>
                          <a:spcPts val="0"/>
                        </a:spcAft>
                      </a:pPr>
                      <a:r>
                        <a:rPr lang="es-EC" sz="1200" dirty="0">
                          <a:effectLst/>
                        </a:rPr>
                        <a:t>Alarma asociada</a:t>
                      </a:r>
                      <a:endParaRPr lang="es-EC"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200">
                          <a:effectLst/>
                        </a:rPr>
                        <a:t>Sobretorque en motores</a:t>
                      </a:r>
                      <a:endParaRPr lang="es-EC" sz="1200">
                        <a:effectLst/>
                        <a:latin typeface="Calibri"/>
                        <a:ea typeface="Calibri"/>
                        <a:cs typeface="Times New Roman"/>
                      </a:endParaRPr>
                    </a:p>
                  </a:txBody>
                  <a:tcPr marL="68580" marR="68580" marT="0" marB="0" anchor="ctr"/>
                </a:tc>
              </a:tr>
              <a:tr h="262440">
                <a:tc rowSpan="2">
                  <a:txBody>
                    <a:bodyPr/>
                    <a:lstStyle/>
                    <a:p>
                      <a:pPr>
                        <a:lnSpc>
                          <a:spcPct val="115000"/>
                        </a:lnSpc>
                        <a:spcAft>
                          <a:spcPts val="0"/>
                        </a:spcAft>
                      </a:pPr>
                      <a:r>
                        <a:rPr lang="es-EC" sz="1200" dirty="0">
                          <a:effectLst/>
                        </a:rPr>
                        <a:t>Respuesta del sistema</a:t>
                      </a:r>
                      <a:endParaRPr lang="es-EC"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200" dirty="0">
                          <a:effectLst/>
                        </a:rPr>
                        <a:t>PLC detecta la falla</a:t>
                      </a:r>
                      <a:endParaRPr lang="es-EC" sz="1200" dirty="0">
                        <a:effectLst/>
                        <a:latin typeface="Calibri"/>
                        <a:ea typeface="Calibri"/>
                        <a:cs typeface="Times New Roman"/>
                      </a:endParaRPr>
                    </a:p>
                  </a:txBody>
                  <a:tcPr marL="68580" marR="68580" marT="0" marB="0" anchor="ctr"/>
                </a:tc>
              </a:tr>
              <a:tr h="262440">
                <a:tc vMerge="1">
                  <a:txBody>
                    <a:bodyPr/>
                    <a:lstStyle/>
                    <a:p>
                      <a:endParaRPr lang="es-EC"/>
                    </a:p>
                  </a:txBody>
                  <a:tcPr/>
                </a:tc>
                <a:tc>
                  <a:txBody>
                    <a:bodyPr/>
                    <a:lstStyle/>
                    <a:p>
                      <a:pPr>
                        <a:lnSpc>
                          <a:spcPct val="115000"/>
                        </a:lnSpc>
                        <a:spcAft>
                          <a:spcPts val="0"/>
                        </a:spcAft>
                      </a:pPr>
                      <a:r>
                        <a:rPr lang="es-EC" sz="1200" dirty="0">
                          <a:effectLst/>
                        </a:rPr>
                        <a:t>PLC detiene los motores asociados</a:t>
                      </a:r>
                      <a:endParaRPr lang="es-EC" sz="1200" dirty="0">
                        <a:effectLst/>
                        <a:latin typeface="Calibri"/>
                        <a:ea typeface="Calibri"/>
                        <a:cs typeface="Times New Roman"/>
                      </a:endParaRPr>
                    </a:p>
                  </a:txBody>
                  <a:tcPr marL="68580" marR="68580" marT="0" marB="0" anchor="ctr"/>
                </a:tc>
              </a:tr>
              <a:tr h="516600">
                <a:tc>
                  <a:txBody>
                    <a:bodyPr/>
                    <a:lstStyle/>
                    <a:p>
                      <a:pPr>
                        <a:lnSpc>
                          <a:spcPct val="115000"/>
                        </a:lnSpc>
                        <a:spcAft>
                          <a:spcPts val="0"/>
                        </a:spcAft>
                      </a:pPr>
                      <a:r>
                        <a:rPr lang="es-EC" sz="1200" dirty="0">
                          <a:effectLst/>
                        </a:rPr>
                        <a:t>Resultado</a:t>
                      </a:r>
                      <a:endParaRPr lang="es-EC"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200" dirty="0">
                          <a:effectLst/>
                        </a:rPr>
                        <a:t>Motores permaneces detenidos hasta que el operador reconozca la falla y active los motores</a:t>
                      </a:r>
                      <a:endParaRPr lang="es-EC" sz="12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520366864"/>
      </p:ext>
    </p:extLst>
  </p:cSld>
  <p:clrMapOvr>
    <a:masterClrMapping/>
  </p:clrMapOvr>
  <p:transition spd="med">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6</a:t>
            </a:fld>
            <a:endParaRPr lang="es-ES" dirty="0"/>
          </a:p>
        </p:txBody>
      </p:sp>
      <p:graphicFrame>
        <p:nvGraphicFramePr>
          <p:cNvPr id="7" name="6 Diagrama"/>
          <p:cNvGraphicFramePr/>
          <p:nvPr>
            <p:extLst>
              <p:ext uri="{D42A27DB-BD31-4B8C-83A1-F6EECF244321}">
                <p14:modId xmlns:p14="http://schemas.microsoft.com/office/powerpoint/2010/main" val="715032011"/>
              </p:ext>
            </p:extLst>
          </p:nvPr>
        </p:nvGraphicFramePr>
        <p:xfrm>
          <a:off x="685800" y="787400"/>
          <a:ext cx="7696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de Procesos de Tratamiento de Agua</a:t>
            </a: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spTree>
    <p:extLst>
      <p:ext uri="{BB962C8B-B14F-4D97-AF65-F5344CB8AC3E}">
        <p14:creationId xmlns:p14="http://schemas.microsoft.com/office/powerpoint/2010/main" val="10929492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60</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Pruebas y Resultados: Sulfato</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1 Marcador de fecha"/>
          <p:cNvSpPr>
            <a:spLocks noGrp="1"/>
          </p:cNvSpPr>
          <p:nvPr>
            <p:ph type="dt" sz="half" idx="10"/>
          </p:nvPr>
        </p:nvSpPr>
        <p:spPr>
          <a:xfrm>
            <a:off x="152400" y="6355080"/>
            <a:ext cx="2743200" cy="411480"/>
          </a:xfrm>
        </p:spPr>
        <p:txBody>
          <a:bodyPr/>
          <a:lstStyle/>
          <a:p>
            <a:pPr algn="r"/>
            <a:r>
              <a:rPr lang="es-EC" spc="43" dirty="0">
                <a:ln w="11430"/>
                <a:solidFill>
                  <a:schemeClr val="tx1">
                    <a:lumMod val="50000"/>
                    <a:lumOff val="50000"/>
                  </a:schemeClr>
                </a:solidFill>
              </a:rPr>
              <a:t>Automatización de Procesos de Tratamiento </a:t>
            </a:r>
            <a:r>
              <a:rPr lang="en-US" spc="43" dirty="0">
                <a:ln w="11430"/>
                <a:solidFill>
                  <a:schemeClr val="tx1">
                    <a:lumMod val="50000"/>
                    <a:lumOff val="50000"/>
                  </a:schemeClr>
                </a:solidFill>
              </a:rPr>
              <a:t>de Agua</a:t>
            </a:r>
            <a:endParaRPr lang="es-EC" spc="43" dirty="0">
              <a:ln w="11430"/>
              <a:solidFill>
                <a:schemeClr val="tx1">
                  <a:lumMod val="50000"/>
                  <a:lumOff val="50000"/>
                </a:schemeClr>
              </a:solidFill>
            </a:endParaRPr>
          </a:p>
        </p:txBody>
      </p:sp>
      <p:sp>
        <p:nvSpPr>
          <p:cNvPr id="12" name="6 Marcador de pie de página"/>
          <p:cNvSpPr>
            <a:spLocks noGrp="1"/>
          </p:cNvSpPr>
          <p:nvPr>
            <p:ph type="ftr" sz="quarter" idx="11"/>
          </p:nvPr>
        </p:nvSpPr>
        <p:spPr>
          <a:xfrm>
            <a:off x="3124200" y="6356355"/>
            <a:ext cx="2971800" cy="323845"/>
          </a:xfrm>
        </p:spPr>
        <p:txBody>
          <a:bodyPr/>
          <a:lstStyle/>
          <a:p>
            <a:r>
              <a:rPr lang="es-ES" dirty="0"/>
              <a:t>Vásconez Endara, Patricio – Zurita Armendáriz, Daniel</a:t>
            </a:r>
          </a:p>
        </p:txBody>
      </p:sp>
      <p:graphicFrame>
        <p:nvGraphicFramePr>
          <p:cNvPr id="2" name="1 Tabla"/>
          <p:cNvGraphicFramePr>
            <a:graphicFrameLocks noGrp="1"/>
          </p:cNvGraphicFramePr>
          <p:nvPr>
            <p:extLst>
              <p:ext uri="{D42A27DB-BD31-4B8C-83A1-F6EECF244321}">
                <p14:modId xmlns:p14="http://schemas.microsoft.com/office/powerpoint/2010/main" val="3489310734"/>
              </p:ext>
            </p:extLst>
          </p:nvPr>
        </p:nvGraphicFramePr>
        <p:xfrm>
          <a:off x="1828800" y="838200"/>
          <a:ext cx="5638800" cy="2136700"/>
        </p:xfrm>
        <a:graphic>
          <a:graphicData uri="http://schemas.openxmlformats.org/drawingml/2006/table">
            <a:tbl>
              <a:tblPr firstRow="1" bandCol="1">
                <a:tableStyleId>{1FECB4D8-DB02-4DC6-A0A2-4F2EBAE1DC90}</a:tableStyleId>
              </a:tblPr>
              <a:tblGrid>
                <a:gridCol w="1752600"/>
                <a:gridCol w="3886200"/>
              </a:tblGrid>
              <a:tr h="174302">
                <a:tc>
                  <a:txBody>
                    <a:bodyPr/>
                    <a:lstStyle/>
                    <a:p>
                      <a:pPr>
                        <a:lnSpc>
                          <a:spcPct val="115000"/>
                        </a:lnSpc>
                        <a:spcAft>
                          <a:spcPts val="0"/>
                        </a:spcAft>
                      </a:pPr>
                      <a:r>
                        <a:rPr lang="es-EC" sz="1200" dirty="0">
                          <a:effectLst/>
                        </a:rPr>
                        <a:t>Prueba</a:t>
                      </a:r>
                      <a:endParaRPr lang="es-EC"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200" dirty="0">
                          <a:effectLst/>
                        </a:rPr>
                        <a:t>Falla eléctrica general</a:t>
                      </a:r>
                      <a:endParaRPr lang="es-EC" sz="1200" dirty="0">
                        <a:effectLst/>
                        <a:latin typeface="Calibri"/>
                        <a:ea typeface="Calibri"/>
                        <a:cs typeface="Times New Roman"/>
                      </a:endParaRPr>
                    </a:p>
                  </a:txBody>
                  <a:tcPr marL="68580" marR="68580" marT="0" marB="0" anchor="ctr"/>
                </a:tc>
              </a:tr>
              <a:tr h="174302">
                <a:tc rowSpan="4">
                  <a:txBody>
                    <a:bodyPr/>
                    <a:lstStyle/>
                    <a:p>
                      <a:pPr>
                        <a:lnSpc>
                          <a:spcPct val="115000"/>
                        </a:lnSpc>
                        <a:spcAft>
                          <a:spcPts val="0"/>
                        </a:spcAft>
                      </a:pPr>
                      <a:r>
                        <a:rPr lang="es-EC" sz="1200">
                          <a:effectLst/>
                        </a:rPr>
                        <a:t>Comportamiento</a:t>
                      </a:r>
                      <a:endParaRPr lang="es-EC"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200">
                          <a:effectLst/>
                        </a:rPr>
                        <a:t>Bombas de detienen</a:t>
                      </a:r>
                      <a:endParaRPr lang="es-EC" sz="1200">
                        <a:effectLst/>
                        <a:latin typeface="Calibri"/>
                        <a:ea typeface="Calibri"/>
                        <a:cs typeface="Times New Roman"/>
                      </a:endParaRPr>
                    </a:p>
                  </a:txBody>
                  <a:tcPr marL="68580" marR="68580" marT="0" marB="0" anchor="ctr"/>
                </a:tc>
              </a:tr>
              <a:tr h="174302">
                <a:tc vMerge="1">
                  <a:txBody>
                    <a:bodyPr/>
                    <a:lstStyle/>
                    <a:p>
                      <a:endParaRPr lang="es-EC"/>
                    </a:p>
                  </a:txBody>
                  <a:tcPr/>
                </a:tc>
                <a:tc>
                  <a:txBody>
                    <a:bodyPr/>
                    <a:lstStyle/>
                    <a:p>
                      <a:pPr>
                        <a:lnSpc>
                          <a:spcPct val="115000"/>
                        </a:lnSpc>
                        <a:spcAft>
                          <a:spcPts val="0"/>
                        </a:spcAft>
                      </a:pPr>
                      <a:r>
                        <a:rPr lang="es-EC" sz="1200">
                          <a:effectLst/>
                        </a:rPr>
                        <a:t>Variadores de frecuencia se apagan</a:t>
                      </a:r>
                      <a:endParaRPr lang="es-EC" sz="1200">
                        <a:effectLst/>
                        <a:latin typeface="Calibri"/>
                        <a:ea typeface="Calibri"/>
                        <a:cs typeface="Times New Roman"/>
                      </a:endParaRPr>
                    </a:p>
                  </a:txBody>
                  <a:tcPr marL="68580" marR="68580" marT="0" marB="0" anchor="ctr"/>
                </a:tc>
              </a:tr>
              <a:tr h="174302">
                <a:tc vMerge="1">
                  <a:txBody>
                    <a:bodyPr/>
                    <a:lstStyle/>
                    <a:p>
                      <a:endParaRPr lang="es-EC"/>
                    </a:p>
                  </a:txBody>
                  <a:tcPr/>
                </a:tc>
                <a:tc>
                  <a:txBody>
                    <a:bodyPr/>
                    <a:lstStyle/>
                    <a:p>
                      <a:pPr>
                        <a:lnSpc>
                          <a:spcPct val="115000"/>
                        </a:lnSpc>
                        <a:spcAft>
                          <a:spcPts val="0"/>
                        </a:spcAft>
                      </a:pPr>
                      <a:r>
                        <a:rPr lang="es-EC" sz="1200">
                          <a:effectLst/>
                        </a:rPr>
                        <a:t>Válvulas quedan en su último estado</a:t>
                      </a:r>
                      <a:endParaRPr lang="es-EC" sz="1200">
                        <a:effectLst/>
                        <a:latin typeface="Calibri"/>
                        <a:ea typeface="Calibri"/>
                        <a:cs typeface="Times New Roman"/>
                      </a:endParaRPr>
                    </a:p>
                  </a:txBody>
                  <a:tcPr marL="68580" marR="68580" marT="0" marB="0" anchor="ctr"/>
                </a:tc>
              </a:tr>
              <a:tr h="174302">
                <a:tc vMerge="1">
                  <a:txBody>
                    <a:bodyPr/>
                    <a:lstStyle/>
                    <a:p>
                      <a:endParaRPr lang="es-EC"/>
                    </a:p>
                  </a:txBody>
                  <a:tcPr/>
                </a:tc>
                <a:tc>
                  <a:txBody>
                    <a:bodyPr/>
                    <a:lstStyle/>
                    <a:p>
                      <a:pPr>
                        <a:lnSpc>
                          <a:spcPct val="115000"/>
                        </a:lnSpc>
                        <a:spcAft>
                          <a:spcPts val="0"/>
                        </a:spcAft>
                      </a:pPr>
                      <a:r>
                        <a:rPr lang="es-EC" sz="1200">
                          <a:effectLst/>
                        </a:rPr>
                        <a:t>PLC se apaga</a:t>
                      </a:r>
                      <a:endParaRPr lang="es-EC" sz="1200">
                        <a:effectLst/>
                        <a:latin typeface="Calibri"/>
                        <a:ea typeface="Calibri"/>
                        <a:cs typeface="Times New Roman"/>
                      </a:endParaRPr>
                    </a:p>
                  </a:txBody>
                  <a:tcPr marL="68580" marR="68580" marT="0" marB="0" anchor="ctr"/>
                </a:tc>
              </a:tr>
              <a:tr h="174302">
                <a:tc rowSpan="2">
                  <a:txBody>
                    <a:bodyPr/>
                    <a:lstStyle/>
                    <a:p>
                      <a:pPr>
                        <a:lnSpc>
                          <a:spcPct val="115000"/>
                        </a:lnSpc>
                        <a:spcAft>
                          <a:spcPts val="0"/>
                        </a:spcAft>
                      </a:pPr>
                      <a:r>
                        <a:rPr lang="es-EC" sz="1200">
                          <a:effectLst/>
                        </a:rPr>
                        <a:t>Alarma asociada</a:t>
                      </a:r>
                      <a:endParaRPr lang="es-EC"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200">
                          <a:effectLst/>
                        </a:rPr>
                        <a:t>Emergencia Sistema</a:t>
                      </a:r>
                      <a:endParaRPr lang="es-EC" sz="1200">
                        <a:effectLst/>
                        <a:latin typeface="Calibri"/>
                        <a:ea typeface="Calibri"/>
                        <a:cs typeface="Times New Roman"/>
                      </a:endParaRPr>
                    </a:p>
                  </a:txBody>
                  <a:tcPr marL="68580" marR="68580" marT="0" marB="0" anchor="ctr"/>
                </a:tc>
              </a:tr>
              <a:tr h="174302">
                <a:tc vMerge="1">
                  <a:txBody>
                    <a:bodyPr/>
                    <a:lstStyle/>
                    <a:p>
                      <a:endParaRPr lang="es-EC"/>
                    </a:p>
                  </a:txBody>
                  <a:tcPr/>
                </a:tc>
                <a:tc>
                  <a:txBody>
                    <a:bodyPr/>
                    <a:lstStyle/>
                    <a:p>
                      <a:pPr>
                        <a:lnSpc>
                          <a:spcPct val="115000"/>
                        </a:lnSpc>
                        <a:spcAft>
                          <a:spcPts val="0"/>
                        </a:spcAft>
                      </a:pPr>
                      <a:r>
                        <a:rPr lang="es-EC" sz="1200" dirty="0">
                          <a:effectLst/>
                        </a:rPr>
                        <a:t>Falla de comunicación</a:t>
                      </a:r>
                      <a:endParaRPr lang="es-EC" sz="1200" dirty="0">
                        <a:effectLst/>
                        <a:latin typeface="Calibri"/>
                        <a:ea typeface="Calibri"/>
                        <a:cs typeface="Times New Roman"/>
                      </a:endParaRPr>
                    </a:p>
                  </a:txBody>
                  <a:tcPr marL="68580" marR="68580" marT="0" marB="0" anchor="ctr"/>
                </a:tc>
              </a:tr>
              <a:tr h="342444">
                <a:tc>
                  <a:txBody>
                    <a:bodyPr/>
                    <a:lstStyle/>
                    <a:p>
                      <a:pPr>
                        <a:lnSpc>
                          <a:spcPct val="115000"/>
                        </a:lnSpc>
                        <a:spcAft>
                          <a:spcPts val="0"/>
                        </a:spcAft>
                      </a:pPr>
                      <a:r>
                        <a:rPr lang="es-EC" sz="1200" dirty="0">
                          <a:effectLst/>
                        </a:rPr>
                        <a:t>Respuesta del sistema</a:t>
                      </a:r>
                      <a:endParaRPr lang="es-EC"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200">
                          <a:effectLst/>
                        </a:rPr>
                        <a:t>Luego de retornar la energía el PLC se reactiva automáticamente</a:t>
                      </a:r>
                      <a:endParaRPr lang="es-EC" sz="1200">
                        <a:effectLst/>
                        <a:latin typeface="Calibri"/>
                        <a:ea typeface="Calibri"/>
                        <a:cs typeface="Times New Roman"/>
                      </a:endParaRPr>
                    </a:p>
                  </a:txBody>
                  <a:tcPr marL="68580" marR="68580" marT="0" marB="0" anchor="ctr"/>
                </a:tc>
              </a:tr>
              <a:tr h="342444">
                <a:tc>
                  <a:txBody>
                    <a:bodyPr/>
                    <a:lstStyle/>
                    <a:p>
                      <a:pPr>
                        <a:lnSpc>
                          <a:spcPct val="115000"/>
                        </a:lnSpc>
                        <a:spcAft>
                          <a:spcPts val="0"/>
                        </a:spcAft>
                      </a:pPr>
                      <a:r>
                        <a:rPr lang="es-EC" sz="1200" dirty="0">
                          <a:effectLst/>
                        </a:rPr>
                        <a:t>Resultado</a:t>
                      </a:r>
                      <a:endParaRPr lang="es-EC"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200" dirty="0">
                          <a:effectLst/>
                        </a:rPr>
                        <a:t>Operador necesita reactivar mediante la HMI el sistema</a:t>
                      </a:r>
                      <a:endParaRPr lang="es-EC" sz="1200" dirty="0">
                        <a:effectLst/>
                        <a:latin typeface="Calibri"/>
                        <a:ea typeface="Calibri"/>
                        <a:cs typeface="Times New Roman"/>
                      </a:endParaRPr>
                    </a:p>
                  </a:txBody>
                  <a:tcPr marL="68580" marR="68580" marT="0" marB="0" anchor="ctr"/>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760181943"/>
              </p:ext>
            </p:extLst>
          </p:nvPr>
        </p:nvGraphicFramePr>
        <p:xfrm>
          <a:off x="1752600" y="3352800"/>
          <a:ext cx="5715000" cy="1524000"/>
        </p:xfrm>
        <a:graphic>
          <a:graphicData uri="http://schemas.openxmlformats.org/drawingml/2006/table">
            <a:tbl>
              <a:tblPr firstRow="1" bandCol="1">
                <a:tableStyleId>{1FECB4D8-DB02-4DC6-A0A2-4F2EBAE1DC90}</a:tableStyleId>
              </a:tblPr>
              <a:tblGrid>
                <a:gridCol w="1776284"/>
                <a:gridCol w="3938716"/>
              </a:tblGrid>
              <a:tr h="254000">
                <a:tc>
                  <a:txBody>
                    <a:bodyPr/>
                    <a:lstStyle/>
                    <a:p>
                      <a:pPr>
                        <a:lnSpc>
                          <a:spcPct val="115000"/>
                        </a:lnSpc>
                        <a:spcAft>
                          <a:spcPts val="0"/>
                        </a:spcAft>
                      </a:pPr>
                      <a:r>
                        <a:rPr lang="es-EC" sz="1200" dirty="0">
                          <a:effectLst/>
                        </a:rPr>
                        <a:t>Prueba</a:t>
                      </a:r>
                      <a:endParaRPr lang="es-EC"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200">
                          <a:effectLst/>
                        </a:rPr>
                        <a:t>Válvula trabada</a:t>
                      </a:r>
                      <a:endParaRPr lang="es-EC" sz="1200">
                        <a:effectLst/>
                        <a:latin typeface="Calibri"/>
                        <a:ea typeface="Calibri"/>
                        <a:cs typeface="Times New Roman"/>
                      </a:endParaRPr>
                    </a:p>
                  </a:txBody>
                  <a:tcPr marL="68580" marR="68580" marT="0" marB="0" anchor="ctr"/>
                </a:tc>
              </a:tr>
              <a:tr h="254000">
                <a:tc>
                  <a:txBody>
                    <a:bodyPr/>
                    <a:lstStyle/>
                    <a:p>
                      <a:pPr>
                        <a:lnSpc>
                          <a:spcPct val="115000"/>
                        </a:lnSpc>
                        <a:spcAft>
                          <a:spcPts val="0"/>
                        </a:spcAft>
                      </a:pPr>
                      <a:r>
                        <a:rPr lang="es-EC" sz="1200" dirty="0">
                          <a:effectLst/>
                        </a:rPr>
                        <a:t>Comportamiento</a:t>
                      </a:r>
                      <a:endParaRPr lang="es-EC"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200">
                          <a:effectLst/>
                        </a:rPr>
                        <a:t>Válvula queda semi-abierta</a:t>
                      </a:r>
                      <a:endParaRPr lang="es-EC" sz="1200">
                        <a:effectLst/>
                        <a:latin typeface="Calibri"/>
                        <a:ea typeface="Calibri"/>
                        <a:cs typeface="Times New Roman"/>
                      </a:endParaRPr>
                    </a:p>
                  </a:txBody>
                  <a:tcPr marL="68580" marR="68580" marT="0" marB="0" anchor="ctr"/>
                </a:tc>
              </a:tr>
              <a:tr h="254000">
                <a:tc>
                  <a:txBody>
                    <a:bodyPr/>
                    <a:lstStyle/>
                    <a:p>
                      <a:pPr>
                        <a:lnSpc>
                          <a:spcPct val="115000"/>
                        </a:lnSpc>
                        <a:spcAft>
                          <a:spcPts val="0"/>
                        </a:spcAft>
                      </a:pPr>
                      <a:r>
                        <a:rPr lang="es-EC" sz="1200" dirty="0">
                          <a:effectLst/>
                        </a:rPr>
                        <a:t>Alarma asociada</a:t>
                      </a:r>
                      <a:endParaRPr lang="es-EC"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200">
                          <a:effectLst/>
                        </a:rPr>
                        <a:t>Falla en válvula</a:t>
                      </a:r>
                      <a:endParaRPr lang="es-EC" sz="1200">
                        <a:effectLst/>
                        <a:latin typeface="Calibri"/>
                        <a:ea typeface="Calibri"/>
                        <a:cs typeface="Times New Roman"/>
                      </a:endParaRPr>
                    </a:p>
                  </a:txBody>
                  <a:tcPr marL="68580" marR="68580" marT="0" marB="0" anchor="ctr"/>
                </a:tc>
              </a:tr>
              <a:tr h="254000">
                <a:tc>
                  <a:txBody>
                    <a:bodyPr/>
                    <a:lstStyle/>
                    <a:p>
                      <a:pPr>
                        <a:lnSpc>
                          <a:spcPct val="115000"/>
                        </a:lnSpc>
                        <a:spcAft>
                          <a:spcPts val="0"/>
                        </a:spcAft>
                      </a:pPr>
                      <a:r>
                        <a:rPr lang="es-EC" sz="1200" dirty="0">
                          <a:effectLst/>
                        </a:rPr>
                        <a:t>Respuesta del sistema</a:t>
                      </a:r>
                      <a:endParaRPr lang="es-EC"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200">
                          <a:effectLst/>
                        </a:rPr>
                        <a:t>PLC intenta regresar al estado anterior de la válvula</a:t>
                      </a:r>
                      <a:endParaRPr lang="es-EC" sz="1200">
                        <a:effectLst/>
                        <a:latin typeface="Calibri"/>
                        <a:ea typeface="Calibri"/>
                        <a:cs typeface="Times New Roman"/>
                      </a:endParaRPr>
                    </a:p>
                  </a:txBody>
                  <a:tcPr marL="68580" marR="68580" marT="0" marB="0" anchor="ctr"/>
                </a:tc>
              </a:tr>
              <a:tr h="508000">
                <a:tc>
                  <a:txBody>
                    <a:bodyPr/>
                    <a:lstStyle/>
                    <a:p>
                      <a:pPr>
                        <a:lnSpc>
                          <a:spcPct val="115000"/>
                        </a:lnSpc>
                        <a:spcAft>
                          <a:spcPts val="0"/>
                        </a:spcAft>
                      </a:pPr>
                      <a:r>
                        <a:rPr lang="es-EC" sz="1200" dirty="0">
                          <a:effectLst/>
                        </a:rPr>
                        <a:t>Resultado</a:t>
                      </a:r>
                      <a:endParaRPr lang="es-EC"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200" dirty="0">
                          <a:effectLst/>
                        </a:rPr>
                        <a:t>Operador maneja manualmente la vía hasta solucionar el problema</a:t>
                      </a:r>
                      <a:endParaRPr lang="es-EC" sz="12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795555674"/>
      </p:ext>
    </p:extLst>
  </p:cSld>
  <p:clrMapOvr>
    <a:masterClrMapping/>
  </p:clrMapOvr>
  <p:transition spd="med">
    <p:randomBar dir="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61</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Pruebas y Resultados: Polímero</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1 Marcador de fecha"/>
          <p:cNvSpPr>
            <a:spLocks noGrp="1"/>
          </p:cNvSpPr>
          <p:nvPr>
            <p:ph type="dt" sz="half" idx="10"/>
          </p:nvPr>
        </p:nvSpPr>
        <p:spPr>
          <a:xfrm>
            <a:off x="152400" y="6355080"/>
            <a:ext cx="2743200" cy="411480"/>
          </a:xfrm>
        </p:spPr>
        <p:txBody>
          <a:bodyPr/>
          <a:lstStyle/>
          <a:p>
            <a:pPr algn="r"/>
            <a:r>
              <a:rPr lang="es-EC" spc="43" dirty="0">
                <a:ln w="11430"/>
                <a:solidFill>
                  <a:schemeClr val="tx1">
                    <a:lumMod val="50000"/>
                    <a:lumOff val="50000"/>
                  </a:schemeClr>
                </a:solidFill>
              </a:rPr>
              <a:t>Automatización de Procesos de Tratamiento </a:t>
            </a:r>
            <a:r>
              <a:rPr lang="en-US" spc="43" dirty="0">
                <a:ln w="11430"/>
                <a:solidFill>
                  <a:schemeClr val="tx1">
                    <a:lumMod val="50000"/>
                    <a:lumOff val="50000"/>
                  </a:schemeClr>
                </a:solidFill>
              </a:rPr>
              <a:t>de Agua</a:t>
            </a:r>
            <a:endParaRPr lang="es-EC" spc="43" dirty="0">
              <a:ln w="11430"/>
              <a:solidFill>
                <a:schemeClr val="tx1">
                  <a:lumMod val="50000"/>
                  <a:lumOff val="50000"/>
                </a:schemeClr>
              </a:solidFill>
            </a:endParaRPr>
          </a:p>
        </p:txBody>
      </p:sp>
      <p:sp>
        <p:nvSpPr>
          <p:cNvPr id="12" name="6 Marcador de pie de página"/>
          <p:cNvSpPr>
            <a:spLocks noGrp="1"/>
          </p:cNvSpPr>
          <p:nvPr>
            <p:ph type="ftr" sz="quarter" idx="11"/>
          </p:nvPr>
        </p:nvSpPr>
        <p:spPr>
          <a:xfrm>
            <a:off x="3124200" y="6356355"/>
            <a:ext cx="2971800" cy="323845"/>
          </a:xfrm>
        </p:spPr>
        <p:txBody>
          <a:bodyPr/>
          <a:lstStyle/>
          <a:p>
            <a:r>
              <a:rPr lang="es-ES" dirty="0"/>
              <a:t>Vásconez Endara, Patricio – Zurita Armendáriz, Daniel</a:t>
            </a:r>
          </a:p>
        </p:txBody>
      </p:sp>
      <p:graphicFrame>
        <p:nvGraphicFramePr>
          <p:cNvPr id="10" name="9 Tabla"/>
          <p:cNvGraphicFramePr>
            <a:graphicFrameLocks noGrp="1"/>
          </p:cNvGraphicFramePr>
          <p:nvPr>
            <p:extLst>
              <p:ext uri="{D42A27DB-BD31-4B8C-83A1-F6EECF244321}">
                <p14:modId xmlns:p14="http://schemas.microsoft.com/office/powerpoint/2010/main" val="3520701901"/>
              </p:ext>
            </p:extLst>
          </p:nvPr>
        </p:nvGraphicFramePr>
        <p:xfrm>
          <a:off x="1676400" y="990600"/>
          <a:ext cx="6019800" cy="2285997"/>
        </p:xfrm>
        <a:graphic>
          <a:graphicData uri="http://schemas.openxmlformats.org/drawingml/2006/table">
            <a:tbl>
              <a:tblPr firstRow="1" bandCol="1">
                <a:tableStyleId>{1FECB4D8-DB02-4DC6-A0A2-4F2EBAE1DC90}</a:tableStyleId>
              </a:tblPr>
              <a:tblGrid>
                <a:gridCol w="1871019"/>
                <a:gridCol w="4148781"/>
              </a:tblGrid>
              <a:tr h="216629">
                <a:tc>
                  <a:txBody>
                    <a:bodyPr/>
                    <a:lstStyle/>
                    <a:p>
                      <a:pPr>
                        <a:lnSpc>
                          <a:spcPct val="115000"/>
                        </a:lnSpc>
                        <a:spcAft>
                          <a:spcPts val="0"/>
                        </a:spcAft>
                      </a:pPr>
                      <a:r>
                        <a:rPr lang="es-EC" sz="1200" dirty="0">
                          <a:effectLst/>
                        </a:rPr>
                        <a:t>Prueba</a:t>
                      </a:r>
                      <a:endParaRPr lang="es-EC"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200">
                          <a:effectLst/>
                        </a:rPr>
                        <a:t>Falla eléctrica general</a:t>
                      </a:r>
                      <a:endParaRPr lang="es-EC" sz="1200">
                        <a:effectLst/>
                        <a:latin typeface="Calibri"/>
                        <a:ea typeface="Calibri"/>
                        <a:cs typeface="Times New Roman"/>
                      </a:endParaRPr>
                    </a:p>
                  </a:txBody>
                  <a:tcPr marL="68580" marR="68580" marT="0" marB="0" anchor="ctr"/>
                </a:tc>
              </a:tr>
              <a:tr h="216629">
                <a:tc rowSpan="4">
                  <a:txBody>
                    <a:bodyPr/>
                    <a:lstStyle/>
                    <a:p>
                      <a:pPr>
                        <a:lnSpc>
                          <a:spcPct val="115000"/>
                        </a:lnSpc>
                        <a:spcAft>
                          <a:spcPts val="0"/>
                        </a:spcAft>
                      </a:pPr>
                      <a:r>
                        <a:rPr lang="es-EC" sz="1200" dirty="0">
                          <a:effectLst/>
                        </a:rPr>
                        <a:t>Comportamiento</a:t>
                      </a:r>
                      <a:endParaRPr lang="es-EC"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200">
                          <a:effectLst/>
                        </a:rPr>
                        <a:t>Bombas de detienen</a:t>
                      </a:r>
                      <a:endParaRPr lang="es-EC" sz="1200">
                        <a:effectLst/>
                        <a:latin typeface="Calibri"/>
                        <a:ea typeface="Calibri"/>
                        <a:cs typeface="Times New Roman"/>
                      </a:endParaRPr>
                    </a:p>
                  </a:txBody>
                  <a:tcPr marL="68580" marR="68580" marT="0" marB="0" anchor="ctr"/>
                </a:tc>
              </a:tr>
              <a:tr h="216629">
                <a:tc vMerge="1">
                  <a:txBody>
                    <a:bodyPr/>
                    <a:lstStyle/>
                    <a:p>
                      <a:endParaRPr lang="es-EC"/>
                    </a:p>
                  </a:txBody>
                  <a:tcPr/>
                </a:tc>
                <a:tc>
                  <a:txBody>
                    <a:bodyPr/>
                    <a:lstStyle/>
                    <a:p>
                      <a:pPr>
                        <a:lnSpc>
                          <a:spcPct val="115000"/>
                        </a:lnSpc>
                        <a:spcAft>
                          <a:spcPts val="0"/>
                        </a:spcAft>
                      </a:pPr>
                      <a:r>
                        <a:rPr lang="es-EC" sz="1200">
                          <a:effectLst/>
                        </a:rPr>
                        <a:t>Variadores de frecuencia se apagan</a:t>
                      </a:r>
                      <a:endParaRPr lang="es-EC" sz="1200">
                        <a:effectLst/>
                        <a:latin typeface="Calibri"/>
                        <a:ea typeface="Calibri"/>
                        <a:cs typeface="Times New Roman"/>
                      </a:endParaRPr>
                    </a:p>
                  </a:txBody>
                  <a:tcPr marL="68580" marR="68580" marT="0" marB="0" anchor="ctr"/>
                </a:tc>
              </a:tr>
              <a:tr h="216629">
                <a:tc vMerge="1">
                  <a:txBody>
                    <a:bodyPr/>
                    <a:lstStyle/>
                    <a:p>
                      <a:endParaRPr lang="es-EC"/>
                    </a:p>
                  </a:txBody>
                  <a:tcPr/>
                </a:tc>
                <a:tc>
                  <a:txBody>
                    <a:bodyPr/>
                    <a:lstStyle/>
                    <a:p>
                      <a:pPr>
                        <a:lnSpc>
                          <a:spcPct val="115000"/>
                        </a:lnSpc>
                        <a:spcAft>
                          <a:spcPts val="0"/>
                        </a:spcAft>
                      </a:pPr>
                      <a:r>
                        <a:rPr lang="es-EC" sz="1200">
                          <a:effectLst/>
                        </a:rPr>
                        <a:t>Válvulas quedan en su último estado</a:t>
                      </a:r>
                      <a:endParaRPr lang="es-EC" sz="1200">
                        <a:effectLst/>
                        <a:latin typeface="Calibri"/>
                        <a:ea typeface="Calibri"/>
                        <a:cs typeface="Times New Roman"/>
                      </a:endParaRPr>
                    </a:p>
                  </a:txBody>
                  <a:tcPr marL="68580" marR="68580" marT="0" marB="0" anchor="ctr"/>
                </a:tc>
              </a:tr>
              <a:tr h="216629">
                <a:tc vMerge="1">
                  <a:txBody>
                    <a:bodyPr/>
                    <a:lstStyle/>
                    <a:p>
                      <a:endParaRPr lang="es-EC"/>
                    </a:p>
                  </a:txBody>
                  <a:tcPr/>
                </a:tc>
                <a:tc>
                  <a:txBody>
                    <a:bodyPr/>
                    <a:lstStyle/>
                    <a:p>
                      <a:pPr>
                        <a:lnSpc>
                          <a:spcPct val="115000"/>
                        </a:lnSpc>
                        <a:spcAft>
                          <a:spcPts val="0"/>
                        </a:spcAft>
                      </a:pPr>
                      <a:r>
                        <a:rPr lang="es-EC" sz="1200">
                          <a:effectLst/>
                        </a:rPr>
                        <a:t>PLC se apaga</a:t>
                      </a:r>
                      <a:endParaRPr lang="es-EC" sz="1200">
                        <a:effectLst/>
                        <a:latin typeface="Calibri"/>
                        <a:ea typeface="Calibri"/>
                        <a:cs typeface="Times New Roman"/>
                      </a:endParaRPr>
                    </a:p>
                  </a:txBody>
                  <a:tcPr marL="68580" marR="68580" marT="0" marB="0" anchor="ctr"/>
                </a:tc>
              </a:tr>
              <a:tr h="216629">
                <a:tc rowSpan="2">
                  <a:txBody>
                    <a:bodyPr/>
                    <a:lstStyle/>
                    <a:p>
                      <a:pPr>
                        <a:lnSpc>
                          <a:spcPct val="115000"/>
                        </a:lnSpc>
                        <a:spcAft>
                          <a:spcPts val="0"/>
                        </a:spcAft>
                      </a:pPr>
                      <a:r>
                        <a:rPr lang="es-EC" sz="1200">
                          <a:effectLst/>
                        </a:rPr>
                        <a:t>Alarma asociada</a:t>
                      </a:r>
                      <a:endParaRPr lang="es-EC"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200">
                          <a:effectLst/>
                        </a:rPr>
                        <a:t>Emergencia Sistema</a:t>
                      </a:r>
                      <a:endParaRPr lang="es-EC" sz="1200">
                        <a:effectLst/>
                        <a:latin typeface="Calibri"/>
                        <a:ea typeface="Calibri"/>
                        <a:cs typeface="Times New Roman"/>
                      </a:endParaRPr>
                    </a:p>
                  </a:txBody>
                  <a:tcPr marL="68580" marR="68580" marT="0" marB="0" anchor="ctr"/>
                </a:tc>
              </a:tr>
              <a:tr h="216629">
                <a:tc vMerge="1">
                  <a:txBody>
                    <a:bodyPr/>
                    <a:lstStyle/>
                    <a:p>
                      <a:endParaRPr lang="es-EC"/>
                    </a:p>
                  </a:txBody>
                  <a:tcPr/>
                </a:tc>
                <a:tc>
                  <a:txBody>
                    <a:bodyPr/>
                    <a:lstStyle/>
                    <a:p>
                      <a:pPr>
                        <a:lnSpc>
                          <a:spcPct val="115000"/>
                        </a:lnSpc>
                        <a:spcAft>
                          <a:spcPts val="0"/>
                        </a:spcAft>
                      </a:pPr>
                      <a:r>
                        <a:rPr lang="es-EC" sz="1200">
                          <a:effectLst/>
                        </a:rPr>
                        <a:t>Falla de comunicación</a:t>
                      </a:r>
                      <a:endParaRPr lang="es-EC" sz="1200">
                        <a:effectLst/>
                        <a:latin typeface="Calibri"/>
                        <a:ea typeface="Calibri"/>
                        <a:cs typeface="Times New Roman"/>
                      </a:endParaRPr>
                    </a:p>
                  </a:txBody>
                  <a:tcPr marL="68580" marR="68580" marT="0" marB="0" anchor="ctr"/>
                </a:tc>
              </a:tr>
              <a:tr h="384797">
                <a:tc>
                  <a:txBody>
                    <a:bodyPr/>
                    <a:lstStyle/>
                    <a:p>
                      <a:pPr>
                        <a:lnSpc>
                          <a:spcPct val="115000"/>
                        </a:lnSpc>
                        <a:spcAft>
                          <a:spcPts val="0"/>
                        </a:spcAft>
                      </a:pPr>
                      <a:r>
                        <a:rPr lang="es-EC" sz="1200">
                          <a:effectLst/>
                        </a:rPr>
                        <a:t>Respuesta del sistema</a:t>
                      </a:r>
                      <a:endParaRPr lang="es-EC"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200">
                          <a:effectLst/>
                        </a:rPr>
                        <a:t>Luego de retornar la energía el PLC se reactiva automáticamente</a:t>
                      </a:r>
                      <a:endParaRPr lang="es-EC" sz="1200">
                        <a:effectLst/>
                        <a:latin typeface="Calibri"/>
                        <a:ea typeface="Calibri"/>
                        <a:cs typeface="Times New Roman"/>
                      </a:endParaRPr>
                    </a:p>
                  </a:txBody>
                  <a:tcPr marL="68580" marR="68580" marT="0" marB="0" anchor="ctr"/>
                </a:tc>
              </a:tr>
              <a:tr h="384797">
                <a:tc>
                  <a:txBody>
                    <a:bodyPr/>
                    <a:lstStyle/>
                    <a:p>
                      <a:pPr>
                        <a:lnSpc>
                          <a:spcPct val="115000"/>
                        </a:lnSpc>
                        <a:spcAft>
                          <a:spcPts val="0"/>
                        </a:spcAft>
                      </a:pPr>
                      <a:r>
                        <a:rPr lang="es-EC" sz="1200" dirty="0">
                          <a:effectLst/>
                        </a:rPr>
                        <a:t>Resultado</a:t>
                      </a:r>
                      <a:endParaRPr lang="es-EC"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200" dirty="0">
                          <a:effectLst/>
                        </a:rPr>
                        <a:t>Operador necesita reactivar mediante la HMI el sistema</a:t>
                      </a:r>
                      <a:endParaRPr lang="es-EC" sz="1200" dirty="0">
                        <a:effectLst/>
                        <a:latin typeface="Calibri"/>
                        <a:ea typeface="Calibri"/>
                        <a:cs typeface="Times New Roman"/>
                      </a:endParaRPr>
                    </a:p>
                  </a:txBody>
                  <a:tcPr marL="68580" marR="68580" marT="0" marB="0" anchor="ctr"/>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1792645622"/>
              </p:ext>
            </p:extLst>
          </p:nvPr>
        </p:nvGraphicFramePr>
        <p:xfrm>
          <a:off x="1676400" y="3733800"/>
          <a:ext cx="6019800" cy="1734393"/>
        </p:xfrm>
        <a:graphic>
          <a:graphicData uri="http://schemas.openxmlformats.org/drawingml/2006/table">
            <a:tbl>
              <a:tblPr firstRow="1" bandCol="1">
                <a:tableStyleId>{1FECB4D8-DB02-4DC6-A0A2-4F2EBAE1DC90}</a:tableStyleId>
              </a:tblPr>
              <a:tblGrid>
                <a:gridCol w="1871019"/>
                <a:gridCol w="4148781"/>
              </a:tblGrid>
              <a:tr h="229640">
                <a:tc>
                  <a:txBody>
                    <a:bodyPr/>
                    <a:lstStyle/>
                    <a:p>
                      <a:pPr>
                        <a:lnSpc>
                          <a:spcPct val="115000"/>
                        </a:lnSpc>
                        <a:spcAft>
                          <a:spcPts val="0"/>
                        </a:spcAft>
                      </a:pPr>
                      <a:r>
                        <a:rPr lang="es-EC" sz="1200" dirty="0">
                          <a:effectLst/>
                        </a:rPr>
                        <a:t>Prueba</a:t>
                      </a:r>
                      <a:endParaRPr lang="es-EC"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200">
                          <a:effectLst/>
                        </a:rPr>
                        <a:t>Válvula trabada</a:t>
                      </a:r>
                      <a:endParaRPr lang="es-EC" sz="1200">
                        <a:effectLst/>
                        <a:latin typeface="Calibri"/>
                        <a:ea typeface="Calibri"/>
                        <a:cs typeface="Times New Roman"/>
                      </a:endParaRPr>
                    </a:p>
                  </a:txBody>
                  <a:tcPr marL="68580" marR="68580" marT="0" marB="0" anchor="ctr"/>
                </a:tc>
              </a:tr>
              <a:tr h="274112">
                <a:tc>
                  <a:txBody>
                    <a:bodyPr/>
                    <a:lstStyle/>
                    <a:p>
                      <a:pPr>
                        <a:lnSpc>
                          <a:spcPct val="115000"/>
                        </a:lnSpc>
                        <a:spcAft>
                          <a:spcPts val="0"/>
                        </a:spcAft>
                      </a:pPr>
                      <a:r>
                        <a:rPr lang="es-EC" sz="1200" dirty="0">
                          <a:effectLst/>
                        </a:rPr>
                        <a:t>Comportamiento</a:t>
                      </a:r>
                      <a:endParaRPr lang="es-EC"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200">
                          <a:effectLst/>
                        </a:rPr>
                        <a:t>Válvula queda semi-abierta</a:t>
                      </a:r>
                      <a:endParaRPr lang="es-EC" sz="1200">
                        <a:effectLst/>
                        <a:latin typeface="Calibri"/>
                        <a:ea typeface="Calibri"/>
                        <a:cs typeface="Times New Roman"/>
                      </a:endParaRPr>
                    </a:p>
                  </a:txBody>
                  <a:tcPr marL="68580" marR="68580" marT="0" marB="0" anchor="ctr"/>
                </a:tc>
              </a:tr>
              <a:tr h="274112">
                <a:tc rowSpan="2">
                  <a:txBody>
                    <a:bodyPr/>
                    <a:lstStyle/>
                    <a:p>
                      <a:pPr>
                        <a:lnSpc>
                          <a:spcPct val="115000"/>
                        </a:lnSpc>
                        <a:spcAft>
                          <a:spcPts val="0"/>
                        </a:spcAft>
                      </a:pPr>
                      <a:r>
                        <a:rPr lang="es-EC" sz="1200" dirty="0">
                          <a:effectLst/>
                        </a:rPr>
                        <a:t>Alarma asociada</a:t>
                      </a:r>
                      <a:endParaRPr lang="es-EC"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200">
                          <a:effectLst/>
                        </a:rPr>
                        <a:t>Falla Cierre</a:t>
                      </a:r>
                      <a:endParaRPr lang="es-EC" sz="1200">
                        <a:effectLst/>
                        <a:latin typeface="Calibri"/>
                        <a:ea typeface="Calibri"/>
                        <a:cs typeface="Times New Roman"/>
                      </a:endParaRPr>
                    </a:p>
                  </a:txBody>
                  <a:tcPr marL="68580" marR="68580" marT="0" marB="0" anchor="ctr"/>
                </a:tc>
              </a:tr>
              <a:tr h="274112">
                <a:tc vMerge="1">
                  <a:txBody>
                    <a:bodyPr/>
                    <a:lstStyle/>
                    <a:p>
                      <a:endParaRPr lang="es-EC"/>
                    </a:p>
                  </a:txBody>
                  <a:tcPr/>
                </a:tc>
                <a:tc>
                  <a:txBody>
                    <a:bodyPr/>
                    <a:lstStyle/>
                    <a:p>
                      <a:pPr>
                        <a:lnSpc>
                          <a:spcPct val="115000"/>
                        </a:lnSpc>
                        <a:spcAft>
                          <a:spcPts val="0"/>
                        </a:spcAft>
                      </a:pPr>
                      <a:r>
                        <a:rPr lang="es-EC" sz="1200">
                          <a:effectLst/>
                        </a:rPr>
                        <a:t>Falla Apertura</a:t>
                      </a:r>
                      <a:endParaRPr lang="es-EC" sz="1200">
                        <a:effectLst/>
                        <a:latin typeface="Calibri"/>
                        <a:ea typeface="Calibri"/>
                        <a:cs typeface="Times New Roman"/>
                      </a:endParaRPr>
                    </a:p>
                  </a:txBody>
                  <a:tcPr marL="68580" marR="68580" marT="0" marB="0" anchor="ctr"/>
                </a:tc>
              </a:tr>
              <a:tr h="274112">
                <a:tc>
                  <a:txBody>
                    <a:bodyPr/>
                    <a:lstStyle/>
                    <a:p>
                      <a:pPr>
                        <a:lnSpc>
                          <a:spcPct val="115000"/>
                        </a:lnSpc>
                        <a:spcAft>
                          <a:spcPts val="0"/>
                        </a:spcAft>
                      </a:pPr>
                      <a:r>
                        <a:rPr lang="es-EC" sz="1200" dirty="0">
                          <a:effectLst/>
                        </a:rPr>
                        <a:t>Respuesta del sistema</a:t>
                      </a:r>
                      <a:endParaRPr lang="es-EC"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200" dirty="0">
                          <a:effectLst/>
                        </a:rPr>
                        <a:t>PLC detecta e indica la falla</a:t>
                      </a:r>
                      <a:endParaRPr lang="es-EC" sz="1200" dirty="0">
                        <a:effectLst/>
                        <a:latin typeface="Calibri"/>
                        <a:ea typeface="Calibri"/>
                        <a:cs typeface="Times New Roman"/>
                      </a:endParaRPr>
                    </a:p>
                  </a:txBody>
                  <a:tcPr marL="68580" marR="68580" marT="0" marB="0" anchor="ctr"/>
                </a:tc>
              </a:tr>
              <a:tr h="274112">
                <a:tc>
                  <a:txBody>
                    <a:bodyPr/>
                    <a:lstStyle/>
                    <a:p>
                      <a:pPr>
                        <a:lnSpc>
                          <a:spcPct val="115000"/>
                        </a:lnSpc>
                        <a:spcAft>
                          <a:spcPts val="0"/>
                        </a:spcAft>
                      </a:pPr>
                      <a:r>
                        <a:rPr lang="es-EC" sz="1200">
                          <a:effectLst/>
                        </a:rPr>
                        <a:t>Resultado</a:t>
                      </a:r>
                      <a:endParaRPr lang="es-EC"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200" dirty="0">
                          <a:effectLst/>
                        </a:rPr>
                        <a:t>Operador maneja manualmente la vía hasta solucionar el problema</a:t>
                      </a:r>
                      <a:endParaRPr lang="es-EC" sz="12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795555674"/>
      </p:ext>
    </p:extLst>
  </p:cSld>
  <p:clrMapOvr>
    <a:masterClrMapping/>
  </p:clrMapOvr>
  <p:transition spd="med">
    <p:randomBar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62</a:t>
            </a:fld>
            <a:endParaRPr lang="es-ES" dirty="0"/>
          </a:p>
        </p:txBody>
      </p:sp>
      <p:graphicFrame>
        <p:nvGraphicFramePr>
          <p:cNvPr id="7" name="6 Diagrama"/>
          <p:cNvGraphicFramePr/>
          <p:nvPr>
            <p:extLst>
              <p:ext uri="{D42A27DB-BD31-4B8C-83A1-F6EECF244321}">
                <p14:modId xmlns:p14="http://schemas.microsoft.com/office/powerpoint/2010/main" val="54830082"/>
              </p:ext>
            </p:extLst>
          </p:nvPr>
        </p:nvGraphicFramePr>
        <p:xfrm>
          <a:off x="685800" y="787400"/>
          <a:ext cx="7696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de Procesos de Tratamiento de Agua</a:t>
            </a:r>
          </a:p>
        </p:txBody>
      </p:sp>
      <p:sp>
        <p:nvSpPr>
          <p:cNvPr id="9" name="6 Marcador de pie de página"/>
          <p:cNvSpPr>
            <a:spLocks noGrp="1"/>
          </p:cNvSpPr>
          <p:nvPr>
            <p:ph type="ftr" sz="quarter" idx="11"/>
          </p:nvPr>
        </p:nvSpPr>
        <p:spPr>
          <a:xfrm>
            <a:off x="3124200" y="6356356"/>
            <a:ext cx="2971800" cy="315097"/>
          </a:xfrm>
        </p:spPr>
        <p:txBody>
          <a:bodyPr/>
          <a:lstStyle/>
          <a:p>
            <a:r>
              <a:rPr lang="es-ES" dirty="0" smtClean="0"/>
              <a:t>Vásconez Endara, Patricio – Zurita Armendáriz, Daniel</a:t>
            </a:r>
            <a:endParaRPr lang="es-ES" dirty="0"/>
          </a:p>
        </p:txBody>
      </p:sp>
      <p:sp>
        <p:nvSpPr>
          <p:cNvPr id="12" name="1 Marcador de fecha"/>
          <p:cNvSpPr>
            <a:spLocks noGrp="1"/>
          </p:cNvSpPr>
          <p:nvPr>
            <p:ph type="dt" sz="half" idx="10"/>
          </p:nvPr>
        </p:nvSpPr>
        <p:spPr>
          <a:xfrm>
            <a:off x="152400" y="6355080"/>
            <a:ext cx="2743200" cy="411480"/>
          </a:xfrm>
        </p:spPr>
        <p:txBody>
          <a:bodyPr/>
          <a:lstStyle/>
          <a:p>
            <a:pPr algn="r"/>
            <a:r>
              <a:rPr lang="es-EC" spc="43" dirty="0" smtClean="0">
                <a:ln w="11430"/>
                <a:solidFill>
                  <a:schemeClr val="tx1">
                    <a:lumMod val="50000"/>
                    <a:lumOff val="50000"/>
                  </a:schemeClr>
                </a:solidFill>
              </a:rPr>
              <a:t>Automatización de Procesos de Tratamiento </a:t>
            </a:r>
            <a:r>
              <a:rPr lang="en-US" spc="43" dirty="0" smtClean="0">
                <a:ln w="11430"/>
                <a:solidFill>
                  <a:schemeClr val="tx1">
                    <a:lumMod val="50000"/>
                    <a:lumOff val="50000"/>
                  </a:schemeClr>
                </a:solidFill>
              </a:rPr>
              <a:t>de Agua</a:t>
            </a:r>
            <a:endParaRPr lang="es-EC" spc="43" dirty="0">
              <a:ln w="11430"/>
              <a:solidFill>
                <a:schemeClr val="tx1">
                  <a:lumMod val="50000"/>
                  <a:lumOff val="50000"/>
                </a:schemeClr>
              </a:solidFill>
            </a:endParaRPr>
          </a:p>
        </p:txBody>
      </p:sp>
    </p:spTree>
    <p:extLst>
      <p:ext uri="{BB962C8B-B14F-4D97-AF65-F5344CB8AC3E}">
        <p14:creationId xmlns:p14="http://schemas.microsoft.com/office/powerpoint/2010/main" val="22341592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63</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1 Marcador de fecha"/>
          <p:cNvSpPr>
            <a:spLocks noGrp="1"/>
          </p:cNvSpPr>
          <p:nvPr>
            <p:ph type="dt" sz="half" idx="10"/>
          </p:nvPr>
        </p:nvSpPr>
        <p:spPr>
          <a:xfrm>
            <a:off x="152400" y="6355080"/>
            <a:ext cx="2743200" cy="411480"/>
          </a:xfrm>
        </p:spPr>
        <p:txBody>
          <a:bodyPr/>
          <a:lstStyle/>
          <a:p>
            <a:pPr algn="r"/>
            <a:r>
              <a:rPr lang="es-EC" spc="43" dirty="0">
                <a:ln w="11430"/>
                <a:solidFill>
                  <a:schemeClr val="tx1">
                    <a:lumMod val="50000"/>
                    <a:lumOff val="50000"/>
                  </a:schemeClr>
                </a:solidFill>
              </a:rPr>
              <a:t>Automatización de Procesos de Tratamiento </a:t>
            </a:r>
            <a:r>
              <a:rPr lang="en-US" spc="43" dirty="0">
                <a:ln w="11430"/>
                <a:solidFill>
                  <a:schemeClr val="tx1">
                    <a:lumMod val="50000"/>
                    <a:lumOff val="50000"/>
                  </a:schemeClr>
                </a:solidFill>
              </a:rPr>
              <a:t>de Agua</a:t>
            </a:r>
            <a:endParaRPr lang="es-EC" spc="43" dirty="0">
              <a:ln w="11430"/>
              <a:solidFill>
                <a:schemeClr val="tx1">
                  <a:lumMod val="50000"/>
                  <a:lumOff val="50000"/>
                </a:schemeClr>
              </a:solidFill>
            </a:endParaRPr>
          </a:p>
        </p:txBody>
      </p:sp>
      <p:sp>
        <p:nvSpPr>
          <p:cNvPr id="2" name="1 CuadroTexto"/>
          <p:cNvSpPr txBox="1"/>
          <p:nvPr/>
        </p:nvSpPr>
        <p:spPr>
          <a:xfrm>
            <a:off x="685800" y="810161"/>
            <a:ext cx="8001000" cy="1323439"/>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lvl="0" algn="just"/>
            <a:r>
              <a:rPr lang="es-EC" sz="2000" dirty="0" smtClean="0"/>
              <a:t>Se realizó una correcta configuración </a:t>
            </a:r>
            <a:r>
              <a:rPr lang="es-EC" sz="2000" dirty="0"/>
              <a:t>de los variadores de frecuencia, </a:t>
            </a:r>
            <a:r>
              <a:rPr lang="es-EC" sz="2000" dirty="0" smtClean="0"/>
              <a:t>con </a:t>
            </a:r>
            <a:r>
              <a:rPr lang="es-EC" sz="2000" dirty="0"/>
              <a:t>todas las características de los motores a los que están conectados, ya  que  esto permite un manejo adecuado de los </a:t>
            </a:r>
            <a:r>
              <a:rPr lang="es-EC" sz="2000" dirty="0" smtClean="0"/>
              <a:t>variadores. Alargando la vida útil de estos dispositivos.</a:t>
            </a:r>
            <a:endParaRPr lang="es-EC" sz="2000" dirty="0"/>
          </a:p>
        </p:txBody>
      </p:sp>
      <p:sp>
        <p:nvSpPr>
          <p:cNvPr id="12" name="6 Marcador de pie de página"/>
          <p:cNvSpPr>
            <a:spLocks noGrp="1"/>
          </p:cNvSpPr>
          <p:nvPr>
            <p:ph type="ftr" sz="quarter" idx="11"/>
          </p:nvPr>
        </p:nvSpPr>
        <p:spPr>
          <a:xfrm>
            <a:off x="3124200" y="6356355"/>
            <a:ext cx="2971800" cy="323845"/>
          </a:xfrm>
        </p:spPr>
        <p:txBody>
          <a:bodyPr/>
          <a:lstStyle/>
          <a:p>
            <a:r>
              <a:rPr lang="es-ES" dirty="0"/>
              <a:t>Vásconez Endara, Patricio – Zurita Armendáriz, Daniel</a:t>
            </a:r>
          </a:p>
        </p:txBody>
      </p:sp>
      <p:sp>
        <p:nvSpPr>
          <p:cNvPr id="13" name="12 CuadroTexto"/>
          <p:cNvSpPr txBox="1"/>
          <p:nvPr/>
        </p:nvSpPr>
        <p:spPr>
          <a:xfrm>
            <a:off x="685800" y="4419600"/>
            <a:ext cx="8001000" cy="1323439"/>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lvl="0" algn="just"/>
            <a:r>
              <a:rPr lang="es-EC" sz="2000" dirty="0"/>
              <a:t>Las interfaces HMI se las realizó siguiendo los lineamientos contenidos en el estándar ISA101, pero siempre teniendo en </a:t>
            </a:r>
            <a:r>
              <a:rPr lang="es-EC" sz="2000" dirty="0" smtClean="0"/>
              <a:t>cuenta funcionalidades </a:t>
            </a:r>
            <a:r>
              <a:rPr lang="es-EC" sz="2000" dirty="0"/>
              <a:t>similares a las interfaces de control con las que los Operadores se encuentran familiarizados.</a:t>
            </a:r>
          </a:p>
        </p:txBody>
      </p:sp>
      <p:sp>
        <p:nvSpPr>
          <p:cNvPr id="14" name="13 CuadroTexto"/>
          <p:cNvSpPr txBox="1"/>
          <p:nvPr/>
        </p:nvSpPr>
        <p:spPr>
          <a:xfrm>
            <a:off x="685800" y="2438400"/>
            <a:ext cx="8001000" cy="1631216"/>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lvl="0" algn="just"/>
            <a:r>
              <a:rPr lang="es-EC" sz="2000" dirty="0"/>
              <a:t>En los procesos de sulfato de aluminio y polímero se realizó varias correcciones en los programas de control existentes en los PLCs, con la finalidad de que el control de llenado de los diferentes tanques </a:t>
            </a:r>
            <a:r>
              <a:rPr lang="es-EC" sz="2000" dirty="0" smtClean="0"/>
              <a:t>funcione correctamente, evitando </a:t>
            </a:r>
            <a:r>
              <a:rPr lang="es-EC" sz="2000" dirty="0"/>
              <a:t>así las fallas y bloqueos que se producían en las válvulas.</a:t>
            </a:r>
          </a:p>
        </p:txBody>
      </p:sp>
    </p:spTree>
    <p:extLst>
      <p:ext uri="{BB962C8B-B14F-4D97-AF65-F5344CB8AC3E}">
        <p14:creationId xmlns:p14="http://schemas.microsoft.com/office/powerpoint/2010/main" val="1854682179"/>
      </p:ext>
    </p:extLst>
  </p:cSld>
  <p:clrMapOvr>
    <a:masterClrMapping/>
  </p:clrMapOvr>
  <p:transition spd="med">
    <p:randomBar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64</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1 Marcador de fecha"/>
          <p:cNvSpPr>
            <a:spLocks noGrp="1"/>
          </p:cNvSpPr>
          <p:nvPr>
            <p:ph type="dt" sz="half" idx="10"/>
          </p:nvPr>
        </p:nvSpPr>
        <p:spPr>
          <a:xfrm>
            <a:off x="152400" y="6355080"/>
            <a:ext cx="2743200" cy="411480"/>
          </a:xfrm>
        </p:spPr>
        <p:txBody>
          <a:bodyPr/>
          <a:lstStyle/>
          <a:p>
            <a:pPr algn="r"/>
            <a:r>
              <a:rPr lang="es-EC" spc="43" dirty="0">
                <a:ln w="11430"/>
                <a:solidFill>
                  <a:schemeClr val="tx1">
                    <a:lumMod val="50000"/>
                    <a:lumOff val="50000"/>
                  </a:schemeClr>
                </a:solidFill>
              </a:rPr>
              <a:t>Automatización de Procesos de Tratamiento </a:t>
            </a:r>
            <a:r>
              <a:rPr lang="en-US" spc="43" dirty="0">
                <a:ln w="11430"/>
                <a:solidFill>
                  <a:schemeClr val="tx1">
                    <a:lumMod val="50000"/>
                    <a:lumOff val="50000"/>
                  </a:schemeClr>
                </a:solidFill>
              </a:rPr>
              <a:t>de Agua</a:t>
            </a:r>
            <a:endParaRPr lang="es-EC" spc="43" dirty="0">
              <a:ln w="11430"/>
              <a:solidFill>
                <a:schemeClr val="tx1">
                  <a:lumMod val="50000"/>
                  <a:lumOff val="50000"/>
                </a:schemeClr>
              </a:solidFill>
            </a:endParaRPr>
          </a:p>
        </p:txBody>
      </p:sp>
      <p:sp>
        <p:nvSpPr>
          <p:cNvPr id="12" name="6 Marcador de pie de página"/>
          <p:cNvSpPr>
            <a:spLocks noGrp="1"/>
          </p:cNvSpPr>
          <p:nvPr>
            <p:ph type="ftr" sz="quarter" idx="11"/>
          </p:nvPr>
        </p:nvSpPr>
        <p:spPr>
          <a:xfrm>
            <a:off x="3124200" y="6356355"/>
            <a:ext cx="2971800" cy="323845"/>
          </a:xfrm>
        </p:spPr>
        <p:txBody>
          <a:bodyPr/>
          <a:lstStyle/>
          <a:p>
            <a:r>
              <a:rPr lang="es-ES" dirty="0"/>
              <a:t>Vásconez Endara, Patricio – Zurita Armendáriz, Daniel</a:t>
            </a:r>
          </a:p>
        </p:txBody>
      </p:sp>
      <p:sp>
        <p:nvSpPr>
          <p:cNvPr id="8" name="7 CuadroTexto"/>
          <p:cNvSpPr txBox="1"/>
          <p:nvPr/>
        </p:nvSpPr>
        <p:spPr>
          <a:xfrm>
            <a:off x="685800" y="762000"/>
            <a:ext cx="8001000" cy="1015663"/>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lvl="0" algn="just"/>
            <a:r>
              <a:rPr lang="es-EC" sz="2000" dirty="0"/>
              <a:t>La funcionalidad de Históricos permite visualizar el comportamiento en función del tiempo de los diferentes caudales y señales en una fecha específica o en tiempo </a:t>
            </a:r>
            <a:r>
              <a:rPr lang="es-EC" sz="2000" dirty="0" smtClean="0"/>
              <a:t>real.</a:t>
            </a:r>
            <a:endParaRPr lang="es-EC" sz="2000" dirty="0"/>
          </a:p>
        </p:txBody>
      </p:sp>
      <p:sp>
        <p:nvSpPr>
          <p:cNvPr id="13" name="12 CuadroTexto"/>
          <p:cNvSpPr txBox="1"/>
          <p:nvPr/>
        </p:nvSpPr>
        <p:spPr>
          <a:xfrm>
            <a:off x="685800" y="4114800"/>
            <a:ext cx="8001000" cy="1631216"/>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lvl="0" algn="just"/>
            <a:r>
              <a:rPr lang="es-EC" sz="2000" dirty="0"/>
              <a:t>La Planta de Tratamiento cuenta con varios equipos de medición y control que no están en funcionamiento, si  hubieran existido todos los equipos y estuvieran en buen estado, el presente proyecto se pudiera haber culminado con diversas funcionalidades adicionales. Sin embargo a pesar de estas limitaciones, se ha cumplido los objetivos y alcance planteados</a:t>
            </a:r>
          </a:p>
        </p:txBody>
      </p:sp>
      <p:sp>
        <p:nvSpPr>
          <p:cNvPr id="14" name="13 CuadroTexto"/>
          <p:cNvSpPr txBox="1"/>
          <p:nvPr/>
        </p:nvSpPr>
        <p:spPr>
          <a:xfrm>
            <a:off x="685800" y="1981200"/>
            <a:ext cx="8001000" cy="1938992"/>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lvl="0" algn="just"/>
            <a:r>
              <a:rPr lang="es-EC" sz="2000" dirty="0"/>
              <a:t>El sistema SCADA desarrollado, facilita el control y monitoreo de cada uno de los procesos, lo cual permite una optimización del uso del tiempo, ya que los operadores no tienen la necesidad de dirigirse hacia cada proceso directamente para activar, desactivar equipos, resetear en caso de ser necesario las fallas, o monitorear si cada uno de ellos se encuentra funcionando correctamente.</a:t>
            </a:r>
          </a:p>
        </p:txBody>
      </p:sp>
    </p:spTree>
    <p:extLst>
      <p:ext uri="{BB962C8B-B14F-4D97-AF65-F5344CB8AC3E}">
        <p14:creationId xmlns:p14="http://schemas.microsoft.com/office/powerpoint/2010/main" val="2938106053"/>
      </p:ext>
    </p:extLst>
  </p:cSld>
  <p:clrMapOvr>
    <a:masterClrMapping/>
  </p:clrMapOvr>
  <p:transition spd="med">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7</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n-US"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Objetivo: General</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1 Marcador de fecha"/>
          <p:cNvSpPr>
            <a:spLocks noGrp="1"/>
          </p:cNvSpPr>
          <p:nvPr>
            <p:ph type="dt" sz="half" idx="10"/>
          </p:nvPr>
        </p:nvSpPr>
        <p:spPr>
          <a:xfrm>
            <a:off x="152400" y="6355080"/>
            <a:ext cx="2743200" cy="411480"/>
          </a:xfrm>
        </p:spPr>
        <p:txBody>
          <a:bodyPr/>
          <a:lstStyle/>
          <a:p>
            <a:r>
              <a:rPr lang="es-EC" spc="43" dirty="0">
                <a:ln w="11430"/>
                <a:solidFill>
                  <a:schemeClr val="tx1">
                    <a:lumMod val="50000"/>
                    <a:lumOff val="50000"/>
                  </a:schemeClr>
                </a:solidFill>
              </a:rPr>
              <a:t>Automatización de Procesos de Tratamiento </a:t>
            </a:r>
            <a:r>
              <a:rPr lang="en-US" spc="43" dirty="0">
                <a:ln w="11430"/>
                <a:solidFill>
                  <a:schemeClr val="tx1">
                    <a:lumMod val="50000"/>
                    <a:lumOff val="50000"/>
                  </a:schemeClr>
                </a:solidFill>
              </a:rPr>
              <a:t>de Agua</a:t>
            </a:r>
            <a:endParaRPr lang="es-EC" spc="43" dirty="0">
              <a:ln w="11430"/>
              <a:solidFill>
                <a:schemeClr val="tx1">
                  <a:lumMod val="50000"/>
                  <a:lumOff val="50000"/>
                </a:schemeClr>
              </a:solidFill>
            </a:endParaRPr>
          </a:p>
        </p:txBody>
      </p:sp>
      <p:sp>
        <p:nvSpPr>
          <p:cNvPr id="2" name="1 CuadroTexto"/>
          <p:cNvSpPr txBox="1"/>
          <p:nvPr/>
        </p:nvSpPr>
        <p:spPr>
          <a:xfrm>
            <a:off x="683172" y="2209800"/>
            <a:ext cx="8001000" cy="1569660"/>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EC" sz="2400" dirty="0"/>
              <a:t>Automatizar mediante un SCADA diferentes procesos y equipos que cuenta la Planta de Tratamiento Puengasí de la Empresa Pública Metropolitana de Agua Potable y Saneamiento – EPMAPS</a:t>
            </a:r>
            <a:r>
              <a:rPr lang="es-EC" sz="2000" dirty="0"/>
              <a:t>.</a:t>
            </a:r>
          </a:p>
        </p:txBody>
      </p:sp>
      <p:sp>
        <p:nvSpPr>
          <p:cNvPr id="12" name="6 Marcador de pie de página"/>
          <p:cNvSpPr>
            <a:spLocks noGrp="1"/>
          </p:cNvSpPr>
          <p:nvPr>
            <p:ph type="ftr" sz="quarter" idx="11"/>
          </p:nvPr>
        </p:nvSpPr>
        <p:spPr>
          <a:xfrm>
            <a:off x="3124200" y="6356355"/>
            <a:ext cx="2971800" cy="323845"/>
          </a:xfrm>
        </p:spPr>
        <p:txBody>
          <a:bodyPr/>
          <a:lstStyle/>
          <a:p>
            <a:r>
              <a:rPr lang="es-ES" dirty="0"/>
              <a:t>Vásconez Endara, Patricio – Zurita Armendáriz, Daniel</a:t>
            </a:r>
          </a:p>
        </p:txBody>
      </p:sp>
    </p:spTree>
    <p:extLst>
      <p:ext uri="{BB962C8B-B14F-4D97-AF65-F5344CB8AC3E}">
        <p14:creationId xmlns:p14="http://schemas.microsoft.com/office/powerpoint/2010/main" val="1243337915"/>
      </p:ext>
    </p:extLst>
  </p:cSld>
  <p:clrMapOvr>
    <a:masterClrMapping/>
  </p:clrMapOvr>
  <p:transition spd="med">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8</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Objetivos: Específicos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1 Marcador de fecha"/>
          <p:cNvSpPr>
            <a:spLocks noGrp="1"/>
          </p:cNvSpPr>
          <p:nvPr>
            <p:ph type="dt" sz="half" idx="10"/>
          </p:nvPr>
        </p:nvSpPr>
        <p:spPr>
          <a:xfrm>
            <a:off x="152400" y="6355080"/>
            <a:ext cx="2743200" cy="411480"/>
          </a:xfrm>
        </p:spPr>
        <p:txBody>
          <a:bodyPr/>
          <a:lstStyle/>
          <a:p>
            <a:r>
              <a:rPr lang="es-EC" spc="43" dirty="0">
                <a:ln w="11430"/>
                <a:solidFill>
                  <a:schemeClr val="tx1">
                    <a:lumMod val="50000"/>
                    <a:lumOff val="50000"/>
                  </a:schemeClr>
                </a:solidFill>
              </a:rPr>
              <a:t>Automatización de Procesos de Tratamiento </a:t>
            </a:r>
            <a:r>
              <a:rPr lang="en-US" spc="43" dirty="0">
                <a:ln w="11430"/>
                <a:solidFill>
                  <a:schemeClr val="tx1">
                    <a:lumMod val="50000"/>
                    <a:lumOff val="50000"/>
                  </a:schemeClr>
                </a:solidFill>
              </a:rPr>
              <a:t>de Agua</a:t>
            </a:r>
            <a:endParaRPr lang="es-EC" spc="43" dirty="0">
              <a:ln w="11430"/>
              <a:solidFill>
                <a:schemeClr val="tx1">
                  <a:lumMod val="50000"/>
                  <a:lumOff val="50000"/>
                </a:schemeClr>
              </a:solidFill>
            </a:endParaRPr>
          </a:p>
        </p:txBody>
      </p:sp>
      <p:sp>
        <p:nvSpPr>
          <p:cNvPr id="2" name="1 CuadroTexto"/>
          <p:cNvSpPr txBox="1"/>
          <p:nvPr/>
        </p:nvSpPr>
        <p:spPr>
          <a:xfrm>
            <a:off x="685800" y="838200"/>
            <a:ext cx="8001000" cy="1323439"/>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lvl="0" algn="just"/>
            <a:r>
              <a:rPr lang="es-EC" sz="2000" dirty="0"/>
              <a:t>Determinar las necesidades y requerimientos del personal de operación que labora en la Planta relacionadas a la supervisión y control de procesos de tratamiento de agua para dar soluciones pertinentes y que no interfieran en su funcionamiento.</a:t>
            </a:r>
          </a:p>
        </p:txBody>
      </p:sp>
      <p:sp>
        <p:nvSpPr>
          <p:cNvPr id="10" name="9 CuadroTexto"/>
          <p:cNvSpPr txBox="1"/>
          <p:nvPr/>
        </p:nvSpPr>
        <p:spPr>
          <a:xfrm>
            <a:off x="685800" y="2895600"/>
            <a:ext cx="8001000" cy="707886"/>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lvl="0" algn="just"/>
            <a:r>
              <a:rPr lang="es-EC" sz="2000" dirty="0"/>
              <a:t>Analizar el estado en que se encuentran funcionando cada uno de los sistemas intervenidos en este proyecto.</a:t>
            </a:r>
          </a:p>
        </p:txBody>
      </p:sp>
      <p:sp>
        <p:nvSpPr>
          <p:cNvPr id="11" name="10 CuadroTexto"/>
          <p:cNvSpPr txBox="1"/>
          <p:nvPr/>
        </p:nvSpPr>
        <p:spPr>
          <a:xfrm>
            <a:off x="672152" y="4419600"/>
            <a:ext cx="8001000" cy="1015663"/>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lvl="0" algn="just"/>
            <a:r>
              <a:rPr lang="es-EC" sz="2000" dirty="0"/>
              <a:t>Desarrollar e implementar la ingeniería de hardware necesaria para dar solución a los problemas encontrados incluyendo </a:t>
            </a:r>
            <a:r>
              <a:rPr lang="es-EC" sz="2000" dirty="0" smtClean="0"/>
              <a:t>planos y </a:t>
            </a:r>
            <a:r>
              <a:rPr lang="es-EC" sz="2000" dirty="0"/>
              <a:t>documentos </a:t>
            </a:r>
            <a:r>
              <a:rPr lang="es-EC" sz="2000" dirty="0" smtClean="0"/>
              <a:t>técnicos.</a:t>
            </a:r>
            <a:endParaRPr lang="es-EC" sz="2000" dirty="0"/>
          </a:p>
        </p:txBody>
      </p:sp>
      <p:sp>
        <p:nvSpPr>
          <p:cNvPr id="12" name="6 Marcador de pie de página"/>
          <p:cNvSpPr>
            <a:spLocks noGrp="1"/>
          </p:cNvSpPr>
          <p:nvPr>
            <p:ph type="ftr" sz="quarter" idx="11"/>
          </p:nvPr>
        </p:nvSpPr>
        <p:spPr>
          <a:xfrm>
            <a:off x="3124200" y="6356355"/>
            <a:ext cx="2971800" cy="323845"/>
          </a:xfrm>
        </p:spPr>
        <p:txBody>
          <a:bodyPr/>
          <a:lstStyle/>
          <a:p>
            <a:r>
              <a:rPr lang="es-ES" dirty="0"/>
              <a:t>Vásconez Endara, Patricio – Zurita Armendáriz, Daniel</a:t>
            </a:r>
          </a:p>
        </p:txBody>
      </p:sp>
    </p:spTree>
    <p:extLst>
      <p:ext uri="{BB962C8B-B14F-4D97-AF65-F5344CB8AC3E}">
        <p14:creationId xmlns:p14="http://schemas.microsoft.com/office/powerpoint/2010/main" val="3497557652"/>
      </p:ext>
    </p:extLst>
  </p:cSld>
  <p:clrMapOvr>
    <a:masterClrMapping/>
  </p:clrMapOvr>
  <p:transition spd="med">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9</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Objetivos: Específicos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1 Marcador de fecha"/>
          <p:cNvSpPr>
            <a:spLocks noGrp="1"/>
          </p:cNvSpPr>
          <p:nvPr>
            <p:ph type="dt" sz="half" idx="10"/>
          </p:nvPr>
        </p:nvSpPr>
        <p:spPr>
          <a:xfrm>
            <a:off x="152400" y="6355080"/>
            <a:ext cx="2743200" cy="411480"/>
          </a:xfrm>
        </p:spPr>
        <p:txBody>
          <a:bodyPr/>
          <a:lstStyle/>
          <a:p>
            <a:r>
              <a:rPr lang="es-EC" spc="43" dirty="0">
                <a:ln w="11430"/>
                <a:solidFill>
                  <a:schemeClr val="tx1">
                    <a:lumMod val="50000"/>
                    <a:lumOff val="50000"/>
                  </a:schemeClr>
                </a:solidFill>
              </a:rPr>
              <a:t>Automatización de Procesos de Tratamiento </a:t>
            </a:r>
            <a:r>
              <a:rPr lang="en-US" spc="43" dirty="0">
                <a:ln w="11430"/>
                <a:solidFill>
                  <a:schemeClr val="tx1">
                    <a:lumMod val="50000"/>
                    <a:lumOff val="50000"/>
                  </a:schemeClr>
                </a:solidFill>
              </a:rPr>
              <a:t>de Agua</a:t>
            </a:r>
            <a:endParaRPr lang="es-EC" spc="43" dirty="0">
              <a:ln w="11430"/>
              <a:solidFill>
                <a:schemeClr val="tx1">
                  <a:lumMod val="50000"/>
                  <a:lumOff val="50000"/>
                </a:schemeClr>
              </a:solidFill>
            </a:endParaRPr>
          </a:p>
        </p:txBody>
      </p:sp>
      <p:sp>
        <p:nvSpPr>
          <p:cNvPr id="2" name="1 CuadroTexto"/>
          <p:cNvSpPr txBox="1"/>
          <p:nvPr/>
        </p:nvSpPr>
        <p:spPr>
          <a:xfrm>
            <a:off x="685800" y="1651337"/>
            <a:ext cx="8001000" cy="1015663"/>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lvl="0" algn="just"/>
            <a:r>
              <a:rPr lang="es-EC" sz="2000" dirty="0"/>
              <a:t>Diseñar una interfaz HMI para monitorear y controlar los sistemas intervenidos desde una sola máquina, además que permita el almacenamiento de los datos más relevantes de cada proceso. </a:t>
            </a:r>
          </a:p>
        </p:txBody>
      </p:sp>
      <p:sp>
        <p:nvSpPr>
          <p:cNvPr id="10" name="9 CuadroTexto"/>
          <p:cNvSpPr txBox="1"/>
          <p:nvPr/>
        </p:nvSpPr>
        <p:spPr>
          <a:xfrm>
            <a:off x="685800" y="3733800"/>
            <a:ext cx="8001000" cy="707886"/>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lvl="0" algn="just"/>
            <a:r>
              <a:rPr lang="es-EC" sz="2000" dirty="0"/>
              <a:t>Ejecutar una charla de  capacitación al personal de la Planta para una correcta operación de todos los </a:t>
            </a:r>
            <a:r>
              <a:rPr lang="es-EC" sz="2000" dirty="0" smtClean="0"/>
              <a:t>sistemas.</a:t>
            </a:r>
            <a:endParaRPr lang="es-EC" sz="2000" dirty="0"/>
          </a:p>
        </p:txBody>
      </p:sp>
      <p:sp>
        <p:nvSpPr>
          <p:cNvPr id="12" name="6 Marcador de pie de página"/>
          <p:cNvSpPr>
            <a:spLocks noGrp="1"/>
          </p:cNvSpPr>
          <p:nvPr>
            <p:ph type="ftr" sz="quarter" idx="11"/>
          </p:nvPr>
        </p:nvSpPr>
        <p:spPr>
          <a:xfrm>
            <a:off x="3124200" y="6356355"/>
            <a:ext cx="2971800" cy="323845"/>
          </a:xfrm>
        </p:spPr>
        <p:txBody>
          <a:bodyPr/>
          <a:lstStyle/>
          <a:p>
            <a:r>
              <a:rPr lang="es-ES" dirty="0"/>
              <a:t>Vásconez Endara, Patricio – Zurita Armendáriz, Daniel</a:t>
            </a:r>
          </a:p>
        </p:txBody>
      </p:sp>
    </p:spTree>
    <p:extLst>
      <p:ext uri="{BB962C8B-B14F-4D97-AF65-F5344CB8AC3E}">
        <p14:creationId xmlns:p14="http://schemas.microsoft.com/office/powerpoint/2010/main" val="3206630112"/>
      </p:ext>
    </p:extLst>
  </p:cSld>
  <p:clrMapOvr>
    <a:masterClrMapping/>
  </p:clrMapOvr>
  <p:transition spd="med">
    <p:randomBar dir="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21&quot;&gt;&lt;object type=&quot;3&quot; unique_id=&quot;10022&quot;&gt;&lt;property id=&quot;20148&quot; value=&quot;5&quot;/&gt;&lt;property id=&quot;20300&quot; value=&quot;Slide 1&quot;/&gt;&lt;property id=&quot;20307&quot; value=&quot;256&quot;/&gt;&lt;/object&gt;&lt;object type=&quot;3&quot; unique_id=&quot;10109&quot;&gt;&lt;property id=&quot;20148&quot; value=&quot;5&quot;/&gt;&lt;property id=&quot;20300&quot; value=&quot;Slide 5&quot;/&gt;&lt;property id=&quot;20307&quot; value=&quot;257&quot;/&gt;&lt;/object&gt;&lt;object type=&quot;3&quot; unique_id=&quot;10139&quot;&gt;&lt;property id=&quot;20148&quot; value=&quot;5&quot;/&gt;&lt;property id=&quot;20300&quot; value=&quot;Slide 2&quot;/&gt;&lt;property id=&quot;20307&quot; value=&quot;259&quot;/&gt;&lt;/object&gt;&lt;object type=&quot;3&quot; unique_id=&quot;10140&quot;&gt;&lt;property id=&quot;20148&quot; value=&quot;5&quot;/&gt;&lt;property id=&quot;20300&quot; value=&quot;Slide 3&quot;/&gt;&lt;property id=&quot;20307&quot; value=&quot;260&quot;/&gt;&lt;/object&gt;&lt;object type=&quot;3&quot; unique_id=&quot;10141&quot;&gt;&lt;property id=&quot;20148&quot; value=&quot;5&quot;/&gt;&lt;property id=&quot;20300&quot; value=&quot;Slide 7&quot;/&gt;&lt;property id=&quot;20307&quot; value=&quot;258&quot;/&gt;&lt;/object&gt;&lt;object type=&quot;3&quot; unique_id=&quot;10184&quot;&gt;&lt;property id=&quot;20148&quot; value=&quot;5&quot;/&gt;&lt;property id=&quot;20300&quot; value=&quot;Slide 4&quot;/&gt;&lt;property id=&quot;20307&quot; value=&quot;261&quot;/&gt;&lt;/object&gt;&lt;object type=&quot;3&quot; unique_id=&quot;10185&quot;&gt;&lt;property id=&quot;20148&quot; value=&quot;5&quot;/&gt;&lt;property id=&quot;20300&quot; value=&quot;Slide 6&quot;/&gt;&lt;property id=&quot;20307&quot; value=&quot;262&quot;/&gt;&lt;/object&gt;&lt;object type=&quot;3&quot; unique_id=&quot;10213&quot;&gt;&lt;property id=&quot;20148&quot; value=&quot;5&quot;/&gt;&lt;property id=&quot;20300&quot; value=&quot;Slide 8&quot;/&gt;&lt;property id=&quot;20307&quot; value=&quot;263&quot;/&gt;&lt;/object&gt;&lt;/object&gt;&lt;object type=&quot;8&quot; unique_id=&quot;10037&quot;&gt;&lt;/object&gt;&lt;/object&gt;&lt;/database&gt;"/>
  <p:tag name="SECTOMILLISECCONVERTED" val="1"/>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RMATO ESPE2013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529636</TotalTime>
  <Words>3406</Words>
  <Application>Microsoft Office PowerPoint</Application>
  <PresentationFormat>Presentación en pantalla (4:3)</PresentationFormat>
  <Paragraphs>549</Paragraphs>
  <Slides>64</Slides>
  <Notes>1</Notes>
  <HiddenSlides>0</HiddenSlides>
  <MMClips>0</MMClips>
  <ScaleCrop>false</ScaleCrop>
  <HeadingPairs>
    <vt:vector size="4" baseType="variant">
      <vt:variant>
        <vt:lpstr>Tema</vt:lpstr>
      </vt:variant>
      <vt:variant>
        <vt:i4>2</vt:i4>
      </vt:variant>
      <vt:variant>
        <vt:lpstr>Títulos de diapositiva</vt:lpstr>
      </vt:variant>
      <vt:variant>
        <vt:i4>64</vt:i4>
      </vt:variant>
    </vt:vector>
  </HeadingPairs>
  <TitlesOfParts>
    <vt:vector size="66" baseType="lpstr">
      <vt:lpstr>Theme1</vt:lpstr>
      <vt:lpstr>FORMATO ESPE2013V2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Denis Flores</dc:creator>
  <cp:lastModifiedBy>Patricio Vásconez</cp:lastModifiedBy>
  <cp:revision>384</cp:revision>
  <dcterms:created xsi:type="dcterms:W3CDTF">2012-08-14T15:29:02Z</dcterms:created>
  <dcterms:modified xsi:type="dcterms:W3CDTF">2016-01-19T00:26:23Z</dcterms:modified>
</cp:coreProperties>
</file>