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89" r:id="rId3"/>
    <p:sldId id="258" r:id="rId4"/>
    <p:sldId id="259" r:id="rId5"/>
    <p:sldId id="294" r:id="rId6"/>
    <p:sldId id="291" r:id="rId7"/>
    <p:sldId id="292" r:id="rId8"/>
    <p:sldId id="260" r:id="rId9"/>
    <p:sldId id="261" r:id="rId10"/>
    <p:sldId id="265" r:id="rId11"/>
    <p:sldId id="295" r:id="rId12"/>
    <p:sldId id="296" r:id="rId13"/>
    <p:sldId id="331" r:id="rId14"/>
    <p:sldId id="332" r:id="rId15"/>
    <p:sldId id="322" r:id="rId16"/>
    <p:sldId id="330" r:id="rId17"/>
    <p:sldId id="324" r:id="rId18"/>
    <p:sldId id="300" r:id="rId19"/>
    <p:sldId id="266" r:id="rId20"/>
    <p:sldId id="267" r:id="rId21"/>
    <p:sldId id="268" r:id="rId22"/>
    <p:sldId id="271" r:id="rId23"/>
    <p:sldId id="272" r:id="rId24"/>
    <p:sldId id="273" r:id="rId25"/>
    <p:sldId id="274" r:id="rId26"/>
    <p:sldId id="275" r:id="rId27"/>
    <p:sldId id="306" r:id="rId28"/>
    <p:sldId id="307" r:id="rId29"/>
    <p:sldId id="309" r:id="rId30"/>
    <p:sldId id="310" r:id="rId31"/>
    <p:sldId id="311" r:id="rId32"/>
    <p:sldId id="313" r:id="rId33"/>
    <p:sldId id="314" r:id="rId34"/>
    <p:sldId id="315" r:id="rId35"/>
    <p:sldId id="282" r:id="rId36"/>
    <p:sldId id="317" r:id="rId37"/>
    <p:sldId id="287"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7" d="100"/>
          <a:sy n="67" d="100"/>
        </p:scale>
        <p:origin x="136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iagrams/_rels/data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A1356-E291-4EE1-A01D-303DF1D6C1B2}" type="doc">
      <dgm:prSet loTypeId="urn:microsoft.com/office/officeart/2005/8/layout/hProcess11" loCatId="process" qsTypeId="urn:microsoft.com/office/officeart/2005/8/quickstyle/simple1" qsCatId="simple" csTypeId="urn:microsoft.com/office/officeart/2005/8/colors/colorful4" csCatId="colorful" phldr="1"/>
      <dgm:spPr/>
    </dgm:pt>
    <dgm:pt modelId="{FE05B493-E3C4-47A1-B978-28F9C9117169}">
      <dgm:prSet phldrT="[Texto]" custT="1"/>
      <dgm:spPr/>
      <dgm:t>
        <a:bodyPr/>
        <a:lstStyle/>
        <a:p>
          <a:r>
            <a:rPr lang="es-EC" sz="1600" dirty="0" smtClean="0"/>
            <a:t>“</a:t>
          </a:r>
          <a:r>
            <a:rPr lang="es-EC" sz="1600" dirty="0" err="1" smtClean="0"/>
            <a:t>Explotour</a:t>
          </a:r>
          <a:r>
            <a:rPr lang="es-EC" sz="1600" dirty="0" smtClean="0"/>
            <a:t>” 3 furgonetas y 1 mini bus</a:t>
          </a:r>
          <a:endParaRPr lang="es-EC" sz="1600" dirty="0"/>
        </a:p>
      </dgm:t>
    </dgm:pt>
    <dgm:pt modelId="{718BD80E-24C4-4B4C-A515-8A950DB1B668}" type="parTrans" cxnId="{63FCD615-97D9-42F2-952D-5487EDDB9A1D}">
      <dgm:prSet/>
      <dgm:spPr/>
      <dgm:t>
        <a:bodyPr/>
        <a:lstStyle/>
        <a:p>
          <a:endParaRPr lang="es-EC" sz="1100"/>
        </a:p>
      </dgm:t>
    </dgm:pt>
    <dgm:pt modelId="{B0AC3094-9AE0-47E4-BAF1-AE0E78DC0AC7}" type="sibTrans" cxnId="{63FCD615-97D9-42F2-952D-5487EDDB9A1D}">
      <dgm:prSet/>
      <dgm:spPr/>
      <dgm:t>
        <a:bodyPr/>
        <a:lstStyle/>
        <a:p>
          <a:endParaRPr lang="es-EC" sz="1100"/>
        </a:p>
      </dgm:t>
    </dgm:pt>
    <dgm:pt modelId="{F319B932-E826-4713-90C8-A1CC98EF7481}">
      <dgm:prSet phldrT="[Texto]" custT="1"/>
      <dgm:spPr/>
      <dgm:t>
        <a:bodyPr/>
        <a:lstStyle/>
        <a:p>
          <a:r>
            <a:rPr lang="es-EC" sz="1600" dirty="0" smtClean="0"/>
            <a:t>La demanda obligó a la adquisición de nuevos vehículos</a:t>
          </a:r>
          <a:endParaRPr lang="es-EC" sz="1600" dirty="0"/>
        </a:p>
      </dgm:t>
    </dgm:pt>
    <dgm:pt modelId="{A54FEE85-3DB5-46DF-9B78-335642A76A5C}" type="parTrans" cxnId="{15DCA034-9D18-4FC9-94CF-8D0D2FFB8FBF}">
      <dgm:prSet/>
      <dgm:spPr/>
      <dgm:t>
        <a:bodyPr/>
        <a:lstStyle/>
        <a:p>
          <a:endParaRPr lang="es-EC" sz="1100"/>
        </a:p>
      </dgm:t>
    </dgm:pt>
    <dgm:pt modelId="{F9F6D229-B995-4041-AE73-813FFCFB01AF}" type="sibTrans" cxnId="{15DCA034-9D18-4FC9-94CF-8D0D2FFB8FBF}">
      <dgm:prSet/>
      <dgm:spPr/>
      <dgm:t>
        <a:bodyPr/>
        <a:lstStyle/>
        <a:p>
          <a:endParaRPr lang="es-EC" sz="1100"/>
        </a:p>
      </dgm:t>
    </dgm:pt>
    <dgm:pt modelId="{FA3EEA22-D9A3-4E0E-84D4-42782ED678AB}">
      <dgm:prSet phldrT="[Texto]" custT="1"/>
      <dgm:spPr/>
      <dgm:t>
        <a:bodyPr/>
        <a:lstStyle/>
        <a:p>
          <a:r>
            <a:rPr lang="es-EC" sz="1600" dirty="0" smtClean="0"/>
            <a:t>Aumento de capital dos a cinco millones de sucres</a:t>
          </a:r>
          <a:endParaRPr lang="es-EC" sz="1600" dirty="0"/>
        </a:p>
      </dgm:t>
    </dgm:pt>
    <dgm:pt modelId="{7D67522B-4C11-4713-8F25-F1801E1C2B9C}" type="parTrans" cxnId="{1B2717FD-2B03-4B29-B52F-BF6B5C905039}">
      <dgm:prSet/>
      <dgm:spPr/>
      <dgm:t>
        <a:bodyPr/>
        <a:lstStyle/>
        <a:p>
          <a:endParaRPr lang="es-EC" sz="1100"/>
        </a:p>
      </dgm:t>
    </dgm:pt>
    <dgm:pt modelId="{832ABA85-4F07-48C2-94AC-C3F03CA4C358}" type="sibTrans" cxnId="{1B2717FD-2B03-4B29-B52F-BF6B5C905039}">
      <dgm:prSet/>
      <dgm:spPr/>
      <dgm:t>
        <a:bodyPr/>
        <a:lstStyle/>
        <a:p>
          <a:endParaRPr lang="es-EC" sz="1100"/>
        </a:p>
      </dgm:t>
    </dgm:pt>
    <dgm:pt modelId="{02D6CA1E-8B2C-4F0E-AD78-A3EEE7BEDBD3}">
      <dgm:prSet/>
      <dgm:spPr/>
      <dgm:t>
        <a:bodyPr/>
        <a:lstStyle/>
        <a:p>
          <a:endParaRPr lang="es-EC"/>
        </a:p>
      </dgm:t>
    </dgm:pt>
    <dgm:pt modelId="{977559A1-5EEC-4B53-A6D1-A1DC05E30A9A}" type="parTrans" cxnId="{8BC83B1B-2655-46F9-AE23-5826A1D95520}">
      <dgm:prSet/>
      <dgm:spPr/>
      <dgm:t>
        <a:bodyPr/>
        <a:lstStyle/>
        <a:p>
          <a:endParaRPr lang="es-EC"/>
        </a:p>
      </dgm:t>
    </dgm:pt>
    <dgm:pt modelId="{AFEB2C2B-3359-4383-B451-685D3C26CE0A}" type="sibTrans" cxnId="{8BC83B1B-2655-46F9-AE23-5826A1D95520}">
      <dgm:prSet/>
      <dgm:spPr/>
      <dgm:t>
        <a:bodyPr/>
        <a:lstStyle/>
        <a:p>
          <a:endParaRPr lang="es-EC"/>
        </a:p>
      </dgm:t>
    </dgm:pt>
    <dgm:pt modelId="{7EB5F69D-76D5-4329-8D76-8E7BEA46F264}" type="pres">
      <dgm:prSet presAssocID="{9F3A1356-E291-4EE1-A01D-303DF1D6C1B2}" presName="Name0" presStyleCnt="0">
        <dgm:presLayoutVars>
          <dgm:dir/>
          <dgm:resizeHandles val="exact"/>
        </dgm:presLayoutVars>
      </dgm:prSet>
      <dgm:spPr/>
    </dgm:pt>
    <dgm:pt modelId="{2F8C8272-BB80-42B1-A9AC-D4BA5095FF36}" type="pres">
      <dgm:prSet presAssocID="{9F3A1356-E291-4EE1-A01D-303DF1D6C1B2}" presName="arrow" presStyleLbl="bgShp" presStyleIdx="0" presStyleCnt="1"/>
      <dgm:spPr/>
    </dgm:pt>
    <dgm:pt modelId="{424A7C9E-F155-45D7-ABCE-386900599934}" type="pres">
      <dgm:prSet presAssocID="{9F3A1356-E291-4EE1-A01D-303DF1D6C1B2}" presName="points" presStyleCnt="0"/>
      <dgm:spPr/>
    </dgm:pt>
    <dgm:pt modelId="{3603FE99-C34E-4081-A69D-5FA3ED423EF3}" type="pres">
      <dgm:prSet presAssocID="{FE05B493-E3C4-47A1-B978-28F9C9117169}" presName="compositeA" presStyleCnt="0"/>
      <dgm:spPr/>
    </dgm:pt>
    <dgm:pt modelId="{8D3CD7B0-7A39-4CE5-A89D-3CBFC8736C74}" type="pres">
      <dgm:prSet presAssocID="{FE05B493-E3C4-47A1-B978-28F9C9117169}" presName="textA" presStyleLbl="revTx" presStyleIdx="0" presStyleCnt="4">
        <dgm:presLayoutVars>
          <dgm:bulletEnabled val="1"/>
        </dgm:presLayoutVars>
      </dgm:prSet>
      <dgm:spPr/>
      <dgm:t>
        <a:bodyPr/>
        <a:lstStyle/>
        <a:p>
          <a:endParaRPr lang="es-EC"/>
        </a:p>
      </dgm:t>
    </dgm:pt>
    <dgm:pt modelId="{307E8A09-33A4-40A4-8BCE-EEB98CF99CB4}" type="pres">
      <dgm:prSet presAssocID="{FE05B493-E3C4-47A1-B978-28F9C9117169}" presName="circleA" presStyleLbl="node1" presStyleIdx="0" presStyleCnt="4" custLinFactNeighborX="27193" custLinFactNeighborY="-34503"/>
      <dgm:spPr/>
    </dgm:pt>
    <dgm:pt modelId="{DE979F9F-19E6-4E10-87CA-DA95679FFD97}" type="pres">
      <dgm:prSet presAssocID="{FE05B493-E3C4-47A1-B978-28F9C9117169}" presName="spaceA" presStyleCnt="0"/>
      <dgm:spPr/>
    </dgm:pt>
    <dgm:pt modelId="{CC6D6C83-AB65-4A99-ADA9-74201031EBC8}" type="pres">
      <dgm:prSet presAssocID="{B0AC3094-9AE0-47E4-BAF1-AE0E78DC0AC7}" presName="space" presStyleCnt="0"/>
      <dgm:spPr/>
    </dgm:pt>
    <dgm:pt modelId="{EAF5816E-C4EC-4FD0-A33E-AF55AE7013F1}" type="pres">
      <dgm:prSet presAssocID="{F319B932-E826-4713-90C8-A1CC98EF7481}" presName="compositeB" presStyleCnt="0"/>
      <dgm:spPr/>
    </dgm:pt>
    <dgm:pt modelId="{F01E7502-1FC0-4CEF-8CD7-AB025BDE3970}" type="pres">
      <dgm:prSet presAssocID="{F319B932-E826-4713-90C8-A1CC98EF7481}" presName="textB" presStyleLbl="revTx" presStyleIdx="1" presStyleCnt="4" custScaleX="130099" custScaleY="57752" custLinFactY="-48690" custLinFactNeighborX="-167" custLinFactNeighborY="-100000">
        <dgm:presLayoutVars>
          <dgm:bulletEnabled val="1"/>
        </dgm:presLayoutVars>
      </dgm:prSet>
      <dgm:spPr/>
      <dgm:t>
        <a:bodyPr/>
        <a:lstStyle/>
        <a:p>
          <a:endParaRPr lang="es-EC"/>
        </a:p>
      </dgm:t>
    </dgm:pt>
    <dgm:pt modelId="{0B545317-3EFE-42A6-B870-F4488BDB9EF5}" type="pres">
      <dgm:prSet presAssocID="{F319B932-E826-4713-90C8-A1CC98EF7481}" presName="circleB" presStyleLbl="node1" presStyleIdx="1" presStyleCnt="4" custLinFactNeighborY="-7537"/>
      <dgm:spPr/>
    </dgm:pt>
    <dgm:pt modelId="{AC4DF91C-EA7D-42C5-AC78-363663976AFD}" type="pres">
      <dgm:prSet presAssocID="{F319B932-E826-4713-90C8-A1CC98EF7481}" presName="spaceB" presStyleCnt="0"/>
      <dgm:spPr/>
    </dgm:pt>
    <dgm:pt modelId="{3B9F6B3C-BC79-4B42-A2EB-9A4706018EF5}" type="pres">
      <dgm:prSet presAssocID="{F9F6D229-B995-4041-AE73-813FFCFB01AF}" presName="space" presStyleCnt="0"/>
      <dgm:spPr/>
    </dgm:pt>
    <dgm:pt modelId="{2C2ADF3A-4C46-48D0-A8AC-A604DEBFB959}" type="pres">
      <dgm:prSet presAssocID="{FA3EEA22-D9A3-4E0E-84D4-42782ED678AB}" presName="compositeA" presStyleCnt="0"/>
      <dgm:spPr/>
    </dgm:pt>
    <dgm:pt modelId="{DE1B2276-7E3F-462F-BA84-6149DBE03330}" type="pres">
      <dgm:prSet presAssocID="{FA3EEA22-D9A3-4E0E-84D4-42782ED678AB}" presName="textA" presStyleLbl="revTx" presStyleIdx="2" presStyleCnt="4">
        <dgm:presLayoutVars>
          <dgm:bulletEnabled val="1"/>
        </dgm:presLayoutVars>
      </dgm:prSet>
      <dgm:spPr/>
      <dgm:t>
        <a:bodyPr/>
        <a:lstStyle/>
        <a:p>
          <a:endParaRPr lang="es-EC"/>
        </a:p>
      </dgm:t>
    </dgm:pt>
    <dgm:pt modelId="{2ADD8D90-FAE7-4747-A242-6C72411DA2D5}" type="pres">
      <dgm:prSet presAssocID="{FA3EEA22-D9A3-4E0E-84D4-42782ED678AB}" presName="circleA" presStyleLbl="node1" presStyleIdx="2" presStyleCnt="4" custFlipVert="1" custScaleX="106922" custScaleY="107501" custLinFactNeighborX="-26092" custLinFactNeighborY="-21005"/>
      <dgm:spPr/>
    </dgm:pt>
    <dgm:pt modelId="{3C7A67E3-C123-4028-A61C-E07E5E751E55}" type="pres">
      <dgm:prSet presAssocID="{FA3EEA22-D9A3-4E0E-84D4-42782ED678AB}" presName="spaceA" presStyleCnt="0"/>
      <dgm:spPr/>
    </dgm:pt>
    <dgm:pt modelId="{57594A74-86FD-43FC-BC44-ED59F2EE2DF6}" type="pres">
      <dgm:prSet presAssocID="{832ABA85-4F07-48C2-94AC-C3F03CA4C358}" presName="space" presStyleCnt="0"/>
      <dgm:spPr/>
    </dgm:pt>
    <dgm:pt modelId="{81E565A8-81A2-43D8-A8A3-6198535FEE52}" type="pres">
      <dgm:prSet presAssocID="{02D6CA1E-8B2C-4F0E-AD78-A3EEE7BEDBD3}" presName="compositeB" presStyleCnt="0"/>
      <dgm:spPr/>
    </dgm:pt>
    <dgm:pt modelId="{C9EF5B5D-119D-4B6C-9361-42AC33A98033}" type="pres">
      <dgm:prSet presAssocID="{02D6CA1E-8B2C-4F0E-AD78-A3EEE7BEDBD3}" presName="textB" presStyleLbl="revTx" presStyleIdx="3" presStyleCnt="4">
        <dgm:presLayoutVars>
          <dgm:bulletEnabled val="1"/>
        </dgm:presLayoutVars>
      </dgm:prSet>
      <dgm:spPr/>
      <dgm:t>
        <a:bodyPr/>
        <a:lstStyle/>
        <a:p>
          <a:endParaRPr lang="es-EC"/>
        </a:p>
      </dgm:t>
    </dgm:pt>
    <dgm:pt modelId="{B1F4C9E3-B4DF-4B52-82E8-5DE121745209}" type="pres">
      <dgm:prSet presAssocID="{02D6CA1E-8B2C-4F0E-AD78-A3EEE7BEDBD3}" presName="circleB" presStyleLbl="node1" presStyleIdx="3" presStyleCnt="4" custLinFactNeighborY="34711"/>
      <dgm:spPr/>
    </dgm:pt>
    <dgm:pt modelId="{9A9AF72E-761C-4477-A8E5-830B01019A52}" type="pres">
      <dgm:prSet presAssocID="{02D6CA1E-8B2C-4F0E-AD78-A3EEE7BEDBD3}" presName="spaceB" presStyleCnt="0"/>
      <dgm:spPr/>
    </dgm:pt>
  </dgm:ptLst>
  <dgm:cxnLst>
    <dgm:cxn modelId="{3A964DC1-9096-421A-BACE-C5AC86CA7513}" type="presOf" srcId="{02D6CA1E-8B2C-4F0E-AD78-A3EEE7BEDBD3}" destId="{C9EF5B5D-119D-4B6C-9361-42AC33A98033}" srcOrd="0" destOrd="0" presId="urn:microsoft.com/office/officeart/2005/8/layout/hProcess11"/>
    <dgm:cxn modelId="{1B2717FD-2B03-4B29-B52F-BF6B5C905039}" srcId="{9F3A1356-E291-4EE1-A01D-303DF1D6C1B2}" destId="{FA3EEA22-D9A3-4E0E-84D4-42782ED678AB}" srcOrd="2" destOrd="0" parTransId="{7D67522B-4C11-4713-8F25-F1801E1C2B9C}" sibTransId="{832ABA85-4F07-48C2-94AC-C3F03CA4C358}"/>
    <dgm:cxn modelId="{15DCA034-9D18-4FC9-94CF-8D0D2FFB8FBF}" srcId="{9F3A1356-E291-4EE1-A01D-303DF1D6C1B2}" destId="{F319B932-E826-4713-90C8-A1CC98EF7481}" srcOrd="1" destOrd="0" parTransId="{A54FEE85-3DB5-46DF-9B78-335642A76A5C}" sibTransId="{F9F6D229-B995-4041-AE73-813FFCFB01AF}"/>
    <dgm:cxn modelId="{B57D7C97-DEF1-4C23-ACFB-EDF965CFD4DD}" type="presOf" srcId="{F319B932-E826-4713-90C8-A1CC98EF7481}" destId="{F01E7502-1FC0-4CEF-8CD7-AB025BDE3970}" srcOrd="0" destOrd="0" presId="urn:microsoft.com/office/officeart/2005/8/layout/hProcess11"/>
    <dgm:cxn modelId="{8BC83B1B-2655-46F9-AE23-5826A1D95520}" srcId="{9F3A1356-E291-4EE1-A01D-303DF1D6C1B2}" destId="{02D6CA1E-8B2C-4F0E-AD78-A3EEE7BEDBD3}" srcOrd="3" destOrd="0" parTransId="{977559A1-5EEC-4B53-A6D1-A1DC05E30A9A}" sibTransId="{AFEB2C2B-3359-4383-B451-685D3C26CE0A}"/>
    <dgm:cxn modelId="{EDE4A80B-A488-4282-99D6-701954EB477F}" type="presOf" srcId="{FE05B493-E3C4-47A1-B978-28F9C9117169}" destId="{8D3CD7B0-7A39-4CE5-A89D-3CBFC8736C74}" srcOrd="0" destOrd="0" presId="urn:microsoft.com/office/officeart/2005/8/layout/hProcess11"/>
    <dgm:cxn modelId="{63FCD615-97D9-42F2-952D-5487EDDB9A1D}" srcId="{9F3A1356-E291-4EE1-A01D-303DF1D6C1B2}" destId="{FE05B493-E3C4-47A1-B978-28F9C9117169}" srcOrd="0" destOrd="0" parTransId="{718BD80E-24C4-4B4C-A515-8A950DB1B668}" sibTransId="{B0AC3094-9AE0-47E4-BAF1-AE0E78DC0AC7}"/>
    <dgm:cxn modelId="{1FE1F0E0-D16C-4730-9B19-B33F1AA18DC6}" type="presOf" srcId="{9F3A1356-E291-4EE1-A01D-303DF1D6C1B2}" destId="{7EB5F69D-76D5-4329-8D76-8E7BEA46F264}" srcOrd="0" destOrd="0" presId="urn:microsoft.com/office/officeart/2005/8/layout/hProcess11"/>
    <dgm:cxn modelId="{8D20BB42-9432-4886-8983-F99F5D439290}" type="presOf" srcId="{FA3EEA22-D9A3-4E0E-84D4-42782ED678AB}" destId="{DE1B2276-7E3F-462F-BA84-6149DBE03330}" srcOrd="0" destOrd="0" presId="urn:microsoft.com/office/officeart/2005/8/layout/hProcess11"/>
    <dgm:cxn modelId="{8616C4DE-8FAD-4B41-B057-3A3D43B1A2D2}" type="presParOf" srcId="{7EB5F69D-76D5-4329-8D76-8E7BEA46F264}" destId="{2F8C8272-BB80-42B1-A9AC-D4BA5095FF36}" srcOrd="0" destOrd="0" presId="urn:microsoft.com/office/officeart/2005/8/layout/hProcess11"/>
    <dgm:cxn modelId="{C4C346FE-1EFB-46E1-9467-EB6A29B7E865}" type="presParOf" srcId="{7EB5F69D-76D5-4329-8D76-8E7BEA46F264}" destId="{424A7C9E-F155-45D7-ABCE-386900599934}" srcOrd="1" destOrd="0" presId="urn:microsoft.com/office/officeart/2005/8/layout/hProcess11"/>
    <dgm:cxn modelId="{4D9431C0-87C0-4F87-93DD-C441D9AE651C}" type="presParOf" srcId="{424A7C9E-F155-45D7-ABCE-386900599934}" destId="{3603FE99-C34E-4081-A69D-5FA3ED423EF3}" srcOrd="0" destOrd="0" presId="urn:microsoft.com/office/officeart/2005/8/layout/hProcess11"/>
    <dgm:cxn modelId="{1D977E7E-3365-4C8A-BB8D-E4840FE46495}" type="presParOf" srcId="{3603FE99-C34E-4081-A69D-5FA3ED423EF3}" destId="{8D3CD7B0-7A39-4CE5-A89D-3CBFC8736C74}" srcOrd="0" destOrd="0" presId="urn:microsoft.com/office/officeart/2005/8/layout/hProcess11"/>
    <dgm:cxn modelId="{A5B4A606-10DD-4E7E-91A0-FC86F46BAD04}" type="presParOf" srcId="{3603FE99-C34E-4081-A69D-5FA3ED423EF3}" destId="{307E8A09-33A4-40A4-8BCE-EEB98CF99CB4}" srcOrd="1" destOrd="0" presId="urn:microsoft.com/office/officeart/2005/8/layout/hProcess11"/>
    <dgm:cxn modelId="{8B0CECFC-8AE2-40D3-8D9C-4D3641825787}" type="presParOf" srcId="{3603FE99-C34E-4081-A69D-5FA3ED423EF3}" destId="{DE979F9F-19E6-4E10-87CA-DA95679FFD97}" srcOrd="2" destOrd="0" presId="urn:microsoft.com/office/officeart/2005/8/layout/hProcess11"/>
    <dgm:cxn modelId="{C28C31CA-F714-4EF2-8020-9C8714ABA722}" type="presParOf" srcId="{424A7C9E-F155-45D7-ABCE-386900599934}" destId="{CC6D6C83-AB65-4A99-ADA9-74201031EBC8}" srcOrd="1" destOrd="0" presId="urn:microsoft.com/office/officeart/2005/8/layout/hProcess11"/>
    <dgm:cxn modelId="{BFEFB5F1-0298-4A5E-880C-17DCF2217F5D}" type="presParOf" srcId="{424A7C9E-F155-45D7-ABCE-386900599934}" destId="{EAF5816E-C4EC-4FD0-A33E-AF55AE7013F1}" srcOrd="2" destOrd="0" presId="urn:microsoft.com/office/officeart/2005/8/layout/hProcess11"/>
    <dgm:cxn modelId="{65E580E5-5236-4E4D-9D4A-88B7ADF7F12B}" type="presParOf" srcId="{EAF5816E-C4EC-4FD0-A33E-AF55AE7013F1}" destId="{F01E7502-1FC0-4CEF-8CD7-AB025BDE3970}" srcOrd="0" destOrd="0" presId="urn:microsoft.com/office/officeart/2005/8/layout/hProcess11"/>
    <dgm:cxn modelId="{4110A843-0B6B-4183-A05B-303CA8577A65}" type="presParOf" srcId="{EAF5816E-C4EC-4FD0-A33E-AF55AE7013F1}" destId="{0B545317-3EFE-42A6-B870-F4488BDB9EF5}" srcOrd="1" destOrd="0" presId="urn:microsoft.com/office/officeart/2005/8/layout/hProcess11"/>
    <dgm:cxn modelId="{F25BB0C8-E748-4041-BC0E-D954E4B9BFAD}" type="presParOf" srcId="{EAF5816E-C4EC-4FD0-A33E-AF55AE7013F1}" destId="{AC4DF91C-EA7D-42C5-AC78-363663976AFD}" srcOrd="2" destOrd="0" presId="urn:microsoft.com/office/officeart/2005/8/layout/hProcess11"/>
    <dgm:cxn modelId="{300F0E18-F4FE-4F8C-81C1-AA3E12A445F0}" type="presParOf" srcId="{424A7C9E-F155-45D7-ABCE-386900599934}" destId="{3B9F6B3C-BC79-4B42-A2EB-9A4706018EF5}" srcOrd="3" destOrd="0" presId="urn:microsoft.com/office/officeart/2005/8/layout/hProcess11"/>
    <dgm:cxn modelId="{B5F2FEA7-E467-4642-9819-BFC70851A4AF}" type="presParOf" srcId="{424A7C9E-F155-45D7-ABCE-386900599934}" destId="{2C2ADF3A-4C46-48D0-A8AC-A604DEBFB959}" srcOrd="4" destOrd="0" presId="urn:microsoft.com/office/officeart/2005/8/layout/hProcess11"/>
    <dgm:cxn modelId="{5FA6E08B-83A6-4A43-B460-8D9C88BE0773}" type="presParOf" srcId="{2C2ADF3A-4C46-48D0-A8AC-A604DEBFB959}" destId="{DE1B2276-7E3F-462F-BA84-6149DBE03330}" srcOrd="0" destOrd="0" presId="urn:microsoft.com/office/officeart/2005/8/layout/hProcess11"/>
    <dgm:cxn modelId="{FAFE8D61-834E-4133-88E4-66895298BA74}" type="presParOf" srcId="{2C2ADF3A-4C46-48D0-A8AC-A604DEBFB959}" destId="{2ADD8D90-FAE7-4747-A242-6C72411DA2D5}" srcOrd="1" destOrd="0" presId="urn:microsoft.com/office/officeart/2005/8/layout/hProcess11"/>
    <dgm:cxn modelId="{8A910CCA-40DB-4157-A703-FDAAC55A93E8}" type="presParOf" srcId="{2C2ADF3A-4C46-48D0-A8AC-A604DEBFB959}" destId="{3C7A67E3-C123-4028-A61C-E07E5E751E55}" srcOrd="2" destOrd="0" presId="urn:microsoft.com/office/officeart/2005/8/layout/hProcess11"/>
    <dgm:cxn modelId="{466F2183-DDD6-48C8-AEE3-CA91B5D3D3A6}" type="presParOf" srcId="{424A7C9E-F155-45D7-ABCE-386900599934}" destId="{57594A74-86FD-43FC-BC44-ED59F2EE2DF6}" srcOrd="5" destOrd="0" presId="urn:microsoft.com/office/officeart/2005/8/layout/hProcess11"/>
    <dgm:cxn modelId="{25C1F378-7B85-41F1-8E0B-977DE50DB138}" type="presParOf" srcId="{424A7C9E-F155-45D7-ABCE-386900599934}" destId="{81E565A8-81A2-43D8-A8A3-6198535FEE52}" srcOrd="6" destOrd="0" presId="urn:microsoft.com/office/officeart/2005/8/layout/hProcess11"/>
    <dgm:cxn modelId="{5029B81D-F015-4812-B59F-0741FB9681B3}" type="presParOf" srcId="{81E565A8-81A2-43D8-A8A3-6198535FEE52}" destId="{C9EF5B5D-119D-4B6C-9361-42AC33A98033}" srcOrd="0" destOrd="0" presId="urn:microsoft.com/office/officeart/2005/8/layout/hProcess11"/>
    <dgm:cxn modelId="{B2A4F74A-AF19-4E08-ADF0-F14F327E39AF}" type="presParOf" srcId="{81E565A8-81A2-43D8-A8A3-6198535FEE52}" destId="{B1F4C9E3-B4DF-4B52-82E8-5DE121745209}" srcOrd="1" destOrd="0" presId="urn:microsoft.com/office/officeart/2005/8/layout/hProcess11"/>
    <dgm:cxn modelId="{967F69CF-F2C8-4E1F-B44F-2BB7456B59BA}" type="presParOf" srcId="{81E565A8-81A2-43D8-A8A3-6198535FEE52}" destId="{9A9AF72E-761C-4477-A8E5-830B01019A52}"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86E8DE-5DC1-4EBE-85B5-8C9CF13D7196}" type="doc">
      <dgm:prSet loTypeId="urn:microsoft.com/office/officeart/2009/3/layout/DescendingProcess" loCatId="process" qsTypeId="urn:microsoft.com/office/officeart/2005/8/quickstyle/simple1" qsCatId="simple" csTypeId="urn:microsoft.com/office/officeart/2005/8/colors/accent1_2" csCatId="accent1" phldr="1"/>
      <dgm:spPr/>
    </dgm:pt>
    <dgm:pt modelId="{59EF7CCB-EEEE-4D70-A5A3-8C4DF67B4DED}">
      <dgm:prSet phldrT="[Texto]"/>
      <dgm:spPr/>
      <dgm:t>
        <a:bodyPr/>
        <a:lstStyle/>
        <a:p>
          <a:r>
            <a:rPr lang="es-ES" dirty="0" smtClean="0"/>
            <a:t>instrumento</a:t>
          </a:r>
          <a:endParaRPr lang="es-ES" dirty="0"/>
        </a:p>
      </dgm:t>
    </dgm:pt>
    <dgm:pt modelId="{F1F9F8B0-6587-4C8C-BC95-E030E6846FED}" type="parTrans" cxnId="{B09710AA-214A-4F5A-B96B-C9E581E16807}">
      <dgm:prSet/>
      <dgm:spPr/>
      <dgm:t>
        <a:bodyPr/>
        <a:lstStyle/>
        <a:p>
          <a:endParaRPr lang="es-ES"/>
        </a:p>
      </dgm:t>
    </dgm:pt>
    <dgm:pt modelId="{183CA4E6-7D7F-447C-B336-3EA7A4002385}" type="sibTrans" cxnId="{B09710AA-214A-4F5A-B96B-C9E581E16807}">
      <dgm:prSet/>
      <dgm:spPr/>
      <dgm:t>
        <a:bodyPr/>
        <a:lstStyle/>
        <a:p>
          <a:endParaRPr lang="es-ES"/>
        </a:p>
      </dgm:t>
    </dgm:pt>
    <dgm:pt modelId="{1A42ACA4-8449-4155-95D5-B4C939365E65}">
      <dgm:prSet phldrT="[Texto]"/>
      <dgm:spPr/>
      <dgm:t>
        <a:bodyPr/>
        <a:lstStyle/>
        <a:p>
          <a:r>
            <a:rPr lang="es-ES" dirty="0" smtClean="0"/>
            <a:t>directrices</a:t>
          </a:r>
          <a:endParaRPr lang="es-ES" dirty="0"/>
        </a:p>
      </dgm:t>
    </dgm:pt>
    <dgm:pt modelId="{88FFDC25-2CA8-4700-A514-B87F0AA53382}" type="parTrans" cxnId="{3CD58C3C-6186-44C0-9CCE-2E710B5AF380}">
      <dgm:prSet/>
      <dgm:spPr/>
      <dgm:t>
        <a:bodyPr/>
        <a:lstStyle/>
        <a:p>
          <a:endParaRPr lang="es-ES"/>
        </a:p>
      </dgm:t>
    </dgm:pt>
    <dgm:pt modelId="{DCD777A5-2C63-40E6-BE84-8E156DA7977D}" type="sibTrans" cxnId="{3CD58C3C-6186-44C0-9CCE-2E710B5AF380}">
      <dgm:prSet/>
      <dgm:spPr/>
      <dgm:t>
        <a:bodyPr/>
        <a:lstStyle/>
        <a:p>
          <a:endParaRPr lang="es-ES"/>
        </a:p>
      </dgm:t>
    </dgm:pt>
    <dgm:pt modelId="{0EA1761B-D7DC-4BA1-B13E-3751A9CB215B}">
      <dgm:prSet phldrT="[Texto]"/>
      <dgm:spPr/>
      <dgm:t>
        <a:bodyPr/>
        <a:lstStyle/>
        <a:p>
          <a:r>
            <a:rPr lang="es-ES" dirty="0" smtClean="0"/>
            <a:t>implementación</a:t>
          </a:r>
          <a:endParaRPr lang="es-ES" dirty="0"/>
        </a:p>
      </dgm:t>
    </dgm:pt>
    <dgm:pt modelId="{F78DFF39-A6B2-4DBD-BA21-3A2BC8BAFA15}" type="parTrans" cxnId="{FEDA3D35-5333-41DF-9D6C-0158579A43E4}">
      <dgm:prSet/>
      <dgm:spPr/>
      <dgm:t>
        <a:bodyPr/>
        <a:lstStyle/>
        <a:p>
          <a:endParaRPr lang="es-ES"/>
        </a:p>
      </dgm:t>
    </dgm:pt>
    <dgm:pt modelId="{46BE4884-CEEC-4AA6-971E-0CF4BF42792C}" type="sibTrans" cxnId="{FEDA3D35-5333-41DF-9D6C-0158579A43E4}">
      <dgm:prSet/>
      <dgm:spPr/>
      <dgm:t>
        <a:bodyPr/>
        <a:lstStyle/>
        <a:p>
          <a:endParaRPr lang="es-ES"/>
        </a:p>
      </dgm:t>
    </dgm:pt>
    <dgm:pt modelId="{00FCC797-8406-4595-A82F-C6BBA0657F96}" type="pres">
      <dgm:prSet presAssocID="{EE86E8DE-5DC1-4EBE-85B5-8C9CF13D7196}" presName="Name0" presStyleCnt="0">
        <dgm:presLayoutVars>
          <dgm:chMax val="7"/>
          <dgm:chPref val="5"/>
        </dgm:presLayoutVars>
      </dgm:prSet>
      <dgm:spPr/>
    </dgm:pt>
    <dgm:pt modelId="{C9C6EB20-9B36-415A-8E7C-B77106D51C53}" type="pres">
      <dgm:prSet presAssocID="{EE86E8DE-5DC1-4EBE-85B5-8C9CF13D7196}" presName="arrowNode" presStyleLbl="node1" presStyleIdx="0" presStyleCnt="1"/>
      <dgm:spPr/>
    </dgm:pt>
    <dgm:pt modelId="{04054A83-17F2-479E-913D-AFBB0A04A798}" type="pres">
      <dgm:prSet presAssocID="{59EF7CCB-EEEE-4D70-A5A3-8C4DF67B4DED}" presName="txNode1" presStyleLbl="revTx" presStyleIdx="0" presStyleCnt="3">
        <dgm:presLayoutVars>
          <dgm:bulletEnabled val="1"/>
        </dgm:presLayoutVars>
      </dgm:prSet>
      <dgm:spPr/>
      <dgm:t>
        <a:bodyPr/>
        <a:lstStyle/>
        <a:p>
          <a:endParaRPr lang="es-ES"/>
        </a:p>
      </dgm:t>
    </dgm:pt>
    <dgm:pt modelId="{299D1516-E1EB-4E44-BE10-5F82AC18783E}" type="pres">
      <dgm:prSet presAssocID="{1A42ACA4-8449-4155-95D5-B4C939365E65}" presName="txNode2" presStyleLbl="revTx" presStyleIdx="1" presStyleCnt="3">
        <dgm:presLayoutVars>
          <dgm:bulletEnabled val="1"/>
        </dgm:presLayoutVars>
      </dgm:prSet>
      <dgm:spPr/>
      <dgm:t>
        <a:bodyPr/>
        <a:lstStyle/>
        <a:p>
          <a:endParaRPr lang="es-ES"/>
        </a:p>
      </dgm:t>
    </dgm:pt>
    <dgm:pt modelId="{6CC483B6-E5BD-41E9-807C-5BDE815F21EA}" type="pres">
      <dgm:prSet presAssocID="{DCD777A5-2C63-40E6-BE84-8E156DA7977D}" presName="dotNode2" presStyleCnt="0"/>
      <dgm:spPr/>
    </dgm:pt>
    <dgm:pt modelId="{6F4BB061-37DE-4E18-8582-02DA8CE2D48B}" type="pres">
      <dgm:prSet presAssocID="{DCD777A5-2C63-40E6-BE84-8E156DA7977D}" presName="dotRepeatNode" presStyleLbl="fgShp" presStyleIdx="0" presStyleCnt="1"/>
      <dgm:spPr/>
      <dgm:t>
        <a:bodyPr/>
        <a:lstStyle/>
        <a:p>
          <a:endParaRPr lang="es-ES"/>
        </a:p>
      </dgm:t>
    </dgm:pt>
    <dgm:pt modelId="{00C99821-0CD5-49EC-A3C9-3F4D3D3D3E26}" type="pres">
      <dgm:prSet presAssocID="{0EA1761B-D7DC-4BA1-B13E-3751A9CB215B}" presName="txNode3" presStyleLbl="revTx" presStyleIdx="2" presStyleCnt="3">
        <dgm:presLayoutVars>
          <dgm:bulletEnabled val="1"/>
        </dgm:presLayoutVars>
      </dgm:prSet>
      <dgm:spPr/>
      <dgm:t>
        <a:bodyPr/>
        <a:lstStyle/>
        <a:p>
          <a:endParaRPr lang="es-ES"/>
        </a:p>
      </dgm:t>
    </dgm:pt>
  </dgm:ptLst>
  <dgm:cxnLst>
    <dgm:cxn modelId="{68F914EB-3B83-45EE-84E1-FA76A30AD96E}" type="presOf" srcId="{0EA1761B-D7DC-4BA1-B13E-3751A9CB215B}" destId="{00C99821-0CD5-49EC-A3C9-3F4D3D3D3E26}" srcOrd="0" destOrd="0" presId="urn:microsoft.com/office/officeart/2009/3/layout/DescendingProcess"/>
    <dgm:cxn modelId="{7FA3D605-D89A-41EF-90D2-B353D7ADB520}" type="presOf" srcId="{DCD777A5-2C63-40E6-BE84-8E156DA7977D}" destId="{6F4BB061-37DE-4E18-8582-02DA8CE2D48B}" srcOrd="0" destOrd="0" presId="urn:microsoft.com/office/officeart/2009/3/layout/DescendingProcess"/>
    <dgm:cxn modelId="{FEDA3D35-5333-41DF-9D6C-0158579A43E4}" srcId="{EE86E8DE-5DC1-4EBE-85B5-8C9CF13D7196}" destId="{0EA1761B-D7DC-4BA1-B13E-3751A9CB215B}" srcOrd="2" destOrd="0" parTransId="{F78DFF39-A6B2-4DBD-BA21-3A2BC8BAFA15}" sibTransId="{46BE4884-CEEC-4AA6-971E-0CF4BF42792C}"/>
    <dgm:cxn modelId="{8EA79508-36A1-4DB9-B016-0C96FA21F89A}" type="presOf" srcId="{EE86E8DE-5DC1-4EBE-85B5-8C9CF13D7196}" destId="{00FCC797-8406-4595-A82F-C6BBA0657F96}" srcOrd="0" destOrd="0" presId="urn:microsoft.com/office/officeart/2009/3/layout/DescendingProcess"/>
    <dgm:cxn modelId="{D61EFFE9-DE51-4257-95D3-6CF787EA21F6}" type="presOf" srcId="{59EF7CCB-EEEE-4D70-A5A3-8C4DF67B4DED}" destId="{04054A83-17F2-479E-913D-AFBB0A04A798}" srcOrd="0" destOrd="0" presId="urn:microsoft.com/office/officeart/2009/3/layout/DescendingProcess"/>
    <dgm:cxn modelId="{0AF988A1-E408-45A0-A632-C5109D6CD0FB}" type="presOf" srcId="{1A42ACA4-8449-4155-95D5-B4C939365E65}" destId="{299D1516-E1EB-4E44-BE10-5F82AC18783E}" srcOrd="0" destOrd="0" presId="urn:microsoft.com/office/officeart/2009/3/layout/DescendingProcess"/>
    <dgm:cxn modelId="{B09710AA-214A-4F5A-B96B-C9E581E16807}" srcId="{EE86E8DE-5DC1-4EBE-85B5-8C9CF13D7196}" destId="{59EF7CCB-EEEE-4D70-A5A3-8C4DF67B4DED}" srcOrd="0" destOrd="0" parTransId="{F1F9F8B0-6587-4C8C-BC95-E030E6846FED}" sibTransId="{183CA4E6-7D7F-447C-B336-3EA7A4002385}"/>
    <dgm:cxn modelId="{3CD58C3C-6186-44C0-9CCE-2E710B5AF380}" srcId="{EE86E8DE-5DC1-4EBE-85B5-8C9CF13D7196}" destId="{1A42ACA4-8449-4155-95D5-B4C939365E65}" srcOrd="1" destOrd="0" parTransId="{88FFDC25-2CA8-4700-A514-B87F0AA53382}" sibTransId="{DCD777A5-2C63-40E6-BE84-8E156DA7977D}"/>
    <dgm:cxn modelId="{76576E31-6396-4636-85E7-56D5F4189377}" type="presParOf" srcId="{00FCC797-8406-4595-A82F-C6BBA0657F96}" destId="{C9C6EB20-9B36-415A-8E7C-B77106D51C53}" srcOrd="0" destOrd="0" presId="urn:microsoft.com/office/officeart/2009/3/layout/DescendingProcess"/>
    <dgm:cxn modelId="{A3B315AB-9C60-4EF4-B46D-1F00D311B8E6}" type="presParOf" srcId="{00FCC797-8406-4595-A82F-C6BBA0657F96}" destId="{04054A83-17F2-479E-913D-AFBB0A04A798}" srcOrd="1" destOrd="0" presId="urn:microsoft.com/office/officeart/2009/3/layout/DescendingProcess"/>
    <dgm:cxn modelId="{8AD35CC9-1F01-428A-A405-7777D33780C5}" type="presParOf" srcId="{00FCC797-8406-4595-A82F-C6BBA0657F96}" destId="{299D1516-E1EB-4E44-BE10-5F82AC18783E}" srcOrd="2" destOrd="0" presId="urn:microsoft.com/office/officeart/2009/3/layout/DescendingProcess"/>
    <dgm:cxn modelId="{EC688FAA-77A7-4F7E-BD3C-660A51047912}" type="presParOf" srcId="{00FCC797-8406-4595-A82F-C6BBA0657F96}" destId="{6CC483B6-E5BD-41E9-807C-5BDE815F21EA}" srcOrd="3" destOrd="0" presId="urn:microsoft.com/office/officeart/2009/3/layout/DescendingProcess"/>
    <dgm:cxn modelId="{B70E1EE1-573C-4D98-8BF3-D97AF9EDC6E7}" type="presParOf" srcId="{6CC483B6-E5BD-41E9-807C-5BDE815F21EA}" destId="{6F4BB061-37DE-4E18-8582-02DA8CE2D48B}" srcOrd="0" destOrd="0" presId="urn:microsoft.com/office/officeart/2009/3/layout/DescendingProcess"/>
    <dgm:cxn modelId="{C44D3005-6898-486F-8CA0-468F20E7C711}" type="presParOf" srcId="{00FCC797-8406-4595-A82F-C6BBA0657F96}" destId="{00C99821-0CD5-49EC-A3C9-3F4D3D3D3E26}" srcOrd="4"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3FBFED-5830-42F4-9AAA-EBDC16BB3550}"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s-ES"/>
        </a:p>
      </dgm:t>
    </dgm:pt>
    <dgm:pt modelId="{18EA14A8-A4AE-4D7B-A480-D0C0EE248894}">
      <dgm:prSet phldrT="[Texto]" custT="1"/>
      <dgm:spPr/>
      <dgm:t>
        <a:bodyPr/>
        <a:lstStyle/>
        <a:p>
          <a:r>
            <a:rPr lang="es-ES" sz="1200" dirty="0" smtClean="0">
              <a:latin typeface="Times New Roman" panose="02020603050405020304" pitchFamily="18" charset="0"/>
              <a:cs typeface="Times New Roman" panose="02020603050405020304" pitchFamily="18" charset="0"/>
            </a:rPr>
            <a:t>AMBIENTE INTERNO</a:t>
          </a:r>
          <a:endParaRPr lang="es-ES" sz="1200" dirty="0">
            <a:latin typeface="Times New Roman" panose="02020603050405020304" pitchFamily="18" charset="0"/>
            <a:cs typeface="Times New Roman" panose="02020603050405020304" pitchFamily="18" charset="0"/>
          </a:endParaRPr>
        </a:p>
      </dgm:t>
    </dgm:pt>
    <dgm:pt modelId="{679F4ADB-3EC4-4F21-BBE2-D373646372B7}" type="parTrans" cxnId="{1140DFAC-A451-43CB-806A-8759DF6DA55B}">
      <dgm:prSet/>
      <dgm:spPr/>
      <dgm:t>
        <a:bodyPr/>
        <a:lstStyle/>
        <a:p>
          <a:endParaRPr lang="es-ES" sz="1100"/>
        </a:p>
      </dgm:t>
    </dgm:pt>
    <dgm:pt modelId="{33A9C5C8-459E-4E39-A3A9-0D21504F0F4F}" type="sibTrans" cxnId="{1140DFAC-A451-43CB-806A-8759DF6DA55B}">
      <dgm:prSet/>
      <dgm:spPr/>
      <dgm:t>
        <a:bodyPr/>
        <a:lstStyle/>
        <a:p>
          <a:endParaRPr lang="es-ES" sz="1100"/>
        </a:p>
      </dgm:t>
    </dgm:pt>
    <dgm:pt modelId="{F085F15B-32A7-4307-B2E4-9D56E38CD0DE}">
      <dgm:prSet phldrT="[Texto]" custT="1"/>
      <dgm:spPr/>
      <dgm:t>
        <a:bodyPr/>
        <a:lstStyle/>
        <a:p>
          <a:r>
            <a:rPr lang="es-EC" sz="1200" smtClean="0">
              <a:latin typeface="Times New Roman" panose="02020603050405020304" pitchFamily="18" charset="0"/>
              <a:ea typeface="Calibri" panose="020F0502020204030204" pitchFamily="34" charset="0"/>
              <a:cs typeface="Times New Roman" panose="02020603050405020304" pitchFamily="18" charset="0"/>
            </a:rPr>
            <a:t>No cuenta con un código de conducta ética y moral</a:t>
          </a:r>
          <a:endParaRPr lang="es-ES" sz="1200" dirty="0">
            <a:latin typeface="Times New Roman" panose="02020603050405020304" pitchFamily="18" charset="0"/>
            <a:cs typeface="Times New Roman" panose="02020603050405020304" pitchFamily="18" charset="0"/>
          </a:endParaRPr>
        </a:p>
      </dgm:t>
    </dgm:pt>
    <dgm:pt modelId="{74794A66-CE01-4E8F-8E1A-7F0EA184DA3F}" type="parTrans" cxnId="{5CEEC921-6028-4027-B481-E6F01C2AADD5}">
      <dgm:prSet/>
      <dgm:spPr/>
      <dgm:t>
        <a:bodyPr/>
        <a:lstStyle/>
        <a:p>
          <a:endParaRPr lang="es-ES" sz="1100"/>
        </a:p>
      </dgm:t>
    </dgm:pt>
    <dgm:pt modelId="{3F270C91-AD58-4AB3-9008-6557C1EA4F61}" type="sibTrans" cxnId="{5CEEC921-6028-4027-B481-E6F01C2AADD5}">
      <dgm:prSet/>
      <dgm:spPr/>
      <dgm:t>
        <a:bodyPr/>
        <a:lstStyle/>
        <a:p>
          <a:endParaRPr lang="es-ES" sz="1100"/>
        </a:p>
      </dgm:t>
    </dgm:pt>
    <dgm:pt modelId="{ABBEE3CD-1D4A-4023-BFC8-9F16C22EFE07}">
      <dgm:prSet phldrT="[Texto]" custT="1"/>
      <dgm:spPr/>
      <dgm:t>
        <a:bodyPr/>
        <a:lstStyle/>
        <a:p>
          <a:r>
            <a:rPr lang="es-ES" sz="1200" dirty="0" smtClean="0">
              <a:latin typeface="Times New Roman" panose="02020603050405020304" pitchFamily="18" charset="0"/>
              <a:cs typeface="Times New Roman" panose="02020603050405020304" pitchFamily="18" charset="0"/>
            </a:rPr>
            <a:t>ESTABLECIMIENTO DE OBJETIVOS</a:t>
          </a:r>
          <a:endParaRPr lang="es-ES" sz="1200" dirty="0">
            <a:latin typeface="Times New Roman" panose="02020603050405020304" pitchFamily="18" charset="0"/>
            <a:cs typeface="Times New Roman" panose="02020603050405020304" pitchFamily="18" charset="0"/>
          </a:endParaRPr>
        </a:p>
      </dgm:t>
    </dgm:pt>
    <dgm:pt modelId="{61AF2ECD-DA24-4116-A664-00549CD2A22E}" type="parTrans" cxnId="{63C61E0C-389A-4419-8354-DD115F53722A}">
      <dgm:prSet/>
      <dgm:spPr/>
      <dgm:t>
        <a:bodyPr/>
        <a:lstStyle/>
        <a:p>
          <a:endParaRPr lang="es-ES" sz="1100"/>
        </a:p>
      </dgm:t>
    </dgm:pt>
    <dgm:pt modelId="{CB61E53B-476F-4C73-8A07-150B8E8D5F4A}" type="sibTrans" cxnId="{63C61E0C-389A-4419-8354-DD115F53722A}">
      <dgm:prSet/>
      <dgm:spPr/>
      <dgm:t>
        <a:bodyPr/>
        <a:lstStyle/>
        <a:p>
          <a:endParaRPr lang="es-ES" sz="1100"/>
        </a:p>
      </dgm:t>
    </dgm:pt>
    <dgm:pt modelId="{FAFEA706-AA54-45F6-A742-FB52AA8EE318}">
      <dgm:prSet phldrT="[Texto]" custT="1"/>
      <dgm:spPr/>
      <dgm:t>
        <a:bodyPr/>
        <a:lstStyle/>
        <a:p>
          <a:r>
            <a:rPr lang="es-ES" sz="1200" dirty="0" smtClean="0">
              <a:latin typeface="Times New Roman" panose="02020603050405020304" pitchFamily="18" charset="0"/>
              <a:cs typeface="Times New Roman" panose="02020603050405020304" pitchFamily="18" charset="0"/>
            </a:rPr>
            <a:t>IDENTIFICACIÓN DE EVENTOS</a:t>
          </a:r>
          <a:endParaRPr lang="es-ES" sz="1200" dirty="0">
            <a:latin typeface="Times New Roman" panose="02020603050405020304" pitchFamily="18" charset="0"/>
            <a:cs typeface="Times New Roman" panose="02020603050405020304" pitchFamily="18" charset="0"/>
          </a:endParaRPr>
        </a:p>
      </dgm:t>
    </dgm:pt>
    <dgm:pt modelId="{83F25EE3-2A0B-4FA2-BDB7-C5A32FD19D06}" type="parTrans" cxnId="{A7435418-0631-42B5-9F3F-3E7C31F8D7C5}">
      <dgm:prSet/>
      <dgm:spPr/>
      <dgm:t>
        <a:bodyPr/>
        <a:lstStyle/>
        <a:p>
          <a:endParaRPr lang="es-ES" sz="1100"/>
        </a:p>
      </dgm:t>
    </dgm:pt>
    <dgm:pt modelId="{2161485B-48E4-4104-89D8-45912D9DCF98}" type="sibTrans" cxnId="{A7435418-0631-42B5-9F3F-3E7C31F8D7C5}">
      <dgm:prSet/>
      <dgm:spPr/>
      <dgm:t>
        <a:bodyPr/>
        <a:lstStyle/>
        <a:p>
          <a:endParaRPr lang="es-ES" sz="1100"/>
        </a:p>
      </dgm:t>
    </dgm:pt>
    <dgm:pt modelId="{B7DEAF0A-4CA4-422D-8F8D-9639614E6D45}">
      <dgm:prSet phldrT="[Texto]" custT="1"/>
      <dgm:spPr/>
      <dgm:t>
        <a:bodyPr/>
        <a:lstStyle/>
        <a:p>
          <a:r>
            <a:rPr lang="es-EC" sz="1200" dirty="0" smtClean="0">
              <a:latin typeface="Times New Roman" panose="02020603050405020304" pitchFamily="18" charset="0"/>
              <a:cs typeface="Times New Roman" panose="02020603050405020304" pitchFamily="18" charset="0"/>
            </a:rPr>
            <a:t>No existe un nivel de comunicación eficiente que permita identificar los </a:t>
          </a:r>
          <a:r>
            <a:rPr lang="es-EC" sz="1200" dirty="0" smtClean="0">
              <a:latin typeface="Times New Roman" panose="02020603050405020304" pitchFamily="18" charset="0"/>
              <a:cs typeface="Times New Roman" panose="02020603050405020304" pitchFamily="18" charset="0"/>
            </a:rPr>
            <a:t>eventos</a:t>
          </a:r>
          <a:endParaRPr lang="es-ES" sz="1200" dirty="0">
            <a:latin typeface="Times New Roman" panose="02020603050405020304" pitchFamily="18" charset="0"/>
            <a:cs typeface="Times New Roman" panose="02020603050405020304" pitchFamily="18" charset="0"/>
          </a:endParaRPr>
        </a:p>
      </dgm:t>
    </dgm:pt>
    <dgm:pt modelId="{A08D49F9-511A-4F67-870A-4E59E89BA85F}" type="parTrans" cxnId="{2E31C5CA-5DFF-43CB-BA3F-77CA22C96A89}">
      <dgm:prSet/>
      <dgm:spPr/>
      <dgm:t>
        <a:bodyPr/>
        <a:lstStyle/>
        <a:p>
          <a:endParaRPr lang="es-ES" sz="1100"/>
        </a:p>
      </dgm:t>
    </dgm:pt>
    <dgm:pt modelId="{CF5F82E7-294E-461C-81B8-D9D75995A2F7}" type="sibTrans" cxnId="{2E31C5CA-5DFF-43CB-BA3F-77CA22C96A89}">
      <dgm:prSet/>
      <dgm:spPr/>
      <dgm:t>
        <a:bodyPr/>
        <a:lstStyle/>
        <a:p>
          <a:endParaRPr lang="es-ES" sz="1100"/>
        </a:p>
      </dgm:t>
    </dgm:pt>
    <dgm:pt modelId="{D677F61B-1EEB-418F-B8FC-55C93E4422F4}">
      <dgm:prSet custT="1"/>
      <dgm:spPr/>
      <dgm:t>
        <a:bodyPr/>
        <a:lstStyle/>
        <a:p>
          <a:r>
            <a:rPr lang="es-EC" sz="1200" dirty="0" smtClean="0">
              <a:latin typeface="Times New Roman" panose="02020603050405020304" pitchFamily="18" charset="0"/>
              <a:ea typeface="Calibri" panose="020F0502020204030204" pitchFamily="34" charset="0"/>
              <a:cs typeface="Times New Roman" panose="02020603050405020304" pitchFamily="18" charset="0"/>
            </a:rPr>
            <a:t>Carece de una estructura organizativa y un manual </a:t>
          </a:r>
          <a:r>
            <a:rPr lang="es-EC" sz="1200" dirty="0" smtClean="0">
              <a:latin typeface="Times New Roman" panose="02020603050405020304" pitchFamily="18" charset="0"/>
              <a:ea typeface="Calibri" panose="020F0502020204030204" pitchFamily="34" charset="0"/>
              <a:cs typeface="Times New Roman" panose="02020603050405020304" pitchFamily="18" charset="0"/>
            </a:rPr>
            <a:t>de funciones</a:t>
          </a:r>
          <a:endParaRPr lang="es-ES" sz="1200" dirty="0">
            <a:latin typeface="Times New Roman" panose="02020603050405020304" pitchFamily="18" charset="0"/>
            <a:cs typeface="Times New Roman" panose="02020603050405020304" pitchFamily="18" charset="0"/>
          </a:endParaRPr>
        </a:p>
      </dgm:t>
    </dgm:pt>
    <dgm:pt modelId="{D16EAED0-70F7-4669-94C8-4BB82DBDD722}" type="parTrans" cxnId="{941AE046-25F3-4304-87C4-90578DEA7F83}">
      <dgm:prSet/>
      <dgm:spPr/>
      <dgm:t>
        <a:bodyPr/>
        <a:lstStyle/>
        <a:p>
          <a:endParaRPr lang="es-ES" sz="1100"/>
        </a:p>
      </dgm:t>
    </dgm:pt>
    <dgm:pt modelId="{688A50F9-F1D6-4BDA-92DC-242CF7466D43}" type="sibTrans" cxnId="{941AE046-25F3-4304-87C4-90578DEA7F83}">
      <dgm:prSet/>
      <dgm:spPr/>
      <dgm:t>
        <a:bodyPr/>
        <a:lstStyle/>
        <a:p>
          <a:endParaRPr lang="es-ES" sz="1100"/>
        </a:p>
      </dgm:t>
    </dgm:pt>
    <dgm:pt modelId="{8EC8D737-563B-4966-B451-211AE83771EA}">
      <dgm:prSet custT="1"/>
      <dgm:spPr/>
      <dgm:t>
        <a:bodyPr/>
        <a:lstStyle/>
        <a:p>
          <a:r>
            <a:rPr lang="es-EC" sz="1200" dirty="0" smtClean="0">
              <a:latin typeface="Times New Roman" panose="02020603050405020304" pitchFamily="18" charset="0"/>
              <a:cs typeface="Times New Roman" panose="02020603050405020304" pitchFamily="18" charset="0"/>
            </a:rPr>
            <a:t>Las políticas, normas procedimientos contable- financiero no son actualizados con </a:t>
          </a:r>
          <a:r>
            <a:rPr lang="es-EC" sz="1200" dirty="0" smtClean="0">
              <a:latin typeface="Times New Roman" panose="02020603050405020304" pitchFamily="18" charset="0"/>
              <a:cs typeface="Times New Roman" panose="02020603050405020304" pitchFamily="18" charset="0"/>
            </a:rPr>
            <a:t>frecuencia</a:t>
          </a:r>
          <a:endParaRPr lang="es-ES" sz="1200" dirty="0">
            <a:latin typeface="Times New Roman" panose="02020603050405020304" pitchFamily="18" charset="0"/>
            <a:cs typeface="Times New Roman" panose="02020603050405020304" pitchFamily="18" charset="0"/>
          </a:endParaRPr>
        </a:p>
      </dgm:t>
    </dgm:pt>
    <dgm:pt modelId="{7E8237D3-762C-4210-BB9D-FCCB49052223}" type="parTrans" cxnId="{87FB163B-3202-4C0D-8840-3712C3D3EEDA}">
      <dgm:prSet/>
      <dgm:spPr/>
      <dgm:t>
        <a:bodyPr/>
        <a:lstStyle/>
        <a:p>
          <a:endParaRPr lang="es-ES" sz="1100"/>
        </a:p>
      </dgm:t>
    </dgm:pt>
    <dgm:pt modelId="{1C80FEB7-7086-478C-9F5D-2B57CCE610BE}" type="sibTrans" cxnId="{87FB163B-3202-4C0D-8840-3712C3D3EEDA}">
      <dgm:prSet/>
      <dgm:spPr/>
      <dgm:t>
        <a:bodyPr/>
        <a:lstStyle/>
        <a:p>
          <a:endParaRPr lang="es-ES" sz="1100"/>
        </a:p>
      </dgm:t>
    </dgm:pt>
    <dgm:pt modelId="{DABCB124-D35D-42EF-8997-80918ECA0158}">
      <dgm:prSet custT="1"/>
      <dgm:spPr/>
      <dgm:t>
        <a:bodyPr/>
        <a:lstStyle/>
        <a:p>
          <a:r>
            <a:rPr lang="es-ES" sz="1200" dirty="0" smtClean="0">
              <a:latin typeface="Times New Roman" panose="02020603050405020304" pitchFamily="18" charset="0"/>
              <a:cs typeface="Times New Roman" panose="02020603050405020304" pitchFamily="18" charset="0"/>
            </a:rPr>
            <a:t>EVALUACIÓN DE RIESGOS</a:t>
          </a:r>
          <a:endParaRPr lang="es-ES" sz="1200" dirty="0">
            <a:latin typeface="Times New Roman" panose="02020603050405020304" pitchFamily="18" charset="0"/>
            <a:cs typeface="Times New Roman" panose="02020603050405020304" pitchFamily="18" charset="0"/>
          </a:endParaRPr>
        </a:p>
      </dgm:t>
    </dgm:pt>
    <dgm:pt modelId="{31D31999-4563-4A1C-9AE4-3C9329147166}" type="parTrans" cxnId="{B229739C-4277-4DC5-AF87-89A2B7D2108E}">
      <dgm:prSet/>
      <dgm:spPr/>
      <dgm:t>
        <a:bodyPr/>
        <a:lstStyle/>
        <a:p>
          <a:endParaRPr lang="es-ES" sz="1100"/>
        </a:p>
      </dgm:t>
    </dgm:pt>
    <dgm:pt modelId="{07F6EF75-ADA4-472B-9AFB-9F863C7DECCD}" type="sibTrans" cxnId="{B229739C-4277-4DC5-AF87-89A2B7D2108E}">
      <dgm:prSet/>
      <dgm:spPr/>
      <dgm:t>
        <a:bodyPr/>
        <a:lstStyle/>
        <a:p>
          <a:endParaRPr lang="es-ES" sz="1100"/>
        </a:p>
      </dgm:t>
    </dgm:pt>
    <dgm:pt modelId="{15EF1C15-E18C-4403-AA75-2EA5E82D2F62}">
      <dgm:prSet custT="1"/>
      <dgm:spPr/>
      <dgm:t>
        <a:bodyPr/>
        <a:lstStyle/>
        <a:p>
          <a:r>
            <a:rPr lang="es-EC" sz="1200" dirty="0" smtClean="0">
              <a:latin typeface="Times New Roman" panose="02020603050405020304" pitchFamily="18" charset="0"/>
              <a:cs typeface="Times New Roman" panose="02020603050405020304" pitchFamily="18" charset="0"/>
            </a:rPr>
            <a:t>No cuenta con información oportuna y confiable al no existir copias de respaldo de los gastos incurridos.</a:t>
          </a:r>
          <a:endParaRPr lang="es-ES" sz="1200" dirty="0">
            <a:latin typeface="Times New Roman" panose="02020603050405020304" pitchFamily="18" charset="0"/>
            <a:cs typeface="Times New Roman" panose="02020603050405020304" pitchFamily="18" charset="0"/>
          </a:endParaRPr>
        </a:p>
      </dgm:t>
    </dgm:pt>
    <dgm:pt modelId="{D0912A39-1826-4D69-8820-B9AABBEB4CBA}" type="parTrans" cxnId="{D59739C1-3C1B-48F4-83BC-F500C3723912}">
      <dgm:prSet/>
      <dgm:spPr/>
      <dgm:t>
        <a:bodyPr/>
        <a:lstStyle/>
        <a:p>
          <a:endParaRPr lang="es-ES" sz="1100"/>
        </a:p>
      </dgm:t>
    </dgm:pt>
    <dgm:pt modelId="{A1037F61-257F-47B4-ABAF-A9BC815C3DDC}" type="sibTrans" cxnId="{D59739C1-3C1B-48F4-83BC-F500C3723912}">
      <dgm:prSet/>
      <dgm:spPr/>
      <dgm:t>
        <a:bodyPr/>
        <a:lstStyle/>
        <a:p>
          <a:endParaRPr lang="es-ES" sz="1100"/>
        </a:p>
      </dgm:t>
    </dgm:pt>
    <dgm:pt modelId="{124148F1-1DC2-4157-90C6-37298CC8F471}">
      <dgm:prSet phldrT="[Texto]" custT="1"/>
      <dgm:spPr/>
      <dgm:t>
        <a:bodyPr/>
        <a:lstStyle/>
        <a:p>
          <a:r>
            <a:rPr lang="es-EC" sz="1200" dirty="0" smtClean="0">
              <a:latin typeface="Times New Roman" panose="02020603050405020304" pitchFamily="18" charset="0"/>
              <a:cs typeface="Times New Roman" panose="02020603050405020304" pitchFamily="18" charset="0"/>
            </a:rPr>
            <a:t>No existe un sistema contable sólido</a:t>
          </a:r>
          <a:endParaRPr lang="es-ES" sz="1200" dirty="0">
            <a:latin typeface="Times New Roman" panose="02020603050405020304" pitchFamily="18" charset="0"/>
            <a:cs typeface="Times New Roman" panose="02020603050405020304" pitchFamily="18" charset="0"/>
          </a:endParaRPr>
        </a:p>
      </dgm:t>
    </dgm:pt>
    <dgm:pt modelId="{FD396A87-E78D-4F58-90AF-848FE0D48F62}" type="parTrans" cxnId="{1FE7D178-C54B-4183-9CD2-4DACDCFCF593}">
      <dgm:prSet/>
      <dgm:spPr/>
      <dgm:t>
        <a:bodyPr/>
        <a:lstStyle/>
        <a:p>
          <a:endParaRPr lang="es-ES"/>
        </a:p>
      </dgm:t>
    </dgm:pt>
    <dgm:pt modelId="{74D35CF3-42E3-41BE-A155-F1F9CA03176D}" type="sibTrans" cxnId="{1FE7D178-C54B-4183-9CD2-4DACDCFCF593}">
      <dgm:prSet/>
      <dgm:spPr/>
      <dgm:t>
        <a:bodyPr/>
        <a:lstStyle/>
        <a:p>
          <a:endParaRPr lang="es-ES"/>
        </a:p>
      </dgm:t>
    </dgm:pt>
    <dgm:pt modelId="{AAE55D80-E8F9-4886-8AFA-F1C84B4046D5}">
      <dgm:prSet phldrT="[Texto]" custT="1"/>
      <dgm:spPr/>
      <dgm:t>
        <a:bodyPr/>
        <a:lstStyle/>
        <a:p>
          <a:r>
            <a:rPr lang="es-EC" sz="1200" b="1" smtClean="0">
              <a:latin typeface="Times New Roman" panose="02020603050405020304" pitchFamily="18" charset="0"/>
              <a:cs typeface="Times New Roman" panose="02020603050405020304" pitchFamily="18" charset="0"/>
            </a:rPr>
            <a:t>REPUESTA A LOS RIESGOS</a:t>
          </a:r>
          <a:endParaRPr lang="es-ES" sz="1200" smtClean="0">
            <a:latin typeface="Times New Roman" panose="02020603050405020304" pitchFamily="18" charset="0"/>
            <a:cs typeface="Times New Roman" panose="02020603050405020304" pitchFamily="18" charset="0"/>
          </a:endParaRPr>
        </a:p>
        <a:p>
          <a:r>
            <a:rPr lang="es-EC" sz="1200" smtClean="0">
              <a:latin typeface="Times New Roman" panose="02020603050405020304" pitchFamily="18" charset="0"/>
              <a:cs typeface="Times New Roman" panose="02020603050405020304" pitchFamily="18" charset="0"/>
            </a:rPr>
            <a:t>No cuentan con una metodología para analizar y tomar decisiones sobre respuestas a los riesgos, por lo tanto no minimizan los mismos.</a:t>
          </a:r>
          <a:endParaRPr lang="es-ES" sz="1200" dirty="0">
            <a:latin typeface="Times New Roman" panose="02020603050405020304" pitchFamily="18" charset="0"/>
            <a:cs typeface="Times New Roman" panose="02020603050405020304" pitchFamily="18" charset="0"/>
          </a:endParaRPr>
        </a:p>
      </dgm:t>
    </dgm:pt>
    <dgm:pt modelId="{0D6925C4-EB50-4B4A-AEC7-86A7F85EB9F0}" type="parTrans" cxnId="{C452EB5A-2A8B-4BF1-9EA3-3FC592F566BE}">
      <dgm:prSet/>
      <dgm:spPr/>
      <dgm:t>
        <a:bodyPr/>
        <a:lstStyle/>
        <a:p>
          <a:endParaRPr lang="es-ES"/>
        </a:p>
      </dgm:t>
    </dgm:pt>
    <dgm:pt modelId="{119BA106-4422-4330-8295-E6B3ABC6A35C}" type="sibTrans" cxnId="{C452EB5A-2A8B-4BF1-9EA3-3FC592F566BE}">
      <dgm:prSet/>
      <dgm:spPr/>
      <dgm:t>
        <a:bodyPr/>
        <a:lstStyle/>
        <a:p>
          <a:endParaRPr lang="es-ES"/>
        </a:p>
      </dgm:t>
    </dgm:pt>
    <dgm:pt modelId="{6CE0BA76-F4D3-4482-B5EB-A0401C45410A}">
      <dgm:prSet phldrT="[Texto]" custT="1"/>
      <dgm:spPr/>
      <dgm:t>
        <a:bodyPr/>
        <a:lstStyle/>
        <a:p>
          <a:r>
            <a:rPr lang="es-EC" sz="1200" b="1" dirty="0" smtClean="0">
              <a:latin typeface="Times New Roman" panose="02020603050405020304" pitchFamily="18" charset="0"/>
              <a:cs typeface="Times New Roman" panose="02020603050405020304" pitchFamily="18" charset="0"/>
            </a:rPr>
            <a:t>ACTIVIDADES DE CONTROL</a:t>
          </a:r>
          <a:endParaRPr lang="es-ES" sz="1200" dirty="0">
            <a:latin typeface="Times New Roman" panose="02020603050405020304" pitchFamily="18" charset="0"/>
            <a:cs typeface="Times New Roman" panose="02020603050405020304" pitchFamily="18" charset="0"/>
          </a:endParaRPr>
        </a:p>
      </dgm:t>
    </dgm:pt>
    <dgm:pt modelId="{C264DAC8-9FFB-484D-A1E2-0DD9A9BDF9B8}" type="parTrans" cxnId="{5F2C0895-9CA8-46AE-85BA-5B4130300881}">
      <dgm:prSet/>
      <dgm:spPr/>
      <dgm:t>
        <a:bodyPr/>
        <a:lstStyle/>
        <a:p>
          <a:endParaRPr lang="es-ES"/>
        </a:p>
      </dgm:t>
    </dgm:pt>
    <dgm:pt modelId="{574D884D-58F0-4CB0-B4BF-638C464DF1CA}" type="sibTrans" cxnId="{5F2C0895-9CA8-46AE-85BA-5B4130300881}">
      <dgm:prSet/>
      <dgm:spPr/>
      <dgm:t>
        <a:bodyPr/>
        <a:lstStyle/>
        <a:p>
          <a:endParaRPr lang="es-ES"/>
        </a:p>
      </dgm:t>
    </dgm:pt>
    <dgm:pt modelId="{F5E0788E-1CC2-41FE-BC30-2776271396C6}">
      <dgm:prSet phldrT="[Texto]" custT="1"/>
      <dgm:spPr/>
      <dgm:t>
        <a:bodyPr/>
        <a:lstStyle/>
        <a:p>
          <a:r>
            <a:rPr lang="es-EC" sz="1200" dirty="0" smtClean="0">
              <a:latin typeface="Times New Roman" panose="02020603050405020304" pitchFamily="18" charset="0"/>
              <a:cs typeface="Times New Roman" panose="02020603050405020304" pitchFamily="18" charset="0"/>
            </a:rPr>
            <a:t>A la ausencia de una matriz de riesgos, y a la inexistencia de un diseño para aplicación de </a:t>
          </a:r>
          <a:r>
            <a:rPr lang="es-EC" sz="1200" dirty="0" smtClean="0">
              <a:latin typeface="Times New Roman" panose="02020603050405020304" pitchFamily="18" charset="0"/>
              <a:cs typeface="Times New Roman" panose="02020603050405020304" pitchFamily="18" charset="0"/>
            </a:rPr>
            <a:t>controles</a:t>
          </a:r>
          <a:endParaRPr lang="es-ES" sz="1200" dirty="0">
            <a:latin typeface="Times New Roman" panose="02020603050405020304" pitchFamily="18" charset="0"/>
            <a:cs typeface="Times New Roman" panose="02020603050405020304" pitchFamily="18" charset="0"/>
          </a:endParaRPr>
        </a:p>
      </dgm:t>
    </dgm:pt>
    <dgm:pt modelId="{F198A383-8105-40F6-ADA7-EFCACA61E518}" type="parTrans" cxnId="{52C7753E-C6FE-4E33-9067-DAF4C1BC45AF}">
      <dgm:prSet/>
      <dgm:spPr/>
      <dgm:t>
        <a:bodyPr/>
        <a:lstStyle/>
        <a:p>
          <a:endParaRPr lang="es-ES"/>
        </a:p>
      </dgm:t>
    </dgm:pt>
    <dgm:pt modelId="{660055DF-1E38-4D48-B8F8-AE7D4C4C5ADA}" type="sibTrans" cxnId="{52C7753E-C6FE-4E33-9067-DAF4C1BC45AF}">
      <dgm:prSet/>
      <dgm:spPr/>
      <dgm:t>
        <a:bodyPr/>
        <a:lstStyle/>
        <a:p>
          <a:endParaRPr lang="es-ES"/>
        </a:p>
      </dgm:t>
    </dgm:pt>
    <dgm:pt modelId="{42C2327A-82D6-481D-9AFF-CC6173C6ACAD}">
      <dgm:prSet phldrT="[Texto]" custT="1"/>
      <dgm:spPr/>
      <dgm:t>
        <a:bodyPr/>
        <a:lstStyle/>
        <a:p>
          <a:r>
            <a:rPr lang="es-ES" sz="1200" dirty="0" smtClean="0">
              <a:latin typeface="Times New Roman" panose="02020603050405020304" pitchFamily="18" charset="0"/>
              <a:cs typeface="Times New Roman" panose="02020603050405020304" pitchFamily="18" charset="0"/>
            </a:rPr>
            <a:t>INFORMACIÓN Y COMUNICACIÓN</a:t>
          </a:r>
          <a:endParaRPr lang="es-ES" sz="1200" dirty="0">
            <a:latin typeface="Times New Roman" panose="02020603050405020304" pitchFamily="18" charset="0"/>
            <a:cs typeface="Times New Roman" panose="02020603050405020304" pitchFamily="18" charset="0"/>
          </a:endParaRPr>
        </a:p>
      </dgm:t>
    </dgm:pt>
    <dgm:pt modelId="{9B029794-5639-4DAD-B485-0CD247292A9B}" type="parTrans" cxnId="{AC790104-E667-4B99-9251-E15E892F4E47}">
      <dgm:prSet/>
      <dgm:spPr/>
      <dgm:t>
        <a:bodyPr/>
        <a:lstStyle/>
        <a:p>
          <a:endParaRPr lang="es-ES"/>
        </a:p>
      </dgm:t>
    </dgm:pt>
    <dgm:pt modelId="{4782C1FF-A181-450F-BBD2-20B321F3BF30}" type="sibTrans" cxnId="{AC790104-E667-4B99-9251-E15E892F4E47}">
      <dgm:prSet/>
      <dgm:spPr/>
      <dgm:t>
        <a:bodyPr/>
        <a:lstStyle/>
        <a:p>
          <a:endParaRPr lang="es-ES"/>
        </a:p>
      </dgm:t>
    </dgm:pt>
    <dgm:pt modelId="{91DDE502-4F73-4408-AB27-7286A909CA8A}">
      <dgm:prSet phldrT="[Texto]" custT="1"/>
      <dgm:spPr/>
      <dgm:t>
        <a:bodyPr/>
        <a:lstStyle/>
        <a:p>
          <a:r>
            <a:rPr lang="es-EC" sz="1200" dirty="0" smtClean="0">
              <a:latin typeface="Times New Roman" panose="02020603050405020304" pitchFamily="18" charset="0"/>
              <a:cs typeface="Times New Roman" panose="02020603050405020304" pitchFamily="18" charset="0"/>
            </a:rPr>
            <a:t>Ausencia de canales de comunicación que permitan la </a:t>
          </a:r>
          <a:r>
            <a:rPr lang="es-EC" sz="1200" dirty="0" smtClean="0">
              <a:latin typeface="Times New Roman" panose="02020603050405020304" pitchFamily="18" charset="0"/>
              <a:cs typeface="Times New Roman" panose="02020603050405020304" pitchFamily="18" charset="0"/>
            </a:rPr>
            <a:t>supervisión.</a:t>
          </a:r>
          <a:endParaRPr lang="es-ES" sz="1200" dirty="0">
            <a:latin typeface="Times New Roman" panose="02020603050405020304" pitchFamily="18" charset="0"/>
            <a:cs typeface="Times New Roman" panose="02020603050405020304" pitchFamily="18" charset="0"/>
          </a:endParaRPr>
        </a:p>
      </dgm:t>
    </dgm:pt>
    <dgm:pt modelId="{2D094D01-B8EF-435B-B1F5-61F436C2AE4F}" type="parTrans" cxnId="{D537573B-9465-49E6-A2FF-DA594C6A45ED}">
      <dgm:prSet/>
      <dgm:spPr/>
      <dgm:t>
        <a:bodyPr/>
        <a:lstStyle/>
        <a:p>
          <a:endParaRPr lang="es-ES"/>
        </a:p>
      </dgm:t>
    </dgm:pt>
    <dgm:pt modelId="{E587D944-602F-431F-9ACB-BC9F60980AF6}" type="sibTrans" cxnId="{D537573B-9465-49E6-A2FF-DA594C6A45ED}">
      <dgm:prSet/>
      <dgm:spPr/>
      <dgm:t>
        <a:bodyPr/>
        <a:lstStyle/>
        <a:p>
          <a:endParaRPr lang="es-ES"/>
        </a:p>
      </dgm:t>
    </dgm:pt>
    <dgm:pt modelId="{F66C43F6-FCCE-4525-ABEC-1E38FD61A694}">
      <dgm:prSet phldrT="[Texto]" custT="1"/>
      <dgm:spPr/>
      <dgm:t>
        <a:bodyPr/>
        <a:lstStyle/>
        <a:p>
          <a:r>
            <a:rPr lang="es-ES" sz="1200" dirty="0" smtClean="0">
              <a:latin typeface="Times New Roman" panose="02020603050405020304" pitchFamily="18" charset="0"/>
              <a:cs typeface="Times New Roman" panose="02020603050405020304" pitchFamily="18" charset="0"/>
            </a:rPr>
            <a:t>MONITOREO</a:t>
          </a:r>
          <a:endParaRPr lang="es-ES" sz="1200" dirty="0">
            <a:latin typeface="Times New Roman" panose="02020603050405020304" pitchFamily="18" charset="0"/>
            <a:cs typeface="Times New Roman" panose="02020603050405020304" pitchFamily="18" charset="0"/>
          </a:endParaRPr>
        </a:p>
      </dgm:t>
    </dgm:pt>
    <dgm:pt modelId="{691374CD-E37A-47C6-ABE8-6FA14EB33E52}" type="parTrans" cxnId="{7A6C38E7-FD11-4E77-9314-883E77433963}">
      <dgm:prSet/>
      <dgm:spPr/>
      <dgm:t>
        <a:bodyPr/>
        <a:lstStyle/>
        <a:p>
          <a:endParaRPr lang="es-ES"/>
        </a:p>
      </dgm:t>
    </dgm:pt>
    <dgm:pt modelId="{568C9AF9-88DC-4B3D-B24E-90DFB71B71C8}" type="sibTrans" cxnId="{7A6C38E7-FD11-4E77-9314-883E77433963}">
      <dgm:prSet/>
      <dgm:spPr/>
      <dgm:t>
        <a:bodyPr/>
        <a:lstStyle/>
        <a:p>
          <a:endParaRPr lang="es-ES"/>
        </a:p>
      </dgm:t>
    </dgm:pt>
    <dgm:pt modelId="{59DD8DE7-ACCD-43BB-9BD3-8E9B72BBCCAA}">
      <dgm:prSet phldrT="[Texto]" custT="1"/>
      <dgm:spPr/>
      <dgm:t>
        <a:bodyPr/>
        <a:lstStyle/>
        <a:p>
          <a:r>
            <a:rPr lang="es-EC" sz="1200" dirty="0" smtClean="0">
              <a:latin typeface="Times New Roman" panose="02020603050405020304" pitchFamily="18" charset="0"/>
              <a:cs typeface="Times New Roman" panose="02020603050405020304" pitchFamily="18" charset="0"/>
            </a:rPr>
            <a:t>No cuenta con un departamento de </a:t>
          </a:r>
          <a:r>
            <a:rPr lang="es-EC" sz="1200" dirty="0" smtClean="0">
              <a:latin typeface="Times New Roman" panose="02020603050405020304" pitchFamily="18" charset="0"/>
              <a:cs typeface="Times New Roman" panose="02020603050405020304" pitchFamily="18" charset="0"/>
            </a:rPr>
            <a:t>auditoria</a:t>
          </a:r>
          <a:endParaRPr lang="es-ES" sz="1200" dirty="0">
            <a:latin typeface="Times New Roman" panose="02020603050405020304" pitchFamily="18" charset="0"/>
            <a:cs typeface="Times New Roman" panose="02020603050405020304" pitchFamily="18" charset="0"/>
          </a:endParaRPr>
        </a:p>
      </dgm:t>
    </dgm:pt>
    <dgm:pt modelId="{D7891910-4A5B-4258-946A-B168907D7A62}" type="parTrans" cxnId="{EC5C4D33-6E20-4DA4-95DB-D2A9047E4677}">
      <dgm:prSet/>
      <dgm:spPr/>
      <dgm:t>
        <a:bodyPr/>
        <a:lstStyle/>
        <a:p>
          <a:endParaRPr lang="es-ES"/>
        </a:p>
      </dgm:t>
    </dgm:pt>
    <dgm:pt modelId="{39FC6036-39A1-4E58-BE9E-CDAE158CFB8D}" type="sibTrans" cxnId="{EC5C4D33-6E20-4DA4-95DB-D2A9047E4677}">
      <dgm:prSet/>
      <dgm:spPr/>
      <dgm:t>
        <a:bodyPr/>
        <a:lstStyle/>
        <a:p>
          <a:endParaRPr lang="es-ES"/>
        </a:p>
      </dgm:t>
    </dgm:pt>
    <dgm:pt modelId="{71F93331-98A7-42AC-9A1F-6D415EC7248D}" type="pres">
      <dgm:prSet presAssocID="{AC3FBFED-5830-42F4-9AAA-EBDC16BB3550}" presName="linear" presStyleCnt="0">
        <dgm:presLayoutVars>
          <dgm:dir/>
          <dgm:resizeHandles val="exact"/>
        </dgm:presLayoutVars>
      </dgm:prSet>
      <dgm:spPr/>
      <dgm:t>
        <a:bodyPr/>
        <a:lstStyle/>
        <a:p>
          <a:endParaRPr lang="es-ES"/>
        </a:p>
      </dgm:t>
    </dgm:pt>
    <dgm:pt modelId="{B2EE768A-70DA-4EB5-A116-8816B80972A6}" type="pres">
      <dgm:prSet presAssocID="{18EA14A8-A4AE-4D7B-A480-D0C0EE248894}" presName="comp" presStyleCnt="0"/>
      <dgm:spPr/>
    </dgm:pt>
    <dgm:pt modelId="{B7EF3672-FD2A-4527-8B7E-EF9CA975D425}" type="pres">
      <dgm:prSet presAssocID="{18EA14A8-A4AE-4D7B-A480-D0C0EE248894}" presName="box" presStyleLbl="node1" presStyleIdx="0" presStyleCnt="8"/>
      <dgm:spPr/>
      <dgm:t>
        <a:bodyPr/>
        <a:lstStyle/>
        <a:p>
          <a:endParaRPr lang="es-ES"/>
        </a:p>
      </dgm:t>
    </dgm:pt>
    <dgm:pt modelId="{F616E1C3-FF4C-4BA6-81C4-30764129452C}" type="pres">
      <dgm:prSet presAssocID="{18EA14A8-A4AE-4D7B-A480-D0C0EE248894}" presName="img" presStyleLbl="fgImgPlace1" presStyleIdx="0" presStyleCnt="8"/>
      <dgm:spPr>
        <a:blipFill rotWithShape="1">
          <a:blip xmlns:r="http://schemas.openxmlformats.org/officeDocument/2006/relationships" r:embed="rId1"/>
          <a:stretch>
            <a:fillRect/>
          </a:stretch>
        </a:blipFill>
      </dgm:spPr>
      <dgm:t>
        <a:bodyPr/>
        <a:lstStyle/>
        <a:p>
          <a:endParaRPr lang="es-ES"/>
        </a:p>
      </dgm:t>
    </dgm:pt>
    <dgm:pt modelId="{4DC85F9E-3A58-4F62-9738-C892214E24AD}" type="pres">
      <dgm:prSet presAssocID="{18EA14A8-A4AE-4D7B-A480-D0C0EE248894}" presName="text" presStyleLbl="node1" presStyleIdx="0" presStyleCnt="8">
        <dgm:presLayoutVars>
          <dgm:bulletEnabled val="1"/>
        </dgm:presLayoutVars>
      </dgm:prSet>
      <dgm:spPr/>
      <dgm:t>
        <a:bodyPr/>
        <a:lstStyle/>
        <a:p>
          <a:endParaRPr lang="es-ES"/>
        </a:p>
      </dgm:t>
    </dgm:pt>
    <dgm:pt modelId="{345137A6-BDC0-41B6-B7C3-00C2A29BE8EC}" type="pres">
      <dgm:prSet presAssocID="{33A9C5C8-459E-4E39-A3A9-0D21504F0F4F}" presName="spacer" presStyleCnt="0"/>
      <dgm:spPr/>
    </dgm:pt>
    <dgm:pt modelId="{940C5B40-A3AB-49FA-85A1-BC0BC0CCF3B3}" type="pres">
      <dgm:prSet presAssocID="{ABBEE3CD-1D4A-4023-BFC8-9F16C22EFE07}" presName="comp" presStyleCnt="0"/>
      <dgm:spPr/>
    </dgm:pt>
    <dgm:pt modelId="{9511BBEE-B881-4A07-8232-10FA86162E73}" type="pres">
      <dgm:prSet presAssocID="{ABBEE3CD-1D4A-4023-BFC8-9F16C22EFE07}" presName="box" presStyleLbl="node1" presStyleIdx="1" presStyleCnt="8" custScaleY="85358"/>
      <dgm:spPr/>
      <dgm:t>
        <a:bodyPr/>
        <a:lstStyle/>
        <a:p>
          <a:endParaRPr lang="es-ES"/>
        </a:p>
      </dgm:t>
    </dgm:pt>
    <dgm:pt modelId="{FC6D3CC4-94E9-4897-9DBE-345E1B4BA14A}" type="pres">
      <dgm:prSet presAssocID="{ABBEE3CD-1D4A-4023-BFC8-9F16C22EFE07}" presName="img" presStyleLbl="fgImgPlace1" presStyleIdx="1" presStyleCnt="8"/>
      <dgm:spPr>
        <a:blipFill rotWithShape="1">
          <a:blip xmlns:r="http://schemas.openxmlformats.org/officeDocument/2006/relationships" r:embed="rId2"/>
          <a:stretch>
            <a:fillRect/>
          </a:stretch>
        </a:blipFill>
      </dgm:spPr>
      <dgm:t>
        <a:bodyPr/>
        <a:lstStyle/>
        <a:p>
          <a:endParaRPr lang="es-ES"/>
        </a:p>
      </dgm:t>
    </dgm:pt>
    <dgm:pt modelId="{2A216BD8-AA40-47CA-9F5A-A913F49A781D}" type="pres">
      <dgm:prSet presAssocID="{ABBEE3CD-1D4A-4023-BFC8-9F16C22EFE07}" presName="text" presStyleLbl="node1" presStyleIdx="1" presStyleCnt="8">
        <dgm:presLayoutVars>
          <dgm:bulletEnabled val="1"/>
        </dgm:presLayoutVars>
      </dgm:prSet>
      <dgm:spPr/>
      <dgm:t>
        <a:bodyPr/>
        <a:lstStyle/>
        <a:p>
          <a:endParaRPr lang="es-ES"/>
        </a:p>
      </dgm:t>
    </dgm:pt>
    <dgm:pt modelId="{44A5B61C-826C-4D99-A635-7DC5FAD8B47B}" type="pres">
      <dgm:prSet presAssocID="{CB61E53B-476F-4C73-8A07-150B8E8D5F4A}" presName="spacer" presStyleCnt="0"/>
      <dgm:spPr/>
    </dgm:pt>
    <dgm:pt modelId="{42A08A24-E1A5-46FD-BC4D-A2DBB3D58377}" type="pres">
      <dgm:prSet presAssocID="{FAFEA706-AA54-45F6-A742-FB52AA8EE318}" presName="comp" presStyleCnt="0"/>
      <dgm:spPr/>
    </dgm:pt>
    <dgm:pt modelId="{1F9CFE47-A289-40AD-9677-C5502D4154F0}" type="pres">
      <dgm:prSet presAssocID="{FAFEA706-AA54-45F6-A742-FB52AA8EE318}" presName="box" presStyleLbl="node1" presStyleIdx="2" presStyleCnt="8" custScaleY="122872"/>
      <dgm:spPr/>
      <dgm:t>
        <a:bodyPr/>
        <a:lstStyle/>
        <a:p>
          <a:endParaRPr lang="es-ES"/>
        </a:p>
      </dgm:t>
    </dgm:pt>
    <dgm:pt modelId="{0EC786A3-6EF8-475D-9C23-AF6F6576EBC9}" type="pres">
      <dgm:prSet presAssocID="{FAFEA706-AA54-45F6-A742-FB52AA8EE318}" presName="img" presStyleLbl="fgImgPlace1" presStyleIdx="2" presStyleCnt="8"/>
      <dgm:spPr>
        <a:blipFill rotWithShape="1">
          <a:blip xmlns:r="http://schemas.openxmlformats.org/officeDocument/2006/relationships" r:embed="rId3"/>
          <a:stretch>
            <a:fillRect/>
          </a:stretch>
        </a:blipFill>
      </dgm:spPr>
      <dgm:t>
        <a:bodyPr/>
        <a:lstStyle/>
        <a:p>
          <a:endParaRPr lang="es-ES"/>
        </a:p>
      </dgm:t>
    </dgm:pt>
    <dgm:pt modelId="{7F7A7EA8-2CBF-4E54-9DE2-77A4641901D5}" type="pres">
      <dgm:prSet presAssocID="{FAFEA706-AA54-45F6-A742-FB52AA8EE318}" presName="text" presStyleLbl="node1" presStyleIdx="2" presStyleCnt="8">
        <dgm:presLayoutVars>
          <dgm:bulletEnabled val="1"/>
        </dgm:presLayoutVars>
      </dgm:prSet>
      <dgm:spPr/>
      <dgm:t>
        <a:bodyPr/>
        <a:lstStyle/>
        <a:p>
          <a:endParaRPr lang="es-ES"/>
        </a:p>
      </dgm:t>
    </dgm:pt>
    <dgm:pt modelId="{7DFBB112-67C7-4090-9332-11ECB9C1D3BF}" type="pres">
      <dgm:prSet presAssocID="{2161485B-48E4-4104-89D8-45912D9DCF98}" presName="spacer" presStyleCnt="0"/>
      <dgm:spPr/>
    </dgm:pt>
    <dgm:pt modelId="{95AA8FA7-2AE8-4E40-8D75-B33756E96FB1}" type="pres">
      <dgm:prSet presAssocID="{DABCB124-D35D-42EF-8997-80918ECA0158}" presName="comp" presStyleCnt="0"/>
      <dgm:spPr/>
    </dgm:pt>
    <dgm:pt modelId="{D1B04A87-971E-4001-97DA-F52F950715D6}" type="pres">
      <dgm:prSet presAssocID="{DABCB124-D35D-42EF-8997-80918ECA0158}" presName="box" presStyleLbl="node1" presStyleIdx="3" presStyleCnt="8"/>
      <dgm:spPr/>
      <dgm:t>
        <a:bodyPr/>
        <a:lstStyle/>
        <a:p>
          <a:endParaRPr lang="es-ES"/>
        </a:p>
      </dgm:t>
    </dgm:pt>
    <dgm:pt modelId="{F62BCA10-7CA9-4D0B-B2AE-B89284B36FBD}" type="pres">
      <dgm:prSet presAssocID="{DABCB124-D35D-42EF-8997-80918ECA0158}" presName="img" presStyleLbl="fgImgPlace1" presStyleIdx="3" presStyleCnt="8"/>
      <dgm:spPr>
        <a:blipFill rotWithShape="1">
          <a:blip xmlns:r="http://schemas.openxmlformats.org/officeDocument/2006/relationships" r:embed="rId4"/>
          <a:stretch>
            <a:fillRect/>
          </a:stretch>
        </a:blipFill>
      </dgm:spPr>
      <dgm:t>
        <a:bodyPr/>
        <a:lstStyle/>
        <a:p>
          <a:endParaRPr lang="es-ES"/>
        </a:p>
      </dgm:t>
    </dgm:pt>
    <dgm:pt modelId="{C564A7BC-7105-443E-82E6-45267269A5DD}" type="pres">
      <dgm:prSet presAssocID="{DABCB124-D35D-42EF-8997-80918ECA0158}" presName="text" presStyleLbl="node1" presStyleIdx="3" presStyleCnt="8">
        <dgm:presLayoutVars>
          <dgm:bulletEnabled val="1"/>
        </dgm:presLayoutVars>
      </dgm:prSet>
      <dgm:spPr/>
      <dgm:t>
        <a:bodyPr/>
        <a:lstStyle/>
        <a:p>
          <a:endParaRPr lang="es-ES"/>
        </a:p>
      </dgm:t>
    </dgm:pt>
    <dgm:pt modelId="{BC047964-195E-47AD-B25D-552F3F5AE73A}" type="pres">
      <dgm:prSet presAssocID="{07F6EF75-ADA4-472B-9AFB-9F863C7DECCD}" presName="spacer" presStyleCnt="0"/>
      <dgm:spPr/>
    </dgm:pt>
    <dgm:pt modelId="{47B6BECA-7B8F-4502-96C1-DAE04B8C5A23}" type="pres">
      <dgm:prSet presAssocID="{AAE55D80-E8F9-4886-8AFA-F1C84B4046D5}" presName="comp" presStyleCnt="0"/>
      <dgm:spPr/>
    </dgm:pt>
    <dgm:pt modelId="{F42DBD6B-4900-41BC-A103-31F063F20669}" type="pres">
      <dgm:prSet presAssocID="{AAE55D80-E8F9-4886-8AFA-F1C84B4046D5}" presName="box" presStyleLbl="node1" presStyleIdx="4" presStyleCnt="8" custScaleY="125791"/>
      <dgm:spPr/>
      <dgm:t>
        <a:bodyPr/>
        <a:lstStyle/>
        <a:p>
          <a:endParaRPr lang="es-ES"/>
        </a:p>
      </dgm:t>
    </dgm:pt>
    <dgm:pt modelId="{65FBB7B7-D537-4BF5-A835-05CD45AEF210}" type="pres">
      <dgm:prSet presAssocID="{AAE55D80-E8F9-4886-8AFA-F1C84B4046D5}" presName="img" presStyleLbl="fgImgPlace1" presStyleIdx="4" presStyleCnt="8"/>
      <dgm:spPr>
        <a:blipFill rotWithShape="1">
          <a:blip xmlns:r="http://schemas.openxmlformats.org/officeDocument/2006/relationships" r:embed="rId5"/>
          <a:stretch>
            <a:fillRect/>
          </a:stretch>
        </a:blipFill>
      </dgm:spPr>
      <dgm:t>
        <a:bodyPr/>
        <a:lstStyle/>
        <a:p>
          <a:endParaRPr lang="es-ES"/>
        </a:p>
      </dgm:t>
    </dgm:pt>
    <dgm:pt modelId="{23D4DFFE-9AC6-49E9-9EC9-6D4F547E59A3}" type="pres">
      <dgm:prSet presAssocID="{AAE55D80-E8F9-4886-8AFA-F1C84B4046D5}" presName="text" presStyleLbl="node1" presStyleIdx="4" presStyleCnt="8">
        <dgm:presLayoutVars>
          <dgm:bulletEnabled val="1"/>
        </dgm:presLayoutVars>
      </dgm:prSet>
      <dgm:spPr/>
      <dgm:t>
        <a:bodyPr/>
        <a:lstStyle/>
        <a:p>
          <a:endParaRPr lang="es-ES"/>
        </a:p>
      </dgm:t>
    </dgm:pt>
    <dgm:pt modelId="{587691F3-F1F9-481B-BF36-58FD2DCA987B}" type="pres">
      <dgm:prSet presAssocID="{119BA106-4422-4330-8295-E6B3ABC6A35C}" presName="spacer" presStyleCnt="0"/>
      <dgm:spPr/>
    </dgm:pt>
    <dgm:pt modelId="{D182F9E7-2F4B-4FF9-99EB-D35CD8844F1E}" type="pres">
      <dgm:prSet presAssocID="{6CE0BA76-F4D3-4482-B5EB-A0401C45410A}" presName="comp" presStyleCnt="0"/>
      <dgm:spPr/>
    </dgm:pt>
    <dgm:pt modelId="{89FE081B-E919-4139-AFEC-432EA107DDDD}" type="pres">
      <dgm:prSet presAssocID="{6CE0BA76-F4D3-4482-B5EB-A0401C45410A}" presName="box" presStyleLbl="node1" presStyleIdx="5" presStyleCnt="8" custScaleY="78244"/>
      <dgm:spPr/>
      <dgm:t>
        <a:bodyPr/>
        <a:lstStyle/>
        <a:p>
          <a:endParaRPr lang="es-ES"/>
        </a:p>
      </dgm:t>
    </dgm:pt>
    <dgm:pt modelId="{7E321F98-C53E-4636-A866-616E5828D162}" type="pres">
      <dgm:prSet presAssocID="{6CE0BA76-F4D3-4482-B5EB-A0401C45410A}" presName="img" presStyleLbl="fgImgPlace1" presStyleIdx="5" presStyleCnt="8"/>
      <dgm:spPr>
        <a:blipFill rotWithShape="1">
          <a:blip xmlns:r="http://schemas.openxmlformats.org/officeDocument/2006/relationships" r:embed="rId6"/>
          <a:stretch>
            <a:fillRect/>
          </a:stretch>
        </a:blipFill>
      </dgm:spPr>
      <dgm:t>
        <a:bodyPr/>
        <a:lstStyle/>
        <a:p>
          <a:endParaRPr lang="es-ES"/>
        </a:p>
      </dgm:t>
    </dgm:pt>
    <dgm:pt modelId="{7F64CEAC-1A72-4702-96B2-649EAF881EAE}" type="pres">
      <dgm:prSet presAssocID="{6CE0BA76-F4D3-4482-B5EB-A0401C45410A}" presName="text" presStyleLbl="node1" presStyleIdx="5" presStyleCnt="8">
        <dgm:presLayoutVars>
          <dgm:bulletEnabled val="1"/>
        </dgm:presLayoutVars>
      </dgm:prSet>
      <dgm:spPr/>
      <dgm:t>
        <a:bodyPr/>
        <a:lstStyle/>
        <a:p>
          <a:endParaRPr lang="es-ES"/>
        </a:p>
      </dgm:t>
    </dgm:pt>
    <dgm:pt modelId="{DFB40D38-F6AF-4467-A278-5E437C6F526C}" type="pres">
      <dgm:prSet presAssocID="{574D884D-58F0-4CB0-B4BF-638C464DF1CA}" presName="spacer" presStyleCnt="0"/>
      <dgm:spPr/>
    </dgm:pt>
    <dgm:pt modelId="{B6D59009-AF96-4702-A3C2-CEB4A185F677}" type="pres">
      <dgm:prSet presAssocID="{42C2327A-82D6-481D-9AFF-CC6173C6ACAD}" presName="comp" presStyleCnt="0"/>
      <dgm:spPr/>
    </dgm:pt>
    <dgm:pt modelId="{B126C24D-E158-497D-99A5-3AA9F93284BE}" type="pres">
      <dgm:prSet presAssocID="{42C2327A-82D6-481D-9AFF-CC6173C6ACAD}" presName="box" presStyleLbl="node1" presStyleIdx="6" presStyleCnt="8" custScaleY="85475"/>
      <dgm:spPr/>
      <dgm:t>
        <a:bodyPr/>
        <a:lstStyle/>
        <a:p>
          <a:endParaRPr lang="es-ES"/>
        </a:p>
      </dgm:t>
    </dgm:pt>
    <dgm:pt modelId="{70C4484D-94C4-4C88-814F-2182EF98277A}" type="pres">
      <dgm:prSet presAssocID="{42C2327A-82D6-481D-9AFF-CC6173C6ACAD}" presName="img" presStyleLbl="fgImgPlace1" presStyleIdx="6" presStyleCnt="8"/>
      <dgm:spPr>
        <a:blipFill rotWithShape="1">
          <a:blip xmlns:r="http://schemas.openxmlformats.org/officeDocument/2006/relationships" r:embed="rId7"/>
          <a:stretch>
            <a:fillRect/>
          </a:stretch>
        </a:blipFill>
      </dgm:spPr>
      <dgm:t>
        <a:bodyPr/>
        <a:lstStyle/>
        <a:p>
          <a:endParaRPr lang="es-ES"/>
        </a:p>
      </dgm:t>
    </dgm:pt>
    <dgm:pt modelId="{A8134B1B-6C67-481A-BB92-4C32588D6995}" type="pres">
      <dgm:prSet presAssocID="{42C2327A-82D6-481D-9AFF-CC6173C6ACAD}" presName="text" presStyleLbl="node1" presStyleIdx="6" presStyleCnt="8">
        <dgm:presLayoutVars>
          <dgm:bulletEnabled val="1"/>
        </dgm:presLayoutVars>
      </dgm:prSet>
      <dgm:spPr/>
      <dgm:t>
        <a:bodyPr/>
        <a:lstStyle/>
        <a:p>
          <a:endParaRPr lang="es-ES"/>
        </a:p>
      </dgm:t>
    </dgm:pt>
    <dgm:pt modelId="{EFCBCEEC-09C2-4D13-8B15-6FF8A06201F1}" type="pres">
      <dgm:prSet presAssocID="{4782C1FF-A181-450F-BBD2-20B321F3BF30}" presName="spacer" presStyleCnt="0"/>
      <dgm:spPr/>
    </dgm:pt>
    <dgm:pt modelId="{B78F1E36-5E10-407F-A1A6-658C381844C8}" type="pres">
      <dgm:prSet presAssocID="{F66C43F6-FCCE-4525-ABEC-1E38FD61A694}" presName="comp" presStyleCnt="0"/>
      <dgm:spPr/>
    </dgm:pt>
    <dgm:pt modelId="{8F4B90AC-990E-4DE0-B2E2-F2AAA0CE2041}" type="pres">
      <dgm:prSet presAssocID="{F66C43F6-FCCE-4525-ABEC-1E38FD61A694}" presName="box" presStyleLbl="node1" presStyleIdx="7" presStyleCnt="8" custScaleY="134961"/>
      <dgm:spPr/>
      <dgm:t>
        <a:bodyPr/>
        <a:lstStyle/>
        <a:p>
          <a:endParaRPr lang="es-ES"/>
        </a:p>
      </dgm:t>
    </dgm:pt>
    <dgm:pt modelId="{FDE48484-8480-4098-9DB9-CB825D6768A7}" type="pres">
      <dgm:prSet presAssocID="{F66C43F6-FCCE-4525-ABEC-1E38FD61A694}" presName="img" presStyleLbl="fgImgPlace1" presStyleIdx="7" presStyleCnt="8"/>
      <dgm:spPr>
        <a:blipFill rotWithShape="1">
          <a:blip xmlns:r="http://schemas.openxmlformats.org/officeDocument/2006/relationships" r:embed="rId8"/>
          <a:stretch>
            <a:fillRect/>
          </a:stretch>
        </a:blipFill>
      </dgm:spPr>
      <dgm:t>
        <a:bodyPr/>
        <a:lstStyle/>
        <a:p>
          <a:endParaRPr lang="es-ES"/>
        </a:p>
      </dgm:t>
    </dgm:pt>
    <dgm:pt modelId="{91B94C71-1468-4EDE-9DEE-4302C5EEEAF3}" type="pres">
      <dgm:prSet presAssocID="{F66C43F6-FCCE-4525-ABEC-1E38FD61A694}" presName="text" presStyleLbl="node1" presStyleIdx="7" presStyleCnt="8">
        <dgm:presLayoutVars>
          <dgm:bulletEnabled val="1"/>
        </dgm:presLayoutVars>
      </dgm:prSet>
      <dgm:spPr/>
      <dgm:t>
        <a:bodyPr/>
        <a:lstStyle/>
        <a:p>
          <a:endParaRPr lang="es-ES"/>
        </a:p>
      </dgm:t>
    </dgm:pt>
  </dgm:ptLst>
  <dgm:cxnLst>
    <dgm:cxn modelId="{93DDF52E-C4DA-47DD-9C71-792FB42CCFCC}" type="presOf" srcId="{F5E0788E-1CC2-41FE-BC30-2776271396C6}" destId="{89FE081B-E919-4139-AFEC-432EA107DDDD}" srcOrd="0" destOrd="1" presId="urn:microsoft.com/office/officeart/2005/8/layout/vList4"/>
    <dgm:cxn modelId="{77B10573-FC01-40BF-A25B-E7FF3700011E}" type="presOf" srcId="{124148F1-1DC2-4157-90C6-37298CC8F471}" destId="{1F9CFE47-A289-40AD-9677-C5502D4154F0}" srcOrd="0" destOrd="2" presId="urn:microsoft.com/office/officeart/2005/8/layout/vList4"/>
    <dgm:cxn modelId="{5CEEC921-6028-4027-B481-E6F01C2AADD5}" srcId="{18EA14A8-A4AE-4D7B-A480-D0C0EE248894}" destId="{F085F15B-32A7-4307-B2E4-9D56E38CD0DE}" srcOrd="0" destOrd="0" parTransId="{74794A66-CE01-4E8F-8E1A-7F0EA184DA3F}" sibTransId="{3F270C91-AD58-4AB3-9008-6557C1EA4F61}"/>
    <dgm:cxn modelId="{B229739C-4277-4DC5-AF87-89A2B7D2108E}" srcId="{AC3FBFED-5830-42F4-9AAA-EBDC16BB3550}" destId="{DABCB124-D35D-42EF-8997-80918ECA0158}" srcOrd="3" destOrd="0" parTransId="{31D31999-4563-4A1C-9AE4-3C9329147166}" sibTransId="{07F6EF75-ADA4-472B-9AFB-9F863C7DECCD}"/>
    <dgm:cxn modelId="{9CB0F08C-77A8-4227-A0F8-CC7A50FC1E67}" type="presOf" srcId="{FAFEA706-AA54-45F6-A742-FB52AA8EE318}" destId="{7F7A7EA8-2CBF-4E54-9DE2-77A4641901D5}" srcOrd="1" destOrd="0" presId="urn:microsoft.com/office/officeart/2005/8/layout/vList4"/>
    <dgm:cxn modelId="{07B0D330-EE99-40ED-AA1D-1DD04F224253}" type="presOf" srcId="{59DD8DE7-ACCD-43BB-9BD3-8E9B72BBCCAA}" destId="{8F4B90AC-990E-4DE0-B2E2-F2AAA0CE2041}" srcOrd="0" destOrd="1" presId="urn:microsoft.com/office/officeart/2005/8/layout/vList4"/>
    <dgm:cxn modelId="{D59739C1-3C1B-48F4-83BC-F500C3723912}" srcId="{DABCB124-D35D-42EF-8997-80918ECA0158}" destId="{15EF1C15-E18C-4403-AA75-2EA5E82D2F62}" srcOrd="0" destOrd="0" parTransId="{D0912A39-1826-4D69-8820-B9AABBEB4CBA}" sibTransId="{A1037F61-257F-47B4-ABAF-A9BC815C3DDC}"/>
    <dgm:cxn modelId="{2D931D43-ABA6-4CA0-B82E-74DF90F458EA}" type="presOf" srcId="{ABBEE3CD-1D4A-4023-BFC8-9F16C22EFE07}" destId="{9511BBEE-B881-4A07-8232-10FA86162E73}" srcOrd="0" destOrd="0" presId="urn:microsoft.com/office/officeart/2005/8/layout/vList4"/>
    <dgm:cxn modelId="{EE869998-7EE5-447D-A16A-9E205C339A4C}" type="presOf" srcId="{8EC8D737-563B-4966-B451-211AE83771EA}" destId="{2A216BD8-AA40-47CA-9F5A-A913F49A781D}" srcOrd="1" destOrd="1" presId="urn:microsoft.com/office/officeart/2005/8/layout/vList4"/>
    <dgm:cxn modelId="{F6751912-2C25-4EFD-9648-C20134E78EB1}" type="presOf" srcId="{59DD8DE7-ACCD-43BB-9BD3-8E9B72BBCCAA}" destId="{91B94C71-1468-4EDE-9DEE-4302C5EEEAF3}" srcOrd="1" destOrd="1" presId="urn:microsoft.com/office/officeart/2005/8/layout/vList4"/>
    <dgm:cxn modelId="{5043F5FE-E76A-46D8-A4F0-C73FCC854CF9}" type="presOf" srcId="{F66C43F6-FCCE-4525-ABEC-1E38FD61A694}" destId="{91B94C71-1468-4EDE-9DEE-4302C5EEEAF3}" srcOrd="1" destOrd="0" presId="urn:microsoft.com/office/officeart/2005/8/layout/vList4"/>
    <dgm:cxn modelId="{7F704516-D4DC-498C-9582-240F7B938A53}" type="presOf" srcId="{15EF1C15-E18C-4403-AA75-2EA5E82D2F62}" destId="{C564A7BC-7105-443E-82E6-45267269A5DD}" srcOrd="1" destOrd="1" presId="urn:microsoft.com/office/officeart/2005/8/layout/vList4"/>
    <dgm:cxn modelId="{6BC90D6E-C60A-474E-8932-9A114FD7219D}" type="presOf" srcId="{6CE0BA76-F4D3-4482-B5EB-A0401C45410A}" destId="{89FE081B-E919-4139-AFEC-432EA107DDDD}" srcOrd="0" destOrd="0" presId="urn:microsoft.com/office/officeart/2005/8/layout/vList4"/>
    <dgm:cxn modelId="{63C61E0C-389A-4419-8354-DD115F53722A}" srcId="{AC3FBFED-5830-42F4-9AAA-EBDC16BB3550}" destId="{ABBEE3CD-1D4A-4023-BFC8-9F16C22EFE07}" srcOrd="1" destOrd="0" parTransId="{61AF2ECD-DA24-4116-A664-00549CD2A22E}" sibTransId="{CB61E53B-476F-4C73-8A07-150B8E8D5F4A}"/>
    <dgm:cxn modelId="{5F2C0895-9CA8-46AE-85BA-5B4130300881}" srcId="{AC3FBFED-5830-42F4-9AAA-EBDC16BB3550}" destId="{6CE0BA76-F4D3-4482-B5EB-A0401C45410A}" srcOrd="5" destOrd="0" parTransId="{C264DAC8-9FFB-484D-A1E2-0DD9A9BDF9B8}" sibTransId="{574D884D-58F0-4CB0-B4BF-638C464DF1CA}"/>
    <dgm:cxn modelId="{2B00F804-19EA-472B-BFF7-C59974B64BEA}" type="presOf" srcId="{D677F61B-1EEB-418F-B8FC-55C93E4422F4}" destId="{B7EF3672-FD2A-4527-8B7E-EF9CA975D425}" srcOrd="0" destOrd="2" presId="urn:microsoft.com/office/officeart/2005/8/layout/vList4"/>
    <dgm:cxn modelId="{3B8F7886-7D2B-4FED-AFEC-6C25A1204B3F}" type="presOf" srcId="{AC3FBFED-5830-42F4-9AAA-EBDC16BB3550}" destId="{71F93331-98A7-42AC-9A1F-6D415EC7248D}" srcOrd="0" destOrd="0" presId="urn:microsoft.com/office/officeart/2005/8/layout/vList4"/>
    <dgm:cxn modelId="{1FE7D178-C54B-4183-9CD2-4DACDCFCF593}" srcId="{FAFEA706-AA54-45F6-A742-FB52AA8EE318}" destId="{124148F1-1DC2-4157-90C6-37298CC8F471}" srcOrd="1" destOrd="0" parTransId="{FD396A87-E78D-4F58-90AF-848FE0D48F62}" sibTransId="{74D35CF3-42E3-41BE-A155-F1F9CA03176D}"/>
    <dgm:cxn modelId="{EC5C4D33-6E20-4DA4-95DB-D2A9047E4677}" srcId="{F66C43F6-FCCE-4525-ABEC-1E38FD61A694}" destId="{59DD8DE7-ACCD-43BB-9BD3-8E9B72BBCCAA}" srcOrd="0" destOrd="0" parTransId="{D7891910-4A5B-4258-946A-B168907D7A62}" sibTransId="{39FC6036-39A1-4E58-BE9E-CDAE158CFB8D}"/>
    <dgm:cxn modelId="{04B64EA7-8EE0-4C7F-8032-5729D03C2E9A}" type="presOf" srcId="{F5E0788E-1CC2-41FE-BC30-2776271396C6}" destId="{7F64CEAC-1A72-4702-96B2-649EAF881EAE}" srcOrd="1" destOrd="1" presId="urn:microsoft.com/office/officeart/2005/8/layout/vList4"/>
    <dgm:cxn modelId="{3E65C60D-9B19-49CD-9DC3-EE7766EE4FA9}" type="presOf" srcId="{91DDE502-4F73-4408-AB27-7286A909CA8A}" destId="{A8134B1B-6C67-481A-BB92-4C32588D6995}" srcOrd="1" destOrd="1" presId="urn:microsoft.com/office/officeart/2005/8/layout/vList4"/>
    <dgm:cxn modelId="{B4F0BD45-2E6B-44B7-B3DC-DC52F69B30E7}" type="presOf" srcId="{DABCB124-D35D-42EF-8997-80918ECA0158}" destId="{D1B04A87-971E-4001-97DA-F52F950715D6}" srcOrd="0" destOrd="0" presId="urn:microsoft.com/office/officeart/2005/8/layout/vList4"/>
    <dgm:cxn modelId="{941AE046-25F3-4304-87C4-90578DEA7F83}" srcId="{18EA14A8-A4AE-4D7B-A480-D0C0EE248894}" destId="{D677F61B-1EEB-418F-B8FC-55C93E4422F4}" srcOrd="1" destOrd="0" parTransId="{D16EAED0-70F7-4669-94C8-4BB82DBDD722}" sibTransId="{688A50F9-F1D6-4BDA-92DC-242CF7466D43}"/>
    <dgm:cxn modelId="{8484A9EC-0370-4581-A223-E4471351064A}" type="presOf" srcId="{18EA14A8-A4AE-4D7B-A480-D0C0EE248894}" destId="{B7EF3672-FD2A-4527-8B7E-EF9CA975D425}" srcOrd="0" destOrd="0" presId="urn:microsoft.com/office/officeart/2005/8/layout/vList4"/>
    <dgm:cxn modelId="{52C7753E-C6FE-4E33-9067-DAF4C1BC45AF}" srcId="{6CE0BA76-F4D3-4482-B5EB-A0401C45410A}" destId="{F5E0788E-1CC2-41FE-BC30-2776271396C6}" srcOrd="0" destOrd="0" parTransId="{F198A383-8105-40F6-ADA7-EFCACA61E518}" sibTransId="{660055DF-1E38-4D48-B8F8-AE7D4C4C5ADA}"/>
    <dgm:cxn modelId="{CE3B4488-4861-454F-B158-9821C66F891A}" type="presOf" srcId="{AAE55D80-E8F9-4886-8AFA-F1C84B4046D5}" destId="{F42DBD6B-4900-41BC-A103-31F063F20669}" srcOrd="0" destOrd="0" presId="urn:microsoft.com/office/officeart/2005/8/layout/vList4"/>
    <dgm:cxn modelId="{36892BF8-C40D-4728-9832-59E5FB9067E6}" type="presOf" srcId="{F66C43F6-FCCE-4525-ABEC-1E38FD61A694}" destId="{8F4B90AC-990E-4DE0-B2E2-F2AAA0CE2041}" srcOrd="0" destOrd="0" presId="urn:microsoft.com/office/officeart/2005/8/layout/vList4"/>
    <dgm:cxn modelId="{AC790104-E667-4B99-9251-E15E892F4E47}" srcId="{AC3FBFED-5830-42F4-9AAA-EBDC16BB3550}" destId="{42C2327A-82D6-481D-9AFF-CC6173C6ACAD}" srcOrd="6" destOrd="0" parTransId="{9B029794-5639-4DAD-B485-0CD247292A9B}" sibTransId="{4782C1FF-A181-450F-BBD2-20B321F3BF30}"/>
    <dgm:cxn modelId="{E557F1C9-1117-4B50-9816-28BC95923401}" type="presOf" srcId="{6CE0BA76-F4D3-4482-B5EB-A0401C45410A}" destId="{7F64CEAC-1A72-4702-96B2-649EAF881EAE}" srcOrd="1" destOrd="0" presId="urn:microsoft.com/office/officeart/2005/8/layout/vList4"/>
    <dgm:cxn modelId="{1B4214BA-94C4-4193-BDC0-D0353A04F58C}" type="presOf" srcId="{ABBEE3CD-1D4A-4023-BFC8-9F16C22EFE07}" destId="{2A216BD8-AA40-47CA-9F5A-A913F49A781D}" srcOrd="1" destOrd="0" presId="urn:microsoft.com/office/officeart/2005/8/layout/vList4"/>
    <dgm:cxn modelId="{7A6C38E7-FD11-4E77-9314-883E77433963}" srcId="{AC3FBFED-5830-42F4-9AAA-EBDC16BB3550}" destId="{F66C43F6-FCCE-4525-ABEC-1E38FD61A694}" srcOrd="7" destOrd="0" parTransId="{691374CD-E37A-47C6-ABE8-6FA14EB33E52}" sibTransId="{568C9AF9-88DC-4B3D-B24E-90DFB71B71C8}"/>
    <dgm:cxn modelId="{E8E420FF-46AA-436D-935F-6ED19CF7360E}" type="presOf" srcId="{42C2327A-82D6-481D-9AFF-CC6173C6ACAD}" destId="{B126C24D-E158-497D-99A5-3AA9F93284BE}" srcOrd="0" destOrd="0" presId="urn:microsoft.com/office/officeart/2005/8/layout/vList4"/>
    <dgm:cxn modelId="{AF23C02A-EBA7-4605-8907-D697FA159C8F}" type="presOf" srcId="{B7DEAF0A-4CA4-422D-8F8D-9639614E6D45}" destId="{7F7A7EA8-2CBF-4E54-9DE2-77A4641901D5}" srcOrd="1" destOrd="1" presId="urn:microsoft.com/office/officeart/2005/8/layout/vList4"/>
    <dgm:cxn modelId="{C80AEDEE-7144-467D-B0E3-8AE0D5324D4A}" type="presOf" srcId="{8EC8D737-563B-4966-B451-211AE83771EA}" destId="{9511BBEE-B881-4A07-8232-10FA86162E73}" srcOrd="0" destOrd="1" presId="urn:microsoft.com/office/officeart/2005/8/layout/vList4"/>
    <dgm:cxn modelId="{8E546ACC-D22A-4BFB-BA59-9B2ED65F8464}" type="presOf" srcId="{AAE55D80-E8F9-4886-8AFA-F1C84B4046D5}" destId="{23D4DFFE-9AC6-49E9-9EC9-6D4F547E59A3}" srcOrd="1" destOrd="0" presId="urn:microsoft.com/office/officeart/2005/8/layout/vList4"/>
    <dgm:cxn modelId="{C452EB5A-2A8B-4BF1-9EA3-3FC592F566BE}" srcId="{AC3FBFED-5830-42F4-9AAA-EBDC16BB3550}" destId="{AAE55D80-E8F9-4886-8AFA-F1C84B4046D5}" srcOrd="4" destOrd="0" parTransId="{0D6925C4-EB50-4B4A-AEC7-86A7F85EB9F0}" sibTransId="{119BA106-4422-4330-8295-E6B3ABC6A35C}"/>
    <dgm:cxn modelId="{2BD046DA-FCEB-4E71-B089-899E48369588}" type="presOf" srcId="{D677F61B-1EEB-418F-B8FC-55C93E4422F4}" destId="{4DC85F9E-3A58-4F62-9738-C892214E24AD}" srcOrd="1" destOrd="2" presId="urn:microsoft.com/office/officeart/2005/8/layout/vList4"/>
    <dgm:cxn modelId="{B04B4F95-782A-4A8B-A85A-E7C9498419ED}" type="presOf" srcId="{B7DEAF0A-4CA4-422D-8F8D-9639614E6D45}" destId="{1F9CFE47-A289-40AD-9677-C5502D4154F0}" srcOrd="0" destOrd="1" presId="urn:microsoft.com/office/officeart/2005/8/layout/vList4"/>
    <dgm:cxn modelId="{1140DFAC-A451-43CB-806A-8759DF6DA55B}" srcId="{AC3FBFED-5830-42F4-9AAA-EBDC16BB3550}" destId="{18EA14A8-A4AE-4D7B-A480-D0C0EE248894}" srcOrd="0" destOrd="0" parTransId="{679F4ADB-3EC4-4F21-BBE2-D373646372B7}" sibTransId="{33A9C5C8-459E-4E39-A3A9-0D21504F0F4F}"/>
    <dgm:cxn modelId="{F3779D02-88E8-402D-9677-38E758275BC0}" type="presOf" srcId="{F085F15B-32A7-4307-B2E4-9D56E38CD0DE}" destId="{4DC85F9E-3A58-4F62-9738-C892214E24AD}" srcOrd="1" destOrd="1" presId="urn:microsoft.com/office/officeart/2005/8/layout/vList4"/>
    <dgm:cxn modelId="{0CBCD704-D156-46AC-A687-883C71CB97E6}" type="presOf" srcId="{91DDE502-4F73-4408-AB27-7286A909CA8A}" destId="{B126C24D-E158-497D-99A5-3AA9F93284BE}" srcOrd="0" destOrd="1" presId="urn:microsoft.com/office/officeart/2005/8/layout/vList4"/>
    <dgm:cxn modelId="{A7435418-0631-42B5-9F3F-3E7C31F8D7C5}" srcId="{AC3FBFED-5830-42F4-9AAA-EBDC16BB3550}" destId="{FAFEA706-AA54-45F6-A742-FB52AA8EE318}" srcOrd="2" destOrd="0" parTransId="{83F25EE3-2A0B-4FA2-BDB7-C5A32FD19D06}" sibTransId="{2161485B-48E4-4104-89D8-45912D9DCF98}"/>
    <dgm:cxn modelId="{99F205C0-23BF-4022-A8E4-22590E3778B6}" type="presOf" srcId="{18EA14A8-A4AE-4D7B-A480-D0C0EE248894}" destId="{4DC85F9E-3A58-4F62-9738-C892214E24AD}" srcOrd="1" destOrd="0" presId="urn:microsoft.com/office/officeart/2005/8/layout/vList4"/>
    <dgm:cxn modelId="{DC78AFE5-A990-40EE-84DB-B69CA0AA0FD8}" type="presOf" srcId="{F085F15B-32A7-4307-B2E4-9D56E38CD0DE}" destId="{B7EF3672-FD2A-4527-8B7E-EF9CA975D425}" srcOrd="0" destOrd="1" presId="urn:microsoft.com/office/officeart/2005/8/layout/vList4"/>
    <dgm:cxn modelId="{87FB163B-3202-4C0D-8840-3712C3D3EEDA}" srcId="{ABBEE3CD-1D4A-4023-BFC8-9F16C22EFE07}" destId="{8EC8D737-563B-4966-B451-211AE83771EA}" srcOrd="0" destOrd="0" parTransId="{7E8237D3-762C-4210-BB9D-FCCB49052223}" sibTransId="{1C80FEB7-7086-478C-9F5D-2B57CCE610BE}"/>
    <dgm:cxn modelId="{E2AE9D04-6ECF-4966-B54C-3473EDB85D0D}" type="presOf" srcId="{124148F1-1DC2-4157-90C6-37298CC8F471}" destId="{7F7A7EA8-2CBF-4E54-9DE2-77A4641901D5}" srcOrd="1" destOrd="2" presId="urn:microsoft.com/office/officeart/2005/8/layout/vList4"/>
    <dgm:cxn modelId="{D537573B-9465-49E6-A2FF-DA594C6A45ED}" srcId="{42C2327A-82D6-481D-9AFF-CC6173C6ACAD}" destId="{91DDE502-4F73-4408-AB27-7286A909CA8A}" srcOrd="0" destOrd="0" parTransId="{2D094D01-B8EF-435B-B1F5-61F436C2AE4F}" sibTransId="{E587D944-602F-431F-9ACB-BC9F60980AF6}"/>
    <dgm:cxn modelId="{FA34E2D0-7391-4B3D-A413-86BECBCC28F4}" type="presOf" srcId="{42C2327A-82D6-481D-9AFF-CC6173C6ACAD}" destId="{A8134B1B-6C67-481A-BB92-4C32588D6995}" srcOrd="1" destOrd="0" presId="urn:microsoft.com/office/officeart/2005/8/layout/vList4"/>
    <dgm:cxn modelId="{7453804A-E85E-421E-83AA-32DA25F3E32F}" type="presOf" srcId="{15EF1C15-E18C-4403-AA75-2EA5E82D2F62}" destId="{D1B04A87-971E-4001-97DA-F52F950715D6}" srcOrd="0" destOrd="1" presId="urn:microsoft.com/office/officeart/2005/8/layout/vList4"/>
    <dgm:cxn modelId="{2E31C5CA-5DFF-43CB-BA3F-77CA22C96A89}" srcId="{FAFEA706-AA54-45F6-A742-FB52AA8EE318}" destId="{B7DEAF0A-4CA4-422D-8F8D-9639614E6D45}" srcOrd="0" destOrd="0" parTransId="{A08D49F9-511A-4F67-870A-4E59E89BA85F}" sibTransId="{CF5F82E7-294E-461C-81B8-D9D75995A2F7}"/>
    <dgm:cxn modelId="{9A483B7A-FB49-40FD-8F1A-DD982A86C4B8}" type="presOf" srcId="{FAFEA706-AA54-45F6-A742-FB52AA8EE318}" destId="{1F9CFE47-A289-40AD-9677-C5502D4154F0}" srcOrd="0" destOrd="0" presId="urn:microsoft.com/office/officeart/2005/8/layout/vList4"/>
    <dgm:cxn modelId="{ED1B9833-C9A5-47C8-B0B9-B37F719D55C1}" type="presOf" srcId="{DABCB124-D35D-42EF-8997-80918ECA0158}" destId="{C564A7BC-7105-443E-82E6-45267269A5DD}" srcOrd="1" destOrd="0" presId="urn:microsoft.com/office/officeart/2005/8/layout/vList4"/>
    <dgm:cxn modelId="{0FDEED1A-9043-4D0B-8088-86037C9B3D78}" type="presParOf" srcId="{71F93331-98A7-42AC-9A1F-6D415EC7248D}" destId="{B2EE768A-70DA-4EB5-A116-8816B80972A6}" srcOrd="0" destOrd="0" presId="urn:microsoft.com/office/officeart/2005/8/layout/vList4"/>
    <dgm:cxn modelId="{ACE174D1-2092-4F5A-B285-0722013833F3}" type="presParOf" srcId="{B2EE768A-70DA-4EB5-A116-8816B80972A6}" destId="{B7EF3672-FD2A-4527-8B7E-EF9CA975D425}" srcOrd="0" destOrd="0" presId="urn:microsoft.com/office/officeart/2005/8/layout/vList4"/>
    <dgm:cxn modelId="{A902403A-57A9-48D4-B304-6C67D1062426}" type="presParOf" srcId="{B2EE768A-70DA-4EB5-A116-8816B80972A6}" destId="{F616E1C3-FF4C-4BA6-81C4-30764129452C}" srcOrd="1" destOrd="0" presId="urn:microsoft.com/office/officeart/2005/8/layout/vList4"/>
    <dgm:cxn modelId="{39881B27-6EBE-4C71-9F01-95F0B9264A32}" type="presParOf" srcId="{B2EE768A-70DA-4EB5-A116-8816B80972A6}" destId="{4DC85F9E-3A58-4F62-9738-C892214E24AD}" srcOrd="2" destOrd="0" presId="urn:microsoft.com/office/officeart/2005/8/layout/vList4"/>
    <dgm:cxn modelId="{27DB5326-C854-4B60-BDB9-87A606A8D887}" type="presParOf" srcId="{71F93331-98A7-42AC-9A1F-6D415EC7248D}" destId="{345137A6-BDC0-41B6-B7C3-00C2A29BE8EC}" srcOrd="1" destOrd="0" presId="urn:microsoft.com/office/officeart/2005/8/layout/vList4"/>
    <dgm:cxn modelId="{211C1CB1-9B4A-4FB9-A882-AB31D02305D0}" type="presParOf" srcId="{71F93331-98A7-42AC-9A1F-6D415EC7248D}" destId="{940C5B40-A3AB-49FA-85A1-BC0BC0CCF3B3}" srcOrd="2" destOrd="0" presId="urn:microsoft.com/office/officeart/2005/8/layout/vList4"/>
    <dgm:cxn modelId="{A1559AEB-733E-48A6-BB03-3F888602B925}" type="presParOf" srcId="{940C5B40-A3AB-49FA-85A1-BC0BC0CCF3B3}" destId="{9511BBEE-B881-4A07-8232-10FA86162E73}" srcOrd="0" destOrd="0" presId="urn:microsoft.com/office/officeart/2005/8/layout/vList4"/>
    <dgm:cxn modelId="{805DD346-9B84-4B6E-B80F-5A6DC66E8ECF}" type="presParOf" srcId="{940C5B40-A3AB-49FA-85A1-BC0BC0CCF3B3}" destId="{FC6D3CC4-94E9-4897-9DBE-345E1B4BA14A}" srcOrd="1" destOrd="0" presId="urn:microsoft.com/office/officeart/2005/8/layout/vList4"/>
    <dgm:cxn modelId="{86A511BF-EFCC-4880-9FD8-5148D05316B5}" type="presParOf" srcId="{940C5B40-A3AB-49FA-85A1-BC0BC0CCF3B3}" destId="{2A216BD8-AA40-47CA-9F5A-A913F49A781D}" srcOrd="2" destOrd="0" presId="urn:microsoft.com/office/officeart/2005/8/layout/vList4"/>
    <dgm:cxn modelId="{5F1EB104-F546-4EB4-A466-72B900E87DF4}" type="presParOf" srcId="{71F93331-98A7-42AC-9A1F-6D415EC7248D}" destId="{44A5B61C-826C-4D99-A635-7DC5FAD8B47B}" srcOrd="3" destOrd="0" presId="urn:microsoft.com/office/officeart/2005/8/layout/vList4"/>
    <dgm:cxn modelId="{35C1A556-92A6-4AA9-9479-B5BF9C8B01D7}" type="presParOf" srcId="{71F93331-98A7-42AC-9A1F-6D415EC7248D}" destId="{42A08A24-E1A5-46FD-BC4D-A2DBB3D58377}" srcOrd="4" destOrd="0" presId="urn:microsoft.com/office/officeart/2005/8/layout/vList4"/>
    <dgm:cxn modelId="{194EC25C-E1D7-4904-8B80-B8A3D20FEA5A}" type="presParOf" srcId="{42A08A24-E1A5-46FD-BC4D-A2DBB3D58377}" destId="{1F9CFE47-A289-40AD-9677-C5502D4154F0}" srcOrd="0" destOrd="0" presId="urn:microsoft.com/office/officeart/2005/8/layout/vList4"/>
    <dgm:cxn modelId="{7928B861-87F5-4322-8C7D-59F9002790E0}" type="presParOf" srcId="{42A08A24-E1A5-46FD-BC4D-A2DBB3D58377}" destId="{0EC786A3-6EF8-475D-9C23-AF6F6576EBC9}" srcOrd="1" destOrd="0" presId="urn:microsoft.com/office/officeart/2005/8/layout/vList4"/>
    <dgm:cxn modelId="{C75B6990-1BD2-4F8A-9808-788CA0CED7E6}" type="presParOf" srcId="{42A08A24-E1A5-46FD-BC4D-A2DBB3D58377}" destId="{7F7A7EA8-2CBF-4E54-9DE2-77A4641901D5}" srcOrd="2" destOrd="0" presId="urn:microsoft.com/office/officeart/2005/8/layout/vList4"/>
    <dgm:cxn modelId="{EAA8BB7A-6DA4-48D6-AEF8-338E020242C4}" type="presParOf" srcId="{71F93331-98A7-42AC-9A1F-6D415EC7248D}" destId="{7DFBB112-67C7-4090-9332-11ECB9C1D3BF}" srcOrd="5" destOrd="0" presId="urn:microsoft.com/office/officeart/2005/8/layout/vList4"/>
    <dgm:cxn modelId="{F5F0E877-9007-4457-BF31-897F9A831829}" type="presParOf" srcId="{71F93331-98A7-42AC-9A1F-6D415EC7248D}" destId="{95AA8FA7-2AE8-4E40-8D75-B33756E96FB1}" srcOrd="6" destOrd="0" presId="urn:microsoft.com/office/officeart/2005/8/layout/vList4"/>
    <dgm:cxn modelId="{4DF456BD-65D6-41BD-B165-C671153964EB}" type="presParOf" srcId="{95AA8FA7-2AE8-4E40-8D75-B33756E96FB1}" destId="{D1B04A87-971E-4001-97DA-F52F950715D6}" srcOrd="0" destOrd="0" presId="urn:microsoft.com/office/officeart/2005/8/layout/vList4"/>
    <dgm:cxn modelId="{15AF1644-9ABF-4880-9865-A4B70ACE78AF}" type="presParOf" srcId="{95AA8FA7-2AE8-4E40-8D75-B33756E96FB1}" destId="{F62BCA10-7CA9-4D0B-B2AE-B89284B36FBD}" srcOrd="1" destOrd="0" presId="urn:microsoft.com/office/officeart/2005/8/layout/vList4"/>
    <dgm:cxn modelId="{42485A29-9AFE-4827-ABFD-9604A8071B19}" type="presParOf" srcId="{95AA8FA7-2AE8-4E40-8D75-B33756E96FB1}" destId="{C564A7BC-7105-443E-82E6-45267269A5DD}" srcOrd="2" destOrd="0" presId="urn:microsoft.com/office/officeart/2005/8/layout/vList4"/>
    <dgm:cxn modelId="{65CB9BFC-299F-4CD0-A466-9CB9D2CBEA76}" type="presParOf" srcId="{71F93331-98A7-42AC-9A1F-6D415EC7248D}" destId="{BC047964-195E-47AD-B25D-552F3F5AE73A}" srcOrd="7" destOrd="0" presId="urn:microsoft.com/office/officeart/2005/8/layout/vList4"/>
    <dgm:cxn modelId="{C3FC7D3C-8DE5-4A48-9907-73365C8A1729}" type="presParOf" srcId="{71F93331-98A7-42AC-9A1F-6D415EC7248D}" destId="{47B6BECA-7B8F-4502-96C1-DAE04B8C5A23}" srcOrd="8" destOrd="0" presId="urn:microsoft.com/office/officeart/2005/8/layout/vList4"/>
    <dgm:cxn modelId="{08D3C5EE-33B6-49B5-9830-487772E80F44}" type="presParOf" srcId="{47B6BECA-7B8F-4502-96C1-DAE04B8C5A23}" destId="{F42DBD6B-4900-41BC-A103-31F063F20669}" srcOrd="0" destOrd="0" presId="urn:microsoft.com/office/officeart/2005/8/layout/vList4"/>
    <dgm:cxn modelId="{8208DA80-51AD-4A53-9745-12D99970569A}" type="presParOf" srcId="{47B6BECA-7B8F-4502-96C1-DAE04B8C5A23}" destId="{65FBB7B7-D537-4BF5-A835-05CD45AEF210}" srcOrd="1" destOrd="0" presId="urn:microsoft.com/office/officeart/2005/8/layout/vList4"/>
    <dgm:cxn modelId="{A558468C-D11B-4A25-B14C-2BD72C69EDE6}" type="presParOf" srcId="{47B6BECA-7B8F-4502-96C1-DAE04B8C5A23}" destId="{23D4DFFE-9AC6-49E9-9EC9-6D4F547E59A3}" srcOrd="2" destOrd="0" presId="urn:microsoft.com/office/officeart/2005/8/layout/vList4"/>
    <dgm:cxn modelId="{C646B378-E2F5-4F00-8D9C-65D5FDE5CB62}" type="presParOf" srcId="{71F93331-98A7-42AC-9A1F-6D415EC7248D}" destId="{587691F3-F1F9-481B-BF36-58FD2DCA987B}" srcOrd="9" destOrd="0" presId="urn:microsoft.com/office/officeart/2005/8/layout/vList4"/>
    <dgm:cxn modelId="{56EBA8A3-A9D4-4F85-9D45-69500919BBDC}" type="presParOf" srcId="{71F93331-98A7-42AC-9A1F-6D415EC7248D}" destId="{D182F9E7-2F4B-4FF9-99EB-D35CD8844F1E}" srcOrd="10" destOrd="0" presId="urn:microsoft.com/office/officeart/2005/8/layout/vList4"/>
    <dgm:cxn modelId="{36863389-9F5F-4DFB-82E4-9B60DD18AC3C}" type="presParOf" srcId="{D182F9E7-2F4B-4FF9-99EB-D35CD8844F1E}" destId="{89FE081B-E919-4139-AFEC-432EA107DDDD}" srcOrd="0" destOrd="0" presId="urn:microsoft.com/office/officeart/2005/8/layout/vList4"/>
    <dgm:cxn modelId="{69D90A66-2FC4-4A03-9076-EEFFA0081F8C}" type="presParOf" srcId="{D182F9E7-2F4B-4FF9-99EB-D35CD8844F1E}" destId="{7E321F98-C53E-4636-A866-616E5828D162}" srcOrd="1" destOrd="0" presId="urn:microsoft.com/office/officeart/2005/8/layout/vList4"/>
    <dgm:cxn modelId="{4F2D09C9-F6A8-40C2-AD76-67E163592B61}" type="presParOf" srcId="{D182F9E7-2F4B-4FF9-99EB-D35CD8844F1E}" destId="{7F64CEAC-1A72-4702-96B2-649EAF881EAE}" srcOrd="2" destOrd="0" presId="urn:microsoft.com/office/officeart/2005/8/layout/vList4"/>
    <dgm:cxn modelId="{A3D2B382-316A-49B7-9F04-EED18E34ABB4}" type="presParOf" srcId="{71F93331-98A7-42AC-9A1F-6D415EC7248D}" destId="{DFB40D38-F6AF-4467-A278-5E437C6F526C}" srcOrd="11" destOrd="0" presId="urn:microsoft.com/office/officeart/2005/8/layout/vList4"/>
    <dgm:cxn modelId="{D5C6DA88-37A3-4449-A14A-8B7E8B9AEB02}" type="presParOf" srcId="{71F93331-98A7-42AC-9A1F-6D415EC7248D}" destId="{B6D59009-AF96-4702-A3C2-CEB4A185F677}" srcOrd="12" destOrd="0" presId="urn:microsoft.com/office/officeart/2005/8/layout/vList4"/>
    <dgm:cxn modelId="{3CE73574-4B5A-4291-8905-5D8527361674}" type="presParOf" srcId="{B6D59009-AF96-4702-A3C2-CEB4A185F677}" destId="{B126C24D-E158-497D-99A5-3AA9F93284BE}" srcOrd="0" destOrd="0" presId="urn:microsoft.com/office/officeart/2005/8/layout/vList4"/>
    <dgm:cxn modelId="{20311152-045F-46C4-967A-5BEE66E07132}" type="presParOf" srcId="{B6D59009-AF96-4702-A3C2-CEB4A185F677}" destId="{70C4484D-94C4-4C88-814F-2182EF98277A}" srcOrd="1" destOrd="0" presId="urn:microsoft.com/office/officeart/2005/8/layout/vList4"/>
    <dgm:cxn modelId="{4D1159DF-B55D-4F9A-9119-AAB5E794DEC7}" type="presParOf" srcId="{B6D59009-AF96-4702-A3C2-CEB4A185F677}" destId="{A8134B1B-6C67-481A-BB92-4C32588D6995}" srcOrd="2" destOrd="0" presId="urn:microsoft.com/office/officeart/2005/8/layout/vList4"/>
    <dgm:cxn modelId="{605D9469-6333-4563-A9B8-0354F4D0CB23}" type="presParOf" srcId="{71F93331-98A7-42AC-9A1F-6D415EC7248D}" destId="{EFCBCEEC-09C2-4D13-8B15-6FF8A06201F1}" srcOrd="13" destOrd="0" presId="urn:microsoft.com/office/officeart/2005/8/layout/vList4"/>
    <dgm:cxn modelId="{85EA950A-3D59-4EB4-80F5-B98E38061CAA}" type="presParOf" srcId="{71F93331-98A7-42AC-9A1F-6D415EC7248D}" destId="{B78F1E36-5E10-407F-A1A6-658C381844C8}" srcOrd="14" destOrd="0" presId="urn:microsoft.com/office/officeart/2005/8/layout/vList4"/>
    <dgm:cxn modelId="{999437F3-D4F5-4F03-A1F4-6A6F16C2676E}" type="presParOf" srcId="{B78F1E36-5E10-407F-A1A6-658C381844C8}" destId="{8F4B90AC-990E-4DE0-B2E2-F2AAA0CE2041}" srcOrd="0" destOrd="0" presId="urn:microsoft.com/office/officeart/2005/8/layout/vList4"/>
    <dgm:cxn modelId="{B0BE0978-AD0C-45F2-A351-931A4551AD4B}" type="presParOf" srcId="{B78F1E36-5E10-407F-A1A6-658C381844C8}" destId="{FDE48484-8480-4098-9DB9-CB825D6768A7}" srcOrd="1" destOrd="0" presId="urn:microsoft.com/office/officeart/2005/8/layout/vList4"/>
    <dgm:cxn modelId="{F70DD793-AC97-4944-A699-7D6C650AF7EF}" type="presParOf" srcId="{B78F1E36-5E10-407F-A1A6-658C381844C8}" destId="{91B94C71-1468-4EDE-9DEE-4302C5EEEAF3}"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4FD0A2-5086-47D7-9C5E-F72A60045C8B}"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s-ES"/>
        </a:p>
      </dgm:t>
    </dgm:pt>
    <dgm:pt modelId="{A19E6CBD-E407-4CD2-8769-81F14B543A85}">
      <dgm:prSet phldrT="[Texto]"/>
      <dgm:spPr/>
      <dgm:t>
        <a:bodyPr/>
        <a:lstStyle/>
        <a:p>
          <a:pPr algn="ctr"/>
          <a:endParaRPr lang="es-ES" dirty="0"/>
        </a:p>
      </dgm:t>
    </dgm:pt>
    <dgm:pt modelId="{00DAA0F6-C7FB-4FDE-ACEB-EFF079D9E7B7}" type="parTrans" cxnId="{65B73775-28F8-4ED5-984B-21B3C38B84B8}">
      <dgm:prSet/>
      <dgm:spPr/>
      <dgm:t>
        <a:bodyPr/>
        <a:lstStyle/>
        <a:p>
          <a:endParaRPr lang="es-ES"/>
        </a:p>
      </dgm:t>
    </dgm:pt>
    <dgm:pt modelId="{19C4F67C-6F45-4142-91C2-9BAF6120E536}" type="sibTrans" cxnId="{65B73775-28F8-4ED5-984B-21B3C38B84B8}">
      <dgm:prSet/>
      <dgm:spPr/>
      <dgm:t>
        <a:bodyPr/>
        <a:lstStyle/>
        <a:p>
          <a:endParaRPr lang="es-ES"/>
        </a:p>
      </dgm:t>
    </dgm:pt>
    <dgm:pt modelId="{79C5833C-65F7-4659-9B92-2875D121E57C}">
      <dgm:prSet phldrT="[Texto]"/>
      <dgm:spPr/>
      <dgm:t>
        <a:bodyPr/>
        <a:lstStyle/>
        <a:p>
          <a:r>
            <a:rPr lang="es-ES" dirty="0" smtClean="0">
              <a:latin typeface="Times New Roman" panose="02020603050405020304" pitchFamily="18" charset="0"/>
              <a:cs typeface="Times New Roman" panose="02020603050405020304" pitchFamily="18" charset="0"/>
            </a:rPr>
            <a:t>Implementar la estructura organizacional </a:t>
          </a:r>
          <a:endParaRPr lang="es-ES" dirty="0">
            <a:latin typeface="Times New Roman" panose="02020603050405020304" pitchFamily="18" charset="0"/>
            <a:cs typeface="Times New Roman" panose="02020603050405020304" pitchFamily="18" charset="0"/>
          </a:endParaRPr>
        </a:p>
      </dgm:t>
    </dgm:pt>
    <dgm:pt modelId="{24A0EA82-0937-44F8-9B2C-7EE39EDB1B28}" type="parTrans" cxnId="{20543B68-78EA-4558-B5AA-AA56024C3E7F}">
      <dgm:prSet/>
      <dgm:spPr/>
      <dgm:t>
        <a:bodyPr/>
        <a:lstStyle/>
        <a:p>
          <a:endParaRPr lang="es-ES"/>
        </a:p>
      </dgm:t>
    </dgm:pt>
    <dgm:pt modelId="{036F6D9D-3711-425E-B18D-5378812DD359}" type="sibTrans" cxnId="{20543B68-78EA-4558-B5AA-AA56024C3E7F}">
      <dgm:prSet/>
      <dgm:spPr/>
      <dgm:t>
        <a:bodyPr/>
        <a:lstStyle/>
        <a:p>
          <a:endParaRPr lang="es-ES"/>
        </a:p>
      </dgm:t>
    </dgm:pt>
    <dgm:pt modelId="{85276D63-A273-485F-9778-7987A28DB020}">
      <dgm:prSet phldrT="[Texto]"/>
      <dgm:spPr/>
      <dgm:t>
        <a:bodyPr/>
        <a:lstStyle/>
        <a:p>
          <a:pPr algn="just"/>
          <a:r>
            <a:rPr lang="es-ES" dirty="0" smtClean="0">
              <a:latin typeface="Times New Roman" panose="02020603050405020304" pitchFamily="18" charset="0"/>
              <a:cs typeface="Times New Roman" panose="02020603050405020304" pitchFamily="18" charset="0"/>
            </a:rPr>
            <a:t>Aplicar el código de conducta.</a:t>
          </a:r>
          <a:endParaRPr lang="es-ES" dirty="0"/>
        </a:p>
      </dgm:t>
    </dgm:pt>
    <dgm:pt modelId="{F37A5755-8609-4263-9D5E-901BDD3F7ADF}" type="parTrans" cxnId="{FAEC31C7-B1B3-4AF2-9F53-7B300EF6CF53}">
      <dgm:prSet/>
      <dgm:spPr/>
      <dgm:t>
        <a:bodyPr/>
        <a:lstStyle/>
        <a:p>
          <a:endParaRPr lang="es-ES"/>
        </a:p>
      </dgm:t>
    </dgm:pt>
    <dgm:pt modelId="{513E1705-DB26-45EF-935D-5125B552C930}" type="sibTrans" cxnId="{FAEC31C7-B1B3-4AF2-9F53-7B300EF6CF53}">
      <dgm:prSet/>
      <dgm:spPr/>
      <dgm:t>
        <a:bodyPr/>
        <a:lstStyle/>
        <a:p>
          <a:endParaRPr lang="es-ES"/>
        </a:p>
      </dgm:t>
    </dgm:pt>
    <dgm:pt modelId="{6C0DE4A2-0988-43AD-884B-E2A38B40B3F4}">
      <dgm:prSet phldrT="[Texto]"/>
      <dgm:spPr/>
      <dgm:t>
        <a:bodyPr/>
        <a:lstStyle/>
        <a:p>
          <a:pPr algn="just"/>
          <a:r>
            <a:rPr lang="es-ES" dirty="0" smtClean="0">
              <a:latin typeface="Times New Roman" panose="02020603050405020304" pitchFamily="18" charset="0"/>
              <a:cs typeface="Times New Roman" panose="02020603050405020304" pitchFamily="18" charset="0"/>
            </a:rPr>
            <a:t>Adoptar el manual de funciones que se elaboró para gerencia y el área financiera.</a:t>
          </a:r>
          <a:endParaRPr lang="es-ES" dirty="0">
            <a:latin typeface="Times New Roman" panose="02020603050405020304" pitchFamily="18" charset="0"/>
            <a:cs typeface="Times New Roman" panose="02020603050405020304" pitchFamily="18" charset="0"/>
          </a:endParaRPr>
        </a:p>
      </dgm:t>
    </dgm:pt>
    <dgm:pt modelId="{2E91D830-BDF7-49DD-9638-EBA9A381F702}" type="parTrans" cxnId="{9F5C271D-0853-48D6-8466-7800387EEE00}">
      <dgm:prSet/>
      <dgm:spPr/>
      <dgm:t>
        <a:bodyPr/>
        <a:lstStyle/>
        <a:p>
          <a:endParaRPr lang="es-ES"/>
        </a:p>
      </dgm:t>
    </dgm:pt>
    <dgm:pt modelId="{B50DED82-D82A-4506-ABB9-53784E652A40}" type="sibTrans" cxnId="{9F5C271D-0853-48D6-8466-7800387EEE00}">
      <dgm:prSet/>
      <dgm:spPr/>
      <dgm:t>
        <a:bodyPr/>
        <a:lstStyle/>
        <a:p>
          <a:endParaRPr lang="es-ES"/>
        </a:p>
      </dgm:t>
    </dgm:pt>
    <dgm:pt modelId="{8D8C2F8B-1DB1-43D0-8EA4-470E5C87E182}" type="pres">
      <dgm:prSet presAssocID="{D04FD0A2-5086-47D7-9C5E-F72A60045C8B}" presName="vert0" presStyleCnt="0">
        <dgm:presLayoutVars>
          <dgm:dir/>
          <dgm:animOne val="branch"/>
          <dgm:animLvl val="lvl"/>
        </dgm:presLayoutVars>
      </dgm:prSet>
      <dgm:spPr/>
      <dgm:t>
        <a:bodyPr/>
        <a:lstStyle/>
        <a:p>
          <a:endParaRPr lang="es-ES"/>
        </a:p>
      </dgm:t>
    </dgm:pt>
    <dgm:pt modelId="{CA6A1705-6E54-4ADA-9AE8-9B271BE2C8CC}" type="pres">
      <dgm:prSet presAssocID="{A19E6CBD-E407-4CD2-8769-81F14B543A85}" presName="thickLine" presStyleLbl="alignNode1" presStyleIdx="0" presStyleCnt="1"/>
      <dgm:spPr/>
      <dgm:t>
        <a:bodyPr/>
        <a:lstStyle/>
        <a:p>
          <a:endParaRPr lang="es-ES"/>
        </a:p>
      </dgm:t>
    </dgm:pt>
    <dgm:pt modelId="{C62C1B22-3B21-4DD7-8F1C-C33EAD4E5D84}" type="pres">
      <dgm:prSet presAssocID="{A19E6CBD-E407-4CD2-8769-81F14B543A85}" presName="horz1" presStyleCnt="0"/>
      <dgm:spPr/>
      <dgm:t>
        <a:bodyPr/>
        <a:lstStyle/>
        <a:p>
          <a:endParaRPr lang="es-ES"/>
        </a:p>
      </dgm:t>
    </dgm:pt>
    <dgm:pt modelId="{C632ECE2-0428-40E7-8196-3FEBA533C4BC}" type="pres">
      <dgm:prSet presAssocID="{A19E6CBD-E407-4CD2-8769-81F14B543A85}" presName="tx1" presStyleLbl="revTx" presStyleIdx="0" presStyleCnt="4" custLinFactNeighborY="-313"/>
      <dgm:spPr/>
      <dgm:t>
        <a:bodyPr/>
        <a:lstStyle/>
        <a:p>
          <a:endParaRPr lang="es-ES"/>
        </a:p>
      </dgm:t>
    </dgm:pt>
    <dgm:pt modelId="{1A7F2FD3-AB58-489D-A085-02D1686C74F6}" type="pres">
      <dgm:prSet presAssocID="{A19E6CBD-E407-4CD2-8769-81F14B543A85}" presName="vert1" presStyleCnt="0"/>
      <dgm:spPr/>
      <dgm:t>
        <a:bodyPr/>
        <a:lstStyle/>
        <a:p>
          <a:endParaRPr lang="es-ES"/>
        </a:p>
      </dgm:t>
    </dgm:pt>
    <dgm:pt modelId="{54062BC7-FDE4-4E96-984B-CAF3071E3CEE}" type="pres">
      <dgm:prSet presAssocID="{79C5833C-65F7-4659-9B92-2875D121E57C}" presName="vertSpace2a" presStyleCnt="0"/>
      <dgm:spPr/>
      <dgm:t>
        <a:bodyPr/>
        <a:lstStyle/>
        <a:p>
          <a:endParaRPr lang="es-ES"/>
        </a:p>
      </dgm:t>
    </dgm:pt>
    <dgm:pt modelId="{FEB1B32F-B041-42C9-83F0-F53CBCBBB2FE}" type="pres">
      <dgm:prSet presAssocID="{79C5833C-65F7-4659-9B92-2875D121E57C}" presName="horz2" presStyleCnt="0"/>
      <dgm:spPr/>
      <dgm:t>
        <a:bodyPr/>
        <a:lstStyle/>
        <a:p>
          <a:endParaRPr lang="es-ES"/>
        </a:p>
      </dgm:t>
    </dgm:pt>
    <dgm:pt modelId="{281319DA-E259-424A-8078-B232D5A07F16}" type="pres">
      <dgm:prSet presAssocID="{79C5833C-65F7-4659-9B92-2875D121E57C}" presName="horzSpace2" presStyleCnt="0"/>
      <dgm:spPr/>
      <dgm:t>
        <a:bodyPr/>
        <a:lstStyle/>
        <a:p>
          <a:endParaRPr lang="es-ES"/>
        </a:p>
      </dgm:t>
    </dgm:pt>
    <dgm:pt modelId="{1A02D190-AAB6-40F1-AB66-9791E560A1C9}" type="pres">
      <dgm:prSet presAssocID="{79C5833C-65F7-4659-9B92-2875D121E57C}" presName="tx2" presStyleLbl="revTx" presStyleIdx="1" presStyleCnt="4"/>
      <dgm:spPr/>
      <dgm:t>
        <a:bodyPr/>
        <a:lstStyle/>
        <a:p>
          <a:endParaRPr lang="es-ES"/>
        </a:p>
      </dgm:t>
    </dgm:pt>
    <dgm:pt modelId="{13313AB2-BBD0-4CA7-986B-CFF18C9EFE2F}" type="pres">
      <dgm:prSet presAssocID="{79C5833C-65F7-4659-9B92-2875D121E57C}" presName="vert2" presStyleCnt="0"/>
      <dgm:spPr/>
      <dgm:t>
        <a:bodyPr/>
        <a:lstStyle/>
        <a:p>
          <a:endParaRPr lang="es-ES"/>
        </a:p>
      </dgm:t>
    </dgm:pt>
    <dgm:pt modelId="{5561B994-14DE-4A3F-81EF-74B6E931022F}" type="pres">
      <dgm:prSet presAssocID="{79C5833C-65F7-4659-9B92-2875D121E57C}" presName="thinLine2b" presStyleLbl="callout" presStyleIdx="0" presStyleCnt="3"/>
      <dgm:spPr/>
      <dgm:t>
        <a:bodyPr/>
        <a:lstStyle/>
        <a:p>
          <a:endParaRPr lang="es-ES"/>
        </a:p>
      </dgm:t>
    </dgm:pt>
    <dgm:pt modelId="{E2D657D7-C9F0-42AD-9864-D94C77405F52}" type="pres">
      <dgm:prSet presAssocID="{79C5833C-65F7-4659-9B92-2875D121E57C}" presName="vertSpace2b" presStyleCnt="0"/>
      <dgm:spPr/>
      <dgm:t>
        <a:bodyPr/>
        <a:lstStyle/>
        <a:p>
          <a:endParaRPr lang="es-ES"/>
        </a:p>
      </dgm:t>
    </dgm:pt>
    <dgm:pt modelId="{1438ED18-7598-4C55-9D84-9658947F2089}" type="pres">
      <dgm:prSet presAssocID="{85276D63-A273-485F-9778-7987A28DB020}" presName="horz2" presStyleCnt="0"/>
      <dgm:spPr/>
      <dgm:t>
        <a:bodyPr/>
        <a:lstStyle/>
        <a:p>
          <a:endParaRPr lang="es-ES"/>
        </a:p>
      </dgm:t>
    </dgm:pt>
    <dgm:pt modelId="{27BBC8A8-6EC4-49FF-B23A-76E6D82C0B53}" type="pres">
      <dgm:prSet presAssocID="{85276D63-A273-485F-9778-7987A28DB020}" presName="horzSpace2" presStyleCnt="0"/>
      <dgm:spPr/>
      <dgm:t>
        <a:bodyPr/>
        <a:lstStyle/>
        <a:p>
          <a:endParaRPr lang="es-ES"/>
        </a:p>
      </dgm:t>
    </dgm:pt>
    <dgm:pt modelId="{775D6A05-1AC6-4BE3-83D9-F83963814199}" type="pres">
      <dgm:prSet presAssocID="{85276D63-A273-485F-9778-7987A28DB020}" presName="tx2" presStyleLbl="revTx" presStyleIdx="2" presStyleCnt="4"/>
      <dgm:spPr/>
      <dgm:t>
        <a:bodyPr/>
        <a:lstStyle/>
        <a:p>
          <a:endParaRPr lang="es-ES"/>
        </a:p>
      </dgm:t>
    </dgm:pt>
    <dgm:pt modelId="{8AA0D2F5-05AF-43C5-9576-639CD7FB3F10}" type="pres">
      <dgm:prSet presAssocID="{85276D63-A273-485F-9778-7987A28DB020}" presName="vert2" presStyleCnt="0"/>
      <dgm:spPr/>
      <dgm:t>
        <a:bodyPr/>
        <a:lstStyle/>
        <a:p>
          <a:endParaRPr lang="es-ES"/>
        </a:p>
      </dgm:t>
    </dgm:pt>
    <dgm:pt modelId="{2E3DAE83-6956-4BAF-BAC6-39D85AA0CEDF}" type="pres">
      <dgm:prSet presAssocID="{85276D63-A273-485F-9778-7987A28DB020}" presName="thinLine2b" presStyleLbl="callout" presStyleIdx="1" presStyleCnt="3"/>
      <dgm:spPr/>
      <dgm:t>
        <a:bodyPr/>
        <a:lstStyle/>
        <a:p>
          <a:endParaRPr lang="es-ES"/>
        </a:p>
      </dgm:t>
    </dgm:pt>
    <dgm:pt modelId="{70EF8276-1113-4D4D-A2BB-3613964DD605}" type="pres">
      <dgm:prSet presAssocID="{85276D63-A273-485F-9778-7987A28DB020}" presName="vertSpace2b" presStyleCnt="0"/>
      <dgm:spPr/>
      <dgm:t>
        <a:bodyPr/>
        <a:lstStyle/>
        <a:p>
          <a:endParaRPr lang="es-ES"/>
        </a:p>
      </dgm:t>
    </dgm:pt>
    <dgm:pt modelId="{B0E285BB-A1A0-4CBD-B6E4-03BC4EDFA16E}" type="pres">
      <dgm:prSet presAssocID="{6C0DE4A2-0988-43AD-884B-E2A38B40B3F4}" presName="horz2" presStyleCnt="0"/>
      <dgm:spPr/>
      <dgm:t>
        <a:bodyPr/>
        <a:lstStyle/>
        <a:p>
          <a:endParaRPr lang="es-ES"/>
        </a:p>
      </dgm:t>
    </dgm:pt>
    <dgm:pt modelId="{0602BCC4-54C9-4F12-B8D0-9925ABD1811A}" type="pres">
      <dgm:prSet presAssocID="{6C0DE4A2-0988-43AD-884B-E2A38B40B3F4}" presName="horzSpace2" presStyleCnt="0"/>
      <dgm:spPr/>
      <dgm:t>
        <a:bodyPr/>
        <a:lstStyle/>
        <a:p>
          <a:endParaRPr lang="es-ES"/>
        </a:p>
      </dgm:t>
    </dgm:pt>
    <dgm:pt modelId="{8F7F89C7-8E00-4869-92AE-A27F36E9E3B5}" type="pres">
      <dgm:prSet presAssocID="{6C0DE4A2-0988-43AD-884B-E2A38B40B3F4}" presName="tx2" presStyleLbl="revTx" presStyleIdx="3" presStyleCnt="4"/>
      <dgm:spPr/>
      <dgm:t>
        <a:bodyPr/>
        <a:lstStyle/>
        <a:p>
          <a:endParaRPr lang="es-ES"/>
        </a:p>
      </dgm:t>
    </dgm:pt>
    <dgm:pt modelId="{6D09A486-45AC-4A34-8238-A280E259017F}" type="pres">
      <dgm:prSet presAssocID="{6C0DE4A2-0988-43AD-884B-E2A38B40B3F4}" presName="vert2" presStyleCnt="0"/>
      <dgm:spPr/>
      <dgm:t>
        <a:bodyPr/>
        <a:lstStyle/>
        <a:p>
          <a:endParaRPr lang="es-ES"/>
        </a:p>
      </dgm:t>
    </dgm:pt>
    <dgm:pt modelId="{26E63225-EEEC-4904-A3D5-A5BF96E5A187}" type="pres">
      <dgm:prSet presAssocID="{6C0DE4A2-0988-43AD-884B-E2A38B40B3F4}" presName="thinLine2b" presStyleLbl="callout" presStyleIdx="2" presStyleCnt="3"/>
      <dgm:spPr/>
      <dgm:t>
        <a:bodyPr/>
        <a:lstStyle/>
        <a:p>
          <a:endParaRPr lang="es-ES"/>
        </a:p>
      </dgm:t>
    </dgm:pt>
    <dgm:pt modelId="{C45EBFA6-D738-4DCB-8A6E-6B846BBE8AEB}" type="pres">
      <dgm:prSet presAssocID="{6C0DE4A2-0988-43AD-884B-E2A38B40B3F4}" presName="vertSpace2b" presStyleCnt="0"/>
      <dgm:spPr/>
      <dgm:t>
        <a:bodyPr/>
        <a:lstStyle/>
        <a:p>
          <a:endParaRPr lang="es-ES"/>
        </a:p>
      </dgm:t>
    </dgm:pt>
  </dgm:ptLst>
  <dgm:cxnLst>
    <dgm:cxn modelId="{BAAC8585-1546-4583-A715-0BC462E038EF}" type="presOf" srcId="{6C0DE4A2-0988-43AD-884B-E2A38B40B3F4}" destId="{8F7F89C7-8E00-4869-92AE-A27F36E9E3B5}" srcOrd="0" destOrd="0" presId="urn:microsoft.com/office/officeart/2008/layout/LinedList"/>
    <dgm:cxn modelId="{65B73775-28F8-4ED5-984B-21B3C38B84B8}" srcId="{D04FD0A2-5086-47D7-9C5E-F72A60045C8B}" destId="{A19E6CBD-E407-4CD2-8769-81F14B543A85}" srcOrd="0" destOrd="0" parTransId="{00DAA0F6-C7FB-4FDE-ACEB-EFF079D9E7B7}" sibTransId="{19C4F67C-6F45-4142-91C2-9BAF6120E536}"/>
    <dgm:cxn modelId="{621A5E48-A48C-4F0D-BD81-E84ACA38A532}" type="presOf" srcId="{79C5833C-65F7-4659-9B92-2875D121E57C}" destId="{1A02D190-AAB6-40F1-AB66-9791E560A1C9}" srcOrd="0" destOrd="0" presId="urn:microsoft.com/office/officeart/2008/layout/LinedList"/>
    <dgm:cxn modelId="{BF57D21F-4FDF-4698-AC92-F8169EB856F6}" type="presOf" srcId="{A19E6CBD-E407-4CD2-8769-81F14B543A85}" destId="{C632ECE2-0428-40E7-8196-3FEBA533C4BC}" srcOrd="0" destOrd="0" presId="urn:microsoft.com/office/officeart/2008/layout/LinedList"/>
    <dgm:cxn modelId="{D3271505-2BB9-4746-A0CD-0578590E4742}" type="presOf" srcId="{D04FD0A2-5086-47D7-9C5E-F72A60045C8B}" destId="{8D8C2F8B-1DB1-43D0-8EA4-470E5C87E182}" srcOrd="0" destOrd="0" presId="urn:microsoft.com/office/officeart/2008/layout/LinedList"/>
    <dgm:cxn modelId="{20543B68-78EA-4558-B5AA-AA56024C3E7F}" srcId="{A19E6CBD-E407-4CD2-8769-81F14B543A85}" destId="{79C5833C-65F7-4659-9B92-2875D121E57C}" srcOrd="0" destOrd="0" parTransId="{24A0EA82-0937-44F8-9B2C-7EE39EDB1B28}" sibTransId="{036F6D9D-3711-425E-B18D-5378812DD359}"/>
    <dgm:cxn modelId="{3341B716-3524-40DA-9237-7C201324ADC3}" type="presOf" srcId="{85276D63-A273-485F-9778-7987A28DB020}" destId="{775D6A05-1AC6-4BE3-83D9-F83963814199}" srcOrd="0" destOrd="0" presId="urn:microsoft.com/office/officeart/2008/layout/LinedList"/>
    <dgm:cxn modelId="{FAEC31C7-B1B3-4AF2-9F53-7B300EF6CF53}" srcId="{A19E6CBD-E407-4CD2-8769-81F14B543A85}" destId="{85276D63-A273-485F-9778-7987A28DB020}" srcOrd="1" destOrd="0" parTransId="{F37A5755-8609-4263-9D5E-901BDD3F7ADF}" sibTransId="{513E1705-DB26-45EF-935D-5125B552C930}"/>
    <dgm:cxn modelId="{9F5C271D-0853-48D6-8466-7800387EEE00}" srcId="{A19E6CBD-E407-4CD2-8769-81F14B543A85}" destId="{6C0DE4A2-0988-43AD-884B-E2A38B40B3F4}" srcOrd="2" destOrd="0" parTransId="{2E91D830-BDF7-49DD-9638-EBA9A381F702}" sibTransId="{B50DED82-D82A-4506-ABB9-53784E652A40}"/>
    <dgm:cxn modelId="{99E00F75-1F98-4721-93A6-C95BEDD64083}" type="presParOf" srcId="{8D8C2F8B-1DB1-43D0-8EA4-470E5C87E182}" destId="{CA6A1705-6E54-4ADA-9AE8-9B271BE2C8CC}" srcOrd="0" destOrd="0" presId="urn:microsoft.com/office/officeart/2008/layout/LinedList"/>
    <dgm:cxn modelId="{D98596FB-C4EC-49D8-AEE7-F4A5DE0B21AB}" type="presParOf" srcId="{8D8C2F8B-1DB1-43D0-8EA4-470E5C87E182}" destId="{C62C1B22-3B21-4DD7-8F1C-C33EAD4E5D84}" srcOrd="1" destOrd="0" presId="urn:microsoft.com/office/officeart/2008/layout/LinedList"/>
    <dgm:cxn modelId="{AACC9017-6612-4384-B047-67B369FAA5A4}" type="presParOf" srcId="{C62C1B22-3B21-4DD7-8F1C-C33EAD4E5D84}" destId="{C632ECE2-0428-40E7-8196-3FEBA533C4BC}" srcOrd="0" destOrd="0" presId="urn:microsoft.com/office/officeart/2008/layout/LinedList"/>
    <dgm:cxn modelId="{E70B1686-2982-4F93-9871-360E8DE78C52}" type="presParOf" srcId="{C62C1B22-3B21-4DD7-8F1C-C33EAD4E5D84}" destId="{1A7F2FD3-AB58-489D-A085-02D1686C74F6}" srcOrd="1" destOrd="0" presId="urn:microsoft.com/office/officeart/2008/layout/LinedList"/>
    <dgm:cxn modelId="{B1358087-4241-420C-91E2-0CCDF17C1047}" type="presParOf" srcId="{1A7F2FD3-AB58-489D-A085-02D1686C74F6}" destId="{54062BC7-FDE4-4E96-984B-CAF3071E3CEE}" srcOrd="0" destOrd="0" presId="urn:microsoft.com/office/officeart/2008/layout/LinedList"/>
    <dgm:cxn modelId="{BEDADACD-E01E-4645-8F26-13C2D92D585A}" type="presParOf" srcId="{1A7F2FD3-AB58-489D-A085-02D1686C74F6}" destId="{FEB1B32F-B041-42C9-83F0-F53CBCBBB2FE}" srcOrd="1" destOrd="0" presId="urn:microsoft.com/office/officeart/2008/layout/LinedList"/>
    <dgm:cxn modelId="{EE4CB411-627C-4A3B-A31C-07AB8B19B70D}" type="presParOf" srcId="{FEB1B32F-B041-42C9-83F0-F53CBCBBB2FE}" destId="{281319DA-E259-424A-8078-B232D5A07F16}" srcOrd="0" destOrd="0" presId="urn:microsoft.com/office/officeart/2008/layout/LinedList"/>
    <dgm:cxn modelId="{72F49B10-965E-4B95-931F-B771C71D0E75}" type="presParOf" srcId="{FEB1B32F-B041-42C9-83F0-F53CBCBBB2FE}" destId="{1A02D190-AAB6-40F1-AB66-9791E560A1C9}" srcOrd="1" destOrd="0" presId="urn:microsoft.com/office/officeart/2008/layout/LinedList"/>
    <dgm:cxn modelId="{AF87DF4E-93FC-422F-9577-EFBF175BB33C}" type="presParOf" srcId="{FEB1B32F-B041-42C9-83F0-F53CBCBBB2FE}" destId="{13313AB2-BBD0-4CA7-986B-CFF18C9EFE2F}" srcOrd="2" destOrd="0" presId="urn:microsoft.com/office/officeart/2008/layout/LinedList"/>
    <dgm:cxn modelId="{6DF26C7F-C7CA-47D5-AFE8-69779F577658}" type="presParOf" srcId="{1A7F2FD3-AB58-489D-A085-02D1686C74F6}" destId="{5561B994-14DE-4A3F-81EF-74B6E931022F}" srcOrd="2" destOrd="0" presId="urn:microsoft.com/office/officeart/2008/layout/LinedList"/>
    <dgm:cxn modelId="{25BA7BB2-8B16-43CE-9468-8BCFF698F13F}" type="presParOf" srcId="{1A7F2FD3-AB58-489D-A085-02D1686C74F6}" destId="{E2D657D7-C9F0-42AD-9864-D94C77405F52}" srcOrd="3" destOrd="0" presId="urn:microsoft.com/office/officeart/2008/layout/LinedList"/>
    <dgm:cxn modelId="{47E6836D-C83E-4C89-A3B9-7C7CF06C6EED}" type="presParOf" srcId="{1A7F2FD3-AB58-489D-A085-02D1686C74F6}" destId="{1438ED18-7598-4C55-9D84-9658947F2089}" srcOrd="4" destOrd="0" presId="urn:microsoft.com/office/officeart/2008/layout/LinedList"/>
    <dgm:cxn modelId="{BE7B75B7-EA54-41B2-90DE-0180D79D8056}" type="presParOf" srcId="{1438ED18-7598-4C55-9D84-9658947F2089}" destId="{27BBC8A8-6EC4-49FF-B23A-76E6D82C0B53}" srcOrd="0" destOrd="0" presId="urn:microsoft.com/office/officeart/2008/layout/LinedList"/>
    <dgm:cxn modelId="{93234860-A61D-4216-A380-3A22FA823751}" type="presParOf" srcId="{1438ED18-7598-4C55-9D84-9658947F2089}" destId="{775D6A05-1AC6-4BE3-83D9-F83963814199}" srcOrd="1" destOrd="0" presId="urn:microsoft.com/office/officeart/2008/layout/LinedList"/>
    <dgm:cxn modelId="{5FD65A41-6BB5-43D0-8FE3-230B7B5D43CE}" type="presParOf" srcId="{1438ED18-7598-4C55-9D84-9658947F2089}" destId="{8AA0D2F5-05AF-43C5-9576-639CD7FB3F10}" srcOrd="2" destOrd="0" presId="urn:microsoft.com/office/officeart/2008/layout/LinedList"/>
    <dgm:cxn modelId="{3542DEB5-8461-44B8-94A8-33DC47C86DD6}" type="presParOf" srcId="{1A7F2FD3-AB58-489D-A085-02D1686C74F6}" destId="{2E3DAE83-6956-4BAF-BAC6-39D85AA0CEDF}" srcOrd="5" destOrd="0" presId="urn:microsoft.com/office/officeart/2008/layout/LinedList"/>
    <dgm:cxn modelId="{3970D622-1030-47B3-A81B-6F4DBBA585A5}" type="presParOf" srcId="{1A7F2FD3-AB58-489D-A085-02D1686C74F6}" destId="{70EF8276-1113-4D4D-A2BB-3613964DD605}" srcOrd="6" destOrd="0" presId="urn:microsoft.com/office/officeart/2008/layout/LinedList"/>
    <dgm:cxn modelId="{9B0E29D9-A29C-4D98-A543-58FDE5F9C30E}" type="presParOf" srcId="{1A7F2FD3-AB58-489D-A085-02D1686C74F6}" destId="{B0E285BB-A1A0-4CBD-B6E4-03BC4EDFA16E}" srcOrd="7" destOrd="0" presId="urn:microsoft.com/office/officeart/2008/layout/LinedList"/>
    <dgm:cxn modelId="{8B77DCEB-8EEB-4082-9C61-D17DC06935AD}" type="presParOf" srcId="{B0E285BB-A1A0-4CBD-B6E4-03BC4EDFA16E}" destId="{0602BCC4-54C9-4F12-B8D0-9925ABD1811A}" srcOrd="0" destOrd="0" presId="urn:microsoft.com/office/officeart/2008/layout/LinedList"/>
    <dgm:cxn modelId="{FEAB8B15-D234-46B6-8633-62959C5DF367}" type="presParOf" srcId="{B0E285BB-A1A0-4CBD-B6E4-03BC4EDFA16E}" destId="{8F7F89C7-8E00-4869-92AE-A27F36E9E3B5}" srcOrd="1" destOrd="0" presId="urn:microsoft.com/office/officeart/2008/layout/LinedList"/>
    <dgm:cxn modelId="{84D6AEBC-0084-4C87-9754-8EF83396BF4F}" type="presParOf" srcId="{B0E285BB-A1A0-4CBD-B6E4-03BC4EDFA16E}" destId="{6D09A486-45AC-4A34-8238-A280E259017F}" srcOrd="2" destOrd="0" presId="urn:microsoft.com/office/officeart/2008/layout/LinedList"/>
    <dgm:cxn modelId="{62C16346-A1EF-4CA0-8953-37BE0CCA009D}" type="presParOf" srcId="{1A7F2FD3-AB58-489D-A085-02D1686C74F6}" destId="{26E63225-EEEC-4904-A3D5-A5BF96E5A187}" srcOrd="8" destOrd="0" presId="urn:microsoft.com/office/officeart/2008/layout/LinedList"/>
    <dgm:cxn modelId="{45927368-3347-47F4-90EE-3F66EC9C1C62}" type="presParOf" srcId="{1A7F2FD3-AB58-489D-A085-02D1686C74F6}" destId="{C45EBFA6-D738-4DCB-8A6E-6B846BBE8AEB}" srcOrd="9" destOrd="0" presId="urn:microsoft.com/office/officeart/2008/layout/LinedList"/>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47F62-9E06-4732-B77D-D965E1D22CBB}" type="doc">
      <dgm:prSet loTypeId="urn:microsoft.com/office/officeart/2005/8/layout/bProcess4" loCatId="process" qsTypeId="urn:microsoft.com/office/officeart/2005/8/quickstyle/3d3" qsCatId="3D" csTypeId="urn:microsoft.com/office/officeart/2005/8/colors/colorful3" csCatId="colorful" phldr="1"/>
      <dgm:spPr/>
      <dgm:t>
        <a:bodyPr/>
        <a:lstStyle/>
        <a:p>
          <a:endParaRPr lang="es-ES"/>
        </a:p>
      </dgm:t>
    </dgm:pt>
    <dgm:pt modelId="{87442F32-5B86-49B7-AD00-725C08287DAE}">
      <dgm:prSet phldrT="[Texto]"/>
      <dgm:spPr/>
      <dgm:t>
        <a:bodyPr/>
        <a:lstStyle/>
        <a:p>
          <a:r>
            <a:rPr lang="es-ES" b="1" dirty="0" smtClean="0">
              <a:solidFill>
                <a:schemeClr val="tx2"/>
              </a:solidFill>
            </a:rPr>
            <a:t>*Obtener el reconocimiento en el campo turístico</a:t>
          </a:r>
          <a:endParaRPr lang="es-ES" b="1" dirty="0">
            <a:solidFill>
              <a:schemeClr val="tx2"/>
            </a:solidFill>
          </a:endParaRPr>
        </a:p>
      </dgm:t>
    </dgm:pt>
    <dgm:pt modelId="{9B4B7785-C931-4DBB-9400-79A2BF4357D2}" type="parTrans" cxnId="{C88E1F74-E45F-4372-9D5A-A2403DF0F01B}">
      <dgm:prSet/>
      <dgm:spPr/>
      <dgm:t>
        <a:bodyPr/>
        <a:lstStyle/>
        <a:p>
          <a:endParaRPr lang="es-ES" b="1">
            <a:solidFill>
              <a:schemeClr val="tx2"/>
            </a:solidFill>
          </a:endParaRPr>
        </a:p>
      </dgm:t>
    </dgm:pt>
    <dgm:pt modelId="{C8832039-6D0A-49D5-A20F-634DB2C88728}" type="sibTrans" cxnId="{C88E1F74-E45F-4372-9D5A-A2403DF0F01B}">
      <dgm:prSet/>
      <dgm:spPr/>
      <dgm:t>
        <a:bodyPr/>
        <a:lstStyle/>
        <a:p>
          <a:endParaRPr lang="es-ES" b="1">
            <a:solidFill>
              <a:schemeClr val="tx2"/>
            </a:solidFill>
          </a:endParaRPr>
        </a:p>
      </dgm:t>
    </dgm:pt>
    <dgm:pt modelId="{129C66F1-22F0-4438-93BF-F112DADF6C93}">
      <dgm:prSet/>
      <dgm:spPr/>
      <dgm:t>
        <a:bodyPr/>
        <a:lstStyle/>
        <a:p>
          <a:r>
            <a:rPr lang="es-ES" b="1" smtClean="0">
              <a:solidFill>
                <a:schemeClr val="tx2"/>
              </a:solidFill>
            </a:rPr>
            <a:t>*Brindar servicios de alta calidad </a:t>
          </a:r>
          <a:endParaRPr lang="es-ES" b="1" dirty="0">
            <a:solidFill>
              <a:schemeClr val="tx2"/>
            </a:solidFill>
          </a:endParaRPr>
        </a:p>
      </dgm:t>
    </dgm:pt>
    <dgm:pt modelId="{4B645494-FE88-4D15-8544-6B86884E2FD2}" type="parTrans" cxnId="{7BFB6772-C265-403F-82DC-BB05675872EE}">
      <dgm:prSet/>
      <dgm:spPr/>
      <dgm:t>
        <a:bodyPr/>
        <a:lstStyle/>
        <a:p>
          <a:endParaRPr lang="es-ES" b="1">
            <a:solidFill>
              <a:schemeClr val="tx2"/>
            </a:solidFill>
          </a:endParaRPr>
        </a:p>
      </dgm:t>
    </dgm:pt>
    <dgm:pt modelId="{9654C2BF-4513-4AE1-80DC-371C9535E4A2}" type="sibTrans" cxnId="{7BFB6772-C265-403F-82DC-BB05675872EE}">
      <dgm:prSet/>
      <dgm:spPr/>
      <dgm:t>
        <a:bodyPr/>
        <a:lstStyle/>
        <a:p>
          <a:endParaRPr lang="es-ES" b="1">
            <a:solidFill>
              <a:schemeClr val="tx2"/>
            </a:solidFill>
          </a:endParaRPr>
        </a:p>
      </dgm:t>
    </dgm:pt>
    <dgm:pt modelId="{3CE1F62D-58BA-4EC2-A682-CC204130CB5C}">
      <dgm:prSet/>
      <dgm:spPr/>
      <dgm:t>
        <a:bodyPr/>
        <a:lstStyle/>
        <a:p>
          <a:r>
            <a:rPr lang="es-ES" b="1" smtClean="0">
              <a:solidFill>
                <a:schemeClr val="tx2"/>
              </a:solidFill>
            </a:rPr>
            <a:t>* Lograr una continua innovación de las unidades</a:t>
          </a:r>
          <a:endParaRPr lang="es-ES" b="1" dirty="0">
            <a:solidFill>
              <a:schemeClr val="tx2"/>
            </a:solidFill>
          </a:endParaRPr>
        </a:p>
      </dgm:t>
    </dgm:pt>
    <dgm:pt modelId="{780EBEC2-DE1A-4D41-A5A2-7EF0FA291F22}" type="parTrans" cxnId="{7E587105-A18F-4540-8574-904B7CD6490B}">
      <dgm:prSet/>
      <dgm:spPr/>
      <dgm:t>
        <a:bodyPr/>
        <a:lstStyle/>
        <a:p>
          <a:endParaRPr lang="es-ES" b="1">
            <a:solidFill>
              <a:schemeClr val="tx2"/>
            </a:solidFill>
          </a:endParaRPr>
        </a:p>
      </dgm:t>
    </dgm:pt>
    <dgm:pt modelId="{115DED47-151C-41EB-9FD4-36E9E2FDAAAD}" type="sibTrans" cxnId="{7E587105-A18F-4540-8574-904B7CD6490B}">
      <dgm:prSet/>
      <dgm:spPr/>
      <dgm:t>
        <a:bodyPr/>
        <a:lstStyle/>
        <a:p>
          <a:endParaRPr lang="es-ES" b="1">
            <a:solidFill>
              <a:schemeClr val="tx2"/>
            </a:solidFill>
          </a:endParaRPr>
        </a:p>
      </dgm:t>
    </dgm:pt>
    <dgm:pt modelId="{F10E48C9-887E-4295-B322-12CE5BCE0785}">
      <dgm:prSet/>
      <dgm:spPr/>
      <dgm:t>
        <a:bodyPr/>
        <a:lstStyle/>
        <a:p>
          <a:r>
            <a:rPr lang="es-ES" b="1" smtClean="0">
              <a:solidFill>
                <a:schemeClr val="tx2"/>
              </a:solidFill>
            </a:rPr>
            <a:t>*Satisfacer las necesidades de los clientes a través de un servicio personalizado.</a:t>
          </a:r>
          <a:endParaRPr lang="es-ES" b="1" dirty="0">
            <a:solidFill>
              <a:schemeClr val="tx2"/>
            </a:solidFill>
          </a:endParaRPr>
        </a:p>
      </dgm:t>
    </dgm:pt>
    <dgm:pt modelId="{5D36D74D-E93A-4333-B543-ABD0F7B6ED7B}" type="parTrans" cxnId="{BD927EBF-75D7-45F9-9E56-7D6E59C08418}">
      <dgm:prSet/>
      <dgm:spPr/>
      <dgm:t>
        <a:bodyPr/>
        <a:lstStyle/>
        <a:p>
          <a:endParaRPr lang="es-ES" b="1">
            <a:solidFill>
              <a:schemeClr val="tx2"/>
            </a:solidFill>
          </a:endParaRPr>
        </a:p>
      </dgm:t>
    </dgm:pt>
    <dgm:pt modelId="{5931A994-BAAB-412A-84A8-26525A0C9819}" type="sibTrans" cxnId="{BD927EBF-75D7-45F9-9E56-7D6E59C08418}">
      <dgm:prSet/>
      <dgm:spPr/>
      <dgm:t>
        <a:bodyPr/>
        <a:lstStyle/>
        <a:p>
          <a:endParaRPr lang="es-ES" b="1">
            <a:solidFill>
              <a:schemeClr val="tx2"/>
            </a:solidFill>
          </a:endParaRPr>
        </a:p>
      </dgm:t>
    </dgm:pt>
    <dgm:pt modelId="{2CEAB4DB-96D6-44C3-9627-35FBC5F299AE}">
      <dgm:prSet/>
      <dgm:spPr/>
      <dgm:t>
        <a:bodyPr/>
        <a:lstStyle/>
        <a:p>
          <a:r>
            <a:rPr lang="es-ES" b="1" smtClean="0">
              <a:solidFill>
                <a:schemeClr val="tx2"/>
              </a:solidFill>
            </a:rPr>
            <a:t>*Generar y mantener las relaciones con los clientes estratégicos </a:t>
          </a:r>
          <a:endParaRPr lang="es-ES" b="1" dirty="0" smtClean="0">
            <a:solidFill>
              <a:schemeClr val="tx2"/>
            </a:solidFill>
          </a:endParaRPr>
        </a:p>
      </dgm:t>
    </dgm:pt>
    <dgm:pt modelId="{3C922AA8-B0E2-443E-9FDB-B8DF9BCB4ED8}" type="parTrans" cxnId="{0DB7DA64-7298-4667-9AE0-BCF6330E0FD3}">
      <dgm:prSet/>
      <dgm:spPr/>
      <dgm:t>
        <a:bodyPr/>
        <a:lstStyle/>
        <a:p>
          <a:endParaRPr lang="es-ES" b="1">
            <a:solidFill>
              <a:schemeClr val="tx2"/>
            </a:solidFill>
          </a:endParaRPr>
        </a:p>
      </dgm:t>
    </dgm:pt>
    <dgm:pt modelId="{108F45D8-E8E5-42AF-B9EE-563F9BCD706D}" type="sibTrans" cxnId="{0DB7DA64-7298-4667-9AE0-BCF6330E0FD3}">
      <dgm:prSet/>
      <dgm:spPr/>
      <dgm:t>
        <a:bodyPr/>
        <a:lstStyle/>
        <a:p>
          <a:endParaRPr lang="es-ES" b="1">
            <a:solidFill>
              <a:schemeClr val="tx2"/>
            </a:solidFill>
          </a:endParaRPr>
        </a:p>
      </dgm:t>
    </dgm:pt>
    <dgm:pt modelId="{1E18403E-B426-4AB8-8C52-141C604EFFB9}">
      <dgm:prSet/>
      <dgm:spPr/>
      <dgm:t>
        <a:bodyPr/>
        <a:lstStyle/>
        <a:p>
          <a:r>
            <a:rPr lang="es-EC" b="1" dirty="0" smtClean="0">
              <a:solidFill>
                <a:schemeClr val="tx2"/>
              </a:solidFill>
            </a:rPr>
            <a:t>*Mantener un estándar de ventas o ingresos óptimos para el continuo crecimiento y desarrollo de la empresa </a:t>
          </a:r>
          <a:endParaRPr lang="es-EC" b="1" dirty="0">
            <a:solidFill>
              <a:schemeClr val="tx2"/>
            </a:solidFill>
          </a:endParaRPr>
        </a:p>
      </dgm:t>
    </dgm:pt>
    <dgm:pt modelId="{99306651-5CA3-44B4-9517-A126F0C919BB}" type="parTrans" cxnId="{95841B3E-78D8-42EE-BC1D-4A652F8AC1DC}">
      <dgm:prSet/>
      <dgm:spPr/>
      <dgm:t>
        <a:bodyPr/>
        <a:lstStyle/>
        <a:p>
          <a:endParaRPr lang="es-ES" b="1">
            <a:solidFill>
              <a:schemeClr val="tx2"/>
            </a:solidFill>
          </a:endParaRPr>
        </a:p>
      </dgm:t>
    </dgm:pt>
    <dgm:pt modelId="{85411BB4-16A5-4A00-857D-FB332C622F91}" type="sibTrans" cxnId="{95841B3E-78D8-42EE-BC1D-4A652F8AC1DC}">
      <dgm:prSet/>
      <dgm:spPr/>
      <dgm:t>
        <a:bodyPr/>
        <a:lstStyle/>
        <a:p>
          <a:endParaRPr lang="es-ES" b="1">
            <a:solidFill>
              <a:schemeClr val="tx2"/>
            </a:solidFill>
          </a:endParaRPr>
        </a:p>
      </dgm:t>
    </dgm:pt>
    <dgm:pt modelId="{E6015F8C-5812-4C47-8775-65AB45104EF6}" type="pres">
      <dgm:prSet presAssocID="{7E747F62-9E06-4732-B77D-D965E1D22CBB}" presName="Name0" presStyleCnt="0">
        <dgm:presLayoutVars>
          <dgm:dir/>
          <dgm:resizeHandles/>
        </dgm:presLayoutVars>
      </dgm:prSet>
      <dgm:spPr/>
      <dgm:t>
        <a:bodyPr/>
        <a:lstStyle/>
        <a:p>
          <a:endParaRPr lang="es-ES"/>
        </a:p>
      </dgm:t>
    </dgm:pt>
    <dgm:pt modelId="{7D8EB23A-D02C-4738-80A5-480603B6B9CF}" type="pres">
      <dgm:prSet presAssocID="{87442F32-5B86-49B7-AD00-725C08287DAE}" presName="compNode" presStyleCnt="0"/>
      <dgm:spPr/>
    </dgm:pt>
    <dgm:pt modelId="{05C2FA0E-C885-4BC1-8328-04275190315C}" type="pres">
      <dgm:prSet presAssocID="{87442F32-5B86-49B7-AD00-725C08287DAE}" presName="dummyConnPt" presStyleCnt="0"/>
      <dgm:spPr/>
    </dgm:pt>
    <dgm:pt modelId="{7721CE1D-E973-4830-875F-817E5F7632F0}" type="pres">
      <dgm:prSet presAssocID="{87442F32-5B86-49B7-AD00-725C08287DAE}" presName="node" presStyleLbl="node1" presStyleIdx="0" presStyleCnt="6">
        <dgm:presLayoutVars>
          <dgm:bulletEnabled val="1"/>
        </dgm:presLayoutVars>
      </dgm:prSet>
      <dgm:spPr/>
      <dgm:t>
        <a:bodyPr/>
        <a:lstStyle/>
        <a:p>
          <a:endParaRPr lang="es-ES"/>
        </a:p>
      </dgm:t>
    </dgm:pt>
    <dgm:pt modelId="{8E04E42B-DA99-485F-8E5D-FDB63DB23795}" type="pres">
      <dgm:prSet presAssocID="{C8832039-6D0A-49D5-A20F-634DB2C88728}" presName="sibTrans" presStyleLbl="bgSibTrans2D1" presStyleIdx="0" presStyleCnt="5"/>
      <dgm:spPr/>
      <dgm:t>
        <a:bodyPr/>
        <a:lstStyle/>
        <a:p>
          <a:endParaRPr lang="es-ES"/>
        </a:p>
      </dgm:t>
    </dgm:pt>
    <dgm:pt modelId="{04BCA015-2B61-48E6-80C4-2170B27C2962}" type="pres">
      <dgm:prSet presAssocID="{129C66F1-22F0-4438-93BF-F112DADF6C93}" presName="compNode" presStyleCnt="0"/>
      <dgm:spPr/>
    </dgm:pt>
    <dgm:pt modelId="{52FCDF1F-4327-4F41-8834-9A9821E8C721}" type="pres">
      <dgm:prSet presAssocID="{129C66F1-22F0-4438-93BF-F112DADF6C93}" presName="dummyConnPt" presStyleCnt="0"/>
      <dgm:spPr/>
    </dgm:pt>
    <dgm:pt modelId="{1069C976-1174-423B-901E-D0A799CCD55C}" type="pres">
      <dgm:prSet presAssocID="{129C66F1-22F0-4438-93BF-F112DADF6C93}" presName="node" presStyleLbl="node1" presStyleIdx="1" presStyleCnt="6">
        <dgm:presLayoutVars>
          <dgm:bulletEnabled val="1"/>
        </dgm:presLayoutVars>
      </dgm:prSet>
      <dgm:spPr/>
      <dgm:t>
        <a:bodyPr/>
        <a:lstStyle/>
        <a:p>
          <a:endParaRPr lang="es-ES"/>
        </a:p>
      </dgm:t>
    </dgm:pt>
    <dgm:pt modelId="{B16476EA-A71C-4387-A741-E7E8B5734268}" type="pres">
      <dgm:prSet presAssocID="{9654C2BF-4513-4AE1-80DC-371C9535E4A2}" presName="sibTrans" presStyleLbl="bgSibTrans2D1" presStyleIdx="1" presStyleCnt="5"/>
      <dgm:spPr/>
      <dgm:t>
        <a:bodyPr/>
        <a:lstStyle/>
        <a:p>
          <a:endParaRPr lang="es-ES"/>
        </a:p>
      </dgm:t>
    </dgm:pt>
    <dgm:pt modelId="{9F24839D-14A8-4301-BE13-C289B11B11FE}" type="pres">
      <dgm:prSet presAssocID="{3CE1F62D-58BA-4EC2-A682-CC204130CB5C}" presName="compNode" presStyleCnt="0"/>
      <dgm:spPr/>
    </dgm:pt>
    <dgm:pt modelId="{F8EA58E7-3362-4331-9D27-D78C1E8D1213}" type="pres">
      <dgm:prSet presAssocID="{3CE1F62D-58BA-4EC2-A682-CC204130CB5C}" presName="dummyConnPt" presStyleCnt="0"/>
      <dgm:spPr/>
    </dgm:pt>
    <dgm:pt modelId="{7C5B93FD-117F-4268-9C1E-DB165CC908EF}" type="pres">
      <dgm:prSet presAssocID="{3CE1F62D-58BA-4EC2-A682-CC204130CB5C}" presName="node" presStyleLbl="node1" presStyleIdx="2" presStyleCnt="6">
        <dgm:presLayoutVars>
          <dgm:bulletEnabled val="1"/>
        </dgm:presLayoutVars>
      </dgm:prSet>
      <dgm:spPr/>
      <dgm:t>
        <a:bodyPr/>
        <a:lstStyle/>
        <a:p>
          <a:endParaRPr lang="es-ES"/>
        </a:p>
      </dgm:t>
    </dgm:pt>
    <dgm:pt modelId="{768745ED-6061-4522-87F9-CEAD2E1E5F47}" type="pres">
      <dgm:prSet presAssocID="{115DED47-151C-41EB-9FD4-36E9E2FDAAAD}" presName="sibTrans" presStyleLbl="bgSibTrans2D1" presStyleIdx="2" presStyleCnt="5"/>
      <dgm:spPr/>
      <dgm:t>
        <a:bodyPr/>
        <a:lstStyle/>
        <a:p>
          <a:endParaRPr lang="es-ES"/>
        </a:p>
      </dgm:t>
    </dgm:pt>
    <dgm:pt modelId="{157AD8DF-E798-4E45-B397-AE786A0407B0}" type="pres">
      <dgm:prSet presAssocID="{F10E48C9-887E-4295-B322-12CE5BCE0785}" presName="compNode" presStyleCnt="0"/>
      <dgm:spPr/>
    </dgm:pt>
    <dgm:pt modelId="{16FA1345-B219-46F7-914B-AB3B5EAC26E8}" type="pres">
      <dgm:prSet presAssocID="{F10E48C9-887E-4295-B322-12CE5BCE0785}" presName="dummyConnPt" presStyleCnt="0"/>
      <dgm:spPr/>
    </dgm:pt>
    <dgm:pt modelId="{387071B9-D5E4-4AF0-8FA5-87B2561937A2}" type="pres">
      <dgm:prSet presAssocID="{F10E48C9-887E-4295-B322-12CE5BCE0785}" presName="node" presStyleLbl="node1" presStyleIdx="3" presStyleCnt="6">
        <dgm:presLayoutVars>
          <dgm:bulletEnabled val="1"/>
        </dgm:presLayoutVars>
      </dgm:prSet>
      <dgm:spPr/>
      <dgm:t>
        <a:bodyPr/>
        <a:lstStyle/>
        <a:p>
          <a:endParaRPr lang="es-ES"/>
        </a:p>
      </dgm:t>
    </dgm:pt>
    <dgm:pt modelId="{B86577B6-E62D-4221-AFC1-38CF349D8D2A}" type="pres">
      <dgm:prSet presAssocID="{5931A994-BAAB-412A-84A8-26525A0C9819}" presName="sibTrans" presStyleLbl="bgSibTrans2D1" presStyleIdx="3" presStyleCnt="5"/>
      <dgm:spPr/>
      <dgm:t>
        <a:bodyPr/>
        <a:lstStyle/>
        <a:p>
          <a:endParaRPr lang="es-ES"/>
        </a:p>
      </dgm:t>
    </dgm:pt>
    <dgm:pt modelId="{71CD2B75-9E02-4932-A5DD-F0F44EC81DA4}" type="pres">
      <dgm:prSet presAssocID="{2CEAB4DB-96D6-44C3-9627-35FBC5F299AE}" presName="compNode" presStyleCnt="0"/>
      <dgm:spPr/>
    </dgm:pt>
    <dgm:pt modelId="{ED124D87-93F0-4812-B445-E0252131D00E}" type="pres">
      <dgm:prSet presAssocID="{2CEAB4DB-96D6-44C3-9627-35FBC5F299AE}" presName="dummyConnPt" presStyleCnt="0"/>
      <dgm:spPr/>
    </dgm:pt>
    <dgm:pt modelId="{5E5DC45A-EC5C-4A04-9124-3DB557DAAFF0}" type="pres">
      <dgm:prSet presAssocID="{2CEAB4DB-96D6-44C3-9627-35FBC5F299AE}" presName="node" presStyleLbl="node1" presStyleIdx="4" presStyleCnt="6">
        <dgm:presLayoutVars>
          <dgm:bulletEnabled val="1"/>
        </dgm:presLayoutVars>
      </dgm:prSet>
      <dgm:spPr/>
      <dgm:t>
        <a:bodyPr/>
        <a:lstStyle/>
        <a:p>
          <a:endParaRPr lang="es-ES"/>
        </a:p>
      </dgm:t>
    </dgm:pt>
    <dgm:pt modelId="{A9D4919E-CCD6-4774-A426-921AECCB350C}" type="pres">
      <dgm:prSet presAssocID="{108F45D8-E8E5-42AF-B9EE-563F9BCD706D}" presName="sibTrans" presStyleLbl="bgSibTrans2D1" presStyleIdx="4" presStyleCnt="5"/>
      <dgm:spPr/>
      <dgm:t>
        <a:bodyPr/>
        <a:lstStyle/>
        <a:p>
          <a:endParaRPr lang="es-ES"/>
        </a:p>
      </dgm:t>
    </dgm:pt>
    <dgm:pt modelId="{CC60E06A-803E-4028-B862-DC311161A3D9}" type="pres">
      <dgm:prSet presAssocID="{1E18403E-B426-4AB8-8C52-141C604EFFB9}" presName="compNode" presStyleCnt="0"/>
      <dgm:spPr/>
    </dgm:pt>
    <dgm:pt modelId="{E3D9EC28-D81A-4BD2-B199-3483CB7B7A4D}" type="pres">
      <dgm:prSet presAssocID="{1E18403E-B426-4AB8-8C52-141C604EFFB9}" presName="dummyConnPt" presStyleCnt="0"/>
      <dgm:spPr/>
    </dgm:pt>
    <dgm:pt modelId="{9C2AF429-9E8C-496A-A7DC-245227AD26B3}" type="pres">
      <dgm:prSet presAssocID="{1E18403E-B426-4AB8-8C52-141C604EFFB9}" presName="node" presStyleLbl="node1" presStyleIdx="5" presStyleCnt="6">
        <dgm:presLayoutVars>
          <dgm:bulletEnabled val="1"/>
        </dgm:presLayoutVars>
      </dgm:prSet>
      <dgm:spPr/>
      <dgm:t>
        <a:bodyPr/>
        <a:lstStyle/>
        <a:p>
          <a:endParaRPr lang="es-ES"/>
        </a:p>
      </dgm:t>
    </dgm:pt>
  </dgm:ptLst>
  <dgm:cxnLst>
    <dgm:cxn modelId="{BD927EBF-75D7-45F9-9E56-7D6E59C08418}" srcId="{7E747F62-9E06-4732-B77D-D965E1D22CBB}" destId="{F10E48C9-887E-4295-B322-12CE5BCE0785}" srcOrd="3" destOrd="0" parTransId="{5D36D74D-E93A-4333-B543-ABD0F7B6ED7B}" sibTransId="{5931A994-BAAB-412A-84A8-26525A0C9819}"/>
    <dgm:cxn modelId="{3CE9D7F1-72D1-427D-A74C-717BF8482560}" type="presOf" srcId="{115DED47-151C-41EB-9FD4-36E9E2FDAAAD}" destId="{768745ED-6061-4522-87F9-CEAD2E1E5F47}" srcOrd="0" destOrd="0" presId="urn:microsoft.com/office/officeart/2005/8/layout/bProcess4"/>
    <dgm:cxn modelId="{40819931-F4E2-4677-85EC-BBA970A99263}" type="presOf" srcId="{3CE1F62D-58BA-4EC2-A682-CC204130CB5C}" destId="{7C5B93FD-117F-4268-9C1E-DB165CC908EF}" srcOrd="0" destOrd="0" presId="urn:microsoft.com/office/officeart/2005/8/layout/bProcess4"/>
    <dgm:cxn modelId="{7A00725D-7E02-48E4-A92F-06C60EDB43E8}" type="presOf" srcId="{F10E48C9-887E-4295-B322-12CE5BCE0785}" destId="{387071B9-D5E4-4AF0-8FA5-87B2561937A2}" srcOrd="0" destOrd="0" presId="urn:microsoft.com/office/officeart/2005/8/layout/bProcess4"/>
    <dgm:cxn modelId="{3CCB9819-195A-4BC9-B1B1-766E968B27C3}" type="presOf" srcId="{129C66F1-22F0-4438-93BF-F112DADF6C93}" destId="{1069C976-1174-423B-901E-D0A799CCD55C}" srcOrd="0" destOrd="0" presId="urn:microsoft.com/office/officeart/2005/8/layout/bProcess4"/>
    <dgm:cxn modelId="{C88E1F74-E45F-4372-9D5A-A2403DF0F01B}" srcId="{7E747F62-9E06-4732-B77D-D965E1D22CBB}" destId="{87442F32-5B86-49B7-AD00-725C08287DAE}" srcOrd="0" destOrd="0" parTransId="{9B4B7785-C931-4DBB-9400-79A2BF4357D2}" sibTransId="{C8832039-6D0A-49D5-A20F-634DB2C88728}"/>
    <dgm:cxn modelId="{7BFB6772-C265-403F-82DC-BB05675872EE}" srcId="{7E747F62-9E06-4732-B77D-D965E1D22CBB}" destId="{129C66F1-22F0-4438-93BF-F112DADF6C93}" srcOrd="1" destOrd="0" parTransId="{4B645494-FE88-4D15-8544-6B86884E2FD2}" sibTransId="{9654C2BF-4513-4AE1-80DC-371C9535E4A2}"/>
    <dgm:cxn modelId="{AE8C9BFF-D296-4958-87D4-867B042ED96F}" type="presOf" srcId="{1E18403E-B426-4AB8-8C52-141C604EFFB9}" destId="{9C2AF429-9E8C-496A-A7DC-245227AD26B3}" srcOrd="0" destOrd="0" presId="urn:microsoft.com/office/officeart/2005/8/layout/bProcess4"/>
    <dgm:cxn modelId="{76678DE8-21B5-4571-93B7-046F6973B28B}" type="presOf" srcId="{2CEAB4DB-96D6-44C3-9627-35FBC5F299AE}" destId="{5E5DC45A-EC5C-4A04-9124-3DB557DAAFF0}" srcOrd="0" destOrd="0" presId="urn:microsoft.com/office/officeart/2005/8/layout/bProcess4"/>
    <dgm:cxn modelId="{E17FEB6E-1BBD-41ED-B37D-3C226F205CFD}" type="presOf" srcId="{9654C2BF-4513-4AE1-80DC-371C9535E4A2}" destId="{B16476EA-A71C-4387-A741-E7E8B5734268}" srcOrd="0" destOrd="0" presId="urn:microsoft.com/office/officeart/2005/8/layout/bProcess4"/>
    <dgm:cxn modelId="{7E587105-A18F-4540-8574-904B7CD6490B}" srcId="{7E747F62-9E06-4732-B77D-D965E1D22CBB}" destId="{3CE1F62D-58BA-4EC2-A682-CC204130CB5C}" srcOrd="2" destOrd="0" parTransId="{780EBEC2-DE1A-4D41-A5A2-7EF0FA291F22}" sibTransId="{115DED47-151C-41EB-9FD4-36E9E2FDAAAD}"/>
    <dgm:cxn modelId="{0CC2BAC3-B0DC-4669-9E89-7F79C7E52959}" type="presOf" srcId="{7E747F62-9E06-4732-B77D-D965E1D22CBB}" destId="{E6015F8C-5812-4C47-8775-65AB45104EF6}" srcOrd="0" destOrd="0" presId="urn:microsoft.com/office/officeart/2005/8/layout/bProcess4"/>
    <dgm:cxn modelId="{6A9BAE04-C390-418E-971B-0E4BFC9CB907}" type="presOf" srcId="{C8832039-6D0A-49D5-A20F-634DB2C88728}" destId="{8E04E42B-DA99-485F-8E5D-FDB63DB23795}" srcOrd="0" destOrd="0" presId="urn:microsoft.com/office/officeart/2005/8/layout/bProcess4"/>
    <dgm:cxn modelId="{0D6FD244-3D12-4026-A096-BFD47CC5B243}" type="presOf" srcId="{87442F32-5B86-49B7-AD00-725C08287DAE}" destId="{7721CE1D-E973-4830-875F-817E5F7632F0}" srcOrd="0" destOrd="0" presId="urn:microsoft.com/office/officeart/2005/8/layout/bProcess4"/>
    <dgm:cxn modelId="{8FCAFB09-3A9D-45D0-B09A-451E1F73D917}" type="presOf" srcId="{108F45D8-E8E5-42AF-B9EE-563F9BCD706D}" destId="{A9D4919E-CCD6-4774-A426-921AECCB350C}" srcOrd="0" destOrd="0" presId="urn:microsoft.com/office/officeart/2005/8/layout/bProcess4"/>
    <dgm:cxn modelId="{95841B3E-78D8-42EE-BC1D-4A652F8AC1DC}" srcId="{7E747F62-9E06-4732-B77D-D965E1D22CBB}" destId="{1E18403E-B426-4AB8-8C52-141C604EFFB9}" srcOrd="5" destOrd="0" parTransId="{99306651-5CA3-44B4-9517-A126F0C919BB}" sibTransId="{85411BB4-16A5-4A00-857D-FB332C622F91}"/>
    <dgm:cxn modelId="{E6881BDE-2003-46E3-BFA9-DE90CE6E061B}" type="presOf" srcId="{5931A994-BAAB-412A-84A8-26525A0C9819}" destId="{B86577B6-E62D-4221-AFC1-38CF349D8D2A}" srcOrd="0" destOrd="0" presId="urn:microsoft.com/office/officeart/2005/8/layout/bProcess4"/>
    <dgm:cxn modelId="{0DB7DA64-7298-4667-9AE0-BCF6330E0FD3}" srcId="{7E747F62-9E06-4732-B77D-D965E1D22CBB}" destId="{2CEAB4DB-96D6-44C3-9627-35FBC5F299AE}" srcOrd="4" destOrd="0" parTransId="{3C922AA8-B0E2-443E-9FDB-B8DF9BCB4ED8}" sibTransId="{108F45D8-E8E5-42AF-B9EE-563F9BCD706D}"/>
    <dgm:cxn modelId="{0E3F47D6-5D10-4C1C-A420-226C04F38390}" type="presParOf" srcId="{E6015F8C-5812-4C47-8775-65AB45104EF6}" destId="{7D8EB23A-D02C-4738-80A5-480603B6B9CF}" srcOrd="0" destOrd="0" presId="urn:microsoft.com/office/officeart/2005/8/layout/bProcess4"/>
    <dgm:cxn modelId="{85BD2188-0221-4101-A93A-F0ED6618A3DB}" type="presParOf" srcId="{7D8EB23A-D02C-4738-80A5-480603B6B9CF}" destId="{05C2FA0E-C885-4BC1-8328-04275190315C}" srcOrd="0" destOrd="0" presId="urn:microsoft.com/office/officeart/2005/8/layout/bProcess4"/>
    <dgm:cxn modelId="{949B4861-AEB3-4AAC-ABE7-3FFECE86C433}" type="presParOf" srcId="{7D8EB23A-D02C-4738-80A5-480603B6B9CF}" destId="{7721CE1D-E973-4830-875F-817E5F7632F0}" srcOrd="1" destOrd="0" presId="urn:microsoft.com/office/officeart/2005/8/layout/bProcess4"/>
    <dgm:cxn modelId="{AAB92727-2732-4515-B7E0-3D4AFC25F2E9}" type="presParOf" srcId="{E6015F8C-5812-4C47-8775-65AB45104EF6}" destId="{8E04E42B-DA99-485F-8E5D-FDB63DB23795}" srcOrd="1" destOrd="0" presId="urn:microsoft.com/office/officeart/2005/8/layout/bProcess4"/>
    <dgm:cxn modelId="{359E0875-E285-4279-AC44-414ADAA714FA}" type="presParOf" srcId="{E6015F8C-5812-4C47-8775-65AB45104EF6}" destId="{04BCA015-2B61-48E6-80C4-2170B27C2962}" srcOrd="2" destOrd="0" presId="urn:microsoft.com/office/officeart/2005/8/layout/bProcess4"/>
    <dgm:cxn modelId="{C92A7B1A-CA6C-4A5C-ACB2-AE873C7CB1AF}" type="presParOf" srcId="{04BCA015-2B61-48E6-80C4-2170B27C2962}" destId="{52FCDF1F-4327-4F41-8834-9A9821E8C721}" srcOrd="0" destOrd="0" presId="urn:microsoft.com/office/officeart/2005/8/layout/bProcess4"/>
    <dgm:cxn modelId="{69DE157F-CCEC-4BEB-9AE8-A15BBE27C4A0}" type="presParOf" srcId="{04BCA015-2B61-48E6-80C4-2170B27C2962}" destId="{1069C976-1174-423B-901E-D0A799CCD55C}" srcOrd="1" destOrd="0" presId="urn:microsoft.com/office/officeart/2005/8/layout/bProcess4"/>
    <dgm:cxn modelId="{D1FA8B00-289C-4931-B905-B173575A8B5C}" type="presParOf" srcId="{E6015F8C-5812-4C47-8775-65AB45104EF6}" destId="{B16476EA-A71C-4387-A741-E7E8B5734268}" srcOrd="3" destOrd="0" presId="urn:microsoft.com/office/officeart/2005/8/layout/bProcess4"/>
    <dgm:cxn modelId="{A28F6E57-E524-4EC4-A034-65E56073B40C}" type="presParOf" srcId="{E6015F8C-5812-4C47-8775-65AB45104EF6}" destId="{9F24839D-14A8-4301-BE13-C289B11B11FE}" srcOrd="4" destOrd="0" presId="urn:microsoft.com/office/officeart/2005/8/layout/bProcess4"/>
    <dgm:cxn modelId="{634383D1-49F6-4015-98FE-BE2499B1E317}" type="presParOf" srcId="{9F24839D-14A8-4301-BE13-C289B11B11FE}" destId="{F8EA58E7-3362-4331-9D27-D78C1E8D1213}" srcOrd="0" destOrd="0" presId="urn:microsoft.com/office/officeart/2005/8/layout/bProcess4"/>
    <dgm:cxn modelId="{65F9B093-9F1F-4746-B2AF-558D42DF8D1C}" type="presParOf" srcId="{9F24839D-14A8-4301-BE13-C289B11B11FE}" destId="{7C5B93FD-117F-4268-9C1E-DB165CC908EF}" srcOrd="1" destOrd="0" presId="urn:microsoft.com/office/officeart/2005/8/layout/bProcess4"/>
    <dgm:cxn modelId="{C5C1C91A-9C5E-48E8-A7F8-4B5705DBE088}" type="presParOf" srcId="{E6015F8C-5812-4C47-8775-65AB45104EF6}" destId="{768745ED-6061-4522-87F9-CEAD2E1E5F47}" srcOrd="5" destOrd="0" presId="urn:microsoft.com/office/officeart/2005/8/layout/bProcess4"/>
    <dgm:cxn modelId="{C0730156-DB16-4471-B3D6-5DB391C9318D}" type="presParOf" srcId="{E6015F8C-5812-4C47-8775-65AB45104EF6}" destId="{157AD8DF-E798-4E45-B397-AE786A0407B0}" srcOrd="6" destOrd="0" presId="urn:microsoft.com/office/officeart/2005/8/layout/bProcess4"/>
    <dgm:cxn modelId="{BA7CE91F-B796-4A7C-8854-843A60E9FF79}" type="presParOf" srcId="{157AD8DF-E798-4E45-B397-AE786A0407B0}" destId="{16FA1345-B219-46F7-914B-AB3B5EAC26E8}" srcOrd="0" destOrd="0" presId="urn:microsoft.com/office/officeart/2005/8/layout/bProcess4"/>
    <dgm:cxn modelId="{29C0B709-3808-4943-B032-6C75A0E93760}" type="presParOf" srcId="{157AD8DF-E798-4E45-B397-AE786A0407B0}" destId="{387071B9-D5E4-4AF0-8FA5-87B2561937A2}" srcOrd="1" destOrd="0" presId="urn:microsoft.com/office/officeart/2005/8/layout/bProcess4"/>
    <dgm:cxn modelId="{9FA70397-F024-4F45-B06F-827CA8DB0430}" type="presParOf" srcId="{E6015F8C-5812-4C47-8775-65AB45104EF6}" destId="{B86577B6-E62D-4221-AFC1-38CF349D8D2A}" srcOrd="7" destOrd="0" presId="urn:microsoft.com/office/officeart/2005/8/layout/bProcess4"/>
    <dgm:cxn modelId="{71D20B9D-B338-43A9-9C02-FB97820D64EA}" type="presParOf" srcId="{E6015F8C-5812-4C47-8775-65AB45104EF6}" destId="{71CD2B75-9E02-4932-A5DD-F0F44EC81DA4}" srcOrd="8" destOrd="0" presId="urn:microsoft.com/office/officeart/2005/8/layout/bProcess4"/>
    <dgm:cxn modelId="{1E1086C6-1133-42E9-9329-86C6C3613B1E}" type="presParOf" srcId="{71CD2B75-9E02-4932-A5DD-F0F44EC81DA4}" destId="{ED124D87-93F0-4812-B445-E0252131D00E}" srcOrd="0" destOrd="0" presId="urn:microsoft.com/office/officeart/2005/8/layout/bProcess4"/>
    <dgm:cxn modelId="{71EE0879-3CAF-4459-AB80-9CC0FB0C5801}" type="presParOf" srcId="{71CD2B75-9E02-4932-A5DD-F0F44EC81DA4}" destId="{5E5DC45A-EC5C-4A04-9124-3DB557DAAFF0}" srcOrd="1" destOrd="0" presId="urn:microsoft.com/office/officeart/2005/8/layout/bProcess4"/>
    <dgm:cxn modelId="{539FD35B-58DF-49D0-BE70-A5990E5E6CD9}" type="presParOf" srcId="{E6015F8C-5812-4C47-8775-65AB45104EF6}" destId="{A9D4919E-CCD6-4774-A426-921AECCB350C}" srcOrd="9" destOrd="0" presId="urn:microsoft.com/office/officeart/2005/8/layout/bProcess4"/>
    <dgm:cxn modelId="{8BFE7BDA-3DFB-4FA2-9FCD-4B0C75C08AA0}" type="presParOf" srcId="{E6015F8C-5812-4C47-8775-65AB45104EF6}" destId="{CC60E06A-803E-4028-B862-DC311161A3D9}" srcOrd="10" destOrd="0" presId="urn:microsoft.com/office/officeart/2005/8/layout/bProcess4"/>
    <dgm:cxn modelId="{5E66AB5E-E7B6-4DAF-9EB6-12356743B80F}" type="presParOf" srcId="{CC60E06A-803E-4028-B862-DC311161A3D9}" destId="{E3D9EC28-D81A-4BD2-B199-3483CB7B7A4D}" srcOrd="0" destOrd="0" presId="urn:microsoft.com/office/officeart/2005/8/layout/bProcess4"/>
    <dgm:cxn modelId="{7661AFBA-9540-4FB5-9810-9D27A94B2812}" type="presParOf" srcId="{CC60E06A-803E-4028-B862-DC311161A3D9}" destId="{9C2AF429-9E8C-496A-A7DC-245227AD26B3}"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6E286-EA57-4BF9-9E5E-21A608FD3D21}" type="doc">
      <dgm:prSet loTypeId="urn:microsoft.com/office/officeart/2005/8/layout/StepDownProcess" loCatId="process" qsTypeId="urn:microsoft.com/office/officeart/2005/8/quickstyle/simple3" qsCatId="simple" csTypeId="urn:microsoft.com/office/officeart/2005/8/colors/colorful2" csCatId="colorful" phldr="1"/>
      <dgm:spPr/>
      <dgm:t>
        <a:bodyPr/>
        <a:lstStyle/>
        <a:p>
          <a:endParaRPr lang="es-ES"/>
        </a:p>
      </dgm:t>
    </dgm:pt>
    <dgm:pt modelId="{24E74715-6B70-42A3-9D37-CC77F10B9B42}">
      <dgm:prSet phldrT="[Texto]"/>
      <dgm:spPr/>
      <dgm:t>
        <a:bodyPr/>
        <a:lstStyle/>
        <a:p>
          <a:r>
            <a:rPr lang="es-ES" dirty="0" smtClean="0"/>
            <a:t>ÁREA DE GERENCIA</a:t>
          </a:r>
          <a:endParaRPr lang="es-ES" dirty="0"/>
        </a:p>
      </dgm:t>
    </dgm:pt>
    <dgm:pt modelId="{594FC8AD-2312-4471-B81C-E2F4D52164AC}" type="parTrans" cxnId="{C3CC8C8A-0C44-4E82-ACBA-FD6EA8EF78B5}">
      <dgm:prSet/>
      <dgm:spPr/>
      <dgm:t>
        <a:bodyPr/>
        <a:lstStyle/>
        <a:p>
          <a:endParaRPr lang="es-ES"/>
        </a:p>
      </dgm:t>
    </dgm:pt>
    <dgm:pt modelId="{8A3D17B9-B135-4920-A29F-8ADA126976C3}" type="sibTrans" cxnId="{C3CC8C8A-0C44-4E82-ACBA-FD6EA8EF78B5}">
      <dgm:prSet/>
      <dgm:spPr/>
      <dgm:t>
        <a:bodyPr/>
        <a:lstStyle/>
        <a:p>
          <a:endParaRPr lang="es-ES"/>
        </a:p>
      </dgm:t>
    </dgm:pt>
    <dgm:pt modelId="{43B48E33-1D57-478A-AF5B-CDFC4DA843C5}">
      <dgm:prSet phldrT="[Texto]" custT="1"/>
      <dgm:spPr/>
      <dgm:t>
        <a:bodyPr/>
        <a:lstStyle/>
        <a:p>
          <a:r>
            <a:rPr lang="es-ES" sz="1600" dirty="0" smtClean="0"/>
            <a:t>Regula el movimiento económico y financiero</a:t>
          </a:r>
          <a:endParaRPr lang="es-ES" sz="1600" dirty="0"/>
        </a:p>
      </dgm:t>
    </dgm:pt>
    <dgm:pt modelId="{7D623C9D-3AE8-4B8A-99D0-35B6F10A1226}" type="parTrans" cxnId="{4E631D0F-DFCD-4C05-ADF0-A1BE60EFD068}">
      <dgm:prSet/>
      <dgm:spPr/>
      <dgm:t>
        <a:bodyPr/>
        <a:lstStyle/>
        <a:p>
          <a:endParaRPr lang="es-ES"/>
        </a:p>
      </dgm:t>
    </dgm:pt>
    <dgm:pt modelId="{054CA154-CFC4-408F-A52C-BE185F6BF79C}" type="sibTrans" cxnId="{4E631D0F-DFCD-4C05-ADF0-A1BE60EFD068}">
      <dgm:prSet/>
      <dgm:spPr/>
      <dgm:t>
        <a:bodyPr/>
        <a:lstStyle/>
        <a:p>
          <a:endParaRPr lang="es-ES"/>
        </a:p>
      </dgm:t>
    </dgm:pt>
    <dgm:pt modelId="{6324BF05-52CB-427A-9612-461B0FBBB01C}">
      <dgm:prSet phldrT="[Texto]"/>
      <dgm:spPr/>
      <dgm:t>
        <a:bodyPr/>
        <a:lstStyle/>
        <a:p>
          <a:r>
            <a:rPr lang="es-ES" dirty="0" smtClean="0"/>
            <a:t>ÁREA FINANCIERA</a:t>
          </a:r>
          <a:endParaRPr lang="es-ES" dirty="0"/>
        </a:p>
      </dgm:t>
    </dgm:pt>
    <dgm:pt modelId="{493A078E-1879-4202-B3C3-113E32E637DE}" type="parTrans" cxnId="{DA972B44-CE78-4150-9126-29B7F348D116}">
      <dgm:prSet/>
      <dgm:spPr/>
      <dgm:t>
        <a:bodyPr/>
        <a:lstStyle/>
        <a:p>
          <a:endParaRPr lang="es-ES"/>
        </a:p>
      </dgm:t>
    </dgm:pt>
    <dgm:pt modelId="{A2E141B4-06C0-42B0-AE4B-9097FE4CA978}" type="sibTrans" cxnId="{DA972B44-CE78-4150-9126-29B7F348D116}">
      <dgm:prSet/>
      <dgm:spPr/>
      <dgm:t>
        <a:bodyPr/>
        <a:lstStyle/>
        <a:p>
          <a:endParaRPr lang="es-ES"/>
        </a:p>
      </dgm:t>
    </dgm:pt>
    <dgm:pt modelId="{73F7AA7C-62AF-4B67-9BD2-66B30B846424}">
      <dgm:prSet phldrT="[Texto]" custT="1"/>
      <dgm:spPr/>
      <dgm:t>
        <a:bodyPr/>
        <a:lstStyle/>
        <a:p>
          <a:r>
            <a:rPr lang="es-ES" sz="1600" dirty="0" smtClean="0"/>
            <a:t>Se encarga del manejo económico financiero</a:t>
          </a:r>
          <a:endParaRPr lang="es-ES" sz="1600" dirty="0"/>
        </a:p>
      </dgm:t>
    </dgm:pt>
    <dgm:pt modelId="{9813EE44-EAD2-4FC7-A740-9E8B3B84078C}" type="parTrans" cxnId="{1BBBB605-BB19-4967-8ACC-B6D7CEE91ECE}">
      <dgm:prSet/>
      <dgm:spPr/>
      <dgm:t>
        <a:bodyPr/>
        <a:lstStyle/>
        <a:p>
          <a:endParaRPr lang="es-ES"/>
        </a:p>
      </dgm:t>
    </dgm:pt>
    <dgm:pt modelId="{110DDE52-2344-45D4-AC50-567FABE5487D}" type="sibTrans" cxnId="{1BBBB605-BB19-4967-8ACC-B6D7CEE91ECE}">
      <dgm:prSet/>
      <dgm:spPr/>
      <dgm:t>
        <a:bodyPr/>
        <a:lstStyle/>
        <a:p>
          <a:endParaRPr lang="es-ES"/>
        </a:p>
      </dgm:t>
    </dgm:pt>
    <dgm:pt modelId="{ABDED887-4C74-40B4-AD27-2426DD9BEA1D}" type="pres">
      <dgm:prSet presAssocID="{B366E286-EA57-4BF9-9E5E-21A608FD3D21}" presName="rootnode" presStyleCnt="0">
        <dgm:presLayoutVars>
          <dgm:chMax/>
          <dgm:chPref/>
          <dgm:dir/>
          <dgm:animLvl val="lvl"/>
        </dgm:presLayoutVars>
      </dgm:prSet>
      <dgm:spPr/>
      <dgm:t>
        <a:bodyPr/>
        <a:lstStyle/>
        <a:p>
          <a:endParaRPr lang="es-ES"/>
        </a:p>
      </dgm:t>
    </dgm:pt>
    <dgm:pt modelId="{F5070BFF-8291-43C5-9D49-6FD45959ECEA}" type="pres">
      <dgm:prSet presAssocID="{24E74715-6B70-42A3-9D37-CC77F10B9B42}" presName="composite" presStyleCnt="0"/>
      <dgm:spPr/>
    </dgm:pt>
    <dgm:pt modelId="{803BF007-2369-4680-A154-178B0FD4B077}" type="pres">
      <dgm:prSet presAssocID="{24E74715-6B70-42A3-9D37-CC77F10B9B42}" presName="bentUpArrow1" presStyleLbl="alignImgPlace1" presStyleIdx="0" presStyleCnt="1" custScaleY="155699"/>
      <dgm:spPr/>
    </dgm:pt>
    <dgm:pt modelId="{11920C22-8729-4B18-B31D-D58744EDBF77}" type="pres">
      <dgm:prSet presAssocID="{24E74715-6B70-42A3-9D37-CC77F10B9B42}" presName="ParentText" presStyleLbl="node1" presStyleIdx="0" presStyleCnt="2" custScaleY="76187" custLinFactNeighborX="1076" custLinFactNeighborY="-7411">
        <dgm:presLayoutVars>
          <dgm:chMax val="1"/>
          <dgm:chPref val="1"/>
          <dgm:bulletEnabled val="1"/>
        </dgm:presLayoutVars>
      </dgm:prSet>
      <dgm:spPr/>
      <dgm:t>
        <a:bodyPr/>
        <a:lstStyle/>
        <a:p>
          <a:endParaRPr lang="es-ES"/>
        </a:p>
      </dgm:t>
    </dgm:pt>
    <dgm:pt modelId="{35506C60-DB54-4468-B636-871F9AC5D9A4}" type="pres">
      <dgm:prSet presAssocID="{24E74715-6B70-42A3-9D37-CC77F10B9B42}" presName="ChildText" presStyleLbl="revTx" presStyleIdx="0" presStyleCnt="2" custScaleX="177909" custLinFactNeighborX="51732" custLinFactNeighborY="-6663">
        <dgm:presLayoutVars>
          <dgm:chMax val="0"/>
          <dgm:chPref val="0"/>
          <dgm:bulletEnabled val="1"/>
        </dgm:presLayoutVars>
      </dgm:prSet>
      <dgm:spPr/>
      <dgm:t>
        <a:bodyPr/>
        <a:lstStyle/>
        <a:p>
          <a:endParaRPr lang="es-ES"/>
        </a:p>
      </dgm:t>
    </dgm:pt>
    <dgm:pt modelId="{927FDF6B-0944-407F-B3E1-6B9C73F4334A}" type="pres">
      <dgm:prSet presAssocID="{8A3D17B9-B135-4920-A29F-8ADA126976C3}" presName="sibTrans" presStyleCnt="0"/>
      <dgm:spPr/>
    </dgm:pt>
    <dgm:pt modelId="{6D93E2D4-1824-4E08-B30A-9F62EB001F8D}" type="pres">
      <dgm:prSet presAssocID="{6324BF05-52CB-427A-9612-461B0FBBB01C}" presName="composite" presStyleCnt="0"/>
      <dgm:spPr/>
    </dgm:pt>
    <dgm:pt modelId="{0FA91641-6F37-4AE0-A09F-2E3BC1249DDD}" type="pres">
      <dgm:prSet presAssocID="{6324BF05-52CB-427A-9612-461B0FBBB01C}" presName="ParentText" presStyleLbl="node1" presStyleIdx="1" presStyleCnt="2" custScaleY="68168" custLinFactNeighborX="-14800" custLinFactNeighborY="4900">
        <dgm:presLayoutVars>
          <dgm:chMax val="1"/>
          <dgm:chPref val="1"/>
          <dgm:bulletEnabled val="1"/>
        </dgm:presLayoutVars>
      </dgm:prSet>
      <dgm:spPr/>
      <dgm:t>
        <a:bodyPr/>
        <a:lstStyle/>
        <a:p>
          <a:endParaRPr lang="es-ES"/>
        </a:p>
      </dgm:t>
    </dgm:pt>
    <dgm:pt modelId="{60CE8818-444D-47F0-89F3-AD8E632EB82E}" type="pres">
      <dgm:prSet presAssocID="{6324BF05-52CB-427A-9612-461B0FBBB01C}" presName="FinalChildText" presStyleLbl="revTx" presStyleIdx="1" presStyleCnt="2" custScaleX="134208">
        <dgm:presLayoutVars>
          <dgm:chMax val="0"/>
          <dgm:chPref val="0"/>
          <dgm:bulletEnabled val="1"/>
        </dgm:presLayoutVars>
      </dgm:prSet>
      <dgm:spPr/>
      <dgm:t>
        <a:bodyPr/>
        <a:lstStyle/>
        <a:p>
          <a:endParaRPr lang="es-ES"/>
        </a:p>
      </dgm:t>
    </dgm:pt>
  </dgm:ptLst>
  <dgm:cxnLst>
    <dgm:cxn modelId="{CCD15B93-155B-4623-B8A8-34529E765C58}" type="presOf" srcId="{43B48E33-1D57-478A-AF5B-CDFC4DA843C5}" destId="{35506C60-DB54-4468-B636-871F9AC5D9A4}" srcOrd="0" destOrd="0" presId="urn:microsoft.com/office/officeart/2005/8/layout/StepDownProcess"/>
    <dgm:cxn modelId="{91125564-D608-421A-B0F1-3932DB7F0E58}" type="presOf" srcId="{B366E286-EA57-4BF9-9E5E-21A608FD3D21}" destId="{ABDED887-4C74-40B4-AD27-2426DD9BEA1D}" srcOrd="0" destOrd="0" presId="urn:microsoft.com/office/officeart/2005/8/layout/StepDownProcess"/>
    <dgm:cxn modelId="{DA972B44-CE78-4150-9126-29B7F348D116}" srcId="{B366E286-EA57-4BF9-9E5E-21A608FD3D21}" destId="{6324BF05-52CB-427A-9612-461B0FBBB01C}" srcOrd="1" destOrd="0" parTransId="{493A078E-1879-4202-B3C3-113E32E637DE}" sibTransId="{A2E141B4-06C0-42B0-AE4B-9097FE4CA978}"/>
    <dgm:cxn modelId="{1BBBB605-BB19-4967-8ACC-B6D7CEE91ECE}" srcId="{6324BF05-52CB-427A-9612-461B0FBBB01C}" destId="{73F7AA7C-62AF-4B67-9BD2-66B30B846424}" srcOrd="0" destOrd="0" parTransId="{9813EE44-EAD2-4FC7-A740-9E8B3B84078C}" sibTransId="{110DDE52-2344-45D4-AC50-567FABE5487D}"/>
    <dgm:cxn modelId="{4E631D0F-DFCD-4C05-ADF0-A1BE60EFD068}" srcId="{24E74715-6B70-42A3-9D37-CC77F10B9B42}" destId="{43B48E33-1D57-478A-AF5B-CDFC4DA843C5}" srcOrd="0" destOrd="0" parTransId="{7D623C9D-3AE8-4B8A-99D0-35B6F10A1226}" sibTransId="{054CA154-CFC4-408F-A52C-BE185F6BF79C}"/>
    <dgm:cxn modelId="{2C977E76-8092-4723-9E00-48A188684CF7}" type="presOf" srcId="{24E74715-6B70-42A3-9D37-CC77F10B9B42}" destId="{11920C22-8729-4B18-B31D-D58744EDBF77}" srcOrd="0" destOrd="0" presId="urn:microsoft.com/office/officeart/2005/8/layout/StepDownProcess"/>
    <dgm:cxn modelId="{49FCD315-F372-4009-843C-DF3AB333798A}" type="presOf" srcId="{73F7AA7C-62AF-4B67-9BD2-66B30B846424}" destId="{60CE8818-444D-47F0-89F3-AD8E632EB82E}" srcOrd="0" destOrd="0" presId="urn:microsoft.com/office/officeart/2005/8/layout/StepDownProcess"/>
    <dgm:cxn modelId="{2082A5D2-160F-4ABE-8FC8-9E57868AED95}" type="presOf" srcId="{6324BF05-52CB-427A-9612-461B0FBBB01C}" destId="{0FA91641-6F37-4AE0-A09F-2E3BC1249DDD}" srcOrd="0" destOrd="0" presId="urn:microsoft.com/office/officeart/2005/8/layout/StepDownProcess"/>
    <dgm:cxn modelId="{C3CC8C8A-0C44-4E82-ACBA-FD6EA8EF78B5}" srcId="{B366E286-EA57-4BF9-9E5E-21A608FD3D21}" destId="{24E74715-6B70-42A3-9D37-CC77F10B9B42}" srcOrd="0" destOrd="0" parTransId="{594FC8AD-2312-4471-B81C-E2F4D52164AC}" sibTransId="{8A3D17B9-B135-4920-A29F-8ADA126976C3}"/>
    <dgm:cxn modelId="{00AB97F9-1407-4744-AABA-32C3902C93F6}" type="presParOf" srcId="{ABDED887-4C74-40B4-AD27-2426DD9BEA1D}" destId="{F5070BFF-8291-43C5-9D49-6FD45959ECEA}" srcOrd="0" destOrd="0" presId="urn:microsoft.com/office/officeart/2005/8/layout/StepDownProcess"/>
    <dgm:cxn modelId="{4B709E42-2DAD-4A8C-B958-FF2BAA75F6EC}" type="presParOf" srcId="{F5070BFF-8291-43C5-9D49-6FD45959ECEA}" destId="{803BF007-2369-4680-A154-178B0FD4B077}" srcOrd="0" destOrd="0" presId="urn:microsoft.com/office/officeart/2005/8/layout/StepDownProcess"/>
    <dgm:cxn modelId="{585B7F73-AAD0-4E6A-90D1-556E099C50C6}" type="presParOf" srcId="{F5070BFF-8291-43C5-9D49-6FD45959ECEA}" destId="{11920C22-8729-4B18-B31D-D58744EDBF77}" srcOrd="1" destOrd="0" presId="urn:microsoft.com/office/officeart/2005/8/layout/StepDownProcess"/>
    <dgm:cxn modelId="{01C6D397-011B-4C24-9975-17A5DACF5124}" type="presParOf" srcId="{F5070BFF-8291-43C5-9D49-6FD45959ECEA}" destId="{35506C60-DB54-4468-B636-871F9AC5D9A4}" srcOrd="2" destOrd="0" presId="urn:microsoft.com/office/officeart/2005/8/layout/StepDownProcess"/>
    <dgm:cxn modelId="{438176F4-2A63-4EFF-9D8E-A1BA9CFE233B}" type="presParOf" srcId="{ABDED887-4C74-40B4-AD27-2426DD9BEA1D}" destId="{927FDF6B-0944-407F-B3E1-6B9C73F4334A}" srcOrd="1" destOrd="0" presId="urn:microsoft.com/office/officeart/2005/8/layout/StepDownProcess"/>
    <dgm:cxn modelId="{FD597F1E-8682-443D-B69C-92FF1936C4FD}" type="presParOf" srcId="{ABDED887-4C74-40B4-AD27-2426DD9BEA1D}" destId="{6D93E2D4-1824-4E08-B30A-9F62EB001F8D}" srcOrd="2" destOrd="0" presId="urn:microsoft.com/office/officeart/2005/8/layout/StepDownProcess"/>
    <dgm:cxn modelId="{01C9D22C-598C-4490-B029-F2A6AF0981DB}" type="presParOf" srcId="{6D93E2D4-1824-4E08-B30A-9F62EB001F8D}" destId="{0FA91641-6F37-4AE0-A09F-2E3BC1249DDD}" srcOrd="0" destOrd="0" presId="urn:microsoft.com/office/officeart/2005/8/layout/StepDownProcess"/>
    <dgm:cxn modelId="{C55C1C17-EC27-448C-986A-F92EEB58CDF7}" type="presParOf" srcId="{6D93E2D4-1824-4E08-B30A-9F62EB001F8D}" destId="{60CE8818-444D-47F0-89F3-AD8E632EB82E}"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6E286-EA57-4BF9-9E5E-21A608FD3D21}" type="doc">
      <dgm:prSet loTypeId="urn:microsoft.com/office/officeart/2005/8/layout/StepDownProcess" loCatId="process" qsTypeId="urn:microsoft.com/office/officeart/2005/8/quickstyle/simple3" qsCatId="simple" csTypeId="urn:microsoft.com/office/officeart/2005/8/colors/colorful2" csCatId="colorful" phldr="1"/>
      <dgm:spPr/>
      <dgm:t>
        <a:bodyPr/>
        <a:lstStyle/>
        <a:p>
          <a:endParaRPr lang="es-ES"/>
        </a:p>
      </dgm:t>
    </dgm:pt>
    <dgm:pt modelId="{24E74715-6B70-42A3-9D37-CC77F10B9B42}">
      <dgm:prSet phldrT="[Texto]"/>
      <dgm:spPr/>
      <dgm:t>
        <a:bodyPr/>
        <a:lstStyle/>
        <a:p>
          <a:r>
            <a:rPr lang="es-ES" b="1" dirty="0" smtClean="0"/>
            <a:t>INFLUENCIAS MACROECONÓMICAS</a:t>
          </a:r>
          <a:endParaRPr lang="es-ES" b="1" dirty="0"/>
        </a:p>
      </dgm:t>
    </dgm:pt>
    <dgm:pt modelId="{594FC8AD-2312-4471-B81C-E2F4D52164AC}" type="parTrans" cxnId="{C3CC8C8A-0C44-4E82-ACBA-FD6EA8EF78B5}">
      <dgm:prSet/>
      <dgm:spPr/>
      <dgm:t>
        <a:bodyPr/>
        <a:lstStyle/>
        <a:p>
          <a:endParaRPr lang="es-ES"/>
        </a:p>
      </dgm:t>
    </dgm:pt>
    <dgm:pt modelId="{8A3D17B9-B135-4920-A29F-8ADA126976C3}" type="sibTrans" cxnId="{C3CC8C8A-0C44-4E82-ACBA-FD6EA8EF78B5}">
      <dgm:prSet/>
      <dgm:spPr/>
      <dgm:t>
        <a:bodyPr/>
        <a:lstStyle/>
        <a:p>
          <a:endParaRPr lang="es-ES"/>
        </a:p>
      </dgm:t>
    </dgm:pt>
    <dgm:pt modelId="{43B48E33-1D57-478A-AF5B-CDFC4DA843C5}">
      <dgm:prSet phldrT="[Texto]" custT="1"/>
      <dgm:spPr/>
      <dgm:t>
        <a:bodyPr/>
        <a:lstStyle/>
        <a:p>
          <a:endParaRPr lang="es-ES" sz="1600" dirty="0"/>
        </a:p>
      </dgm:t>
    </dgm:pt>
    <dgm:pt modelId="{7D623C9D-3AE8-4B8A-99D0-35B6F10A1226}" type="parTrans" cxnId="{4E631D0F-DFCD-4C05-ADF0-A1BE60EFD068}">
      <dgm:prSet/>
      <dgm:spPr/>
      <dgm:t>
        <a:bodyPr/>
        <a:lstStyle/>
        <a:p>
          <a:endParaRPr lang="es-ES"/>
        </a:p>
      </dgm:t>
    </dgm:pt>
    <dgm:pt modelId="{054CA154-CFC4-408F-A52C-BE185F6BF79C}" type="sibTrans" cxnId="{4E631D0F-DFCD-4C05-ADF0-A1BE60EFD068}">
      <dgm:prSet/>
      <dgm:spPr/>
      <dgm:t>
        <a:bodyPr/>
        <a:lstStyle/>
        <a:p>
          <a:endParaRPr lang="es-ES"/>
        </a:p>
      </dgm:t>
    </dgm:pt>
    <dgm:pt modelId="{6324BF05-52CB-427A-9612-461B0FBBB01C}">
      <dgm:prSet phldrT="[Texto]"/>
      <dgm:spPr/>
      <dgm:t>
        <a:bodyPr/>
        <a:lstStyle/>
        <a:p>
          <a:r>
            <a:rPr lang="es-ES" b="1" dirty="0" smtClean="0"/>
            <a:t>INFLUENCIAS MICROECONÓMICAS</a:t>
          </a:r>
          <a:endParaRPr lang="es-ES" b="1" dirty="0"/>
        </a:p>
      </dgm:t>
    </dgm:pt>
    <dgm:pt modelId="{493A078E-1879-4202-B3C3-113E32E637DE}" type="parTrans" cxnId="{DA972B44-CE78-4150-9126-29B7F348D116}">
      <dgm:prSet/>
      <dgm:spPr/>
      <dgm:t>
        <a:bodyPr/>
        <a:lstStyle/>
        <a:p>
          <a:endParaRPr lang="es-ES"/>
        </a:p>
      </dgm:t>
    </dgm:pt>
    <dgm:pt modelId="{A2E141B4-06C0-42B0-AE4B-9097FE4CA978}" type="sibTrans" cxnId="{DA972B44-CE78-4150-9126-29B7F348D116}">
      <dgm:prSet/>
      <dgm:spPr/>
      <dgm:t>
        <a:bodyPr/>
        <a:lstStyle/>
        <a:p>
          <a:endParaRPr lang="es-ES"/>
        </a:p>
      </dgm:t>
    </dgm:pt>
    <dgm:pt modelId="{ABDED887-4C74-40B4-AD27-2426DD9BEA1D}" type="pres">
      <dgm:prSet presAssocID="{B366E286-EA57-4BF9-9E5E-21A608FD3D21}" presName="rootnode" presStyleCnt="0">
        <dgm:presLayoutVars>
          <dgm:chMax/>
          <dgm:chPref/>
          <dgm:dir/>
          <dgm:animLvl val="lvl"/>
        </dgm:presLayoutVars>
      </dgm:prSet>
      <dgm:spPr/>
      <dgm:t>
        <a:bodyPr/>
        <a:lstStyle/>
        <a:p>
          <a:endParaRPr lang="es-ES"/>
        </a:p>
      </dgm:t>
    </dgm:pt>
    <dgm:pt modelId="{F5070BFF-8291-43C5-9D49-6FD45959ECEA}" type="pres">
      <dgm:prSet presAssocID="{24E74715-6B70-42A3-9D37-CC77F10B9B42}" presName="composite" presStyleCnt="0"/>
      <dgm:spPr/>
    </dgm:pt>
    <dgm:pt modelId="{803BF007-2369-4680-A154-178B0FD4B077}" type="pres">
      <dgm:prSet presAssocID="{24E74715-6B70-42A3-9D37-CC77F10B9B42}" presName="bentUpArrow1" presStyleLbl="alignImgPlace1" presStyleIdx="0" presStyleCnt="1" custScaleY="155699"/>
      <dgm:spPr/>
    </dgm:pt>
    <dgm:pt modelId="{11920C22-8729-4B18-B31D-D58744EDBF77}" type="pres">
      <dgm:prSet presAssocID="{24E74715-6B70-42A3-9D37-CC77F10B9B42}" presName="ParentText" presStyleLbl="node1" presStyleIdx="0" presStyleCnt="2" custScaleY="76187" custLinFactNeighborX="1076" custLinFactNeighborY="29383">
        <dgm:presLayoutVars>
          <dgm:chMax val="1"/>
          <dgm:chPref val="1"/>
          <dgm:bulletEnabled val="1"/>
        </dgm:presLayoutVars>
      </dgm:prSet>
      <dgm:spPr/>
      <dgm:t>
        <a:bodyPr/>
        <a:lstStyle/>
        <a:p>
          <a:endParaRPr lang="es-ES"/>
        </a:p>
      </dgm:t>
    </dgm:pt>
    <dgm:pt modelId="{35506C60-DB54-4468-B636-871F9AC5D9A4}" type="pres">
      <dgm:prSet presAssocID="{24E74715-6B70-42A3-9D37-CC77F10B9B42}" presName="ChildText" presStyleLbl="revTx" presStyleIdx="0" presStyleCnt="1" custScaleX="177909" custLinFactNeighborX="51732" custLinFactNeighborY="-6663">
        <dgm:presLayoutVars>
          <dgm:chMax val="0"/>
          <dgm:chPref val="0"/>
          <dgm:bulletEnabled val="1"/>
        </dgm:presLayoutVars>
      </dgm:prSet>
      <dgm:spPr/>
      <dgm:t>
        <a:bodyPr/>
        <a:lstStyle/>
        <a:p>
          <a:endParaRPr lang="es-ES"/>
        </a:p>
      </dgm:t>
    </dgm:pt>
    <dgm:pt modelId="{927FDF6B-0944-407F-B3E1-6B9C73F4334A}" type="pres">
      <dgm:prSet presAssocID="{8A3D17B9-B135-4920-A29F-8ADA126976C3}" presName="sibTrans" presStyleCnt="0"/>
      <dgm:spPr/>
    </dgm:pt>
    <dgm:pt modelId="{6D93E2D4-1824-4E08-B30A-9F62EB001F8D}" type="pres">
      <dgm:prSet presAssocID="{6324BF05-52CB-427A-9612-461B0FBBB01C}" presName="composite" presStyleCnt="0"/>
      <dgm:spPr/>
    </dgm:pt>
    <dgm:pt modelId="{0FA91641-6F37-4AE0-A09F-2E3BC1249DDD}" type="pres">
      <dgm:prSet presAssocID="{6324BF05-52CB-427A-9612-461B0FBBB01C}" presName="ParentText" presStyleLbl="node1" presStyleIdx="1" presStyleCnt="2" custScaleY="68168" custLinFactNeighborX="-30515" custLinFactNeighborY="4900">
        <dgm:presLayoutVars>
          <dgm:chMax val="1"/>
          <dgm:chPref val="1"/>
          <dgm:bulletEnabled val="1"/>
        </dgm:presLayoutVars>
      </dgm:prSet>
      <dgm:spPr/>
      <dgm:t>
        <a:bodyPr/>
        <a:lstStyle/>
        <a:p>
          <a:endParaRPr lang="es-ES"/>
        </a:p>
      </dgm:t>
    </dgm:pt>
  </dgm:ptLst>
  <dgm:cxnLst>
    <dgm:cxn modelId="{3B9CADDF-295E-4871-B710-093C6129E6FD}" type="presOf" srcId="{24E74715-6B70-42A3-9D37-CC77F10B9B42}" destId="{11920C22-8729-4B18-B31D-D58744EDBF77}" srcOrd="0" destOrd="0" presId="urn:microsoft.com/office/officeart/2005/8/layout/StepDownProcess"/>
    <dgm:cxn modelId="{7EFFB9F7-60A0-4893-9F64-46D74BCF1D33}" type="presOf" srcId="{B366E286-EA57-4BF9-9E5E-21A608FD3D21}" destId="{ABDED887-4C74-40B4-AD27-2426DD9BEA1D}" srcOrd="0" destOrd="0" presId="urn:microsoft.com/office/officeart/2005/8/layout/StepDownProcess"/>
    <dgm:cxn modelId="{C8F3A872-2830-4ED7-9AA9-BDFC1D352F64}" type="presOf" srcId="{43B48E33-1D57-478A-AF5B-CDFC4DA843C5}" destId="{35506C60-DB54-4468-B636-871F9AC5D9A4}" srcOrd="0" destOrd="0" presId="urn:microsoft.com/office/officeart/2005/8/layout/StepDownProcess"/>
    <dgm:cxn modelId="{DA972B44-CE78-4150-9126-29B7F348D116}" srcId="{B366E286-EA57-4BF9-9E5E-21A608FD3D21}" destId="{6324BF05-52CB-427A-9612-461B0FBBB01C}" srcOrd="1" destOrd="0" parTransId="{493A078E-1879-4202-B3C3-113E32E637DE}" sibTransId="{A2E141B4-06C0-42B0-AE4B-9097FE4CA978}"/>
    <dgm:cxn modelId="{4E631D0F-DFCD-4C05-ADF0-A1BE60EFD068}" srcId="{24E74715-6B70-42A3-9D37-CC77F10B9B42}" destId="{43B48E33-1D57-478A-AF5B-CDFC4DA843C5}" srcOrd="0" destOrd="0" parTransId="{7D623C9D-3AE8-4B8A-99D0-35B6F10A1226}" sibTransId="{054CA154-CFC4-408F-A52C-BE185F6BF79C}"/>
    <dgm:cxn modelId="{04A37448-A520-4F33-9738-17067864D6AD}" type="presOf" srcId="{6324BF05-52CB-427A-9612-461B0FBBB01C}" destId="{0FA91641-6F37-4AE0-A09F-2E3BC1249DDD}" srcOrd="0" destOrd="0" presId="urn:microsoft.com/office/officeart/2005/8/layout/StepDownProcess"/>
    <dgm:cxn modelId="{C3CC8C8A-0C44-4E82-ACBA-FD6EA8EF78B5}" srcId="{B366E286-EA57-4BF9-9E5E-21A608FD3D21}" destId="{24E74715-6B70-42A3-9D37-CC77F10B9B42}" srcOrd="0" destOrd="0" parTransId="{594FC8AD-2312-4471-B81C-E2F4D52164AC}" sibTransId="{8A3D17B9-B135-4920-A29F-8ADA126976C3}"/>
    <dgm:cxn modelId="{409ADB3E-DADF-46EF-84F3-0A0AF7D55400}" type="presParOf" srcId="{ABDED887-4C74-40B4-AD27-2426DD9BEA1D}" destId="{F5070BFF-8291-43C5-9D49-6FD45959ECEA}" srcOrd="0" destOrd="0" presId="urn:microsoft.com/office/officeart/2005/8/layout/StepDownProcess"/>
    <dgm:cxn modelId="{15432083-4D75-4059-9258-2E8E31081F96}" type="presParOf" srcId="{F5070BFF-8291-43C5-9D49-6FD45959ECEA}" destId="{803BF007-2369-4680-A154-178B0FD4B077}" srcOrd="0" destOrd="0" presId="urn:microsoft.com/office/officeart/2005/8/layout/StepDownProcess"/>
    <dgm:cxn modelId="{A5843612-C0AB-4708-8F66-38B8B462E0A2}" type="presParOf" srcId="{F5070BFF-8291-43C5-9D49-6FD45959ECEA}" destId="{11920C22-8729-4B18-B31D-D58744EDBF77}" srcOrd="1" destOrd="0" presId="urn:microsoft.com/office/officeart/2005/8/layout/StepDownProcess"/>
    <dgm:cxn modelId="{97BDF723-1DF3-406C-B37B-82EE03190746}" type="presParOf" srcId="{F5070BFF-8291-43C5-9D49-6FD45959ECEA}" destId="{35506C60-DB54-4468-B636-871F9AC5D9A4}" srcOrd="2" destOrd="0" presId="urn:microsoft.com/office/officeart/2005/8/layout/StepDownProcess"/>
    <dgm:cxn modelId="{3C925C56-A28B-41AB-B364-1B25FA649109}" type="presParOf" srcId="{ABDED887-4C74-40B4-AD27-2426DD9BEA1D}" destId="{927FDF6B-0944-407F-B3E1-6B9C73F4334A}" srcOrd="1" destOrd="0" presId="urn:microsoft.com/office/officeart/2005/8/layout/StepDownProcess"/>
    <dgm:cxn modelId="{963C7523-D465-40CF-849F-F1F5F4DC13B2}" type="presParOf" srcId="{ABDED887-4C74-40B4-AD27-2426DD9BEA1D}" destId="{6D93E2D4-1824-4E08-B30A-9F62EB001F8D}" srcOrd="2" destOrd="0" presId="urn:microsoft.com/office/officeart/2005/8/layout/StepDownProcess"/>
    <dgm:cxn modelId="{65DE4B9A-E5B2-4E00-9867-D904D8BF7205}" type="presParOf" srcId="{6D93E2D4-1824-4E08-B30A-9F62EB001F8D}" destId="{0FA91641-6F37-4AE0-A09F-2E3BC1249DD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F6D36-AA46-46D4-BFD6-BAC61951216A}" type="doc">
      <dgm:prSet loTypeId="urn:microsoft.com/office/officeart/2008/layout/PictureAccentList" loCatId="list" qsTypeId="urn:microsoft.com/office/officeart/2005/8/quickstyle/simple2" qsCatId="simple" csTypeId="urn:microsoft.com/office/officeart/2005/8/colors/accent0_3" csCatId="mainScheme" phldr="1"/>
      <dgm:spPr/>
      <dgm:t>
        <a:bodyPr/>
        <a:lstStyle/>
        <a:p>
          <a:endParaRPr lang="es-EC"/>
        </a:p>
      </dgm:t>
    </dgm:pt>
    <dgm:pt modelId="{62AF690E-5593-4570-9D94-65C2BF3051EE}">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2400" dirty="0" smtClean="0"/>
            <a:t>DIRECCIONAMIENTO ESTRATÉGICO</a:t>
          </a:r>
          <a:endParaRPr lang="es-EC" sz="2400" dirty="0"/>
        </a:p>
      </dgm:t>
    </dgm:pt>
    <dgm:pt modelId="{2D68A06D-427E-4C14-9F2C-CC9E02CE7E15}" type="parTrans" cxnId="{0243BEE2-3EDE-4098-8163-F42E11A6E40C}">
      <dgm:prSet/>
      <dgm:spPr/>
      <dgm:t>
        <a:bodyPr/>
        <a:lstStyle/>
        <a:p>
          <a:endParaRPr lang="es-EC"/>
        </a:p>
      </dgm:t>
    </dgm:pt>
    <dgm:pt modelId="{EF9153B7-287A-42AC-A710-D08DAC8CAAEC}" type="sibTrans" cxnId="{0243BEE2-3EDE-4098-8163-F42E11A6E40C}">
      <dgm:prSet/>
      <dgm:spPr/>
      <dgm:t>
        <a:bodyPr/>
        <a:lstStyle/>
        <a:p>
          <a:endParaRPr lang="es-EC"/>
        </a:p>
      </dgm:t>
    </dgm:pt>
    <dgm:pt modelId="{2319B0DB-1C90-42D2-997D-E2E482CE3C0F}">
      <dgm:prSet phldrT="[Texto]" custT="1"/>
      <dgm:spPr>
        <a:solidFill>
          <a:schemeClr val="accent2">
            <a:lumMod val="60000"/>
            <a:lumOff val="40000"/>
          </a:schemeClr>
        </a:solidFill>
      </dgm:spPr>
      <dgm:t>
        <a:bodyPr/>
        <a:lstStyle/>
        <a:p>
          <a:r>
            <a:rPr lang="es-ES" sz="1600" b="1" i="1" dirty="0" smtClean="0">
              <a:solidFill>
                <a:schemeClr val="tx2"/>
              </a:solidFill>
            </a:rPr>
            <a:t>“Brindar el mejor servicio de transporte turístico y empresarial de pasajeros, con la más alta calidad, satisfaciendo las necesidades de nuestros clientes.”</a:t>
          </a:r>
          <a:endParaRPr lang="es-EC" sz="1600" b="1" i="1" dirty="0">
            <a:solidFill>
              <a:schemeClr val="tx2"/>
            </a:solidFill>
          </a:endParaRPr>
        </a:p>
      </dgm:t>
    </dgm:pt>
    <dgm:pt modelId="{1F828833-6AA9-41E0-9954-1D9A77E845AA}" type="parTrans" cxnId="{AF0A34C3-F986-42A6-84A7-0094FDFA9383}">
      <dgm:prSet/>
      <dgm:spPr/>
      <dgm:t>
        <a:bodyPr/>
        <a:lstStyle/>
        <a:p>
          <a:endParaRPr lang="es-EC"/>
        </a:p>
      </dgm:t>
    </dgm:pt>
    <dgm:pt modelId="{BC15BA19-FB76-4FA3-95F5-163C9E054FB9}" type="sibTrans" cxnId="{AF0A34C3-F986-42A6-84A7-0094FDFA9383}">
      <dgm:prSet/>
      <dgm:spPr/>
      <dgm:t>
        <a:bodyPr/>
        <a:lstStyle/>
        <a:p>
          <a:endParaRPr lang="es-EC"/>
        </a:p>
      </dgm:t>
    </dgm:pt>
    <dgm:pt modelId="{3D3C7F39-B6AC-40B9-BC24-D2A0C70C1383}">
      <dgm:prSet phldrT="[Texto]" custT="1"/>
      <dgm:spPr>
        <a:solidFill>
          <a:schemeClr val="accent1">
            <a:lumMod val="75000"/>
          </a:schemeClr>
        </a:solidFill>
      </dgm:spPr>
      <dgm:t>
        <a:bodyPr/>
        <a:lstStyle/>
        <a:p>
          <a:r>
            <a:rPr lang="es-ES" sz="1600" b="1" i="1" dirty="0" smtClean="0"/>
            <a:t>“Mantenernos como la mejor empresa en el servicio de transporte turístico y empresarial de pasajeros, brindando un servicio de excelencia y calidad, lo que nos ayudará a recibir a nuevos clientes estratégicos”.</a:t>
          </a:r>
          <a:endParaRPr lang="es-EC" sz="1600" b="1" i="1" dirty="0"/>
        </a:p>
      </dgm:t>
    </dgm:pt>
    <dgm:pt modelId="{0F6BC1F2-06DE-4E5C-AE75-F2C96E18F54F}" type="parTrans" cxnId="{FBF6574C-AEF6-4CC4-A288-D1CCE516B381}">
      <dgm:prSet/>
      <dgm:spPr/>
      <dgm:t>
        <a:bodyPr/>
        <a:lstStyle/>
        <a:p>
          <a:endParaRPr lang="es-EC"/>
        </a:p>
      </dgm:t>
    </dgm:pt>
    <dgm:pt modelId="{9D9E62F7-E469-466F-AD61-D4A1956D69E2}" type="sibTrans" cxnId="{FBF6574C-AEF6-4CC4-A288-D1CCE516B381}">
      <dgm:prSet/>
      <dgm:spPr/>
      <dgm:t>
        <a:bodyPr/>
        <a:lstStyle/>
        <a:p>
          <a:endParaRPr lang="es-EC"/>
        </a:p>
      </dgm:t>
    </dgm:pt>
    <dgm:pt modelId="{0D158B53-BF0A-4067-BD87-06894357EA1C}" type="pres">
      <dgm:prSet presAssocID="{B0CF6D36-AA46-46D4-BFD6-BAC61951216A}" presName="layout" presStyleCnt="0">
        <dgm:presLayoutVars>
          <dgm:chMax/>
          <dgm:chPref/>
          <dgm:dir/>
          <dgm:animOne val="branch"/>
          <dgm:animLvl val="lvl"/>
          <dgm:resizeHandles/>
        </dgm:presLayoutVars>
      </dgm:prSet>
      <dgm:spPr/>
      <dgm:t>
        <a:bodyPr/>
        <a:lstStyle/>
        <a:p>
          <a:endParaRPr lang="es-EC"/>
        </a:p>
      </dgm:t>
    </dgm:pt>
    <dgm:pt modelId="{39F5721A-C614-4CE8-86D5-1872477F93AF}" type="pres">
      <dgm:prSet presAssocID="{62AF690E-5593-4570-9D94-65C2BF3051EE}" presName="root" presStyleCnt="0">
        <dgm:presLayoutVars>
          <dgm:chMax/>
          <dgm:chPref val="4"/>
        </dgm:presLayoutVars>
      </dgm:prSet>
      <dgm:spPr/>
      <dgm:t>
        <a:bodyPr/>
        <a:lstStyle/>
        <a:p>
          <a:endParaRPr lang="es-ES"/>
        </a:p>
      </dgm:t>
    </dgm:pt>
    <dgm:pt modelId="{8C5540CC-ACFC-4277-88ED-7F7D196A47DC}" type="pres">
      <dgm:prSet presAssocID="{62AF690E-5593-4570-9D94-65C2BF3051EE}" presName="rootComposite" presStyleCnt="0">
        <dgm:presLayoutVars/>
      </dgm:prSet>
      <dgm:spPr/>
      <dgm:t>
        <a:bodyPr/>
        <a:lstStyle/>
        <a:p>
          <a:endParaRPr lang="es-ES"/>
        </a:p>
      </dgm:t>
    </dgm:pt>
    <dgm:pt modelId="{FDC1EED9-FDF7-456C-A83B-25CD0D42303D}" type="pres">
      <dgm:prSet presAssocID="{62AF690E-5593-4570-9D94-65C2BF3051EE}" presName="rootText" presStyleLbl="node0" presStyleIdx="0" presStyleCnt="1" custScaleY="42086" custLinFactNeighborX="6185">
        <dgm:presLayoutVars>
          <dgm:chMax/>
          <dgm:chPref val="4"/>
        </dgm:presLayoutVars>
      </dgm:prSet>
      <dgm:spPr/>
      <dgm:t>
        <a:bodyPr/>
        <a:lstStyle/>
        <a:p>
          <a:endParaRPr lang="es-EC"/>
        </a:p>
      </dgm:t>
    </dgm:pt>
    <dgm:pt modelId="{B5956469-E41D-4F1B-BF84-F0DAEFBBE858}" type="pres">
      <dgm:prSet presAssocID="{62AF690E-5593-4570-9D94-65C2BF3051EE}" presName="childShape" presStyleCnt="0">
        <dgm:presLayoutVars>
          <dgm:chMax val="0"/>
          <dgm:chPref val="0"/>
        </dgm:presLayoutVars>
      </dgm:prSet>
      <dgm:spPr/>
      <dgm:t>
        <a:bodyPr/>
        <a:lstStyle/>
        <a:p>
          <a:endParaRPr lang="es-ES"/>
        </a:p>
      </dgm:t>
    </dgm:pt>
    <dgm:pt modelId="{E6EFC307-B874-4D2D-95BE-67F5927EE1E1}" type="pres">
      <dgm:prSet presAssocID="{2319B0DB-1C90-42D2-997D-E2E482CE3C0F}" presName="childComposite" presStyleCnt="0">
        <dgm:presLayoutVars>
          <dgm:chMax val="0"/>
          <dgm:chPref val="0"/>
        </dgm:presLayoutVars>
      </dgm:prSet>
      <dgm:spPr/>
      <dgm:t>
        <a:bodyPr/>
        <a:lstStyle/>
        <a:p>
          <a:endParaRPr lang="es-ES"/>
        </a:p>
      </dgm:t>
    </dgm:pt>
    <dgm:pt modelId="{34BB7F74-AA3B-4728-A2CF-8653E8004E4E}" type="pres">
      <dgm:prSet presAssocID="{2319B0DB-1C90-42D2-997D-E2E482CE3C0F}" presName="Image" presStyleLbl="node1" presStyleIdx="0" presStyleCnt="2" custScaleX="127894" custScaleY="99526" custLinFactNeighborX="-10489"/>
      <dgm:spPr>
        <a:blipFill rotWithShape="1">
          <a:blip xmlns:r="http://schemas.openxmlformats.org/officeDocument/2006/relationships" r:embed="rId1"/>
          <a:stretch>
            <a:fillRect/>
          </a:stretch>
        </a:blipFill>
      </dgm:spPr>
      <dgm:t>
        <a:bodyPr/>
        <a:lstStyle/>
        <a:p>
          <a:endParaRPr lang="es-ES"/>
        </a:p>
      </dgm:t>
    </dgm:pt>
    <dgm:pt modelId="{4F32DD44-FD63-4A8B-8161-91A364DA81FE}" type="pres">
      <dgm:prSet presAssocID="{2319B0DB-1C90-42D2-997D-E2E482CE3C0F}" presName="childText" presStyleLbl="lnNode1" presStyleIdx="0" presStyleCnt="2" custScaleY="173676">
        <dgm:presLayoutVars>
          <dgm:chMax val="0"/>
          <dgm:chPref val="0"/>
          <dgm:bulletEnabled val="1"/>
        </dgm:presLayoutVars>
      </dgm:prSet>
      <dgm:spPr/>
      <dgm:t>
        <a:bodyPr/>
        <a:lstStyle/>
        <a:p>
          <a:endParaRPr lang="es-EC"/>
        </a:p>
      </dgm:t>
    </dgm:pt>
    <dgm:pt modelId="{13748C82-3D72-4C78-89A1-1086BBD4446D}" type="pres">
      <dgm:prSet presAssocID="{3D3C7F39-B6AC-40B9-BC24-D2A0C70C1383}" presName="childComposite" presStyleCnt="0">
        <dgm:presLayoutVars>
          <dgm:chMax val="0"/>
          <dgm:chPref val="0"/>
        </dgm:presLayoutVars>
      </dgm:prSet>
      <dgm:spPr/>
      <dgm:t>
        <a:bodyPr/>
        <a:lstStyle/>
        <a:p>
          <a:endParaRPr lang="es-ES"/>
        </a:p>
      </dgm:t>
    </dgm:pt>
    <dgm:pt modelId="{9E62E60D-53E8-42B1-AB25-7154F807ABF8}" type="pres">
      <dgm:prSet presAssocID="{3D3C7F39-B6AC-40B9-BC24-D2A0C70C1383}" presName="Image" presStyleLbl="node1" presStyleIdx="1" presStyleCnt="2" custScaleX="193524" custScaleY="126796" custLinFactNeighborX="23591" custLinFactNeighborY="-1213"/>
      <dgm:spPr>
        <a:blipFill rotWithShape="1">
          <a:blip xmlns:r="http://schemas.openxmlformats.org/officeDocument/2006/relationships" r:embed="rId2"/>
          <a:stretch>
            <a:fillRect/>
          </a:stretch>
        </a:blipFill>
      </dgm:spPr>
      <dgm:t>
        <a:bodyPr/>
        <a:lstStyle/>
        <a:p>
          <a:endParaRPr lang="es-ES"/>
        </a:p>
      </dgm:t>
    </dgm:pt>
    <dgm:pt modelId="{143AFD9F-5C92-46E7-A2F2-20B2120171D0}" type="pres">
      <dgm:prSet presAssocID="{3D3C7F39-B6AC-40B9-BC24-D2A0C70C1383}" presName="childText" presStyleLbl="lnNode1" presStyleIdx="1" presStyleCnt="2" custScaleY="163870">
        <dgm:presLayoutVars>
          <dgm:chMax val="0"/>
          <dgm:chPref val="0"/>
          <dgm:bulletEnabled val="1"/>
        </dgm:presLayoutVars>
      </dgm:prSet>
      <dgm:spPr/>
      <dgm:t>
        <a:bodyPr/>
        <a:lstStyle/>
        <a:p>
          <a:endParaRPr lang="es-EC"/>
        </a:p>
      </dgm:t>
    </dgm:pt>
  </dgm:ptLst>
  <dgm:cxnLst>
    <dgm:cxn modelId="{F87531C5-7EDD-4643-B38E-117C7A8DCF90}" type="presOf" srcId="{3D3C7F39-B6AC-40B9-BC24-D2A0C70C1383}" destId="{143AFD9F-5C92-46E7-A2F2-20B2120171D0}" srcOrd="0" destOrd="0" presId="urn:microsoft.com/office/officeart/2008/layout/PictureAccentList"/>
    <dgm:cxn modelId="{B1A3F93C-4B03-44D8-A733-5A7DCFA2DFFF}" type="presOf" srcId="{B0CF6D36-AA46-46D4-BFD6-BAC61951216A}" destId="{0D158B53-BF0A-4067-BD87-06894357EA1C}" srcOrd="0" destOrd="0" presId="urn:microsoft.com/office/officeart/2008/layout/PictureAccentList"/>
    <dgm:cxn modelId="{1F01C606-6B71-4C12-B31B-2FE6F640E0A7}" type="presOf" srcId="{62AF690E-5593-4570-9D94-65C2BF3051EE}" destId="{FDC1EED9-FDF7-456C-A83B-25CD0D42303D}" srcOrd="0" destOrd="0" presId="urn:microsoft.com/office/officeart/2008/layout/PictureAccentList"/>
    <dgm:cxn modelId="{0243BEE2-3EDE-4098-8163-F42E11A6E40C}" srcId="{B0CF6D36-AA46-46D4-BFD6-BAC61951216A}" destId="{62AF690E-5593-4570-9D94-65C2BF3051EE}" srcOrd="0" destOrd="0" parTransId="{2D68A06D-427E-4C14-9F2C-CC9E02CE7E15}" sibTransId="{EF9153B7-287A-42AC-A710-D08DAC8CAAEC}"/>
    <dgm:cxn modelId="{EAC2B812-B7DB-4D85-AC49-3C876BEA16B5}" type="presOf" srcId="{2319B0DB-1C90-42D2-997D-E2E482CE3C0F}" destId="{4F32DD44-FD63-4A8B-8161-91A364DA81FE}" srcOrd="0" destOrd="0" presId="urn:microsoft.com/office/officeart/2008/layout/PictureAccentList"/>
    <dgm:cxn modelId="{AF0A34C3-F986-42A6-84A7-0094FDFA9383}" srcId="{62AF690E-5593-4570-9D94-65C2BF3051EE}" destId="{2319B0DB-1C90-42D2-997D-E2E482CE3C0F}" srcOrd="0" destOrd="0" parTransId="{1F828833-6AA9-41E0-9954-1D9A77E845AA}" sibTransId="{BC15BA19-FB76-4FA3-95F5-163C9E054FB9}"/>
    <dgm:cxn modelId="{FBF6574C-AEF6-4CC4-A288-D1CCE516B381}" srcId="{62AF690E-5593-4570-9D94-65C2BF3051EE}" destId="{3D3C7F39-B6AC-40B9-BC24-D2A0C70C1383}" srcOrd="1" destOrd="0" parTransId="{0F6BC1F2-06DE-4E5C-AE75-F2C96E18F54F}" sibTransId="{9D9E62F7-E469-466F-AD61-D4A1956D69E2}"/>
    <dgm:cxn modelId="{522DC57E-59CE-40C0-A621-109F8F41DAD3}" type="presParOf" srcId="{0D158B53-BF0A-4067-BD87-06894357EA1C}" destId="{39F5721A-C614-4CE8-86D5-1872477F93AF}" srcOrd="0" destOrd="0" presId="urn:microsoft.com/office/officeart/2008/layout/PictureAccentList"/>
    <dgm:cxn modelId="{84847DA7-CAF0-4433-B28B-152453858808}" type="presParOf" srcId="{39F5721A-C614-4CE8-86D5-1872477F93AF}" destId="{8C5540CC-ACFC-4277-88ED-7F7D196A47DC}" srcOrd="0" destOrd="0" presId="urn:microsoft.com/office/officeart/2008/layout/PictureAccentList"/>
    <dgm:cxn modelId="{CE72939F-D563-4F71-9A80-EEC8F476568A}" type="presParOf" srcId="{8C5540CC-ACFC-4277-88ED-7F7D196A47DC}" destId="{FDC1EED9-FDF7-456C-A83B-25CD0D42303D}" srcOrd="0" destOrd="0" presId="urn:microsoft.com/office/officeart/2008/layout/PictureAccentList"/>
    <dgm:cxn modelId="{4E958C3E-1532-4553-9D56-86FFE748821A}" type="presParOf" srcId="{39F5721A-C614-4CE8-86D5-1872477F93AF}" destId="{B5956469-E41D-4F1B-BF84-F0DAEFBBE858}" srcOrd="1" destOrd="0" presId="urn:microsoft.com/office/officeart/2008/layout/PictureAccentList"/>
    <dgm:cxn modelId="{175B014C-2A2C-4F47-BEAB-AF853AE6D0B9}" type="presParOf" srcId="{B5956469-E41D-4F1B-BF84-F0DAEFBBE858}" destId="{E6EFC307-B874-4D2D-95BE-67F5927EE1E1}" srcOrd="0" destOrd="0" presId="urn:microsoft.com/office/officeart/2008/layout/PictureAccentList"/>
    <dgm:cxn modelId="{D0C98B28-5F2A-4DB9-AFA9-92CFC6FE063A}" type="presParOf" srcId="{E6EFC307-B874-4D2D-95BE-67F5927EE1E1}" destId="{34BB7F74-AA3B-4728-A2CF-8653E8004E4E}" srcOrd="0" destOrd="0" presId="urn:microsoft.com/office/officeart/2008/layout/PictureAccentList"/>
    <dgm:cxn modelId="{8FBEC653-0105-4E78-AF97-5A317CE9AA87}" type="presParOf" srcId="{E6EFC307-B874-4D2D-95BE-67F5927EE1E1}" destId="{4F32DD44-FD63-4A8B-8161-91A364DA81FE}" srcOrd="1" destOrd="0" presId="urn:microsoft.com/office/officeart/2008/layout/PictureAccentList"/>
    <dgm:cxn modelId="{1C47D386-EA4C-4FF9-83EE-9303F2979F19}" type="presParOf" srcId="{B5956469-E41D-4F1B-BF84-F0DAEFBBE858}" destId="{13748C82-3D72-4C78-89A1-1086BBD4446D}" srcOrd="1" destOrd="0" presId="urn:microsoft.com/office/officeart/2008/layout/PictureAccentList"/>
    <dgm:cxn modelId="{15AACEC9-E568-4A33-B788-9EEFF793FAC6}" type="presParOf" srcId="{13748C82-3D72-4C78-89A1-1086BBD4446D}" destId="{9E62E60D-53E8-42B1-AB25-7154F807ABF8}" srcOrd="0" destOrd="0" presId="urn:microsoft.com/office/officeart/2008/layout/PictureAccentList"/>
    <dgm:cxn modelId="{6AC20AA7-E510-4DA3-895B-298F891BD589}" type="presParOf" srcId="{13748C82-3D72-4C78-89A1-1086BBD4446D}" destId="{143AFD9F-5C92-46E7-A2F2-20B2120171D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17E79-911B-4A79-B9F9-77B75DD9DD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A2B84D47-BB66-4350-B349-1D1FF9172211}">
      <dgm:prSet phldrT="[Texto]" custT="1"/>
      <dgm:spPr>
        <a:solidFill>
          <a:srgbClr val="CF97D0"/>
        </a:solidFill>
      </dgm:spPr>
      <dgm:t>
        <a:bodyPr/>
        <a:lstStyle/>
        <a:p>
          <a:r>
            <a:rPr lang="es-ES" sz="2000" dirty="0" smtClean="0">
              <a:solidFill>
                <a:schemeClr val="tx1"/>
              </a:solidFill>
            </a:rPr>
            <a:t>Patrocinado y elaborado por el </a:t>
          </a:r>
          <a:r>
            <a:rPr lang="es-ES" sz="2000" dirty="0" err="1" smtClean="0">
              <a:solidFill>
                <a:schemeClr val="tx1"/>
              </a:solidFill>
            </a:rPr>
            <a:t>Committe</a:t>
          </a:r>
          <a:r>
            <a:rPr lang="es-ES" sz="2000" dirty="0" smtClean="0">
              <a:solidFill>
                <a:schemeClr val="tx1"/>
              </a:solidFill>
            </a:rPr>
            <a:t> of </a:t>
          </a:r>
          <a:r>
            <a:rPr lang="es-ES" sz="2000" dirty="0" err="1" smtClean="0">
              <a:solidFill>
                <a:schemeClr val="tx1"/>
              </a:solidFill>
            </a:rPr>
            <a:t>sponsoring</a:t>
          </a:r>
          <a:r>
            <a:rPr lang="es-ES" sz="2000" dirty="0" smtClean="0">
              <a:solidFill>
                <a:schemeClr val="tx1"/>
              </a:solidFill>
            </a:rPr>
            <a:t> </a:t>
          </a:r>
          <a:r>
            <a:rPr lang="es-ES" sz="2000" dirty="0" err="1" smtClean="0">
              <a:solidFill>
                <a:schemeClr val="tx1"/>
              </a:solidFill>
            </a:rPr>
            <a:t>Organizations</a:t>
          </a:r>
          <a:r>
            <a:rPr lang="es-ES" sz="2000" dirty="0" smtClean="0">
              <a:solidFill>
                <a:schemeClr val="tx1"/>
              </a:solidFill>
            </a:rPr>
            <a:t> of </a:t>
          </a:r>
          <a:r>
            <a:rPr lang="es-ES" sz="2000" dirty="0" err="1" smtClean="0">
              <a:solidFill>
                <a:schemeClr val="tx1"/>
              </a:solidFill>
            </a:rPr>
            <a:t>Treadway</a:t>
          </a:r>
          <a:r>
            <a:rPr lang="es-ES" sz="2000" dirty="0" smtClean="0">
              <a:solidFill>
                <a:schemeClr val="tx1"/>
              </a:solidFill>
            </a:rPr>
            <a:t> </a:t>
          </a:r>
          <a:r>
            <a:rPr lang="es-ES" sz="2000" dirty="0" err="1" smtClean="0">
              <a:solidFill>
                <a:schemeClr val="tx1"/>
              </a:solidFill>
            </a:rPr>
            <a:t>Comission</a:t>
          </a:r>
          <a:r>
            <a:rPr lang="es-ES" sz="2000" dirty="0" smtClean="0">
              <a:solidFill>
                <a:schemeClr val="tx1"/>
              </a:solidFill>
            </a:rPr>
            <a:t> </a:t>
          </a:r>
          <a:endParaRPr lang="es-ES" sz="2000" dirty="0">
            <a:solidFill>
              <a:schemeClr val="tx1"/>
            </a:solidFill>
          </a:endParaRPr>
        </a:p>
      </dgm:t>
    </dgm:pt>
    <dgm:pt modelId="{B8664849-FC87-4A53-8B15-9C45659994FF}" type="parTrans" cxnId="{D444F90C-E944-451C-8874-95E002DC11BB}">
      <dgm:prSet/>
      <dgm:spPr/>
      <dgm:t>
        <a:bodyPr/>
        <a:lstStyle/>
        <a:p>
          <a:endParaRPr lang="es-ES" sz="2400">
            <a:solidFill>
              <a:schemeClr val="tx1"/>
            </a:solidFill>
          </a:endParaRPr>
        </a:p>
      </dgm:t>
    </dgm:pt>
    <dgm:pt modelId="{A7047066-4A2C-447E-9184-4DE6DA90A765}" type="sibTrans" cxnId="{D444F90C-E944-451C-8874-95E002DC11BB}">
      <dgm:prSet custT="1">
        <dgm:style>
          <a:lnRef idx="1">
            <a:schemeClr val="accent5"/>
          </a:lnRef>
          <a:fillRef idx="2">
            <a:schemeClr val="accent5"/>
          </a:fillRef>
          <a:effectRef idx="1">
            <a:schemeClr val="accent5"/>
          </a:effectRef>
          <a:fontRef idx="minor">
            <a:schemeClr val="dk1"/>
          </a:fontRef>
        </dgm:style>
      </dgm:prSet>
      <dgm:spPr/>
      <dgm:t>
        <a:bodyPr/>
        <a:lstStyle/>
        <a:p>
          <a:r>
            <a:rPr lang="es-ES" sz="2000" dirty="0" smtClean="0">
              <a:ln>
                <a:noFill/>
              </a:ln>
              <a:solidFill>
                <a:schemeClr val="tx1"/>
              </a:solidFill>
            </a:rPr>
            <a:t>1992</a:t>
          </a:r>
        </a:p>
        <a:p>
          <a:r>
            <a:rPr lang="es-ES" sz="2000" dirty="0" smtClean="0">
              <a:ln>
                <a:noFill/>
              </a:ln>
              <a:solidFill>
                <a:schemeClr val="tx1"/>
              </a:solidFill>
            </a:rPr>
            <a:t>Publicación del Informe COSO I </a:t>
          </a:r>
          <a:endParaRPr lang="es-ES" sz="2000" dirty="0">
            <a:ln>
              <a:noFill/>
            </a:ln>
            <a:solidFill>
              <a:schemeClr val="tx1"/>
            </a:solidFill>
          </a:endParaRPr>
        </a:p>
      </dgm:t>
    </dgm:pt>
    <dgm:pt modelId="{444F8B6A-B828-4A00-9788-C213F69A625B}">
      <dgm:prSet phldrT="[Texto]" custT="1"/>
      <dgm:spPr/>
      <dgm:t>
        <a:bodyPr/>
        <a:lstStyle/>
        <a:p>
          <a:pPr algn="ctr"/>
          <a:r>
            <a:rPr lang="es-ES" sz="1800" dirty="0" smtClean="0">
              <a:solidFill>
                <a:schemeClr val="tx1"/>
              </a:solidFill>
            </a:rPr>
            <a:t>Dedicada a proporcionar orientación del control interno de la organización</a:t>
          </a:r>
          <a:endParaRPr lang="es-ES" sz="1800" dirty="0">
            <a:solidFill>
              <a:schemeClr val="tx1"/>
            </a:solidFill>
          </a:endParaRPr>
        </a:p>
      </dgm:t>
    </dgm:pt>
    <dgm:pt modelId="{4D13DA5F-666F-48A8-B83F-AB9A6659CBA8}" type="parTrans" cxnId="{6C1E2C1E-027F-46FB-ACBA-D9DEB9A8CFEA}">
      <dgm:prSet/>
      <dgm:spPr/>
      <dgm:t>
        <a:bodyPr/>
        <a:lstStyle/>
        <a:p>
          <a:endParaRPr lang="es-ES" sz="2400">
            <a:solidFill>
              <a:schemeClr val="tx1"/>
            </a:solidFill>
          </a:endParaRPr>
        </a:p>
      </dgm:t>
    </dgm:pt>
    <dgm:pt modelId="{186E56C7-EE79-40EF-83A9-AB9BEDAC2673}" type="sibTrans" cxnId="{6C1E2C1E-027F-46FB-ACBA-D9DEB9A8CFEA}">
      <dgm:prSet/>
      <dgm:spPr/>
      <dgm:t>
        <a:bodyPr/>
        <a:lstStyle/>
        <a:p>
          <a:endParaRPr lang="es-ES" sz="2400">
            <a:solidFill>
              <a:schemeClr val="tx1"/>
            </a:solidFill>
          </a:endParaRPr>
        </a:p>
      </dgm:t>
    </dgm:pt>
    <dgm:pt modelId="{04A6A99B-F643-402E-AEB7-3CCCA8019961}">
      <dgm:prSet phldrT="[Texto]" custT="1"/>
      <dgm:spPr>
        <a:solidFill>
          <a:srgbClr val="FF7C80"/>
        </a:solidFill>
      </dgm:spPr>
      <dgm:t>
        <a:bodyPr/>
        <a:lstStyle/>
        <a:p>
          <a:r>
            <a:rPr lang="es-ES" sz="2000" dirty="0" smtClean="0">
              <a:solidFill>
                <a:schemeClr val="tx1"/>
              </a:solidFill>
            </a:rPr>
            <a:t>2004 Complemento del COSO I</a:t>
          </a:r>
          <a:endParaRPr lang="es-ES" sz="2000" dirty="0">
            <a:solidFill>
              <a:schemeClr val="tx1"/>
            </a:solidFill>
          </a:endParaRPr>
        </a:p>
      </dgm:t>
    </dgm:pt>
    <dgm:pt modelId="{58BB0FDC-ABB8-4720-B577-5839F0B411AB}" type="sibTrans" cxnId="{A6FBE108-7DF5-4370-954C-0C1220DD8810}">
      <dgm:prSet custT="1"/>
      <dgm:spPr>
        <a:solidFill>
          <a:srgbClr val="6AC675"/>
        </a:solidFill>
        <a:ln>
          <a:solidFill>
            <a:srgbClr val="3399FF"/>
          </a:solidFill>
        </a:ln>
      </dgm:spPr>
      <dgm:t>
        <a:bodyPr/>
        <a:lstStyle/>
        <a:p>
          <a:r>
            <a:rPr lang="es-ES" sz="1800" dirty="0" smtClean="0">
              <a:solidFill>
                <a:schemeClr val="tx1"/>
              </a:solidFill>
            </a:rPr>
            <a:t>Mayor enfoque a la gestión de riesgos</a:t>
          </a:r>
          <a:endParaRPr lang="es-ES" sz="1800" dirty="0">
            <a:solidFill>
              <a:schemeClr val="tx1"/>
            </a:solidFill>
          </a:endParaRPr>
        </a:p>
      </dgm:t>
    </dgm:pt>
    <dgm:pt modelId="{125214A4-2B80-416B-95D2-A6DA304892F4}" type="parTrans" cxnId="{A6FBE108-7DF5-4370-954C-0C1220DD8810}">
      <dgm:prSet/>
      <dgm:spPr/>
      <dgm:t>
        <a:bodyPr/>
        <a:lstStyle/>
        <a:p>
          <a:endParaRPr lang="es-ES" sz="2400">
            <a:solidFill>
              <a:schemeClr val="tx1"/>
            </a:solidFill>
          </a:endParaRPr>
        </a:p>
      </dgm:t>
    </dgm:pt>
    <dgm:pt modelId="{E08D40D7-7F71-4764-8F58-2B31A4AB4208}" type="pres">
      <dgm:prSet presAssocID="{F6F17E79-911B-4A79-B9F9-77B75DD9DD4E}" presName="Name0" presStyleCnt="0">
        <dgm:presLayoutVars>
          <dgm:chMax/>
          <dgm:chPref/>
          <dgm:dir/>
          <dgm:animLvl val="lvl"/>
        </dgm:presLayoutVars>
      </dgm:prSet>
      <dgm:spPr/>
      <dgm:t>
        <a:bodyPr/>
        <a:lstStyle/>
        <a:p>
          <a:endParaRPr lang="es-ES"/>
        </a:p>
      </dgm:t>
    </dgm:pt>
    <dgm:pt modelId="{96E30BD5-AA39-4A32-98B2-57B01F4F144B}" type="pres">
      <dgm:prSet presAssocID="{A2B84D47-BB66-4350-B349-1D1FF9172211}" presName="composite" presStyleCnt="0"/>
      <dgm:spPr/>
    </dgm:pt>
    <dgm:pt modelId="{F8B4F8A5-FD9E-4E2C-A7B7-1467DDF8D191}" type="pres">
      <dgm:prSet presAssocID="{A2B84D47-BB66-4350-B349-1D1FF9172211}" presName="Parent1" presStyleLbl="node1" presStyleIdx="0" presStyleCnt="4" custScaleX="166993" custScaleY="118814" custLinFactNeighborX="599" custLinFactNeighborY="-81">
        <dgm:presLayoutVars>
          <dgm:chMax val="1"/>
          <dgm:chPref val="1"/>
          <dgm:bulletEnabled val="1"/>
        </dgm:presLayoutVars>
      </dgm:prSet>
      <dgm:spPr/>
      <dgm:t>
        <a:bodyPr/>
        <a:lstStyle/>
        <a:p>
          <a:endParaRPr lang="es-ES"/>
        </a:p>
      </dgm:t>
    </dgm:pt>
    <dgm:pt modelId="{CA992F67-20C2-452C-9704-C0C62AA6E9F0}" type="pres">
      <dgm:prSet presAssocID="{A2B84D47-BB66-4350-B349-1D1FF9172211}" presName="Childtext1" presStyleLbl="revTx" presStyleIdx="0" presStyleCnt="2" custScaleX="72948" custScaleY="128311" custLinFactNeighborX="25838" custLinFactNeighborY="1291">
        <dgm:presLayoutVars>
          <dgm:chMax val="0"/>
          <dgm:chPref val="0"/>
          <dgm:bulletEnabled val="1"/>
        </dgm:presLayoutVars>
      </dgm:prSet>
      <dgm:spPr/>
      <dgm:t>
        <a:bodyPr/>
        <a:lstStyle/>
        <a:p>
          <a:endParaRPr lang="es-ES"/>
        </a:p>
      </dgm:t>
    </dgm:pt>
    <dgm:pt modelId="{060F5688-35AB-4914-8F4A-337FCB3F3FBF}" type="pres">
      <dgm:prSet presAssocID="{A2B84D47-BB66-4350-B349-1D1FF9172211}" presName="BalanceSpacing" presStyleCnt="0"/>
      <dgm:spPr/>
    </dgm:pt>
    <dgm:pt modelId="{8403D07B-6914-4143-9245-8836131D87D7}" type="pres">
      <dgm:prSet presAssocID="{A2B84D47-BB66-4350-B349-1D1FF9172211}" presName="BalanceSpacing1" presStyleCnt="0"/>
      <dgm:spPr/>
    </dgm:pt>
    <dgm:pt modelId="{E92A47D2-565B-4C83-80D5-550660E389B8}" type="pres">
      <dgm:prSet presAssocID="{A7047066-4A2C-447E-9184-4DE6DA90A765}" presName="Accent1Text" presStyleLbl="node1" presStyleIdx="1" presStyleCnt="4" custScaleX="120177" custScaleY="88036" custLinFactNeighborX="-45092" custLinFactNeighborY="-1550"/>
      <dgm:spPr/>
      <dgm:t>
        <a:bodyPr/>
        <a:lstStyle/>
        <a:p>
          <a:endParaRPr lang="es-ES"/>
        </a:p>
      </dgm:t>
    </dgm:pt>
    <dgm:pt modelId="{2598598F-8402-4BE6-A8CC-F5EACAB72956}" type="pres">
      <dgm:prSet presAssocID="{A7047066-4A2C-447E-9184-4DE6DA90A765}" presName="spaceBetweenRectangles" presStyleCnt="0"/>
      <dgm:spPr/>
    </dgm:pt>
    <dgm:pt modelId="{17313335-11D8-48D5-AE09-D356788D6554}" type="pres">
      <dgm:prSet presAssocID="{04A6A99B-F643-402E-AEB7-3CCCA8019961}" presName="composite" presStyleCnt="0"/>
      <dgm:spPr/>
    </dgm:pt>
    <dgm:pt modelId="{4D02F1C5-4C6A-4A26-9788-3B75D2AFAA3F}" type="pres">
      <dgm:prSet presAssocID="{04A6A99B-F643-402E-AEB7-3CCCA8019961}" presName="Parent1" presStyleLbl="node1" presStyleIdx="2" presStyleCnt="4" custScaleX="141375" custScaleY="119940" custLinFactNeighborX="-6071">
        <dgm:presLayoutVars>
          <dgm:chMax val="1"/>
          <dgm:chPref val="1"/>
          <dgm:bulletEnabled val="1"/>
        </dgm:presLayoutVars>
      </dgm:prSet>
      <dgm:spPr/>
      <dgm:t>
        <a:bodyPr/>
        <a:lstStyle/>
        <a:p>
          <a:endParaRPr lang="es-ES"/>
        </a:p>
      </dgm:t>
    </dgm:pt>
    <dgm:pt modelId="{63099051-C07A-4C1F-984B-D9E042083DCC}" type="pres">
      <dgm:prSet presAssocID="{04A6A99B-F643-402E-AEB7-3CCCA8019961}" presName="Childtext1" presStyleLbl="revTx" presStyleIdx="1" presStyleCnt="2" custScaleY="143098">
        <dgm:presLayoutVars>
          <dgm:chMax val="0"/>
          <dgm:chPref val="0"/>
          <dgm:bulletEnabled val="1"/>
        </dgm:presLayoutVars>
      </dgm:prSet>
      <dgm:spPr/>
      <dgm:t>
        <a:bodyPr/>
        <a:lstStyle/>
        <a:p>
          <a:endParaRPr lang="es-ES"/>
        </a:p>
      </dgm:t>
    </dgm:pt>
    <dgm:pt modelId="{27F3564A-4A6A-4501-93D9-5BC0055501BF}" type="pres">
      <dgm:prSet presAssocID="{04A6A99B-F643-402E-AEB7-3CCCA8019961}" presName="BalanceSpacing" presStyleCnt="0"/>
      <dgm:spPr/>
    </dgm:pt>
    <dgm:pt modelId="{B6DEB3A1-392A-4E69-9676-13A79B0028F1}" type="pres">
      <dgm:prSet presAssocID="{04A6A99B-F643-402E-AEB7-3CCCA8019961}" presName="BalanceSpacing1" presStyleCnt="0"/>
      <dgm:spPr/>
    </dgm:pt>
    <dgm:pt modelId="{15556CA0-CA27-4A08-BDD2-F0933462481F}" type="pres">
      <dgm:prSet presAssocID="{58BB0FDC-ABB8-4720-B577-5839F0B411AB}" presName="Accent1Text" presStyleLbl="node1" presStyleIdx="3" presStyleCnt="4" custScaleX="144256" custScaleY="127686" custLinFactNeighborX="42665" custLinFactNeighborY="-5228"/>
      <dgm:spPr/>
      <dgm:t>
        <a:bodyPr/>
        <a:lstStyle/>
        <a:p>
          <a:endParaRPr lang="es-ES"/>
        </a:p>
      </dgm:t>
    </dgm:pt>
  </dgm:ptLst>
  <dgm:cxnLst>
    <dgm:cxn modelId="{A6FBE108-7DF5-4370-954C-0C1220DD8810}" srcId="{F6F17E79-911B-4A79-B9F9-77B75DD9DD4E}" destId="{04A6A99B-F643-402E-AEB7-3CCCA8019961}" srcOrd="1" destOrd="0" parTransId="{125214A4-2B80-416B-95D2-A6DA304892F4}" sibTransId="{58BB0FDC-ABB8-4720-B577-5839F0B411AB}"/>
    <dgm:cxn modelId="{175A4C22-DC27-4D8C-AB06-5F23A8F41787}" type="presOf" srcId="{04A6A99B-F643-402E-AEB7-3CCCA8019961}" destId="{4D02F1C5-4C6A-4A26-9788-3B75D2AFAA3F}" srcOrd="0" destOrd="0" presId="urn:microsoft.com/office/officeart/2008/layout/AlternatingHexagons"/>
    <dgm:cxn modelId="{6C1E2C1E-027F-46FB-ACBA-D9DEB9A8CFEA}" srcId="{A2B84D47-BB66-4350-B349-1D1FF9172211}" destId="{444F8B6A-B828-4A00-9788-C213F69A625B}" srcOrd="0" destOrd="0" parTransId="{4D13DA5F-666F-48A8-B83F-AB9A6659CBA8}" sibTransId="{186E56C7-EE79-40EF-83A9-AB9BEDAC2673}"/>
    <dgm:cxn modelId="{1874863D-4DD2-4BA6-A5F0-12F555114DA2}" type="presOf" srcId="{58BB0FDC-ABB8-4720-B577-5839F0B411AB}" destId="{15556CA0-CA27-4A08-BDD2-F0933462481F}" srcOrd="0" destOrd="0" presId="urn:microsoft.com/office/officeart/2008/layout/AlternatingHexagons"/>
    <dgm:cxn modelId="{D444F90C-E944-451C-8874-95E002DC11BB}" srcId="{F6F17E79-911B-4A79-B9F9-77B75DD9DD4E}" destId="{A2B84D47-BB66-4350-B349-1D1FF9172211}" srcOrd="0" destOrd="0" parTransId="{B8664849-FC87-4A53-8B15-9C45659994FF}" sibTransId="{A7047066-4A2C-447E-9184-4DE6DA90A765}"/>
    <dgm:cxn modelId="{5DA9227E-0960-4BC4-8D49-923B7999D54E}" type="presOf" srcId="{444F8B6A-B828-4A00-9788-C213F69A625B}" destId="{CA992F67-20C2-452C-9704-C0C62AA6E9F0}" srcOrd="0" destOrd="0" presId="urn:microsoft.com/office/officeart/2008/layout/AlternatingHexagons"/>
    <dgm:cxn modelId="{24DA0DA5-2798-41B6-9628-233B08C0EC91}" type="presOf" srcId="{A7047066-4A2C-447E-9184-4DE6DA90A765}" destId="{E92A47D2-565B-4C83-80D5-550660E389B8}" srcOrd="0" destOrd="0" presId="urn:microsoft.com/office/officeart/2008/layout/AlternatingHexagons"/>
    <dgm:cxn modelId="{8B26BFAF-5F1A-4F3B-A14C-4A6FD20C8F6E}" type="presOf" srcId="{F6F17E79-911B-4A79-B9F9-77B75DD9DD4E}" destId="{E08D40D7-7F71-4764-8F58-2B31A4AB4208}" srcOrd="0" destOrd="0" presId="urn:microsoft.com/office/officeart/2008/layout/AlternatingHexagons"/>
    <dgm:cxn modelId="{73796BDB-08A9-4F2A-A74B-C720B69513E4}" type="presOf" srcId="{A2B84D47-BB66-4350-B349-1D1FF9172211}" destId="{F8B4F8A5-FD9E-4E2C-A7B7-1467DDF8D191}" srcOrd="0" destOrd="0" presId="urn:microsoft.com/office/officeart/2008/layout/AlternatingHexagons"/>
    <dgm:cxn modelId="{2A848935-A3FF-4BCF-A043-7F4511ED158D}" type="presParOf" srcId="{E08D40D7-7F71-4764-8F58-2B31A4AB4208}" destId="{96E30BD5-AA39-4A32-98B2-57B01F4F144B}" srcOrd="0" destOrd="0" presId="urn:microsoft.com/office/officeart/2008/layout/AlternatingHexagons"/>
    <dgm:cxn modelId="{F9DF41D2-A423-4F35-88EF-90BD0A76072E}" type="presParOf" srcId="{96E30BD5-AA39-4A32-98B2-57B01F4F144B}" destId="{F8B4F8A5-FD9E-4E2C-A7B7-1467DDF8D191}" srcOrd="0" destOrd="0" presId="urn:microsoft.com/office/officeart/2008/layout/AlternatingHexagons"/>
    <dgm:cxn modelId="{E79D0ED1-3E14-4766-847B-AFA8E1B52755}" type="presParOf" srcId="{96E30BD5-AA39-4A32-98B2-57B01F4F144B}" destId="{CA992F67-20C2-452C-9704-C0C62AA6E9F0}" srcOrd="1" destOrd="0" presId="urn:microsoft.com/office/officeart/2008/layout/AlternatingHexagons"/>
    <dgm:cxn modelId="{4EEF6AAC-0FEA-4AA9-9230-CF671836E63E}" type="presParOf" srcId="{96E30BD5-AA39-4A32-98B2-57B01F4F144B}" destId="{060F5688-35AB-4914-8F4A-337FCB3F3FBF}" srcOrd="2" destOrd="0" presId="urn:microsoft.com/office/officeart/2008/layout/AlternatingHexagons"/>
    <dgm:cxn modelId="{B2F76EB7-D428-42FB-8BB3-A20C58305818}" type="presParOf" srcId="{96E30BD5-AA39-4A32-98B2-57B01F4F144B}" destId="{8403D07B-6914-4143-9245-8836131D87D7}" srcOrd="3" destOrd="0" presId="urn:microsoft.com/office/officeart/2008/layout/AlternatingHexagons"/>
    <dgm:cxn modelId="{73668762-0609-43A3-858B-93D675361222}" type="presParOf" srcId="{96E30BD5-AA39-4A32-98B2-57B01F4F144B}" destId="{E92A47D2-565B-4C83-80D5-550660E389B8}" srcOrd="4" destOrd="0" presId="urn:microsoft.com/office/officeart/2008/layout/AlternatingHexagons"/>
    <dgm:cxn modelId="{A7F3C4B7-8268-4281-933B-DF0CEDCE2B55}" type="presParOf" srcId="{E08D40D7-7F71-4764-8F58-2B31A4AB4208}" destId="{2598598F-8402-4BE6-A8CC-F5EACAB72956}" srcOrd="1" destOrd="0" presId="urn:microsoft.com/office/officeart/2008/layout/AlternatingHexagons"/>
    <dgm:cxn modelId="{9366D08F-B1D7-4076-AB91-1BC2BDB75666}" type="presParOf" srcId="{E08D40D7-7F71-4764-8F58-2B31A4AB4208}" destId="{17313335-11D8-48D5-AE09-D356788D6554}" srcOrd="2" destOrd="0" presId="urn:microsoft.com/office/officeart/2008/layout/AlternatingHexagons"/>
    <dgm:cxn modelId="{375EE3DC-8B39-43CE-8E03-2402107F3126}" type="presParOf" srcId="{17313335-11D8-48D5-AE09-D356788D6554}" destId="{4D02F1C5-4C6A-4A26-9788-3B75D2AFAA3F}" srcOrd="0" destOrd="0" presId="urn:microsoft.com/office/officeart/2008/layout/AlternatingHexagons"/>
    <dgm:cxn modelId="{A5646619-0C1E-4BEA-B63F-49A9D830FC9C}" type="presParOf" srcId="{17313335-11D8-48D5-AE09-D356788D6554}" destId="{63099051-C07A-4C1F-984B-D9E042083DCC}" srcOrd="1" destOrd="0" presId="urn:microsoft.com/office/officeart/2008/layout/AlternatingHexagons"/>
    <dgm:cxn modelId="{F736BC6B-A45C-472F-938E-777CA4A68D86}" type="presParOf" srcId="{17313335-11D8-48D5-AE09-D356788D6554}" destId="{27F3564A-4A6A-4501-93D9-5BC0055501BF}" srcOrd="2" destOrd="0" presId="urn:microsoft.com/office/officeart/2008/layout/AlternatingHexagons"/>
    <dgm:cxn modelId="{0A2F7F27-EE10-4731-B615-2C13D2E77B85}" type="presParOf" srcId="{17313335-11D8-48D5-AE09-D356788D6554}" destId="{B6DEB3A1-392A-4E69-9676-13A79B0028F1}" srcOrd="3" destOrd="0" presId="urn:microsoft.com/office/officeart/2008/layout/AlternatingHexagons"/>
    <dgm:cxn modelId="{DFF2C761-8E57-45F0-B53D-8D248610F4B7}" type="presParOf" srcId="{17313335-11D8-48D5-AE09-D356788D6554}" destId="{15556CA0-CA27-4A08-BDD2-F0933462481F}"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676B4C-C2E0-49BB-80BD-BFC907D0C38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3F57E588-5179-462A-BFC8-5F885624F870}">
      <dgm:prSet phldrT="[Texto]" custT="1"/>
      <dgm:spPr/>
      <dgm:t>
        <a:bodyPr/>
        <a:lstStyle/>
        <a:p>
          <a:r>
            <a:rPr lang="es-ES" sz="2000" dirty="0" smtClean="0">
              <a:solidFill>
                <a:schemeClr val="tx1"/>
              </a:solidFill>
            </a:rPr>
            <a:t>Participación de auditores internos, contadores, administradores</a:t>
          </a:r>
          <a:endParaRPr lang="es-ES" sz="2000" dirty="0">
            <a:solidFill>
              <a:schemeClr val="tx1"/>
            </a:solidFill>
          </a:endParaRPr>
        </a:p>
      </dgm:t>
    </dgm:pt>
    <dgm:pt modelId="{2DE0C1BD-3ED9-4B08-8E48-DA0A872D1DDE}" type="parTrans" cxnId="{1D625318-A6F3-43A6-AA9D-122AFE45104D}">
      <dgm:prSet/>
      <dgm:spPr/>
      <dgm:t>
        <a:bodyPr/>
        <a:lstStyle/>
        <a:p>
          <a:endParaRPr lang="es-ES" sz="2000">
            <a:solidFill>
              <a:schemeClr val="tx1"/>
            </a:solidFill>
          </a:endParaRPr>
        </a:p>
      </dgm:t>
    </dgm:pt>
    <dgm:pt modelId="{A6C9B549-D85D-46FD-B36A-DFA239D52A82}" type="sibTrans" cxnId="{1D625318-A6F3-43A6-AA9D-122AFE45104D}">
      <dgm:prSet/>
      <dgm:spPr/>
      <dgm:t>
        <a:bodyPr/>
        <a:lstStyle/>
        <a:p>
          <a:endParaRPr lang="es-ES" sz="2000">
            <a:solidFill>
              <a:schemeClr val="tx1"/>
            </a:solidFill>
          </a:endParaRPr>
        </a:p>
      </dgm:t>
    </dgm:pt>
    <dgm:pt modelId="{A4A5CCB2-C877-4B6A-B01D-6A6373901A93}">
      <dgm:prSet phldrT="[Texto]" custT="1"/>
      <dgm:spPr>
        <a:solidFill>
          <a:srgbClr val="FF7C80"/>
        </a:solidFill>
      </dgm:spPr>
      <dgm:t>
        <a:bodyPr/>
        <a:lstStyle/>
        <a:p>
          <a:r>
            <a:rPr lang="es-ES" sz="1600" dirty="0" smtClean="0">
              <a:solidFill>
                <a:schemeClr val="tx1"/>
              </a:solidFill>
            </a:rPr>
            <a:t>Reunieron la información sobre tendencias y conocimientos relativos a control interno </a:t>
          </a:r>
          <a:endParaRPr lang="es-ES" sz="1600" dirty="0">
            <a:solidFill>
              <a:schemeClr val="tx1"/>
            </a:solidFill>
          </a:endParaRPr>
        </a:p>
      </dgm:t>
    </dgm:pt>
    <dgm:pt modelId="{F2AA2D36-534D-4071-97BC-D1B1424C3C59}" type="parTrans" cxnId="{CFA0C22F-71B5-497C-A442-9CC289BB5AB2}">
      <dgm:prSet/>
      <dgm:spPr/>
      <dgm:t>
        <a:bodyPr/>
        <a:lstStyle/>
        <a:p>
          <a:endParaRPr lang="es-ES" sz="2000">
            <a:solidFill>
              <a:schemeClr val="tx1"/>
            </a:solidFill>
          </a:endParaRPr>
        </a:p>
      </dgm:t>
    </dgm:pt>
    <dgm:pt modelId="{2AE43CFE-2070-4015-A403-072C9DAC6E5B}" type="sibTrans" cxnId="{CFA0C22F-71B5-497C-A442-9CC289BB5AB2}">
      <dgm:prSet/>
      <dgm:spPr/>
      <dgm:t>
        <a:bodyPr/>
        <a:lstStyle/>
        <a:p>
          <a:endParaRPr lang="es-ES" sz="2000">
            <a:solidFill>
              <a:schemeClr val="tx1"/>
            </a:solidFill>
          </a:endParaRPr>
        </a:p>
      </dgm:t>
    </dgm:pt>
    <dgm:pt modelId="{A48A93B0-1DF1-463A-8CFD-8D18E61FD550}">
      <dgm:prSet phldrT="[Texto]" custT="1"/>
      <dgm:spPr>
        <a:solidFill>
          <a:srgbClr val="6AC675"/>
        </a:solidFill>
      </dgm:spPr>
      <dgm:t>
        <a:bodyPr/>
        <a:lstStyle/>
        <a:p>
          <a:r>
            <a:rPr lang="es-ES" sz="1600" dirty="0" smtClean="0">
              <a:solidFill>
                <a:schemeClr val="tx1"/>
              </a:solidFill>
            </a:rPr>
            <a:t>La comisión fue creada con el objetivo de tener un marco conceptual compuesto por diferentes puntos de vista acerca del Control Interno.</a:t>
          </a:r>
          <a:endParaRPr lang="es-ES" sz="1600" dirty="0">
            <a:solidFill>
              <a:schemeClr val="tx1"/>
            </a:solidFill>
          </a:endParaRPr>
        </a:p>
      </dgm:t>
    </dgm:pt>
    <dgm:pt modelId="{E181DA0F-4622-4769-9731-EC13645ACCD6}" type="parTrans" cxnId="{5D5F15AF-A0AE-43FB-AB93-B653E656CEAB}">
      <dgm:prSet/>
      <dgm:spPr/>
      <dgm:t>
        <a:bodyPr/>
        <a:lstStyle/>
        <a:p>
          <a:endParaRPr lang="es-ES" sz="2000">
            <a:solidFill>
              <a:schemeClr val="tx1"/>
            </a:solidFill>
          </a:endParaRPr>
        </a:p>
      </dgm:t>
    </dgm:pt>
    <dgm:pt modelId="{7B7E7B77-6ED2-41C2-8F43-6DA25A6FB0DF}" type="sibTrans" cxnId="{5D5F15AF-A0AE-43FB-AB93-B653E656CEAB}">
      <dgm:prSet/>
      <dgm:spPr/>
      <dgm:t>
        <a:bodyPr/>
        <a:lstStyle/>
        <a:p>
          <a:endParaRPr lang="es-ES" sz="2000">
            <a:solidFill>
              <a:schemeClr val="tx1"/>
            </a:solidFill>
          </a:endParaRPr>
        </a:p>
      </dgm:t>
    </dgm:pt>
    <dgm:pt modelId="{38FB88C4-1329-4D19-8FF0-E647DFD0C39C}">
      <dgm:prSet phldrT="[Texto]" custT="1"/>
      <dgm:spPr/>
      <dgm:t>
        <a:bodyPr/>
        <a:lstStyle/>
        <a:p>
          <a:r>
            <a:rPr lang="es-ES" sz="1800" dirty="0" smtClean="0">
              <a:solidFill>
                <a:schemeClr val="tx1"/>
              </a:solidFill>
            </a:rPr>
            <a:t>El modelo es utilizando en bancos, organizaciones comerciales, manufactureras, de servicio y otras</a:t>
          </a:r>
          <a:endParaRPr lang="es-ES" sz="1800" dirty="0">
            <a:solidFill>
              <a:schemeClr val="tx1"/>
            </a:solidFill>
          </a:endParaRPr>
        </a:p>
      </dgm:t>
    </dgm:pt>
    <dgm:pt modelId="{7014709F-0D86-4E5B-AF20-392B1CE64211}" type="sibTrans" cxnId="{78F1AFD9-6758-4358-9254-2FBCCB590024}">
      <dgm:prSet/>
      <dgm:spPr/>
      <dgm:t>
        <a:bodyPr/>
        <a:lstStyle/>
        <a:p>
          <a:endParaRPr lang="es-ES" sz="2000">
            <a:solidFill>
              <a:schemeClr val="tx1"/>
            </a:solidFill>
          </a:endParaRPr>
        </a:p>
      </dgm:t>
    </dgm:pt>
    <dgm:pt modelId="{EC1CA8F5-5E9F-4DF1-BE15-69E3F5EFCBFF}" type="parTrans" cxnId="{78F1AFD9-6758-4358-9254-2FBCCB590024}">
      <dgm:prSet/>
      <dgm:spPr/>
      <dgm:t>
        <a:bodyPr/>
        <a:lstStyle/>
        <a:p>
          <a:endParaRPr lang="es-ES" sz="2000">
            <a:solidFill>
              <a:schemeClr val="tx1"/>
            </a:solidFill>
          </a:endParaRPr>
        </a:p>
      </dgm:t>
    </dgm:pt>
    <dgm:pt modelId="{B739ED03-0DE5-4F36-86A7-AD31B0F92570}">
      <dgm:prSet phldrT="[Texto]" custT="1"/>
      <dgm:spPr>
        <a:solidFill>
          <a:srgbClr val="00B0F0"/>
        </a:solidFill>
      </dgm:spPr>
      <dgm:t>
        <a:bodyPr/>
        <a:lstStyle/>
        <a:p>
          <a:r>
            <a:rPr lang="es-ES" sz="1600" dirty="0" smtClean="0">
              <a:solidFill>
                <a:schemeClr val="tx1"/>
              </a:solidFill>
            </a:rPr>
            <a:t>Fue creado en Estados Unidos en el año1985 </a:t>
          </a:r>
          <a:endParaRPr lang="es-ES" sz="1600" dirty="0">
            <a:solidFill>
              <a:schemeClr val="tx1"/>
            </a:solidFill>
          </a:endParaRPr>
        </a:p>
      </dgm:t>
    </dgm:pt>
    <dgm:pt modelId="{2D72E17D-6049-43BE-A0ED-F8A68BB6A9F5}" type="sibTrans" cxnId="{C5ADA103-2C08-40AC-B5FE-6EBD4CC1E361}">
      <dgm:prSet/>
      <dgm:spPr/>
      <dgm:t>
        <a:bodyPr/>
        <a:lstStyle/>
        <a:p>
          <a:endParaRPr lang="es-ES" sz="2000">
            <a:solidFill>
              <a:schemeClr val="tx1"/>
            </a:solidFill>
          </a:endParaRPr>
        </a:p>
      </dgm:t>
    </dgm:pt>
    <dgm:pt modelId="{470C715F-92FD-4663-9705-C1041EC5DA19}" type="parTrans" cxnId="{C5ADA103-2C08-40AC-B5FE-6EBD4CC1E361}">
      <dgm:prSet/>
      <dgm:spPr/>
      <dgm:t>
        <a:bodyPr/>
        <a:lstStyle/>
        <a:p>
          <a:endParaRPr lang="es-ES" sz="2000">
            <a:solidFill>
              <a:schemeClr val="tx1"/>
            </a:solidFill>
          </a:endParaRPr>
        </a:p>
      </dgm:t>
    </dgm:pt>
    <dgm:pt modelId="{9D173A8F-4E05-4C2B-A929-EA867344E3BB}">
      <dgm:prSet/>
      <dgm:spPr/>
      <dgm:t>
        <a:bodyPr/>
        <a:lstStyle/>
        <a:p>
          <a:r>
            <a:rPr lang="es-ES" dirty="0" smtClean="0">
              <a:solidFill>
                <a:schemeClr val="tx1"/>
              </a:solidFill>
            </a:rPr>
            <a:t>Presentó una visión actualizada de la </a:t>
          </a:r>
          <a:r>
            <a:rPr lang="es-ES" dirty="0" smtClean="0">
              <a:solidFill>
                <a:schemeClr val="tx1"/>
              </a:solidFill>
            </a:rPr>
            <a:t>materia</a:t>
          </a:r>
          <a:endParaRPr lang="es-ES" dirty="0">
            <a:solidFill>
              <a:schemeClr val="tx1"/>
            </a:solidFill>
          </a:endParaRPr>
        </a:p>
      </dgm:t>
    </dgm:pt>
    <dgm:pt modelId="{2B3D35C4-82AD-4B99-AE9F-A61031D01175}" type="parTrans" cxnId="{B6776B1E-35ED-433F-976E-DEDAE0A3B176}">
      <dgm:prSet/>
      <dgm:spPr/>
      <dgm:t>
        <a:bodyPr/>
        <a:lstStyle/>
        <a:p>
          <a:endParaRPr lang="es-ES"/>
        </a:p>
      </dgm:t>
    </dgm:pt>
    <dgm:pt modelId="{7C9BFCAA-5C09-4612-ADD7-ACAF2114E7F9}" type="sibTrans" cxnId="{B6776B1E-35ED-433F-976E-DEDAE0A3B176}">
      <dgm:prSet/>
      <dgm:spPr/>
      <dgm:t>
        <a:bodyPr/>
        <a:lstStyle/>
        <a:p>
          <a:endParaRPr lang="es-ES"/>
        </a:p>
      </dgm:t>
    </dgm:pt>
    <dgm:pt modelId="{A3E5FFB2-EC44-4519-A48B-644486C0EB86}" type="pres">
      <dgm:prSet presAssocID="{6E676B4C-C2E0-49BB-80BD-BFC907D0C386}" presName="diagram" presStyleCnt="0">
        <dgm:presLayoutVars>
          <dgm:chPref val="1"/>
          <dgm:dir/>
          <dgm:animOne val="branch"/>
          <dgm:animLvl val="lvl"/>
          <dgm:resizeHandles/>
        </dgm:presLayoutVars>
      </dgm:prSet>
      <dgm:spPr/>
      <dgm:t>
        <a:bodyPr/>
        <a:lstStyle/>
        <a:p>
          <a:endParaRPr lang="es-ES"/>
        </a:p>
      </dgm:t>
    </dgm:pt>
    <dgm:pt modelId="{1C153EDF-D377-465A-9919-6DED808E8DB1}" type="pres">
      <dgm:prSet presAssocID="{B739ED03-0DE5-4F36-86A7-AD31B0F92570}" presName="root" presStyleCnt="0"/>
      <dgm:spPr/>
    </dgm:pt>
    <dgm:pt modelId="{42AB8363-1C79-4CC7-8562-A17E4A610E3C}" type="pres">
      <dgm:prSet presAssocID="{B739ED03-0DE5-4F36-86A7-AD31B0F92570}" presName="rootComposite" presStyleCnt="0"/>
      <dgm:spPr/>
    </dgm:pt>
    <dgm:pt modelId="{13B3A5DF-D5B3-49DB-8F70-A9342C159343}" type="pres">
      <dgm:prSet presAssocID="{B739ED03-0DE5-4F36-86A7-AD31B0F92570}" presName="rootText" presStyleLbl="node1" presStyleIdx="0" presStyleCnt="3"/>
      <dgm:spPr/>
      <dgm:t>
        <a:bodyPr/>
        <a:lstStyle/>
        <a:p>
          <a:endParaRPr lang="es-ES"/>
        </a:p>
      </dgm:t>
    </dgm:pt>
    <dgm:pt modelId="{06E5E4B1-A2EA-4C2D-8BE0-4149B5D37C7C}" type="pres">
      <dgm:prSet presAssocID="{B739ED03-0DE5-4F36-86A7-AD31B0F92570}" presName="rootConnector" presStyleLbl="node1" presStyleIdx="0" presStyleCnt="3"/>
      <dgm:spPr/>
      <dgm:t>
        <a:bodyPr/>
        <a:lstStyle/>
        <a:p>
          <a:endParaRPr lang="es-ES"/>
        </a:p>
      </dgm:t>
    </dgm:pt>
    <dgm:pt modelId="{0F2E0D3B-D631-43A5-AA08-C585A27597BC}" type="pres">
      <dgm:prSet presAssocID="{B739ED03-0DE5-4F36-86A7-AD31B0F92570}" presName="childShape" presStyleCnt="0"/>
      <dgm:spPr/>
    </dgm:pt>
    <dgm:pt modelId="{0AD939A7-967A-4ED8-9908-B25E2E6AE5F4}" type="pres">
      <dgm:prSet presAssocID="{2DE0C1BD-3ED9-4B08-8E48-DA0A872D1DDE}" presName="Name13" presStyleLbl="parChTrans1D2" presStyleIdx="0" presStyleCnt="3"/>
      <dgm:spPr/>
      <dgm:t>
        <a:bodyPr/>
        <a:lstStyle/>
        <a:p>
          <a:endParaRPr lang="es-ES"/>
        </a:p>
      </dgm:t>
    </dgm:pt>
    <dgm:pt modelId="{94BFF248-8B86-4764-A26B-DADF4C4D7F2C}" type="pres">
      <dgm:prSet presAssocID="{3F57E588-5179-462A-BFC8-5F885624F870}" presName="childText" presStyleLbl="bgAcc1" presStyleIdx="0" presStyleCnt="3" custScaleX="127128" custScaleY="180965">
        <dgm:presLayoutVars>
          <dgm:bulletEnabled val="1"/>
        </dgm:presLayoutVars>
      </dgm:prSet>
      <dgm:spPr/>
      <dgm:t>
        <a:bodyPr/>
        <a:lstStyle/>
        <a:p>
          <a:endParaRPr lang="es-ES"/>
        </a:p>
      </dgm:t>
    </dgm:pt>
    <dgm:pt modelId="{A17F4040-9785-4F32-9EDB-A7E0A5F70685}" type="pres">
      <dgm:prSet presAssocID="{A4A5CCB2-C877-4B6A-B01D-6A6373901A93}" presName="root" presStyleCnt="0"/>
      <dgm:spPr/>
    </dgm:pt>
    <dgm:pt modelId="{44835739-9732-4B49-BE1F-4DAF44C16162}" type="pres">
      <dgm:prSet presAssocID="{A4A5CCB2-C877-4B6A-B01D-6A6373901A93}" presName="rootComposite" presStyleCnt="0"/>
      <dgm:spPr/>
    </dgm:pt>
    <dgm:pt modelId="{CD5B8437-C6AC-46F3-B62A-5BC10FED4DD0}" type="pres">
      <dgm:prSet presAssocID="{A4A5CCB2-C877-4B6A-B01D-6A6373901A93}" presName="rootText" presStyleLbl="node1" presStyleIdx="1" presStyleCnt="3" custScaleY="151664"/>
      <dgm:spPr/>
      <dgm:t>
        <a:bodyPr/>
        <a:lstStyle/>
        <a:p>
          <a:endParaRPr lang="es-ES"/>
        </a:p>
      </dgm:t>
    </dgm:pt>
    <dgm:pt modelId="{9621E45A-341C-4B8E-A3B4-0E45F079AFC2}" type="pres">
      <dgm:prSet presAssocID="{A4A5CCB2-C877-4B6A-B01D-6A6373901A93}" presName="rootConnector" presStyleLbl="node1" presStyleIdx="1" presStyleCnt="3"/>
      <dgm:spPr/>
      <dgm:t>
        <a:bodyPr/>
        <a:lstStyle/>
        <a:p>
          <a:endParaRPr lang="es-ES"/>
        </a:p>
      </dgm:t>
    </dgm:pt>
    <dgm:pt modelId="{20960511-35A0-4B14-9003-0A820AA477AD}" type="pres">
      <dgm:prSet presAssocID="{A4A5CCB2-C877-4B6A-B01D-6A6373901A93}" presName="childShape" presStyleCnt="0"/>
      <dgm:spPr/>
    </dgm:pt>
    <dgm:pt modelId="{3D3B3DE6-040A-4B23-8058-80EF4F36BC80}" type="pres">
      <dgm:prSet presAssocID="{2B3D35C4-82AD-4B99-AE9F-A61031D01175}" presName="Name13" presStyleLbl="parChTrans1D2" presStyleIdx="1" presStyleCnt="3"/>
      <dgm:spPr/>
      <dgm:t>
        <a:bodyPr/>
        <a:lstStyle/>
        <a:p>
          <a:endParaRPr lang="es-ES"/>
        </a:p>
      </dgm:t>
    </dgm:pt>
    <dgm:pt modelId="{4E2265B0-C754-4B70-8866-8E76B2A52C72}" type="pres">
      <dgm:prSet presAssocID="{9D173A8F-4E05-4C2B-A929-EA867344E3BB}" presName="childText" presStyleLbl="bgAcc1" presStyleIdx="1" presStyleCnt="3" custScaleY="91675">
        <dgm:presLayoutVars>
          <dgm:bulletEnabled val="1"/>
        </dgm:presLayoutVars>
      </dgm:prSet>
      <dgm:spPr/>
      <dgm:t>
        <a:bodyPr/>
        <a:lstStyle/>
        <a:p>
          <a:endParaRPr lang="es-ES"/>
        </a:p>
      </dgm:t>
    </dgm:pt>
    <dgm:pt modelId="{62D8E901-B89B-4A03-B1F6-1733045E9410}" type="pres">
      <dgm:prSet presAssocID="{A48A93B0-1DF1-463A-8CFD-8D18E61FD550}" presName="root" presStyleCnt="0"/>
      <dgm:spPr/>
    </dgm:pt>
    <dgm:pt modelId="{8BB2B183-F384-4A35-97F0-20746B0AA30E}" type="pres">
      <dgm:prSet presAssocID="{A48A93B0-1DF1-463A-8CFD-8D18E61FD550}" presName="rootComposite" presStyleCnt="0"/>
      <dgm:spPr/>
    </dgm:pt>
    <dgm:pt modelId="{1B676F6A-7524-43B0-8DFB-B11F117A31DE}" type="pres">
      <dgm:prSet presAssocID="{A48A93B0-1DF1-463A-8CFD-8D18E61FD550}" presName="rootText" presStyleLbl="node1" presStyleIdx="2" presStyleCnt="3" custScaleY="184028" custLinFactNeighborX="43" custLinFactNeighborY="-6580"/>
      <dgm:spPr/>
      <dgm:t>
        <a:bodyPr/>
        <a:lstStyle/>
        <a:p>
          <a:endParaRPr lang="es-ES"/>
        </a:p>
      </dgm:t>
    </dgm:pt>
    <dgm:pt modelId="{943793A7-15C7-4AC6-9A11-AA26D41441FF}" type="pres">
      <dgm:prSet presAssocID="{A48A93B0-1DF1-463A-8CFD-8D18E61FD550}" presName="rootConnector" presStyleLbl="node1" presStyleIdx="2" presStyleCnt="3"/>
      <dgm:spPr/>
      <dgm:t>
        <a:bodyPr/>
        <a:lstStyle/>
        <a:p>
          <a:endParaRPr lang="es-ES"/>
        </a:p>
      </dgm:t>
    </dgm:pt>
    <dgm:pt modelId="{93B31D32-2C28-4094-82CA-4FAA1F594756}" type="pres">
      <dgm:prSet presAssocID="{A48A93B0-1DF1-463A-8CFD-8D18E61FD550}" presName="childShape" presStyleCnt="0"/>
      <dgm:spPr/>
    </dgm:pt>
    <dgm:pt modelId="{C45D1EF4-9928-4526-B576-6E36B4ABC2DE}" type="pres">
      <dgm:prSet presAssocID="{EC1CA8F5-5E9F-4DF1-BE15-69E3F5EFCBFF}" presName="Name13" presStyleLbl="parChTrans1D2" presStyleIdx="2" presStyleCnt="3"/>
      <dgm:spPr/>
      <dgm:t>
        <a:bodyPr/>
        <a:lstStyle/>
        <a:p>
          <a:endParaRPr lang="es-ES"/>
        </a:p>
      </dgm:t>
    </dgm:pt>
    <dgm:pt modelId="{5D79FFBC-BC06-4045-B26D-C7E673890C9B}" type="pres">
      <dgm:prSet presAssocID="{38FB88C4-1329-4D19-8FF0-E647DFD0C39C}" presName="childText" presStyleLbl="bgAcc1" presStyleIdx="2" presStyleCnt="3" custScaleX="118659" custScaleY="215840">
        <dgm:presLayoutVars>
          <dgm:bulletEnabled val="1"/>
        </dgm:presLayoutVars>
      </dgm:prSet>
      <dgm:spPr/>
      <dgm:t>
        <a:bodyPr/>
        <a:lstStyle/>
        <a:p>
          <a:endParaRPr lang="es-ES"/>
        </a:p>
      </dgm:t>
    </dgm:pt>
  </dgm:ptLst>
  <dgm:cxnLst>
    <dgm:cxn modelId="{E6980424-090F-4308-84D7-B559755CF783}" type="presOf" srcId="{2DE0C1BD-3ED9-4B08-8E48-DA0A872D1DDE}" destId="{0AD939A7-967A-4ED8-9908-B25E2E6AE5F4}" srcOrd="0" destOrd="0" presId="urn:microsoft.com/office/officeart/2005/8/layout/hierarchy3"/>
    <dgm:cxn modelId="{78F1AFD9-6758-4358-9254-2FBCCB590024}" srcId="{A48A93B0-1DF1-463A-8CFD-8D18E61FD550}" destId="{38FB88C4-1329-4D19-8FF0-E647DFD0C39C}" srcOrd="0" destOrd="0" parTransId="{EC1CA8F5-5E9F-4DF1-BE15-69E3F5EFCBFF}" sibTransId="{7014709F-0D86-4E5B-AF20-392B1CE64211}"/>
    <dgm:cxn modelId="{C5ADA103-2C08-40AC-B5FE-6EBD4CC1E361}" srcId="{6E676B4C-C2E0-49BB-80BD-BFC907D0C386}" destId="{B739ED03-0DE5-4F36-86A7-AD31B0F92570}" srcOrd="0" destOrd="0" parTransId="{470C715F-92FD-4663-9705-C1041EC5DA19}" sibTransId="{2D72E17D-6049-43BE-A0ED-F8A68BB6A9F5}"/>
    <dgm:cxn modelId="{AF181C76-6BCE-4046-B674-196DBE68D459}" type="presOf" srcId="{A4A5CCB2-C877-4B6A-B01D-6A6373901A93}" destId="{CD5B8437-C6AC-46F3-B62A-5BC10FED4DD0}" srcOrd="0" destOrd="0" presId="urn:microsoft.com/office/officeart/2005/8/layout/hierarchy3"/>
    <dgm:cxn modelId="{1F30AE6D-340E-4727-8C9A-BFF8D9F67722}" type="presOf" srcId="{3F57E588-5179-462A-BFC8-5F885624F870}" destId="{94BFF248-8B86-4764-A26B-DADF4C4D7F2C}" srcOrd="0" destOrd="0" presId="urn:microsoft.com/office/officeart/2005/8/layout/hierarchy3"/>
    <dgm:cxn modelId="{8D4DC99A-018A-4DBB-99CB-42FA6F03F9BE}" type="presOf" srcId="{38FB88C4-1329-4D19-8FF0-E647DFD0C39C}" destId="{5D79FFBC-BC06-4045-B26D-C7E673890C9B}" srcOrd="0" destOrd="0" presId="urn:microsoft.com/office/officeart/2005/8/layout/hierarchy3"/>
    <dgm:cxn modelId="{C00D3914-92D9-4AD6-89B8-0BC5CD91ED47}" type="presOf" srcId="{2B3D35C4-82AD-4B99-AE9F-A61031D01175}" destId="{3D3B3DE6-040A-4B23-8058-80EF4F36BC80}" srcOrd="0" destOrd="0" presId="urn:microsoft.com/office/officeart/2005/8/layout/hierarchy3"/>
    <dgm:cxn modelId="{3D7D616E-BFE9-423B-9F7D-2BF8936168AA}" type="presOf" srcId="{A48A93B0-1DF1-463A-8CFD-8D18E61FD550}" destId="{943793A7-15C7-4AC6-9A11-AA26D41441FF}" srcOrd="1" destOrd="0" presId="urn:microsoft.com/office/officeart/2005/8/layout/hierarchy3"/>
    <dgm:cxn modelId="{1D625318-A6F3-43A6-AA9D-122AFE45104D}" srcId="{B739ED03-0DE5-4F36-86A7-AD31B0F92570}" destId="{3F57E588-5179-462A-BFC8-5F885624F870}" srcOrd="0" destOrd="0" parTransId="{2DE0C1BD-3ED9-4B08-8E48-DA0A872D1DDE}" sibTransId="{A6C9B549-D85D-46FD-B36A-DFA239D52A82}"/>
    <dgm:cxn modelId="{531310D1-0A2E-48E6-97DD-996F6FBA0DC5}" type="presOf" srcId="{A48A93B0-1DF1-463A-8CFD-8D18E61FD550}" destId="{1B676F6A-7524-43B0-8DFB-B11F117A31DE}" srcOrd="0" destOrd="0" presId="urn:microsoft.com/office/officeart/2005/8/layout/hierarchy3"/>
    <dgm:cxn modelId="{CFA0C22F-71B5-497C-A442-9CC289BB5AB2}" srcId="{6E676B4C-C2E0-49BB-80BD-BFC907D0C386}" destId="{A4A5CCB2-C877-4B6A-B01D-6A6373901A93}" srcOrd="1" destOrd="0" parTransId="{F2AA2D36-534D-4071-97BC-D1B1424C3C59}" sibTransId="{2AE43CFE-2070-4015-A403-072C9DAC6E5B}"/>
    <dgm:cxn modelId="{485FB3E9-CACC-443C-B2A5-018CD3C4B5C3}" type="presOf" srcId="{B739ED03-0DE5-4F36-86A7-AD31B0F92570}" destId="{13B3A5DF-D5B3-49DB-8F70-A9342C159343}" srcOrd="0" destOrd="0" presId="urn:microsoft.com/office/officeart/2005/8/layout/hierarchy3"/>
    <dgm:cxn modelId="{5D5F15AF-A0AE-43FB-AB93-B653E656CEAB}" srcId="{6E676B4C-C2E0-49BB-80BD-BFC907D0C386}" destId="{A48A93B0-1DF1-463A-8CFD-8D18E61FD550}" srcOrd="2" destOrd="0" parTransId="{E181DA0F-4622-4769-9731-EC13645ACCD6}" sibTransId="{7B7E7B77-6ED2-41C2-8F43-6DA25A6FB0DF}"/>
    <dgm:cxn modelId="{7DD08EB4-4E3B-4BBD-BC1D-0C0CB1AEA6B8}" type="presOf" srcId="{9D173A8F-4E05-4C2B-A929-EA867344E3BB}" destId="{4E2265B0-C754-4B70-8866-8E76B2A52C72}" srcOrd="0" destOrd="0" presId="urn:microsoft.com/office/officeart/2005/8/layout/hierarchy3"/>
    <dgm:cxn modelId="{9658E605-DEFA-4887-9073-06565012E3D5}" type="presOf" srcId="{6E676B4C-C2E0-49BB-80BD-BFC907D0C386}" destId="{A3E5FFB2-EC44-4519-A48B-644486C0EB86}" srcOrd="0" destOrd="0" presId="urn:microsoft.com/office/officeart/2005/8/layout/hierarchy3"/>
    <dgm:cxn modelId="{F8D06EA4-D3E1-4CF0-A227-2A845F2CBB36}" type="presOf" srcId="{B739ED03-0DE5-4F36-86A7-AD31B0F92570}" destId="{06E5E4B1-A2EA-4C2D-8BE0-4149B5D37C7C}" srcOrd="1" destOrd="0" presId="urn:microsoft.com/office/officeart/2005/8/layout/hierarchy3"/>
    <dgm:cxn modelId="{5D04D21A-A006-4541-B75B-15BCE6F0CFA3}" type="presOf" srcId="{EC1CA8F5-5E9F-4DF1-BE15-69E3F5EFCBFF}" destId="{C45D1EF4-9928-4526-B576-6E36B4ABC2DE}" srcOrd="0" destOrd="0" presId="urn:microsoft.com/office/officeart/2005/8/layout/hierarchy3"/>
    <dgm:cxn modelId="{33C7A544-0EF0-43E7-B81C-CC2E987D42D1}" type="presOf" srcId="{A4A5CCB2-C877-4B6A-B01D-6A6373901A93}" destId="{9621E45A-341C-4B8E-A3B4-0E45F079AFC2}" srcOrd="1" destOrd="0" presId="urn:microsoft.com/office/officeart/2005/8/layout/hierarchy3"/>
    <dgm:cxn modelId="{B6776B1E-35ED-433F-976E-DEDAE0A3B176}" srcId="{A4A5CCB2-C877-4B6A-B01D-6A6373901A93}" destId="{9D173A8F-4E05-4C2B-A929-EA867344E3BB}" srcOrd="0" destOrd="0" parTransId="{2B3D35C4-82AD-4B99-AE9F-A61031D01175}" sibTransId="{7C9BFCAA-5C09-4612-ADD7-ACAF2114E7F9}"/>
    <dgm:cxn modelId="{AEEE533B-B792-4E9B-9FAE-5D90DD9759FF}" type="presParOf" srcId="{A3E5FFB2-EC44-4519-A48B-644486C0EB86}" destId="{1C153EDF-D377-465A-9919-6DED808E8DB1}" srcOrd="0" destOrd="0" presId="urn:microsoft.com/office/officeart/2005/8/layout/hierarchy3"/>
    <dgm:cxn modelId="{BD58A3EF-F688-4713-8337-0B1C6CBEFA37}" type="presParOf" srcId="{1C153EDF-D377-465A-9919-6DED808E8DB1}" destId="{42AB8363-1C79-4CC7-8562-A17E4A610E3C}" srcOrd="0" destOrd="0" presId="urn:microsoft.com/office/officeart/2005/8/layout/hierarchy3"/>
    <dgm:cxn modelId="{63D60CC3-353C-44E6-990B-327B93CCC81E}" type="presParOf" srcId="{42AB8363-1C79-4CC7-8562-A17E4A610E3C}" destId="{13B3A5DF-D5B3-49DB-8F70-A9342C159343}" srcOrd="0" destOrd="0" presId="urn:microsoft.com/office/officeart/2005/8/layout/hierarchy3"/>
    <dgm:cxn modelId="{AECC6152-3D76-4BA5-8200-5E0E3EC58AF4}" type="presParOf" srcId="{42AB8363-1C79-4CC7-8562-A17E4A610E3C}" destId="{06E5E4B1-A2EA-4C2D-8BE0-4149B5D37C7C}" srcOrd="1" destOrd="0" presId="urn:microsoft.com/office/officeart/2005/8/layout/hierarchy3"/>
    <dgm:cxn modelId="{07EFA5A0-479D-40B0-8D8B-704478899F18}" type="presParOf" srcId="{1C153EDF-D377-465A-9919-6DED808E8DB1}" destId="{0F2E0D3B-D631-43A5-AA08-C585A27597BC}" srcOrd="1" destOrd="0" presId="urn:microsoft.com/office/officeart/2005/8/layout/hierarchy3"/>
    <dgm:cxn modelId="{EFBC4D9C-6613-47D2-BACC-B1113526B7FC}" type="presParOf" srcId="{0F2E0D3B-D631-43A5-AA08-C585A27597BC}" destId="{0AD939A7-967A-4ED8-9908-B25E2E6AE5F4}" srcOrd="0" destOrd="0" presId="urn:microsoft.com/office/officeart/2005/8/layout/hierarchy3"/>
    <dgm:cxn modelId="{29082218-BCE8-4F9E-9AB8-39F68AD41C84}" type="presParOf" srcId="{0F2E0D3B-D631-43A5-AA08-C585A27597BC}" destId="{94BFF248-8B86-4764-A26B-DADF4C4D7F2C}" srcOrd="1" destOrd="0" presId="urn:microsoft.com/office/officeart/2005/8/layout/hierarchy3"/>
    <dgm:cxn modelId="{413788DA-B45C-4F2F-B3FC-61E4F992A105}" type="presParOf" srcId="{A3E5FFB2-EC44-4519-A48B-644486C0EB86}" destId="{A17F4040-9785-4F32-9EDB-A7E0A5F70685}" srcOrd="1" destOrd="0" presId="urn:microsoft.com/office/officeart/2005/8/layout/hierarchy3"/>
    <dgm:cxn modelId="{523F0375-E395-43BE-BCCC-E476336985EA}" type="presParOf" srcId="{A17F4040-9785-4F32-9EDB-A7E0A5F70685}" destId="{44835739-9732-4B49-BE1F-4DAF44C16162}" srcOrd="0" destOrd="0" presId="urn:microsoft.com/office/officeart/2005/8/layout/hierarchy3"/>
    <dgm:cxn modelId="{421F5953-A06B-4252-8223-FBDDF0C00931}" type="presParOf" srcId="{44835739-9732-4B49-BE1F-4DAF44C16162}" destId="{CD5B8437-C6AC-46F3-B62A-5BC10FED4DD0}" srcOrd="0" destOrd="0" presId="urn:microsoft.com/office/officeart/2005/8/layout/hierarchy3"/>
    <dgm:cxn modelId="{F52D4990-003C-40E7-8C8C-564F3E98F973}" type="presParOf" srcId="{44835739-9732-4B49-BE1F-4DAF44C16162}" destId="{9621E45A-341C-4B8E-A3B4-0E45F079AFC2}" srcOrd="1" destOrd="0" presId="urn:microsoft.com/office/officeart/2005/8/layout/hierarchy3"/>
    <dgm:cxn modelId="{D2C5BAAA-42E6-4ABF-8B8D-6C4F98B3D176}" type="presParOf" srcId="{A17F4040-9785-4F32-9EDB-A7E0A5F70685}" destId="{20960511-35A0-4B14-9003-0A820AA477AD}" srcOrd="1" destOrd="0" presId="urn:microsoft.com/office/officeart/2005/8/layout/hierarchy3"/>
    <dgm:cxn modelId="{C35665E0-60CC-44F3-8599-43931ACFD069}" type="presParOf" srcId="{20960511-35A0-4B14-9003-0A820AA477AD}" destId="{3D3B3DE6-040A-4B23-8058-80EF4F36BC80}" srcOrd="0" destOrd="0" presId="urn:microsoft.com/office/officeart/2005/8/layout/hierarchy3"/>
    <dgm:cxn modelId="{C3DF9166-FB50-41BD-8EAC-E85D5F5A864B}" type="presParOf" srcId="{20960511-35A0-4B14-9003-0A820AA477AD}" destId="{4E2265B0-C754-4B70-8866-8E76B2A52C72}" srcOrd="1" destOrd="0" presId="urn:microsoft.com/office/officeart/2005/8/layout/hierarchy3"/>
    <dgm:cxn modelId="{59A2087B-BFF5-4045-9BED-5E36F13F9A67}" type="presParOf" srcId="{A3E5FFB2-EC44-4519-A48B-644486C0EB86}" destId="{62D8E901-B89B-4A03-B1F6-1733045E9410}" srcOrd="2" destOrd="0" presId="urn:microsoft.com/office/officeart/2005/8/layout/hierarchy3"/>
    <dgm:cxn modelId="{1ACB9D03-B7DA-48EB-B8BD-C3539B474825}" type="presParOf" srcId="{62D8E901-B89B-4A03-B1F6-1733045E9410}" destId="{8BB2B183-F384-4A35-97F0-20746B0AA30E}" srcOrd="0" destOrd="0" presId="urn:microsoft.com/office/officeart/2005/8/layout/hierarchy3"/>
    <dgm:cxn modelId="{98A51375-D691-47B5-A7D5-81525069ABE4}" type="presParOf" srcId="{8BB2B183-F384-4A35-97F0-20746B0AA30E}" destId="{1B676F6A-7524-43B0-8DFB-B11F117A31DE}" srcOrd="0" destOrd="0" presId="urn:microsoft.com/office/officeart/2005/8/layout/hierarchy3"/>
    <dgm:cxn modelId="{558050F0-BB05-455D-9E62-D5EEFAA26F62}" type="presParOf" srcId="{8BB2B183-F384-4A35-97F0-20746B0AA30E}" destId="{943793A7-15C7-4AC6-9A11-AA26D41441FF}" srcOrd="1" destOrd="0" presId="urn:microsoft.com/office/officeart/2005/8/layout/hierarchy3"/>
    <dgm:cxn modelId="{D557B15D-1976-4115-BA50-4F77F69350C0}" type="presParOf" srcId="{62D8E901-B89B-4A03-B1F6-1733045E9410}" destId="{93B31D32-2C28-4094-82CA-4FAA1F594756}" srcOrd="1" destOrd="0" presId="urn:microsoft.com/office/officeart/2005/8/layout/hierarchy3"/>
    <dgm:cxn modelId="{922AF0E2-411F-4FF4-8566-83B28D38969B}" type="presParOf" srcId="{93B31D32-2C28-4094-82CA-4FAA1F594756}" destId="{C45D1EF4-9928-4526-B576-6E36B4ABC2DE}" srcOrd="0" destOrd="0" presId="urn:microsoft.com/office/officeart/2005/8/layout/hierarchy3"/>
    <dgm:cxn modelId="{AE519544-AA5F-4E12-B5CF-D332625953C3}" type="presParOf" srcId="{93B31D32-2C28-4094-82CA-4FAA1F594756}" destId="{5D79FFBC-BC06-4045-B26D-C7E673890C9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676B4C-C2E0-49BB-80BD-BFC907D0C38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3F57E588-5179-462A-BFC8-5F885624F870}">
      <dgm:prSet phldrT="[Texto]" custT="1"/>
      <dgm:spPr/>
      <dgm:t>
        <a:bodyPr/>
        <a:lstStyle/>
        <a:p>
          <a:r>
            <a:rPr lang="es-ES" sz="2000" dirty="0" smtClean="0">
              <a:solidFill>
                <a:schemeClr val="tx1"/>
              </a:solidFill>
            </a:rPr>
            <a:t>Participación de auditores internos, contadores, administradores</a:t>
          </a:r>
          <a:endParaRPr lang="es-ES" sz="2000" dirty="0">
            <a:solidFill>
              <a:schemeClr val="tx1"/>
            </a:solidFill>
          </a:endParaRPr>
        </a:p>
      </dgm:t>
    </dgm:pt>
    <dgm:pt modelId="{2DE0C1BD-3ED9-4B08-8E48-DA0A872D1DDE}" type="parTrans" cxnId="{1D625318-A6F3-43A6-AA9D-122AFE45104D}">
      <dgm:prSet/>
      <dgm:spPr/>
      <dgm:t>
        <a:bodyPr/>
        <a:lstStyle/>
        <a:p>
          <a:endParaRPr lang="es-ES" sz="2000">
            <a:solidFill>
              <a:schemeClr val="tx1"/>
            </a:solidFill>
          </a:endParaRPr>
        </a:p>
      </dgm:t>
    </dgm:pt>
    <dgm:pt modelId="{A6C9B549-D85D-46FD-B36A-DFA239D52A82}" type="sibTrans" cxnId="{1D625318-A6F3-43A6-AA9D-122AFE45104D}">
      <dgm:prSet/>
      <dgm:spPr/>
      <dgm:t>
        <a:bodyPr/>
        <a:lstStyle/>
        <a:p>
          <a:endParaRPr lang="es-ES" sz="2000">
            <a:solidFill>
              <a:schemeClr val="tx1"/>
            </a:solidFill>
          </a:endParaRPr>
        </a:p>
      </dgm:t>
    </dgm:pt>
    <dgm:pt modelId="{A4A5CCB2-C877-4B6A-B01D-6A6373901A93}">
      <dgm:prSet phldrT="[Texto]" custT="1"/>
      <dgm:spPr>
        <a:solidFill>
          <a:srgbClr val="FF7C80"/>
        </a:solidFill>
      </dgm:spPr>
      <dgm:t>
        <a:bodyPr/>
        <a:lstStyle/>
        <a:p>
          <a:r>
            <a:rPr lang="es-ES" sz="1600" dirty="0" smtClean="0">
              <a:solidFill>
                <a:schemeClr val="tx1"/>
              </a:solidFill>
            </a:rPr>
            <a:t>Reunieron la información sobre tendencias y conocimientos relativos a control interno </a:t>
          </a:r>
          <a:endParaRPr lang="es-ES" sz="1600" dirty="0">
            <a:solidFill>
              <a:schemeClr val="tx1"/>
            </a:solidFill>
          </a:endParaRPr>
        </a:p>
      </dgm:t>
    </dgm:pt>
    <dgm:pt modelId="{F2AA2D36-534D-4071-97BC-D1B1424C3C59}" type="parTrans" cxnId="{CFA0C22F-71B5-497C-A442-9CC289BB5AB2}">
      <dgm:prSet/>
      <dgm:spPr/>
      <dgm:t>
        <a:bodyPr/>
        <a:lstStyle/>
        <a:p>
          <a:endParaRPr lang="es-ES" sz="2000">
            <a:solidFill>
              <a:schemeClr val="tx1"/>
            </a:solidFill>
          </a:endParaRPr>
        </a:p>
      </dgm:t>
    </dgm:pt>
    <dgm:pt modelId="{2AE43CFE-2070-4015-A403-072C9DAC6E5B}" type="sibTrans" cxnId="{CFA0C22F-71B5-497C-A442-9CC289BB5AB2}">
      <dgm:prSet/>
      <dgm:spPr/>
      <dgm:t>
        <a:bodyPr/>
        <a:lstStyle/>
        <a:p>
          <a:endParaRPr lang="es-ES" sz="2000">
            <a:solidFill>
              <a:schemeClr val="tx1"/>
            </a:solidFill>
          </a:endParaRPr>
        </a:p>
      </dgm:t>
    </dgm:pt>
    <dgm:pt modelId="{A48A93B0-1DF1-463A-8CFD-8D18E61FD550}">
      <dgm:prSet phldrT="[Texto]" custT="1"/>
      <dgm:spPr>
        <a:solidFill>
          <a:srgbClr val="6AC675"/>
        </a:solidFill>
      </dgm:spPr>
      <dgm:t>
        <a:bodyPr/>
        <a:lstStyle/>
        <a:p>
          <a:r>
            <a:rPr lang="es-ES" sz="1600" dirty="0" smtClean="0">
              <a:solidFill>
                <a:schemeClr val="tx1"/>
              </a:solidFill>
            </a:rPr>
            <a:t>La comisión fue creada con el objetivo de tener un marco conceptual compuesto por diferentes puntos de vista acerca del Control Interno.</a:t>
          </a:r>
          <a:endParaRPr lang="es-ES" sz="1600" dirty="0">
            <a:solidFill>
              <a:schemeClr val="tx1"/>
            </a:solidFill>
          </a:endParaRPr>
        </a:p>
      </dgm:t>
    </dgm:pt>
    <dgm:pt modelId="{E181DA0F-4622-4769-9731-EC13645ACCD6}" type="parTrans" cxnId="{5D5F15AF-A0AE-43FB-AB93-B653E656CEAB}">
      <dgm:prSet/>
      <dgm:spPr/>
      <dgm:t>
        <a:bodyPr/>
        <a:lstStyle/>
        <a:p>
          <a:endParaRPr lang="es-ES" sz="2000">
            <a:solidFill>
              <a:schemeClr val="tx1"/>
            </a:solidFill>
          </a:endParaRPr>
        </a:p>
      </dgm:t>
    </dgm:pt>
    <dgm:pt modelId="{7B7E7B77-6ED2-41C2-8F43-6DA25A6FB0DF}" type="sibTrans" cxnId="{5D5F15AF-A0AE-43FB-AB93-B653E656CEAB}">
      <dgm:prSet/>
      <dgm:spPr/>
      <dgm:t>
        <a:bodyPr/>
        <a:lstStyle/>
        <a:p>
          <a:endParaRPr lang="es-ES" sz="2000">
            <a:solidFill>
              <a:schemeClr val="tx1"/>
            </a:solidFill>
          </a:endParaRPr>
        </a:p>
      </dgm:t>
    </dgm:pt>
    <dgm:pt modelId="{38FB88C4-1329-4D19-8FF0-E647DFD0C39C}">
      <dgm:prSet phldrT="[Texto]" custT="1"/>
      <dgm:spPr/>
      <dgm:t>
        <a:bodyPr/>
        <a:lstStyle/>
        <a:p>
          <a:r>
            <a:rPr lang="es-ES" sz="1800" dirty="0" smtClean="0">
              <a:solidFill>
                <a:schemeClr val="tx1"/>
              </a:solidFill>
            </a:rPr>
            <a:t>El modelo es utilizando en bancos, organizaciones comerciales, manufactureras, de servicio y otras</a:t>
          </a:r>
          <a:endParaRPr lang="es-ES" sz="1800" dirty="0">
            <a:solidFill>
              <a:schemeClr val="tx1"/>
            </a:solidFill>
          </a:endParaRPr>
        </a:p>
      </dgm:t>
    </dgm:pt>
    <dgm:pt modelId="{7014709F-0D86-4E5B-AF20-392B1CE64211}" type="sibTrans" cxnId="{78F1AFD9-6758-4358-9254-2FBCCB590024}">
      <dgm:prSet/>
      <dgm:spPr/>
      <dgm:t>
        <a:bodyPr/>
        <a:lstStyle/>
        <a:p>
          <a:endParaRPr lang="es-ES" sz="2000">
            <a:solidFill>
              <a:schemeClr val="tx1"/>
            </a:solidFill>
          </a:endParaRPr>
        </a:p>
      </dgm:t>
    </dgm:pt>
    <dgm:pt modelId="{EC1CA8F5-5E9F-4DF1-BE15-69E3F5EFCBFF}" type="parTrans" cxnId="{78F1AFD9-6758-4358-9254-2FBCCB590024}">
      <dgm:prSet/>
      <dgm:spPr/>
      <dgm:t>
        <a:bodyPr/>
        <a:lstStyle/>
        <a:p>
          <a:endParaRPr lang="es-ES" sz="2000">
            <a:solidFill>
              <a:schemeClr val="tx1"/>
            </a:solidFill>
          </a:endParaRPr>
        </a:p>
      </dgm:t>
    </dgm:pt>
    <dgm:pt modelId="{B739ED03-0DE5-4F36-86A7-AD31B0F92570}">
      <dgm:prSet phldrT="[Texto]" custT="1"/>
      <dgm:spPr>
        <a:solidFill>
          <a:srgbClr val="00B0F0"/>
        </a:solidFill>
      </dgm:spPr>
      <dgm:t>
        <a:bodyPr/>
        <a:lstStyle/>
        <a:p>
          <a:r>
            <a:rPr lang="es-ES" sz="1600" dirty="0" smtClean="0">
              <a:solidFill>
                <a:schemeClr val="tx1"/>
              </a:solidFill>
            </a:rPr>
            <a:t>Fue creado en Estados Unidos en el año1985 </a:t>
          </a:r>
          <a:endParaRPr lang="es-ES" sz="1600" dirty="0">
            <a:solidFill>
              <a:schemeClr val="tx1"/>
            </a:solidFill>
          </a:endParaRPr>
        </a:p>
      </dgm:t>
    </dgm:pt>
    <dgm:pt modelId="{2D72E17D-6049-43BE-A0ED-F8A68BB6A9F5}" type="sibTrans" cxnId="{C5ADA103-2C08-40AC-B5FE-6EBD4CC1E361}">
      <dgm:prSet/>
      <dgm:spPr/>
      <dgm:t>
        <a:bodyPr/>
        <a:lstStyle/>
        <a:p>
          <a:endParaRPr lang="es-ES" sz="2000">
            <a:solidFill>
              <a:schemeClr val="tx1"/>
            </a:solidFill>
          </a:endParaRPr>
        </a:p>
      </dgm:t>
    </dgm:pt>
    <dgm:pt modelId="{470C715F-92FD-4663-9705-C1041EC5DA19}" type="parTrans" cxnId="{C5ADA103-2C08-40AC-B5FE-6EBD4CC1E361}">
      <dgm:prSet/>
      <dgm:spPr/>
      <dgm:t>
        <a:bodyPr/>
        <a:lstStyle/>
        <a:p>
          <a:endParaRPr lang="es-ES" sz="2000">
            <a:solidFill>
              <a:schemeClr val="tx1"/>
            </a:solidFill>
          </a:endParaRPr>
        </a:p>
      </dgm:t>
    </dgm:pt>
    <dgm:pt modelId="{9D173A8F-4E05-4C2B-A929-EA867344E3BB}">
      <dgm:prSet/>
      <dgm:spPr/>
      <dgm:t>
        <a:bodyPr/>
        <a:lstStyle/>
        <a:p>
          <a:r>
            <a:rPr lang="es-ES" dirty="0" smtClean="0">
              <a:solidFill>
                <a:schemeClr val="tx1"/>
              </a:solidFill>
            </a:rPr>
            <a:t>Presentó una visión actualizada de la </a:t>
          </a:r>
          <a:r>
            <a:rPr lang="es-ES" dirty="0" smtClean="0">
              <a:solidFill>
                <a:schemeClr val="tx1"/>
              </a:solidFill>
            </a:rPr>
            <a:t>materia</a:t>
          </a:r>
          <a:endParaRPr lang="es-ES" dirty="0">
            <a:solidFill>
              <a:schemeClr val="tx1"/>
            </a:solidFill>
          </a:endParaRPr>
        </a:p>
      </dgm:t>
    </dgm:pt>
    <dgm:pt modelId="{2B3D35C4-82AD-4B99-AE9F-A61031D01175}" type="parTrans" cxnId="{B6776B1E-35ED-433F-976E-DEDAE0A3B176}">
      <dgm:prSet/>
      <dgm:spPr/>
      <dgm:t>
        <a:bodyPr/>
        <a:lstStyle/>
        <a:p>
          <a:endParaRPr lang="es-ES"/>
        </a:p>
      </dgm:t>
    </dgm:pt>
    <dgm:pt modelId="{7C9BFCAA-5C09-4612-ADD7-ACAF2114E7F9}" type="sibTrans" cxnId="{B6776B1E-35ED-433F-976E-DEDAE0A3B176}">
      <dgm:prSet/>
      <dgm:spPr/>
      <dgm:t>
        <a:bodyPr/>
        <a:lstStyle/>
        <a:p>
          <a:endParaRPr lang="es-ES"/>
        </a:p>
      </dgm:t>
    </dgm:pt>
    <dgm:pt modelId="{A3E5FFB2-EC44-4519-A48B-644486C0EB86}" type="pres">
      <dgm:prSet presAssocID="{6E676B4C-C2E0-49BB-80BD-BFC907D0C386}" presName="diagram" presStyleCnt="0">
        <dgm:presLayoutVars>
          <dgm:chPref val="1"/>
          <dgm:dir/>
          <dgm:animOne val="branch"/>
          <dgm:animLvl val="lvl"/>
          <dgm:resizeHandles/>
        </dgm:presLayoutVars>
      </dgm:prSet>
      <dgm:spPr/>
      <dgm:t>
        <a:bodyPr/>
        <a:lstStyle/>
        <a:p>
          <a:endParaRPr lang="es-ES"/>
        </a:p>
      </dgm:t>
    </dgm:pt>
    <dgm:pt modelId="{1C153EDF-D377-465A-9919-6DED808E8DB1}" type="pres">
      <dgm:prSet presAssocID="{B739ED03-0DE5-4F36-86A7-AD31B0F92570}" presName="root" presStyleCnt="0"/>
      <dgm:spPr/>
    </dgm:pt>
    <dgm:pt modelId="{42AB8363-1C79-4CC7-8562-A17E4A610E3C}" type="pres">
      <dgm:prSet presAssocID="{B739ED03-0DE5-4F36-86A7-AD31B0F92570}" presName="rootComposite" presStyleCnt="0"/>
      <dgm:spPr/>
    </dgm:pt>
    <dgm:pt modelId="{13B3A5DF-D5B3-49DB-8F70-A9342C159343}" type="pres">
      <dgm:prSet presAssocID="{B739ED03-0DE5-4F36-86A7-AD31B0F92570}" presName="rootText" presStyleLbl="node1" presStyleIdx="0" presStyleCnt="3"/>
      <dgm:spPr/>
      <dgm:t>
        <a:bodyPr/>
        <a:lstStyle/>
        <a:p>
          <a:endParaRPr lang="es-ES"/>
        </a:p>
      </dgm:t>
    </dgm:pt>
    <dgm:pt modelId="{06E5E4B1-A2EA-4C2D-8BE0-4149B5D37C7C}" type="pres">
      <dgm:prSet presAssocID="{B739ED03-0DE5-4F36-86A7-AD31B0F92570}" presName="rootConnector" presStyleLbl="node1" presStyleIdx="0" presStyleCnt="3"/>
      <dgm:spPr/>
      <dgm:t>
        <a:bodyPr/>
        <a:lstStyle/>
        <a:p>
          <a:endParaRPr lang="es-ES"/>
        </a:p>
      </dgm:t>
    </dgm:pt>
    <dgm:pt modelId="{0F2E0D3B-D631-43A5-AA08-C585A27597BC}" type="pres">
      <dgm:prSet presAssocID="{B739ED03-0DE5-4F36-86A7-AD31B0F92570}" presName="childShape" presStyleCnt="0"/>
      <dgm:spPr/>
    </dgm:pt>
    <dgm:pt modelId="{0AD939A7-967A-4ED8-9908-B25E2E6AE5F4}" type="pres">
      <dgm:prSet presAssocID="{2DE0C1BD-3ED9-4B08-8E48-DA0A872D1DDE}" presName="Name13" presStyleLbl="parChTrans1D2" presStyleIdx="0" presStyleCnt="3"/>
      <dgm:spPr/>
      <dgm:t>
        <a:bodyPr/>
        <a:lstStyle/>
        <a:p>
          <a:endParaRPr lang="es-ES"/>
        </a:p>
      </dgm:t>
    </dgm:pt>
    <dgm:pt modelId="{94BFF248-8B86-4764-A26B-DADF4C4D7F2C}" type="pres">
      <dgm:prSet presAssocID="{3F57E588-5179-462A-BFC8-5F885624F870}" presName="childText" presStyleLbl="bgAcc1" presStyleIdx="0" presStyleCnt="3" custScaleX="127128" custScaleY="180965">
        <dgm:presLayoutVars>
          <dgm:bulletEnabled val="1"/>
        </dgm:presLayoutVars>
      </dgm:prSet>
      <dgm:spPr/>
      <dgm:t>
        <a:bodyPr/>
        <a:lstStyle/>
        <a:p>
          <a:endParaRPr lang="es-ES"/>
        </a:p>
      </dgm:t>
    </dgm:pt>
    <dgm:pt modelId="{A17F4040-9785-4F32-9EDB-A7E0A5F70685}" type="pres">
      <dgm:prSet presAssocID="{A4A5CCB2-C877-4B6A-B01D-6A6373901A93}" presName="root" presStyleCnt="0"/>
      <dgm:spPr/>
    </dgm:pt>
    <dgm:pt modelId="{44835739-9732-4B49-BE1F-4DAF44C16162}" type="pres">
      <dgm:prSet presAssocID="{A4A5CCB2-C877-4B6A-B01D-6A6373901A93}" presName="rootComposite" presStyleCnt="0"/>
      <dgm:spPr/>
    </dgm:pt>
    <dgm:pt modelId="{CD5B8437-C6AC-46F3-B62A-5BC10FED4DD0}" type="pres">
      <dgm:prSet presAssocID="{A4A5CCB2-C877-4B6A-B01D-6A6373901A93}" presName="rootText" presStyleLbl="node1" presStyleIdx="1" presStyleCnt="3" custScaleY="151664"/>
      <dgm:spPr/>
      <dgm:t>
        <a:bodyPr/>
        <a:lstStyle/>
        <a:p>
          <a:endParaRPr lang="es-ES"/>
        </a:p>
      </dgm:t>
    </dgm:pt>
    <dgm:pt modelId="{9621E45A-341C-4B8E-A3B4-0E45F079AFC2}" type="pres">
      <dgm:prSet presAssocID="{A4A5CCB2-C877-4B6A-B01D-6A6373901A93}" presName="rootConnector" presStyleLbl="node1" presStyleIdx="1" presStyleCnt="3"/>
      <dgm:spPr/>
      <dgm:t>
        <a:bodyPr/>
        <a:lstStyle/>
        <a:p>
          <a:endParaRPr lang="es-ES"/>
        </a:p>
      </dgm:t>
    </dgm:pt>
    <dgm:pt modelId="{20960511-35A0-4B14-9003-0A820AA477AD}" type="pres">
      <dgm:prSet presAssocID="{A4A5CCB2-C877-4B6A-B01D-6A6373901A93}" presName="childShape" presStyleCnt="0"/>
      <dgm:spPr/>
    </dgm:pt>
    <dgm:pt modelId="{3D3B3DE6-040A-4B23-8058-80EF4F36BC80}" type="pres">
      <dgm:prSet presAssocID="{2B3D35C4-82AD-4B99-AE9F-A61031D01175}" presName="Name13" presStyleLbl="parChTrans1D2" presStyleIdx="1" presStyleCnt="3"/>
      <dgm:spPr/>
      <dgm:t>
        <a:bodyPr/>
        <a:lstStyle/>
        <a:p>
          <a:endParaRPr lang="es-ES"/>
        </a:p>
      </dgm:t>
    </dgm:pt>
    <dgm:pt modelId="{4E2265B0-C754-4B70-8866-8E76B2A52C72}" type="pres">
      <dgm:prSet presAssocID="{9D173A8F-4E05-4C2B-A929-EA867344E3BB}" presName="childText" presStyleLbl="bgAcc1" presStyleIdx="1" presStyleCnt="3" custScaleY="91675">
        <dgm:presLayoutVars>
          <dgm:bulletEnabled val="1"/>
        </dgm:presLayoutVars>
      </dgm:prSet>
      <dgm:spPr/>
      <dgm:t>
        <a:bodyPr/>
        <a:lstStyle/>
        <a:p>
          <a:endParaRPr lang="es-ES"/>
        </a:p>
      </dgm:t>
    </dgm:pt>
    <dgm:pt modelId="{62D8E901-B89B-4A03-B1F6-1733045E9410}" type="pres">
      <dgm:prSet presAssocID="{A48A93B0-1DF1-463A-8CFD-8D18E61FD550}" presName="root" presStyleCnt="0"/>
      <dgm:spPr/>
    </dgm:pt>
    <dgm:pt modelId="{8BB2B183-F384-4A35-97F0-20746B0AA30E}" type="pres">
      <dgm:prSet presAssocID="{A48A93B0-1DF1-463A-8CFD-8D18E61FD550}" presName="rootComposite" presStyleCnt="0"/>
      <dgm:spPr/>
    </dgm:pt>
    <dgm:pt modelId="{1B676F6A-7524-43B0-8DFB-B11F117A31DE}" type="pres">
      <dgm:prSet presAssocID="{A48A93B0-1DF1-463A-8CFD-8D18E61FD550}" presName="rootText" presStyleLbl="node1" presStyleIdx="2" presStyleCnt="3" custScaleY="184028" custLinFactNeighborX="43" custLinFactNeighborY="-6580"/>
      <dgm:spPr/>
      <dgm:t>
        <a:bodyPr/>
        <a:lstStyle/>
        <a:p>
          <a:endParaRPr lang="es-ES"/>
        </a:p>
      </dgm:t>
    </dgm:pt>
    <dgm:pt modelId="{943793A7-15C7-4AC6-9A11-AA26D41441FF}" type="pres">
      <dgm:prSet presAssocID="{A48A93B0-1DF1-463A-8CFD-8D18E61FD550}" presName="rootConnector" presStyleLbl="node1" presStyleIdx="2" presStyleCnt="3"/>
      <dgm:spPr/>
      <dgm:t>
        <a:bodyPr/>
        <a:lstStyle/>
        <a:p>
          <a:endParaRPr lang="es-ES"/>
        </a:p>
      </dgm:t>
    </dgm:pt>
    <dgm:pt modelId="{93B31D32-2C28-4094-82CA-4FAA1F594756}" type="pres">
      <dgm:prSet presAssocID="{A48A93B0-1DF1-463A-8CFD-8D18E61FD550}" presName="childShape" presStyleCnt="0"/>
      <dgm:spPr/>
    </dgm:pt>
    <dgm:pt modelId="{C45D1EF4-9928-4526-B576-6E36B4ABC2DE}" type="pres">
      <dgm:prSet presAssocID="{EC1CA8F5-5E9F-4DF1-BE15-69E3F5EFCBFF}" presName="Name13" presStyleLbl="parChTrans1D2" presStyleIdx="2" presStyleCnt="3"/>
      <dgm:spPr/>
      <dgm:t>
        <a:bodyPr/>
        <a:lstStyle/>
        <a:p>
          <a:endParaRPr lang="es-ES"/>
        </a:p>
      </dgm:t>
    </dgm:pt>
    <dgm:pt modelId="{5D79FFBC-BC06-4045-B26D-C7E673890C9B}" type="pres">
      <dgm:prSet presAssocID="{38FB88C4-1329-4D19-8FF0-E647DFD0C39C}" presName="childText" presStyleLbl="bgAcc1" presStyleIdx="2" presStyleCnt="3" custScaleX="118659" custScaleY="215840">
        <dgm:presLayoutVars>
          <dgm:bulletEnabled val="1"/>
        </dgm:presLayoutVars>
      </dgm:prSet>
      <dgm:spPr/>
      <dgm:t>
        <a:bodyPr/>
        <a:lstStyle/>
        <a:p>
          <a:endParaRPr lang="es-ES"/>
        </a:p>
      </dgm:t>
    </dgm:pt>
  </dgm:ptLst>
  <dgm:cxnLst>
    <dgm:cxn modelId="{78F1AFD9-6758-4358-9254-2FBCCB590024}" srcId="{A48A93B0-1DF1-463A-8CFD-8D18E61FD550}" destId="{38FB88C4-1329-4D19-8FF0-E647DFD0C39C}" srcOrd="0" destOrd="0" parTransId="{EC1CA8F5-5E9F-4DF1-BE15-69E3F5EFCBFF}" sibTransId="{7014709F-0D86-4E5B-AF20-392B1CE64211}"/>
    <dgm:cxn modelId="{C5ADA103-2C08-40AC-B5FE-6EBD4CC1E361}" srcId="{6E676B4C-C2E0-49BB-80BD-BFC907D0C386}" destId="{B739ED03-0DE5-4F36-86A7-AD31B0F92570}" srcOrd="0" destOrd="0" parTransId="{470C715F-92FD-4663-9705-C1041EC5DA19}" sibTransId="{2D72E17D-6049-43BE-A0ED-F8A68BB6A9F5}"/>
    <dgm:cxn modelId="{6343990F-0287-4AAC-A8E9-AAE11B7C4345}" type="presOf" srcId="{EC1CA8F5-5E9F-4DF1-BE15-69E3F5EFCBFF}" destId="{C45D1EF4-9928-4526-B576-6E36B4ABC2DE}" srcOrd="0" destOrd="0" presId="urn:microsoft.com/office/officeart/2005/8/layout/hierarchy3"/>
    <dgm:cxn modelId="{FF738BB8-5B1A-4F58-AF12-AD3DCD698203}" type="presOf" srcId="{A48A93B0-1DF1-463A-8CFD-8D18E61FD550}" destId="{1B676F6A-7524-43B0-8DFB-B11F117A31DE}" srcOrd="0" destOrd="0" presId="urn:microsoft.com/office/officeart/2005/8/layout/hierarchy3"/>
    <dgm:cxn modelId="{972C2F93-0500-4C9F-81C5-6F1630F83D7B}" type="presOf" srcId="{2B3D35C4-82AD-4B99-AE9F-A61031D01175}" destId="{3D3B3DE6-040A-4B23-8058-80EF4F36BC80}" srcOrd="0" destOrd="0" presId="urn:microsoft.com/office/officeart/2005/8/layout/hierarchy3"/>
    <dgm:cxn modelId="{1FCCAEB1-F580-43EC-9222-CB1C4CF72299}" type="presOf" srcId="{6E676B4C-C2E0-49BB-80BD-BFC907D0C386}" destId="{A3E5FFB2-EC44-4519-A48B-644486C0EB86}" srcOrd="0" destOrd="0" presId="urn:microsoft.com/office/officeart/2005/8/layout/hierarchy3"/>
    <dgm:cxn modelId="{CC5C9D2A-7B60-47CF-8B16-CE2C5566D5FF}" type="presOf" srcId="{9D173A8F-4E05-4C2B-A929-EA867344E3BB}" destId="{4E2265B0-C754-4B70-8866-8E76B2A52C72}" srcOrd="0" destOrd="0" presId="urn:microsoft.com/office/officeart/2005/8/layout/hierarchy3"/>
    <dgm:cxn modelId="{8027E88D-D064-422D-AC63-830F50F2BF38}" type="presOf" srcId="{A4A5CCB2-C877-4B6A-B01D-6A6373901A93}" destId="{9621E45A-341C-4B8E-A3B4-0E45F079AFC2}" srcOrd="1" destOrd="0" presId="urn:microsoft.com/office/officeart/2005/8/layout/hierarchy3"/>
    <dgm:cxn modelId="{1D625318-A6F3-43A6-AA9D-122AFE45104D}" srcId="{B739ED03-0DE5-4F36-86A7-AD31B0F92570}" destId="{3F57E588-5179-462A-BFC8-5F885624F870}" srcOrd="0" destOrd="0" parTransId="{2DE0C1BD-3ED9-4B08-8E48-DA0A872D1DDE}" sibTransId="{A6C9B549-D85D-46FD-B36A-DFA239D52A82}"/>
    <dgm:cxn modelId="{11F3A115-C9DC-4D89-AB1C-36B3C3FFDC1A}" type="presOf" srcId="{B739ED03-0DE5-4F36-86A7-AD31B0F92570}" destId="{06E5E4B1-A2EA-4C2D-8BE0-4149B5D37C7C}" srcOrd="1" destOrd="0" presId="urn:microsoft.com/office/officeart/2005/8/layout/hierarchy3"/>
    <dgm:cxn modelId="{CFA0C22F-71B5-497C-A442-9CC289BB5AB2}" srcId="{6E676B4C-C2E0-49BB-80BD-BFC907D0C386}" destId="{A4A5CCB2-C877-4B6A-B01D-6A6373901A93}" srcOrd="1" destOrd="0" parTransId="{F2AA2D36-534D-4071-97BC-D1B1424C3C59}" sibTransId="{2AE43CFE-2070-4015-A403-072C9DAC6E5B}"/>
    <dgm:cxn modelId="{223251A8-204C-49F1-975A-16DE10636514}" type="presOf" srcId="{B739ED03-0DE5-4F36-86A7-AD31B0F92570}" destId="{13B3A5DF-D5B3-49DB-8F70-A9342C159343}" srcOrd="0" destOrd="0" presId="urn:microsoft.com/office/officeart/2005/8/layout/hierarchy3"/>
    <dgm:cxn modelId="{F014AD64-304B-43B7-93DA-5B03D8B37FF7}" type="presOf" srcId="{38FB88C4-1329-4D19-8FF0-E647DFD0C39C}" destId="{5D79FFBC-BC06-4045-B26D-C7E673890C9B}" srcOrd="0" destOrd="0" presId="urn:microsoft.com/office/officeart/2005/8/layout/hierarchy3"/>
    <dgm:cxn modelId="{5D5F15AF-A0AE-43FB-AB93-B653E656CEAB}" srcId="{6E676B4C-C2E0-49BB-80BD-BFC907D0C386}" destId="{A48A93B0-1DF1-463A-8CFD-8D18E61FD550}" srcOrd="2" destOrd="0" parTransId="{E181DA0F-4622-4769-9731-EC13645ACCD6}" sibTransId="{7B7E7B77-6ED2-41C2-8F43-6DA25A6FB0DF}"/>
    <dgm:cxn modelId="{82FCD109-7142-4A12-BEDB-6AF52238BD34}" type="presOf" srcId="{A48A93B0-1DF1-463A-8CFD-8D18E61FD550}" destId="{943793A7-15C7-4AC6-9A11-AA26D41441FF}" srcOrd="1" destOrd="0" presId="urn:microsoft.com/office/officeart/2005/8/layout/hierarchy3"/>
    <dgm:cxn modelId="{D5362E43-BD58-44FC-A6A2-EA5EF48D09AB}" type="presOf" srcId="{2DE0C1BD-3ED9-4B08-8E48-DA0A872D1DDE}" destId="{0AD939A7-967A-4ED8-9908-B25E2E6AE5F4}" srcOrd="0" destOrd="0" presId="urn:microsoft.com/office/officeart/2005/8/layout/hierarchy3"/>
    <dgm:cxn modelId="{5AC728D6-9CEF-4DDF-905E-7B2799AA951B}" type="presOf" srcId="{3F57E588-5179-462A-BFC8-5F885624F870}" destId="{94BFF248-8B86-4764-A26B-DADF4C4D7F2C}" srcOrd="0" destOrd="0" presId="urn:microsoft.com/office/officeart/2005/8/layout/hierarchy3"/>
    <dgm:cxn modelId="{B6776B1E-35ED-433F-976E-DEDAE0A3B176}" srcId="{A4A5CCB2-C877-4B6A-B01D-6A6373901A93}" destId="{9D173A8F-4E05-4C2B-A929-EA867344E3BB}" srcOrd="0" destOrd="0" parTransId="{2B3D35C4-82AD-4B99-AE9F-A61031D01175}" sibTransId="{7C9BFCAA-5C09-4612-ADD7-ACAF2114E7F9}"/>
    <dgm:cxn modelId="{B8623541-A825-44C9-89EF-D35B2D3AC768}" type="presOf" srcId="{A4A5CCB2-C877-4B6A-B01D-6A6373901A93}" destId="{CD5B8437-C6AC-46F3-B62A-5BC10FED4DD0}" srcOrd="0" destOrd="0" presId="urn:microsoft.com/office/officeart/2005/8/layout/hierarchy3"/>
    <dgm:cxn modelId="{D9AA7C4B-68D6-4B7E-A9BE-B838E8DEC58B}" type="presParOf" srcId="{A3E5FFB2-EC44-4519-A48B-644486C0EB86}" destId="{1C153EDF-D377-465A-9919-6DED808E8DB1}" srcOrd="0" destOrd="0" presId="urn:microsoft.com/office/officeart/2005/8/layout/hierarchy3"/>
    <dgm:cxn modelId="{C0E49070-493B-4F88-97F9-269375B707BE}" type="presParOf" srcId="{1C153EDF-D377-465A-9919-6DED808E8DB1}" destId="{42AB8363-1C79-4CC7-8562-A17E4A610E3C}" srcOrd="0" destOrd="0" presId="urn:microsoft.com/office/officeart/2005/8/layout/hierarchy3"/>
    <dgm:cxn modelId="{000E83E0-0B45-4504-8B06-E20FCE26D6DD}" type="presParOf" srcId="{42AB8363-1C79-4CC7-8562-A17E4A610E3C}" destId="{13B3A5DF-D5B3-49DB-8F70-A9342C159343}" srcOrd="0" destOrd="0" presId="urn:microsoft.com/office/officeart/2005/8/layout/hierarchy3"/>
    <dgm:cxn modelId="{3197DBFB-4821-4958-B049-7EFB8EACB0B3}" type="presParOf" srcId="{42AB8363-1C79-4CC7-8562-A17E4A610E3C}" destId="{06E5E4B1-A2EA-4C2D-8BE0-4149B5D37C7C}" srcOrd="1" destOrd="0" presId="urn:microsoft.com/office/officeart/2005/8/layout/hierarchy3"/>
    <dgm:cxn modelId="{1BFCD7DA-C40A-4CB4-964E-185EB3CD856C}" type="presParOf" srcId="{1C153EDF-D377-465A-9919-6DED808E8DB1}" destId="{0F2E0D3B-D631-43A5-AA08-C585A27597BC}" srcOrd="1" destOrd="0" presId="urn:microsoft.com/office/officeart/2005/8/layout/hierarchy3"/>
    <dgm:cxn modelId="{E7727EF6-6CFB-4B5E-A3FC-1AC8A5ABD5C8}" type="presParOf" srcId="{0F2E0D3B-D631-43A5-AA08-C585A27597BC}" destId="{0AD939A7-967A-4ED8-9908-B25E2E6AE5F4}" srcOrd="0" destOrd="0" presId="urn:microsoft.com/office/officeart/2005/8/layout/hierarchy3"/>
    <dgm:cxn modelId="{74FAD087-B6A9-477C-8409-CCBB782B7CD6}" type="presParOf" srcId="{0F2E0D3B-D631-43A5-AA08-C585A27597BC}" destId="{94BFF248-8B86-4764-A26B-DADF4C4D7F2C}" srcOrd="1" destOrd="0" presId="urn:microsoft.com/office/officeart/2005/8/layout/hierarchy3"/>
    <dgm:cxn modelId="{6F7FDEAF-43EC-40CB-BB9F-E529AC135119}" type="presParOf" srcId="{A3E5FFB2-EC44-4519-A48B-644486C0EB86}" destId="{A17F4040-9785-4F32-9EDB-A7E0A5F70685}" srcOrd="1" destOrd="0" presId="urn:microsoft.com/office/officeart/2005/8/layout/hierarchy3"/>
    <dgm:cxn modelId="{DD6CD381-4B8C-432A-A905-670269C60203}" type="presParOf" srcId="{A17F4040-9785-4F32-9EDB-A7E0A5F70685}" destId="{44835739-9732-4B49-BE1F-4DAF44C16162}" srcOrd="0" destOrd="0" presId="urn:microsoft.com/office/officeart/2005/8/layout/hierarchy3"/>
    <dgm:cxn modelId="{F07450E7-3590-4BC4-B833-7852F07F1324}" type="presParOf" srcId="{44835739-9732-4B49-BE1F-4DAF44C16162}" destId="{CD5B8437-C6AC-46F3-B62A-5BC10FED4DD0}" srcOrd="0" destOrd="0" presId="urn:microsoft.com/office/officeart/2005/8/layout/hierarchy3"/>
    <dgm:cxn modelId="{041C1E6C-0197-421C-8DF8-03690B0CA777}" type="presParOf" srcId="{44835739-9732-4B49-BE1F-4DAF44C16162}" destId="{9621E45A-341C-4B8E-A3B4-0E45F079AFC2}" srcOrd="1" destOrd="0" presId="urn:microsoft.com/office/officeart/2005/8/layout/hierarchy3"/>
    <dgm:cxn modelId="{7FA7C45E-503F-411D-9F5D-7C6D92ACBC9B}" type="presParOf" srcId="{A17F4040-9785-4F32-9EDB-A7E0A5F70685}" destId="{20960511-35A0-4B14-9003-0A820AA477AD}" srcOrd="1" destOrd="0" presId="urn:microsoft.com/office/officeart/2005/8/layout/hierarchy3"/>
    <dgm:cxn modelId="{96AE63E4-4B81-4111-8C65-A54091292450}" type="presParOf" srcId="{20960511-35A0-4B14-9003-0A820AA477AD}" destId="{3D3B3DE6-040A-4B23-8058-80EF4F36BC80}" srcOrd="0" destOrd="0" presId="urn:microsoft.com/office/officeart/2005/8/layout/hierarchy3"/>
    <dgm:cxn modelId="{D3CE3D2A-A212-414E-817F-6997646F264E}" type="presParOf" srcId="{20960511-35A0-4B14-9003-0A820AA477AD}" destId="{4E2265B0-C754-4B70-8866-8E76B2A52C72}" srcOrd="1" destOrd="0" presId="urn:microsoft.com/office/officeart/2005/8/layout/hierarchy3"/>
    <dgm:cxn modelId="{C01B16C3-D737-480F-809C-DE0B275C7D68}" type="presParOf" srcId="{A3E5FFB2-EC44-4519-A48B-644486C0EB86}" destId="{62D8E901-B89B-4A03-B1F6-1733045E9410}" srcOrd="2" destOrd="0" presId="urn:microsoft.com/office/officeart/2005/8/layout/hierarchy3"/>
    <dgm:cxn modelId="{FF0CD39B-E748-41B6-99F3-1B5BBE461951}" type="presParOf" srcId="{62D8E901-B89B-4A03-B1F6-1733045E9410}" destId="{8BB2B183-F384-4A35-97F0-20746B0AA30E}" srcOrd="0" destOrd="0" presId="urn:microsoft.com/office/officeart/2005/8/layout/hierarchy3"/>
    <dgm:cxn modelId="{FE469341-EF1B-4640-A030-417613A758D7}" type="presParOf" srcId="{8BB2B183-F384-4A35-97F0-20746B0AA30E}" destId="{1B676F6A-7524-43B0-8DFB-B11F117A31DE}" srcOrd="0" destOrd="0" presId="urn:microsoft.com/office/officeart/2005/8/layout/hierarchy3"/>
    <dgm:cxn modelId="{ABEC7265-63FC-43BC-AB82-DFAB8B846350}" type="presParOf" srcId="{8BB2B183-F384-4A35-97F0-20746B0AA30E}" destId="{943793A7-15C7-4AC6-9A11-AA26D41441FF}" srcOrd="1" destOrd="0" presId="urn:microsoft.com/office/officeart/2005/8/layout/hierarchy3"/>
    <dgm:cxn modelId="{263E10BF-A543-4A1F-8D0B-47082579582E}" type="presParOf" srcId="{62D8E901-B89B-4A03-B1F6-1733045E9410}" destId="{93B31D32-2C28-4094-82CA-4FAA1F594756}" srcOrd="1" destOrd="0" presId="urn:microsoft.com/office/officeart/2005/8/layout/hierarchy3"/>
    <dgm:cxn modelId="{81DF9828-C96C-466D-A81F-4C3711E57C44}" type="presParOf" srcId="{93B31D32-2C28-4094-82CA-4FAA1F594756}" destId="{C45D1EF4-9928-4526-B576-6E36B4ABC2DE}" srcOrd="0" destOrd="0" presId="urn:microsoft.com/office/officeart/2005/8/layout/hierarchy3"/>
    <dgm:cxn modelId="{812A57BE-CBC3-49DC-8E8D-1F05AC49758A}" type="presParOf" srcId="{93B31D32-2C28-4094-82CA-4FAA1F594756}" destId="{5D79FFBC-BC06-4045-B26D-C7E673890C9B}"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893595-E554-4226-97C6-9602B27B081A}"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S"/>
        </a:p>
      </dgm:t>
    </dgm:pt>
    <dgm:pt modelId="{04B52C06-BA22-49B2-B05E-6F0F3D8984F7}">
      <dgm:prSet phldrT="[Texto]" custT="1">
        <dgm:style>
          <a:lnRef idx="2">
            <a:schemeClr val="accent6"/>
          </a:lnRef>
          <a:fillRef idx="1">
            <a:schemeClr val="lt1"/>
          </a:fillRef>
          <a:effectRef idx="0">
            <a:schemeClr val="accent6"/>
          </a:effectRef>
          <a:fontRef idx="minor">
            <a:schemeClr val="dk1"/>
          </a:fontRef>
        </dgm:style>
      </dgm:prSet>
      <dgm:spPr/>
      <dgm:t>
        <a:bodyPr/>
        <a:lstStyle/>
        <a:p>
          <a:pPr algn="ctr"/>
          <a:r>
            <a:rPr lang="es-ES" sz="1600" dirty="0" smtClean="0"/>
            <a:t>*Eficiencia y eficacia en las operaciones</a:t>
          </a:r>
        </a:p>
        <a:p>
          <a:pPr algn="ctr"/>
          <a:r>
            <a:rPr lang="es-ES" sz="1600" dirty="0" smtClean="0"/>
            <a:t>*Confiabilidad de los estados financieros</a:t>
          </a:r>
        </a:p>
        <a:p>
          <a:pPr algn="ctr"/>
          <a:r>
            <a:rPr lang="es-ES" sz="1600" dirty="0" smtClean="0"/>
            <a:t>*Cumplimiento de disposiciones legales</a:t>
          </a:r>
          <a:endParaRPr lang="es-ES" sz="1600" dirty="0"/>
        </a:p>
      </dgm:t>
    </dgm:pt>
    <dgm:pt modelId="{27E4D27D-9207-4406-AC92-9560FA5616B3}" type="parTrans" cxnId="{4936865E-5D58-46DD-AE7D-90B178481E0B}">
      <dgm:prSet/>
      <dgm:spPr/>
      <dgm:t>
        <a:bodyPr/>
        <a:lstStyle/>
        <a:p>
          <a:endParaRPr lang="es-ES">
            <a:solidFill>
              <a:schemeClr val="tx1"/>
            </a:solidFill>
          </a:endParaRPr>
        </a:p>
      </dgm:t>
    </dgm:pt>
    <dgm:pt modelId="{FC6F9F33-27AB-418A-AE5C-5969ECDBF6AD}" type="sibTrans" cxnId="{4936865E-5D58-46DD-AE7D-90B178481E0B}">
      <dgm:prSet/>
      <dgm:spPr/>
      <dgm:t>
        <a:bodyPr/>
        <a:lstStyle/>
        <a:p>
          <a:endParaRPr lang="es-ES">
            <a:solidFill>
              <a:schemeClr val="tx1"/>
            </a:solidFill>
          </a:endParaRPr>
        </a:p>
      </dgm:t>
    </dgm:pt>
    <dgm:pt modelId="{B15DFF4F-66D9-4942-B83F-928B3CA5364B}">
      <dgm:prSet phldrT="[Texto]" custT="1">
        <dgm:style>
          <a:lnRef idx="2">
            <a:schemeClr val="dk1"/>
          </a:lnRef>
          <a:fillRef idx="1">
            <a:schemeClr val="lt1"/>
          </a:fillRef>
          <a:effectRef idx="0">
            <a:schemeClr val="dk1"/>
          </a:effectRef>
          <a:fontRef idx="minor">
            <a:schemeClr val="dk1"/>
          </a:fontRef>
        </dgm:style>
      </dgm:prSet>
      <dgm:spPr/>
      <dgm:t>
        <a:bodyPr/>
        <a:lstStyle/>
        <a:p>
          <a:r>
            <a:rPr lang="es-ES" sz="1600" dirty="0" smtClean="0"/>
            <a:t>Diseñado con el objeto de proporcionar un grado de seguridad razonable en cuanto a la consecución de objetivos dentro de las siguientes categorías:</a:t>
          </a:r>
          <a:endParaRPr lang="es-ES" sz="1600" dirty="0"/>
        </a:p>
      </dgm:t>
    </dgm:pt>
    <dgm:pt modelId="{C4F2325B-51E8-463A-9705-D38C16CAB47A}" type="sibTrans" cxnId="{B879FE1C-689D-4699-8683-FC02B2ED5C15}">
      <dgm:prSet/>
      <dgm:spPr/>
      <dgm:t>
        <a:bodyPr/>
        <a:lstStyle/>
        <a:p>
          <a:endParaRPr lang="es-ES">
            <a:solidFill>
              <a:schemeClr val="tx1"/>
            </a:solidFill>
          </a:endParaRPr>
        </a:p>
      </dgm:t>
    </dgm:pt>
    <dgm:pt modelId="{08EA9F92-5D71-4678-931E-E8AE8919BF01}" type="parTrans" cxnId="{B879FE1C-689D-4699-8683-FC02B2ED5C15}">
      <dgm:prSet/>
      <dgm:spPr/>
      <dgm:t>
        <a:bodyPr/>
        <a:lstStyle/>
        <a:p>
          <a:endParaRPr lang="es-ES">
            <a:solidFill>
              <a:schemeClr val="tx1"/>
            </a:solidFill>
          </a:endParaRPr>
        </a:p>
      </dgm:t>
    </dgm:pt>
    <dgm:pt modelId="{C8AF8E7B-2F41-4B1A-BB16-61D7FF731BAB}" type="pres">
      <dgm:prSet presAssocID="{91893595-E554-4226-97C6-9602B27B081A}" presName="Name0" presStyleCnt="0">
        <dgm:presLayoutVars>
          <dgm:chMax/>
          <dgm:chPref/>
          <dgm:dir/>
        </dgm:presLayoutVars>
      </dgm:prSet>
      <dgm:spPr/>
      <dgm:t>
        <a:bodyPr/>
        <a:lstStyle/>
        <a:p>
          <a:endParaRPr lang="es-ES"/>
        </a:p>
      </dgm:t>
    </dgm:pt>
    <dgm:pt modelId="{92634F46-3836-40B0-9136-4879AA0EDEDA}" type="pres">
      <dgm:prSet presAssocID="{B15DFF4F-66D9-4942-B83F-928B3CA5364B}" presName="parenttextcomposite" presStyleCnt="0"/>
      <dgm:spPr/>
    </dgm:pt>
    <dgm:pt modelId="{3CFADE75-9DA6-4F57-BCA5-3272566DCD5C}" type="pres">
      <dgm:prSet presAssocID="{B15DFF4F-66D9-4942-B83F-928B3CA5364B}" presName="parenttext" presStyleLbl="revTx" presStyleIdx="0" presStyleCnt="2" custScaleY="195085" custLinFactNeighborX="5610" custLinFactNeighborY="-44627">
        <dgm:presLayoutVars>
          <dgm:chMax/>
          <dgm:chPref val="2"/>
          <dgm:bulletEnabled val="1"/>
        </dgm:presLayoutVars>
      </dgm:prSet>
      <dgm:spPr/>
      <dgm:t>
        <a:bodyPr/>
        <a:lstStyle/>
        <a:p>
          <a:endParaRPr lang="es-ES"/>
        </a:p>
      </dgm:t>
    </dgm:pt>
    <dgm:pt modelId="{0F5BF6FE-985B-4880-B007-B4B5E673ACBB}" type="pres">
      <dgm:prSet presAssocID="{B15DFF4F-66D9-4942-B83F-928B3CA5364B}" presName="parallelogramComposite" presStyleCnt="0"/>
      <dgm:spPr/>
    </dgm:pt>
    <dgm:pt modelId="{5F139410-6D54-4DBA-8840-271F6C86843A}" type="pres">
      <dgm:prSet presAssocID="{B15DFF4F-66D9-4942-B83F-928B3CA5364B}" presName="parallelogram1" presStyleLbl="alignNode1" presStyleIdx="0" presStyleCnt="14"/>
      <dgm:spPr/>
    </dgm:pt>
    <dgm:pt modelId="{8699E0DA-CC6D-4369-B099-FC44C5E84D15}" type="pres">
      <dgm:prSet presAssocID="{B15DFF4F-66D9-4942-B83F-928B3CA5364B}" presName="parallelogram2" presStyleLbl="alignNode1" presStyleIdx="1" presStyleCnt="14"/>
      <dgm:spPr/>
    </dgm:pt>
    <dgm:pt modelId="{3382DF66-FB79-4E92-8A4B-FFCD35957F6E}" type="pres">
      <dgm:prSet presAssocID="{B15DFF4F-66D9-4942-B83F-928B3CA5364B}" presName="parallelogram3" presStyleLbl="alignNode1" presStyleIdx="2" presStyleCnt="14"/>
      <dgm:spPr/>
    </dgm:pt>
    <dgm:pt modelId="{B61C5E90-B027-44AC-A38B-18E9A91A7C09}" type="pres">
      <dgm:prSet presAssocID="{B15DFF4F-66D9-4942-B83F-928B3CA5364B}" presName="parallelogram4" presStyleLbl="alignNode1" presStyleIdx="3" presStyleCnt="14"/>
      <dgm:spPr/>
    </dgm:pt>
    <dgm:pt modelId="{52F5A755-494B-4A33-A477-374DBE69D30A}" type="pres">
      <dgm:prSet presAssocID="{B15DFF4F-66D9-4942-B83F-928B3CA5364B}" presName="parallelogram5" presStyleLbl="alignNode1" presStyleIdx="4" presStyleCnt="14"/>
      <dgm:spPr/>
    </dgm:pt>
    <dgm:pt modelId="{0F54454E-5915-459C-8C78-B2472B4569E3}" type="pres">
      <dgm:prSet presAssocID="{B15DFF4F-66D9-4942-B83F-928B3CA5364B}" presName="parallelogram6" presStyleLbl="alignNode1" presStyleIdx="5" presStyleCnt="14"/>
      <dgm:spPr/>
    </dgm:pt>
    <dgm:pt modelId="{B0143C68-F91B-44F8-98AA-143A6E30FCF3}" type="pres">
      <dgm:prSet presAssocID="{B15DFF4F-66D9-4942-B83F-928B3CA5364B}" presName="parallelogram7" presStyleLbl="alignNode1" presStyleIdx="6" presStyleCnt="14"/>
      <dgm:spPr/>
    </dgm:pt>
    <dgm:pt modelId="{DB5016B6-5936-4E3C-B8E7-6C3AE7E30BCC}" type="pres">
      <dgm:prSet presAssocID="{C4F2325B-51E8-463A-9705-D38C16CAB47A}" presName="sibTrans" presStyleCnt="0"/>
      <dgm:spPr/>
    </dgm:pt>
    <dgm:pt modelId="{3BFECCC5-7FC8-4288-825D-BF50010C2315}" type="pres">
      <dgm:prSet presAssocID="{04B52C06-BA22-49B2-B05E-6F0F3D8984F7}" presName="parenttextcomposite" presStyleCnt="0"/>
      <dgm:spPr/>
    </dgm:pt>
    <dgm:pt modelId="{67755EB9-4DD0-4322-A57C-39949E41AE53}" type="pres">
      <dgm:prSet presAssocID="{04B52C06-BA22-49B2-B05E-6F0F3D8984F7}" presName="parenttext" presStyleLbl="revTx" presStyleIdx="1" presStyleCnt="2" custScaleX="87919" custScaleY="289653" custLinFactNeighborX="3339">
        <dgm:presLayoutVars>
          <dgm:chMax/>
          <dgm:chPref val="2"/>
          <dgm:bulletEnabled val="1"/>
        </dgm:presLayoutVars>
      </dgm:prSet>
      <dgm:spPr/>
      <dgm:t>
        <a:bodyPr/>
        <a:lstStyle/>
        <a:p>
          <a:endParaRPr lang="es-ES"/>
        </a:p>
      </dgm:t>
    </dgm:pt>
    <dgm:pt modelId="{9084CD90-4A7A-4AA6-8CA1-7648C32456BC}" type="pres">
      <dgm:prSet presAssocID="{04B52C06-BA22-49B2-B05E-6F0F3D8984F7}" presName="parallelogramComposite" presStyleCnt="0"/>
      <dgm:spPr/>
    </dgm:pt>
    <dgm:pt modelId="{F3253A55-9A8C-47F4-869F-F69CDA9C073A}" type="pres">
      <dgm:prSet presAssocID="{04B52C06-BA22-49B2-B05E-6F0F3D8984F7}" presName="parallelogram1" presStyleLbl="alignNode1" presStyleIdx="7" presStyleCnt="14"/>
      <dgm:spPr/>
    </dgm:pt>
    <dgm:pt modelId="{CA620CAA-938A-44DE-8866-D9B341F081CA}" type="pres">
      <dgm:prSet presAssocID="{04B52C06-BA22-49B2-B05E-6F0F3D8984F7}" presName="parallelogram2" presStyleLbl="alignNode1" presStyleIdx="8" presStyleCnt="14"/>
      <dgm:spPr/>
    </dgm:pt>
    <dgm:pt modelId="{3DC03728-E54A-4AF7-A6D6-C85E83BDB055}" type="pres">
      <dgm:prSet presAssocID="{04B52C06-BA22-49B2-B05E-6F0F3D8984F7}" presName="parallelogram3" presStyleLbl="alignNode1" presStyleIdx="9" presStyleCnt="14"/>
      <dgm:spPr/>
    </dgm:pt>
    <dgm:pt modelId="{E284180C-498B-4B6D-8300-D6111BD5F216}" type="pres">
      <dgm:prSet presAssocID="{04B52C06-BA22-49B2-B05E-6F0F3D8984F7}" presName="parallelogram4" presStyleLbl="alignNode1" presStyleIdx="10" presStyleCnt="14"/>
      <dgm:spPr/>
    </dgm:pt>
    <dgm:pt modelId="{16C8410B-730E-4352-A38E-F73834A2B6A3}" type="pres">
      <dgm:prSet presAssocID="{04B52C06-BA22-49B2-B05E-6F0F3D8984F7}" presName="parallelogram5" presStyleLbl="alignNode1" presStyleIdx="11" presStyleCnt="14"/>
      <dgm:spPr/>
    </dgm:pt>
    <dgm:pt modelId="{CFFA7325-7A0D-4040-B003-2C84DE2E2938}" type="pres">
      <dgm:prSet presAssocID="{04B52C06-BA22-49B2-B05E-6F0F3D8984F7}" presName="parallelogram6" presStyleLbl="alignNode1" presStyleIdx="12" presStyleCnt="14"/>
      <dgm:spPr/>
    </dgm:pt>
    <dgm:pt modelId="{8CD5DDF5-70CB-4631-A2B5-319C5F26B259}" type="pres">
      <dgm:prSet presAssocID="{04B52C06-BA22-49B2-B05E-6F0F3D8984F7}" presName="parallelogram7" presStyleLbl="alignNode1" presStyleIdx="13" presStyleCnt="14"/>
      <dgm:spPr/>
    </dgm:pt>
  </dgm:ptLst>
  <dgm:cxnLst>
    <dgm:cxn modelId="{3F659913-7FA5-4AD8-A0C8-CACFD0EA42CC}" type="presOf" srcId="{91893595-E554-4226-97C6-9602B27B081A}" destId="{C8AF8E7B-2F41-4B1A-BB16-61D7FF731BAB}" srcOrd="0" destOrd="0" presId="urn:microsoft.com/office/officeart/2008/layout/VerticalAccentList"/>
    <dgm:cxn modelId="{4936865E-5D58-46DD-AE7D-90B178481E0B}" srcId="{91893595-E554-4226-97C6-9602B27B081A}" destId="{04B52C06-BA22-49B2-B05E-6F0F3D8984F7}" srcOrd="1" destOrd="0" parTransId="{27E4D27D-9207-4406-AC92-9560FA5616B3}" sibTransId="{FC6F9F33-27AB-418A-AE5C-5969ECDBF6AD}"/>
    <dgm:cxn modelId="{6A039E66-4532-4DA7-940B-F990BFE3C0D8}" type="presOf" srcId="{B15DFF4F-66D9-4942-B83F-928B3CA5364B}" destId="{3CFADE75-9DA6-4F57-BCA5-3272566DCD5C}" srcOrd="0" destOrd="0" presId="urn:microsoft.com/office/officeart/2008/layout/VerticalAccentList"/>
    <dgm:cxn modelId="{98FE701B-B681-4542-A0E2-CDAAF4C815E2}" type="presOf" srcId="{04B52C06-BA22-49B2-B05E-6F0F3D8984F7}" destId="{67755EB9-4DD0-4322-A57C-39949E41AE53}" srcOrd="0" destOrd="0" presId="urn:microsoft.com/office/officeart/2008/layout/VerticalAccentList"/>
    <dgm:cxn modelId="{B879FE1C-689D-4699-8683-FC02B2ED5C15}" srcId="{91893595-E554-4226-97C6-9602B27B081A}" destId="{B15DFF4F-66D9-4942-B83F-928B3CA5364B}" srcOrd="0" destOrd="0" parTransId="{08EA9F92-5D71-4678-931E-E8AE8919BF01}" sibTransId="{C4F2325B-51E8-463A-9705-D38C16CAB47A}"/>
    <dgm:cxn modelId="{3DB2A345-8824-4487-828D-0C0D6AE5B8AC}" type="presParOf" srcId="{C8AF8E7B-2F41-4B1A-BB16-61D7FF731BAB}" destId="{92634F46-3836-40B0-9136-4879AA0EDEDA}" srcOrd="0" destOrd="0" presId="urn:microsoft.com/office/officeart/2008/layout/VerticalAccentList"/>
    <dgm:cxn modelId="{6C129368-5FF2-48E9-9AFC-E7049AD44E63}" type="presParOf" srcId="{92634F46-3836-40B0-9136-4879AA0EDEDA}" destId="{3CFADE75-9DA6-4F57-BCA5-3272566DCD5C}" srcOrd="0" destOrd="0" presId="urn:microsoft.com/office/officeart/2008/layout/VerticalAccentList"/>
    <dgm:cxn modelId="{05971DC1-EF10-4998-A190-B2C0CE906DEC}" type="presParOf" srcId="{C8AF8E7B-2F41-4B1A-BB16-61D7FF731BAB}" destId="{0F5BF6FE-985B-4880-B007-B4B5E673ACBB}" srcOrd="1" destOrd="0" presId="urn:microsoft.com/office/officeart/2008/layout/VerticalAccentList"/>
    <dgm:cxn modelId="{771DA645-5268-4589-AB92-272F97C5604B}" type="presParOf" srcId="{0F5BF6FE-985B-4880-B007-B4B5E673ACBB}" destId="{5F139410-6D54-4DBA-8840-271F6C86843A}" srcOrd="0" destOrd="0" presId="urn:microsoft.com/office/officeart/2008/layout/VerticalAccentList"/>
    <dgm:cxn modelId="{F61F4EEB-D40D-4E6E-8385-F0A7359A516B}" type="presParOf" srcId="{0F5BF6FE-985B-4880-B007-B4B5E673ACBB}" destId="{8699E0DA-CC6D-4369-B099-FC44C5E84D15}" srcOrd="1" destOrd="0" presId="urn:microsoft.com/office/officeart/2008/layout/VerticalAccentList"/>
    <dgm:cxn modelId="{20AEFF03-49E3-4D3C-9B28-D60DAF602B7B}" type="presParOf" srcId="{0F5BF6FE-985B-4880-B007-B4B5E673ACBB}" destId="{3382DF66-FB79-4E92-8A4B-FFCD35957F6E}" srcOrd="2" destOrd="0" presId="urn:microsoft.com/office/officeart/2008/layout/VerticalAccentList"/>
    <dgm:cxn modelId="{6690A1CB-A320-49EF-82F6-422FBF2E2CC9}" type="presParOf" srcId="{0F5BF6FE-985B-4880-B007-B4B5E673ACBB}" destId="{B61C5E90-B027-44AC-A38B-18E9A91A7C09}" srcOrd="3" destOrd="0" presId="urn:microsoft.com/office/officeart/2008/layout/VerticalAccentList"/>
    <dgm:cxn modelId="{F9BF21BE-F9D6-4A54-892B-C0F0521FA710}" type="presParOf" srcId="{0F5BF6FE-985B-4880-B007-B4B5E673ACBB}" destId="{52F5A755-494B-4A33-A477-374DBE69D30A}" srcOrd="4" destOrd="0" presId="urn:microsoft.com/office/officeart/2008/layout/VerticalAccentList"/>
    <dgm:cxn modelId="{E02C1A5B-E9BA-4F32-B0F2-996CCA8B574C}" type="presParOf" srcId="{0F5BF6FE-985B-4880-B007-B4B5E673ACBB}" destId="{0F54454E-5915-459C-8C78-B2472B4569E3}" srcOrd="5" destOrd="0" presId="urn:microsoft.com/office/officeart/2008/layout/VerticalAccentList"/>
    <dgm:cxn modelId="{2343080D-9D74-47C3-B2A3-30D58F888203}" type="presParOf" srcId="{0F5BF6FE-985B-4880-B007-B4B5E673ACBB}" destId="{B0143C68-F91B-44F8-98AA-143A6E30FCF3}" srcOrd="6" destOrd="0" presId="urn:microsoft.com/office/officeart/2008/layout/VerticalAccentList"/>
    <dgm:cxn modelId="{DBF1CC11-89D8-4F57-ADFE-1B218C0BBE5D}" type="presParOf" srcId="{C8AF8E7B-2F41-4B1A-BB16-61D7FF731BAB}" destId="{DB5016B6-5936-4E3C-B8E7-6C3AE7E30BCC}" srcOrd="2" destOrd="0" presId="urn:microsoft.com/office/officeart/2008/layout/VerticalAccentList"/>
    <dgm:cxn modelId="{E92352A4-D42F-4A6C-A909-2654E22A9B84}" type="presParOf" srcId="{C8AF8E7B-2F41-4B1A-BB16-61D7FF731BAB}" destId="{3BFECCC5-7FC8-4288-825D-BF50010C2315}" srcOrd="3" destOrd="0" presId="urn:microsoft.com/office/officeart/2008/layout/VerticalAccentList"/>
    <dgm:cxn modelId="{8A17A4E2-8B2D-4708-970F-FEE41D606D96}" type="presParOf" srcId="{3BFECCC5-7FC8-4288-825D-BF50010C2315}" destId="{67755EB9-4DD0-4322-A57C-39949E41AE53}" srcOrd="0" destOrd="0" presId="urn:microsoft.com/office/officeart/2008/layout/VerticalAccentList"/>
    <dgm:cxn modelId="{944C16B0-B014-451F-8AB2-A81FDFC2327B}" type="presParOf" srcId="{C8AF8E7B-2F41-4B1A-BB16-61D7FF731BAB}" destId="{9084CD90-4A7A-4AA6-8CA1-7648C32456BC}" srcOrd="4" destOrd="0" presId="urn:microsoft.com/office/officeart/2008/layout/VerticalAccentList"/>
    <dgm:cxn modelId="{ABA9988F-985F-4ED9-BDF0-D9FAF051CAF1}" type="presParOf" srcId="{9084CD90-4A7A-4AA6-8CA1-7648C32456BC}" destId="{F3253A55-9A8C-47F4-869F-F69CDA9C073A}" srcOrd="0" destOrd="0" presId="urn:microsoft.com/office/officeart/2008/layout/VerticalAccentList"/>
    <dgm:cxn modelId="{73554E47-6C2D-4EE9-8828-EC1894AF101A}" type="presParOf" srcId="{9084CD90-4A7A-4AA6-8CA1-7648C32456BC}" destId="{CA620CAA-938A-44DE-8866-D9B341F081CA}" srcOrd="1" destOrd="0" presId="urn:microsoft.com/office/officeart/2008/layout/VerticalAccentList"/>
    <dgm:cxn modelId="{13122107-1A5C-4B3D-AE48-AE75261FE64A}" type="presParOf" srcId="{9084CD90-4A7A-4AA6-8CA1-7648C32456BC}" destId="{3DC03728-E54A-4AF7-A6D6-C85E83BDB055}" srcOrd="2" destOrd="0" presId="urn:microsoft.com/office/officeart/2008/layout/VerticalAccentList"/>
    <dgm:cxn modelId="{22F87B86-69A5-4690-86B4-89B0E10E30F4}" type="presParOf" srcId="{9084CD90-4A7A-4AA6-8CA1-7648C32456BC}" destId="{E284180C-498B-4B6D-8300-D6111BD5F216}" srcOrd="3" destOrd="0" presId="urn:microsoft.com/office/officeart/2008/layout/VerticalAccentList"/>
    <dgm:cxn modelId="{F02E9D52-68F7-4F03-AE0C-B1B1DF67B9CF}" type="presParOf" srcId="{9084CD90-4A7A-4AA6-8CA1-7648C32456BC}" destId="{16C8410B-730E-4352-A38E-F73834A2B6A3}" srcOrd="4" destOrd="0" presId="urn:microsoft.com/office/officeart/2008/layout/VerticalAccentList"/>
    <dgm:cxn modelId="{4469B1B7-845D-4168-8DBD-E3BFCAC1333D}" type="presParOf" srcId="{9084CD90-4A7A-4AA6-8CA1-7648C32456BC}" destId="{CFFA7325-7A0D-4040-B003-2C84DE2E2938}" srcOrd="5" destOrd="0" presId="urn:microsoft.com/office/officeart/2008/layout/VerticalAccentList"/>
    <dgm:cxn modelId="{C4A325E5-DE79-4AE4-96CD-AE6D37218601}" type="presParOf" srcId="{9084CD90-4A7A-4AA6-8CA1-7648C32456BC}" destId="{8CD5DDF5-70CB-4631-A2B5-319C5F26B259}"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C8272-BB80-42B1-A9AC-D4BA5095FF36}">
      <dsp:nvSpPr>
        <dsp:cNvPr id="0" name=""/>
        <dsp:cNvSpPr/>
      </dsp:nvSpPr>
      <dsp:spPr>
        <a:xfrm>
          <a:off x="0" y="1219199"/>
          <a:ext cx="8100392" cy="162560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CD7B0-7A39-4CE5-A89D-3CBFC8736C74}">
      <dsp:nvSpPr>
        <dsp:cNvPr id="0" name=""/>
        <dsp:cNvSpPr/>
      </dsp:nvSpPr>
      <dsp:spPr>
        <a:xfrm>
          <a:off x="969" y="0"/>
          <a:ext cx="1637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t>“</a:t>
          </a:r>
          <a:r>
            <a:rPr lang="es-EC" sz="1600" kern="1200" dirty="0" err="1" smtClean="0"/>
            <a:t>Explotour</a:t>
          </a:r>
          <a:r>
            <a:rPr lang="es-EC" sz="1600" kern="1200" dirty="0" smtClean="0"/>
            <a:t>” 3 furgonetas y 1 mini bus</a:t>
          </a:r>
          <a:endParaRPr lang="es-EC" sz="1600" kern="1200" dirty="0"/>
        </a:p>
      </dsp:txBody>
      <dsp:txXfrm>
        <a:off x="969" y="0"/>
        <a:ext cx="1637481" cy="1625600"/>
      </dsp:txXfrm>
    </dsp:sp>
    <dsp:sp modelId="{307E8A09-33A4-40A4-8BCE-EEB98CF99CB4}">
      <dsp:nvSpPr>
        <dsp:cNvPr id="0" name=""/>
        <dsp:cNvSpPr/>
      </dsp:nvSpPr>
      <dsp:spPr>
        <a:xfrm>
          <a:off x="727022" y="1688579"/>
          <a:ext cx="406400" cy="406400"/>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E7502-1FC0-4CEF-8CD7-AB025BDE3970}">
      <dsp:nvSpPr>
        <dsp:cNvPr id="0" name=""/>
        <dsp:cNvSpPr/>
      </dsp:nvSpPr>
      <dsp:spPr>
        <a:xfrm>
          <a:off x="1717590" y="536382"/>
          <a:ext cx="2130347" cy="9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La demanda obligó a la adquisición de nuevos vehículos</a:t>
          </a:r>
          <a:endParaRPr lang="es-EC" sz="1600" kern="1200" dirty="0"/>
        </a:p>
      </dsp:txBody>
      <dsp:txXfrm>
        <a:off x="1717590" y="536382"/>
        <a:ext cx="2130347" cy="938816"/>
      </dsp:txXfrm>
    </dsp:sp>
    <dsp:sp modelId="{0B545317-3EFE-42A6-B870-F4488BDB9EF5}">
      <dsp:nvSpPr>
        <dsp:cNvPr id="0" name=""/>
        <dsp:cNvSpPr/>
      </dsp:nvSpPr>
      <dsp:spPr>
        <a:xfrm>
          <a:off x="2582298" y="1969865"/>
          <a:ext cx="406400" cy="406400"/>
        </a:xfrm>
        <a:prstGeom prst="ellipse">
          <a:avLst/>
        </a:prstGeom>
        <a:solidFill>
          <a:schemeClr val="accent4">
            <a:hueOff val="-2757287"/>
            <a:satOff val="15482"/>
            <a:lumOff val="-71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B2276-7E3F-462F-BA84-6149DBE03330}">
      <dsp:nvSpPr>
        <dsp:cNvPr id="0" name=""/>
        <dsp:cNvSpPr/>
      </dsp:nvSpPr>
      <dsp:spPr>
        <a:xfrm>
          <a:off x="3932546" y="0"/>
          <a:ext cx="1637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t>Aumento de capital dos a cinco millones de sucres</a:t>
          </a:r>
          <a:endParaRPr lang="es-EC" sz="1600" kern="1200" dirty="0"/>
        </a:p>
      </dsp:txBody>
      <dsp:txXfrm>
        <a:off x="3932546" y="0"/>
        <a:ext cx="1637481" cy="1625600"/>
      </dsp:txXfrm>
    </dsp:sp>
    <dsp:sp modelId="{2ADD8D90-FAE7-4747-A242-6C72411DA2D5}">
      <dsp:nvSpPr>
        <dsp:cNvPr id="0" name=""/>
        <dsp:cNvSpPr/>
      </dsp:nvSpPr>
      <dsp:spPr>
        <a:xfrm flipV="1">
          <a:off x="4427983" y="1728193"/>
          <a:ext cx="434531" cy="436884"/>
        </a:xfrm>
        <a:prstGeom prst="ellipse">
          <a:avLst/>
        </a:prstGeom>
        <a:solidFill>
          <a:schemeClr val="accent4">
            <a:hueOff val="-5514574"/>
            <a:satOff val="30963"/>
            <a:lumOff val="-143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F5B5D-119D-4B6C-9361-42AC33A98033}">
      <dsp:nvSpPr>
        <dsp:cNvPr id="0" name=""/>
        <dsp:cNvSpPr/>
      </dsp:nvSpPr>
      <dsp:spPr>
        <a:xfrm>
          <a:off x="5651901" y="2438399"/>
          <a:ext cx="1637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384048" rIns="384048" bIns="384048" numCol="1" spcCol="1270" anchor="t" anchorCtr="0">
          <a:noAutofit/>
        </a:bodyPr>
        <a:lstStyle/>
        <a:p>
          <a:pPr lvl="0" algn="ctr" defTabSz="2400300">
            <a:lnSpc>
              <a:spcPct val="90000"/>
            </a:lnSpc>
            <a:spcBef>
              <a:spcPct val="0"/>
            </a:spcBef>
            <a:spcAft>
              <a:spcPct val="35000"/>
            </a:spcAft>
          </a:pPr>
          <a:endParaRPr lang="es-EC" sz="5400" kern="1200"/>
        </a:p>
      </dsp:txBody>
      <dsp:txXfrm>
        <a:off x="5651901" y="2438399"/>
        <a:ext cx="1637481" cy="1625600"/>
      </dsp:txXfrm>
    </dsp:sp>
    <dsp:sp modelId="{B1F4C9E3-B4DF-4B52-82E8-5DE121745209}">
      <dsp:nvSpPr>
        <dsp:cNvPr id="0" name=""/>
        <dsp:cNvSpPr/>
      </dsp:nvSpPr>
      <dsp:spPr>
        <a:xfrm>
          <a:off x="6267442" y="1969865"/>
          <a:ext cx="406400" cy="406400"/>
        </a:xfrm>
        <a:prstGeom prst="ellipse">
          <a:avLst/>
        </a:prstGeom>
        <a:solidFill>
          <a:schemeClr val="accent4">
            <a:hueOff val="-8271860"/>
            <a:satOff val="46445"/>
            <a:lumOff val="-215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6EB20-9B36-415A-8E7C-B77106D51C53}">
      <dsp:nvSpPr>
        <dsp:cNvPr id="0" name=""/>
        <dsp:cNvSpPr/>
      </dsp:nvSpPr>
      <dsp:spPr>
        <a:xfrm rot="4396374">
          <a:off x="163290" y="1320716"/>
          <a:ext cx="2435831" cy="1698688"/>
        </a:xfrm>
        <a:prstGeom prst="swooshArrow">
          <a:avLst>
            <a:gd name="adj1" fmla="val 16310"/>
            <a:gd name="adj2" fmla="val 313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BB061-37DE-4E18-8582-02DA8CE2D48B}">
      <dsp:nvSpPr>
        <dsp:cNvPr id="0" name=""/>
        <dsp:cNvSpPr/>
      </dsp:nvSpPr>
      <dsp:spPr>
        <a:xfrm>
          <a:off x="1453497" y="1854880"/>
          <a:ext cx="61512" cy="61512"/>
        </a:xfrm>
        <a:prstGeom prst="ellipse">
          <a:avLst/>
        </a:prstGeom>
        <a:solidFill>
          <a:schemeClr val="accent1">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54A83-17F2-479E-913D-AFBB0A04A798}">
      <dsp:nvSpPr>
        <dsp:cNvPr id="0" name=""/>
        <dsp:cNvSpPr/>
      </dsp:nvSpPr>
      <dsp:spPr>
        <a:xfrm>
          <a:off x="0" y="759226"/>
          <a:ext cx="1148418" cy="4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s-ES" sz="1600" kern="1200" dirty="0" smtClean="0"/>
            <a:t>instrumento</a:t>
          </a:r>
          <a:endParaRPr lang="es-ES" sz="1600" kern="1200" dirty="0"/>
        </a:p>
      </dsp:txBody>
      <dsp:txXfrm>
        <a:off x="0" y="759226"/>
        <a:ext cx="1148418" cy="451466"/>
      </dsp:txXfrm>
    </dsp:sp>
    <dsp:sp modelId="{299D1516-E1EB-4E44-BE10-5F82AC18783E}">
      <dsp:nvSpPr>
        <dsp:cNvPr id="0" name=""/>
        <dsp:cNvSpPr/>
      </dsp:nvSpPr>
      <dsp:spPr>
        <a:xfrm>
          <a:off x="1738147" y="1659903"/>
          <a:ext cx="1365687" cy="4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ES" sz="1600" kern="1200" dirty="0" smtClean="0"/>
            <a:t>directrices</a:t>
          </a:r>
          <a:endParaRPr lang="es-ES" sz="1600" kern="1200" dirty="0"/>
        </a:p>
      </dsp:txBody>
      <dsp:txXfrm>
        <a:off x="1738147" y="1659903"/>
        <a:ext cx="1365687" cy="451466"/>
      </dsp:txXfrm>
    </dsp:sp>
    <dsp:sp modelId="{00C99821-0CD5-49EC-A3C9-3F4D3D3D3E26}">
      <dsp:nvSpPr>
        <dsp:cNvPr id="0" name=""/>
        <dsp:cNvSpPr/>
      </dsp:nvSpPr>
      <dsp:spPr>
        <a:xfrm>
          <a:off x="1551917" y="3129428"/>
          <a:ext cx="1551917" cy="4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s-ES" sz="1600" kern="1200" dirty="0" smtClean="0"/>
            <a:t>implementación</a:t>
          </a:r>
          <a:endParaRPr lang="es-ES" sz="1600" kern="1200" dirty="0"/>
        </a:p>
      </dsp:txBody>
      <dsp:txXfrm>
        <a:off x="1551917" y="3129428"/>
        <a:ext cx="1551917" cy="4514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3672-FD2A-4527-8B7E-EF9CA975D425}">
      <dsp:nvSpPr>
        <dsp:cNvPr id="0" name=""/>
        <dsp:cNvSpPr/>
      </dsp:nvSpPr>
      <dsp:spPr>
        <a:xfrm>
          <a:off x="0" y="0"/>
          <a:ext cx="8003704" cy="612533"/>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AMBIENTE INTERNO</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smtClean="0">
              <a:latin typeface="Times New Roman" panose="02020603050405020304" pitchFamily="18" charset="0"/>
              <a:ea typeface="Calibri" panose="020F0502020204030204" pitchFamily="34" charset="0"/>
              <a:cs typeface="Times New Roman" panose="02020603050405020304" pitchFamily="18" charset="0"/>
            </a:rPr>
            <a:t>No cuenta con un código de conducta ética y moral</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ea typeface="Calibri" panose="020F0502020204030204" pitchFamily="34" charset="0"/>
              <a:cs typeface="Times New Roman" panose="02020603050405020304" pitchFamily="18" charset="0"/>
            </a:rPr>
            <a:t>Carece de una estructura organizativa y un manual </a:t>
          </a:r>
          <a:r>
            <a:rPr lang="es-EC" sz="1200" kern="1200" dirty="0" smtClean="0">
              <a:latin typeface="Times New Roman" panose="02020603050405020304" pitchFamily="18" charset="0"/>
              <a:ea typeface="Calibri" panose="020F0502020204030204" pitchFamily="34" charset="0"/>
              <a:cs typeface="Times New Roman" panose="02020603050405020304" pitchFamily="18" charset="0"/>
            </a:rPr>
            <a:t>de funciones</a:t>
          </a:r>
          <a:endParaRPr lang="es-ES" sz="1200" kern="1200" dirty="0">
            <a:latin typeface="Times New Roman" panose="02020603050405020304" pitchFamily="18" charset="0"/>
            <a:cs typeface="Times New Roman" panose="02020603050405020304" pitchFamily="18" charset="0"/>
          </a:endParaRPr>
        </a:p>
      </dsp:txBody>
      <dsp:txXfrm>
        <a:off x="1661994" y="0"/>
        <a:ext cx="6341709" cy="612533"/>
      </dsp:txXfrm>
    </dsp:sp>
    <dsp:sp modelId="{F616E1C3-FF4C-4BA6-81C4-30764129452C}">
      <dsp:nvSpPr>
        <dsp:cNvPr id="0" name=""/>
        <dsp:cNvSpPr/>
      </dsp:nvSpPr>
      <dsp:spPr>
        <a:xfrm>
          <a:off x="61253" y="61253"/>
          <a:ext cx="1600740" cy="490027"/>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1BBEE-B881-4A07-8232-10FA86162E73}">
      <dsp:nvSpPr>
        <dsp:cNvPr id="0" name=""/>
        <dsp:cNvSpPr/>
      </dsp:nvSpPr>
      <dsp:spPr>
        <a:xfrm>
          <a:off x="0" y="673787"/>
          <a:ext cx="8003704" cy="522846"/>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ESTABLECIMIENTO DE OBJETIVOS</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Las políticas, normas procedimientos contable- financiero no son actualizados con </a:t>
          </a:r>
          <a:r>
            <a:rPr lang="es-EC" sz="1200" kern="1200" dirty="0" smtClean="0">
              <a:latin typeface="Times New Roman" panose="02020603050405020304" pitchFamily="18" charset="0"/>
              <a:cs typeface="Times New Roman" panose="02020603050405020304" pitchFamily="18" charset="0"/>
            </a:rPr>
            <a:t>frecuencia</a:t>
          </a:r>
          <a:endParaRPr lang="es-ES" sz="1200" kern="1200" dirty="0">
            <a:latin typeface="Times New Roman" panose="02020603050405020304" pitchFamily="18" charset="0"/>
            <a:cs typeface="Times New Roman" panose="02020603050405020304" pitchFamily="18" charset="0"/>
          </a:endParaRPr>
        </a:p>
      </dsp:txBody>
      <dsp:txXfrm>
        <a:off x="1661994" y="673787"/>
        <a:ext cx="6341709" cy="522846"/>
      </dsp:txXfrm>
    </dsp:sp>
    <dsp:sp modelId="{FC6D3CC4-94E9-4897-9DBE-345E1B4BA14A}">
      <dsp:nvSpPr>
        <dsp:cNvPr id="0" name=""/>
        <dsp:cNvSpPr/>
      </dsp:nvSpPr>
      <dsp:spPr>
        <a:xfrm>
          <a:off x="61253" y="690197"/>
          <a:ext cx="1600740" cy="490027"/>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CFE47-A289-40AD-9677-C5502D4154F0}">
      <dsp:nvSpPr>
        <dsp:cNvPr id="0" name=""/>
        <dsp:cNvSpPr/>
      </dsp:nvSpPr>
      <dsp:spPr>
        <a:xfrm>
          <a:off x="0" y="1257887"/>
          <a:ext cx="8003704" cy="752632"/>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IDENTIFICACIÓN DE EVENTOS</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No existe un nivel de comunicación eficiente que permita identificar los </a:t>
          </a:r>
          <a:r>
            <a:rPr lang="es-EC" sz="1200" kern="1200" dirty="0" smtClean="0">
              <a:latin typeface="Times New Roman" panose="02020603050405020304" pitchFamily="18" charset="0"/>
              <a:cs typeface="Times New Roman" panose="02020603050405020304" pitchFamily="18" charset="0"/>
            </a:rPr>
            <a:t>eventos</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No existe un sistema contable sólido</a:t>
          </a:r>
          <a:endParaRPr lang="es-ES" sz="1200" kern="1200" dirty="0">
            <a:latin typeface="Times New Roman" panose="02020603050405020304" pitchFamily="18" charset="0"/>
            <a:cs typeface="Times New Roman" panose="02020603050405020304" pitchFamily="18" charset="0"/>
          </a:endParaRPr>
        </a:p>
      </dsp:txBody>
      <dsp:txXfrm>
        <a:off x="1661994" y="1257887"/>
        <a:ext cx="6341709" cy="752632"/>
      </dsp:txXfrm>
    </dsp:sp>
    <dsp:sp modelId="{0EC786A3-6EF8-475D-9C23-AF6F6576EBC9}">
      <dsp:nvSpPr>
        <dsp:cNvPr id="0" name=""/>
        <dsp:cNvSpPr/>
      </dsp:nvSpPr>
      <dsp:spPr>
        <a:xfrm>
          <a:off x="61253" y="1389190"/>
          <a:ext cx="1600740" cy="490027"/>
        </a:xfrm>
        <a:prstGeom prst="roundRect">
          <a:avLst>
            <a:gd name="adj" fmla="val 10000"/>
          </a:avLst>
        </a:prstGeom>
        <a:blipFill rotWithShape="1">
          <a:blip xmlns:r="http://schemas.openxmlformats.org/officeDocument/2006/relationships" r:embed="rId3"/>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04A87-971E-4001-97DA-F52F950715D6}">
      <dsp:nvSpPr>
        <dsp:cNvPr id="0" name=""/>
        <dsp:cNvSpPr/>
      </dsp:nvSpPr>
      <dsp:spPr>
        <a:xfrm>
          <a:off x="0" y="2071773"/>
          <a:ext cx="8003704" cy="612533"/>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EVALUACIÓN DE RIESGOS</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No cuenta con información oportuna y confiable al no existir copias de respaldo de los gastos incurridos.</a:t>
          </a:r>
          <a:endParaRPr lang="es-ES" sz="1200" kern="1200" dirty="0">
            <a:latin typeface="Times New Roman" panose="02020603050405020304" pitchFamily="18" charset="0"/>
            <a:cs typeface="Times New Roman" panose="02020603050405020304" pitchFamily="18" charset="0"/>
          </a:endParaRPr>
        </a:p>
      </dsp:txBody>
      <dsp:txXfrm>
        <a:off x="1661994" y="2071773"/>
        <a:ext cx="6341709" cy="612533"/>
      </dsp:txXfrm>
    </dsp:sp>
    <dsp:sp modelId="{F62BCA10-7CA9-4D0B-B2AE-B89284B36FBD}">
      <dsp:nvSpPr>
        <dsp:cNvPr id="0" name=""/>
        <dsp:cNvSpPr/>
      </dsp:nvSpPr>
      <dsp:spPr>
        <a:xfrm>
          <a:off x="61253" y="2133026"/>
          <a:ext cx="1600740" cy="490027"/>
        </a:xfrm>
        <a:prstGeom prst="roundRect">
          <a:avLst>
            <a:gd name="adj" fmla="val 10000"/>
          </a:avLst>
        </a:prstGeom>
        <a:blipFill rotWithShape="1">
          <a:blip xmlns:r="http://schemas.openxmlformats.org/officeDocument/2006/relationships" r:embed="rId4"/>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DBD6B-4900-41BC-A103-31F063F20669}">
      <dsp:nvSpPr>
        <dsp:cNvPr id="0" name=""/>
        <dsp:cNvSpPr/>
      </dsp:nvSpPr>
      <dsp:spPr>
        <a:xfrm>
          <a:off x="0" y="2745560"/>
          <a:ext cx="8003704" cy="770512"/>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b="1" kern="1200" smtClean="0">
              <a:latin typeface="Times New Roman" panose="02020603050405020304" pitchFamily="18" charset="0"/>
              <a:cs typeface="Times New Roman" panose="02020603050405020304" pitchFamily="18" charset="0"/>
            </a:rPr>
            <a:t>REPUESTA A LOS RIESGOS</a:t>
          </a:r>
          <a:endParaRPr lang="es-ES" sz="1200" kern="120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s-EC" sz="1200" kern="1200" smtClean="0">
              <a:latin typeface="Times New Roman" panose="02020603050405020304" pitchFamily="18" charset="0"/>
              <a:cs typeface="Times New Roman" panose="02020603050405020304" pitchFamily="18" charset="0"/>
            </a:rPr>
            <a:t>No cuentan con una metodología para analizar y tomar decisiones sobre respuestas a los riesgos, por lo tanto no minimizan los mismos.</a:t>
          </a:r>
          <a:endParaRPr lang="es-ES" sz="1200" kern="1200" dirty="0">
            <a:latin typeface="Times New Roman" panose="02020603050405020304" pitchFamily="18" charset="0"/>
            <a:cs typeface="Times New Roman" panose="02020603050405020304" pitchFamily="18" charset="0"/>
          </a:endParaRPr>
        </a:p>
      </dsp:txBody>
      <dsp:txXfrm>
        <a:off x="1661994" y="2745560"/>
        <a:ext cx="6341709" cy="770512"/>
      </dsp:txXfrm>
    </dsp:sp>
    <dsp:sp modelId="{65FBB7B7-D537-4BF5-A835-05CD45AEF210}">
      <dsp:nvSpPr>
        <dsp:cNvPr id="0" name=""/>
        <dsp:cNvSpPr/>
      </dsp:nvSpPr>
      <dsp:spPr>
        <a:xfrm>
          <a:off x="61253" y="2885803"/>
          <a:ext cx="1600740" cy="490027"/>
        </a:xfrm>
        <a:prstGeom prst="roundRect">
          <a:avLst>
            <a:gd name="adj" fmla="val 10000"/>
          </a:avLst>
        </a:prstGeom>
        <a:blipFill rotWithShape="1">
          <a:blip xmlns:r="http://schemas.openxmlformats.org/officeDocument/2006/relationships" r:embed="rId5"/>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E081B-E919-4139-AFEC-432EA107DDDD}">
      <dsp:nvSpPr>
        <dsp:cNvPr id="0" name=""/>
        <dsp:cNvSpPr/>
      </dsp:nvSpPr>
      <dsp:spPr>
        <a:xfrm>
          <a:off x="0" y="3582704"/>
          <a:ext cx="8003704" cy="479271"/>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Times New Roman" panose="02020603050405020304" pitchFamily="18" charset="0"/>
              <a:cs typeface="Times New Roman" panose="02020603050405020304" pitchFamily="18" charset="0"/>
            </a:rPr>
            <a:t>ACTIVIDADES DE CONTROL</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A la ausencia de una matriz de riesgos, y a la inexistencia de un diseño para aplicación de </a:t>
          </a:r>
          <a:r>
            <a:rPr lang="es-EC" sz="1200" kern="1200" dirty="0" smtClean="0">
              <a:latin typeface="Times New Roman" panose="02020603050405020304" pitchFamily="18" charset="0"/>
              <a:cs typeface="Times New Roman" panose="02020603050405020304" pitchFamily="18" charset="0"/>
            </a:rPr>
            <a:t>controles</a:t>
          </a:r>
          <a:endParaRPr lang="es-ES" sz="1200" kern="1200" dirty="0">
            <a:latin typeface="Times New Roman" panose="02020603050405020304" pitchFamily="18" charset="0"/>
            <a:cs typeface="Times New Roman" panose="02020603050405020304" pitchFamily="18" charset="0"/>
          </a:endParaRPr>
        </a:p>
      </dsp:txBody>
      <dsp:txXfrm>
        <a:off x="1661994" y="3582704"/>
        <a:ext cx="6341709" cy="479271"/>
      </dsp:txXfrm>
    </dsp:sp>
    <dsp:sp modelId="{7E321F98-C53E-4636-A866-616E5828D162}">
      <dsp:nvSpPr>
        <dsp:cNvPr id="0" name=""/>
        <dsp:cNvSpPr/>
      </dsp:nvSpPr>
      <dsp:spPr>
        <a:xfrm>
          <a:off x="61253" y="3577326"/>
          <a:ext cx="1600740" cy="490027"/>
        </a:xfrm>
        <a:prstGeom prst="roundRect">
          <a:avLst>
            <a:gd name="adj" fmla="val 10000"/>
          </a:avLst>
        </a:prstGeom>
        <a:blipFill rotWithShape="1">
          <a:blip xmlns:r="http://schemas.openxmlformats.org/officeDocument/2006/relationships" r:embed="rId6"/>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6C24D-E158-497D-99A5-3AA9F93284BE}">
      <dsp:nvSpPr>
        <dsp:cNvPr id="0" name=""/>
        <dsp:cNvSpPr/>
      </dsp:nvSpPr>
      <dsp:spPr>
        <a:xfrm>
          <a:off x="0" y="4128606"/>
          <a:ext cx="8003704" cy="523563"/>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INFORMACIÓN Y COMUNICACIÓN</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Ausencia de canales de comunicación que permitan la </a:t>
          </a:r>
          <a:r>
            <a:rPr lang="es-EC" sz="1200" kern="1200" dirty="0" smtClean="0">
              <a:latin typeface="Times New Roman" panose="02020603050405020304" pitchFamily="18" charset="0"/>
              <a:cs typeface="Times New Roman" panose="02020603050405020304" pitchFamily="18" charset="0"/>
            </a:rPr>
            <a:t>supervisión.</a:t>
          </a:r>
          <a:endParaRPr lang="es-ES" sz="1200" kern="1200" dirty="0">
            <a:latin typeface="Times New Roman" panose="02020603050405020304" pitchFamily="18" charset="0"/>
            <a:cs typeface="Times New Roman" panose="02020603050405020304" pitchFamily="18" charset="0"/>
          </a:endParaRPr>
        </a:p>
      </dsp:txBody>
      <dsp:txXfrm>
        <a:off x="1661994" y="4128606"/>
        <a:ext cx="6341709" cy="523563"/>
      </dsp:txXfrm>
    </dsp:sp>
    <dsp:sp modelId="{70C4484D-94C4-4C88-814F-2182EF98277A}">
      <dsp:nvSpPr>
        <dsp:cNvPr id="0" name=""/>
        <dsp:cNvSpPr/>
      </dsp:nvSpPr>
      <dsp:spPr>
        <a:xfrm>
          <a:off x="61253" y="4145375"/>
          <a:ext cx="1600740" cy="490027"/>
        </a:xfrm>
        <a:prstGeom prst="roundRect">
          <a:avLst>
            <a:gd name="adj" fmla="val 10000"/>
          </a:avLst>
        </a:prstGeom>
        <a:blipFill rotWithShape="1">
          <a:blip xmlns:r="http://schemas.openxmlformats.org/officeDocument/2006/relationships" r:embed="rId7"/>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B90AC-990E-4DE0-B2E2-F2AAA0CE2041}">
      <dsp:nvSpPr>
        <dsp:cNvPr id="0" name=""/>
        <dsp:cNvSpPr/>
      </dsp:nvSpPr>
      <dsp:spPr>
        <a:xfrm>
          <a:off x="0" y="4713423"/>
          <a:ext cx="8003704" cy="826681"/>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anose="02020603050405020304" pitchFamily="18" charset="0"/>
              <a:cs typeface="Times New Roman" panose="02020603050405020304" pitchFamily="18" charset="0"/>
            </a:rPr>
            <a:t>MONITOREO</a:t>
          </a:r>
          <a:endParaRPr lang="es-ES"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No cuenta con un departamento de </a:t>
          </a:r>
          <a:r>
            <a:rPr lang="es-EC" sz="1200" kern="1200" dirty="0" smtClean="0">
              <a:latin typeface="Times New Roman" panose="02020603050405020304" pitchFamily="18" charset="0"/>
              <a:cs typeface="Times New Roman" panose="02020603050405020304" pitchFamily="18" charset="0"/>
            </a:rPr>
            <a:t>auditoria</a:t>
          </a:r>
          <a:endParaRPr lang="es-ES" sz="1200" kern="1200" dirty="0">
            <a:latin typeface="Times New Roman" panose="02020603050405020304" pitchFamily="18" charset="0"/>
            <a:cs typeface="Times New Roman" panose="02020603050405020304" pitchFamily="18" charset="0"/>
          </a:endParaRPr>
        </a:p>
      </dsp:txBody>
      <dsp:txXfrm>
        <a:off x="1661994" y="4713423"/>
        <a:ext cx="6341709" cy="826681"/>
      </dsp:txXfrm>
    </dsp:sp>
    <dsp:sp modelId="{FDE48484-8480-4098-9DB9-CB825D6768A7}">
      <dsp:nvSpPr>
        <dsp:cNvPr id="0" name=""/>
        <dsp:cNvSpPr/>
      </dsp:nvSpPr>
      <dsp:spPr>
        <a:xfrm>
          <a:off x="61253" y="4881751"/>
          <a:ext cx="1600740" cy="490027"/>
        </a:xfrm>
        <a:prstGeom prst="roundRect">
          <a:avLst>
            <a:gd name="adj" fmla="val 10000"/>
          </a:avLst>
        </a:prstGeom>
        <a:blipFill rotWithShape="1">
          <a:blip xmlns:r="http://schemas.openxmlformats.org/officeDocument/2006/relationships" r:embed="rId8"/>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A1705-6E54-4ADA-9AE8-9B271BE2C8CC}">
      <dsp:nvSpPr>
        <dsp:cNvPr id="0" name=""/>
        <dsp:cNvSpPr/>
      </dsp:nvSpPr>
      <dsp:spPr>
        <a:xfrm>
          <a:off x="0" y="0"/>
          <a:ext cx="6590573" cy="0"/>
        </a:xfrm>
        <a:prstGeom prst="line">
          <a:avLst/>
        </a:prstGeom>
        <a:solidFill>
          <a:schemeClr val="lt1">
            <a:hueOff val="0"/>
            <a:satOff val="0"/>
            <a:lumOff val="0"/>
            <a:alphaOff val="0"/>
          </a:schemeClr>
        </a:solidFill>
        <a:ln w="285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ECE2-0428-40E7-8196-3FEBA533C4BC}">
      <dsp:nvSpPr>
        <dsp:cNvPr id="0" name=""/>
        <dsp:cNvSpPr/>
      </dsp:nvSpPr>
      <dsp:spPr>
        <a:xfrm>
          <a:off x="0" y="0"/>
          <a:ext cx="1318114" cy="449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es-ES" sz="6500" kern="1200" dirty="0"/>
        </a:p>
      </dsp:txBody>
      <dsp:txXfrm>
        <a:off x="0" y="0"/>
        <a:ext cx="1318114" cy="4494213"/>
      </dsp:txXfrm>
    </dsp:sp>
    <dsp:sp modelId="{1A02D190-AAB6-40F1-AB66-9791E560A1C9}">
      <dsp:nvSpPr>
        <dsp:cNvPr id="0" name=""/>
        <dsp:cNvSpPr/>
      </dsp:nvSpPr>
      <dsp:spPr>
        <a:xfrm>
          <a:off x="1416973" y="70222"/>
          <a:ext cx="5173599" cy="140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S" sz="2900" kern="1200" dirty="0" smtClean="0">
              <a:latin typeface="Times New Roman" panose="02020603050405020304" pitchFamily="18" charset="0"/>
              <a:cs typeface="Times New Roman" panose="02020603050405020304" pitchFamily="18" charset="0"/>
            </a:rPr>
            <a:t>Implementar la estructura organizacional </a:t>
          </a:r>
          <a:endParaRPr lang="es-ES" sz="2900" kern="1200" dirty="0">
            <a:latin typeface="Times New Roman" panose="02020603050405020304" pitchFamily="18" charset="0"/>
            <a:cs typeface="Times New Roman" panose="02020603050405020304" pitchFamily="18" charset="0"/>
          </a:endParaRPr>
        </a:p>
      </dsp:txBody>
      <dsp:txXfrm>
        <a:off x="1416973" y="70222"/>
        <a:ext cx="5173599" cy="1404441"/>
      </dsp:txXfrm>
    </dsp:sp>
    <dsp:sp modelId="{5561B994-14DE-4A3F-81EF-74B6E931022F}">
      <dsp:nvSpPr>
        <dsp:cNvPr id="0" name=""/>
        <dsp:cNvSpPr/>
      </dsp:nvSpPr>
      <dsp:spPr>
        <a:xfrm>
          <a:off x="1318114" y="1474663"/>
          <a:ext cx="5272458"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D6A05-1AC6-4BE3-83D9-F83963814199}">
      <dsp:nvSpPr>
        <dsp:cNvPr id="0" name=""/>
        <dsp:cNvSpPr/>
      </dsp:nvSpPr>
      <dsp:spPr>
        <a:xfrm>
          <a:off x="1416973" y="1544885"/>
          <a:ext cx="5173599" cy="140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just" defTabSz="1289050">
            <a:lnSpc>
              <a:spcPct val="90000"/>
            </a:lnSpc>
            <a:spcBef>
              <a:spcPct val="0"/>
            </a:spcBef>
            <a:spcAft>
              <a:spcPct val="35000"/>
            </a:spcAft>
          </a:pPr>
          <a:r>
            <a:rPr lang="es-ES" sz="2900" kern="1200" dirty="0" smtClean="0">
              <a:latin typeface="Times New Roman" panose="02020603050405020304" pitchFamily="18" charset="0"/>
              <a:cs typeface="Times New Roman" panose="02020603050405020304" pitchFamily="18" charset="0"/>
            </a:rPr>
            <a:t>Aplicar el código de conducta.</a:t>
          </a:r>
          <a:endParaRPr lang="es-ES" sz="2900" kern="1200" dirty="0"/>
        </a:p>
      </dsp:txBody>
      <dsp:txXfrm>
        <a:off x="1416973" y="1544885"/>
        <a:ext cx="5173599" cy="1404441"/>
      </dsp:txXfrm>
    </dsp:sp>
    <dsp:sp modelId="{2E3DAE83-6956-4BAF-BAC6-39D85AA0CEDF}">
      <dsp:nvSpPr>
        <dsp:cNvPr id="0" name=""/>
        <dsp:cNvSpPr/>
      </dsp:nvSpPr>
      <dsp:spPr>
        <a:xfrm>
          <a:off x="1318114" y="2949327"/>
          <a:ext cx="5272458"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F89C7-8E00-4869-92AE-A27F36E9E3B5}">
      <dsp:nvSpPr>
        <dsp:cNvPr id="0" name=""/>
        <dsp:cNvSpPr/>
      </dsp:nvSpPr>
      <dsp:spPr>
        <a:xfrm>
          <a:off x="1416973" y="3019549"/>
          <a:ext cx="5173599" cy="140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just" defTabSz="1289050">
            <a:lnSpc>
              <a:spcPct val="90000"/>
            </a:lnSpc>
            <a:spcBef>
              <a:spcPct val="0"/>
            </a:spcBef>
            <a:spcAft>
              <a:spcPct val="35000"/>
            </a:spcAft>
          </a:pPr>
          <a:r>
            <a:rPr lang="es-ES" sz="2900" kern="1200" dirty="0" smtClean="0">
              <a:latin typeface="Times New Roman" panose="02020603050405020304" pitchFamily="18" charset="0"/>
              <a:cs typeface="Times New Roman" panose="02020603050405020304" pitchFamily="18" charset="0"/>
            </a:rPr>
            <a:t>Adoptar el manual de funciones que se elaboró para gerencia y el área financiera.</a:t>
          </a:r>
          <a:endParaRPr lang="es-ES" sz="2900" kern="1200" dirty="0">
            <a:latin typeface="Times New Roman" panose="02020603050405020304" pitchFamily="18" charset="0"/>
            <a:cs typeface="Times New Roman" panose="02020603050405020304" pitchFamily="18" charset="0"/>
          </a:endParaRPr>
        </a:p>
      </dsp:txBody>
      <dsp:txXfrm>
        <a:off x="1416973" y="3019549"/>
        <a:ext cx="5173599" cy="1404441"/>
      </dsp:txXfrm>
    </dsp:sp>
    <dsp:sp modelId="{26E63225-EEEC-4904-A3D5-A5BF96E5A187}">
      <dsp:nvSpPr>
        <dsp:cNvPr id="0" name=""/>
        <dsp:cNvSpPr/>
      </dsp:nvSpPr>
      <dsp:spPr>
        <a:xfrm>
          <a:off x="1318114" y="4423990"/>
          <a:ext cx="5272458" cy="0"/>
        </a:xfrm>
        <a:prstGeom prst="lin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4E42B-DA99-485F-8E5D-FDB63DB23795}">
      <dsp:nvSpPr>
        <dsp:cNvPr id="0" name=""/>
        <dsp:cNvSpPr/>
      </dsp:nvSpPr>
      <dsp:spPr>
        <a:xfrm rot="5400000">
          <a:off x="1503065" y="1126030"/>
          <a:ext cx="1760880" cy="2124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21CE1D-E973-4830-875F-817E5F7632F0}">
      <dsp:nvSpPr>
        <dsp:cNvPr id="0" name=""/>
        <dsp:cNvSpPr/>
      </dsp:nvSpPr>
      <dsp:spPr>
        <a:xfrm>
          <a:off x="1906942" y="467"/>
          <a:ext cx="2360004" cy="141600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2"/>
              </a:solidFill>
            </a:rPr>
            <a:t>*Obtener el reconocimiento en el campo turístico</a:t>
          </a:r>
          <a:endParaRPr lang="es-ES" sz="1500" b="1" kern="1200" dirty="0">
            <a:solidFill>
              <a:schemeClr val="tx2"/>
            </a:solidFill>
          </a:endParaRPr>
        </a:p>
      </dsp:txBody>
      <dsp:txXfrm>
        <a:off x="1948415" y="41940"/>
        <a:ext cx="2277058" cy="1333056"/>
      </dsp:txXfrm>
    </dsp:sp>
    <dsp:sp modelId="{B16476EA-A71C-4387-A741-E7E8B5734268}">
      <dsp:nvSpPr>
        <dsp:cNvPr id="0" name=""/>
        <dsp:cNvSpPr/>
      </dsp:nvSpPr>
      <dsp:spPr>
        <a:xfrm rot="5400000">
          <a:off x="1503065" y="2896034"/>
          <a:ext cx="1760880" cy="212400"/>
        </a:xfrm>
        <a:prstGeom prst="rect">
          <a:avLst/>
        </a:prstGeom>
        <a:solidFill>
          <a:schemeClr val="accent3">
            <a:hueOff val="1156379"/>
            <a:satOff val="-6199"/>
            <a:lumOff val="-83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069C976-1174-423B-901E-D0A799CCD55C}">
      <dsp:nvSpPr>
        <dsp:cNvPr id="0" name=""/>
        <dsp:cNvSpPr/>
      </dsp:nvSpPr>
      <dsp:spPr>
        <a:xfrm>
          <a:off x="1906942" y="1770470"/>
          <a:ext cx="2360004" cy="1416002"/>
        </a:xfrm>
        <a:prstGeom prst="roundRect">
          <a:avLst>
            <a:gd name="adj" fmla="val 10000"/>
          </a:avLst>
        </a:prstGeom>
        <a:solidFill>
          <a:schemeClr val="accent3">
            <a:hueOff val="925103"/>
            <a:satOff val="-4959"/>
            <a:lumOff val="-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smtClean="0">
              <a:solidFill>
                <a:schemeClr val="tx2"/>
              </a:solidFill>
            </a:rPr>
            <a:t>*Brindar servicios de alta calidad </a:t>
          </a:r>
          <a:endParaRPr lang="es-ES" sz="1500" b="1" kern="1200" dirty="0">
            <a:solidFill>
              <a:schemeClr val="tx2"/>
            </a:solidFill>
          </a:endParaRPr>
        </a:p>
      </dsp:txBody>
      <dsp:txXfrm>
        <a:off x="1948415" y="1811943"/>
        <a:ext cx="2277058" cy="1333056"/>
      </dsp:txXfrm>
    </dsp:sp>
    <dsp:sp modelId="{768745ED-6061-4522-87F9-CEAD2E1E5F47}">
      <dsp:nvSpPr>
        <dsp:cNvPr id="0" name=""/>
        <dsp:cNvSpPr/>
      </dsp:nvSpPr>
      <dsp:spPr>
        <a:xfrm>
          <a:off x="2388066" y="3781036"/>
          <a:ext cx="3129682" cy="212400"/>
        </a:xfrm>
        <a:prstGeom prst="rect">
          <a:avLst/>
        </a:prstGeom>
        <a:solidFill>
          <a:schemeClr val="accent3">
            <a:hueOff val="2312758"/>
            <a:satOff val="-12398"/>
            <a:lumOff val="-166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C5B93FD-117F-4268-9C1E-DB165CC908EF}">
      <dsp:nvSpPr>
        <dsp:cNvPr id="0" name=""/>
        <dsp:cNvSpPr/>
      </dsp:nvSpPr>
      <dsp:spPr>
        <a:xfrm>
          <a:off x="1906942" y="3540474"/>
          <a:ext cx="2360004" cy="1416002"/>
        </a:xfrm>
        <a:prstGeom prst="roundRect">
          <a:avLst>
            <a:gd name="adj" fmla="val 10000"/>
          </a:avLst>
        </a:prstGeom>
        <a:solidFill>
          <a:schemeClr val="accent3">
            <a:hueOff val="1850206"/>
            <a:satOff val="-9918"/>
            <a:lumOff val="-133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smtClean="0">
              <a:solidFill>
                <a:schemeClr val="tx2"/>
              </a:solidFill>
            </a:rPr>
            <a:t>* Lograr una continua innovación de las unidades</a:t>
          </a:r>
          <a:endParaRPr lang="es-ES" sz="1500" b="1" kern="1200" dirty="0">
            <a:solidFill>
              <a:schemeClr val="tx2"/>
            </a:solidFill>
          </a:endParaRPr>
        </a:p>
      </dsp:txBody>
      <dsp:txXfrm>
        <a:off x="1948415" y="3581947"/>
        <a:ext cx="2277058" cy="1333056"/>
      </dsp:txXfrm>
    </dsp:sp>
    <dsp:sp modelId="{B86577B6-E62D-4221-AFC1-38CF349D8D2A}">
      <dsp:nvSpPr>
        <dsp:cNvPr id="0" name=""/>
        <dsp:cNvSpPr/>
      </dsp:nvSpPr>
      <dsp:spPr>
        <a:xfrm rot="16200000">
          <a:off x="4641871" y="2896034"/>
          <a:ext cx="1760880" cy="212400"/>
        </a:xfrm>
        <a:prstGeom prst="rect">
          <a:avLst/>
        </a:prstGeom>
        <a:solidFill>
          <a:schemeClr val="accent3">
            <a:hueOff val="3469137"/>
            <a:satOff val="-18597"/>
            <a:lumOff val="-250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7071B9-D5E4-4AF0-8FA5-87B2561937A2}">
      <dsp:nvSpPr>
        <dsp:cNvPr id="0" name=""/>
        <dsp:cNvSpPr/>
      </dsp:nvSpPr>
      <dsp:spPr>
        <a:xfrm>
          <a:off x="5045748" y="3540474"/>
          <a:ext cx="2360004" cy="1416002"/>
        </a:xfrm>
        <a:prstGeom prst="roundRect">
          <a:avLst>
            <a:gd name="adj" fmla="val 10000"/>
          </a:avLst>
        </a:prstGeom>
        <a:solidFill>
          <a:schemeClr val="accent3">
            <a:hueOff val="2775309"/>
            <a:satOff val="-14878"/>
            <a:lumOff val="-2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smtClean="0">
              <a:solidFill>
                <a:schemeClr val="tx2"/>
              </a:solidFill>
            </a:rPr>
            <a:t>*Satisfacer las necesidades de los clientes a través de un servicio personalizado.</a:t>
          </a:r>
          <a:endParaRPr lang="es-ES" sz="1500" b="1" kern="1200" dirty="0">
            <a:solidFill>
              <a:schemeClr val="tx2"/>
            </a:solidFill>
          </a:endParaRPr>
        </a:p>
      </dsp:txBody>
      <dsp:txXfrm>
        <a:off x="5087221" y="3581947"/>
        <a:ext cx="2277058" cy="1333056"/>
      </dsp:txXfrm>
    </dsp:sp>
    <dsp:sp modelId="{A9D4919E-CCD6-4774-A426-921AECCB350C}">
      <dsp:nvSpPr>
        <dsp:cNvPr id="0" name=""/>
        <dsp:cNvSpPr/>
      </dsp:nvSpPr>
      <dsp:spPr>
        <a:xfrm rot="16200000">
          <a:off x="4641871" y="1126030"/>
          <a:ext cx="1760880" cy="212400"/>
        </a:xfrm>
        <a:prstGeom prst="rect">
          <a:avLst/>
        </a:prstGeom>
        <a:solidFill>
          <a:schemeClr val="accent3">
            <a:hueOff val="4625516"/>
            <a:satOff val="-24796"/>
            <a:lumOff val="-333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E5DC45A-EC5C-4A04-9124-3DB557DAAFF0}">
      <dsp:nvSpPr>
        <dsp:cNvPr id="0" name=""/>
        <dsp:cNvSpPr/>
      </dsp:nvSpPr>
      <dsp:spPr>
        <a:xfrm>
          <a:off x="5045748" y="1770470"/>
          <a:ext cx="2360004" cy="1416002"/>
        </a:xfrm>
        <a:prstGeom prst="roundRect">
          <a:avLst>
            <a:gd name="adj" fmla="val 10000"/>
          </a:avLst>
        </a:prstGeom>
        <a:solidFill>
          <a:schemeClr val="accent3">
            <a:hueOff val="3700413"/>
            <a:satOff val="-19837"/>
            <a:lumOff val="-2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smtClean="0">
              <a:solidFill>
                <a:schemeClr val="tx2"/>
              </a:solidFill>
            </a:rPr>
            <a:t>*Generar y mantener las relaciones con los clientes estratégicos </a:t>
          </a:r>
          <a:endParaRPr lang="es-ES" sz="1500" b="1" kern="1200" dirty="0" smtClean="0">
            <a:solidFill>
              <a:schemeClr val="tx2"/>
            </a:solidFill>
          </a:endParaRPr>
        </a:p>
      </dsp:txBody>
      <dsp:txXfrm>
        <a:off x="5087221" y="1811943"/>
        <a:ext cx="2277058" cy="1333056"/>
      </dsp:txXfrm>
    </dsp:sp>
    <dsp:sp modelId="{9C2AF429-9E8C-496A-A7DC-245227AD26B3}">
      <dsp:nvSpPr>
        <dsp:cNvPr id="0" name=""/>
        <dsp:cNvSpPr/>
      </dsp:nvSpPr>
      <dsp:spPr>
        <a:xfrm>
          <a:off x="5045748" y="467"/>
          <a:ext cx="2360004" cy="1416002"/>
        </a:xfrm>
        <a:prstGeom prst="roundRect">
          <a:avLst>
            <a:gd name="adj" fmla="val 10000"/>
          </a:avLst>
        </a:prstGeom>
        <a:solidFill>
          <a:schemeClr val="accent3">
            <a:hueOff val="4625516"/>
            <a:satOff val="-24796"/>
            <a:lumOff val="-333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2"/>
              </a:solidFill>
            </a:rPr>
            <a:t>*Mantener un estándar de ventas o ingresos óptimos para el continuo crecimiento y desarrollo de la empresa </a:t>
          </a:r>
          <a:endParaRPr lang="es-EC" sz="1500" b="1" kern="1200" dirty="0">
            <a:solidFill>
              <a:schemeClr val="tx2"/>
            </a:solidFill>
          </a:endParaRPr>
        </a:p>
      </dsp:txBody>
      <dsp:txXfrm>
        <a:off x="5087221" y="41940"/>
        <a:ext cx="2277058" cy="1333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F007-2369-4680-A154-178B0FD4B077}">
      <dsp:nvSpPr>
        <dsp:cNvPr id="0" name=""/>
        <dsp:cNvSpPr/>
      </dsp:nvSpPr>
      <dsp:spPr>
        <a:xfrm rot="5400000">
          <a:off x="-10407" y="1827234"/>
          <a:ext cx="1417367" cy="1036373"/>
        </a:xfrm>
        <a:prstGeom prst="bentUpArrow">
          <a:avLst>
            <a:gd name="adj1" fmla="val 32840"/>
            <a:gd name="adj2" fmla="val 25000"/>
            <a:gd name="adj3" fmla="val 35780"/>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920C22-8729-4B18-B31D-D58744EDBF77}">
      <dsp:nvSpPr>
        <dsp:cNvPr id="0" name=""/>
        <dsp:cNvSpPr/>
      </dsp:nvSpPr>
      <dsp:spPr>
        <a:xfrm>
          <a:off x="18421" y="866341"/>
          <a:ext cx="1532452" cy="817232"/>
        </a:xfrm>
        <a:prstGeom prst="roundRect">
          <a:avLst>
            <a:gd name="adj" fmla="val 166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ÁREA DE GERENCIA</a:t>
          </a:r>
          <a:endParaRPr lang="es-ES" sz="1600" kern="1200" dirty="0"/>
        </a:p>
      </dsp:txBody>
      <dsp:txXfrm>
        <a:off x="58322" y="906242"/>
        <a:ext cx="1452650" cy="737430"/>
      </dsp:txXfrm>
    </dsp:sp>
    <dsp:sp modelId="{35506C60-DB54-4468-B636-871F9AC5D9A4}">
      <dsp:nvSpPr>
        <dsp:cNvPr id="0" name=""/>
        <dsp:cNvSpPr/>
      </dsp:nvSpPr>
      <dsp:spPr>
        <a:xfrm>
          <a:off x="1676797" y="862656"/>
          <a:ext cx="1982902" cy="86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Regula el movimiento económico y financiero</a:t>
          </a:r>
          <a:endParaRPr lang="es-ES" sz="1600" kern="1200" dirty="0"/>
        </a:p>
      </dsp:txBody>
      <dsp:txXfrm>
        <a:off x="1676797" y="862656"/>
        <a:ext cx="1982902" cy="866976"/>
      </dsp:txXfrm>
    </dsp:sp>
    <dsp:sp modelId="{0FA91641-6F37-4AE0-A09F-2E3BC1249DDD}">
      <dsp:nvSpPr>
        <dsp:cNvPr id="0" name=""/>
        <dsp:cNvSpPr/>
      </dsp:nvSpPr>
      <dsp:spPr>
        <a:xfrm>
          <a:off x="1254097" y="2397583"/>
          <a:ext cx="1532452" cy="731215"/>
        </a:xfrm>
        <a:prstGeom prst="roundRect">
          <a:avLst>
            <a:gd name="adj" fmla="val 16670"/>
          </a:avLst>
        </a:prstGeom>
        <a:gradFill rotWithShape="0">
          <a:gsLst>
            <a:gs pos="0">
              <a:schemeClr val="accent2">
                <a:hueOff val="-6555403"/>
                <a:satOff val="-7776"/>
                <a:lumOff val="-4117"/>
                <a:alphaOff val="0"/>
                <a:tint val="50000"/>
                <a:satMod val="300000"/>
              </a:schemeClr>
            </a:gs>
            <a:gs pos="35000">
              <a:schemeClr val="accent2">
                <a:hueOff val="-6555403"/>
                <a:satOff val="-7776"/>
                <a:lumOff val="-4117"/>
                <a:alphaOff val="0"/>
                <a:tint val="37000"/>
                <a:satMod val="300000"/>
              </a:schemeClr>
            </a:gs>
            <a:gs pos="100000">
              <a:schemeClr val="accent2">
                <a:hueOff val="-6555403"/>
                <a:satOff val="-7776"/>
                <a:lumOff val="-41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ÁREA FINANCIERA</a:t>
          </a:r>
          <a:endParaRPr lang="es-ES" sz="1600" kern="1200" dirty="0"/>
        </a:p>
      </dsp:txBody>
      <dsp:txXfrm>
        <a:off x="1289798" y="2433284"/>
        <a:ext cx="1461050" cy="659813"/>
      </dsp:txXfrm>
    </dsp:sp>
    <dsp:sp modelId="{60CE8818-444D-47F0-89F3-AD8E632EB82E}">
      <dsp:nvSpPr>
        <dsp:cNvPr id="0" name=""/>
        <dsp:cNvSpPr/>
      </dsp:nvSpPr>
      <dsp:spPr>
        <a:xfrm>
          <a:off x="2822718" y="2276600"/>
          <a:ext cx="1495828" cy="866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Se encarga del manejo económico financiero</a:t>
          </a:r>
          <a:endParaRPr lang="es-ES" sz="1600" kern="1200" dirty="0"/>
        </a:p>
      </dsp:txBody>
      <dsp:txXfrm>
        <a:off x="2822718" y="2276600"/>
        <a:ext cx="1495828" cy="866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F007-2369-4680-A154-178B0FD4B077}">
      <dsp:nvSpPr>
        <dsp:cNvPr id="0" name=""/>
        <dsp:cNvSpPr/>
      </dsp:nvSpPr>
      <dsp:spPr>
        <a:xfrm rot="5400000">
          <a:off x="47398" y="1274211"/>
          <a:ext cx="1928399" cy="1410037"/>
        </a:xfrm>
        <a:prstGeom prst="bentUpArrow">
          <a:avLst>
            <a:gd name="adj1" fmla="val 32840"/>
            <a:gd name="adj2" fmla="val 25000"/>
            <a:gd name="adj3" fmla="val 35780"/>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920C22-8729-4B18-B31D-D58744EDBF77}">
      <dsp:nvSpPr>
        <dsp:cNvPr id="0" name=""/>
        <dsp:cNvSpPr/>
      </dsp:nvSpPr>
      <dsp:spPr>
        <a:xfrm>
          <a:off x="86622" y="503847"/>
          <a:ext cx="2084977" cy="1111885"/>
        </a:xfrm>
        <a:prstGeom prst="roundRect">
          <a:avLst>
            <a:gd name="adj" fmla="val 166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INFLUENCIAS MACROECONÓMICAS</a:t>
          </a:r>
          <a:endParaRPr lang="es-ES" sz="1200" b="1" kern="1200" dirty="0"/>
        </a:p>
      </dsp:txBody>
      <dsp:txXfrm>
        <a:off x="140910" y="558135"/>
        <a:ext cx="1976401" cy="1003309"/>
      </dsp:txXfrm>
    </dsp:sp>
    <dsp:sp modelId="{35506C60-DB54-4468-B636-871F9AC5D9A4}">
      <dsp:nvSpPr>
        <dsp:cNvPr id="0" name=""/>
        <dsp:cNvSpPr/>
      </dsp:nvSpPr>
      <dsp:spPr>
        <a:xfrm>
          <a:off x="1622642" y="0"/>
          <a:ext cx="2697837" cy="117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s-ES" sz="1600" kern="1200" dirty="0"/>
        </a:p>
      </dsp:txBody>
      <dsp:txXfrm>
        <a:off x="1622642" y="0"/>
        <a:ext cx="2697837" cy="1179565"/>
      </dsp:txXfrm>
    </dsp:sp>
    <dsp:sp modelId="{0FA91641-6F37-4AE0-A09F-2E3BC1249DDD}">
      <dsp:nvSpPr>
        <dsp:cNvPr id="0" name=""/>
        <dsp:cNvSpPr/>
      </dsp:nvSpPr>
      <dsp:spPr>
        <a:xfrm>
          <a:off x="1440166" y="1957107"/>
          <a:ext cx="2084977" cy="994855"/>
        </a:xfrm>
        <a:prstGeom prst="roundRect">
          <a:avLst>
            <a:gd name="adj" fmla="val 16670"/>
          </a:avLst>
        </a:prstGeom>
        <a:gradFill rotWithShape="0">
          <a:gsLst>
            <a:gs pos="0">
              <a:schemeClr val="accent2">
                <a:hueOff val="-6555403"/>
                <a:satOff val="-7776"/>
                <a:lumOff val="-4117"/>
                <a:alphaOff val="0"/>
                <a:tint val="50000"/>
                <a:satMod val="300000"/>
              </a:schemeClr>
            </a:gs>
            <a:gs pos="35000">
              <a:schemeClr val="accent2">
                <a:hueOff val="-6555403"/>
                <a:satOff val="-7776"/>
                <a:lumOff val="-4117"/>
                <a:alphaOff val="0"/>
                <a:tint val="37000"/>
                <a:satMod val="300000"/>
              </a:schemeClr>
            </a:gs>
            <a:gs pos="100000">
              <a:schemeClr val="accent2">
                <a:hueOff val="-6555403"/>
                <a:satOff val="-7776"/>
                <a:lumOff val="-41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INFLUENCIAS MICROECONÓMICAS</a:t>
          </a:r>
          <a:endParaRPr lang="es-ES" sz="1200" b="1" kern="1200" dirty="0"/>
        </a:p>
      </dsp:txBody>
      <dsp:txXfrm>
        <a:off x="1488740" y="2005681"/>
        <a:ext cx="1987829" cy="897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1EED9-FDF7-456C-A83B-25CD0D42303D}">
      <dsp:nvSpPr>
        <dsp:cNvPr id="0" name=""/>
        <dsp:cNvSpPr/>
      </dsp:nvSpPr>
      <dsp:spPr>
        <a:xfrm>
          <a:off x="598165" y="155044"/>
          <a:ext cx="7058346" cy="537800"/>
        </a:xfrm>
        <a:prstGeom prst="roundRect">
          <a:avLst>
            <a:gd name="adj" fmla="val 10000"/>
          </a:avLst>
        </a:prstGeom>
        <a:solidFill>
          <a:schemeClr val="lt1"/>
        </a:solidFill>
        <a:ln w="285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DIRECCIONAMIENTO ESTRATÉGICO</a:t>
          </a:r>
          <a:endParaRPr lang="es-EC" sz="2400" kern="1200" dirty="0"/>
        </a:p>
      </dsp:txBody>
      <dsp:txXfrm>
        <a:off x="613917" y="170796"/>
        <a:ext cx="7026842" cy="506296"/>
      </dsp:txXfrm>
    </dsp:sp>
    <dsp:sp modelId="{34BB7F74-AA3B-4728-A2CF-8653E8004E4E}">
      <dsp:nvSpPr>
        <dsp:cNvPr id="0" name=""/>
        <dsp:cNvSpPr/>
      </dsp:nvSpPr>
      <dsp:spPr>
        <a:xfrm>
          <a:off x="285601" y="1396627"/>
          <a:ext cx="1634307" cy="1271803"/>
        </a:xfrm>
        <a:prstGeom prst="roundRect">
          <a:avLst>
            <a:gd name="adj" fmla="val 16670"/>
          </a:avLst>
        </a:prstGeom>
        <a:blipFill rotWithShape="1">
          <a:blip xmlns:r="http://schemas.openxmlformats.org/officeDocument/2006/relationships" r:embed="rId1"/>
          <a:stretch>
            <a:fillRect/>
          </a:stretch>
        </a:blipFill>
        <a:ln w="508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F32DD44-FD63-4A8B-8161-91A364DA81FE}">
      <dsp:nvSpPr>
        <dsp:cNvPr id="0" name=""/>
        <dsp:cNvSpPr/>
      </dsp:nvSpPr>
      <dsp:spPr>
        <a:xfrm>
          <a:off x="1952391" y="922860"/>
          <a:ext cx="5703814" cy="2219337"/>
        </a:xfrm>
        <a:prstGeom prst="roundRect">
          <a:avLst>
            <a:gd name="adj" fmla="val 16670"/>
          </a:avLst>
        </a:prstGeom>
        <a:solidFill>
          <a:schemeClr val="accent2">
            <a:lumMod val="60000"/>
            <a:lumOff val="40000"/>
          </a:schemeClr>
        </a:solidFill>
        <a:ln w="508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i="1" kern="1200" dirty="0" smtClean="0">
              <a:solidFill>
                <a:schemeClr val="tx2"/>
              </a:solidFill>
            </a:rPr>
            <a:t>“Brindar el mejor servicio de transporte turístico y empresarial de pasajeros, con la más alta calidad, satisfaciendo las necesidades de nuestros clientes.”</a:t>
          </a:r>
          <a:endParaRPr lang="es-EC" sz="1600" b="1" i="1" kern="1200" dirty="0">
            <a:solidFill>
              <a:schemeClr val="tx2"/>
            </a:solidFill>
          </a:endParaRPr>
        </a:p>
      </dsp:txBody>
      <dsp:txXfrm>
        <a:off x="2060750" y="1031219"/>
        <a:ext cx="5487096" cy="2002619"/>
      </dsp:txXfrm>
    </dsp:sp>
    <dsp:sp modelId="{9E62E60D-53E8-42B1-AB25-7154F807ABF8}">
      <dsp:nvSpPr>
        <dsp:cNvPr id="0" name=""/>
        <dsp:cNvSpPr/>
      </dsp:nvSpPr>
      <dsp:spPr>
        <a:xfrm>
          <a:off x="301766" y="3516917"/>
          <a:ext cx="2472967" cy="1620276"/>
        </a:xfrm>
        <a:prstGeom prst="roundRect">
          <a:avLst>
            <a:gd name="adj" fmla="val 16670"/>
          </a:avLst>
        </a:prstGeom>
        <a:blipFill rotWithShape="1">
          <a:blip xmlns:r="http://schemas.openxmlformats.org/officeDocument/2006/relationships" r:embed="rId2"/>
          <a:stretch>
            <a:fillRect/>
          </a:stretch>
        </a:blipFill>
        <a:ln w="508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43AFD9F-5C92-46E7-A2F2-20B2120171D0}">
      <dsp:nvSpPr>
        <dsp:cNvPr id="0" name=""/>
        <dsp:cNvSpPr/>
      </dsp:nvSpPr>
      <dsp:spPr>
        <a:xfrm>
          <a:off x="1952391" y="3295540"/>
          <a:ext cx="5703814" cy="2094030"/>
        </a:xfrm>
        <a:prstGeom prst="roundRect">
          <a:avLst>
            <a:gd name="adj" fmla="val 16670"/>
          </a:avLst>
        </a:prstGeom>
        <a:solidFill>
          <a:schemeClr val="accent1">
            <a:lumMod val="75000"/>
          </a:schemeClr>
        </a:solidFill>
        <a:ln w="508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i="1" kern="1200" dirty="0" smtClean="0"/>
            <a:t>“Mantenernos como la mejor empresa en el servicio de transporte turístico y empresarial de pasajeros, brindando un servicio de excelencia y calidad, lo que nos ayudará a recibir a nuevos clientes estratégicos”.</a:t>
          </a:r>
          <a:endParaRPr lang="es-EC" sz="1600" b="1" i="1" kern="1200" dirty="0"/>
        </a:p>
      </dsp:txBody>
      <dsp:txXfrm>
        <a:off x="2054632" y="3397781"/>
        <a:ext cx="5499332" cy="18895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4F8A5-FD9E-4E2C-A7B7-1467DDF8D191}">
      <dsp:nvSpPr>
        <dsp:cNvPr id="0" name=""/>
        <dsp:cNvSpPr/>
      </dsp:nvSpPr>
      <dsp:spPr>
        <a:xfrm rot="5400000">
          <a:off x="3464616" y="-296260"/>
          <a:ext cx="2659617" cy="3252138"/>
        </a:xfrm>
        <a:prstGeom prst="hexagon">
          <a:avLst>
            <a:gd name="adj" fmla="val 25000"/>
            <a:gd name="vf" fmla="val 115470"/>
          </a:avLst>
        </a:prstGeom>
        <a:solidFill>
          <a:srgbClr val="CF97D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Patrocinado y elaborado por el </a:t>
          </a:r>
          <a:r>
            <a:rPr lang="es-ES" sz="2000" kern="1200" dirty="0" err="1" smtClean="0">
              <a:solidFill>
                <a:schemeClr val="tx1"/>
              </a:solidFill>
            </a:rPr>
            <a:t>Committe</a:t>
          </a:r>
          <a:r>
            <a:rPr lang="es-ES" sz="2000" kern="1200" dirty="0" smtClean="0">
              <a:solidFill>
                <a:schemeClr val="tx1"/>
              </a:solidFill>
            </a:rPr>
            <a:t> of </a:t>
          </a:r>
          <a:r>
            <a:rPr lang="es-ES" sz="2000" kern="1200" dirty="0" err="1" smtClean="0">
              <a:solidFill>
                <a:schemeClr val="tx1"/>
              </a:solidFill>
            </a:rPr>
            <a:t>sponsoring</a:t>
          </a:r>
          <a:r>
            <a:rPr lang="es-ES" sz="2000" kern="1200" dirty="0" smtClean="0">
              <a:solidFill>
                <a:schemeClr val="tx1"/>
              </a:solidFill>
            </a:rPr>
            <a:t> </a:t>
          </a:r>
          <a:r>
            <a:rPr lang="es-ES" sz="2000" kern="1200" dirty="0" err="1" smtClean="0">
              <a:solidFill>
                <a:schemeClr val="tx1"/>
              </a:solidFill>
            </a:rPr>
            <a:t>Organizations</a:t>
          </a:r>
          <a:r>
            <a:rPr lang="es-ES" sz="2000" kern="1200" dirty="0" smtClean="0">
              <a:solidFill>
                <a:schemeClr val="tx1"/>
              </a:solidFill>
            </a:rPr>
            <a:t> of </a:t>
          </a:r>
          <a:r>
            <a:rPr lang="es-ES" sz="2000" kern="1200" dirty="0" err="1" smtClean="0">
              <a:solidFill>
                <a:schemeClr val="tx1"/>
              </a:solidFill>
            </a:rPr>
            <a:t>Treadway</a:t>
          </a:r>
          <a:r>
            <a:rPr lang="es-ES" sz="2000" kern="1200" dirty="0" smtClean="0">
              <a:solidFill>
                <a:schemeClr val="tx1"/>
              </a:solidFill>
            </a:rPr>
            <a:t> </a:t>
          </a:r>
          <a:r>
            <a:rPr lang="es-ES" sz="2000" kern="1200" dirty="0" err="1" smtClean="0">
              <a:solidFill>
                <a:schemeClr val="tx1"/>
              </a:solidFill>
            </a:rPr>
            <a:t>Comission</a:t>
          </a:r>
          <a:r>
            <a:rPr lang="es-ES" sz="2000" kern="1200" dirty="0" smtClean="0">
              <a:solidFill>
                <a:schemeClr val="tx1"/>
              </a:solidFill>
            </a:rPr>
            <a:t> </a:t>
          </a:r>
          <a:endParaRPr lang="es-ES" sz="2000" kern="1200" dirty="0">
            <a:solidFill>
              <a:schemeClr val="tx1"/>
            </a:solidFill>
          </a:endParaRPr>
        </a:p>
      </dsp:txBody>
      <dsp:txXfrm rot="-5400000">
        <a:off x="3710379" y="443271"/>
        <a:ext cx="2168092" cy="1773078"/>
      </dsp:txXfrm>
    </dsp:sp>
    <dsp:sp modelId="{CA992F67-20C2-452C-9704-C0C62AA6E9F0}">
      <dsp:nvSpPr>
        <dsp:cNvPr id="0" name=""/>
        <dsp:cNvSpPr/>
      </dsp:nvSpPr>
      <dsp:spPr>
        <a:xfrm>
          <a:off x="6746613" y="487293"/>
          <a:ext cx="1822338" cy="1723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Dedicada a proporcionar orientación del control interno de la organización</a:t>
          </a:r>
          <a:endParaRPr lang="es-ES" sz="1800" kern="1200" dirty="0">
            <a:solidFill>
              <a:schemeClr val="tx1"/>
            </a:solidFill>
          </a:endParaRPr>
        </a:p>
      </dsp:txBody>
      <dsp:txXfrm>
        <a:off x="6746613" y="487293"/>
        <a:ext cx="1822338" cy="1723322"/>
      </dsp:txXfrm>
    </dsp:sp>
    <dsp:sp modelId="{E92A47D2-565B-4C83-80D5-550660E389B8}">
      <dsp:nvSpPr>
        <dsp:cNvPr id="0" name=""/>
        <dsp:cNvSpPr/>
      </dsp:nvSpPr>
      <dsp:spPr>
        <a:xfrm rot="5400000">
          <a:off x="816008" y="126713"/>
          <a:ext cx="1970660" cy="2340411"/>
        </a:xfrm>
        <a:prstGeom prst="hexagon">
          <a:avLst>
            <a:gd name="adj" fmla="val 2500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kern="1200" dirty="0" smtClean="0">
              <a:ln>
                <a:noFill/>
              </a:ln>
              <a:solidFill>
                <a:schemeClr val="tx1"/>
              </a:solidFill>
            </a:rPr>
            <a:t>1992</a:t>
          </a:r>
        </a:p>
        <a:p>
          <a:pPr lvl="0" algn="ctr" defTabSz="889000">
            <a:lnSpc>
              <a:spcPct val="90000"/>
            </a:lnSpc>
            <a:spcBef>
              <a:spcPct val="0"/>
            </a:spcBef>
            <a:spcAft>
              <a:spcPct val="35000"/>
            </a:spcAft>
          </a:pPr>
          <a:r>
            <a:rPr lang="es-ES" sz="2000" kern="1200" dirty="0" smtClean="0">
              <a:ln>
                <a:noFill/>
              </a:ln>
              <a:solidFill>
                <a:schemeClr val="tx1"/>
              </a:solidFill>
            </a:rPr>
            <a:t>Publicación del Informe COSO I </a:t>
          </a:r>
          <a:endParaRPr lang="es-ES" sz="2000" kern="1200" dirty="0">
            <a:ln>
              <a:noFill/>
            </a:ln>
            <a:solidFill>
              <a:schemeClr val="tx1"/>
            </a:solidFill>
          </a:endParaRPr>
        </a:p>
      </dsp:txBody>
      <dsp:txXfrm rot="-5400000">
        <a:off x="1021201" y="640032"/>
        <a:ext cx="1560274" cy="1313774"/>
      </dsp:txXfrm>
    </dsp:sp>
    <dsp:sp modelId="{4D02F1C5-4C6A-4A26-9788-3B75D2AFAA3F}">
      <dsp:nvSpPr>
        <dsp:cNvPr id="0" name=""/>
        <dsp:cNvSpPr/>
      </dsp:nvSpPr>
      <dsp:spPr>
        <a:xfrm rot="5400000">
          <a:off x="2266454" y="2375456"/>
          <a:ext cx="2684822" cy="2753235"/>
        </a:xfrm>
        <a:prstGeom prst="hexagon">
          <a:avLst>
            <a:gd name="adj" fmla="val 25000"/>
            <a:gd name="vf" fmla="val 115470"/>
          </a:avLst>
        </a:prstGeom>
        <a:solidFill>
          <a:srgbClr val="FF7C8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2004 Complemento del COSO I</a:t>
          </a:r>
          <a:endParaRPr lang="es-ES" sz="2000" kern="1200" dirty="0">
            <a:solidFill>
              <a:schemeClr val="tx1"/>
            </a:solidFill>
          </a:endParaRPr>
        </a:p>
      </dsp:txBody>
      <dsp:txXfrm rot="-5400000">
        <a:off x="2691120" y="2857133"/>
        <a:ext cx="1835490" cy="1789882"/>
      </dsp:txXfrm>
    </dsp:sp>
    <dsp:sp modelId="{63099051-C07A-4C1F-984B-D9E042083DCC}">
      <dsp:nvSpPr>
        <dsp:cNvPr id="0" name=""/>
        <dsp:cNvSpPr/>
      </dsp:nvSpPr>
      <dsp:spPr>
        <a:xfrm>
          <a:off x="255227" y="2791112"/>
          <a:ext cx="2417549" cy="1921924"/>
        </a:xfrm>
        <a:prstGeom prst="rect">
          <a:avLst/>
        </a:prstGeom>
        <a:noFill/>
        <a:ln>
          <a:noFill/>
        </a:ln>
        <a:effectLst/>
      </dsp:spPr>
      <dsp:style>
        <a:lnRef idx="0">
          <a:scrgbClr r="0" g="0" b="0"/>
        </a:lnRef>
        <a:fillRef idx="0">
          <a:scrgbClr r="0" g="0" b="0"/>
        </a:fillRef>
        <a:effectRef idx="0">
          <a:scrgbClr r="0" g="0" b="0"/>
        </a:effectRef>
        <a:fontRef idx="minor"/>
      </dsp:style>
    </dsp:sp>
    <dsp:sp modelId="{15556CA0-CA27-4A08-BDD2-F0933462481F}">
      <dsp:nvSpPr>
        <dsp:cNvPr id="0" name=""/>
        <dsp:cNvSpPr/>
      </dsp:nvSpPr>
      <dsp:spPr>
        <a:xfrm rot="5400000">
          <a:off x="5232145" y="2230376"/>
          <a:ext cx="2858214" cy="2809342"/>
        </a:xfrm>
        <a:prstGeom prst="hexagon">
          <a:avLst>
            <a:gd name="adj" fmla="val 25000"/>
            <a:gd name="vf" fmla="val 115470"/>
          </a:avLst>
        </a:prstGeom>
        <a:solidFill>
          <a:srgbClr val="6AC675"/>
        </a:solidFill>
        <a:ln w="28575" cap="flat" cmpd="sng" algn="ctr">
          <a:solidFill>
            <a:srgbClr val="33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Mayor enfoque a la gestión de riesgos</a:t>
          </a:r>
          <a:endParaRPr lang="es-ES" sz="1800" kern="1200" dirty="0">
            <a:solidFill>
              <a:schemeClr val="tx1"/>
            </a:solidFill>
          </a:endParaRPr>
        </a:p>
      </dsp:txBody>
      <dsp:txXfrm rot="-5400000">
        <a:off x="5720802" y="2678236"/>
        <a:ext cx="1880900" cy="1913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3A5DF-D5B3-49DB-8F70-A9342C159343}">
      <dsp:nvSpPr>
        <dsp:cNvPr id="0" name=""/>
        <dsp:cNvSpPr/>
      </dsp:nvSpPr>
      <dsp:spPr>
        <a:xfrm>
          <a:off x="5301" y="987128"/>
          <a:ext cx="2055138" cy="1027569"/>
        </a:xfrm>
        <a:prstGeom prst="roundRect">
          <a:avLst>
            <a:gd name="adj" fmla="val 10000"/>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Fue creado en Estados Unidos en el año1985 </a:t>
          </a:r>
          <a:endParaRPr lang="es-ES" sz="1600" kern="1200" dirty="0">
            <a:solidFill>
              <a:schemeClr val="tx1"/>
            </a:solidFill>
          </a:endParaRPr>
        </a:p>
      </dsp:txBody>
      <dsp:txXfrm>
        <a:off x="35397" y="1017224"/>
        <a:ext cx="1994946" cy="967377"/>
      </dsp:txXfrm>
    </dsp:sp>
    <dsp:sp modelId="{0AD939A7-967A-4ED8-9908-B25E2E6AE5F4}">
      <dsp:nvSpPr>
        <dsp:cNvPr id="0" name=""/>
        <dsp:cNvSpPr/>
      </dsp:nvSpPr>
      <dsp:spPr>
        <a:xfrm>
          <a:off x="210815" y="2014697"/>
          <a:ext cx="205513" cy="1186662"/>
        </a:xfrm>
        <a:custGeom>
          <a:avLst/>
          <a:gdLst/>
          <a:ahLst/>
          <a:cxnLst/>
          <a:rect l="0" t="0" r="0" b="0"/>
          <a:pathLst>
            <a:path>
              <a:moveTo>
                <a:pt x="0" y="0"/>
              </a:moveTo>
              <a:lnTo>
                <a:pt x="0" y="1186662"/>
              </a:lnTo>
              <a:lnTo>
                <a:pt x="205513" y="118666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FF248-8B86-4764-A26B-DADF4C4D7F2C}">
      <dsp:nvSpPr>
        <dsp:cNvPr id="0" name=""/>
        <dsp:cNvSpPr/>
      </dsp:nvSpPr>
      <dsp:spPr>
        <a:xfrm>
          <a:off x="416329" y="2271589"/>
          <a:ext cx="2090124" cy="185954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Participación de auditores internos, contadores, administradores</a:t>
          </a:r>
          <a:endParaRPr lang="es-ES" sz="2000" kern="1200" dirty="0">
            <a:solidFill>
              <a:schemeClr val="tx1"/>
            </a:solidFill>
          </a:endParaRPr>
        </a:p>
      </dsp:txBody>
      <dsp:txXfrm>
        <a:off x="470793" y="2326053"/>
        <a:ext cx="1981196" cy="1750612"/>
      </dsp:txXfrm>
    </dsp:sp>
    <dsp:sp modelId="{CD5B8437-C6AC-46F3-B62A-5BC10FED4DD0}">
      <dsp:nvSpPr>
        <dsp:cNvPr id="0" name=""/>
        <dsp:cNvSpPr/>
      </dsp:nvSpPr>
      <dsp:spPr>
        <a:xfrm>
          <a:off x="3020238" y="987128"/>
          <a:ext cx="2055138" cy="1558452"/>
        </a:xfrm>
        <a:prstGeom prst="roundRect">
          <a:avLst>
            <a:gd name="adj" fmla="val 10000"/>
          </a:avLst>
        </a:prstGeom>
        <a:solidFill>
          <a:srgbClr val="FF7C8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Reunieron la información sobre tendencias y conocimientos relativos a control interno </a:t>
          </a:r>
          <a:endParaRPr lang="es-ES" sz="1600" kern="1200" dirty="0">
            <a:solidFill>
              <a:schemeClr val="tx1"/>
            </a:solidFill>
          </a:endParaRPr>
        </a:p>
      </dsp:txBody>
      <dsp:txXfrm>
        <a:off x="3065884" y="1032774"/>
        <a:ext cx="1963846" cy="1467160"/>
      </dsp:txXfrm>
    </dsp:sp>
    <dsp:sp modelId="{3D3B3DE6-040A-4B23-8058-80EF4F36BC80}">
      <dsp:nvSpPr>
        <dsp:cNvPr id="0" name=""/>
        <dsp:cNvSpPr/>
      </dsp:nvSpPr>
      <dsp:spPr>
        <a:xfrm>
          <a:off x="3225752" y="2545580"/>
          <a:ext cx="205513" cy="727904"/>
        </a:xfrm>
        <a:custGeom>
          <a:avLst/>
          <a:gdLst/>
          <a:ahLst/>
          <a:cxnLst/>
          <a:rect l="0" t="0" r="0" b="0"/>
          <a:pathLst>
            <a:path>
              <a:moveTo>
                <a:pt x="0" y="0"/>
              </a:moveTo>
              <a:lnTo>
                <a:pt x="0" y="727904"/>
              </a:lnTo>
              <a:lnTo>
                <a:pt x="205513" y="7279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265B0-C754-4B70-8866-8E76B2A52C72}">
      <dsp:nvSpPr>
        <dsp:cNvPr id="0" name=""/>
        <dsp:cNvSpPr/>
      </dsp:nvSpPr>
      <dsp:spPr>
        <a:xfrm>
          <a:off x="3431266" y="2802473"/>
          <a:ext cx="1644110" cy="94202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Presentó una visión actualizada de la </a:t>
          </a:r>
          <a:r>
            <a:rPr lang="es-ES" sz="1500" kern="1200" dirty="0" smtClean="0">
              <a:solidFill>
                <a:schemeClr val="tx1"/>
              </a:solidFill>
            </a:rPr>
            <a:t>materia</a:t>
          </a:r>
          <a:endParaRPr lang="es-ES" sz="1500" kern="1200" dirty="0">
            <a:solidFill>
              <a:schemeClr val="tx1"/>
            </a:solidFill>
          </a:endParaRPr>
        </a:p>
      </dsp:txBody>
      <dsp:txXfrm>
        <a:off x="3458857" y="2830064"/>
        <a:ext cx="1588928" cy="886841"/>
      </dsp:txXfrm>
    </dsp:sp>
    <dsp:sp modelId="{1B676F6A-7524-43B0-8DFB-B11F117A31DE}">
      <dsp:nvSpPr>
        <dsp:cNvPr id="0" name=""/>
        <dsp:cNvSpPr/>
      </dsp:nvSpPr>
      <dsp:spPr>
        <a:xfrm>
          <a:off x="5590045" y="919514"/>
          <a:ext cx="2055138" cy="1891014"/>
        </a:xfrm>
        <a:prstGeom prst="roundRect">
          <a:avLst>
            <a:gd name="adj" fmla="val 10000"/>
          </a:avLst>
        </a:prstGeom>
        <a:solidFill>
          <a:srgbClr val="6AC67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La comisión fue creada con el objetivo de tener un marco conceptual compuesto por diferentes puntos de vista acerca del Control Interno.</a:t>
          </a:r>
          <a:endParaRPr lang="es-ES" sz="1600" kern="1200" dirty="0">
            <a:solidFill>
              <a:schemeClr val="tx1"/>
            </a:solidFill>
          </a:endParaRPr>
        </a:p>
      </dsp:txBody>
      <dsp:txXfrm>
        <a:off x="5645431" y="974900"/>
        <a:ext cx="1944366" cy="1780242"/>
      </dsp:txXfrm>
    </dsp:sp>
    <dsp:sp modelId="{C45D1EF4-9928-4526-B576-6E36B4ABC2DE}">
      <dsp:nvSpPr>
        <dsp:cNvPr id="0" name=""/>
        <dsp:cNvSpPr/>
      </dsp:nvSpPr>
      <dsp:spPr>
        <a:xfrm>
          <a:off x="5795558" y="2810529"/>
          <a:ext cx="204630" cy="1433458"/>
        </a:xfrm>
        <a:custGeom>
          <a:avLst/>
          <a:gdLst/>
          <a:ahLst/>
          <a:cxnLst/>
          <a:rect l="0" t="0" r="0" b="0"/>
          <a:pathLst>
            <a:path>
              <a:moveTo>
                <a:pt x="0" y="0"/>
              </a:moveTo>
              <a:lnTo>
                <a:pt x="0" y="1433458"/>
              </a:lnTo>
              <a:lnTo>
                <a:pt x="204630" y="143345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9FFBC-BC06-4045-B26D-C7E673890C9B}">
      <dsp:nvSpPr>
        <dsp:cNvPr id="0" name=""/>
        <dsp:cNvSpPr/>
      </dsp:nvSpPr>
      <dsp:spPr>
        <a:xfrm>
          <a:off x="6000189" y="3135035"/>
          <a:ext cx="1950885" cy="2217905"/>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modelo es utilizando en bancos, organizaciones comerciales, manufactureras, de servicio y otras</a:t>
          </a:r>
          <a:endParaRPr lang="es-ES" sz="1800" kern="1200" dirty="0">
            <a:solidFill>
              <a:schemeClr val="tx1"/>
            </a:solidFill>
          </a:endParaRPr>
        </a:p>
      </dsp:txBody>
      <dsp:txXfrm>
        <a:off x="6057328" y="3192174"/>
        <a:ext cx="1836607" cy="2103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3A5DF-D5B3-49DB-8F70-A9342C159343}">
      <dsp:nvSpPr>
        <dsp:cNvPr id="0" name=""/>
        <dsp:cNvSpPr/>
      </dsp:nvSpPr>
      <dsp:spPr>
        <a:xfrm>
          <a:off x="5301" y="987128"/>
          <a:ext cx="2055138" cy="1027569"/>
        </a:xfrm>
        <a:prstGeom prst="roundRect">
          <a:avLst>
            <a:gd name="adj" fmla="val 10000"/>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Fue creado en Estados Unidos en el año1985 </a:t>
          </a:r>
          <a:endParaRPr lang="es-ES" sz="1600" kern="1200" dirty="0">
            <a:solidFill>
              <a:schemeClr val="tx1"/>
            </a:solidFill>
          </a:endParaRPr>
        </a:p>
      </dsp:txBody>
      <dsp:txXfrm>
        <a:off x="35397" y="1017224"/>
        <a:ext cx="1994946" cy="967377"/>
      </dsp:txXfrm>
    </dsp:sp>
    <dsp:sp modelId="{0AD939A7-967A-4ED8-9908-B25E2E6AE5F4}">
      <dsp:nvSpPr>
        <dsp:cNvPr id="0" name=""/>
        <dsp:cNvSpPr/>
      </dsp:nvSpPr>
      <dsp:spPr>
        <a:xfrm>
          <a:off x="210815" y="2014697"/>
          <a:ext cx="205513" cy="1186662"/>
        </a:xfrm>
        <a:custGeom>
          <a:avLst/>
          <a:gdLst/>
          <a:ahLst/>
          <a:cxnLst/>
          <a:rect l="0" t="0" r="0" b="0"/>
          <a:pathLst>
            <a:path>
              <a:moveTo>
                <a:pt x="0" y="0"/>
              </a:moveTo>
              <a:lnTo>
                <a:pt x="0" y="1186662"/>
              </a:lnTo>
              <a:lnTo>
                <a:pt x="205513" y="118666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FF248-8B86-4764-A26B-DADF4C4D7F2C}">
      <dsp:nvSpPr>
        <dsp:cNvPr id="0" name=""/>
        <dsp:cNvSpPr/>
      </dsp:nvSpPr>
      <dsp:spPr>
        <a:xfrm>
          <a:off x="416329" y="2271589"/>
          <a:ext cx="2090124" cy="185954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Participación de auditores internos, contadores, administradores</a:t>
          </a:r>
          <a:endParaRPr lang="es-ES" sz="2000" kern="1200" dirty="0">
            <a:solidFill>
              <a:schemeClr val="tx1"/>
            </a:solidFill>
          </a:endParaRPr>
        </a:p>
      </dsp:txBody>
      <dsp:txXfrm>
        <a:off x="470793" y="2326053"/>
        <a:ext cx="1981196" cy="1750612"/>
      </dsp:txXfrm>
    </dsp:sp>
    <dsp:sp modelId="{CD5B8437-C6AC-46F3-B62A-5BC10FED4DD0}">
      <dsp:nvSpPr>
        <dsp:cNvPr id="0" name=""/>
        <dsp:cNvSpPr/>
      </dsp:nvSpPr>
      <dsp:spPr>
        <a:xfrm>
          <a:off x="3020238" y="987128"/>
          <a:ext cx="2055138" cy="1558452"/>
        </a:xfrm>
        <a:prstGeom prst="roundRect">
          <a:avLst>
            <a:gd name="adj" fmla="val 10000"/>
          </a:avLst>
        </a:prstGeom>
        <a:solidFill>
          <a:srgbClr val="FF7C8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Reunieron la información sobre tendencias y conocimientos relativos a control interno </a:t>
          </a:r>
          <a:endParaRPr lang="es-ES" sz="1600" kern="1200" dirty="0">
            <a:solidFill>
              <a:schemeClr val="tx1"/>
            </a:solidFill>
          </a:endParaRPr>
        </a:p>
      </dsp:txBody>
      <dsp:txXfrm>
        <a:off x="3065884" y="1032774"/>
        <a:ext cx="1963846" cy="1467160"/>
      </dsp:txXfrm>
    </dsp:sp>
    <dsp:sp modelId="{3D3B3DE6-040A-4B23-8058-80EF4F36BC80}">
      <dsp:nvSpPr>
        <dsp:cNvPr id="0" name=""/>
        <dsp:cNvSpPr/>
      </dsp:nvSpPr>
      <dsp:spPr>
        <a:xfrm>
          <a:off x="3225752" y="2545580"/>
          <a:ext cx="205513" cy="727904"/>
        </a:xfrm>
        <a:custGeom>
          <a:avLst/>
          <a:gdLst/>
          <a:ahLst/>
          <a:cxnLst/>
          <a:rect l="0" t="0" r="0" b="0"/>
          <a:pathLst>
            <a:path>
              <a:moveTo>
                <a:pt x="0" y="0"/>
              </a:moveTo>
              <a:lnTo>
                <a:pt x="0" y="727904"/>
              </a:lnTo>
              <a:lnTo>
                <a:pt x="205513" y="72790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265B0-C754-4B70-8866-8E76B2A52C72}">
      <dsp:nvSpPr>
        <dsp:cNvPr id="0" name=""/>
        <dsp:cNvSpPr/>
      </dsp:nvSpPr>
      <dsp:spPr>
        <a:xfrm>
          <a:off x="3431266" y="2802473"/>
          <a:ext cx="1644110" cy="94202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Presentó una visión actualizada de la </a:t>
          </a:r>
          <a:r>
            <a:rPr lang="es-ES" sz="1500" kern="1200" dirty="0" smtClean="0">
              <a:solidFill>
                <a:schemeClr val="tx1"/>
              </a:solidFill>
            </a:rPr>
            <a:t>materia</a:t>
          </a:r>
          <a:endParaRPr lang="es-ES" sz="1500" kern="1200" dirty="0">
            <a:solidFill>
              <a:schemeClr val="tx1"/>
            </a:solidFill>
          </a:endParaRPr>
        </a:p>
      </dsp:txBody>
      <dsp:txXfrm>
        <a:off x="3458857" y="2830064"/>
        <a:ext cx="1588928" cy="886841"/>
      </dsp:txXfrm>
    </dsp:sp>
    <dsp:sp modelId="{1B676F6A-7524-43B0-8DFB-B11F117A31DE}">
      <dsp:nvSpPr>
        <dsp:cNvPr id="0" name=""/>
        <dsp:cNvSpPr/>
      </dsp:nvSpPr>
      <dsp:spPr>
        <a:xfrm>
          <a:off x="5590045" y="919514"/>
          <a:ext cx="2055138" cy="1891014"/>
        </a:xfrm>
        <a:prstGeom prst="roundRect">
          <a:avLst>
            <a:gd name="adj" fmla="val 10000"/>
          </a:avLst>
        </a:prstGeom>
        <a:solidFill>
          <a:srgbClr val="6AC67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La comisión fue creada con el objetivo de tener un marco conceptual compuesto por diferentes puntos de vista acerca del Control Interno.</a:t>
          </a:r>
          <a:endParaRPr lang="es-ES" sz="1600" kern="1200" dirty="0">
            <a:solidFill>
              <a:schemeClr val="tx1"/>
            </a:solidFill>
          </a:endParaRPr>
        </a:p>
      </dsp:txBody>
      <dsp:txXfrm>
        <a:off x="5645431" y="974900"/>
        <a:ext cx="1944366" cy="1780242"/>
      </dsp:txXfrm>
    </dsp:sp>
    <dsp:sp modelId="{C45D1EF4-9928-4526-B576-6E36B4ABC2DE}">
      <dsp:nvSpPr>
        <dsp:cNvPr id="0" name=""/>
        <dsp:cNvSpPr/>
      </dsp:nvSpPr>
      <dsp:spPr>
        <a:xfrm>
          <a:off x="5795558" y="2810529"/>
          <a:ext cx="204630" cy="1433458"/>
        </a:xfrm>
        <a:custGeom>
          <a:avLst/>
          <a:gdLst/>
          <a:ahLst/>
          <a:cxnLst/>
          <a:rect l="0" t="0" r="0" b="0"/>
          <a:pathLst>
            <a:path>
              <a:moveTo>
                <a:pt x="0" y="0"/>
              </a:moveTo>
              <a:lnTo>
                <a:pt x="0" y="1433458"/>
              </a:lnTo>
              <a:lnTo>
                <a:pt x="204630" y="143345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9FFBC-BC06-4045-B26D-C7E673890C9B}">
      <dsp:nvSpPr>
        <dsp:cNvPr id="0" name=""/>
        <dsp:cNvSpPr/>
      </dsp:nvSpPr>
      <dsp:spPr>
        <a:xfrm>
          <a:off x="6000189" y="3135035"/>
          <a:ext cx="1950885" cy="2217905"/>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modelo es utilizando en bancos, organizaciones comerciales, manufactureras, de servicio y otras</a:t>
          </a:r>
          <a:endParaRPr lang="es-ES" sz="1800" kern="1200" dirty="0">
            <a:solidFill>
              <a:schemeClr val="tx1"/>
            </a:solidFill>
          </a:endParaRPr>
        </a:p>
      </dsp:txBody>
      <dsp:txXfrm>
        <a:off x="6057328" y="3192174"/>
        <a:ext cx="1836607" cy="21036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DE75-9DA6-4F57-BCA5-3272566DCD5C}">
      <dsp:nvSpPr>
        <dsp:cNvPr id="0" name=""/>
        <dsp:cNvSpPr/>
      </dsp:nvSpPr>
      <dsp:spPr>
        <a:xfrm>
          <a:off x="624208" y="1224138"/>
          <a:ext cx="5563493" cy="986685"/>
        </a:xfrm>
        <a:prstGeom prst="rect">
          <a:avLst/>
        </a:prstGeom>
        <a:solidFill>
          <a:schemeClr val="lt1"/>
        </a:solidFill>
        <a:ln w="285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t>Diseñado con el objeto de proporcionar un grado de seguridad razonable en cuanto a la consecución de objetivos dentro de las siguientes categorías:</a:t>
          </a:r>
          <a:endParaRPr lang="es-ES" sz="1600" kern="1200" dirty="0"/>
        </a:p>
      </dsp:txBody>
      <dsp:txXfrm>
        <a:off x="624208" y="1224138"/>
        <a:ext cx="5563493" cy="986685"/>
      </dsp:txXfrm>
    </dsp:sp>
    <dsp:sp modelId="{5F139410-6D54-4DBA-8840-271F6C86843A}">
      <dsp:nvSpPr>
        <dsp:cNvPr id="0" name=""/>
        <dsp:cNvSpPr/>
      </dsp:nvSpPr>
      <dsp:spPr>
        <a:xfrm>
          <a:off x="312104" y="2436534"/>
          <a:ext cx="741799" cy="123633"/>
        </a:xfrm>
        <a:prstGeom prst="parallelogram">
          <a:avLst>
            <a:gd name="adj" fmla="val 140840"/>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9E0DA-CC6D-4369-B099-FC44C5E84D15}">
      <dsp:nvSpPr>
        <dsp:cNvPr id="0" name=""/>
        <dsp:cNvSpPr/>
      </dsp:nvSpPr>
      <dsp:spPr>
        <a:xfrm>
          <a:off x="1097175" y="2436534"/>
          <a:ext cx="741799" cy="123633"/>
        </a:xfrm>
        <a:prstGeom prst="parallelogram">
          <a:avLst>
            <a:gd name="adj" fmla="val 140840"/>
          </a:avLst>
        </a:prstGeom>
        <a:solidFill>
          <a:schemeClr val="accent4">
            <a:hueOff val="-636297"/>
            <a:satOff val="3573"/>
            <a:lumOff val="-166"/>
            <a:alphaOff val="0"/>
          </a:schemeClr>
        </a:solidFill>
        <a:ln w="28575" cap="flat" cmpd="sng" algn="ctr">
          <a:solidFill>
            <a:schemeClr val="accent4">
              <a:hueOff val="-636297"/>
              <a:satOff val="3573"/>
              <a:lumOff val="-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2DF66-FB79-4E92-8A4B-FFCD35957F6E}">
      <dsp:nvSpPr>
        <dsp:cNvPr id="0" name=""/>
        <dsp:cNvSpPr/>
      </dsp:nvSpPr>
      <dsp:spPr>
        <a:xfrm>
          <a:off x="1882245" y="2436534"/>
          <a:ext cx="741799" cy="123633"/>
        </a:xfrm>
        <a:prstGeom prst="parallelogram">
          <a:avLst>
            <a:gd name="adj" fmla="val 140840"/>
          </a:avLst>
        </a:prstGeom>
        <a:solidFill>
          <a:schemeClr val="accent4">
            <a:hueOff val="-1272594"/>
            <a:satOff val="7145"/>
            <a:lumOff val="-332"/>
            <a:alphaOff val="0"/>
          </a:schemeClr>
        </a:solidFill>
        <a:ln w="28575" cap="flat" cmpd="sng" algn="ctr">
          <a:solidFill>
            <a:schemeClr val="accent4">
              <a:hueOff val="-1272594"/>
              <a:satOff val="7145"/>
              <a:lumOff val="-3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C5E90-B027-44AC-A38B-18E9A91A7C09}">
      <dsp:nvSpPr>
        <dsp:cNvPr id="0" name=""/>
        <dsp:cNvSpPr/>
      </dsp:nvSpPr>
      <dsp:spPr>
        <a:xfrm>
          <a:off x="2667316" y="2436534"/>
          <a:ext cx="741799" cy="123633"/>
        </a:xfrm>
        <a:prstGeom prst="parallelogram">
          <a:avLst>
            <a:gd name="adj" fmla="val 140840"/>
          </a:avLst>
        </a:prstGeom>
        <a:solidFill>
          <a:schemeClr val="accent4">
            <a:hueOff val="-1908891"/>
            <a:satOff val="10718"/>
            <a:lumOff val="-498"/>
            <a:alphaOff val="0"/>
          </a:schemeClr>
        </a:solidFill>
        <a:ln w="28575" cap="flat" cmpd="sng" algn="ctr">
          <a:solidFill>
            <a:schemeClr val="accent4">
              <a:hueOff val="-1908891"/>
              <a:satOff val="10718"/>
              <a:lumOff val="-4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5A755-494B-4A33-A477-374DBE69D30A}">
      <dsp:nvSpPr>
        <dsp:cNvPr id="0" name=""/>
        <dsp:cNvSpPr/>
      </dsp:nvSpPr>
      <dsp:spPr>
        <a:xfrm>
          <a:off x="3452387" y="2436534"/>
          <a:ext cx="741799" cy="123633"/>
        </a:xfrm>
        <a:prstGeom prst="parallelogram">
          <a:avLst>
            <a:gd name="adj" fmla="val 140840"/>
          </a:avLst>
        </a:prstGeom>
        <a:solidFill>
          <a:schemeClr val="accent4">
            <a:hueOff val="-2545188"/>
            <a:satOff val="14291"/>
            <a:lumOff val="-663"/>
            <a:alphaOff val="0"/>
          </a:schemeClr>
        </a:solidFill>
        <a:ln w="28575" cap="flat" cmpd="sng" algn="ctr">
          <a:solidFill>
            <a:schemeClr val="accent4">
              <a:hueOff val="-2545188"/>
              <a:satOff val="14291"/>
              <a:lumOff val="-6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4454E-5915-459C-8C78-B2472B4569E3}">
      <dsp:nvSpPr>
        <dsp:cNvPr id="0" name=""/>
        <dsp:cNvSpPr/>
      </dsp:nvSpPr>
      <dsp:spPr>
        <a:xfrm>
          <a:off x="4237457" y="2436534"/>
          <a:ext cx="741799" cy="123633"/>
        </a:xfrm>
        <a:prstGeom prst="parallelogram">
          <a:avLst>
            <a:gd name="adj" fmla="val 140840"/>
          </a:avLst>
        </a:prstGeom>
        <a:solidFill>
          <a:schemeClr val="accent4">
            <a:hueOff val="-3181485"/>
            <a:satOff val="17863"/>
            <a:lumOff val="-829"/>
            <a:alphaOff val="0"/>
          </a:schemeClr>
        </a:solidFill>
        <a:ln w="28575" cap="flat" cmpd="sng" algn="ctr">
          <a:solidFill>
            <a:schemeClr val="accent4">
              <a:hueOff val="-3181485"/>
              <a:satOff val="17863"/>
              <a:lumOff val="-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43C68-F91B-44F8-98AA-143A6E30FCF3}">
      <dsp:nvSpPr>
        <dsp:cNvPr id="0" name=""/>
        <dsp:cNvSpPr/>
      </dsp:nvSpPr>
      <dsp:spPr>
        <a:xfrm>
          <a:off x="5022528" y="2436534"/>
          <a:ext cx="741799" cy="123633"/>
        </a:xfrm>
        <a:prstGeom prst="parallelogram">
          <a:avLst>
            <a:gd name="adj" fmla="val 140840"/>
          </a:avLst>
        </a:prstGeom>
        <a:solidFill>
          <a:schemeClr val="accent4">
            <a:hueOff val="-3817782"/>
            <a:satOff val="21436"/>
            <a:lumOff val="-995"/>
            <a:alphaOff val="0"/>
          </a:schemeClr>
        </a:solidFill>
        <a:ln w="28575" cap="flat" cmpd="sng" algn="ctr">
          <a:solidFill>
            <a:schemeClr val="accent4">
              <a:hueOff val="-3817782"/>
              <a:satOff val="21436"/>
              <a:lumOff val="-9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55EB9-4DD0-4322-A57C-39949E41AE53}">
      <dsp:nvSpPr>
        <dsp:cNvPr id="0" name=""/>
        <dsp:cNvSpPr/>
      </dsp:nvSpPr>
      <dsp:spPr>
        <a:xfrm>
          <a:off x="497869" y="2674311"/>
          <a:ext cx="4891367" cy="1464984"/>
        </a:xfrm>
        <a:prstGeom prst="rect">
          <a:avLst/>
        </a:prstGeom>
        <a:solidFill>
          <a:schemeClr val="lt1"/>
        </a:solidFill>
        <a:ln w="285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b" anchorCtr="0">
          <a:noAutofit/>
        </a:bodyPr>
        <a:lstStyle/>
        <a:p>
          <a:pPr lvl="0" algn="ctr" defTabSz="711200">
            <a:lnSpc>
              <a:spcPct val="90000"/>
            </a:lnSpc>
            <a:spcBef>
              <a:spcPct val="0"/>
            </a:spcBef>
            <a:spcAft>
              <a:spcPct val="35000"/>
            </a:spcAft>
          </a:pPr>
          <a:r>
            <a:rPr lang="es-ES" sz="1600" kern="1200" dirty="0" smtClean="0"/>
            <a:t>*Eficiencia y eficacia en las operaciones</a:t>
          </a:r>
        </a:p>
        <a:p>
          <a:pPr lvl="0" algn="ctr" defTabSz="711200">
            <a:lnSpc>
              <a:spcPct val="90000"/>
            </a:lnSpc>
            <a:spcBef>
              <a:spcPct val="0"/>
            </a:spcBef>
            <a:spcAft>
              <a:spcPct val="35000"/>
            </a:spcAft>
          </a:pPr>
          <a:r>
            <a:rPr lang="es-ES" sz="1600" kern="1200" dirty="0" smtClean="0"/>
            <a:t>*Confiabilidad de los estados financieros</a:t>
          </a:r>
        </a:p>
        <a:p>
          <a:pPr lvl="0" algn="ctr" defTabSz="711200">
            <a:lnSpc>
              <a:spcPct val="90000"/>
            </a:lnSpc>
            <a:spcBef>
              <a:spcPct val="0"/>
            </a:spcBef>
            <a:spcAft>
              <a:spcPct val="35000"/>
            </a:spcAft>
          </a:pPr>
          <a:r>
            <a:rPr lang="es-ES" sz="1600" kern="1200" dirty="0" smtClean="0"/>
            <a:t>*Cumplimiento de disposiciones legales</a:t>
          </a:r>
          <a:endParaRPr lang="es-ES" sz="1600" kern="1200" dirty="0"/>
        </a:p>
      </dsp:txBody>
      <dsp:txXfrm>
        <a:off x="497869" y="2674311"/>
        <a:ext cx="4891367" cy="1464984"/>
      </dsp:txXfrm>
    </dsp:sp>
    <dsp:sp modelId="{F3253A55-9A8C-47F4-869F-F69CDA9C073A}">
      <dsp:nvSpPr>
        <dsp:cNvPr id="0" name=""/>
        <dsp:cNvSpPr/>
      </dsp:nvSpPr>
      <dsp:spPr>
        <a:xfrm>
          <a:off x="312104" y="4139295"/>
          <a:ext cx="741799" cy="123633"/>
        </a:xfrm>
        <a:prstGeom prst="parallelogram">
          <a:avLst>
            <a:gd name="adj" fmla="val 140840"/>
          </a:avLst>
        </a:prstGeom>
        <a:solidFill>
          <a:schemeClr val="accent4">
            <a:hueOff val="-4454079"/>
            <a:satOff val="25009"/>
            <a:lumOff val="-1161"/>
            <a:alphaOff val="0"/>
          </a:schemeClr>
        </a:solidFill>
        <a:ln w="28575" cap="flat" cmpd="sng" algn="ctr">
          <a:solidFill>
            <a:schemeClr val="accent4">
              <a:hueOff val="-4454079"/>
              <a:satOff val="25009"/>
              <a:lumOff val="-11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20CAA-938A-44DE-8866-D9B341F081CA}">
      <dsp:nvSpPr>
        <dsp:cNvPr id="0" name=""/>
        <dsp:cNvSpPr/>
      </dsp:nvSpPr>
      <dsp:spPr>
        <a:xfrm>
          <a:off x="1097175" y="4139295"/>
          <a:ext cx="741799" cy="123633"/>
        </a:xfrm>
        <a:prstGeom prst="parallelogram">
          <a:avLst>
            <a:gd name="adj" fmla="val 140840"/>
          </a:avLst>
        </a:prstGeom>
        <a:solidFill>
          <a:schemeClr val="accent4">
            <a:hueOff val="-5090376"/>
            <a:satOff val="28582"/>
            <a:lumOff val="-1327"/>
            <a:alphaOff val="0"/>
          </a:schemeClr>
        </a:solidFill>
        <a:ln w="28575" cap="flat" cmpd="sng" algn="ctr">
          <a:solidFill>
            <a:schemeClr val="accent4">
              <a:hueOff val="-5090376"/>
              <a:satOff val="28582"/>
              <a:lumOff val="-13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03728-E54A-4AF7-A6D6-C85E83BDB055}">
      <dsp:nvSpPr>
        <dsp:cNvPr id="0" name=""/>
        <dsp:cNvSpPr/>
      </dsp:nvSpPr>
      <dsp:spPr>
        <a:xfrm>
          <a:off x="1882245" y="4139295"/>
          <a:ext cx="741799" cy="123633"/>
        </a:xfrm>
        <a:prstGeom prst="parallelogram">
          <a:avLst>
            <a:gd name="adj" fmla="val 140840"/>
          </a:avLst>
        </a:prstGeom>
        <a:solidFill>
          <a:schemeClr val="accent4">
            <a:hueOff val="-5726673"/>
            <a:satOff val="32154"/>
            <a:lumOff val="-1493"/>
            <a:alphaOff val="0"/>
          </a:schemeClr>
        </a:solidFill>
        <a:ln w="28575" cap="flat" cmpd="sng" algn="ctr">
          <a:solidFill>
            <a:schemeClr val="accent4">
              <a:hueOff val="-5726673"/>
              <a:satOff val="32154"/>
              <a:lumOff val="-14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4180C-498B-4B6D-8300-D6111BD5F216}">
      <dsp:nvSpPr>
        <dsp:cNvPr id="0" name=""/>
        <dsp:cNvSpPr/>
      </dsp:nvSpPr>
      <dsp:spPr>
        <a:xfrm>
          <a:off x="2667316" y="4139295"/>
          <a:ext cx="741799" cy="123633"/>
        </a:xfrm>
        <a:prstGeom prst="parallelogram">
          <a:avLst>
            <a:gd name="adj" fmla="val 140840"/>
          </a:avLst>
        </a:prstGeom>
        <a:solidFill>
          <a:schemeClr val="accent4">
            <a:hueOff val="-6362970"/>
            <a:satOff val="35727"/>
            <a:lumOff val="-1658"/>
            <a:alphaOff val="0"/>
          </a:schemeClr>
        </a:solidFill>
        <a:ln w="28575" cap="flat" cmpd="sng" algn="ctr">
          <a:solidFill>
            <a:schemeClr val="accent4">
              <a:hueOff val="-6362970"/>
              <a:satOff val="35727"/>
              <a:lumOff val="-16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8410B-730E-4352-A38E-F73834A2B6A3}">
      <dsp:nvSpPr>
        <dsp:cNvPr id="0" name=""/>
        <dsp:cNvSpPr/>
      </dsp:nvSpPr>
      <dsp:spPr>
        <a:xfrm>
          <a:off x="3452387" y="4139295"/>
          <a:ext cx="741799" cy="123633"/>
        </a:xfrm>
        <a:prstGeom prst="parallelogram">
          <a:avLst>
            <a:gd name="adj" fmla="val 140840"/>
          </a:avLst>
        </a:prstGeom>
        <a:solidFill>
          <a:schemeClr val="accent4">
            <a:hueOff val="-6999266"/>
            <a:satOff val="39300"/>
            <a:lumOff val="-1824"/>
            <a:alphaOff val="0"/>
          </a:schemeClr>
        </a:solidFill>
        <a:ln w="28575" cap="flat" cmpd="sng" algn="ctr">
          <a:solidFill>
            <a:schemeClr val="accent4">
              <a:hueOff val="-6999266"/>
              <a:satOff val="39300"/>
              <a:lumOff val="-1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A7325-7A0D-4040-B003-2C84DE2E2938}">
      <dsp:nvSpPr>
        <dsp:cNvPr id="0" name=""/>
        <dsp:cNvSpPr/>
      </dsp:nvSpPr>
      <dsp:spPr>
        <a:xfrm>
          <a:off x="4237457" y="4139295"/>
          <a:ext cx="741799" cy="123633"/>
        </a:xfrm>
        <a:prstGeom prst="parallelogram">
          <a:avLst>
            <a:gd name="adj" fmla="val 140840"/>
          </a:avLst>
        </a:prstGeom>
        <a:solidFill>
          <a:schemeClr val="accent4">
            <a:hueOff val="-7635563"/>
            <a:satOff val="42872"/>
            <a:lumOff val="-1990"/>
            <a:alphaOff val="0"/>
          </a:schemeClr>
        </a:solidFill>
        <a:ln w="28575" cap="flat" cmpd="sng" algn="ctr">
          <a:solidFill>
            <a:schemeClr val="accent4">
              <a:hueOff val="-7635563"/>
              <a:satOff val="42872"/>
              <a:lumOff val="-19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5DDF5-70CB-4631-A2B5-319C5F26B259}">
      <dsp:nvSpPr>
        <dsp:cNvPr id="0" name=""/>
        <dsp:cNvSpPr/>
      </dsp:nvSpPr>
      <dsp:spPr>
        <a:xfrm>
          <a:off x="5022528" y="4139295"/>
          <a:ext cx="741799" cy="123633"/>
        </a:xfrm>
        <a:prstGeom prst="parallelogram">
          <a:avLst>
            <a:gd name="adj" fmla="val 140840"/>
          </a:avLst>
        </a:prstGeom>
        <a:solidFill>
          <a:schemeClr val="accent4">
            <a:hueOff val="-8271860"/>
            <a:satOff val="46445"/>
            <a:lumOff val="-2156"/>
            <a:alphaOff val="0"/>
          </a:schemeClr>
        </a:solidFill>
        <a:ln w="28575"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89611-C753-4562-A189-F24C2FE26046}" type="datetimeFigureOut">
              <a:rPr lang="es-ES" smtClean="0"/>
              <a:t>15/05/2015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55B41-D617-4971-9282-0AE98A5807C6}" type="slidenum">
              <a:rPr lang="es-ES" smtClean="0"/>
              <a:t>‹Nº›</a:t>
            </a:fld>
            <a:endParaRPr lang="es-ES"/>
          </a:p>
        </p:txBody>
      </p:sp>
    </p:spTree>
    <p:extLst>
      <p:ext uri="{BB962C8B-B14F-4D97-AF65-F5344CB8AC3E}">
        <p14:creationId xmlns:p14="http://schemas.microsoft.com/office/powerpoint/2010/main" val="78155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B355B41-D617-4971-9282-0AE98A5807C6}" type="slidenum">
              <a:rPr lang="es-ES" smtClean="0"/>
              <a:t>16</a:t>
            </a:fld>
            <a:endParaRPr lang="es-ES"/>
          </a:p>
        </p:txBody>
      </p:sp>
    </p:spTree>
    <p:extLst>
      <p:ext uri="{BB962C8B-B14F-4D97-AF65-F5344CB8AC3E}">
        <p14:creationId xmlns:p14="http://schemas.microsoft.com/office/powerpoint/2010/main" val="106266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160892BE-F032-4AC3-ADA9-9228ECC05BA7}" type="datetimeFigureOut">
              <a:rPr lang="es-EC" smtClean="0"/>
              <a:t>15/05/2015</a:t>
            </a:fld>
            <a:endParaRPr lang="es-EC"/>
          </a:p>
        </p:txBody>
      </p:sp>
      <p:sp>
        <p:nvSpPr>
          <p:cNvPr id="8" name="Slide Number Placeholder 7"/>
          <p:cNvSpPr>
            <a:spLocks noGrp="1"/>
          </p:cNvSpPr>
          <p:nvPr>
            <p:ph type="sldNum" sz="quarter" idx="11"/>
          </p:nvPr>
        </p:nvSpPr>
        <p:spPr/>
        <p:txBody>
          <a:bodyPr/>
          <a:lstStyle/>
          <a:p>
            <a:fld id="{2F44100B-7F6C-4B13-AD72-A0C41F0119D6}"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0892BE-F032-4AC3-ADA9-9228ECC05BA7}" type="datetimeFigureOut">
              <a:rPr lang="es-EC" smtClean="0"/>
              <a:t>15/05/2015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0892BE-F032-4AC3-ADA9-9228ECC05BA7}" type="datetimeFigureOut">
              <a:rPr lang="es-EC" smtClean="0"/>
              <a:t>15/05/2015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160892BE-F032-4AC3-ADA9-9228ECC05BA7}" type="datetimeFigureOut">
              <a:rPr lang="es-EC" smtClean="0"/>
              <a:t>15/05/2015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0892BE-F032-4AC3-ADA9-9228ECC05BA7}" type="datetimeFigureOut">
              <a:rPr lang="es-EC" smtClean="0"/>
              <a:t>15/05/2015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F44100B-7F6C-4B13-AD72-A0C41F0119D6}"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160892BE-F032-4AC3-ADA9-9228ECC05BA7}" type="datetimeFigureOut">
              <a:rPr lang="es-EC" smtClean="0"/>
              <a:t>15/05/2015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F44100B-7F6C-4B13-AD72-A0C41F0119D6}"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60892BE-F032-4AC3-ADA9-9228ECC05BA7}" type="datetimeFigureOut">
              <a:rPr lang="es-EC" smtClean="0"/>
              <a:t>15/05/2015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F44100B-7F6C-4B13-AD72-A0C41F0119D6}"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60892BE-F032-4AC3-ADA9-9228ECC05BA7}" type="datetimeFigureOut">
              <a:rPr lang="es-EC" smtClean="0"/>
              <a:t>15/05/2015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892BE-F032-4AC3-ADA9-9228ECC05BA7}" type="datetimeFigureOut">
              <a:rPr lang="es-EC" smtClean="0"/>
              <a:t>15/05/2015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0892BE-F032-4AC3-ADA9-9228ECC05BA7}" type="datetimeFigureOut">
              <a:rPr lang="es-EC" smtClean="0"/>
              <a:t>15/05/2015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0892BE-F032-4AC3-ADA9-9228ECC05BA7}" type="datetimeFigureOut">
              <a:rPr lang="es-EC" smtClean="0"/>
              <a:t>15/05/2015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F44100B-7F6C-4B13-AD72-A0C41F0119D6}"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60892BE-F032-4AC3-ADA9-9228ECC05BA7}" type="datetimeFigureOut">
              <a:rPr lang="es-EC" smtClean="0"/>
              <a:t>15/05/2015</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F44100B-7F6C-4B13-AD72-A0C41F0119D6}"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slide" Target="slide2.xml"/><Relationship Id="rId4" Type="http://schemas.openxmlformats.org/officeDocument/2006/relationships/image" Target="cid:image001.png@01CEE9BE.70D6DAB0" TargetMode="External"/><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8.xml"/><Relationship Id="rId3" Type="http://schemas.openxmlformats.org/officeDocument/2006/relationships/diagramLayout" Target="../diagrams/layout7.xml"/><Relationship Id="rId7" Type="http://schemas.openxmlformats.org/officeDocument/2006/relationships/slide" Target="slide2.xml"/><Relationship Id="rId12" Type="http://schemas.openxmlformats.org/officeDocument/2006/relationships/diagramColors" Target="../diagrams/colors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diagramQuickStyle" Target="../diagrams/quickStyle8.xml"/><Relationship Id="rId5" Type="http://schemas.openxmlformats.org/officeDocument/2006/relationships/diagramColors" Target="../diagrams/colors7.xml"/><Relationship Id="rId10" Type="http://schemas.openxmlformats.org/officeDocument/2006/relationships/diagramLayout" Target="../diagrams/layout8.xml"/><Relationship Id="rId4" Type="http://schemas.openxmlformats.org/officeDocument/2006/relationships/diagramQuickStyle" Target="../diagrams/quickStyle7.xml"/><Relationship Id="rId9" Type="http://schemas.openxmlformats.org/officeDocument/2006/relationships/diagramData" Target="../diagrams/data8.xml"/><Relationship Id="rId1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CUESTIONARIO%20DE%20CONTROL%20INTERNO.docx" TargetMode="External"/><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0.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cid:image001.png@01CEE9BE.70D6DAB0" TargetMode="Externa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cid:image001.png@01CEE9BE.70D6DAB0" TargetMode="External"/><Relationship Id="rId7" Type="http://schemas.openxmlformats.org/officeDocument/2006/relationships/diagramQuickStyle" Target="../diagrams/quickStyle1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image" Target="../media/image2.png"/><Relationship Id="rId5" Type="http://schemas.openxmlformats.org/officeDocument/2006/relationships/diagramData" Target="../diagrams/data11.xml"/><Relationship Id="rId10" Type="http://schemas.openxmlformats.org/officeDocument/2006/relationships/slide" Target="slide2.xml"/><Relationship Id="rId4" Type="http://schemas.openxmlformats.org/officeDocument/2006/relationships/image" Target="../media/image15.png"/><Relationship Id="rId9" Type="http://schemas.microsoft.com/office/2007/relationships/diagramDrawing" Target="../diagrams/drawing1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2.png"/><Relationship Id="rId7" Type="http://schemas.openxmlformats.org/officeDocument/2006/relationships/diagramData" Target="../diagrams/data12.xml"/><Relationship Id="rId12"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cid:image001.png@01CEE9BE.70D6DAB0" TargetMode="External"/><Relationship Id="rId11" Type="http://schemas.microsoft.com/office/2007/relationships/diagramDrawing" Target="../diagrams/drawing12.xml"/><Relationship Id="rId5" Type="http://schemas.openxmlformats.org/officeDocument/2006/relationships/image" Target="../media/image5.png"/><Relationship Id="rId10" Type="http://schemas.openxmlformats.org/officeDocument/2006/relationships/diagramColors" Target="../diagrams/colors12.xml"/><Relationship Id="rId4" Type="http://schemas.openxmlformats.org/officeDocument/2006/relationships/image" Target="../media/image16.png"/><Relationship Id="rId9"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7.jpe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cid:image001.png@01CEE9BE.70D6DAB0"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hyperlink" Target="HIPERVINCULO%20TESIS.pdf" TargetMode="External"/><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cid:image001.png@01CEE9BE.70D6DAB0" TargetMode="External"/><Relationship Id="rId4" Type="http://schemas.openxmlformats.org/officeDocument/2006/relationships/diagramData" Target="../diagrams/data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43.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cid:image001.png@01CEE9BE.70D6DAB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cid:image001.png@01CEE9BE.70D6DAB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cid:image001.png@01CEE9BE.70D6DAB0"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cid:image001.png@01CEE9BE.70D6DAB0" TargetMode="Externa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slide" Target="slide2.xml"/><Relationship Id="rId5" Type="http://schemas.openxmlformats.org/officeDocument/2006/relationships/image" Target="cid:image001.png@01CEE9BE.70D6DAB0" TargetMode="External"/><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slide" Target="slide2.xml"/><Relationship Id="rId4" Type="http://schemas.openxmlformats.org/officeDocument/2006/relationships/image" Target="cid:image001.png@01CEE9BE.70D6DAB0" TargetMode="Externa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slide" Target="slide2.xml"/><Relationship Id="rId4" Type="http://schemas.openxmlformats.org/officeDocument/2006/relationships/diagramLayout" Target="../diagrams/layout5.xml"/><Relationship Id="rId9" Type="http://schemas.openxmlformats.org/officeDocument/2006/relationships/image" Target="cid:image001.png@01CEE9BE.70D6DAB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0.jpeg"/><Relationship Id="rId4" Type="http://schemas.openxmlformats.org/officeDocument/2006/relationships/image" Target="cid:image001.png@01CEE9BE.70D6DA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stretch>
            <a:fillRect/>
          </a:stretch>
        </p:blipFill>
        <p:spPr>
          <a:xfrm>
            <a:off x="0" y="0"/>
            <a:ext cx="1586684" cy="6858000"/>
          </a:xfrm>
          <a:prstGeom prst="rect">
            <a:avLst/>
          </a:prstGeom>
        </p:spPr>
      </p:pic>
      <p:pic>
        <p:nvPicPr>
          <p:cNvPr id="5" name="10 Imagen"/>
          <p:cNvPicPr/>
          <p:nvPr/>
        </p:nvPicPr>
        <p:blipFill rotWithShape="1">
          <a:blip r:embed="rId3" cstate="print"/>
          <a:srcRect l="6986" t="39349" r="38292" b="31657"/>
          <a:stretch/>
        </p:blipFill>
        <p:spPr bwMode="auto">
          <a:xfrm>
            <a:off x="2771800" y="57588"/>
            <a:ext cx="3971925" cy="1183127"/>
          </a:xfrm>
          <a:prstGeom prst="rect">
            <a:avLst/>
          </a:prstGeom>
          <a:ln>
            <a:noFill/>
          </a:ln>
          <a:extLst>
            <a:ext uri="{53640926-AAD7-44D8-BBD7-CCE9431645EC}">
              <a14:shadowObscured xmlns:a14="http://schemas.microsoft.com/office/drawing/2010/main"/>
            </a:ext>
          </a:extLst>
        </p:spPr>
      </p:pic>
      <p:sp>
        <p:nvSpPr>
          <p:cNvPr id="6" name="Rectángulo 3"/>
          <p:cNvSpPr/>
          <p:nvPr/>
        </p:nvSpPr>
        <p:spPr>
          <a:xfrm>
            <a:off x="971600" y="1620089"/>
            <a:ext cx="8136507" cy="646331"/>
          </a:xfrm>
          <a:prstGeom prst="rect">
            <a:avLst/>
          </a:prstGeom>
        </p:spPr>
        <p:txBody>
          <a:bodyPr wrap="square">
            <a:spAutoFit/>
          </a:bodyPr>
          <a:lstStyle/>
          <a:p>
            <a:pPr algn="ctr">
              <a:defRPr/>
            </a:pPr>
            <a:r>
              <a:rPr lang="es-ES_tradnl" b="1" dirty="0">
                <a:solidFill>
                  <a:srgbClr val="003300"/>
                </a:solidFill>
                <a:effectLst>
                  <a:outerShdw blurRad="38100" dist="38100" dir="2700000" algn="tl">
                    <a:srgbClr val="000000">
                      <a:alpha val="43137"/>
                    </a:srgbClr>
                  </a:outerShdw>
                </a:effectLst>
                <a:ea typeface="Times New Roman" pitchFamily="18" charset="0"/>
              </a:rPr>
              <a:t>DEPARTAMENTO DE CIENCIAS ECONÓMICAS, ADMINISTRATIVAS</a:t>
            </a:r>
            <a:endParaRPr lang="es-EC" b="1" dirty="0">
              <a:solidFill>
                <a:srgbClr val="003300"/>
              </a:solidFill>
              <a:effectLst>
                <a:outerShdw blurRad="38100" dist="38100" dir="2700000" algn="tl">
                  <a:srgbClr val="000000">
                    <a:alpha val="43137"/>
                  </a:srgbClr>
                </a:outerShdw>
              </a:effectLst>
              <a:ea typeface="Times New Roman" pitchFamily="18" charset="0"/>
            </a:endParaRPr>
          </a:p>
          <a:p>
            <a:pPr algn="ctr">
              <a:defRPr/>
            </a:pPr>
            <a:r>
              <a:rPr lang="es-ES_tradnl" b="1" dirty="0">
                <a:solidFill>
                  <a:srgbClr val="003300"/>
                </a:solidFill>
                <a:effectLst>
                  <a:outerShdw blurRad="38100" dist="38100" dir="2700000" algn="tl">
                    <a:srgbClr val="000000">
                      <a:alpha val="43137"/>
                    </a:srgbClr>
                  </a:outerShdw>
                </a:effectLst>
                <a:ea typeface="Times New Roman" pitchFamily="18" charset="0"/>
              </a:rPr>
              <a:t>Y DE COMERCIO</a:t>
            </a:r>
          </a:p>
        </p:txBody>
      </p:sp>
      <p:sp>
        <p:nvSpPr>
          <p:cNvPr id="7" name="Rectángulo 5"/>
          <p:cNvSpPr/>
          <p:nvPr/>
        </p:nvSpPr>
        <p:spPr>
          <a:xfrm>
            <a:off x="1563047" y="2532785"/>
            <a:ext cx="6945756" cy="392159"/>
          </a:xfrm>
          <a:prstGeom prst="rect">
            <a:avLst/>
          </a:prstGeom>
        </p:spPr>
        <p:txBody>
          <a:bodyPr wrap="square">
            <a:spAutoFit/>
          </a:bodyPr>
          <a:lstStyle/>
          <a:p>
            <a:pPr algn="ctr">
              <a:lnSpc>
                <a:spcPct val="115000"/>
              </a:lnSpc>
              <a:spcAft>
                <a:spcPts val="1000"/>
              </a:spcAft>
            </a:pPr>
            <a:r>
              <a:rPr lang="es-EC" b="1" dirty="0">
                <a:solidFill>
                  <a:srgbClr val="0033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CARRERA DE INGENIERÍA EN FINANZAS Y AUDITORÍA C.P.A</a:t>
            </a:r>
            <a:endParaRPr lang="es-ES" b="1" dirty="0">
              <a:solidFill>
                <a:srgbClr val="0033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9" name="CuadroTexto 9"/>
          <p:cNvSpPr txBox="1"/>
          <p:nvPr/>
        </p:nvSpPr>
        <p:spPr>
          <a:xfrm>
            <a:off x="2871928" y="4746630"/>
            <a:ext cx="4752528" cy="369332"/>
          </a:xfrm>
          <a:prstGeom prst="rect">
            <a:avLst/>
          </a:prstGeom>
          <a:noFill/>
        </p:spPr>
        <p:txBody>
          <a:bodyPr wrap="square" rtlCol="0">
            <a:spAutoFit/>
          </a:bodyPr>
          <a:lstStyle/>
          <a:p>
            <a:pPr algn="ctr"/>
            <a:r>
              <a:rPr lang="es-ES" b="1" dirty="0" smtClean="0">
                <a:solidFill>
                  <a:srgbClr val="003300"/>
                </a:solidFill>
                <a:effectLst>
                  <a:outerShdw blurRad="38100" dist="38100" dir="2700000" algn="tl">
                    <a:srgbClr val="000000">
                      <a:alpha val="43137"/>
                    </a:srgbClr>
                  </a:outerShdw>
                </a:effectLst>
              </a:rPr>
              <a:t>MARÍA ELENA CASTILLO MARTÍNEZ</a:t>
            </a:r>
            <a:endParaRPr lang="es-ES" b="1" dirty="0">
              <a:solidFill>
                <a:srgbClr val="003300"/>
              </a:solidFill>
              <a:effectLst>
                <a:outerShdw blurRad="38100" dist="38100" dir="2700000" algn="tl">
                  <a:srgbClr val="000000">
                    <a:alpha val="43137"/>
                  </a:srgbClr>
                </a:outerShdw>
              </a:effectLst>
            </a:endParaRPr>
          </a:p>
        </p:txBody>
      </p:sp>
      <p:graphicFrame>
        <p:nvGraphicFramePr>
          <p:cNvPr id="10" name="Tabla 8"/>
          <p:cNvGraphicFramePr>
            <a:graphicFrameLocks noGrp="1"/>
          </p:cNvGraphicFramePr>
          <p:nvPr>
            <p:extLst>
              <p:ext uri="{D42A27DB-BD31-4B8C-83A1-F6EECF244321}">
                <p14:modId xmlns:p14="http://schemas.microsoft.com/office/powerpoint/2010/main" val="4236225146"/>
              </p:ext>
            </p:extLst>
          </p:nvPr>
        </p:nvGraphicFramePr>
        <p:xfrm>
          <a:off x="2141030" y="5733256"/>
          <a:ext cx="6165777" cy="946404"/>
        </p:xfrm>
        <a:graphic>
          <a:graphicData uri="http://schemas.openxmlformats.org/drawingml/2006/table">
            <a:tbl>
              <a:tblPr firstRow="1" firstCol="1" bandRow="1"/>
              <a:tblGrid>
                <a:gridCol w="2835142"/>
                <a:gridCol w="908138"/>
                <a:gridCol w="2422497"/>
              </a:tblGrid>
              <a:tr h="936104">
                <a:tc>
                  <a:txBody>
                    <a:bodyPr/>
                    <a:lstStyle/>
                    <a:p>
                      <a:pPr algn="ctr">
                        <a:lnSpc>
                          <a:spcPct val="115000"/>
                        </a:lnSpc>
                        <a:spcAft>
                          <a:spcPts val="0"/>
                        </a:spcAft>
                      </a:pPr>
                      <a:r>
                        <a:rPr lang="es-EC" sz="1800" dirty="0" smtClean="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DR.</a:t>
                      </a:r>
                      <a:r>
                        <a:rPr lang="es-EC" sz="1800" baseline="0" dirty="0" smtClean="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AMARO </a:t>
                      </a:r>
                    </a:p>
                    <a:p>
                      <a:pPr algn="ctr">
                        <a:lnSpc>
                          <a:spcPct val="115000"/>
                        </a:lnSpc>
                        <a:spcAft>
                          <a:spcPts val="0"/>
                        </a:spcAft>
                      </a:pPr>
                      <a:r>
                        <a:rPr lang="es-EC" sz="1800" baseline="0" dirty="0" smtClean="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BERRONES P., MSC</a:t>
                      </a:r>
                      <a:endParaRPr lang="es-ES" sz="1600"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s-EC" sz="1800" b="1" dirty="0" smtClean="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DIRECTOR</a:t>
                      </a:r>
                      <a:endParaRPr lang="es-ES" sz="1600"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800"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a:t>
                      </a:r>
                      <a:endParaRPr lang="es-ES" sz="1600"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dirty="0" smtClean="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DR.</a:t>
                      </a:r>
                      <a:r>
                        <a:rPr lang="es-ES" sz="1800" baseline="0" dirty="0" smtClean="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LUIS RODRÍGUEZ B., MSC</a:t>
                      </a:r>
                      <a:endParaRPr lang="es-ES" sz="1600"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s-EC" sz="1800" b="1"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CODIRECTOR</a:t>
                      </a:r>
                      <a:endParaRPr lang="es-ES" sz="1600" dirty="0">
                        <a:solidFill>
                          <a:srgbClr val="0033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p:sp>
        <p:nvSpPr>
          <p:cNvPr id="11" name="10 Rectángulo"/>
          <p:cNvSpPr/>
          <p:nvPr/>
        </p:nvSpPr>
        <p:spPr>
          <a:xfrm>
            <a:off x="1589063" y="3483005"/>
            <a:ext cx="7089772" cy="1169551"/>
          </a:xfrm>
          <a:prstGeom prst="rect">
            <a:avLst/>
          </a:prstGeom>
        </p:spPr>
        <p:txBody>
          <a:bodyPr wrap="square">
            <a:spAutoFit/>
          </a:bodyPr>
          <a:lstStyle/>
          <a:p>
            <a:pPr algn="ctr"/>
            <a:r>
              <a:rPr lang="es-EC" sz="1400" b="1" dirty="0" smtClean="0">
                <a:solidFill>
                  <a:srgbClr val="006600"/>
                </a:solidFill>
                <a:latin typeface="Arial Black" panose="020B0A04020102020204" pitchFamily="34" charset="0"/>
                <a:ea typeface="Calibri" panose="020F0502020204030204" pitchFamily="34" charset="0"/>
              </a:rPr>
              <a:t>“</a:t>
            </a:r>
            <a:r>
              <a:rPr lang="es-US" sz="1400" b="1" dirty="0">
                <a:solidFill>
                  <a:srgbClr val="006600"/>
                </a:solidFill>
                <a:latin typeface="Arial Black" panose="020B0A04020102020204" pitchFamily="34" charset="0"/>
                <a:ea typeface="Calibri" panose="020F0502020204030204" pitchFamily="34" charset="0"/>
              </a:rPr>
              <a:t>PROPUESTA DE </a:t>
            </a:r>
            <a:r>
              <a:rPr lang="es-ES" sz="1400" b="1" dirty="0">
                <a:solidFill>
                  <a:srgbClr val="006600"/>
                </a:solidFill>
                <a:latin typeface="Arial Black" panose="020B0A04020102020204" pitchFamily="34" charset="0"/>
                <a:ea typeface="Calibri" panose="020F0502020204030204" pitchFamily="34" charset="0"/>
              </a:rPr>
              <a:t>UN SISTEMA DE CONTROL INTERNO PARA LA COMPAÑÍA DE TRANSPORTE TURÍSTICO EXPLORACIÓN TURÍSTICA S.A. EXPLOTOURS CON EL FIN MEJORAR SU GESTIÓN ADMINISTRATIVA Y FINANCIERA EN EL TRANSPORTE TURISTICO EN EL ECUADOR</a:t>
            </a:r>
            <a:r>
              <a:rPr lang="es-EC" sz="1400" b="1" dirty="0">
                <a:solidFill>
                  <a:srgbClr val="006600"/>
                </a:solidFill>
                <a:latin typeface="Arial Black" panose="020B0A04020102020204" pitchFamily="34" charset="0"/>
                <a:ea typeface="Calibri" panose="020F0502020204030204" pitchFamily="34" charset="0"/>
              </a:rPr>
              <a:t>”</a:t>
            </a:r>
            <a:endParaRPr lang="es-ES" sz="1400" b="1" dirty="0">
              <a:solidFill>
                <a:srgbClr val="006600"/>
              </a:solidFill>
              <a:latin typeface="Arial Black" panose="020B0A04020102020204" pitchFamily="34" charset="0"/>
              <a:ea typeface="Calibri" panose="020F0502020204030204" pitchFamily="34" charset="0"/>
            </a:endParaRPr>
          </a:p>
        </p:txBody>
      </p:sp>
    </p:spTree>
    <p:extLst>
      <p:ext uri="{BB962C8B-B14F-4D97-AF65-F5344CB8AC3E}">
        <p14:creationId xmlns:p14="http://schemas.microsoft.com/office/powerpoint/2010/main" val="1064451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34506"/>
            <a:ext cx="1043608" cy="6858000"/>
          </a:xfrm>
          <a:prstGeom prst="rect">
            <a:avLst/>
          </a:prstGeom>
        </p:spPr>
      </p:pic>
      <p:sp>
        <p:nvSpPr>
          <p:cNvPr id="9" name="8 CuadroTexto"/>
          <p:cNvSpPr txBox="1"/>
          <p:nvPr/>
        </p:nvSpPr>
        <p:spPr>
          <a:xfrm>
            <a:off x="1907704" y="188640"/>
            <a:ext cx="6336704" cy="892552"/>
          </a:xfrm>
          <a:prstGeom prst="rect">
            <a:avLst/>
          </a:prstGeom>
          <a:noFill/>
        </p:spPr>
        <p:txBody>
          <a:bodyPr wrap="square" rtlCol="0">
            <a:spAutoFit/>
          </a:bodyPr>
          <a:lstStyle/>
          <a:p>
            <a:pPr algn="ctr"/>
            <a:r>
              <a:rPr lang="es-EC" sz="2800" b="1" dirty="0" smtClean="0"/>
              <a:t>CAPÍTULO 4</a:t>
            </a:r>
          </a:p>
          <a:p>
            <a:pPr algn="ctr"/>
            <a:r>
              <a:rPr lang="es-EC" sz="2400" b="1" dirty="0" smtClean="0"/>
              <a:t>DISEÑO DE LA PROPUESTA</a:t>
            </a:r>
            <a:endParaRPr lang="es-EC" sz="2400" b="1" dirty="0"/>
          </a:p>
        </p:txBody>
      </p:sp>
      <p:sp>
        <p:nvSpPr>
          <p:cNvPr id="3" name="2 CuadroTexto"/>
          <p:cNvSpPr txBox="1"/>
          <p:nvPr/>
        </p:nvSpPr>
        <p:spPr>
          <a:xfrm>
            <a:off x="2195736" y="1124744"/>
            <a:ext cx="5760640" cy="523220"/>
          </a:xfrm>
          <a:prstGeom prst="rect">
            <a:avLst/>
          </a:prstGeom>
          <a:noFill/>
        </p:spPr>
        <p:txBody>
          <a:bodyPr wrap="square" rtlCol="0">
            <a:spAutoFit/>
          </a:bodyPr>
          <a:lstStyle/>
          <a:p>
            <a:pPr algn="ctr"/>
            <a:r>
              <a:rPr lang="es-EC" sz="2800" b="1" dirty="0" smtClean="0"/>
              <a:t>METODOLOGÍA COSO ERM</a:t>
            </a:r>
            <a:endParaRPr lang="es-EC" b="1" dirty="0"/>
          </a:p>
        </p:txBody>
      </p:sp>
      <p:pic>
        <p:nvPicPr>
          <p:cNvPr id="19" name="Imagen 18"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272808" y="144016"/>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1" name="Diagrama 20"/>
          <p:cNvGraphicFramePr/>
          <p:nvPr>
            <p:extLst>
              <p:ext uri="{D42A27DB-BD31-4B8C-83A1-F6EECF244321}">
                <p14:modId xmlns:p14="http://schemas.microsoft.com/office/powerpoint/2010/main" val="1557728689"/>
              </p:ext>
            </p:extLst>
          </p:nvPr>
        </p:nvGraphicFramePr>
        <p:xfrm>
          <a:off x="467544" y="1774403"/>
          <a:ext cx="8568952" cy="5182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lecha izquierda 9">
            <a:hlinkClick r:id="rId10"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8926255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49220998"/>
              </p:ext>
            </p:extLst>
          </p:nvPr>
        </p:nvGraphicFramePr>
        <p:xfrm>
          <a:off x="1187624" y="764703"/>
          <a:ext cx="7956376" cy="6340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27226" y="260648"/>
            <a:ext cx="8499418" cy="954107"/>
          </a:xfrm>
          <a:prstGeom prst="rect">
            <a:avLst/>
          </a:prstGeom>
          <a:noFill/>
        </p:spPr>
        <p:txBody>
          <a:bodyPr wrap="square" rtlCol="0">
            <a:spAutoFit/>
          </a:bodyPr>
          <a:lstStyle/>
          <a:p>
            <a:pPr marL="0" lvl="2" algn="ctr"/>
            <a:r>
              <a:rPr lang="es-ES" sz="2800" u="sng" dirty="0" smtClean="0">
                <a:ln>
                  <a:solidFill>
                    <a:schemeClr val="tx1"/>
                  </a:solidFill>
                </a:ln>
                <a:effectLst/>
              </a:rPr>
              <a:t>El </a:t>
            </a:r>
            <a:r>
              <a:rPr lang="es-ES" sz="2800" u="sng" dirty="0">
                <a:ln>
                  <a:solidFill>
                    <a:schemeClr val="tx1"/>
                  </a:solidFill>
                </a:ln>
                <a:effectLst/>
              </a:rPr>
              <a:t>Comité de Organizaciones </a:t>
            </a:r>
            <a:r>
              <a:rPr lang="es-ES" sz="2800" u="sng" dirty="0" smtClean="0">
                <a:ln>
                  <a:solidFill>
                    <a:schemeClr val="tx1"/>
                  </a:solidFill>
                </a:ln>
                <a:effectLst/>
              </a:rPr>
              <a:t>Patrocinador </a:t>
            </a:r>
            <a:r>
              <a:rPr lang="es-ES" sz="2800" u="sng" dirty="0">
                <a:ln>
                  <a:solidFill>
                    <a:schemeClr val="tx1"/>
                  </a:solidFill>
                </a:ln>
                <a:effectLst/>
              </a:rPr>
              <a:t>de la Comisión </a:t>
            </a:r>
            <a:r>
              <a:rPr lang="es-ES" sz="2800" u="sng" dirty="0" err="1" smtClean="0">
                <a:ln>
                  <a:solidFill>
                    <a:schemeClr val="tx1"/>
                  </a:solidFill>
                </a:ln>
                <a:effectLst/>
              </a:rPr>
              <a:t>Treadway</a:t>
            </a:r>
            <a:r>
              <a:rPr lang="es-ES" sz="2800" u="sng" dirty="0" smtClean="0">
                <a:ln>
                  <a:solidFill>
                    <a:schemeClr val="tx1"/>
                  </a:solidFill>
                </a:ln>
                <a:effectLst/>
              </a:rPr>
              <a:t> </a:t>
            </a:r>
            <a:endParaRPr lang="es-ES" sz="2800" u="sng" dirty="0">
              <a:ln>
                <a:solidFill>
                  <a:schemeClr val="tx1"/>
                </a:solidFill>
              </a:ln>
              <a:effectLst/>
            </a:endParaRPr>
          </a:p>
        </p:txBody>
      </p:sp>
      <p:sp>
        <p:nvSpPr>
          <p:cNvPr id="4" name="Flecha izquierda 3">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5" name="Imagen 4"/>
          <p:cNvPicPr>
            <a:picLocks noChangeAspect="1"/>
          </p:cNvPicPr>
          <p:nvPr/>
        </p:nvPicPr>
        <p:blipFill>
          <a:blip r:embed="rId8"/>
          <a:stretch>
            <a:fillRect/>
          </a:stretch>
        </p:blipFill>
        <p:spPr>
          <a:xfrm>
            <a:off x="0" y="-34506"/>
            <a:ext cx="1043608" cy="6858000"/>
          </a:xfrm>
          <a:prstGeom prst="rect">
            <a:avLst/>
          </a:prstGeom>
        </p:spPr>
      </p:pic>
      <p:graphicFrame>
        <p:nvGraphicFramePr>
          <p:cNvPr id="7" name="Diagrama 6"/>
          <p:cNvGraphicFramePr/>
          <p:nvPr>
            <p:extLst>
              <p:ext uri="{D42A27DB-BD31-4B8C-83A1-F6EECF244321}">
                <p14:modId xmlns:p14="http://schemas.microsoft.com/office/powerpoint/2010/main" val="2423521279"/>
              </p:ext>
            </p:extLst>
          </p:nvPr>
        </p:nvGraphicFramePr>
        <p:xfrm>
          <a:off x="1187624" y="764703"/>
          <a:ext cx="7956376" cy="63400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2" descr="http://www.esac-empresarios.com/images/consultori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39952" y="4956980"/>
            <a:ext cx="2190750" cy="1504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ltGray">
          <a:xfrm>
            <a:off x="1725283" y="692696"/>
            <a:ext cx="5728228" cy="546494"/>
          </a:xfrm>
          <a:prstGeom prst="upArrow">
            <a:avLst>
              <a:gd name="adj1" fmla="val 56944"/>
              <a:gd name="adj2" fmla="val 50782"/>
            </a:avLst>
          </a:prstGeom>
          <a:gradFill rotWithShape="1">
            <a:gsLst>
              <a:gs pos="0">
                <a:schemeClr val="tx2"/>
              </a:gs>
              <a:gs pos="100000">
                <a:srgbClr val="2C326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3" name="AutoShape 4"/>
          <p:cNvSpPr>
            <a:spLocks noChangeArrowheads="1"/>
          </p:cNvSpPr>
          <p:nvPr/>
        </p:nvSpPr>
        <p:spPr bwMode="gray">
          <a:xfrm>
            <a:off x="368416" y="44624"/>
            <a:ext cx="8235512" cy="57156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500" b="1" i="1" dirty="0" smtClean="0">
                <a:latin typeface="Arial" charset="0"/>
              </a:rPr>
              <a:t>INFORME</a:t>
            </a:r>
            <a:endParaRPr lang="en-US" sz="2500" b="1" i="1" dirty="0">
              <a:latin typeface="Arial" charset="0"/>
            </a:endParaRPr>
          </a:p>
        </p:txBody>
      </p:sp>
      <p:grpSp>
        <p:nvGrpSpPr>
          <p:cNvPr id="12" name="Grupo 11"/>
          <p:cNvGrpSpPr/>
          <p:nvPr/>
        </p:nvGrpSpPr>
        <p:grpSpPr>
          <a:xfrm>
            <a:off x="971749" y="764704"/>
            <a:ext cx="7316787" cy="1080120"/>
            <a:chOff x="971749" y="2700510"/>
            <a:chExt cx="7316787" cy="1448570"/>
          </a:xfrm>
        </p:grpSpPr>
        <p:sp>
          <p:nvSpPr>
            <p:cNvPr id="4" name="Oval 8"/>
            <p:cNvSpPr>
              <a:spLocks noChangeArrowheads="1"/>
            </p:cNvSpPr>
            <p:nvPr/>
          </p:nvSpPr>
          <p:spPr bwMode="gray">
            <a:xfrm>
              <a:off x="971749" y="2754486"/>
              <a:ext cx="1331913" cy="1308235"/>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5" name="Text Box 10"/>
            <p:cNvSpPr txBox="1">
              <a:spLocks noChangeArrowheads="1"/>
            </p:cNvSpPr>
            <p:nvPr/>
          </p:nvSpPr>
          <p:spPr bwMode="white">
            <a:xfrm>
              <a:off x="1317823" y="2995786"/>
              <a:ext cx="6429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dirty="0">
                  <a:solidFill>
                    <a:srgbClr val="000000"/>
                  </a:solidFill>
                  <a:latin typeface="Verdana" panose="020B0604030504040204" pitchFamily="34" charset="0"/>
                </a:rPr>
                <a:t>C</a:t>
              </a:r>
              <a:endParaRPr lang="en-US" sz="5000" dirty="0"/>
            </a:p>
          </p:txBody>
        </p:sp>
        <p:sp>
          <p:nvSpPr>
            <p:cNvPr id="6" name="Oval 13"/>
            <p:cNvSpPr>
              <a:spLocks noChangeArrowheads="1"/>
            </p:cNvSpPr>
            <p:nvPr/>
          </p:nvSpPr>
          <p:spPr bwMode="gray">
            <a:xfrm>
              <a:off x="2910086" y="2754486"/>
              <a:ext cx="1331912" cy="1308235"/>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7" name="Text Box 15"/>
            <p:cNvSpPr txBox="1">
              <a:spLocks noChangeArrowheads="1"/>
            </p:cNvSpPr>
            <p:nvPr/>
          </p:nvSpPr>
          <p:spPr bwMode="white">
            <a:xfrm>
              <a:off x="3213298" y="2995786"/>
              <a:ext cx="723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dirty="0">
                  <a:solidFill>
                    <a:srgbClr val="000000"/>
                  </a:solidFill>
                  <a:latin typeface="Verdana" panose="020B0604030504040204" pitchFamily="34" charset="0"/>
                </a:rPr>
                <a:t>O</a:t>
              </a:r>
              <a:endParaRPr lang="en-US" sz="5000" dirty="0"/>
            </a:p>
          </p:txBody>
        </p:sp>
        <p:sp>
          <p:nvSpPr>
            <p:cNvPr id="8" name="Oval 18"/>
            <p:cNvSpPr>
              <a:spLocks noChangeArrowheads="1"/>
            </p:cNvSpPr>
            <p:nvPr/>
          </p:nvSpPr>
          <p:spPr bwMode="gray">
            <a:xfrm>
              <a:off x="4891286" y="2754486"/>
              <a:ext cx="1331912" cy="1308235"/>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9" name="Text Box 20"/>
            <p:cNvSpPr txBox="1">
              <a:spLocks noChangeArrowheads="1"/>
            </p:cNvSpPr>
            <p:nvPr/>
          </p:nvSpPr>
          <p:spPr bwMode="white">
            <a:xfrm>
              <a:off x="5238948" y="2995786"/>
              <a:ext cx="635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a:solidFill>
                    <a:srgbClr val="000000"/>
                  </a:solidFill>
                  <a:latin typeface="Verdana" panose="020B0604030504040204" pitchFamily="34" charset="0"/>
                </a:rPr>
                <a:t>S</a:t>
              </a:r>
              <a:endParaRPr lang="en-US" sz="5000"/>
            </a:p>
          </p:txBody>
        </p:sp>
        <p:sp>
          <p:nvSpPr>
            <p:cNvPr id="10" name="Oval 22"/>
            <p:cNvSpPr>
              <a:spLocks noChangeArrowheads="1"/>
            </p:cNvSpPr>
            <p:nvPr/>
          </p:nvSpPr>
          <p:spPr bwMode="gray">
            <a:xfrm>
              <a:off x="6815336" y="2700510"/>
              <a:ext cx="1473200" cy="1448570"/>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1" name="Text Box 25"/>
            <p:cNvSpPr txBox="1">
              <a:spLocks noChangeArrowheads="1"/>
            </p:cNvSpPr>
            <p:nvPr/>
          </p:nvSpPr>
          <p:spPr bwMode="white">
            <a:xfrm>
              <a:off x="7164586" y="2981499"/>
              <a:ext cx="723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dirty="0">
                  <a:solidFill>
                    <a:srgbClr val="000000"/>
                  </a:solidFill>
                  <a:latin typeface="Verdana" panose="020B0604030504040204" pitchFamily="34" charset="0"/>
                </a:rPr>
                <a:t>O</a:t>
              </a:r>
              <a:endParaRPr lang="en-US" sz="5000" dirty="0"/>
            </a:p>
          </p:txBody>
        </p:sp>
      </p:grpSp>
      <p:graphicFrame>
        <p:nvGraphicFramePr>
          <p:cNvPr id="16" name="Diagrama 15"/>
          <p:cNvGraphicFramePr/>
          <p:nvPr>
            <p:extLst>
              <p:ext uri="{D42A27DB-BD31-4B8C-83A1-F6EECF244321}">
                <p14:modId xmlns:p14="http://schemas.microsoft.com/office/powerpoint/2010/main" val="2387094747"/>
              </p:ext>
            </p:extLst>
          </p:nvPr>
        </p:nvGraphicFramePr>
        <p:xfrm>
          <a:off x="2992810" y="1196752"/>
          <a:ext cx="6187702" cy="571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3501073482"/>
              </p:ext>
            </p:extLst>
          </p:nvPr>
        </p:nvGraphicFramePr>
        <p:xfrm>
          <a:off x="244029" y="764704"/>
          <a:ext cx="3103835" cy="43401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https://0901.static.prezi.com/preview/wloihepxnexltvitgxqhjtmj6yadw6rhlm5vs2oll757hbaoaxlq_0_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417" y="4509120"/>
            <a:ext cx="284488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2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ppt_w</p:attrName>
                                        </p:attrNameLst>
                                      </p:cBhvr>
                                      <p:tavLst>
                                        <p:tav tm="0" fmla="#ppt_w*sin(2.5*pi*$)">
                                          <p:val>
                                            <p:fltVal val="0"/>
                                          </p:val>
                                        </p:tav>
                                        <p:tav tm="100000">
                                          <p:val>
                                            <p:fltVal val="1"/>
                                          </p:val>
                                        </p:tav>
                                      </p:tavLst>
                                    </p:anim>
                                    <p:anim calcmode="lin" valueType="num">
                                      <p:cBhvr>
                                        <p:cTn id="9"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gray">
          <a:xfrm>
            <a:off x="368416" y="44624"/>
            <a:ext cx="8235512" cy="42989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500" b="1" i="1" dirty="0" smtClean="0">
                <a:latin typeface="Arial" charset="0"/>
              </a:rPr>
              <a:t>COMPONENTES DEL INFORME</a:t>
            </a:r>
            <a:endParaRPr lang="en-US" sz="2500" b="1" i="1" dirty="0">
              <a:latin typeface="Arial" charset="0"/>
            </a:endParaRPr>
          </a:p>
        </p:txBody>
      </p:sp>
      <p:grpSp>
        <p:nvGrpSpPr>
          <p:cNvPr id="3" name="Grupo 2"/>
          <p:cNvGrpSpPr/>
          <p:nvPr/>
        </p:nvGrpSpPr>
        <p:grpSpPr>
          <a:xfrm>
            <a:off x="1115616" y="548680"/>
            <a:ext cx="6596856" cy="1008112"/>
            <a:chOff x="971749" y="2700510"/>
            <a:chExt cx="7316787" cy="1448570"/>
          </a:xfrm>
        </p:grpSpPr>
        <p:sp>
          <p:nvSpPr>
            <p:cNvPr id="4" name="Oval 8"/>
            <p:cNvSpPr>
              <a:spLocks noChangeArrowheads="1"/>
            </p:cNvSpPr>
            <p:nvPr/>
          </p:nvSpPr>
          <p:spPr bwMode="gray">
            <a:xfrm>
              <a:off x="971749" y="2754486"/>
              <a:ext cx="1331913" cy="1308235"/>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5" name="Text Box 10"/>
            <p:cNvSpPr txBox="1">
              <a:spLocks noChangeArrowheads="1"/>
            </p:cNvSpPr>
            <p:nvPr/>
          </p:nvSpPr>
          <p:spPr bwMode="white">
            <a:xfrm>
              <a:off x="1317823" y="2995786"/>
              <a:ext cx="6429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dirty="0">
                  <a:solidFill>
                    <a:srgbClr val="000000"/>
                  </a:solidFill>
                  <a:latin typeface="Verdana" panose="020B0604030504040204" pitchFamily="34" charset="0"/>
                </a:rPr>
                <a:t>C</a:t>
              </a:r>
              <a:endParaRPr lang="en-US" sz="5000" dirty="0"/>
            </a:p>
          </p:txBody>
        </p:sp>
        <p:sp>
          <p:nvSpPr>
            <p:cNvPr id="6" name="Oval 13"/>
            <p:cNvSpPr>
              <a:spLocks noChangeArrowheads="1"/>
            </p:cNvSpPr>
            <p:nvPr/>
          </p:nvSpPr>
          <p:spPr bwMode="gray">
            <a:xfrm>
              <a:off x="2910086" y="2754486"/>
              <a:ext cx="1331912" cy="1308235"/>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7" name="Text Box 15"/>
            <p:cNvSpPr txBox="1">
              <a:spLocks noChangeArrowheads="1"/>
            </p:cNvSpPr>
            <p:nvPr/>
          </p:nvSpPr>
          <p:spPr bwMode="white">
            <a:xfrm>
              <a:off x="3213298" y="2995786"/>
              <a:ext cx="723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dirty="0">
                  <a:solidFill>
                    <a:srgbClr val="000000"/>
                  </a:solidFill>
                  <a:latin typeface="Verdana" panose="020B0604030504040204" pitchFamily="34" charset="0"/>
                </a:rPr>
                <a:t>O</a:t>
              </a:r>
              <a:endParaRPr lang="en-US" sz="5000" dirty="0"/>
            </a:p>
          </p:txBody>
        </p:sp>
        <p:sp>
          <p:nvSpPr>
            <p:cNvPr id="8" name="Oval 18"/>
            <p:cNvSpPr>
              <a:spLocks noChangeArrowheads="1"/>
            </p:cNvSpPr>
            <p:nvPr/>
          </p:nvSpPr>
          <p:spPr bwMode="gray">
            <a:xfrm>
              <a:off x="4891286" y="2754486"/>
              <a:ext cx="1331912" cy="1308235"/>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9" name="Text Box 20"/>
            <p:cNvSpPr txBox="1">
              <a:spLocks noChangeArrowheads="1"/>
            </p:cNvSpPr>
            <p:nvPr/>
          </p:nvSpPr>
          <p:spPr bwMode="white">
            <a:xfrm>
              <a:off x="5238948" y="2995786"/>
              <a:ext cx="635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a:solidFill>
                    <a:srgbClr val="000000"/>
                  </a:solidFill>
                  <a:latin typeface="Verdana" panose="020B0604030504040204" pitchFamily="34" charset="0"/>
                </a:rPr>
                <a:t>S</a:t>
              </a:r>
              <a:endParaRPr lang="en-US" sz="5000"/>
            </a:p>
          </p:txBody>
        </p:sp>
        <p:sp>
          <p:nvSpPr>
            <p:cNvPr id="10" name="Oval 22"/>
            <p:cNvSpPr>
              <a:spLocks noChangeArrowheads="1"/>
            </p:cNvSpPr>
            <p:nvPr/>
          </p:nvSpPr>
          <p:spPr bwMode="gray">
            <a:xfrm>
              <a:off x="6815336" y="2700510"/>
              <a:ext cx="1473200" cy="1448570"/>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1" name="Text Box 25"/>
            <p:cNvSpPr txBox="1">
              <a:spLocks noChangeArrowheads="1"/>
            </p:cNvSpPr>
            <p:nvPr/>
          </p:nvSpPr>
          <p:spPr bwMode="white">
            <a:xfrm>
              <a:off x="7164586" y="2981499"/>
              <a:ext cx="723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dirty="0">
                  <a:solidFill>
                    <a:srgbClr val="000000"/>
                  </a:solidFill>
                  <a:latin typeface="Verdana" panose="020B0604030504040204" pitchFamily="34" charset="0"/>
                </a:rPr>
                <a:t>O</a:t>
              </a:r>
              <a:endParaRPr lang="en-US" sz="5000" dirty="0"/>
            </a:p>
          </p:txBody>
        </p:sp>
      </p:grpSp>
      <p:pic>
        <p:nvPicPr>
          <p:cNvPr id="12" name="Imagen 11"/>
          <p:cNvPicPr/>
          <p:nvPr/>
        </p:nvPicPr>
        <p:blipFill rotWithShape="1">
          <a:blip r:embed="rId2" cstate="print">
            <a:extLst>
              <a:ext uri="{28A0092B-C50C-407E-A947-70E740481C1C}">
                <a14:useLocalDpi xmlns:a14="http://schemas.microsoft.com/office/drawing/2010/main" val="0"/>
              </a:ext>
            </a:extLst>
          </a:blip>
          <a:srcRect l="19959" t="11587" r="20842" b="13096"/>
          <a:stretch/>
        </p:blipFill>
        <p:spPr bwMode="auto">
          <a:xfrm>
            <a:off x="179512" y="1736856"/>
            <a:ext cx="8784976" cy="5004512"/>
          </a:xfrm>
          <a:prstGeom prst="rect">
            <a:avLst/>
          </a:prstGeom>
          <a:ln>
            <a:noFill/>
          </a:ln>
          <a:extLst>
            <a:ext uri="{53640926-AAD7-44D8-BBD7-CCE9431645EC}">
              <a14:shadowObscured xmlns:a14="http://schemas.microsoft.com/office/drawing/2010/main"/>
            </a:ext>
          </a:extLst>
        </p:spPr>
      </p:pic>
      <p:sp>
        <p:nvSpPr>
          <p:cNvPr id="13" name="Flecha izquierda 12">
            <a:hlinkClick r:id="rId3"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91572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gestion-riesgos_image011"/>
          <p:cNvPicPr>
            <a:picLocks noChangeAspect="1" noChangeArrowheads="1"/>
          </p:cNvPicPr>
          <p:nvPr/>
        </p:nvPicPr>
        <p:blipFill rotWithShape="1">
          <a:blip r:embed="rId2">
            <a:extLst>
              <a:ext uri="{28A0092B-C50C-407E-A947-70E740481C1C}">
                <a14:useLocalDpi xmlns:a14="http://schemas.microsoft.com/office/drawing/2010/main" val="0"/>
              </a:ext>
            </a:extLst>
          </a:blip>
          <a:srcRect b="9716"/>
          <a:stretch/>
        </p:blipFill>
        <p:spPr bwMode="auto">
          <a:xfrm>
            <a:off x="1547813" y="1052513"/>
            <a:ext cx="6408737" cy="504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323850" y="404813"/>
            <a:ext cx="7777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sz="3200" b="1">
                <a:solidFill>
                  <a:schemeClr val="tx2"/>
                </a:solidFill>
              </a:rPr>
              <a:t>Relación entre COSO I y COSO II.</a:t>
            </a:r>
          </a:p>
        </p:txBody>
      </p:sp>
      <p:sp>
        <p:nvSpPr>
          <p:cNvPr id="4" name="Flecha izquierda 3">
            <a:hlinkClick r:id="rId3"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2323906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93170" y="1999781"/>
            <a:ext cx="8435466" cy="5029619"/>
            <a:chOff x="493170" y="1999781"/>
            <a:chExt cx="8435466" cy="5029619"/>
          </a:xfrm>
        </p:grpSpPr>
        <p:grpSp>
          <p:nvGrpSpPr>
            <p:cNvPr id="4" name="Grupo 3"/>
            <p:cNvGrpSpPr/>
            <p:nvPr/>
          </p:nvGrpSpPr>
          <p:grpSpPr>
            <a:xfrm>
              <a:off x="493170" y="1999781"/>
              <a:ext cx="2926702" cy="800391"/>
              <a:chOff x="1728" y="2272242"/>
              <a:chExt cx="880702" cy="440351"/>
            </a:xfrm>
          </p:grpSpPr>
          <p:sp>
            <p:nvSpPr>
              <p:cNvPr id="11" name="Rectángulo 10"/>
              <p:cNvSpPr/>
              <p:nvPr/>
            </p:nvSpPr>
            <p:spPr>
              <a:xfrm>
                <a:off x="1728" y="2272242"/>
                <a:ext cx="880702" cy="440351"/>
              </a:xfrm>
              <a:prstGeom prst="rect">
                <a:avLst/>
              </a:prstGeom>
              <a:solidFill>
                <a:srgbClr val="B3B3EB"/>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2" name="Rectángulo 11"/>
              <p:cNvSpPr/>
              <p:nvPr/>
            </p:nvSpPr>
            <p:spPr>
              <a:xfrm>
                <a:off x="1728" y="2272242"/>
                <a:ext cx="880702" cy="44035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Ambiente Interno </a:t>
                </a:r>
                <a:endParaRPr lang="es-ES" kern="1200" dirty="0"/>
              </a:p>
            </p:txBody>
          </p:sp>
        </p:grpSp>
        <p:grpSp>
          <p:nvGrpSpPr>
            <p:cNvPr id="5" name="Grupo 4"/>
            <p:cNvGrpSpPr/>
            <p:nvPr/>
          </p:nvGrpSpPr>
          <p:grpSpPr>
            <a:xfrm>
              <a:off x="925218" y="3273152"/>
              <a:ext cx="2926702" cy="618385"/>
              <a:chOff x="221903" y="2897541"/>
              <a:chExt cx="880702" cy="618385"/>
            </a:xfrm>
          </p:grpSpPr>
          <p:sp>
            <p:nvSpPr>
              <p:cNvPr id="9" name="Rectángulo 8"/>
              <p:cNvSpPr/>
              <p:nvPr/>
            </p:nvSpPr>
            <p:spPr>
              <a:xfrm>
                <a:off x="221903" y="2897541"/>
                <a:ext cx="880702" cy="618385"/>
              </a:xfrm>
              <a:prstGeom prst="rect">
                <a:avLst/>
              </a:prstGeom>
              <a:ln>
                <a:solidFill>
                  <a:srgbClr val="3399F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0" name="Rectángulo 9"/>
              <p:cNvSpPr/>
              <p:nvPr/>
            </p:nvSpPr>
            <p:spPr>
              <a:xfrm>
                <a:off x="221903" y="2897541"/>
                <a:ext cx="880702" cy="61838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Establece una filosofía de gestión de riesgos. </a:t>
                </a:r>
                <a:endParaRPr lang="es-ES" kern="1200" dirty="0"/>
              </a:p>
            </p:txBody>
          </p:sp>
        </p:grpSp>
        <p:grpSp>
          <p:nvGrpSpPr>
            <p:cNvPr id="6" name="Grupo 5"/>
            <p:cNvGrpSpPr/>
            <p:nvPr/>
          </p:nvGrpSpPr>
          <p:grpSpPr>
            <a:xfrm>
              <a:off x="827584" y="4051173"/>
              <a:ext cx="2982155" cy="1886578"/>
              <a:chOff x="195799" y="3675562"/>
              <a:chExt cx="897389" cy="1886578"/>
            </a:xfrm>
          </p:grpSpPr>
          <p:sp>
            <p:nvSpPr>
              <p:cNvPr id="7" name="Rectángulo 6"/>
              <p:cNvSpPr/>
              <p:nvPr/>
            </p:nvSpPr>
            <p:spPr>
              <a:xfrm>
                <a:off x="195799" y="3675562"/>
                <a:ext cx="880702" cy="1886578"/>
              </a:xfrm>
              <a:prstGeom prst="rect">
                <a:avLst/>
              </a:prstGeom>
              <a:ln>
                <a:solidFill>
                  <a:srgbClr val="3399F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8" name="Rectángulo 7"/>
              <p:cNvSpPr/>
              <p:nvPr/>
            </p:nvSpPr>
            <p:spPr>
              <a:xfrm>
                <a:off x="212486" y="3675562"/>
                <a:ext cx="880702" cy="188657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S" kern="1200" dirty="0" smtClean="0"/>
                  <a:t>*Filosofía de la administración de riesgos</a:t>
                </a:r>
              </a:p>
              <a:p>
                <a:pPr lvl="0" algn="l" defTabSz="444500">
                  <a:lnSpc>
                    <a:spcPct val="90000"/>
                  </a:lnSpc>
                  <a:spcBef>
                    <a:spcPct val="0"/>
                  </a:spcBef>
                  <a:spcAft>
                    <a:spcPct val="35000"/>
                  </a:spcAft>
                </a:pPr>
                <a:r>
                  <a:rPr lang="es-ES" kern="1200" dirty="0" smtClean="0"/>
                  <a:t>*Apetito al riesgo</a:t>
                </a:r>
              </a:p>
              <a:p>
                <a:pPr lvl="0" algn="l" defTabSz="444500">
                  <a:lnSpc>
                    <a:spcPct val="90000"/>
                  </a:lnSpc>
                  <a:spcBef>
                    <a:spcPct val="0"/>
                  </a:spcBef>
                  <a:spcAft>
                    <a:spcPct val="35000"/>
                  </a:spcAft>
                </a:pPr>
                <a:r>
                  <a:rPr lang="es-ES" kern="1200" dirty="0" smtClean="0"/>
                  <a:t>*Integridad y valores éticos</a:t>
                </a:r>
              </a:p>
              <a:p>
                <a:pPr lvl="0" algn="l" defTabSz="444500">
                  <a:lnSpc>
                    <a:spcPct val="90000"/>
                  </a:lnSpc>
                  <a:spcBef>
                    <a:spcPct val="0"/>
                  </a:spcBef>
                  <a:spcAft>
                    <a:spcPct val="35000"/>
                  </a:spcAft>
                </a:pPr>
                <a:r>
                  <a:rPr lang="es-ES" kern="1200" dirty="0" smtClean="0"/>
                  <a:t>*estructura de gestión integral de riesgos</a:t>
                </a:r>
              </a:p>
            </p:txBody>
          </p:sp>
        </p:grpSp>
        <p:sp>
          <p:nvSpPr>
            <p:cNvPr id="13" name="Conector recto 3"/>
            <p:cNvSpPr/>
            <p:nvPr/>
          </p:nvSpPr>
          <p:spPr>
            <a:xfrm>
              <a:off x="5635974" y="3174631"/>
              <a:ext cx="556358" cy="3566737"/>
            </a:xfrm>
            <a:custGeom>
              <a:avLst/>
              <a:gdLst/>
              <a:ahLst/>
              <a:cxnLst/>
              <a:rect l="0" t="0" r="0" b="0"/>
              <a:pathLst>
                <a:path>
                  <a:moveTo>
                    <a:pt x="0" y="0"/>
                  </a:moveTo>
                  <a:lnTo>
                    <a:pt x="0" y="2143349"/>
                  </a:lnTo>
                  <a:lnTo>
                    <a:pt x="179198" y="214334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Conector recto 4"/>
            <p:cNvSpPr/>
            <p:nvPr/>
          </p:nvSpPr>
          <p:spPr>
            <a:xfrm>
              <a:off x="5643098" y="2503837"/>
              <a:ext cx="513078" cy="1029179"/>
            </a:xfrm>
            <a:custGeom>
              <a:avLst/>
              <a:gdLst/>
              <a:ahLst/>
              <a:cxnLst/>
              <a:rect l="0" t="0" r="0" b="0"/>
              <a:pathLst>
                <a:path>
                  <a:moveTo>
                    <a:pt x="0" y="0"/>
                  </a:moveTo>
                  <a:lnTo>
                    <a:pt x="0" y="702853"/>
                  </a:lnTo>
                  <a:lnTo>
                    <a:pt x="179198" y="702853"/>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15" name="Grupo 14"/>
            <p:cNvGrpSpPr/>
            <p:nvPr/>
          </p:nvGrpSpPr>
          <p:grpSpPr>
            <a:xfrm>
              <a:off x="5508104" y="2071789"/>
              <a:ext cx="3420532" cy="734545"/>
              <a:chOff x="1289" y="2073150"/>
              <a:chExt cx="1194656" cy="501640"/>
            </a:xfrm>
          </p:grpSpPr>
          <p:sp>
            <p:nvSpPr>
              <p:cNvPr id="22" name="Rectángulo 21"/>
              <p:cNvSpPr/>
              <p:nvPr/>
            </p:nvSpPr>
            <p:spPr>
              <a:xfrm>
                <a:off x="1289" y="2073150"/>
                <a:ext cx="1194656" cy="501640"/>
              </a:xfrm>
              <a:prstGeom prst="rect">
                <a:avLst/>
              </a:prstGeom>
              <a:solidFill>
                <a:schemeClr val="accent3">
                  <a:lumMod val="40000"/>
                  <a:lumOff val="6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Rectángulo 22"/>
              <p:cNvSpPr/>
              <p:nvPr/>
            </p:nvSpPr>
            <p:spPr>
              <a:xfrm>
                <a:off x="1289" y="2073150"/>
                <a:ext cx="1194656" cy="50164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Establecimiento de Objetivos</a:t>
                </a:r>
                <a:endParaRPr lang="es-ES" kern="1200" dirty="0"/>
              </a:p>
            </p:txBody>
          </p:sp>
        </p:grpSp>
        <p:grpSp>
          <p:nvGrpSpPr>
            <p:cNvPr id="16" name="Grupo 15"/>
            <p:cNvGrpSpPr/>
            <p:nvPr/>
          </p:nvGrpSpPr>
          <p:grpSpPr>
            <a:xfrm>
              <a:off x="5760285" y="2833897"/>
              <a:ext cx="3168351" cy="1315184"/>
              <a:chOff x="283718" y="2899510"/>
              <a:chExt cx="1019516" cy="1041343"/>
            </a:xfrm>
          </p:grpSpPr>
          <p:sp>
            <p:nvSpPr>
              <p:cNvPr id="20" name="Rectángulo 19"/>
              <p:cNvSpPr/>
              <p:nvPr/>
            </p:nvSpPr>
            <p:spPr>
              <a:xfrm>
                <a:off x="283718" y="2956524"/>
                <a:ext cx="1003281" cy="984329"/>
              </a:xfrm>
              <a:prstGeom prst="rect">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ectángulo 20"/>
              <p:cNvSpPr/>
              <p:nvPr/>
            </p:nvSpPr>
            <p:spPr>
              <a:xfrm>
                <a:off x="299953" y="2899510"/>
                <a:ext cx="1003281" cy="98432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Se considera la estrategia de riesgos en la formulación de objetivos. </a:t>
                </a:r>
                <a:endParaRPr lang="es-ES" kern="1200" dirty="0"/>
              </a:p>
            </p:txBody>
          </p:sp>
        </p:grpSp>
        <p:grpSp>
          <p:nvGrpSpPr>
            <p:cNvPr id="17" name="Grupo 16"/>
            <p:cNvGrpSpPr/>
            <p:nvPr/>
          </p:nvGrpSpPr>
          <p:grpSpPr>
            <a:xfrm>
              <a:off x="5840023" y="4509120"/>
              <a:ext cx="3088613" cy="1530329"/>
              <a:chOff x="299953" y="3980498"/>
              <a:chExt cx="1003281" cy="1475284"/>
            </a:xfrm>
          </p:grpSpPr>
          <p:sp>
            <p:nvSpPr>
              <p:cNvPr id="18" name="Rectángulo 17"/>
              <p:cNvSpPr/>
              <p:nvPr/>
            </p:nvSpPr>
            <p:spPr>
              <a:xfrm>
                <a:off x="299953" y="3980498"/>
                <a:ext cx="1003281" cy="1475284"/>
              </a:xfrm>
              <a:prstGeom prst="rect">
                <a:avLst/>
              </a:prstGeom>
              <a:ln>
                <a:solidFill>
                  <a:srgbClr val="FFC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Rectángulo 18"/>
              <p:cNvSpPr/>
              <p:nvPr/>
            </p:nvSpPr>
            <p:spPr>
              <a:xfrm>
                <a:off x="299953" y="3980498"/>
                <a:ext cx="1003281" cy="147528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S" u="none" kern="1200" dirty="0" smtClean="0"/>
                  <a:t>*Objetivos estratégicos</a:t>
                </a:r>
              </a:p>
              <a:p>
                <a:pPr lvl="0" algn="l" defTabSz="444500">
                  <a:lnSpc>
                    <a:spcPct val="90000"/>
                  </a:lnSpc>
                  <a:spcBef>
                    <a:spcPct val="0"/>
                  </a:spcBef>
                  <a:spcAft>
                    <a:spcPct val="35000"/>
                  </a:spcAft>
                </a:pPr>
                <a:r>
                  <a:rPr lang="es-ES" u="none" kern="1200" dirty="0" smtClean="0"/>
                  <a:t>*Objetivos relacionados</a:t>
                </a:r>
              </a:p>
              <a:p>
                <a:pPr lvl="0" algn="l" defTabSz="444500">
                  <a:lnSpc>
                    <a:spcPct val="90000"/>
                  </a:lnSpc>
                  <a:spcBef>
                    <a:spcPct val="0"/>
                  </a:spcBef>
                  <a:spcAft>
                    <a:spcPct val="35000"/>
                  </a:spcAft>
                </a:pPr>
                <a:r>
                  <a:rPr lang="es-ES" u="none" kern="1200" dirty="0" smtClean="0"/>
                  <a:t>*Tolerancia al Riesgo</a:t>
                </a:r>
                <a:endParaRPr lang="es-ES" u="none" kern="1200" dirty="0"/>
              </a:p>
            </p:txBody>
          </p:sp>
        </p:grpSp>
        <p:sp>
          <p:nvSpPr>
            <p:cNvPr id="24" name="Conector recto 3"/>
            <p:cNvSpPr/>
            <p:nvPr/>
          </p:nvSpPr>
          <p:spPr>
            <a:xfrm>
              <a:off x="631266" y="3462663"/>
              <a:ext cx="556358" cy="3566737"/>
            </a:xfrm>
            <a:custGeom>
              <a:avLst/>
              <a:gdLst/>
              <a:ahLst/>
              <a:cxnLst/>
              <a:rect l="0" t="0" r="0" b="0"/>
              <a:pathLst>
                <a:path>
                  <a:moveTo>
                    <a:pt x="0" y="0"/>
                  </a:moveTo>
                  <a:lnTo>
                    <a:pt x="0" y="2143349"/>
                  </a:lnTo>
                  <a:lnTo>
                    <a:pt x="179198" y="214334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5" name="Conector recto 4"/>
            <p:cNvSpPr/>
            <p:nvPr/>
          </p:nvSpPr>
          <p:spPr>
            <a:xfrm>
              <a:off x="638390" y="2791869"/>
              <a:ext cx="513078" cy="1029179"/>
            </a:xfrm>
            <a:custGeom>
              <a:avLst/>
              <a:gdLst/>
              <a:ahLst/>
              <a:cxnLst/>
              <a:rect l="0" t="0" r="0" b="0"/>
              <a:pathLst>
                <a:path>
                  <a:moveTo>
                    <a:pt x="0" y="0"/>
                  </a:moveTo>
                  <a:lnTo>
                    <a:pt x="0" y="702853"/>
                  </a:lnTo>
                  <a:lnTo>
                    <a:pt x="179198" y="702853"/>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grpSp>
        <p:nvGrpSpPr>
          <p:cNvPr id="26" name="Grupo 25"/>
          <p:cNvGrpSpPr/>
          <p:nvPr/>
        </p:nvGrpSpPr>
        <p:grpSpPr>
          <a:xfrm>
            <a:off x="251520" y="116632"/>
            <a:ext cx="8773776" cy="1523428"/>
            <a:chOff x="368416" y="321396"/>
            <a:chExt cx="8773776" cy="1523428"/>
          </a:xfrm>
        </p:grpSpPr>
        <p:sp>
          <p:nvSpPr>
            <p:cNvPr id="27" name="AutoShape 3"/>
            <p:cNvSpPr>
              <a:spLocks noChangeArrowheads="1"/>
            </p:cNvSpPr>
            <p:nvPr/>
          </p:nvSpPr>
          <p:spPr bwMode="ltGray">
            <a:xfrm>
              <a:off x="1725283" y="908720"/>
              <a:ext cx="5728228" cy="546494"/>
            </a:xfrm>
            <a:prstGeom prst="upArrow">
              <a:avLst>
                <a:gd name="adj1" fmla="val 56944"/>
                <a:gd name="adj2" fmla="val 50782"/>
              </a:avLst>
            </a:prstGeom>
            <a:gradFill rotWithShape="1">
              <a:gsLst>
                <a:gs pos="0">
                  <a:schemeClr val="tx2"/>
                </a:gs>
                <a:gs pos="100000">
                  <a:srgbClr val="2C326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8" name="AutoShape 4"/>
            <p:cNvSpPr>
              <a:spLocks noChangeArrowheads="1"/>
            </p:cNvSpPr>
            <p:nvPr/>
          </p:nvSpPr>
          <p:spPr bwMode="gray">
            <a:xfrm>
              <a:off x="368416" y="321396"/>
              <a:ext cx="8235512" cy="38416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500" b="1" i="1" dirty="0" smtClean="0">
                  <a:latin typeface="Arial" charset="0"/>
                </a:rPr>
                <a:t>COMPONENTES DE</a:t>
              </a:r>
              <a:endParaRPr lang="en-US" sz="2500" b="1" i="1" dirty="0">
                <a:latin typeface="Arial" charset="0"/>
              </a:endParaRPr>
            </a:p>
          </p:txBody>
        </p:sp>
        <p:sp>
          <p:nvSpPr>
            <p:cNvPr id="29" name="Oval 8"/>
            <p:cNvSpPr>
              <a:spLocks noChangeArrowheads="1"/>
            </p:cNvSpPr>
            <p:nvPr/>
          </p:nvSpPr>
          <p:spPr bwMode="gray">
            <a:xfrm>
              <a:off x="971750" y="1082250"/>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0" name="Text Box 10"/>
            <p:cNvSpPr txBox="1">
              <a:spLocks noChangeArrowheads="1"/>
            </p:cNvSpPr>
            <p:nvPr/>
          </p:nvSpPr>
          <p:spPr bwMode="white">
            <a:xfrm>
              <a:off x="1153827" y="1214195"/>
              <a:ext cx="46358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C</a:t>
              </a:r>
              <a:endParaRPr lang="en-US" sz="3000" dirty="0"/>
            </a:p>
          </p:txBody>
        </p:sp>
        <p:sp>
          <p:nvSpPr>
            <p:cNvPr id="31" name="Oval 13"/>
            <p:cNvSpPr>
              <a:spLocks noChangeArrowheads="1"/>
            </p:cNvSpPr>
            <p:nvPr/>
          </p:nvSpPr>
          <p:spPr bwMode="gray">
            <a:xfrm>
              <a:off x="2173505" y="1082250"/>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2" name="Text Box 15"/>
            <p:cNvSpPr txBox="1">
              <a:spLocks noChangeArrowheads="1"/>
            </p:cNvSpPr>
            <p:nvPr/>
          </p:nvSpPr>
          <p:spPr bwMode="white">
            <a:xfrm>
              <a:off x="2330061" y="1214195"/>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33" name="Oval 18"/>
            <p:cNvSpPr>
              <a:spLocks noChangeArrowheads="1"/>
            </p:cNvSpPr>
            <p:nvPr/>
          </p:nvSpPr>
          <p:spPr bwMode="gray">
            <a:xfrm>
              <a:off x="3401834" y="1082250"/>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4" name="Text Box 20"/>
            <p:cNvSpPr txBox="1">
              <a:spLocks noChangeArrowheads="1"/>
            </p:cNvSpPr>
            <p:nvPr/>
          </p:nvSpPr>
          <p:spPr bwMode="white">
            <a:xfrm>
              <a:off x="3584840" y="1214195"/>
              <a:ext cx="458780"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S</a:t>
              </a:r>
              <a:endParaRPr lang="en-US" sz="3000" dirty="0"/>
            </a:p>
          </p:txBody>
        </p:sp>
        <p:sp>
          <p:nvSpPr>
            <p:cNvPr id="35" name="Oval 22"/>
            <p:cNvSpPr>
              <a:spLocks noChangeArrowheads="1"/>
            </p:cNvSpPr>
            <p:nvPr/>
          </p:nvSpPr>
          <p:spPr bwMode="gray">
            <a:xfrm>
              <a:off x="4594731" y="1052736"/>
              <a:ext cx="913373" cy="792088"/>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6" name="Text Box 25"/>
            <p:cNvSpPr txBox="1">
              <a:spLocks noChangeArrowheads="1"/>
            </p:cNvSpPr>
            <p:nvPr/>
          </p:nvSpPr>
          <p:spPr bwMode="white">
            <a:xfrm>
              <a:off x="4779830" y="1206382"/>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37" name="Oval 8"/>
            <p:cNvSpPr>
              <a:spLocks noChangeArrowheads="1"/>
            </p:cNvSpPr>
            <p:nvPr/>
          </p:nvSpPr>
          <p:spPr bwMode="gray">
            <a:xfrm>
              <a:off x="6266504" y="1052736"/>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8" name="Text Box 10"/>
            <p:cNvSpPr txBox="1">
              <a:spLocks noChangeArrowheads="1"/>
            </p:cNvSpPr>
            <p:nvPr/>
          </p:nvSpPr>
          <p:spPr bwMode="white">
            <a:xfrm>
              <a:off x="6456597" y="1184681"/>
              <a:ext cx="44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E</a:t>
              </a:r>
              <a:endParaRPr lang="en-US" sz="3000" dirty="0"/>
            </a:p>
          </p:txBody>
        </p:sp>
        <p:sp>
          <p:nvSpPr>
            <p:cNvPr id="39" name="Oval 13"/>
            <p:cNvSpPr>
              <a:spLocks noChangeArrowheads="1"/>
            </p:cNvSpPr>
            <p:nvPr/>
          </p:nvSpPr>
          <p:spPr bwMode="gray">
            <a:xfrm>
              <a:off x="7274616" y="1057464"/>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40" name="Text Box 15"/>
            <p:cNvSpPr txBox="1">
              <a:spLocks noChangeArrowheads="1"/>
            </p:cNvSpPr>
            <p:nvPr/>
          </p:nvSpPr>
          <p:spPr bwMode="white">
            <a:xfrm>
              <a:off x="7443996" y="1189409"/>
              <a:ext cx="4860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R</a:t>
              </a:r>
              <a:endParaRPr lang="en-US" sz="3000" dirty="0"/>
            </a:p>
          </p:txBody>
        </p:sp>
        <p:sp>
          <p:nvSpPr>
            <p:cNvPr id="41" name="Oval 18"/>
            <p:cNvSpPr>
              <a:spLocks noChangeArrowheads="1"/>
            </p:cNvSpPr>
            <p:nvPr/>
          </p:nvSpPr>
          <p:spPr bwMode="gray">
            <a:xfrm>
              <a:off x="8316416" y="1057464"/>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42" name="Text Box 20"/>
            <p:cNvSpPr txBox="1">
              <a:spLocks noChangeArrowheads="1"/>
            </p:cNvSpPr>
            <p:nvPr/>
          </p:nvSpPr>
          <p:spPr bwMode="white">
            <a:xfrm>
              <a:off x="8454538" y="1189409"/>
              <a:ext cx="5485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M</a:t>
              </a:r>
              <a:endParaRPr lang="en-US" sz="3000" dirty="0"/>
            </a:p>
          </p:txBody>
        </p:sp>
      </p:grpSp>
      <p:pic>
        <p:nvPicPr>
          <p:cNvPr id="44" name="Picture 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60078" y="1628800"/>
            <a:ext cx="783530" cy="7835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284217" y="1739448"/>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Flecha izquierda 45">
            <a:hlinkClick r:id="rId4"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718117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o 40"/>
          <p:cNvGrpSpPr/>
          <p:nvPr/>
        </p:nvGrpSpPr>
        <p:grpSpPr>
          <a:xfrm>
            <a:off x="820567" y="2397570"/>
            <a:ext cx="7735775" cy="4055766"/>
            <a:chOff x="820567" y="2397570"/>
            <a:chExt cx="7735775" cy="4055766"/>
          </a:xfrm>
        </p:grpSpPr>
        <p:sp>
          <p:nvSpPr>
            <p:cNvPr id="2" name="Conector recto 3"/>
            <p:cNvSpPr/>
            <p:nvPr/>
          </p:nvSpPr>
          <p:spPr>
            <a:xfrm>
              <a:off x="5432512" y="3629768"/>
              <a:ext cx="579827" cy="2418320"/>
            </a:xfrm>
            <a:custGeom>
              <a:avLst/>
              <a:gdLst/>
              <a:ahLst/>
              <a:cxnLst/>
              <a:rect l="0" t="0" r="0" b="0"/>
              <a:pathLst>
                <a:path>
                  <a:moveTo>
                    <a:pt x="0" y="0"/>
                  </a:moveTo>
                  <a:lnTo>
                    <a:pt x="0" y="2277118"/>
                  </a:lnTo>
                  <a:lnTo>
                    <a:pt x="179271" y="227711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 name="Conector recto 4"/>
            <p:cNvSpPr/>
            <p:nvPr/>
          </p:nvSpPr>
          <p:spPr>
            <a:xfrm>
              <a:off x="5432512" y="2995142"/>
              <a:ext cx="435632" cy="738660"/>
            </a:xfrm>
            <a:custGeom>
              <a:avLst/>
              <a:gdLst/>
              <a:ahLst/>
              <a:cxnLst/>
              <a:rect l="0" t="0" r="0" b="0"/>
              <a:pathLst>
                <a:path>
                  <a:moveTo>
                    <a:pt x="0" y="0"/>
                  </a:moveTo>
                  <a:lnTo>
                    <a:pt x="0" y="695531"/>
                  </a:lnTo>
                  <a:lnTo>
                    <a:pt x="179271" y="69553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4" name="Conector recto 5"/>
            <p:cNvSpPr/>
            <p:nvPr/>
          </p:nvSpPr>
          <p:spPr>
            <a:xfrm>
              <a:off x="1026151" y="3222370"/>
              <a:ext cx="453089" cy="2510887"/>
            </a:xfrm>
            <a:custGeom>
              <a:avLst/>
              <a:gdLst/>
              <a:ahLst/>
              <a:cxnLst/>
              <a:rect l="0" t="0" r="0" b="0"/>
              <a:pathLst>
                <a:path>
                  <a:moveTo>
                    <a:pt x="0" y="0"/>
                  </a:moveTo>
                  <a:lnTo>
                    <a:pt x="0" y="2364280"/>
                  </a:lnTo>
                  <a:lnTo>
                    <a:pt x="179271" y="2364280"/>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 name="Conector recto 6"/>
            <p:cNvSpPr/>
            <p:nvPr/>
          </p:nvSpPr>
          <p:spPr>
            <a:xfrm>
              <a:off x="1043608" y="3259855"/>
              <a:ext cx="435632" cy="738660"/>
            </a:xfrm>
            <a:custGeom>
              <a:avLst/>
              <a:gdLst/>
              <a:ahLst/>
              <a:cxnLst/>
              <a:rect l="0" t="0" r="0" b="0"/>
              <a:pathLst>
                <a:path>
                  <a:moveTo>
                    <a:pt x="0" y="0"/>
                  </a:moveTo>
                  <a:lnTo>
                    <a:pt x="0" y="695531"/>
                  </a:lnTo>
                  <a:lnTo>
                    <a:pt x="179271" y="69553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6" name="Grupo 5"/>
            <p:cNvGrpSpPr/>
            <p:nvPr/>
          </p:nvGrpSpPr>
          <p:grpSpPr>
            <a:xfrm>
              <a:off x="820567" y="2397570"/>
              <a:ext cx="3020600" cy="634626"/>
              <a:chOff x="3664" y="1761528"/>
              <a:chExt cx="1195143" cy="597571"/>
            </a:xfrm>
          </p:grpSpPr>
          <p:sp>
            <p:nvSpPr>
              <p:cNvPr id="22" name="Rectángulo 21"/>
              <p:cNvSpPr/>
              <p:nvPr/>
            </p:nvSpPr>
            <p:spPr>
              <a:xfrm>
                <a:off x="3664" y="1761528"/>
                <a:ext cx="1195143" cy="597571"/>
              </a:xfrm>
              <a:prstGeom prst="rect">
                <a:avLst/>
              </a:prstGeom>
              <a:solidFill>
                <a:schemeClr val="accent6">
                  <a:lumMod val="40000"/>
                  <a:lumOff val="6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Rectángulo 22"/>
              <p:cNvSpPr/>
              <p:nvPr/>
            </p:nvSpPr>
            <p:spPr>
              <a:xfrm>
                <a:off x="3664" y="1761528"/>
                <a:ext cx="1195143" cy="59757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Identificación de Eventos</a:t>
                </a:r>
                <a:endParaRPr lang="es-ES" kern="1200" dirty="0"/>
              </a:p>
            </p:txBody>
          </p:sp>
        </p:grpSp>
        <p:grpSp>
          <p:nvGrpSpPr>
            <p:cNvPr id="7" name="Grupo 6"/>
            <p:cNvGrpSpPr/>
            <p:nvPr/>
          </p:nvGrpSpPr>
          <p:grpSpPr>
            <a:xfrm>
              <a:off x="1119352" y="3246122"/>
              <a:ext cx="3020600" cy="944236"/>
              <a:chOff x="302449" y="2610080"/>
              <a:chExt cx="1195143" cy="889103"/>
            </a:xfrm>
          </p:grpSpPr>
          <p:sp>
            <p:nvSpPr>
              <p:cNvPr id="20" name="Rectángulo 19"/>
              <p:cNvSpPr/>
              <p:nvPr/>
            </p:nvSpPr>
            <p:spPr>
              <a:xfrm>
                <a:off x="302449" y="2610080"/>
                <a:ext cx="1195143" cy="889103"/>
              </a:xfrm>
              <a:prstGeom prst="rect">
                <a:avLst/>
              </a:prstGeom>
              <a:ln>
                <a:solidFill>
                  <a:schemeClr val="bg1">
                    <a:lumMod val="5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ectángulo 20"/>
              <p:cNvSpPr/>
              <p:nvPr/>
            </p:nvSpPr>
            <p:spPr>
              <a:xfrm>
                <a:off x="302449" y="2610080"/>
                <a:ext cx="1195143" cy="88910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Identificar Riesgos y Oportunidades.</a:t>
                </a:r>
                <a:endParaRPr lang="es-ES" kern="1200" dirty="0"/>
              </a:p>
            </p:txBody>
          </p:sp>
        </p:grpSp>
        <p:grpSp>
          <p:nvGrpSpPr>
            <p:cNvPr id="8" name="Grupo 7"/>
            <p:cNvGrpSpPr/>
            <p:nvPr/>
          </p:nvGrpSpPr>
          <p:grpSpPr>
            <a:xfrm>
              <a:off x="1119352" y="4386205"/>
              <a:ext cx="3020600" cy="2067131"/>
              <a:chOff x="302449" y="3750164"/>
              <a:chExt cx="1195143" cy="1946434"/>
            </a:xfrm>
          </p:grpSpPr>
          <p:sp>
            <p:nvSpPr>
              <p:cNvPr id="18" name="Rectángulo 17"/>
              <p:cNvSpPr/>
              <p:nvPr/>
            </p:nvSpPr>
            <p:spPr>
              <a:xfrm>
                <a:off x="302449" y="3750164"/>
                <a:ext cx="1195143" cy="1946434"/>
              </a:xfrm>
              <a:prstGeom prst="rect">
                <a:avLst/>
              </a:prstGeom>
              <a:ln>
                <a:solidFill>
                  <a:schemeClr val="bg1">
                    <a:lumMod val="5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9" name="Rectángulo 18"/>
              <p:cNvSpPr/>
              <p:nvPr/>
            </p:nvSpPr>
            <p:spPr>
              <a:xfrm>
                <a:off x="302449" y="3750164"/>
                <a:ext cx="1195143" cy="194643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*Eventos</a:t>
                </a:r>
              </a:p>
              <a:p>
                <a:pPr lvl="0" algn="ctr" defTabSz="444500">
                  <a:lnSpc>
                    <a:spcPct val="90000"/>
                  </a:lnSpc>
                  <a:spcBef>
                    <a:spcPct val="0"/>
                  </a:spcBef>
                  <a:spcAft>
                    <a:spcPct val="35000"/>
                  </a:spcAft>
                </a:pPr>
                <a:r>
                  <a:rPr lang="es-ES" kern="1200" dirty="0" smtClean="0"/>
                  <a:t>*Técnicas de Identificación de eventos.</a:t>
                </a:r>
                <a:endParaRPr lang="es-ES" kern="1200" dirty="0"/>
              </a:p>
            </p:txBody>
          </p:sp>
        </p:grpSp>
        <p:grpSp>
          <p:nvGrpSpPr>
            <p:cNvPr id="9" name="Grupo 8"/>
            <p:cNvGrpSpPr/>
            <p:nvPr/>
          </p:nvGrpSpPr>
          <p:grpSpPr>
            <a:xfrm>
              <a:off x="5185416" y="2397570"/>
              <a:ext cx="2904222" cy="634626"/>
              <a:chOff x="1449787" y="1761528"/>
              <a:chExt cx="1195143" cy="597571"/>
            </a:xfrm>
          </p:grpSpPr>
          <p:sp>
            <p:nvSpPr>
              <p:cNvPr id="16" name="Rectángulo 15"/>
              <p:cNvSpPr/>
              <p:nvPr/>
            </p:nvSpPr>
            <p:spPr>
              <a:xfrm>
                <a:off x="1449787" y="1761528"/>
                <a:ext cx="1195143" cy="597571"/>
              </a:xfrm>
              <a:prstGeom prst="rect">
                <a:avLst/>
              </a:prstGeom>
              <a:solidFill>
                <a:schemeClr val="accent1">
                  <a:lumMod val="40000"/>
                  <a:lumOff val="6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7" name="Rectángulo 16"/>
              <p:cNvSpPr/>
              <p:nvPr/>
            </p:nvSpPr>
            <p:spPr>
              <a:xfrm>
                <a:off x="1449787" y="1761528"/>
                <a:ext cx="1195143" cy="59757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Evaluación de Riesgos</a:t>
                </a:r>
                <a:endParaRPr lang="es-ES" kern="1200" dirty="0"/>
              </a:p>
            </p:txBody>
          </p:sp>
        </p:grpSp>
        <p:grpSp>
          <p:nvGrpSpPr>
            <p:cNvPr id="10" name="Grupo 9"/>
            <p:cNvGrpSpPr/>
            <p:nvPr/>
          </p:nvGrpSpPr>
          <p:grpSpPr>
            <a:xfrm>
              <a:off x="5652120" y="3246122"/>
              <a:ext cx="2904222" cy="944236"/>
              <a:chOff x="1748573" y="2610080"/>
              <a:chExt cx="1195143" cy="889103"/>
            </a:xfrm>
          </p:grpSpPr>
          <p:sp>
            <p:nvSpPr>
              <p:cNvPr id="14" name="Rectángulo 13"/>
              <p:cNvSpPr/>
              <p:nvPr/>
            </p:nvSpPr>
            <p:spPr>
              <a:xfrm>
                <a:off x="1748573" y="2610080"/>
                <a:ext cx="1195143" cy="889103"/>
              </a:xfrm>
              <a:prstGeom prst="rect">
                <a:avLst/>
              </a:prstGeom>
              <a:ln>
                <a:solidFill>
                  <a:srgbClr val="6AC67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5" name="Rectángulo 14"/>
              <p:cNvSpPr/>
              <p:nvPr/>
            </p:nvSpPr>
            <p:spPr>
              <a:xfrm>
                <a:off x="1748573" y="2610080"/>
                <a:ext cx="1195143" cy="88910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Probabilidad e impacto del riesgo.</a:t>
                </a:r>
                <a:endParaRPr lang="es-ES" kern="1200" dirty="0"/>
              </a:p>
            </p:txBody>
          </p:sp>
        </p:grpSp>
        <p:grpSp>
          <p:nvGrpSpPr>
            <p:cNvPr id="11" name="Grupo 10"/>
            <p:cNvGrpSpPr/>
            <p:nvPr/>
          </p:nvGrpSpPr>
          <p:grpSpPr>
            <a:xfrm>
              <a:off x="5652120" y="4386206"/>
              <a:ext cx="2904222" cy="1881998"/>
              <a:chOff x="1748573" y="3750164"/>
              <a:chExt cx="1195143" cy="1772111"/>
            </a:xfrm>
          </p:grpSpPr>
          <p:sp>
            <p:nvSpPr>
              <p:cNvPr id="12" name="Rectángulo 11"/>
              <p:cNvSpPr/>
              <p:nvPr/>
            </p:nvSpPr>
            <p:spPr>
              <a:xfrm>
                <a:off x="1748573" y="3750164"/>
                <a:ext cx="1195143" cy="1772111"/>
              </a:xfrm>
              <a:prstGeom prst="rect">
                <a:avLst/>
              </a:prstGeom>
              <a:ln>
                <a:solidFill>
                  <a:srgbClr val="6AC67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3" name="Rectángulo 12"/>
              <p:cNvSpPr/>
              <p:nvPr/>
            </p:nvSpPr>
            <p:spPr>
              <a:xfrm>
                <a:off x="1748573" y="3750164"/>
                <a:ext cx="1195143" cy="177211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Se evalua desde una doble perspectiva, inherente y residual.</a:t>
                </a:r>
                <a:endParaRPr lang="es-ES" kern="1200" dirty="0"/>
              </a:p>
            </p:txBody>
          </p:sp>
        </p:grpSp>
      </p:grpSp>
      <p:grpSp>
        <p:nvGrpSpPr>
          <p:cNvPr id="24" name="Grupo 23"/>
          <p:cNvGrpSpPr/>
          <p:nvPr/>
        </p:nvGrpSpPr>
        <p:grpSpPr>
          <a:xfrm>
            <a:off x="251520" y="177380"/>
            <a:ext cx="8773776" cy="1523428"/>
            <a:chOff x="368416" y="321396"/>
            <a:chExt cx="8773776" cy="1523428"/>
          </a:xfrm>
        </p:grpSpPr>
        <p:sp>
          <p:nvSpPr>
            <p:cNvPr id="25" name="AutoShape 3"/>
            <p:cNvSpPr>
              <a:spLocks noChangeArrowheads="1"/>
            </p:cNvSpPr>
            <p:nvPr/>
          </p:nvSpPr>
          <p:spPr bwMode="ltGray">
            <a:xfrm>
              <a:off x="1725283" y="908720"/>
              <a:ext cx="5728228" cy="546494"/>
            </a:xfrm>
            <a:prstGeom prst="upArrow">
              <a:avLst>
                <a:gd name="adj1" fmla="val 56944"/>
                <a:gd name="adj2" fmla="val 50782"/>
              </a:avLst>
            </a:prstGeom>
            <a:gradFill rotWithShape="1">
              <a:gsLst>
                <a:gs pos="0">
                  <a:schemeClr val="tx2"/>
                </a:gs>
                <a:gs pos="100000">
                  <a:srgbClr val="2C326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6" name="AutoShape 4"/>
            <p:cNvSpPr>
              <a:spLocks noChangeArrowheads="1"/>
            </p:cNvSpPr>
            <p:nvPr/>
          </p:nvSpPr>
          <p:spPr bwMode="gray">
            <a:xfrm>
              <a:off x="368416" y="321396"/>
              <a:ext cx="8235512" cy="38416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500" b="1" i="1" dirty="0" smtClean="0">
                  <a:latin typeface="Arial" charset="0"/>
                </a:rPr>
                <a:t>COMPONENTES DE</a:t>
              </a:r>
              <a:endParaRPr lang="en-US" sz="2500" b="1" i="1" dirty="0">
                <a:latin typeface="Arial" charset="0"/>
              </a:endParaRPr>
            </a:p>
          </p:txBody>
        </p:sp>
        <p:sp>
          <p:nvSpPr>
            <p:cNvPr id="27" name="Oval 8"/>
            <p:cNvSpPr>
              <a:spLocks noChangeArrowheads="1"/>
            </p:cNvSpPr>
            <p:nvPr/>
          </p:nvSpPr>
          <p:spPr bwMode="gray">
            <a:xfrm>
              <a:off x="971750" y="1082250"/>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28" name="Text Box 10"/>
            <p:cNvSpPr txBox="1">
              <a:spLocks noChangeArrowheads="1"/>
            </p:cNvSpPr>
            <p:nvPr/>
          </p:nvSpPr>
          <p:spPr bwMode="white">
            <a:xfrm>
              <a:off x="1153827" y="1214195"/>
              <a:ext cx="46358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C</a:t>
              </a:r>
              <a:endParaRPr lang="en-US" sz="3000" dirty="0"/>
            </a:p>
          </p:txBody>
        </p:sp>
        <p:sp>
          <p:nvSpPr>
            <p:cNvPr id="29" name="Oval 13"/>
            <p:cNvSpPr>
              <a:spLocks noChangeArrowheads="1"/>
            </p:cNvSpPr>
            <p:nvPr/>
          </p:nvSpPr>
          <p:spPr bwMode="gray">
            <a:xfrm>
              <a:off x="2173505" y="1082250"/>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0" name="Text Box 15"/>
            <p:cNvSpPr txBox="1">
              <a:spLocks noChangeArrowheads="1"/>
            </p:cNvSpPr>
            <p:nvPr/>
          </p:nvSpPr>
          <p:spPr bwMode="white">
            <a:xfrm>
              <a:off x="2330061" y="1214195"/>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31" name="Oval 18"/>
            <p:cNvSpPr>
              <a:spLocks noChangeArrowheads="1"/>
            </p:cNvSpPr>
            <p:nvPr/>
          </p:nvSpPr>
          <p:spPr bwMode="gray">
            <a:xfrm>
              <a:off x="3401834" y="1082250"/>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2" name="Text Box 20"/>
            <p:cNvSpPr txBox="1">
              <a:spLocks noChangeArrowheads="1"/>
            </p:cNvSpPr>
            <p:nvPr/>
          </p:nvSpPr>
          <p:spPr bwMode="white">
            <a:xfrm>
              <a:off x="3584840" y="1214195"/>
              <a:ext cx="458780"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S</a:t>
              </a:r>
              <a:endParaRPr lang="en-US" sz="3000" dirty="0"/>
            </a:p>
          </p:txBody>
        </p:sp>
        <p:sp>
          <p:nvSpPr>
            <p:cNvPr id="33" name="Oval 22"/>
            <p:cNvSpPr>
              <a:spLocks noChangeArrowheads="1"/>
            </p:cNvSpPr>
            <p:nvPr/>
          </p:nvSpPr>
          <p:spPr bwMode="gray">
            <a:xfrm>
              <a:off x="4594731" y="1052736"/>
              <a:ext cx="913373" cy="792088"/>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4" name="Text Box 25"/>
            <p:cNvSpPr txBox="1">
              <a:spLocks noChangeArrowheads="1"/>
            </p:cNvSpPr>
            <p:nvPr/>
          </p:nvSpPr>
          <p:spPr bwMode="white">
            <a:xfrm>
              <a:off x="4779830" y="1206382"/>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35" name="Oval 8"/>
            <p:cNvSpPr>
              <a:spLocks noChangeArrowheads="1"/>
            </p:cNvSpPr>
            <p:nvPr/>
          </p:nvSpPr>
          <p:spPr bwMode="gray">
            <a:xfrm>
              <a:off x="6266504" y="1052736"/>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6" name="Text Box 10"/>
            <p:cNvSpPr txBox="1">
              <a:spLocks noChangeArrowheads="1"/>
            </p:cNvSpPr>
            <p:nvPr/>
          </p:nvSpPr>
          <p:spPr bwMode="white">
            <a:xfrm>
              <a:off x="6456597" y="1184681"/>
              <a:ext cx="44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E</a:t>
              </a:r>
              <a:endParaRPr lang="en-US" sz="3000" dirty="0"/>
            </a:p>
          </p:txBody>
        </p:sp>
        <p:sp>
          <p:nvSpPr>
            <p:cNvPr id="37" name="Oval 13"/>
            <p:cNvSpPr>
              <a:spLocks noChangeArrowheads="1"/>
            </p:cNvSpPr>
            <p:nvPr/>
          </p:nvSpPr>
          <p:spPr bwMode="gray">
            <a:xfrm>
              <a:off x="7274616" y="1057464"/>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8" name="Text Box 15"/>
            <p:cNvSpPr txBox="1">
              <a:spLocks noChangeArrowheads="1"/>
            </p:cNvSpPr>
            <p:nvPr/>
          </p:nvSpPr>
          <p:spPr bwMode="white">
            <a:xfrm>
              <a:off x="7443996" y="1189409"/>
              <a:ext cx="4860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R</a:t>
              </a:r>
              <a:endParaRPr lang="en-US" sz="3000" dirty="0"/>
            </a:p>
          </p:txBody>
        </p:sp>
        <p:sp>
          <p:nvSpPr>
            <p:cNvPr id="39" name="Oval 18"/>
            <p:cNvSpPr>
              <a:spLocks noChangeArrowheads="1"/>
            </p:cNvSpPr>
            <p:nvPr/>
          </p:nvSpPr>
          <p:spPr bwMode="gray">
            <a:xfrm>
              <a:off x="8316416" y="1057464"/>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40" name="Text Box 20"/>
            <p:cNvSpPr txBox="1">
              <a:spLocks noChangeArrowheads="1"/>
            </p:cNvSpPr>
            <p:nvPr/>
          </p:nvSpPr>
          <p:spPr bwMode="white">
            <a:xfrm>
              <a:off x="8454538" y="1189409"/>
              <a:ext cx="5485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M</a:t>
              </a:r>
              <a:endParaRPr lang="en-US" sz="3000" dirty="0"/>
            </a:p>
          </p:txBody>
        </p:sp>
      </p:grpSp>
      <p:pic>
        <p:nvPicPr>
          <p:cNvPr id="42" name="Picture 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8111" y="2069407"/>
            <a:ext cx="711521" cy="71152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932040" y="2060848"/>
            <a:ext cx="720080" cy="7200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Flecha izquierda 43">
            <a:hlinkClick r:id="rId5"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820203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8440" y="1844824"/>
            <a:ext cx="6518417" cy="4323011"/>
            <a:chOff x="1221935" y="1986309"/>
            <a:chExt cx="6518417" cy="4827067"/>
          </a:xfrm>
        </p:grpSpPr>
        <p:sp>
          <p:nvSpPr>
            <p:cNvPr id="4" name="Conector recto 3"/>
            <p:cNvSpPr/>
            <p:nvPr/>
          </p:nvSpPr>
          <p:spPr>
            <a:xfrm>
              <a:off x="5058055" y="2766456"/>
              <a:ext cx="378041" cy="2312732"/>
            </a:xfrm>
            <a:custGeom>
              <a:avLst/>
              <a:gdLst/>
              <a:ahLst/>
              <a:cxnLst/>
              <a:rect l="0" t="0" r="0" b="0"/>
              <a:pathLst>
                <a:path>
                  <a:moveTo>
                    <a:pt x="0" y="0"/>
                  </a:moveTo>
                  <a:lnTo>
                    <a:pt x="0" y="2293449"/>
                  </a:lnTo>
                  <a:lnTo>
                    <a:pt x="237829" y="229344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 name="Conector recto 4"/>
            <p:cNvSpPr/>
            <p:nvPr/>
          </p:nvSpPr>
          <p:spPr>
            <a:xfrm>
              <a:off x="5076056" y="2848527"/>
              <a:ext cx="354376" cy="802276"/>
            </a:xfrm>
            <a:custGeom>
              <a:avLst/>
              <a:gdLst/>
              <a:ahLst/>
              <a:cxnLst/>
              <a:rect l="0" t="0" r="0" b="0"/>
              <a:pathLst>
                <a:path>
                  <a:moveTo>
                    <a:pt x="0" y="0"/>
                  </a:moveTo>
                  <a:lnTo>
                    <a:pt x="0" y="795587"/>
                  </a:lnTo>
                  <a:lnTo>
                    <a:pt x="237829" y="79558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6" name="Conector recto 5"/>
            <p:cNvSpPr/>
            <p:nvPr/>
          </p:nvSpPr>
          <p:spPr>
            <a:xfrm>
              <a:off x="1380488" y="2785738"/>
              <a:ext cx="367443" cy="3348866"/>
            </a:xfrm>
            <a:custGeom>
              <a:avLst/>
              <a:gdLst/>
              <a:ahLst/>
              <a:cxnLst/>
              <a:rect l="0" t="0" r="0" b="0"/>
              <a:pathLst>
                <a:path>
                  <a:moveTo>
                    <a:pt x="0" y="0"/>
                  </a:moveTo>
                  <a:lnTo>
                    <a:pt x="0" y="3348866"/>
                  </a:lnTo>
                  <a:lnTo>
                    <a:pt x="237829" y="3348866"/>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Conector recto 6"/>
            <p:cNvSpPr/>
            <p:nvPr/>
          </p:nvSpPr>
          <p:spPr>
            <a:xfrm>
              <a:off x="1380488" y="2785738"/>
              <a:ext cx="367443" cy="1110751"/>
            </a:xfrm>
            <a:custGeom>
              <a:avLst/>
              <a:gdLst/>
              <a:ahLst/>
              <a:cxnLst/>
              <a:rect l="0" t="0" r="0" b="0"/>
              <a:pathLst>
                <a:path>
                  <a:moveTo>
                    <a:pt x="0" y="0"/>
                  </a:moveTo>
                  <a:lnTo>
                    <a:pt x="0" y="1110751"/>
                  </a:lnTo>
                  <a:lnTo>
                    <a:pt x="237829" y="111075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8" name="Grupo 7"/>
            <p:cNvGrpSpPr/>
            <p:nvPr/>
          </p:nvGrpSpPr>
          <p:grpSpPr>
            <a:xfrm>
              <a:off x="1221935" y="1992973"/>
              <a:ext cx="2449626" cy="792765"/>
              <a:chOff x="497243" y="1127464"/>
              <a:chExt cx="1585530" cy="792765"/>
            </a:xfrm>
          </p:grpSpPr>
          <p:sp>
            <p:nvSpPr>
              <p:cNvPr id="24" name="Rectángulo 23"/>
              <p:cNvSpPr/>
              <p:nvPr/>
            </p:nvSpPr>
            <p:spPr>
              <a:xfrm>
                <a:off x="497243" y="1127464"/>
                <a:ext cx="1585530" cy="792765"/>
              </a:xfrm>
              <a:prstGeom prst="rect">
                <a:avLst/>
              </a:prstGeom>
              <a:solidFill>
                <a:schemeClr val="accent5">
                  <a:lumMod val="20000"/>
                  <a:lumOff val="8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5" name="Rectángulo 24"/>
              <p:cNvSpPr/>
              <p:nvPr/>
            </p:nvSpPr>
            <p:spPr>
              <a:xfrm>
                <a:off x="497243" y="1127464"/>
                <a:ext cx="1585530" cy="7927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Respuesta al Riesgo</a:t>
                </a:r>
                <a:endParaRPr lang="es-ES" kern="1200" dirty="0"/>
              </a:p>
            </p:txBody>
          </p:sp>
        </p:grpSp>
        <p:grpSp>
          <p:nvGrpSpPr>
            <p:cNvPr id="9" name="Grupo 8"/>
            <p:cNvGrpSpPr/>
            <p:nvPr/>
          </p:nvGrpSpPr>
          <p:grpSpPr>
            <a:xfrm>
              <a:off x="1618318" y="3118700"/>
              <a:ext cx="2449626" cy="1401158"/>
              <a:chOff x="893626" y="2253190"/>
              <a:chExt cx="1585530" cy="1555579"/>
            </a:xfrm>
          </p:grpSpPr>
          <p:sp>
            <p:nvSpPr>
              <p:cNvPr id="22" name="Rectángulo 21"/>
              <p:cNvSpPr/>
              <p:nvPr/>
            </p:nvSpPr>
            <p:spPr>
              <a:xfrm>
                <a:off x="893626" y="2253190"/>
                <a:ext cx="1585530" cy="1555579"/>
              </a:xfrm>
              <a:prstGeom prst="rect">
                <a:avLst/>
              </a:prstGeom>
              <a:ln>
                <a:solidFill>
                  <a:srgbClr val="FF33C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3" name="Rectángulo 22"/>
              <p:cNvSpPr/>
              <p:nvPr/>
            </p:nvSpPr>
            <p:spPr>
              <a:xfrm>
                <a:off x="893626" y="2253190"/>
                <a:ext cx="1585530" cy="155557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Identificar y evaluar posibles respuestas al riesgo.</a:t>
                </a:r>
                <a:endParaRPr lang="es-ES" kern="1200" dirty="0"/>
              </a:p>
            </p:txBody>
          </p:sp>
        </p:grpSp>
        <p:grpSp>
          <p:nvGrpSpPr>
            <p:cNvPr id="10" name="Grupo 9"/>
            <p:cNvGrpSpPr/>
            <p:nvPr/>
          </p:nvGrpSpPr>
          <p:grpSpPr>
            <a:xfrm>
              <a:off x="1618318" y="5161325"/>
              <a:ext cx="2449626" cy="1652051"/>
              <a:chOff x="893626" y="4090400"/>
              <a:chExt cx="1585530" cy="2357390"/>
            </a:xfrm>
          </p:grpSpPr>
          <p:sp>
            <p:nvSpPr>
              <p:cNvPr id="20" name="Rectángulo 19"/>
              <p:cNvSpPr/>
              <p:nvPr/>
            </p:nvSpPr>
            <p:spPr>
              <a:xfrm>
                <a:off x="893626" y="4090400"/>
                <a:ext cx="1585530" cy="2357390"/>
              </a:xfrm>
              <a:prstGeom prst="rect">
                <a:avLst/>
              </a:prstGeom>
              <a:ln>
                <a:solidFill>
                  <a:srgbClr val="FF33C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ectángulo 20"/>
              <p:cNvSpPr/>
              <p:nvPr/>
            </p:nvSpPr>
            <p:spPr>
              <a:xfrm>
                <a:off x="893626" y="4090400"/>
                <a:ext cx="1585530" cy="235739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s-ES" kern="1200" dirty="0" smtClean="0"/>
                  <a:t>*Evitar, </a:t>
                </a:r>
              </a:p>
              <a:p>
                <a:pPr lvl="0" algn="l" defTabSz="444500">
                  <a:lnSpc>
                    <a:spcPct val="90000"/>
                  </a:lnSpc>
                  <a:spcBef>
                    <a:spcPct val="0"/>
                  </a:spcBef>
                  <a:spcAft>
                    <a:spcPct val="35000"/>
                  </a:spcAft>
                </a:pPr>
                <a:r>
                  <a:rPr lang="es-ES" kern="1200" dirty="0" smtClean="0"/>
                  <a:t>*Reducir  </a:t>
                </a:r>
              </a:p>
              <a:p>
                <a:pPr lvl="0" algn="l" defTabSz="444500">
                  <a:lnSpc>
                    <a:spcPct val="90000"/>
                  </a:lnSpc>
                  <a:spcBef>
                    <a:spcPct val="0"/>
                  </a:spcBef>
                  <a:spcAft>
                    <a:spcPct val="35000"/>
                  </a:spcAft>
                </a:pPr>
                <a:r>
                  <a:rPr lang="es-ES" kern="1200" dirty="0" smtClean="0"/>
                  <a:t>*Compartir</a:t>
                </a:r>
              </a:p>
              <a:p>
                <a:pPr defTabSz="444500">
                  <a:lnSpc>
                    <a:spcPct val="90000"/>
                  </a:lnSpc>
                  <a:spcBef>
                    <a:spcPct val="0"/>
                  </a:spcBef>
                  <a:spcAft>
                    <a:spcPct val="35000"/>
                  </a:spcAft>
                </a:pPr>
                <a:r>
                  <a:rPr lang="es-ES" dirty="0"/>
                  <a:t>Aceptar, </a:t>
                </a:r>
              </a:p>
            </p:txBody>
          </p:sp>
        </p:grpSp>
        <p:grpSp>
          <p:nvGrpSpPr>
            <p:cNvPr id="11" name="Grupo 10"/>
            <p:cNvGrpSpPr/>
            <p:nvPr/>
          </p:nvGrpSpPr>
          <p:grpSpPr>
            <a:xfrm>
              <a:off x="4823689" y="1986309"/>
              <a:ext cx="2520280" cy="799430"/>
              <a:chOff x="2415735" y="1127464"/>
              <a:chExt cx="1585530" cy="792765"/>
            </a:xfrm>
          </p:grpSpPr>
          <p:sp>
            <p:nvSpPr>
              <p:cNvPr id="18" name="Rectángulo 17"/>
              <p:cNvSpPr/>
              <p:nvPr/>
            </p:nvSpPr>
            <p:spPr>
              <a:xfrm>
                <a:off x="2415735" y="1127464"/>
                <a:ext cx="1585530" cy="792765"/>
              </a:xfrm>
              <a:prstGeom prst="rect">
                <a:avLst/>
              </a:prstGeom>
              <a:solidFill>
                <a:schemeClr val="accent2">
                  <a:lumMod val="20000"/>
                  <a:lumOff val="8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ectángulo 18"/>
              <p:cNvSpPr/>
              <p:nvPr/>
            </p:nvSpPr>
            <p:spPr>
              <a:xfrm>
                <a:off x="2415735" y="1127464"/>
                <a:ext cx="1585530" cy="7927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Actividades de Control</a:t>
                </a:r>
                <a:endParaRPr lang="es-ES" kern="1200" dirty="0"/>
              </a:p>
            </p:txBody>
          </p:sp>
        </p:grpSp>
        <p:grpSp>
          <p:nvGrpSpPr>
            <p:cNvPr id="12" name="Grupo 11"/>
            <p:cNvGrpSpPr/>
            <p:nvPr/>
          </p:nvGrpSpPr>
          <p:grpSpPr>
            <a:xfrm>
              <a:off x="5220072" y="3110920"/>
              <a:ext cx="2520280" cy="933031"/>
              <a:chOff x="2812118" y="2253190"/>
              <a:chExt cx="1585530" cy="925252"/>
            </a:xfrm>
          </p:grpSpPr>
          <p:sp>
            <p:nvSpPr>
              <p:cNvPr id="16" name="Rectángulo 15"/>
              <p:cNvSpPr/>
              <p:nvPr/>
            </p:nvSpPr>
            <p:spPr>
              <a:xfrm>
                <a:off x="2812118" y="2253190"/>
                <a:ext cx="1585530" cy="925252"/>
              </a:xfrm>
              <a:prstGeom prst="rect">
                <a:avLst/>
              </a:prstGeom>
              <a:ln>
                <a:solidFill>
                  <a:srgbClr val="6AC67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Rectángulo 16"/>
              <p:cNvSpPr/>
              <p:nvPr/>
            </p:nvSpPr>
            <p:spPr>
              <a:xfrm>
                <a:off x="2812118" y="2253190"/>
                <a:ext cx="1585530" cy="92525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kern="1200" dirty="0" smtClean="0"/>
                  <a:t>Políticas y procedimientos.</a:t>
                </a:r>
                <a:endParaRPr lang="es-ES" kern="1200" dirty="0"/>
              </a:p>
            </p:txBody>
          </p:sp>
        </p:grpSp>
        <p:grpSp>
          <p:nvGrpSpPr>
            <p:cNvPr id="13" name="Grupo 12"/>
            <p:cNvGrpSpPr/>
            <p:nvPr/>
          </p:nvGrpSpPr>
          <p:grpSpPr>
            <a:xfrm>
              <a:off x="5220072" y="4365105"/>
              <a:ext cx="2520280" cy="1039264"/>
              <a:chOff x="2812118" y="3511404"/>
              <a:chExt cx="1585530" cy="1404550"/>
            </a:xfrm>
          </p:grpSpPr>
          <p:sp>
            <p:nvSpPr>
              <p:cNvPr id="14" name="Rectángulo 13"/>
              <p:cNvSpPr/>
              <p:nvPr/>
            </p:nvSpPr>
            <p:spPr>
              <a:xfrm>
                <a:off x="2812118" y="3511404"/>
                <a:ext cx="1585530" cy="1404550"/>
              </a:xfrm>
              <a:prstGeom prst="rect">
                <a:avLst/>
              </a:prstGeom>
              <a:ln>
                <a:solidFill>
                  <a:srgbClr val="6AC67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5" name="Rectángulo 14"/>
              <p:cNvSpPr/>
              <p:nvPr/>
            </p:nvSpPr>
            <p:spPr>
              <a:xfrm>
                <a:off x="2812118" y="3511404"/>
                <a:ext cx="1585530" cy="140455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dirty="0" smtClean="0"/>
                  <a:t>Evaluación del Componente</a:t>
                </a:r>
                <a:endParaRPr lang="es-ES" kern="1200" dirty="0"/>
              </a:p>
            </p:txBody>
          </p:sp>
        </p:grpSp>
      </p:grpSp>
      <p:grpSp>
        <p:nvGrpSpPr>
          <p:cNvPr id="26" name="Grupo 25"/>
          <p:cNvGrpSpPr/>
          <p:nvPr/>
        </p:nvGrpSpPr>
        <p:grpSpPr>
          <a:xfrm>
            <a:off x="251520" y="177380"/>
            <a:ext cx="8773776" cy="1523428"/>
            <a:chOff x="368416" y="321396"/>
            <a:chExt cx="8773776" cy="1523428"/>
          </a:xfrm>
        </p:grpSpPr>
        <p:sp>
          <p:nvSpPr>
            <p:cNvPr id="27" name="AutoShape 3"/>
            <p:cNvSpPr>
              <a:spLocks noChangeArrowheads="1"/>
            </p:cNvSpPr>
            <p:nvPr/>
          </p:nvSpPr>
          <p:spPr bwMode="ltGray">
            <a:xfrm>
              <a:off x="1725283" y="908720"/>
              <a:ext cx="5728228" cy="546494"/>
            </a:xfrm>
            <a:prstGeom prst="upArrow">
              <a:avLst>
                <a:gd name="adj1" fmla="val 56944"/>
                <a:gd name="adj2" fmla="val 50782"/>
              </a:avLst>
            </a:prstGeom>
            <a:gradFill rotWithShape="1">
              <a:gsLst>
                <a:gs pos="0">
                  <a:schemeClr val="tx2"/>
                </a:gs>
                <a:gs pos="100000">
                  <a:srgbClr val="2C326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8" name="AutoShape 4"/>
            <p:cNvSpPr>
              <a:spLocks noChangeArrowheads="1"/>
            </p:cNvSpPr>
            <p:nvPr/>
          </p:nvSpPr>
          <p:spPr bwMode="gray">
            <a:xfrm>
              <a:off x="368416" y="321396"/>
              <a:ext cx="8235512" cy="38416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500" b="1" i="1" dirty="0" smtClean="0">
                  <a:latin typeface="Arial" charset="0"/>
                </a:rPr>
                <a:t>COMPONENTES DE</a:t>
              </a:r>
              <a:endParaRPr lang="en-US" sz="2500" b="1" i="1" dirty="0">
                <a:latin typeface="Arial" charset="0"/>
              </a:endParaRPr>
            </a:p>
          </p:txBody>
        </p:sp>
        <p:sp>
          <p:nvSpPr>
            <p:cNvPr id="29" name="Oval 8"/>
            <p:cNvSpPr>
              <a:spLocks noChangeArrowheads="1"/>
            </p:cNvSpPr>
            <p:nvPr/>
          </p:nvSpPr>
          <p:spPr bwMode="gray">
            <a:xfrm>
              <a:off x="971750" y="1082250"/>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0" name="Text Box 10"/>
            <p:cNvSpPr txBox="1">
              <a:spLocks noChangeArrowheads="1"/>
            </p:cNvSpPr>
            <p:nvPr/>
          </p:nvSpPr>
          <p:spPr bwMode="white">
            <a:xfrm>
              <a:off x="1153827" y="1214195"/>
              <a:ext cx="46358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C</a:t>
              </a:r>
              <a:endParaRPr lang="en-US" sz="3000" dirty="0"/>
            </a:p>
          </p:txBody>
        </p:sp>
        <p:sp>
          <p:nvSpPr>
            <p:cNvPr id="31" name="Oval 13"/>
            <p:cNvSpPr>
              <a:spLocks noChangeArrowheads="1"/>
            </p:cNvSpPr>
            <p:nvPr/>
          </p:nvSpPr>
          <p:spPr bwMode="gray">
            <a:xfrm>
              <a:off x="2173505" y="1082250"/>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2" name="Text Box 15"/>
            <p:cNvSpPr txBox="1">
              <a:spLocks noChangeArrowheads="1"/>
            </p:cNvSpPr>
            <p:nvPr/>
          </p:nvSpPr>
          <p:spPr bwMode="white">
            <a:xfrm>
              <a:off x="2330061" y="1214195"/>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33" name="Oval 18"/>
            <p:cNvSpPr>
              <a:spLocks noChangeArrowheads="1"/>
            </p:cNvSpPr>
            <p:nvPr/>
          </p:nvSpPr>
          <p:spPr bwMode="gray">
            <a:xfrm>
              <a:off x="3401834" y="1082250"/>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4" name="Text Box 20"/>
            <p:cNvSpPr txBox="1">
              <a:spLocks noChangeArrowheads="1"/>
            </p:cNvSpPr>
            <p:nvPr/>
          </p:nvSpPr>
          <p:spPr bwMode="white">
            <a:xfrm>
              <a:off x="3584840" y="1214195"/>
              <a:ext cx="458780"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S</a:t>
              </a:r>
              <a:endParaRPr lang="en-US" sz="3000" dirty="0"/>
            </a:p>
          </p:txBody>
        </p:sp>
        <p:sp>
          <p:nvSpPr>
            <p:cNvPr id="35" name="Oval 22"/>
            <p:cNvSpPr>
              <a:spLocks noChangeArrowheads="1"/>
            </p:cNvSpPr>
            <p:nvPr/>
          </p:nvSpPr>
          <p:spPr bwMode="gray">
            <a:xfrm>
              <a:off x="4594731" y="1052736"/>
              <a:ext cx="913373" cy="792088"/>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6" name="Text Box 25"/>
            <p:cNvSpPr txBox="1">
              <a:spLocks noChangeArrowheads="1"/>
            </p:cNvSpPr>
            <p:nvPr/>
          </p:nvSpPr>
          <p:spPr bwMode="white">
            <a:xfrm>
              <a:off x="4779830" y="1206382"/>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37" name="Oval 8"/>
            <p:cNvSpPr>
              <a:spLocks noChangeArrowheads="1"/>
            </p:cNvSpPr>
            <p:nvPr/>
          </p:nvSpPr>
          <p:spPr bwMode="gray">
            <a:xfrm>
              <a:off x="6266504" y="1052736"/>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38" name="Text Box 10"/>
            <p:cNvSpPr txBox="1">
              <a:spLocks noChangeArrowheads="1"/>
            </p:cNvSpPr>
            <p:nvPr/>
          </p:nvSpPr>
          <p:spPr bwMode="white">
            <a:xfrm>
              <a:off x="6456597" y="1184681"/>
              <a:ext cx="44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E</a:t>
              </a:r>
              <a:endParaRPr lang="en-US" sz="3000" dirty="0"/>
            </a:p>
          </p:txBody>
        </p:sp>
        <p:sp>
          <p:nvSpPr>
            <p:cNvPr id="39" name="Oval 13"/>
            <p:cNvSpPr>
              <a:spLocks noChangeArrowheads="1"/>
            </p:cNvSpPr>
            <p:nvPr/>
          </p:nvSpPr>
          <p:spPr bwMode="gray">
            <a:xfrm>
              <a:off x="7274616" y="1057464"/>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40" name="Text Box 15"/>
            <p:cNvSpPr txBox="1">
              <a:spLocks noChangeArrowheads="1"/>
            </p:cNvSpPr>
            <p:nvPr/>
          </p:nvSpPr>
          <p:spPr bwMode="white">
            <a:xfrm>
              <a:off x="7443996" y="1189409"/>
              <a:ext cx="4860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R</a:t>
              </a:r>
              <a:endParaRPr lang="en-US" sz="3000" dirty="0"/>
            </a:p>
          </p:txBody>
        </p:sp>
        <p:sp>
          <p:nvSpPr>
            <p:cNvPr id="41" name="Oval 18"/>
            <p:cNvSpPr>
              <a:spLocks noChangeArrowheads="1"/>
            </p:cNvSpPr>
            <p:nvPr/>
          </p:nvSpPr>
          <p:spPr bwMode="gray">
            <a:xfrm>
              <a:off x="8316416" y="1057464"/>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42" name="Text Box 20"/>
            <p:cNvSpPr txBox="1">
              <a:spLocks noChangeArrowheads="1"/>
            </p:cNvSpPr>
            <p:nvPr/>
          </p:nvSpPr>
          <p:spPr bwMode="white">
            <a:xfrm>
              <a:off x="8454538" y="1189409"/>
              <a:ext cx="5485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M</a:t>
              </a:r>
              <a:endParaRPr lang="en-US" sz="3000" dirty="0"/>
            </a:p>
          </p:txBody>
        </p:sp>
      </p:grpSp>
      <p:pic>
        <p:nvPicPr>
          <p:cNvPr id="43" name="Imagen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276" y="4643009"/>
            <a:ext cx="3727034" cy="2214991"/>
          </a:xfrm>
          <a:prstGeom prst="rect">
            <a:avLst/>
          </a:prstGeom>
        </p:spPr>
      </p:pic>
      <p:sp>
        <p:nvSpPr>
          <p:cNvPr id="46" name="Flecha izquierda 45">
            <a:hlinkClick r:id="rId3"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44" name="Imagen 43"/>
          <p:cNvPicPr>
            <a:picLocks noChangeAspect="1"/>
          </p:cNvPicPr>
          <p:nvPr/>
        </p:nvPicPr>
        <p:blipFill rotWithShape="1">
          <a:blip r:embed="rId4"/>
          <a:srcRect l="19370" t="19687" r="75649" b="71454"/>
          <a:stretch/>
        </p:blipFill>
        <p:spPr>
          <a:xfrm>
            <a:off x="1036931" y="1608688"/>
            <a:ext cx="648072" cy="648072"/>
          </a:xfrm>
          <a:prstGeom prst="ellipse">
            <a:avLst/>
          </a:prstGeom>
          <a:ln>
            <a:noFill/>
          </a:ln>
          <a:effectLst>
            <a:softEdge rad="112500"/>
          </a:effectLst>
        </p:spPr>
      </p:pic>
      <p:pic>
        <p:nvPicPr>
          <p:cNvPr id="49" name="Imagen 48"/>
          <p:cNvPicPr>
            <a:picLocks noChangeAspect="1"/>
          </p:cNvPicPr>
          <p:nvPr/>
        </p:nvPicPr>
        <p:blipFill rotWithShape="1">
          <a:blip r:embed="rId5"/>
          <a:srcRect l="19561" t="18500" r="74905" b="70672"/>
          <a:stretch/>
        </p:blipFill>
        <p:spPr>
          <a:xfrm>
            <a:off x="4626466" y="1525923"/>
            <a:ext cx="720080" cy="792088"/>
          </a:xfrm>
          <a:prstGeom prst="ellipse">
            <a:avLst/>
          </a:prstGeom>
          <a:ln>
            <a:noFill/>
          </a:ln>
          <a:effectLst>
            <a:softEdge rad="112500"/>
          </a:effectLst>
        </p:spPr>
      </p:pic>
    </p:spTree>
    <p:extLst>
      <p:ext uri="{BB962C8B-B14F-4D97-AF65-F5344CB8AC3E}">
        <p14:creationId xmlns:p14="http://schemas.microsoft.com/office/powerpoint/2010/main" val="40920854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9561" t="19485" r="73798" b="68703"/>
          <a:stretch/>
        </p:blipFill>
        <p:spPr>
          <a:xfrm>
            <a:off x="251520" y="1484784"/>
            <a:ext cx="864096" cy="864096"/>
          </a:xfrm>
          <a:prstGeom prst="ellipse">
            <a:avLst/>
          </a:prstGeom>
          <a:ln>
            <a:noFill/>
          </a:ln>
          <a:effectLst>
            <a:softEdge rad="112500"/>
          </a:effectLst>
        </p:spPr>
      </p:pic>
      <p:grpSp>
        <p:nvGrpSpPr>
          <p:cNvPr id="21" name="Grupo 20"/>
          <p:cNvGrpSpPr/>
          <p:nvPr/>
        </p:nvGrpSpPr>
        <p:grpSpPr>
          <a:xfrm>
            <a:off x="251520" y="177380"/>
            <a:ext cx="8773776" cy="1523428"/>
            <a:chOff x="368416" y="321396"/>
            <a:chExt cx="8773776" cy="1523428"/>
          </a:xfrm>
        </p:grpSpPr>
        <p:sp>
          <p:nvSpPr>
            <p:cNvPr id="4" name="AutoShape 3"/>
            <p:cNvSpPr>
              <a:spLocks noChangeArrowheads="1"/>
            </p:cNvSpPr>
            <p:nvPr/>
          </p:nvSpPr>
          <p:spPr bwMode="ltGray">
            <a:xfrm>
              <a:off x="1725283" y="908720"/>
              <a:ext cx="5728228" cy="546494"/>
            </a:xfrm>
            <a:prstGeom prst="upArrow">
              <a:avLst>
                <a:gd name="adj1" fmla="val 56944"/>
                <a:gd name="adj2" fmla="val 50782"/>
              </a:avLst>
            </a:prstGeom>
            <a:gradFill rotWithShape="1">
              <a:gsLst>
                <a:gs pos="0">
                  <a:schemeClr val="tx2"/>
                </a:gs>
                <a:gs pos="100000">
                  <a:srgbClr val="2C326A"/>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5" name="AutoShape 4"/>
            <p:cNvSpPr>
              <a:spLocks noChangeArrowheads="1"/>
            </p:cNvSpPr>
            <p:nvPr/>
          </p:nvSpPr>
          <p:spPr bwMode="gray">
            <a:xfrm>
              <a:off x="368416" y="321396"/>
              <a:ext cx="8235512" cy="384166"/>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sz="2500" b="1" i="1" dirty="0" smtClean="0">
                  <a:latin typeface="Arial" charset="0"/>
                </a:rPr>
                <a:t>COMPONENTES DE</a:t>
              </a:r>
              <a:endParaRPr lang="en-US" sz="2500" b="1" i="1" dirty="0">
                <a:latin typeface="Arial" charset="0"/>
              </a:endParaRPr>
            </a:p>
          </p:txBody>
        </p:sp>
        <p:sp>
          <p:nvSpPr>
            <p:cNvPr id="7" name="Oval 8"/>
            <p:cNvSpPr>
              <a:spLocks noChangeArrowheads="1"/>
            </p:cNvSpPr>
            <p:nvPr/>
          </p:nvSpPr>
          <p:spPr bwMode="gray">
            <a:xfrm>
              <a:off x="971750" y="1082250"/>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8" name="Text Box 10"/>
            <p:cNvSpPr txBox="1">
              <a:spLocks noChangeArrowheads="1"/>
            </p:cNvSpPr>
            <p:nvPr/>
          </p:nvSpPr>
          <p:spPr bwMode="white">
            <a:xfrm>
              <a:off x="1153827" y="1214195"/>
              <a:ext cx="46358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C</a:t>
              </a:r>
              <a:endParaRPr lang="en-US" sz="3000" dirty="0"/>
            </a:p>
          </p:txBody>
        </p:sp>
        <p:sp>
          <p:nvSpPr>
            <p:cNvPr id="9" name="Oval 13"/>
            <p:cNvSpPr>
              <a:spLocks noChangeArrowheads="1"/>
            </p:cNvSpPr>
            <p:nvPr/>
          </p:nvSpPr>
          <p:spPr bwMode="gray">
            <a:xfrm>
              <a:off x="2173505" y="1082250"/>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0" name="Text Box 15"/>
            <p:cNvSpPr txBox="1">
              <a:spLocks noChangeArrowheads="1"/>
            </p:cNvSpPr>
            <p:nvPr/>
          </p:nvSpPr>
          <p:spPr bwMode="white">
            <a:xfrm>
              <a:off x="2330061" y="1214195"/>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11" name="Oval 18"/>
            <p:cNvSpPr>
              <a:spLocks noChangeArrowheads="1"/>
            </p:cNvSpPr>
            <p:nvPr/>
          </p:nvSpPr>
          <p:spPr bwMode="gray">
            <a:xfrm>
              <a:off x="3401834" y="1082250"/>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2" name="Text Box 20"/>
            <p:cNvSpPr txBox="1">
              <a:spLocks noChangeArrowheads="1"/>
            </p:cNvSpPr>
            <p:nvPr/>
          </p:nvSpPr>
          <p:spPr bwMode="white">
            <a:xfrm>
              <a:off x="3584840" y="1214195"/>
              <a:ext cx="458780"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S</a:t>
              </a:r>
              <a:endParaRPr lang="en-US" sz="3000" dirty="0"/>
            </a:p>
          </p:txBody>
        </p:sp>
        <p:sp>
          <p:nvSpPr>
            <p:cNvPr id="13" name="Oval 22"/>
            <p:cNvSpPr>
              <a:spLocks noChangeArrowheads="1"/>
            </p:cNvSpPr>
            <p:nvPr/>
          </p:nvSpPr>
          <p:spPr bwMode="gray">
            <a:xfrm>
              <a:off x="4594731" y="1052736"/>
              <a:ext cx="913373" cy="792088"/>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4" name="Text Box 25"/>
            <p:cNvSpPr txBox="1">
              <a:spLocks noChangeArrowheads="1"/>
            </p:cNvSpPr>
            <p:nvPr/>
          </p:nvSpPr>
          <p:spPr bwMode="white">
            <a:xfrm>
              <a:off x="4779830" y="1206382"/>
              <a:ext cx="511679" cy="4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O</a:t>
              </a:r>
              <a:endParaRPr lang="en-US" sz="3000" dirty="0"/>
            </a:p>
          </p:txBody>
        </p:sp>
        <p:sp>
          <p:nvSpPr>
            <p:cNvPr id="15" name="Oval 8"/>
            <p:cNvSpPr>
              <a:spLocks noChangeArrowheads="1"/>
            </p:cNvSpPr>
            <p:nvPr/>
          </p:nvSpPr>
          <p:spPr bwMode="gray">
            <a:xfrm>
              <a:off x="6266504" y="1052736"/>
              <a:ext cx="825776" cy="715352"/>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6" name="Text Box 10"/>
            <p:cNvSpPr txBox="1">
              <a:spLocks noChangeArrowheads="1"/>
            </p:cNvSpPr>
            <p:nvPr/>
          </p:nvSpPr>
          <p:spPr bwMode="white">
            <a:xfrm>
              <a:off x="6456597" y="1184681"/>
              <a:ext cx="44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E</a:t>
              </a:r>
              <a:endParaRPr lang="en-US" sz="3000" dirty="0"/>
            </a:p>
          </p:txBody>
        </p:sp>
        <p:sp>
          <p:nvSpPr>
            <p:cNvPr id="17" name="Oval 13"/>
            <p:cNvSpPr>
              <a:spLocks noChangeArrowheads="1"/>
            </p:cNvSpPr>
            <p:nvPr/>
          </p:nvSpPr>
          <p:spPr bwMode="gray">
            <a:xfrm>
              <a:off x="7274616" y="1057464"/>
              <a:ext cx="825776" cy="715352"/>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18" name="Text Box 15"/>
            <p:cNvSpPr txBox="1">
              <a:spLocks noChangeArrowheads="1"/>
            </p:cNvSpPr>
            <p:nvPr/>
          </p:nvSpPr>
          <p:spPr bwMode="white">
            <a:xfrm>
              <a:off x="7443996" y="1189409"/>
              <a:ext cx="4860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R</a:t>
              </a:r>
              <a:endParaRPr lang="en-US" sz="3000" dirty="0"/>
            </a:p>
          </p:txBody>
        </p:sp>
        <p:sp>
          <p:nvSpPr>
            <p:cNvPr id="19" name="Oval 18"/>
            <p:cNvSpPr>
              <a:spLocks noChangeArrowheads="1"/>
            </p:cNvSpPr>
            <p:nvPr/>
          </p:nvSpPr>
          <p:spPr bwMode="gray">
            <a:xfrm>
              <a:off x="8316416" y="1057464"/>
              <a:ext cx="825776" cy="715352"/>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pPr>
                <a:defRPr/>
              </a:pPr>
              <a:endParaRPr lang="es-ES">
                <a:latin typeface="Arial" charset="0"/>
              </a:endParaRPr>
            </a:p>
          </p:txBody>
        </p:sp>
        <p:sp>
          <p:nvSpPr>
            <p:cNvPr id="20" name="Text Box 20"/>
            <p:cNvSpPr txBox="1">
              <a:spLocks noChangeArrowheads="1"/>
            </p:cNvSpPr>
            <p:nvPr/>
          </p:nvSpPr>
          <p:spPr bwMode="white">
            <a:xfrm>
              <a:off x="8454538" y="1189409"/>
              <a:ext cx="5485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solidFill>
                    <a:srgbClr val="000000"/>
                  </a:solidFill>
                  <a:latin typeface="Verdana" panose="020B0604030504040204" pitchFamily="34" charset="0"/>
                </a:rPr>
                <a:t>M</a:t>
              </a:r>
              <a:endParaRPr lang="en-US" sz="3000" dirty="0"/>
            </a:p>
          </p:txBody>
        </p:sp>
      </p:grpSp>
      <p:pic>
        <p:nvPicPr>
          <p:cNvPr id="2" name="Imagen 1"/>
          <p:cNvPicPr>
            <a:picLocks noChangeAspect="1"/>
          </p:cNvPicPr>
          <p:nvPr/>
        </p:nvPicPr>
        <p:blipFill rotWithShape="1">
          <a:blip r:embed="rId3"/>
          <a:srcRect l="29523" t="26375" r="9599" b="14317"/>
          <a:stretch/>
        </p:blipFill>
        <p:spPr>
          <a:xfrm>
            <a:off x="683568" y="2000760"/>
            <a:ext cx="7920880" cy="4176464"/>
          </a:xfrm>
          <a:prstGeom prst="rect">
            <a:avLst/>
          </a:prstGeom>
        </p:spPr>
      </p:pic>
      <p:pic>
        <p:nvPicPr>
          <p:cNvPr id="23" name="Imagen 22"/>
          <p:cNvPicPr>
            <a:picLocks noChangeAspect="1"/>
          </p:cNvPicPr>
          <p:nvPr/>
        </p:nvPicPr>
        <p:blipFill rotWithShape="1">
          <a:blip r:embed="rId4"/>
          <a:srcRect l="19007" t="21454" r="73798" b="68702"/>
          <a:stretch/>
        </p:blipFill>
        <p:spPr>
          <a:xfrm>
            <a:off x="4355976" y="1628800"/>
            <a:ext cx="1162998" cy="894614"/>
          </a:xfrm>
          <a:prstGeom prst="ellipse">
            <a:avLst/>
          </a:prstGeom>
          <a:ln>
            <a:noFill/>
          </a:ln>
          <a:effectLst>
            <a:softEdge rad="112500"/>
          </a:effectLst>
        </p:spPr>
      </p:pic>
      <p:sp>
        <p:nvSpPr>
          <p:cNvPr id="22" name="Flecha izquierda 21">
            <a:hlinkClick r:id="rId5"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9909423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03648" y="-27384"/>
            <a:ext cx="6948164" cy="892552"/>
          </a:xfrm>
          <a:prstGeom prst="rect">
            <a:avLst/>
          </a:prstGeom>
          <a:noFill/>
        </p:spPr>
        <p:txBody>
          <a:bodyPr wrap="square" rtlCol="0">
            <a:spAutoFit/>
          </a:bodyPr>
          <a:lstStyle/>
          <a:p>
            <a:pPr algn="ctr"/>
            <a:r>
              <a:rPr lang="es-EC" sz="2800" b="1" dirty="0" smtClean="0"/>
              <a:t>CAPÍTULO 5</a:t>
            </a:r>
          </a:p>
          <a:p>
            <a:pPr algn="ctr"/>
            <a:r>
              <a:rPr lang="es-EC" sz="2400" b="1" dirty="0" smtClean="0"/>
              <a:t>APLICACIÓN PRÁCTICA DE LA PROPUESTA</a:t>
            </a:r>
            <a:endParaRPr lang="es-EC" sz="2400" b="1" dirty="0"/>
          </a:p>
        </p:txBody>
      </p:sp>
      <p:sp>
        <p:nvSpPr>
          <p:cNvPr id="4" name="3 Llamada de flecha hacia abajo"/>
          <p:cNvSpPr/>
          <p:nvPr/>
        </p:nvSpPr>
        <p:spPr>
          <a:xfrm>
            <a:off x="2180509" y="828154"/>
            <a:ext cx="6048672" cy="576064"/>
          </a:xfrm>
          <a:prstGeom prst="down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smtClean="0">
                <a:solidFill>
                  <a:sysClr val="windowText" lastClr="000000"/>
                </a:solidFill>
              </a:rPr>
              <a:t>EVALUACIÓN DEL CONTROL INTERNO</a:t>
            </a:r>
            <a:endParaRPr lang="es-EC" b="1" dirty="0">
              <a:solidFill>
                <a:sysClr val="windowText" lastClr="000000"/>
              </a:solidFill>
            </a:endParaRPr>
          </a:p>
        </p:txBody>
      </p:sp>
      <p:pic>
        <p:nvPicPr>
          <p:cNvPr id="2050" name="Picture 2"/>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268190" y="620688"/>
            <a:ext cx="783530" cy="7835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magen 1"/>
          <p:cNvPicPr>
            <a:picLocks noChangeAspect="1"/>
          </p:cNvPicPr>
          <p:nvPr/>
        </p:nvPicPr>
        <p:blipFill>
          <a:blip r:embed="rId3"/>
          <a:stretch>
            <a:fillRect/>
          </a:stretch>
        </p:blipFill>
        <p:spPr>
          <a:xfrm>
            <a:off x="0" y="0"/>
            <a:ext cx="1043608" cy="6858000"/>
          </a:xfrm>
          <a:prstGeom prst="rect">
            <a:avLst/>
          </a:prstGeom>
        </p:spPr>
      </p:pic>
      <p:pic>
        <p:nvPicPr>
          <p:cNvPr id="10" name="Imagen 9"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2 Marcador de contenido"/>
          <p:cNvSpPr txBox="1">
            <a:spLocks/>
          </p:cNvSpPr>
          <p:nvPr/>
        </p:nvSpPr>
        <p:spPr>
          <a:xfrm>
            <a:off x="827584" y="1412776"/>
            <a:ext cx="8113838" cy="1697835"/>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a:buFont typeface="Wingdings" pitchFamily="2" charset="2"/>
              <a:buChar char="Ø"/>
            </a:pPr>
            <a:r>
              <a:rPr lang="es-EC" sz="1800" dirty="0" smtClean="0"/>
              <a:t>Se diseñó un </a:t>
            </a:r>
            <a:r>
              <a:rPr lang="es-EC" sz="1800" b="1" u="sng" dirty="0" smtClean="0">
                <a:hlinkClick r:id="rId6" action="ppaction://hlinkfile"/>
              </a:rPr>
              <a:t>CUESTIONARIO</a:t>
            </a:r>
            <a:r>
              <a:rPr lang="es-EC" sz="1800" dirty="0" smtClean="0"/>
              <a:t> que permita evaluar las actividades de las áreas antes mencionadas.</a:t>
            </a:r>
          </a:p>
          <a:p>
            <a:pPr>
              <a:buFont typeface="Wingdings" pitchFamily="2" charset="2"/>
              <a:buChar char="Ø"/>
            </a:pPr>
            <a:r>
              <a:rPr lang="es-EC" sz="1800" dirty="0" smtClean="0"/>
              <a:t>La medición de riesgo  se determinó en base a las siguientes escalas de valoración .</a:t>
            </a:r>
          </a:p>
          <a:p>
            <a:pPr>
              <a:buFont typeface="Wingdings" pitchFamily="2" charset="2"/>
              <a:buChar char="Ø"/>
            </a:pPr>
            <a:endParaRPr lang="es-EC" sz="1800" dirty="0"/>
          </a:p>
        </p:txBody>
      </p:sp>
      <p:graphicFrame>
        <p:nvGraphicFramePr>
          <p:cNvPr id="12" name="3 Tabla"/>
          <p:cNvGraphicFramePr>
            <a:graphicFrameLocks noGrp="1"/>
          </p:cNvGraphicFramePr>
          <p:nvPr>
            <p:extLst>
              <p:ext uri="{D42A27DB-BD31-4B8C-83A1-F6EECF244321}">
                <p14:modId xmlns:p14="http://schemas.microsoft.com/office/powerpoint/2010/main" val="1080411747"/>
              </p:ext>
            </p:extLst>
          </p:nvPr>
        </p:nvGraphicFramePr>
        <p:xfrm>
          <a:off x="2301988" y="5373216"/>
          <a:ext cx="6197873" cy="640080"/>
        </p:xfrm>
        <a:graphic>
          <a:graphicData uri="http://schemas.openxmlformats.org/drawingml/2006/table">
            <a:tbl>
              <a:tblPr firstRow="1" bandRow="1">
                <a:tableStyleId>{638B1855-1B75-4FBE-930C-398BA8C253C6}</a:tableStyleId>
              </a:tblPr>
              <a:tblGrid>
                <a:gridCol w="6197873"/>
              </a:tblGrid>
              <a:tr h="370840">
                <a:tc>
                  <a:txBody>
                    <a:bodyPr/>
                    <a:lstStyle/>
                    <a:p>
                      <a:pPr marL="0" algn="l" defTabSz="457200" rtl="0" eaLnBrk="1" latinLnBrk="0" hangingPunct="1"/>
                      <a:r>
                        <a:rPr lang="es-EC" sz="1800" b="1" kern="1200" dirty="0" smtClean="0">
                          <a:solidFill>
                            <a:schemeClr val="tx1"/>
                          </a:solidFill>
                          <a:latin typeface="+mn-lt"/>
                          <a:ea typeface="+mn-ea"/>
                          <a:cs typeface="+mn-cs"/>
                        </a:rPr>
                        <a:t>Nivel de confianza = Calificación total           * 100 </a:t>
                      </a:r>
                    </a:p>
                    <a:p>
                      <a:pPr marL="0" algn="l" defTabSz="457200" rtl="0" eaLnBrk="1" latinLnBrk="0" hangingPunct="1"/>
                      <a:r>
                        <a:rPr lang="es-EC" sz="1800" b="1" kern="1200" dirty="0" smtClean="0">
                          <a:solidFill>
                            <a:schemeClr val="tx1"/>
                          </a:solidFill>
                          <a:latin typeface="+mn-lt"/>
                          <a:ea typeface="+mn-ea"/>
                          <a:cs typeface="+mn-cs"/>
                        </a:rPr>
                        <a:t>                                   Ponderación Total</a:t>
                      </a:r>
                      <a:endParaRPr lang="es-EC" sz="1800" b="1" kern="1200" dirty="0">
                        <a:solidFill>
                          <a:schemeClr val="tx1"/>
                        </a:solidFill>
                        <a:latin typeface="+mn-lt"/>
                        <a:ea typeface="+mn-ea"/>
                        <a:cs typeface="+mn-cs"/>
                      </a:endParaRPr>
                    </a:p>
                  </a:txBody>
                  <a:tcPr/>
                </a:tc>
              </a:tr>
            </a:tbl>
          </a:graphicData>
        </a:graphic>
      </p:graphicFrame>
      <p:graphicFrame>
        <p:nvGraphicFramePr>
          <p:cNvPr id="13" name="3 Tabla"/>
          <p:cNvGraphicFramePr>
            <a:graphicFrameLocks noGrp="1"/>
          </p:cNvGraphicFramePr>
          <p:nvPr>
            <p:extLst>
              <p:ext uri="{D42A27DB-BD31-4B8C-83A1-F6EECF244321}">
                <p14:modId xmlns:p14="http://schemas.microsoft.com/office/powerpoint/2010/main" val="2257100994"/>
              </p:ext>
            </p:extLst>
          </p:nvPr>
        </p:nvGraphicFramePr>
        <p:xfrm>
          <a:off x="2301988" y="6195249"/>
          <a:ext cx="6197873" cy="640080"/>
        </p:xfrm>
        <a:graphic>
          <a:graphicData uri="http://schemas.openxmlformats.org/drawingml/2006/table">
            <a:tbl>
              <a:tblPr firstRow="1" bandRow="1">
                <a:tableStyleId>{69012ECD-51FC-41F1-AA8D-1B2483CD663E}</a:tableStyleId>
              </a:tblPr>
              <a:tblGrid>
                <a:gridCol w="6197873"/>
              </a:tblGrid>
              <a:tr h="370840">
                <a:tc>
                  <a:txBody>
                    <a:bodyPr/>
                    <a:lstStyle/>
                    <a:p>
                      <a:r>
                        <a:rPr lang="es-EC" dirty="0" smtClean="0">
                          <a:solidFill>
                            <a:schemeClr val="tx1"/>
                          </a:solidFill>
                        </a:rPr>
                        <a:t>Nivel de</a:t>
                      </a:r>
                      <a:r>
                        <a:rPr lang="es-EC" baseline="0" dirty="0" smtClean="0">
                          <a:solidFill>
                            <a:schemeClr val="tx1"/>
                          </a:solidFill>
                        </a:rPr>
                        <a:t> riesgo </a:t>
                      </a:r>
                      <a:r>
                        <a:rPr lang="es-EC" dirty="0" smtClean="0">
                          <a:solidFill>
                            <a:schemeClr val="tx1"/>
                          </a:solidFill>
                        </a:rPr>
                        <a:t>= </a:t>
                      </a:r>
                      <a:r>
                        <a:rPr lang="es-EC" baseline="0" dirty="0" smtClean="0">
                          <a:solidFill>
                            <a:schemeClr val="tx1"/>
                          </a:solidFill>
                        </a:rPr>
                        <a:t>100 - </a:t>
                      </a:r>
                      <a:r>
                        <a:rPr lang="es-EC" dirty="0" smtClean="0">
                          <a:solidFill>
                            <a:schemeClr val="tx1"/>
                          </a:solidFill>
                        </a:rPr>
                        <a:t>Nivel de confianza </a:t>
                      </a:r>
                      <a:endParaRPr lang="es-EC" baseline="0" dirty="0" smtClean="0">
                        <a:solidFill>
                          <a:schemeClr val="tx1"/>
                        </a:solidFill>
                      </a:endParaRPr>
                    </a:p>
                    <a:p>
                      <a:r>
                        <a:rPr lang="es-EC" baseline="0" dirty="0" smtClean="0">
                          <a:solidFill>
                            <a:schemeClr val="tx1"/>
                          </a:solidFill>
                        </a:rPr>
                        <a:t>                            </a:t>
                      </a:r>
                      <a:endParaRPr lang="es-EC" dirty="0">
                        <a:solidFill>
                          <a:schemeClr val="tx1"/>
                        </a:solidFill>
                      </a:endParaRPr>
                    </a:p>
                  </a:txBody>
                  <a:tcPr/>
                </a:tc>
              </a:tr>
            </a:tbl>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018" y="2852936"/>
            <a:ext cx="4714286" cy="2314286"/>
          </a:xfrm>
          <a:prstGeom prst="rect">
            <a:avLst/>
          </a:prstGeom>
        </p:spPr>
      </p:pic>
      <p:sp>
        <p:nvSpPr>
          <p:cNvPr id="14" name="Flecha izquierda 13">
            <a:hlinkClick r:id="rId8"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865783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circle(in)">
                                      <p:cBhvr>
                                        <p:cTn id="7" dur="1000"/>
                                        <p:tgtEl>
                                          <p:spTgt spid="11">
                                            <p:bg/>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circle(in)">
                                      <p:cBhvr>
                                        <p:cTn id="11" dur="1000"/>
                                        <p:tgtEl>
                                          <p:spTgt spid="11">
                                            <p:txEl>
                                              <p:pRg st="0" end="0"/>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ircle(in)">
                                      <p:cBhvr>
                                        <p:cTn id="15" dur="1000"/>
                                        <p:tgtEl>
                                          <p:spTgt spid="11">
                                            <p:txEl>
                                              <p:pRg st="1" end="1"/>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1000"/>
                                        <p:tgtEl>
                                          <p:spTgt spid="12"/>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320610"/>
            <a:ext cx="5256584" cy="721954"/>
          </a:xfrm>
        </p:spPr>
        <p:txBody>
          <a:bodyPr/>
          <a:lstStyle/>
          <a:p>
            <a:pPr eaLnBrk="1" hangingPunct="1">
              <a:defRPr/>
            </a:pPr>
            <a:r>
              <a:rPr lang="es-E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Contenidos</a:t>
            </a:r>
            <a:r>
              <a:rPr lang="es-ES" dirty="0" smtClean="0"/>
              <a:t>.</a:t>
            </a:r>
          </a:p>
        </p:txBody>
      </p:sp>
      <p:grpSp>
        <p:nvGrpSpPr>
          <p:cNvPr id="4099" name="Group 3"/>
          <p:cNvGrpSpPr>
            <a:grpSpLocks/>
          </p:cNvGrpSpPr>
          <p:nvPr/>
        </p:nvGrpSpPr>
        <p:grpSpPr bwMode="auto">
          <a:xfrm>
            <a:off x="1274113" y="1647268"/>
            <a:ext cx="571500" cy="498872"/>
            <a:chOff x="1110" y="2656"/>
            <a:chExt cx="1549" cy="1351"/>
          </a:xfrm>
          <a:solidFill>
            <a:srgbClr val="FF0000"/>
          </a:solidFill>
        </p:grpSpPr>
        <p:sp>
          <p:nvSpPr>
            <p:cNvPr id="4124" name="AutoShape 4"/>
            <p:cNvSpPr>
              <a:spLocks noChangeArrowheads="1"/>
            </p:cNvSpPr>
            <p:nvPr/>
          </p:nvSpPr>
          <p:spPr bwMode="gray">
            <a:xfrm>
              <a:off x="1123"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4125"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55302" name="AutoShape 6"/>
            <p:cNvSpPr>
              <a:spLocks noChangeArrowheads="1"/>
            </p:cNvSpPr>
            <p:nvPr/>
          </p:nvSpPr>
          <p:spPr bwMode="gray">
            <a:xfrm>
              <a:off x="1200"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s-ES" sz="1350">
                <a:latin typeface="Arial" charset="0"/>
              </a:endParaRPr>
            </a:p>
          </p:txBody>
        </p:sp>
      </p:grpSp>
      <p:grpSp>
        <p:nvGrpSpPr>
          <p:cNvPr id="4100" name="Group 7"/>
          <p:cNvGrpSpPr>
            <a:grpSpLocks/>
          </p:cNvGrpSpPr>
          <p:nvPr/>
        </p:nvGrpSpPr>
        <p:grpSpPr bwMode="auto">
          <a:xfrm>
            <a:off x="1274113" y="2333068"/>
            <a:ext cx="571500" cy="498872"/>
            <a:chOff x="3174" y="2656"/>
            <a:chExt cx="1549" cy="1351"/>
          </a:xfrm>
          <a:solidFill>
            <a:srgbClr val="00B050"/>
          </a:solidFill>
        </p:grpSpPr>
        <p:sp>
          <p:nvSpPr>
            <p:cNvPr id="4121" name="AutoShape 8"/>
            <p:cNvSpPr>
              <a:spLocks noChangeArrowheads="1"/>
            </p:cNvSpPr>
            <p:nvPr/>
          </p:nvSpPr>
          <p:spPr bwMode="gray">
            <a:xfrm>
              <a:off x="3187"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4122"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55306"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s-ES" sz="1350">
                <a:latin typeface="Arial" charset="0"/>
              </a:endParaRPr>
            </a:p>
          </p:txBody>
        </p:sp>
      </p:grpSp>
      <p:sp>
        <p:nvSpPr>
          <p:cNvPr id="4101" name="Line 11"/>
          <p:cNvSpPr>
            <a:spLocks noChangeShapeType="1"/>
          </p:cNvSpPr>
          <p:nvPr/>
        </p:nvSpPr>
        <p:spPr bwMode="auto">
          <a:xfrm flipV="1">
            <a:off x="1731313" y="2098840"/>
            <a:ext cx="6931955" cy="5626"/>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S" sz="1350"/>
          </a:p>
        </p:txBody>
      </p:sp>
      <p:sp>
        <p:nvSpPr>
          <p:cNvPr id="4102" name="Text Box 12"/>
          <p:cNvSpPr txBox="1">
            <a:spLocks noChangeArrowheads="1"/>
          </p:cNvSpPr>
          <p:nvPr/>
        </p:nvSpPr>
        <p:spPr bwMode="auto">
          <a:xfrm>
            <a:off x="1902763" y="1704417"/>
            <a:ext cx="4438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CAPÍTULO 1: ASPECTOS GENERALES </a:t>
            </a:r>
          </a:p>
        </p:txBody>
      </p:sp>
      <p:sp>
        <p:nvSpPr>
          <p:cNvPr id="4103" name="Text Box 13">
            <a:hlinkClick r:id="rId2" action="ppaction://hlinksldjump"/>
          </p:cNvPr>
          <p:cNvSpPr txBox="1">
            <a:spLocks noChangeArrowheads="1"/>
          </p:cNvSpPr>
          <p:nvPr/>
        </p:nvSpPr>
        <p:spPr bwMode="gray">
          <a:xfrm>
            <a:off x="1398053" y="172108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t>1</a:t>
            </a:r>
          </a:p>
        </p:txBody>
      </p:sp>
      <p:sp>
        <p:nvSpPr>
          <p:cNvPr id="4104" name="Line 14"/>
          <p:cNvSpPr>
            <a:spLocks noChangeShapeType="1"/>
          </p:cNvSpPr>
          <p:nvPr/>
        </p:nvSpPr>
        <p:spPr bwMode="auto">
          <a:xfrm flipV="1">
            <a:off x="1731313" y="2763082"/>
            <a:ext cx="6931955" cy="27185"/>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S" sz="1350"/>
          </a:p>
        </p:txBody>
      </p:sp>
      <p:sp>
        <p:nvSpPr>
          <p:cNvPr id="4105" name="Text Box 15"/>
          <p:cNvSpPr txBox="1">
            <a:spLocks noChangeArrowheads="1"/>
          </p:cNvSpPr>
          <p:nvPr/>
        </p:nvSpPr>
        <p:spPr bwMode="auto">
          <a:xfrm>
            <a:off x="1902763" y="2390217"/>
            <a:ext cx="4288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CAPÍTULO 2: ANÁLISIS SITUACIONAL</a:t>
            </a:r>
          </a:p>
        </p:txBody>
      </p:sp>
      <p:sp>
        <p:nvSpPr>
          <p:cNvPr id="4106" name="Text Box 16">
            <a:hlinkClick r:id="rId3" action="ppaction://hlinksldjump"/>
          </p:cNvPr>
          <p:cNvSpPr txBox="1">
            <a:spLocks noChangeArrowheads="1"/>
          </p:cNvSpPr>
          <p:nvPr/>
        </p:nvSpPr>
        <p:spPr bwMode="gray">
          <a:xfrm>
            <a:off x="1398053" y="240688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t>2</a:t>
            </a:r>
          </a:p>
        </p:txBody>
      </p:sp>
      <p:grpSp>
        <p:nvGrpSpPr>
          <p:cNvPr id="4107" name="Group 17"/>
          <p:cNvGrpSpPr>
            <a:grpSpLocks/>
          </p:cNvGrpSpPr>
          <p:nvPr/>
        </p:nvGrpSpPr>
        <p:grpSpPr bwMode="auto">
          <a:xfrm>
            <a:off x="1274113" y="3002200"/>
            <a:ext cx="571500" cy="498872"/>
            <a:chOff x="1110" y="2656"/>
            <a:chExt cx="1549" cy="1351"/>
          </a:xfrm>
          <a:solidFill>
            <a:srgbClr val="FF0000"/>
          </a:solidFill>
        </p:grpSpPr>
        <p:sp>
          <p:nvSpPr>
            <p:cNvPr id="4118" name="AutoShape 18"/>
            <p:cNvSpPr>
              <a:spLocks noChangeArrowheads="1"/>
            </p:cNvSpPr>
            <p:nvPr/>
          </p:nvSpPr>
          <p:spPr bwMode="gray">
            <a:xfrm>
              <a:off x="1123"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4119" name="AutoShape 19"/>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55316" name="AutoShape 20"/>
            <p:cNvSpPr>
              <a:spLocks noChangeArrowheads="1"/>
            </p:cNvSpPr>
            <p:nvPr/>
          </p:nvSpPr>
          <p:spPr bwMode="gray">
            <a:xfrm>
              <a:off x="1200"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s-ES" sz="1350">
                <a:latin typeface="Arial" charset="0"/>
              </a:endParaRPr>
            </a:p>
          </p:txBody>
        </p:sp>
      </p:grpSp>
      <p:grpSp>
        <p:nvGrpSpPr>
          <p:cNvPr id="4108" name="Group 21"/>
          <p:cNvGrpSpPr>
            <a:grpSpLocks/>
          </p:cNvGrpSpPr>
          <p:nvPr/>
        </p:nvGrpSpPr>
        <p:grpSpPr bwMode="auto">
          <a:xfrm>
            <a:off x="1274113" y="3688000"/>
            <a:ext cx="571500" cy="498872"/>
            <a:chOff x="3174" y="2656"/>
            <a:chExt cx="1549" cy="1351"/>
          </a:xfrm>
          <a:solidFill>
            <a:srgbClr val="00B050"/>
          </a:solidFill>
        </p:grpSpPr>
        <p:sp>
          <p:nvSpPr>
            <p:cNvPr id="4115" name="AutoShape 22"/>
            <p:cNvSpPr>
              <a:spLocks noChangeArrowheads="1"/>
            </p:cNvSpPr>
            <p:nvPr/>
          </p:nvSpPr>
          <p:spPr bwMode="gray">
            <a:xfrm>
              <a:off x="3187"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4116" name="AutoShape 23"/>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55320" name="AutoShape 24"/>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s-ES" sz="1350">
                <a:latin typeface="Arial" charset="0"/>
              </a:endParaRPr>
            </a:p>
          </p:txBody>
        </p:sp>
      </p:grpSp>
      <p:sp>
        <p:nvSpPr>
          <p:cNvPr id="4109" name="Line 25"/>
          <p:cNvSpPr>
            <a:spLocks noChangeShapeType="1"/>
          </p:cNvSpPr>
          <p:nvPr/>
        </p:nvSpPr>
        <p:spPr bwMode="auto">
          <a:xfrm flipV="1">
            <a:off x="1731313" y="3438034"/>
            <a:ext cx="6931955" cy="21365"/>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S" sz="1350"/>
          </a:p>
        </p:txBody>
      </p:sp>
      <p:sp>
        <p:nvSpPr>
          <p:cNvPr id="4110" name="Text Box 26"/>
          <p:cNvSpPr txBox="1">
            <a:spLocks noChangeArrowheads="1"/>
          </p:cNvSpPr>
          <p:nvPr/>
        </p:nvSpPr>
        <p:spPr bwMode="auto">
          <a:xfrm>
            <a:off x="1902764" y="3059348"/>
            <a:ext cx="5703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CAPÍTULO 3: DIRECCIONAMIENTO ESTRATÉGICO</a:t>
            </a:r>
          </a:p>
        </p:txBody>
      </p:sp>
      <p:sp>
        <p:nvSpPr>
          <p:cNvPr id="4111" name="Text Box 27">
            <a:hlinkClick r:id="rId4" action="ppaction://hlinksldjump"/>
          </p:cNvPr>
          <p:cNvSpPr txBox="1">
            <a:spLocks noChangeArrowheads="1"/>
          </p:cNvSpPr>
          <p:nvPr/>
        </p:nvSpPr>
        <p:spPr bwMode="gray">
          <a:xfrm>
            <a:off x="1398053" y="307601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a:t>3</a:t>
            </a:r>
          </a:p>
        </p:txBody>
      </p:sp>
      <p:sp>
        <p:nvSpPr>
          <p:cNvPr id="4112" name="Line 28"/>
          <p:cNvSpPr>
            <a:spLocks noChangeShapeType="1"/>
          </p:cNvSpPr>
          <p:nvPr/>
        </p:nvSpPr>
        <p:spPr bwMode="auto">
          <a:xfrm>
            <a:off x="1731313" y="4145198"/>
            <a:ext cx="6931955" cy="40044"/>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S" sz="1350"/>
          </a:p>
        </p:txBody>
      </p:sp>
      <p:sp>
        <p:nvSpPr>
          <p:cNvPr id="4113" name="Text Box 29"/>
          <p:cNvSpPr txBox="1">
            <a:spLocks noChangeArrowheads="1"/>
          </p:cNvSpPr>
          <p:nvPr/>
        </p:nvSpPr>
        <p:spPr bwMode="auto">
          <a:xfrm>
            <a:off x="1902763" y="3745148"/>
            <a:ext cx="4732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CAPÍTULO 4: DISEÑO DE LA PROPUESTA</a:t>
            </a:r>
          </a:p>
        </p:txBody>
      </p:sp>
      <p:sp>
        <p:nvSpPr>
          <p:cNvPr id="4114" name="Text Box 30">
            <a:hlinkClick r:id="rId5" action="ppaction://hlinksldjump"/>
          </p:cNvPr>
          <p:cNvSpPr txBox="1">
            <a:spLocks noChangeArrowheads="1"/>
          </p:cNvSpPr>
          <p:nvPr/>
        </p:nvSpPr>
        <p:spPr bwMode="gray">
          <a:xfrm>
            <a:off x="1398053" y="376181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t>4</a:t>
            </a:r>
          </a:p>
        </p:txBody>
      </p:sp>
      <p:grpSp>
        <p:nvGrpSpPr>
          <p:cNvPr id="31" name="Group 3"/>
          <p:cNvGrpSpPr>
            <a:grpSpLocks/>
          </p:cNvGrpSpPr>
          <p:nvPr/>
        </p:nvGrpSpPr>
        <p:grpSpPr bwMode="auto">
          <a:xfrm>
            <a:off x="1274111" y="4440887"/>
            <a:ext cx="571500" cy="498872"/>
            <a:chOff x="1110" y="2656"/>
            <a:chExt cx="1549" cy="1351"/>
          </a:xfrm>
          <a:solidFill>
            <a:srgbClr val="FF0000"/>
          </a:solidFill>
        </p:grpSpPr>
        <p:sp>
          <p:nvSpPr>
            <p:cNvPr id="32" name="AutoShape 4"/>
            <p:cNvSpPr>
              <a:spLocks noChangeArrowheads="1"/>
            </p:cNvSpPr>
            <p:nvPr/>
          </p:nvSpPr>
          <p:spPr bwMode="gray">
            <a:xfrm>
              <a:off x="1123"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33"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34" name="AutoShape 6"/>
            <p:cNvSpPr>
              <a:spLocks noChangeArrowheads="1"/>
            </p:cNvSpPr>
            <p:nvPr/>
          </p:nvSpPr>
          <p:spPr bwMode="gray">
            <a:xfrm>
              <a:off x="1200"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s-ES" sz="1350">
                <a:latin typeface="Arial" charset="0"/>
              </a:endParaRPr>
            </a:p>
          </p:txBody>
        </p:sp>
      </p:grpSp>
      <p:grpSp>
        <p:nvGrpSpPr>
          <p:cNvPr id="35" name="Group 7"/>
          <p:cNvGrpSpPr>
            <a:grpSpLocks/>
          </p:cNvGrpSpPr>
          <p:nvPr/>
        </p:nvGrpSpPr>
        <p:grpSpPr bwMode="auto">
          <a:xfrm>
            <a:off x="1274111" y="5106019"/>
            <a:ext cx="571500" cy="498872"/>
            <a:chOff x="3174" y="2656"/>
            <a:chExt cx="1549" cy="1351"/>
          </a:xfrm>
          <a:solidFill>
            <a:srgbClr val="00B050"/>
          </a:solidFill>
        </p:grpSpPr>
        <p:sp>
          <p:nvSpPr>
            <p:cNvPr id="36" name="AutoShape 8"/>
            <p:cNvSpPr>
              <a:spLocks noChangeArrowheads="1"/>
            </p:cNvSpPr>
            <p:nvPr/>
          </p:nvSpPr>
          <p:spPr bwMode="gray">
            <a:xfrm>
              <a:off x="3187" y="2679"/>
              <a:ext cx="1536" cy="1328"/>
            </a:xfrm>
            <a:prstGeom prst="hexagon">
              <a:avLst>
                <a:gd name="adj" fmla="val 28916"/>
                <a:gd name="vf" fmla="val 11547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37"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sz="1350"/>
            </a:p>
          </p:txBody>
        </p:sp>
        <p:sp>
          <p:nvSpPr>
            <p:cNvPr id="38"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p:spPr>
          <p:txBody>
            <a:bodyPr wrap="none" anchor="ctr"/>
            <a:lstStyle/>
            <a:p>
              <a:pPr>
                <a:defRPr/>
              </a:pPr>
              <a:endParaRPr lang="es-ES" sz="1350">
                <a:latin typeface="Arial" charset="0"/>
              </a:endParaRPr>
            </a:p>
          </p:txBody>
        </p:sp>
      </p:grpSp>
      <p:sp>
        <p:nvSpPr>
          <p:cNvPr id="39" name="Line 11"/>
          <p:cNvSpPr>
            <a:spLocks noChangeShapeType="1"/>
          </p:cNvSpPr>
          <p:nvPr/>
        </p:nvSpPr>
        <p:spPr bwMode="auto">
          <a:xfrm>
            <a:off x="1731311" y="4928341"/>
            <a:ext cx="6931957" cy="9789"/>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S" sz="1350"/>
          </a:p>
        </p:txBody>
      </p:sp>
      <p:sp>
        <p:nvSpPr>
          <p:cNvPr id="40" name="Text Box 12"/>
          <p:cNvSpPr txBox="1">
            <a:spLocks noChangeArrowheads="1"/>
          </p:cNvSpPr>
          <p:nvPr/>
        </p:nvSpPr>
        <p:spPr bwMode="auto">
          <a:xfrm>
            <a:off x="1902762" y="4437112"/>
            <a:ext cx="6970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CAPÍTULO 5: A</a:t>
            </a:r>
            <a:r>
              <a:rPr lang="es-ES" dirty="0" smtClean="0"/>
              <a:t>PLICACIÓN </a:t>
            </a:r>
            <a:r>
              <a:rPr lang="es-ES" dirty="0"/>
              <a:t>PRÁCTICA DE LA PROPUESTA</a:t>
            </a:r>
            <a:endParaRPr lang="en-US" dirty="0"/>
          </a:p>
        </p:txBody>
      </p:sp>
      <p:sp>
        <p:nvSpPr>
          <p:cNvPr id="41" name="Text Box 13">
            <a:hlinkClick r:id="rId6" action="ppaction://hlinksldjump"/>
          </p:cNvPr>
          <p:cNvSpPr txBox="1">
            <a:spLocks noChangeArrowheads="1"/>
          </p:cNvSpPr>
          <p:nvPr/>
        </p:nvSpPr>
        <p:spPr bwMode="gray">
          <a:xfrm>
            <a:off x="1398051" y="443402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a:t>5</a:t>
            </a:r>
          </a:p>
        </p:txBody>
      </p:sp>
      <p:sp>
        <p:nvSpPr>
          <p:cNvPr id="42" name="Line 14"/>
          <p:cNvSpPr>
            <a:spLocks noChangeShapeType="1"/>
          </p:cNvSpPr>
          <p:nvPr/>
        </p:nvSpPr>
        <p:spPr bwMode="auto">
          <a:xfrm>
            <a:off x="1731311" y="5563215"/>
            <a:ext cx="6931957" cy="25059"/>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S" sz="1350"/>
          </a:p>
        </p:txBody>
      </p:sp>
      <p:sp>
        <p:nvSpPr>
          <p:cNvPr id="43" name="Text Box 15"/>
          <p:cNvSpPr txBox="1">
            <a:spLocks noChangeArrowheads="1"/>
          </p:cNvSpPr>
          <p:nvPr/>
        </p:nvSpPr>
        <p:spPr bwMode="auto">
          <a:xfrm>
            <a:off x="1902762" y="5163168"/>
            <a:ext cx="6229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CAPÍTULO 6: CONCLUISIONES Y RECOMENDACIONES</a:t>
            </a:r>
          </a:p>
        </p:txBody>
      </p:sp>
      <p:sp>
        <p:nvSpPr>
          <p:cNvPr id="44" name="Text Box 16">
            <a:hlinkClick r:id="rId7" action="ppaction://hlinksldjump"/>
          </p:cNvPr>
          <p:cNvSpPr txBox="1">
            <a:spLocks noChangeArrowheads="1"/>
          </p:cNvSpPr>
          <p:nvPr/>
        </p:nvSpPr>
        <p:spPr bwMode="gray">
          <a:xfrm>
            <a:off x="1398051" y="517983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a:t>6</a:t>
            </a:r>
          </a:p>
        </p:txBody>
      </p:sp>
    </p:spTree>
    <p:extLst>
      <p:ext uri="{BB962C8B-B14F-4D97-AF65-F5344CB8AC3E}">
        <p14:creationId xmlns:p14="http://schemas.microsoft.com/office/powerpoint/2010/main" val="3035982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043608" cy="6858000"/>
          </a:xfrm>
          <a:prstGeom prst="rect">
            <a:avLst/>
          </a:prstGeom>
        </p:spPr>
      </p:pic>
      <p:sp>
        <p:nvSpPr>
          <p:cNvPr id="3" name="2 Flecha derecha"/>
          <p:cNvSpPr/>
          <p:nvPr/>
        </p:nvSpPr>
        <p:spPr>
          <a:xfrm>
            <a:off x="4932040" y="3284984"/>
            <a:ext cx="1152128" cy="14401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pic>
        <p:nvPicPr>
          <p:cNvPr id="11" name="Imagen 10"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384939"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8 CuadroTexto"/>
          <p:cNvSpPr txBox="1"/>
          <p:nvPr/>
        </p:nvSpPr>
        <p:spPr>
          <a:xfrm>
            <a:off x="1251074" y="125190"/>
            <a:ext cx="6948164" cy="892552"/>
          </a:xfrm>
          <a:prstGeom prst="rect">
            <a:avLst/>
          </a:prstGeom>
          <a:noFill/>
        </p:spPr>
        <p:txBody>
          <a:bodyPr wrap="square" rtlCol="0">
            <a:spAutoFit/>
          </a:bodyPr>
          <a:lstStyle/>
          <a:p>
            <a:pPr algn="ctr"/>
            <a:r>
              <a:rPr lang="es-EC" sz="2800" b="1" dirty="0" smtClean="0"/>
              <a:t>CAPÍTULO 5</a:t>
            </a:r>
          </a:p>
          <a:p>
            <a:pPr algn="ctr"/>
            <a:r>
              <a:rPr lang="es-EC" sz="2400" b="1" dirty="0" smtClean="0"/>
              <a:t>APLICACIÓN PRÁCTICA DE LA PROPUESTA</a:t>
            </a:r>
            <a:endParaRPr lang="es-EC" sz="2400" b="1" dirty="0"/>
          </a:p>
        </p:txBody>
      </p:sp>
      <p:pic>
        <p:nvPicPr>
          <p:cNvPr id="14" name="Picture 2"/>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15616" y="773262"/>
            <a:ext cx="783530" cy="7835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a 7"/>
          <p:cNvGraphicFramePr>
            <a:graphicFrameLocks noGrp="1"/>
          </p:cNvGraphicFramePr>
          <p:nvPr>
            <p:extLst>
              <p:ext uri="{D42A27DB-BD31-4B8C-83A1-F6EECF244321}">
                <p14:modId xmlns:p14="http://schemas.microsoft.com/office/powerpoint/2010/main" val="2363426455"/>
              </p:ext>
            </p:extLst>
          </p:nvPr>
        </p:nvGraphicFramePr>
        <p:xfrm>
          <a:off x="1095819" y="1844824"/>
          <a:ext cx="7724653" cy="4907280"/>
        </p:xfrm>
        <a:graphic>
          <a:graphicData uri="http://schemas.openxmlformats.org/drawingml/2006/table">
            <a:tbl>
              <a:tblPr firstRow="1" firstCol="1" bandRow="1">
                <a:tableStyleId>{5C22544A-7EE6-4342-B048-85BDC9FD1C3A}</a:tableStyleId>
              </a:tblPr>
              <a:tblGrid>
                <a:gridCol w="1722279"/>
                <a:gridCol w="1470661"/>
                <a:gridCol w="1577381"/>
                <a:gridCol w="746175"/>
                <a:gridCol w="662880"/>
                <a:gridCol w="1545277"/>
              </a:tblGrid>
              <a:tr h="407912">
                <a:tc rowSpan="2">
                  <a:txBody>
                    <a:bodyPr/>
                    <a:lstStyle/>
                    <a:p>
                      <a:pPr algn="ctr">
                        <a:lnSpc>
                          <a:spcPct val="115000"/>
                        </a:lnSpc>
                        <a:spcAft>
                          <a:spcPts val="0"/>
                        </a:spcAft>
                      </a:pPr>
                      <a:r>
                        <a:rPr lang="es-ES" sz="1400" dirty="0">
                          <a:effectLst/>
                        </a:rPr>
                        <a:t> </a:t>
                      </a:r>
                    </a:p>
                    <a:p>
                      <a:pPr algn="ctr">
                        <a:lnSpc>
                          <a:spcPct val="115000"/>
                        </a:lnSpc>
                        <a:spcAft>
                          <a:spcPts val="0"/>
                        </a:spcAft>
                      </a:pPr>
                      <a:r>
                        <a:rPr lang="es-ES" sz="1400" dirty="0">
                          <a:effectLst/>
                        </a:rPr>
                        <a:t>MATRIZ DE PONDERACIÓN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es-ES" sz="1200" dirty="0">
                          <a:effectLst/>
                        </a:rPr>
                        <a:t>PONDERACIÓN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es-ES" sz="1400">
                          <a:effectLst/>
                        </a:rPr>
                        <a:t>CALIFICACIÓN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ES" sz="1400">
                          <a:effectLst/>
                        </a:rPr>
                        <a:t>PORCENTAJE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rowSpan="2">
                  <a:txBody>
                    <a:bodyPr/>
                    <a:lstStyle/>
                    <a:p>
                      <a:pPr algn="ctr">
                        <a:lnSpc>
                          <a:spcPct val="115000"/>
                        </a:lnSpc>
                        <a:spcAft>
                          <a:spcPts val="0"/>
                        </a:spcAft>
                      </a:pPr>
                      <a:r>
                        <a:rPr lang="es-ES" sz="1400">
                          <a:effectLst/>
                        </a:rPr>
                        <a:t>NIVEL DE RIESGO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80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400">
                          <a:effectLst/>
                        </a:rPr>
                        <a:t>NC</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NR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tr>
              <a:tr h="388495">
                <a:tc>
                  <a:txBody>
                    <a:bodyPr/>
                    <a:lstStyle/>
                    <a:p>
                      <a:pPr algn="ctr">
                        <a:lnSpc>
                          <a:spcPct val="115000"/>
                        </a:lnSpc>
                        <a:spcAft>
                          <a:spcPts val="0"/>
                        </a:spcAft>
                      </a:pPr>
                      <a:r>
                        <a:rPr lang="es-ES" sz="1400">
                          <a:effectLst/>
                        </a:rPr>
                        <a:t>Ambiente de Control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405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284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ALTO- 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Establecimiento de Objetivos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106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MEDIO-BAJO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Identificación de Riesgos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207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133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64%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36%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MEDIO - 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Evaluación  de Riesgo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151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106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ALTO – 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Respuesta a los Riesgos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185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MEDIO-BAJO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Actividades de Control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141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 ALTO- 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Información y  Comunicación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154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91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41%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 BAJO - MEDIO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95">
                <a:tc>
                  <a:txBody>
                    <a:bodyPr/>
                    <a:lstStyle/>
                    <a:p>
                      <a:pPr algn="ctr">
                        <a:lnSpc>
                          <a:spcPct val="115000"/>
                        </a:lnSpc>
                        <a:spcAft>
                          <a:spcPts val="0"/>
                        </a:spcAft>
                      </a:pPr>
                      <a:r>
                        <a:rPr lang="es-ES" sz="1400">
                          <a:effectLst/>
                        </a:rPr>
                        <a:t>Supervisión y Monitoreo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143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33%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400">
                          <a:effectLst/>
                        </a:rPr>
                        <a:t> BAJO - MEDIO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4462">
                <a:tc>
                  <a:txBody>
                    <a:bodyPr/>
                    <a:lstStyle/>
                    <a:p>
                      <a:pPr algn="ctr">
                        <a:lnSpc>
                          <a:spcPct val="115000"/>
                        </a:lnSpc>
                        <a:spcAft>
                          <a:spcPts val="0"/>
                        </a:spcAft>
                      </a:pPr>
                      <a:r>
                        <a:rPr lang="es-ES" sz="14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tabLst>
                          <a:tab pos="451485" algn="l"/>
                          <a:tab pos="600075" algn="ctr"/>
                        </a:tabLst>
                      </a:pPr>
                      <a:r>
                        <a:rPr lang="es-ES" sz="1400">
                          <a:effectLst/>
                        </a:rPr>
                        <a:t>1596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1112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3 Llamada de flecha hacia abajo"/>
          <p:cNvSpPr/>
          <p:nvPr/>
        </p:nvSpPr>
        <p:spPr>
          <a:xfrm>
            <a:off x="2027935" y="980728"/>
            <a:ext cx="6048672" cy="966876"/>
          </a:xfrm>
          <a:prstGeom prst="down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smtClean="0">
                <a:solidFill>
                  <a:sysClr val="windowText" lastClr="000000"/>
                </a:solidFill>
              </a:rPr>
              <a:t>RESULTADOS DE LA EVALUACIÓN DEL CONTROL INTERNO</a:t>
            </a:r>
            <a:endParaRPr lang="es-EC" b="1" dirty="0">
              <a:solidFill>
                <a:sysClr val="windowText" lastClr="000000"/>
              </a:solidFill>
            </a:endParaRPr>
          </a:p>
        </p:txBody>
      </p:sp>
      <p:sp>
        <p:nvSpPr>
          <p:cNvPr id="9" name="Flecha izquierda 8">
            <a:hlinkClick r:id="rId6"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4646604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Descripción: Descripción: cid:F4BCBAAC-6679-4E16-B51A-8391090134A5"/>
          <p:cNvPicPr/>
          <p:nvPr/>
        </p:nvPicPr>
        <p:blipFill>
          <a:blip r:embed="rId2" r:link="rId3">
            <a:extLst>
              <a:ext uri="{28A0092B-C50C-407E-A947-70E740481C1C}">
                <a14:useLocalDpi xmlns:a14="http://schemas.microsoft.com/office/drawing/2010/main" val="0"/>
              </a:ext>
            </a:extLst>
          </a:blip>
          <a:srcRect t="53564" r="36307" b="3336"/>
          <a:stretch>
            <a:fillRect/>
          </a:stretch>
        </p:blipFill>
        <p:spPr bwMode="auto">
          <a:xfrm>
            <a:off x="7384939"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8 CuadroTexto"/>
          <p:cNvSpPr txBox="1"/>
          <p:nvPr/>
        </p:nvSpPr>
        <p:spPr>
          <a:xfrm>
            <a:off x="1187624" y="-27384"/>
            <a:ext cx="6948164" cy="892552"/>
          </a:xfrm>
          <a:prstGeom prst="rect">
            <a:avLst/>
          </a:prstGeom>
          <a:noFill/>
        </p:spPr>
        <p:txBody>
          <a:bodyPr wrap="square" rtlCol="0">
            <a:spAutoFit/>
          </a:bodyPr>
          <a:lstStyle/>
          <a:p>
            <a:pPr algn="ctr"/>
            <a:r>
              <a:rPr lang="es-EC" sz="2800" b="1" dirty="0" smtClean="0"/>
              <a:t>CAPÍTULO 5</a:t>
            </a:r>
          </a:p>
          <a:p>
            <a:pPr algn="ctr"/>
            <a:r>
              <a:rPr lang="es-EC" sz="2400" b="1" dirty="0" smtClean="0"/>
              <a:t>APLICACIÓN PRÁCTICA DE LA PROPUESTA</a:t>
            </a:r>
            <a:endParaRPr lang="es-EC" sz="2400" b="1" dirty="0"/>
          </a:p>
        </p:txBody>
      </p:sp>
      <p:sp>
        <p:nvSpPr>
          <p:cNvPr id="11" name="3 Llamada de flecha hacia abajo"/>
          <p:cNvSpPr/>
          <p:nvPr/>
        </p:nvSpPr>
        <p:spPr>
          <a:xfrm>
            <a:off x="1964484" y="828154"/>
            <a:ext cx="7107507" cy="584622"/>
          </a:xfrm>
          <a:prstGeom prst="down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smtClean="0">
                <a:solidFill>
                  <a:sysClr val="windowText" lastClr="000000"/>
                </a:solidFill>
              </a:rPr>
              <a:t>RESULTADOS DE LA EVALUACIÓN DEL CONTROL INTERNO</a:t>
            </a:r>
            <a:endParaRPr lang="es-EC" b="1" dirty="0">
              <a:solidFill>
                <a:sysClr val="windowText" lastClr="000000"/>
              </a:solidFill>
            </a:endParaRPr>
          </a:p>
        </p:txBody>
      </p:sp>
      <p:pic>
        <p:nvPicPr>
          <p:cNvPr id="12" name="Picture 2"/>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15616" y="773262"/>
            <a:ext cx="783530" cy="7835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a 2"/>
          <p:cNvGraphicFramePr/>
          <p:nvPr>
            <p:extLst>
              <p:ext uri="{D42A27DB-BD31-4B8C-83A1-F6EECF244321}">
                <p14:modId xmlns:p14="http://schemas.microsoft.com/office/powerpoint/2010/main" val="1057406443"/>
              </p:ext>
            </p:extLst>
          </p:nvPr>
        </p:nvGraphicFramePr>
        <p:xfrm>
          <a:off x="1140296" y="1412776"/>
          <a:ext cx="8003704" cy="5544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Flecha izquierda 6">
            <a:hlinkClick r:id="rId10"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9" name="Imagen 8"/>
          <p:cNvPicPr>
            <a:picLocks noChangeAspect="1"/>
          </p:cNvPicPr>
          <p:nvPr/>
        </p:nvPicPr>
        <p:blipFill>
          <a:blip r:embed="rId11"/>
          <a:stretch>
            <a:fillRect/>
          </a:stretch>
        </p:blipFill>
        <p:spPr>
          <a:xfrm>
            <a:off x="0" y="0"/>
            <a:ext cx="1043608" cy="6858000"/>
          </a:xfrm>
          <a:prstGeom prst="rect">
            <a:avLst/>
          </a:prstGeom>
        </p:spPr>
      </p:pic>
    </p:spTree>
    <p:extLst>
      <p:ext uri="{BB962C8B-B14F-4D97-AF65-F5344CB8AC3E}">
        <p14:creationId xmlns:p14="http://schemas.microsoft.com/office/powerpoint/2010/main" val="627003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9" name="8 CuadroTexto"/>
          <p:cNvSpPr txBox="1"/>
          <p:nvPr/>
        </p:nvSpPr>
        <p:spPr>
          <a:xfrm>
            <a:off x="827584" y="188640"/>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PROPUESTA</a:t>
            </a:r>
          </a:p>
          <a:p>
            <a:pPr algn="ctr"/>
            <a:endParaRPr lang="es-EC" sz="2000" b="1" dirty="0" smtClean="0"/>
          </a:p>
        </p:txBody>
      </p:sp>
      <p:pic>
        <p:nvPicPr>
          <p:cNvPr id="8" name="Imagen 1"/>
          <p:cNvPicPr>
            <a:picLocks noChangeAspect="1"/>
          </p:cNvPicPr>
          <p:nvPr/>
        </p:nvPicPr>
        <p:blipFill>
          <a:blip r:embed="rId3"/>
          <a:stretch>
            <a:fillRect/>
          </a:stretch>
        </p:blipFill>
        <p:spPr>
          <a:xfrm>
            <a:off x="0" y="0"/>
            <a:ext cx="1043608" cy="6858000"/>
          </a:xfrm>
          <a:prstGeom prst="rect">
            <a:avLst/>
          </a:prstGeom>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095001"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descr="Descripción: Descripción: cid:F4BCBAAC-6679-4E16-B51A-8391090134A5"/>
          <p:cNvPicPr/>
          <p:nvPr/>
        </p:nvPicPr>
        <p:blipFill>
          <a:blip r:embed="rId5" r:link="rId6">
            <a:extLst>
              <a:ext uri="{28A0092B-C50C-407E-A947-70E740481C1C}">
                <a14:useLocalDpi xmlns:a14="http://schemas.microsoft.com/office/drawing/2010/main" val="0"/>
              </a:ext>
            </a:extLst>
          </a:blip>
          <a:srcRect t="53564" r="36307" b="3336"/>
          <a:stretch>
            <a:fillRect/>
          </a:stretch>
        </p:blipFill>
        <p:spPr bwMode="auto">
          <a:xfrm>
            <a:off x="7384939"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5" name="Diagrama 14"/>
          <p:cNvGraphicFramePr/>
          <p:nvPr>
            <p:extLst>
              <p:ext uri="{D42A27DB-BD31-4B8C-83A1-F6EECF244321}">
                <p14:modId xmlns:p14="http://schemas.microsoft.com/office/powerpoint/2010/main" val="2326457544"/>
              </p:ext>
            </p:extLst>
          </p:nvPr>
        </p:nvGraphicFramePr>
        <p:xfrm>
          <a:off x="2146974" y="1644035"/>
          <a:ext cx="6590573" cy="44942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6 CuadroTexto"/>
          <p:cNvSpPr txBox="1"/>
          <p:nvPr/>
        </p:nvSpPr>
        <p:spPr>
          <a:xfrm>
            <a:off x="1331640" y="908720"/>
            <a:ext cx="6840760" cy="369332"/>
          </a:xfrm>
          <a:prstGeom prst="rect">
            <a:avLst/>
          </a:prstGeom>
          <a:noFill/>
        </p:spPr>
        <p:txBody>
          <a:bodyPr wrap="square" rtlCol="0">
            <a:spAutoFit/>
          </a:bodyPr>
          <a:lstStyle/>
          <a:p>
            <a:pPr algn="ctr"/>
            <a:r>
              <a:rPr lang="es-EC" b="1" dirty="0" smtClean="0">
                <a:solidFill>
                  <a:schemeClr val="accent5">
                    <a:lumMod val="75000"/>
                  </a:schemeClr>
                </a:solidFill>
              </a:rPr>
              <a:t>1. AMBIENTE INTERNO</a:t>
            </a:r>
            <a:endParaRPr lang="es-EC" b="1" dirty="0">
              <a:solidFill>
                <a:schemeClr val="accent5">
                  <a:lumMod val="75000"/>
                </a:schemeClr>
              </a:solidFill>
            </a:endParaRPr>
          </a:p>
        </p:txBody>
      </p:sp>
      <p:sp>
        <p:nvSpPr>
          <p:cNvPr id="17" name="3 Llamada de flecha hacia abajo"/>
          <p:cNvSpPr/>
          <p:nvPr/>
        </p:nvSpPr>
        <p:spPr>
          <a:xfrm rot="16200000">
            <a:off x="-756592"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3" name="Flecha izquierda 12">
            <a:hlinkClick r:id="rId12"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19477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29136"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8 CuadroTexto"/>
          <p:cNvSpPr txBox="1"/>
          <p:nvPr/>
        </p:nvSpPr>
        <p:spPr>
          <a:xfrm>
            <a:off x="755576"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PROPUESTA</a:t>
            </a:r>
          </a:p>
          <a:p>
            <a:pPr algn="ctr"/>
            <a:endParaRPr lang="es-EC" sz="2000" b="1" dirty="0" smtClean="0"/>
          </a:p>
        </p:txBody>
      </p:sp>
      <p:pic>
        <p:nvPicPr>
          <p:cNvPr id="7" name="Imagen 6"/>
          <p:cNvPicPr>
            <a:picLocks noChangeAspect="1"/>
          </p:cNvPicPr>
          <p:nvPr/>
        </p:nvPicPr>
        <p:blipFill rotWithShape="1">
          <a:blip r:embed="rId6"/>
          <a:srcRect l="8679" t="21656" r="52405" b="26173"/>
          <a:stretch/>
        </p:blipFill>
        <p:spPr>
          <a:xfrm>
            <a:off x="1259632" y="1085439"/>
            <a:ext cx="7416824" cy="5590254"/>
          </a:xfrm>
          <a:prstGeom prst="rect">
            <a:avLst/>
          </a:prstGeom>
        </p:spPr>
      </p:pic>
      <p:sp>
        <p:nvSpPr>
          <p:cNvPr id="15"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3" name="Flecha izquierda 12">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399562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29136"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rotWithShape="1">
          <a:blip r:embed="rId6"/>
          <a:srcRect l="20115" t="11610" r="53320" b="11610"/>
          <a:stretch/>
        </p:blipFill>
        <p:spPr>
          <a:xfrm>
            <a:off x="1115616" y="1052736"/>
            <a:ext cx="3456384" cy="5616624"/>
          </a:xfrm>
          <a:prstGeom prst="rect">
            <a:avLst/>
          </a:prstGeom>
        </p:spPr>
      </p:pic>
      <p:pic>
        <p:nvPicPr>
          <p:cNvPr id="13" name="Imagen 12"/>
          <p:cNvPicPr>
            <a:picLocks noChangeAspect="1"/>
          </p:cNvPicPr>
          <p:nvPr/>
        </p:nvPicPr>
        <p:blipFill rotWithShape="1">
          <a:blip r:embed="rId6"/>
          <a:srcRect l="56577" t="11610" r="17901" b="11610"/>
          <a:stretch/>
        </p:blipFill>
        <p:spPr>
          <a:xfrm>
            <a:off x="4860032" y="1052736"/>
            <a:ext cx="3528392" cy="5616624"/>
          </a:xfrm>
          <a:prstGeom prst="rect">
            <a:avLst/>
          </a:prstGeom>
        </p:spPr>
      </p:pic>
      <p:sp>
        <p:nvSpPr>
          <p:cNvPr id="14" name="8 CuadroTexto"/>
          <p:cNvSpPr txBox="1"/>
          <p:nvPr/>
        </p:nvSpPr>
        <p:spPr>
          <a:xfrm>
            <a:off x="827584" y="188640"/>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PROPUESTA</a:t>
            </a:r>
          </a:p>
          <a:p>
            <a:pPr algn="ctr"/>
            <a:endParaRPr lang="es-EC" sz="2000" b="1" dirty="0" smtClean="0"/>
          </a:p>
        </p:txBody>
      </p:sp>
      <p:sp>
        <p:nvSpPr>
          <p:cNvPr id="16"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2" name="Flecha izquierda 11">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8796979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984354"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31640" y="908720"/>
            <a:ext cx="6840760" cy="369332"/>
          </a:xfrm>
          <a:prstGeom prst="rect">
            <a:avLst/>
          </a:prstGeom>
          <a:noFill/>
        </p:spPr>
        <p:txBody>
          <a:bodyPr wrap="square" rtlCol="0">
            <a:spAutoFit/>
          </a:bodyPr>
          <a:lstStyle/>
          <a:p>
            <a:pPr algn="ctr"/>
            <a:r>
              <a:rPr lang="es-EC" b="1" dirty="0" smtClean="0">
                <a:solidFill>
                  <a:schemeClr val="accent5">
                    <a:lumMod val="75000"/>
                  </a:schemeClr>
                </a:solidFill>
              </a:rPr>
              <a:t>Manual de Funciones</a:t>
            </a:r>
            <a:endParaRPr lang="es-EC" b="1" dirty="0">
              <a:solidFill>
                <a:schemeClr val="accent5">
                  <a:lumMod val="75000"/>
                </a:schemeClr>
              </a:solidFill>
            </a:endParaRPr>
          </a:p>
        </p:txBody>
      </p:sp>
      <p:pic>
        <p:nvPicPr>
          <p:cNvPr id="17" name="Imagen 1"/>
          <p:cNvPicPr>
            <a:picLocks noChangeAspect="1"/>
          </p:cNvPicPr>
          <p:nvPr/>
        </p:nvPicPr>
        <p:blipFill>
          <a:blip r:embed="rId4"/>
          <a:stretch>
            <a:fillRect/>
          </a:stretch>
        </p:blipFill>
        <p:spPr>
          <a:xfrm>
            <a:off x="0" y="0"/>
            <a:ext cx="1043608" cy="6858000"/>
          </a:xfrm>
          <a:prstGeom prst="rect">
            <a:avLst/>
          </a:prstGeom>
        </p:spPr>
      </p:pic>
      <p:pic>
        <p:nvPicPr>
          <p:cNvPr id="12" name="Imagen 11" descr="Descripción: Descripción: cid:F4BCBAAC-6679-4E16-B51A-8391090134A5"/>
          <p:cNvPicPr/>
          <p:nvPr/>
        </p:nvPicPr>
        <p:blipFill>
          <a:blip r:embed="rId5" r:link="rId6">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rotWithShape="1">
          <a:blip r:embed="rId7"/>
          <a:srcRect l="15132" t="14564" r="51107" b="11609"/>
          <a:stretch/>
        </p:blipFill>
        <p:spPr>
          <a:xfrm>
            <a:off x="2013081" y="1268760"/>
            <a:ext cx="3565816" cy="5400600"/>
          </a:xfrm>
          <a:prstGeom prst="rect">
            <a:avLst/>
          </a:prstGeom>
        </p:spPr>
      </p:pic>
      <p:pic>
        <p:nvPicPr>
          <p:cNvPr id="14" name="Imagen 13"/>
          <p:cNvPicPr>
            <a:picLocks noChangeAspect="1"/>
          </p:cNvPicPr>
          <p:nvPr/>
        </p:nvPicPr>
        <p:blipFill rotWithShape="1">
          <a:blip r:embed="rId7"/>
          <a:srcRect l="51042" t="14564" r="15133" b="11609"/>
          <a:stretch/>
        </p:blipFill>
        <p:spPr>
          <a:xfrm>
            <a:off x="5541471" y="980728"/>
            <a:ext cx="3567033" cy="5400600"/>
          </a:xfrm>
          <a:prstGeom prst="rect">
            <a:avLst/>
          </a:prstGeom>
        </p:spPr>
      </p:pic>
      <p:sp>
        <p:nvSpPr>
          <p:cNvPr id="16" name="8 CuadroTexto"/>
          <p:cNvSpPr txBox="1"/>
          <p:nvPr/>
        </p:nvSpPr>
        <p:spPr>
          <a:xfrm>
            <a:off x="827584" y="188640"/>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PROPUESTA</a:t>
            </a:r>
          </a:p>
          <a:p>
            <a:pPr algn="ctr"/>
            <a:endParaRPr lang="es-EC" sz="2000" b="1" dirty="0" smtClean="0"/>
          </a:p>
        </p:txBody>
      </p:sp>
      <p:sp>
        <p:nvSpPr>
          <p:cNvPr id="18" name="3 Llamada de flecha hacia abajo"/>
          <p:cNvSpPr/>
          <p:nvPr/>
        </p:nvSpPr>
        <p:spPr>
          <a:xfrm rot="16200000">
            <a:off x="-972616"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5" name="Flecha izquierda 14">
            <a:hlinkClick r:id="rId8"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8678209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31640" y="908720"/>
            <a:ext cx="6840760" cy="369332"/>
          </a:xfrm>
          <a:prstGeom prst="rect">
            <a:avLst/>
          </a:prstGeom>
          <a:noFill/>
        </p:spPr>
        <p:txBody>
          <a:bodyPr wrap="square" rtlCol="0">
            <a:spAutoFit/>
          </a:bodyPr>
          <a:lstStyle/>
          <a:p>
            <a:pPr algn="ctr"/>
            <a:r>
              <a:rPr lang="es-EC" b="1" dirty="0">
                <a:solidFill>
                  <a:schemeClr val="accent5">
                    <a:lumMod val="75000"/>
                  </a:schemeClr>
                </a:solidFill>
              </a:rPr>
              <a:t>2</a:t>
            </a:r>
            <a:r>
              <a:rPr lang="es-EC" b="1" dirty="0" smtClean="0">
                <a:solidFill>
                  <a:schemeClr val="accent5">
                    <a:lumMod val="75000"/>
                  </a:schemeClr>
                </a:solidFill>
              </a:rPr>
              <a:t>. ESTABLECIMIENTO DE OBJETIVOS </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188640"/>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PROPUESTA</a:t>
            </a:r>
          </a:p>
          <a:p>
            <a:pPr algn="ctr"/>
            <a:endParaRPr lang="es-EC" sz="2000" b="1" dirty="0" smtClean="0"/>
          </a:p>
        </p:txBody>
      </p:sp>
      <p:pic>
        <p:nvPicPr>
          <p:cNvPr id="8" name="Imagen 7"/>
          <p:cNvPicPr>
            <a:picLocks noChangeAspect="1"/>
          </p:cNvPicPr>
          <p:nvPr/>
        </p:nvPicPr>
        <p:blipFill rotWithShape="1">
          <a:blip r:embed="rId6"/>
          <a:srcRect l="33397" t="11610" r="27863" b="20469"/>
          <a:stretch/>
        </p:blipFill>
        <p:spPr>
          <a:xfrm>
            <a:off x="1326370" y="1356088"/>
            <a:ext cx="7638118" cy="5457287"/>
          </a:xfrm>
          <a:prstGeom prst="rect">
            <a:avLst/>
          </a:prstGeom>
        </p:spPr>
      </p:pic>
      <p:sp>
        <p:nvSpPr>
          <p:cNvPr id="15" name="Flecha izquierda 14">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485293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31640" y="908720"/>
            <a:ext cx="6840760" cy="369332"/>
          </a:xfrm>
          <a:prstGeom prst="rect">
            <a:avLst/>
          </a:prstGeom>
          <a:noFill/>
        </p:spPr>
        <p:txBody>
          <a:bodyPr wrap="square" rtlCol="0">
            <a:spAutoFit/>
          </a:bodyPr>
          <a:lstStyle/>
          <a:p>
            <a:pPr algn="ctr"/>
            <a:r>
              <a:rPr lang="es-EC" b="1" dirty="0" smtClean="0">
                <a:solidFill>
                  <a:schemeClr val="accent5">
                    <a:lumMod val="75000"/>
                  </a:schemeClr>
                </a:solidFill>
              </a:rPr>
              <a:t>3. IDENTIFICACIÓN DE EVENTOS</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4" name="Imagen 3"/>
          <p:cNvPicPr>
            <a:picLocks noChangeAspect="1"/>
          </p:cNvPicPr>
          <p:nvPr/>
        </p:nvPicPr>
        <p:blipFill rotWithShape="1">
          <a:blip r:embed="rId6"/>
          <a:srcRect l="20667" t="14563" r="18455" b="12594"/>
          <a:stretch/>
        </p:blipFill>
        <p:spPr>
          <a:xfrm>
            <a:off x="1115616" y="1268760"/>
            <a:ext cx="7920880" cy="5328592"/>
          </a:xfrm>
          <a:prstGeom prst="rect">
            <a:avLst/>
          </a:prstGeom>
        </p:spPr>
      </p:pic>
      <p:sp>
        <p:nvSpPr>
          <p:cNvPr id="15" name="Flecha izquierda 14">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24784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764704"/>
            <a:ext cx="6840760" cy="369332"/>
          </a:xfrm>
          <a:prstGeom prst="rect">
            <a:avLst/>
          </a:prstGeom>
          <a:noFill/>
        </p:spPr>
        <p:txBody>
          <a:bodyPr wrap="square" rtlCol="0">
            <a:spAutoFit/>
          </a:bodyPr>
          <a:lstStyle/>
          <a:p>
            <a:pPr algn="ctr"/>
            <a:r>
              <a:rPr lang="es-EC" b="1" dirty="0">
                <a:solidFill>
                  <a:schemeClr val="accent5">
                    <a:lumMod val="75000"/>
                  </a:schemeClr>
                </a:solidFill>
              </a:rPr>
              <a:t>4</a:t>
            </a:r>
            <a:r>
              <a:rPr lang="es-EC" b="1" dirty="0" smtClean="0">
                <a:solidFill>
                  <a:schemeClr val="accent5">
                    <a:lumMod val="75000"/>
                  </a:schemeClr>
                </a:solidFill>
              </a:rPr>
              <a:t>. EVALUACIÓN DE RIESGOS</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graphicFrame>
        <p:nvGraphicFramePr>
          <p:cNvPr id="15" name="Tabla 14"/>
          <p:cNvGraphicFramePr>
            <a:graphicFrameLocks noGrp="1"/>
          </p:cNvGraphicFramePr>
          <p:nvPr>
            <p:extLst>
              <p:ext uri="{D42A27DB-BD31-4B8C-83A1-F6EECF244321}">
                <p14:modId xmlns:p14="http://schemas.microsoft.com/office/powerpoint/2010/main" val="3331142593"/>
              </p:ext>
            </p:extLst>
          </p:nvPr>
        </p:nvGraphicFramePr>
        <p:xfrm>
          <a:off x="1339811" y="1276450"/>
          <a:ext cx="6688574" cy="3304678"/>
        </p:xfrm>
        <a:graphic>
          <a:graphicData uri="http://schemas.openxmlformats.org/drawingml/2006/table">
            <a:tbl>
              <a:tblPr firstRow="1" firstCol="1" bandRow="1">
                <a:tableStyleId>{5C22544A-7EE6-4342-B048-85BDC9FD1C3A}</a:tableStyleId>
              </a:tblPr>
              <a:tblGrid>
                <a:gridCol w="849332"/>
                <a:gridCol w="1273658"/>
                <a:gridCol w="1592582"/>
                <a:gridCol w="1592582"/>
                <a:gridCol w="1380420"/>
              </a:tblGrid>
              <a:tr h="573101">
                <a:tc>
                  <a:txBody>
                    <a:bodyPr/>
                    <a:lstStyle/>
                    <a:p>
                      <a:pPr algn="just">
                        <a:lnSpc>
                          <a:spcPct val="150000"/>
                        </a:lnSpc>
                        <a:spcAft>
                          <a:spcPts val="0"/>
                        </a:spcAft>
                        <a:tabLst>
                          <a:tab pos="2981960" algn="l"/>
                        </a:tabLst>
                      </a:pPr>
                      <a:r>
                        <a:rPr lang="es-ES" sz="1600" dirty="0">
                          <a:ln>
                            <a:noFill/>
                          </a:ln>
                          <a:solidFill>
                            <a:schemeClr val="tx1"/>
                          </a:solidFill>
                          <a:effectLst/>
                        </a:rPr>
                        <a:t> </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50000"/>
                        </a:lnSpc>
                        <a:spcAft>
                          <a:spcPts val="0"/>
                        </a:spcAft>
                        <a:tabLst>
                          <a:tab pos="2981960" algn="l"/>
                        </a:tabLst>
                      </a:pPr>
                      <a:r>
                        <a:rPr lang="es-ES" sz="1600" dirty="0">
                          <a:ln>
                            <a:noFill/>
                          </a:ln>
                          <a:solidFill>
                            <a:schemeClr val="tx1"/>
                          </a:solidFill>
                          <a:effectLst/>
                        </a:rPr>
                        <a:t> </a:t>
                      </a:r>
                      <a:r>
                        <a:rPr lang="es-ES" sz="1600" dirty="0" smtClean="0">
                          <a:ln>
                            <a:noFill/>
                          </a:ln>
                          <a:solidFill>
                            <a:schemeClr val="tx1"/>
                          </a:solidFill>
                          <a:effectLst/>
                        </a:rPr>
                        <a:t>Matriz</a:t>
                      </a:r>
                      <a:r>
                        <a:rPr lang="es-ES" sz="1600" baseline="0" dirty="0" smtClean="0">
                          <a:ln>
                            <a:noFill/>
                          </a:ln>
                          <a:solidFill>
                            <a:schemeClr val="tx1"/>
                          </a:solidFill>
                          <a:effectLst/>
                        </a:rPr>
                        <a:t> de severidad</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algn="ctr">
                        <a:lnSpc>
                          <a:spcPct val="150000"/>
                        </a:lnSpc>
                        <a:spcAft>
                          <a:spcPts val="0"/>
                        </a:spcAft>
                        <a:tabLst>
                          <a:tab pos="2981960" algn="l"/>
                        </a:tabLst>
                      </a:pPr>
                      <a:r>
                        <a:rPr lang="es-ES" sz="2800" b="1" dirty="0" smtClean="0">
                          <a:solidFill>
                            <a:schemeClr val="tx1"/>
                          </a:solidFill>
                          <a:effectLst/>
                        </a:rPr>
                        <a:t>IMPACTO</a:t>
                      </a:r>
                      <a:endParaRPr lang="es-E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s-ES"/>
                    </a:p>
                  </a:txBody>
                  <a:tcPr/>
                </a:tc>
                <a:tc hMerge="1">
                  <a:txBody>
                    <a:bodyPr/>
                    <a:lstStyle/>
                    <a:p>
                      <a:endParaRPr lang="es-ES"/>
                    </a:p>
                  </a:txBody>
                  <a:tcPr/>
                </a:tc>
              </a:tr>
              <a:tr h="378598">
                <a:tc>
                  <a:txBody>
                    <a:bodyPr/>
                    <a:lstStyle/>
                    <a:p>
                      <a:pPr algn="just">
                        <a:lnSpc>
                          <a:spcPct val="150000"/>
                        </a:lnSpc>
                        <a:spcAft>
                          <a:spcPts val="0"/>
                        </a:spcAft>
                        <a:tabLst>
                          <a:tab pos="2981960" algn="l"/>
                        </a:tabLst>
                      </a:pPr>
                      <a:r>
                        <a:rPr lang="es-ES" sz="1600" dirty="0">
                          <a:ln>
                            <a:noFill/>
                          </a:ln>
                          <a:solidFill>
                            <a:schemeClr val="tx1"/>
                          </a:solidFill>
                          <a:effectLst/>
                        </a:rPr>
                        <a:t> </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0"/>
                        </a:spcAft>
                        <a:tabLst>
                          <a:tab pos="2981960" algn="l"/>
                        </a:tabLst>
                      </a:pPr>
                      <a:r>
                        <a:rPr lang="es-ES" sz="1600" dirty="0">
                          <a:ln>
                            <a:noFill/>
                          </a:ln>
                          <a:solidFill>
                            <a:schemeClr val="tx1"/>
                          </a:solidFill>
                          <a:effectLst/>
                        </a:rPr>
                        <a:t> </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0"/>
                        </a:spcAft>
                        <a:tabLst>
                          <a:tab pos="2981960" algn="l"/>
                        </a:tabLst>
                      </a:pPr>
                      <a:r>
                        <a:rPr lang="es-ES" sz="1600" dirty="0">
                          <a:solidFill>
                            <a:schemeClr val="tx1"/>
                          </a:solidFill>
                          <a:effectLst/>
                        </a:rPr>
                        <a:t>Leve 5</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just">
                        <a:lnSpc>
                          <a:spcPct val="150000"/>
                        </a:lnSpc>
                        <a:spcAft>
                          <a:spcPts val="0"/>
                        </a:spcAft>
                        <a:tabLst>
                          <a:tab pos="2981960" algn="l"/>
                        </a:tabLst>
                      </a:pPr>
                      <a:r>
                        <a:rPr lang="es-ES" sz="1600" dirty="0">
                          <a:solidFill>
                            <a:schemeClr val="tx1"/>
                          </a:solidFill>
                          <a:effectLst/>
                        </a:rPr>
                        <a:t>Tolerable 10</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just">
                        <a:lnSpc>
                          <a:spcPct val="150000"/>
                        </a:lnSpc>
                        <a:spcAft>
                          <a:spcPts val="0"/>
                        </a:spcAft>
                        <a:tabLst>
                          <a:tab pos="2981960" algn="l"/>
                        </a:tabLst>
                      </a:pPr>
                      <a:r>
                        <a:rPr lang="es-ES" sz="1600" dirty="0">
                          <a:solidFill>
                            <a:schemeClr val="tx1"/>
                          </a:solidFill>
                          <a:effectLst/>
                        </a:rPr>
                        <a:t>Moderado 15</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FFFF00"/>
                    </a:solidFill>
                  </a:tcPr>
                </a:tc>
              </a:tr>
              <a:tr h="573101">
                <a:tc rowSpan="3">
                  <a:txBody>
                    <a:bodyPr/>
                    <a:lstStyle/>
                    <a:p>
                      <a:pPr marL="71755" marR="71755" algn="ctr">
                        <a:lnSpc>
                          <a:spcPct val="150000"/>
                        </a:lnSpc>
                        <a:spcAft>
                          <a:spcPts val="0"/>
                        </a:spcAft>
                        <a:tabLst>
                          <a:tab pos="2981960" algn="l"/>
                        </a:tabLst>
                      </a:pPr>
                      <a:r>
                        <a:rPr lang="es-ES" sz="1800" dirty="0">
                          <a:solidFill>
                            <a:schemeClr val="tx1"/>
                          </a:solidFill>
                          <a:effectLst/>
                        </a:rPr>
                        <a:t>PROBABILIDA</a:t>
                      </a:r>
                      <a:r>
                        <a:rPr lang="es-ES" sz="2000" dirty="0">
                          <a:solidFill>
                            <a:schemeClr val="tx1"/>
                          </a:solidFill>
                          <a:effectLst/>
                        </a:rPr>
                        <a:t>D</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just">
                        <a:lnSpc>
                          <a:spcPct val="150000"/>
                        </a:lnSpc>
                        <a:spcAft>
                          <a:spcPts val="0"/>
                        </a:spcAft>
                        <a:tabLst>
                          <a:tab pos="2981960" algn="l"/>
                        </a:tabLst>
                      </a:pPr>
                      <a:r>
                        <a:rPr lang="es-ES" sz="1600" dirty="0">
                          <a:solidFill>
                            <a:schemeClr val="tx1"/>
                          </a:solidFill>
                          <a:effectLst/>
                        </a:rPr>
                        <a:t>Baja 1</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just">
                        <a:lnSpc>
                          <a:spcPct val="150000"/>
                        </a:lnSpc>
                        <a:spcAft>
                          <a:spcPts val="0"/>
                        </a:spcAft>
                        <a:tabLst>
                          <a:tab pos="2981960" algn="l"/>
                        </a:tabLst>
                      </a:pPr>
                      <a:r>
                        <a:rPr lang="es-ES" sz="1600" dirty="0">
                          <a:solidFill>
                            <a:schemeClr val="tx1"/>
                          </a:solidFill>
                          <a:effectLst/>
                        </a:rPr>
                        <a:t>Riesgo Leve</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just">
                        <a:lnSpc>
                          <a:spcPct val="150000"/>
                        </a:lnSpc>
                        <a:spcAft>
                          <a:spcPts val="0"/>
                        </a:spcAft>
                        <a:tabLst>
                          <a:tab pos="2981960" algn="l"/>
                        </a:tabLst>
                      </a:pPr>
                      <a:r>
                        <a:rPr lang="es-ES" sz="1600" dirty="0">
                          <a:solidFill>
                            <a:schemeClr val="tx1"/>
                          </a:solidFill>
                          <a:effectLst/>
                        </a:rPr>
                        <a:t>Riesgo Tolerable</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just">
                        <a:lnSpc>
                          <a:spcPct val="150000"/>
                        </a:lnSpc>
                        <a:spcAft>
                          <a:spcPts val="0"/>
                        </a:spcAft>
                        <a:tabLst>
                          <a:tab pos="2981960" algn="l"/>
                        </a:tabLst>
                      </a:pPr>
                      <a:r>
                        <a:rPr lang="es-ES" sz="1600" dirty="0">
                          <a:solidFill>
                            <a:schemeClr val="tx1"/>
                          </a:solidFill>
                          <a:effectLst/>
                        </a:rPr>
                        <a:t>Riesgo Moderado</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FFFF00"/>
                    </a:solidFill>
                  </a:tcPr>
                </a:tc>
              </a:tr>
              <a:tr h="573101">
                <a:tc vMerge="1">
                  <a:txBody>
                    <a:bodyPr/>
                    <a:lstStyle/>
                    <a:p>
                      <a:endParaRPr lang="es-ES"/>
                    </a:p>
                  </a:txBody>
                  <a:tcPr/>
                </a:tc>
                <a:tc>
                  <a:txBody>
                    <a:bodyPr/>
                    <a:lstStyle/>
                    <a:p>
                      <a:pPr marL="71755" marR="71755" algn="just">
                        <a:lnSpc>
                          <a:spcPct val="150000"/>
                        </a:lnSpc>
                        <a:spcAft>
                          <a:spcPts val="0"/>
                        </a:spcAft>
                        <a:tabLst>
                          <a:tab pos="2981960" algn="l"/>
                        </a:tabLst>
                      </a:pPr>
                      <a:r>
                        <a:rPr lang="es-ES" sz="1600" dirty="0">
                          <a:solidFill>
                            <a:schemeClr val="tx1"/>
                          </a:solidFill>
                          <a:effectLst/>
                        </a:rPr>
                        <a:t>Media 2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rgbClr val="FFFF00"/>
                    </a:solidFill>
                  </a:tcPr>
                </a:tc>
                <a:tc>
                  <a:txBody>
                    <a:bodyPr/>
                    <a:lstStyle/>
                    <a:p>
                      <a:pPr algn="just">
                        <a:lnSpc>
                          <a:spcPct val="150000"/>
                        </a:lnSpc>
                        <a:spcAft>
                          <a:spcPts val="0"/>
                        </a:spcAft>
                        <a:tabLst>
                          <a:tab pos="2981960" algn="l"/>
                        </a:tabLst>
                      </a:pPr>
                      <a:r>
                        <a:rPr lang="es-ES" sz="1600" dirty="0">
                          <a:solidFill>
                            <a:schemeClr val="tx1"/>
                          </a:solidFill>
                          <a:effectLst/>
                        </a:rPr>
                        <a:t>Riesgo Tolerable</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just">
                        <a:lnSpc>
                          <a:spcPct val="150000"/>
                        </a:lnSpc>
                        <a:spcAft>
                          <a:spcPts val="0"/>
                        </a:spcAft>
                        <a:tabLst>
                          <a:tab pos="2981960" algn="l"/>
                        </a:tabLst>
                      </a:pPr>
                      <a:r>
                        <a:rPr lang="es-ES" sz="1600" dirty="0">
                          <a:solidFill>
                            <a:schemeClr val="tx1"/>
                          </a:solidFill>
                          <a:effectLst/>
                        </a:rPr>
                        <a:t>Riesgo Moderado</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50000"/>
                        </a:lnSpc>
                        <a:spcAft>
                          <a:spcPts val="0"/>
                        </a:spcAft>
                        <a:tabLst>
                          <a:tab pos="2981960" algn="l"/>
                        </a:tabLst>
                      </a:pPr>
                      <a:r>
                        <a:rPr lang="es-ES" sz="1600" dirty="0">
                          <a:solidFill>
                            <a:schemeClr val="tx1"/>
                          </a:solidFill>
                          <a:effectLst/>
                        </a:rPr>
                        <a:t>Riesgo Alto</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FF0000"/>
                    </a:solidFill>
                  </a:tcPr>
                </a:tc>
              </a:tr>
              <a:tr h="573101">
                <a:tc vMerge="1">
                  <a:txBody>
                    <a:bodyPr/>
                    <a:lstStyle/>
                    <a:p>
                      <a:endParaRPr lang="es-ES"/>
                    </a:p>
                  </a:txBody>
                  <a:tcPr/>
                </a:tc>
                <a:tc>
                  <a:txBody>
                    <a:bodyPr/>
                    <a:lstStyle/>
                    <a:p>
                      <a:pPr marL="71755" marR="71755" algn="just">
                        <a:lnSpc>
                          <a:spcPct val="150000"/>
                        </a:lnSpc>
                        <a:spcAft>
                          <a:spcPts val="0"/>
                        </a:spcAft>
                        <a:tabLst>
                          <a:tab pos="2981960" algn="l"/>
                        </a:tabLst>
                      </a:pPr>
                      <a:r>
                        <a:rPr lang="es-ES" sz="1600" dirty="0">
                          <a:solidFill>
                            <a:schemeClr val="tx1"/>
                          </a:solidFill>
                          <a:effectLst/>
                        </a:rPr>
                        <a:t>Alta 3</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50000"/>
                        </a:lnSpc>
                        <a:spcAft>
                          <a:spcPts val="0"/>
                        </a:spcAft>
                        <a:tabLst>
                          <a:tab pos="2981960" algn="l"/>
                        </a:tabLst>
                      </a:pPr>
                      <a:r>
                        <a:rPr lang="es-ES" sz="1600" dirty="0">
                          <a:solidFill>
                            <a:schemeClr val="tx1"/>
                          </a:solidFill>
                          <a:effectLst/>
                        </a:rPr>
                        <a:t>Riesgo Moderado</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50000"/>
                        </a:lnSpc>
                        <a:spcAft>
                          <a:spcPts val="0"/>
                        </a:spcAft>
                        <a:tabLst>
                          <a:tab pos="2981960" algn="l"/>
                        </a:tabLst>
                      </a:pPr>
                      <a:r>
                        <a:rPr lang="es-ES" sz="1600" dirty="0">
                          <a:solidFill>
                            <a:schemeClr val="tx1"/>
                          </a:solidFill>
                          <a:effectLst/>
                        </a:rPr>
                        <a:t>Riesgo Alto</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50000"/>
                        </a:lnSpc>
                        <a:spcAft>
                          <a:spcPts val="0"/>
                        </a:spcAft>
                        <a:tabLst>
                          <a:tab pos="2981960" algn="l"/>
                        </a:tabLst>
                      </a:pPr>
                      <a:r>
                        <a:rPr lang="es-ES" sz="1600" dirty="0">
                          <a:solidFill>
                            <a:schemeClr val="tx1"/>
                          </a:solidFill>
                          <a:effectLst/>
                        </a:rPr>
                        <a:t>Riesgo Alto</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17" name="Rectángulo 16">
            <a:hlinkClick r:id="rId6" action="ppaction://hlinkfile"/>
          </p:cNvPr>
          <p:cNvSpPr/>
          <p:nvPr/>
        </p:nvSpPr>
        <p:spPr>
          <a:xfrm>
            <a:off x="1763688" y="6277971"/>
            <a:ext cx="6287940" cy="46339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nSpc>
                <a:spcPct val="150000"/>
              </a:lnSpc>
              <a:spcAft>
                <a:spcPts val="800"/>
              </a:spcAft>
              <a:tabLst>
                <a:tab pos="2981960" algn="l"/>
              </a:tabLst>
            </a:pPr>
            <a:r>
              <a:rPr lang="es-ES" b="1" dirty="0">
                <a:solidFill>
                  <a:schemeClr val="tx1"/>
                </a:solidFill>
                <a:effectLst>
                  <a:glow rad="228600">
                    <a:schemeClr val="accent4">
                      <a:satMod val="175000"/>
                      <a:alpha val="40000"/>
                    </a:schemeClr>
                  </a:glow>
                </a:effectLst>
                <a:latin typeface="Times New Roman" panose="02020603050405020304" pitchFamily="18" charset="0"/>
                <a:ea typeface="MS Mincho" panose="02020609040205080304" pitchFamily="49" charset="-128"/>
                <a:cs typeface="Times New Roman" panose="02020603050405020304" pitchFamily="18" charset="0"/>
              </a:rPr>
              <a:t>Nivel de Riesgo = Probabilidad de Riesgo * Impacto de Riesgo</a:t>
            </a:r>
            <a:endParaRPr lang="es-ES" sz="1600" b="1" dirty="0">
              <a:solidFill>
                <a:schemeClr val="tx1"/>
              </a:solidFill>
              <a:effectLst>
                <a:glow rad="228600">
                  <a:schemeClr val="accent4">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465068037"/>
              </p:ext>
            </p:extLst>
          </p:nvPr>
        </p:nvGraphicFramePr>
        <p:xfrm>
          <a:off x="3106132" y="4725144"/>
          <a:ext cx="3914140" cy="1554480"/>
        </p:xfrm>
        <a:graphic>
          <a:graphicData uri="http://schemas.openxmlformats.org/drawingml/2006/table">
            <a:tbl>
              <a:tblPr firstRow="1" firstCol="1" bandRow="1">
                <a:tableStyleId>{8799B23B-EC83-4686-B30A-512413B5E67A}</a:tableStyleId>
              </a:tblPr>
              <a:tblGrid>
                <a:gridCol w="1169670"/>
                <a:gridCol w="2744470"/>
              </a:tblGrid>
              <a:tr h="457200">
                <a:tc gridSpan="2">
                  <a:txBody>
                    <a:bodyPr/>
                    <a:lstStyle/>
                    <a:p>
                      <a:pPr algn="ctr">
                        <a:lnSpc>
                          <a:spcPct val="150000"/>
                        </a:lnSpc>
                        <a:spcAft>
                          <a:spcPts val="0"/>
                        </a:spcAft>
                      </a:pPr>
                      <a:r>
                        <a:rPr lang="es-ES" sz="1200" dirty="0">
                          <a:effectLst/>
                        </a:rPr>
                        <a:t>CRITERIOS DE SEVERIDAD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s-ES"/>
                    </a:p>
                  </a:txBody>
                  <a:tcPr/>
                </a:tc>
              </a:tr>
              <a:tr h="0">
                <a:tc>
                  <a:txBody>
                    <a:bodyPr/>
                    <a:lstStyle/>
                    <a:p>
                      <a:pPr algn="ctr">
                        <a:lnSpc>
                          <a:spcPct val="150000"/>
                        </a:lnSpc>
                        <a:spcAft>
                          <a:spcPts val="0"/>
                        </a:spcAft>
                      </a:pPr>
                      <a:r>
                        <a:rPr lang="es-ES" sz="1200">
                          <a:effectLst/>
                        </a:rPr>
                        <a:t>ZONAS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1200">
                          <a:effectLst/>
                        </a:rPr>
                        <a:t>LÍMITES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0"/>
                        </a:spcAft>
                      </a:pPr>
                      <a:r>
                        <a:rPr lang="es-ES" sz="1200">
                          <a:effectLst/>
                        </a:rPr>
                        <a:t>BAJA 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Del 0% al 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a:effectLst/>
                        </a:rPr>
                        <a:t>MEDIA 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Del 25,01% al 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a:effectLst/>
                        </a:rPr>
                        <a:t>ALTA 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Del 70,01% al 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6" name="Flecha izquierda 15">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705966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900773"/>
            <a:ext cx="6840760" cy="369332"/>
          </a:xfrm>
          <a:prstGeom prst="rect">
            <a:avLst/>
          </a:prstGeom>
          <a:noFill/>
        </p:spPr>
        <p:txBody>
          <a:bodyPr wrap="square" rtlCol="0">
            <a:spAutoFit/>
          </a:bodyPr>
          <a:lstStyle/>
          <a:p>
            <a:pPr algn="ctr"/>
            <a:r>
              <a:rPr lang="es-EC" b="1" dirty="0">
                <a:solidFill>
                  <a:schemeClr val="accent5">
                    <a:lumMod val="75000"/>
                  </a:schemeClr>
                </a:solidFill>
              </a:rPr>
              <a:t>4</a:t>
            </a:r>
            <a:r>
              <a:rPr lang="es-EC" b="1" dirty="0" smtClean="0">
                <a:solidFill>
                  <a:schemeClr val="accent5">
                    <a:lumMod val="75000"/>
                  </a:schemeClr>
                </a:solidFill>
              </a:rPr>
              <a:t>. EVALUACIÓN DE RIESGOS</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4" name="Imagen 3"/>
          <p:cNvPicPr>
            <a:picLocks noChangeAspect="1"/>
          </p:cNvPicPr>
          <p:nvPr/>
        </p:nvPicPr>
        <p:blipFill rotWithShape="1">
          <a:blip r:embed="rId6"/>
          <a:srcRect l="15686" t="13578" r="16795" b="14563"/>
          <a:stretch/>
        </p:blipFill>
        <p:spPr>
          <a:xfrm>
            <a:off x="1043608" y="1412776"/>
            <a:ext cx="8067531" cy="5256584"/>
          </a:xfrm>
          <a:prstGeom prst="rect">
            <a:avLst/>
          </a:prstGeom>
        </p:spPr>
      </p:pic>
      <p:sp>
        <p:nvSpPr>
          <p:cNvPr id="15" name="Flecha izquierda 14">
            <a:hlinkClick r:id="rId7" action="ppaction://hlinksldjump"/>
          </p:cNvPr>
          <p:cNvSpPr/>
          <p:nvPr/>
        </p:nvSpPr>
        <p:spPr>
          <a:xfrm>
            <a:off x="8676456" y="6480720"/>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299426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p:nvPr/>
        </p:nvPicPr>
        <p:blipFill rotWithShape="1">
          <a:blip r:embed="rId2"/>
          <a:srcRect l="32593" t="10305" r="55392" b="55601"/>
          <a:stretch/>
        </p:blipFill>
        <p:spPr bwMode="auto">
          <a:xfrm>
            <a:off x="4932040" y="4941168"/>
            <a:ext cx="1512168" cy="1068994"/>
          </a:xfrm>
          <a:prstGeom prst="rect">
            <a:avLst/>
          </a:prstGeom>
          <a:ln>
            <a:noFill/>
          </a:ln>
          <a:extLst>
            <a:ext uri="{53640926-AAD7-44D8-BBD7-CCE9431645EC}">
              <a14:shadowObscured xmlns:a14="http://schemas.microsoft.com/office/drawing/2010/main"/>
            </a:ext>
          </a:extLst>
        </p:spPr>
      </p:pic>
      <p:pic>
        <p:nvPicPr>
          <p:cNvPr id="22" name="Imagen 21"/>
          <p:cNvPicPr/>
          <p:nvPr/>
        </p:nvPicPr>
        <p:blipFill rotWithShape="1">
          <a:blip r:embed="rId2"/>
          <a:srcRect l="4403" t="11781" r="82437" b="55601"/>
          <a:stretch/>
        </p:blipFill>
        <p:spPr bwMode="auto">
          <a:xfrm>
            <a:off x="4932040" y="1196752"/>
            <a:ext cx="1656184" cy="1227039"/>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3"/>
          <a:stretch>
            <a:fillRect/>
          </a:stretch>
        </p:blipFill>
        <p:spPr>
          <a:xfrm>
            <a:off x="0" y="0"/>
            <a:ext cx="1043608" cy="6858000"/>
          </a:xfrm>
          <a:prstGeom prst="rect">
            <a:avLst/>
          </a:prstGeom>
        </p:spPr>
      </p:pic>
      <p:sp>
        <p:nvSpPr>
          <p:cNvPr id="3" name="2 CuadroTexto"/>
          <p:cNvSpPr txBox="1"/>
          <p:nvPr/>
        </p:nvSpPr>
        <p:spPr>
          <a:xfrm>
            <a:off x="1890451" y="44624"/>
            <a:ext cx="6336704" cy="892552"/>
          </a:xfrm>
          <a:prstGeom prst="rect">
            <a:avLst/>
          </a:prstGeom>
          <a:noFill/>
        </p:spPr>
        <p:txBody>
          <a:bodyPr wrap="square" rtlCol="0">
            <a:spAutoFit/>
          </a:bodyPr>
          <a:lstStyle/>
          <a:p>
            <a:pPr algn="ctr"/>
            <a:r>
              <a:rPr lang="es-EC" sz="2800" b="1" dirty="0" smtClean="0"/>
              <a:t>CAPÍTULO 1</a:t>
            </a:r>
          </a:p>
          <a:p>
            <a:pPr algn="ctr"/>
            <a:r>
              <a:rPr lang="es-EC" sz="2400" b="1" dirty="0" smtClean="0"/>
              <a:t>ASPECTOS GENERALES</a:t>
            </a:r>
            <a:endParaRPr lang="es-EC" sz="2400" b="1" dirty="0"/>
          </a:p>
        </p:txBody>
      </p:sp>
      <p:sp>
        <p:nvSpPr>
          <p:cNvPr id="4" name="3 CuadroTexto"/>
          <p:cNvSpPr txBox="1"/>
          <p:nvPr/>
        </p:nvSpPr>
        <p:spPr>
          <a:xfrm>
            <a:off x="3370013" y="879103"/>
            <a:ext cx="3384376" cy="461665"/>
          </a:xfrm>
          <a:prstGeom prst="rect">
            <a:avLst/>
          </a:prstGeom>
          <a:noFill/>
        </p:spPr>
        <p:txBody>
          <a:bodyPr wrap="square" rtlCol="0">
            <a:spAutoFit/>
          </a:bodyPr>
          <a:lstStyle/>
          <a:p>
            <a:pPr algn="ctr"/>
            <a:r>
              <a:rPr lang="es-EC" sz="2400" b="1" dirty="0" smtClean="0"/>
              <a:t>RESEÑA HISTÓRICA</a:t>
            </a:r>
            <a:endParaRPr lang="es-EC" sz="2400" b="1" dirty="0"/>
          </a:p>
        </p:txBody>
      </p:sp>
      <p:graphicFrame>
        <p:nvGraphicFramePr>
          <p:cNvPr id="10" name="9 Diagrama"/>
          <p:cNvGraphicFramePr/>
          <p:nvPr>
            <p:extLst>
              <p:ext uri="{D42A27DB-BD31-4B8C-83A1-F6EECF244321}">
                <p14:modId xmlns:p14="http://schemas.microsoft.com/office/powerpoint/2010/main" val="1236850154"/>
              </p:ext>
            </p:extLst>
          </p:nvPr>
        </p:nvGraphicFramePr>
        <p:xfrm>
          <a:off x="1008112" y="2204864"/>
          <a:ext cx="810039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CuadroTexto"/>
          <p:cNvSpPr txBox="1"/>
          <p:nvPr/>
        </p:nvSpPr>
        <p:spPr>
          <a:xfrm>
            <a:off x="1619672" y="4283804"/>
            <a:ext cx="720080" cy="369332"/>
          </a:xfrm>
          <a:prstGeom prst="rect">
            <a:avLst/>
          </a:prstGeom>
          <a:noFill/>
        </p:spPr>
        <p:txBody>
          <a:bodyPr wrap="square" rtlCol="0">
            <a:spAutoFit/>
          </a:bodyPr>
          <a:lstStyle/>
          <a:p>
            <a:pPr algn="ctr"/>
            <a:r>
              <a:rPr lang="es-EC" b="1" dirty="0" smtClean="0"/>
              <a:t>1980</a:t>
            </a:r>
            <a:endParaRPr lang="es-EC" b="1" dirty="0"/>
          </a:p>
        </p:txBody>
      </p:sp>
      <p:sp>
        <p:nvSpPr>
          <p:cNvPr id="12" name="11 CuadroTexto"/>
          <p:cNvSpPr txBox="1"/>
          <p:nvPr/>
        </p:nvSpPr>
        <p:spPr>
          <a:xfrm>
            <a:off x="3368347" y="3851756"/>
            <a:ext cx="720080" cy="369332"/>
          </a:xfrm>
          <a:prstGeom prst="rect">
            <a:avLst/>
          </a:prstGeom>
          <a:noFill/>
        </p:spPr>
        <p:txBody>
          <a:bodyPr wrap="square" rtlCol="0">
            <a:spAutoFit/>
          </a:bodyPr>
          <a:lstStyle/>
          <a:p>
            <a:pPr algn="ctr"/>
            <a:r>
              <a:rPr lang="es-EC" b="1" dirty="0" smtClean="0"/>
              <a:t>1991</a:t>
            </a:r>
            <a:endParaRPr lang="es-EC" b="1" dirty="0"/>
          </a:p>
        </p:txBody>
      </p:sp>
      <p:sp>
        <p:nvSpPr>
          <p:cNvPr id="13" name="12 CuadroTexto"/>
          <p:cNvSpPr txBox="1"/>
          <p:nvPr/>
        </p:nvSpPr>
        <p:spPr>
          <a:xfrm>
            <a:off x="5220072" y="4365104"/>
            <a:ext cx="720080" cy="369332"/>
          </a:xfrm>
          <a:prstGeom prst="rect">
            <a:avLst/>
          </a:prstGeom>
          <a:noFill/>
        </p:spPr>
        <p:txBody>
          <a:bodyPr wrap="square" rtlCol="0">
            <a:spAutoFit/>
          </a:bodyPr>
          <a:lstStyle/>
          <a:p>
            <a:pPr algn="ctr"/>
            <a:endParaRPr lang="es-EC" b="1" dirty="0"/>
          </a:p>
        </p:txBody>
      </p:sp>
      <p:sp>
        <p:nvSpPr>
          <p:cNvPr id="14" name="13 CuadroTexto"/>
          <p:cNvSpPr txBox="1"/>
          <p:nvPr/>
        </p:nvSpPr>
        <p:spPr>
          <a:xfrm>
            <a:off x="5250602" y="4321552"/>
            <a:ext cx="720080" cy="369332"/>
          </a:xfrm>
          <a:prstGeom prst="rect">
            <a:avLst/>
          </a:prstGeom>
          <a:noFill/>
        </p:spPr>
        <p:txBody>
          <a:bodyPr wrap="square" rtlCol="0">
            <a:spAutoFit/>
          </a:bodyPr>
          <a:lstStyle/>
          <a:p>
            <a:pPr algn="ctr"/>
            <a:r>
              <a:rPr lang="es-EC" b="1" dirty="0" smtClean="0"/>
              <a:t>1999</a:t>
            </a:r>
            <a:endParaRPr lang="es-EC" b="1" dirty="0"/>
          </a:p>
        </p:txBody>
      </p:sp>
      <p:sp>
        <p:nvSpPr>
          <p:cNvPr id="15" name="14 CuadroTexto"/>
          <p:cNvSpPr txBox="1"/>
          <p:nvPr/>
        </p:nvSpPr>
        <p:spPr>
          <a:xfrm>
            <a:off x="7020272" y="3851756"/>
            <a:ext cx="720080" cy="369332"/>
          </a:xfrm>
          <a:prstGeom prst="rect">
            <a:avLst/>
          </a:prstGeom>
          <a:noFill/>
        </p:spPr>
        <p:txBody>
          <a:bodyPr wrap="square" rtlCol="0">
            <a:spAutoFit/>
          </a:bodyPr>
          <a:lstStyle/>
          <a:p>
            <a:pPr algn="ctr"/>
            <a:r>
              <a:rPr lang="es-EC" b="1" dirty="0" smtClean="0"/>
              <a:t>2000</a:t>
            </a:r>
            <a:endParaRPr lang="es-EC" b="1" dirty="0"/>
          </a:p>
        </p:txBody>
      </p:sp>
      <p:sp>
        <p:nvSpPr>
          <p:cNvPr id="16" name="15 CuadroTexto"/>
          <p:cNvSpPr txBox="1"/>
          <p:nvPr/>
        </p:nvSpPr>
        <p:spPr>
          <a:xfrm>
            <a:off x="2195736" y="4708882"/>
            <a:ext cx="2664296" cy="1815882"/>
          </a:xfrm>
          <a:prstGeom prst="rect">
            <a:avLst/>
          </a:prstGeom>
          <a:noFill/>
        </p:spPr>
        <p:txBody>
          <a:bodyPr wrap="square" rtlCol="0">
            <a:spAutoFit/>
          </a:bodyPr>
          <a:lstStyle/>
          <a:p>
            <a:pPr algn="ctr"/>
            <a:r>
              <a:rPr lang="es-EC" sz="1400" dirty="0" smtClean="0"/>
              <a:t>Se constituye jurídicamente </a:t>
            </a:r>
          </a:p>
          <a:p>
            <a:pPr algn="ctr"/>
            <a:r>
              <a:rPr lang="es-EC" sz="1400" dirty="0" smtClean="0"/>
              <a:t>“ objeto social: </a:t>
            </a:r>
            <a:r>
              <a:rPr lang="es-ES" sz="1400" dirty="0"/>
              <a:t>Prestar el servicio turístico de transporte de pasajeros desde su domicilio hacia los diferentes centros turísticos del </a:t>
            </a:r>
            <a:r>
              <a:rPr lang="es-ES" sz="1400" dirty="0" smtClean="0"/>
              <a:t>país, </a:t>
            </a:r>
            <a:r>
              <a:rPr lang="es-ES" sz="1400" dirty="0"/>
              <a:t>en vehículos debidamente </a:t>
            </a:r>
            <a:r>
              <a:rPr lang="es-ES" sz="1400" dirty="0" smtClean="0"/>
              <a:t>acondicionados”</a:t>
            </a:r>
            <a:endParaRPr lang="es-EC" sz="1400" dirty="0"/>
          </a:p>
        </p:txBody>
      </p:sp>
      <p:sp>
        <p:nvSpPr>
          <p:cNvPr id="17" name="16 CuadroTexto"/>
          <p:cNvSpPr txBox="1"/>
          <p:nvPr/>
        </p:nvSpPr>
        <p:spPr>
          <a:xfrm>
            <a:off x="6300192" y="4653136"/>
            <a:ext cx="2102087" cy="1077218"/>
          </a:xfrm>
          <a:prstGeom prst="rect">
            <a:avLst/>
          </a:prstGeom>
          <a:noFill/>
        </p:spPr>
        <p:txBody>
          <a:bodyPr wrap="square" rtlCol="0">
            <a:spAutoFit/>
          </a:bodyPr>
          <a:lstStyle/>
          <a:p>
            <a:pPr algn="ctr"/>
            <a:r>
              <a:rPr lang="es-EC" sz="1600" dirty="0" smtClean="0"/>
              <a:t>El capital de cinco millones de sucres se convierte en doscientos dólares</a:t>
            </a:r>
            <a:endParaRPr lang="es-EC" sz="1600" dirty="0"/>
          </a:p>
        </p:txBody>
      </p:sp>
      <p:sp>
        <p:nvSpPr>
          <p:cNvPr id="18" name="17 CuadroTexto"/>
          <p:cNvSpPr txBox="1"/>
          <p:nvPr/>
        </p:nvSpPr>
        <p:spPr>
          <a:xfrm>
            <a:off x="6470458" y="2567806"/>
            <a:ext cx="2061982" cy="1323439"/>
          </a:xfrm>
          <a:prstGeom prst="rect">
            <a:avLst/>
          </a:prstGeom>
          <a:noFill/>
        </p:spPr>
        <p:txBody>
          <a:bodyPr wrap="square" rtlCol="0">
            <a:spAutoFit/>
          </a:bodyPr>
          <a:lstStyle/>
          <a:p>
            <a:pPr algn="ctr"/>
            <a:r>
              <a:rPr lang="es-EC" sz="1600" dirty="0" smtClean="0"/>
              <a:t>Existe un incremento de capital de doscientos a ochocientos dólares</a:t>
            </a:r>
            <a:endParaRPr lang="es-EC" sz="1600" dirty="0"/>
          </a:p>
        </p:txBody>
      </p:sp>
      <p:sp>
        <p:nvSpPr>
          <p:cNvPr id="19" name="18 Rectángulo redondeado"/>
          <p:cNvSpPr/>
          <p:nvPr/>
        </p:nvSpPr>
        <p:spPr>
          <a:xfrm>
            <a:off x="6444208" y="5754681"/>
            <a:ext cx="1985846" cy="9652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 En la actualidad, cuentan </a:t>
            </a:r>
            <a:r>
              <a:rPr lang="es-EC" sz="1600" dirty="0" smtClean="0"/>
              <a:t>con 34 vehículos </a:t>
            </a:r>
            <a:endParaRPr lang="es-EC" sz="1600" dirty="0"/>
          </a:p>
        </p:txBody>
      </p:sp>
      <p:pic>
        <p:nvPicPr>
          <p:cNvPr id="20" name="Imagen 19" descr="Descripción: Descripción: cid:F4BCBAAC-6679-4E16-B51A-8391090134A5"/>
          <p:cNvPicPr/>
          <p:nvPr/>
        </p:nvPicPr>
        <p:blipFill>
          <a:blip r:embed="rId9" r:link="rId10">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n 22"/>
          <p:cNvPicPr/>
          <p:nvPr/>
        </p:nvPicPr>
        <p:blipFill rotWithShape="1">
          <a:blip r:embed="rId2"/>
          <a:srcRect l="18394" t="10305" r="69018" b="55601"/>
          <a:stretch/>
        </p:blipFill>
        <p:spPr bwMode="auto">
          <a:xfrm>
            <a:off x="3059832" y="1570354"/>
            <a:ext cx="1584176" cy="1282582"/>
          </a:xfrm>
          <a:prstGeom prst="rect">
            <a:avLst/>
          </a:prstGeom>
          <a:ln>
            <a:noFill/>
          </a:ln>
          <a:extLst>
            <a:ext uri="{53640926-AAD7-44D8-BBD7-CCE9431645EC}">
              <a14:shadowObscured xmlns:a14="http://schemas.microsoft.com/office/drawing/2010/main"/>
            </a:ext>
          </a:extLst>
        </p:spPr>
      </p:pic>
      <p:pic>
        <p:nvPicPr>
          <p:cNvPr id="25" name="Imagen 24" descr="http://www.explotours.com/wp-content/themes/spacious/images/banner-bots.png"/>
          <p:cNvPicPr/>
          <p:nvPr/>
        </p:nvPicPr>
        <p:blipFill>
          <a:blip r:embed="rId11">
            <a:extLst>
              <a:ext uri="{28A0092B-C50C-407E-A947-70E740481C1C}">
                <a14:useLocalDpi xmlns:a14="http://schemas.microsoft.com/office/drawing/2010/main" val="0"/>
              </a:ext>
            </a:extLst>
          </a:blip>
          <a:srcRect/>
          <a:stretch>
            <a:fillRect/>
          </a:stretch>
        </p:blipFill>
        <p:spPr bwMode="auto">
          <a:xfrm>
            <a:off x="683568" y="4869160"/>
            <a:ext cx="1584176" cy="1368152"/>
          </a:xfrm>
          <a:prstGeom prst="rect">
            <a:avLst/>
          </a:prstGeom>
          <a:noFill/>
          <a:ln>
            <a:noFill/>
          </a:ln>
        </p:spPr>
      </p:pic>
      <p:pic>
        <p:nvPicPr>
          <p:cNvPr id="26" name="Imagen 25"/>
          <p:cNvPicPr/>
          <p:nvPr/>
        </p:nvPicPr>
        <p:blipFill rotWithShape="1">
          <a:blip r:embed="rId2"/>
          <a:srcRect l="3121" t="46777" r="82806" b="18349"/>
          <a:stretch/>
        </p:blipFill>
        <p:spPr bwMode="auto">
          <a:xfrm>
            <a:off x="1259632" y="1916832"/>
            <a:ext cx="1241216" cy="1057910"/>
          </a:xfrm>
          <a:prstGeom prst="rect">
            <a:avLst/>
          </a:prstGeom>
          <a:ln>
            <a:noFill/>
          </a:ln>
          <a:extLst>
            <a:ext uri="{53640926-AAD7-44D8-BBD7-CCE9431645EC}">
              <a14:shadowObscured xmlns:a14="http://schemas.microsoft.com/office/drawing/2010/main"/>
            </a:ext>
          </a:extLst>
        </p:spPr>
      </p:pic>
      <p:sp>
        <p:nvSpPr>
          <p:cNvPr id="21" name="Flecha izquierda 20">
            <a:hlinkClick r:id="rId12"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871465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900773"/>
            <a:ext cx="6840760" cy="369332"/>
          </a:xfrm>
          <a:prstGeom prst="rect">
            <a:avLst/>
          </a:prstGeom>
          <a:noFill/>
        </p:spPr>
        <p:txBody>
          <a:bodyPr wrap="square" rtlCol="0">
            <a:spAutoFit/>
          </a:bodyPr>
          <a:lstStyle/>
          <a:p>
            <a:pPr algn="ctr"/>
            <a:r>
              <a:rPr lang="es-EC" b="1" dirty="0" smtClean="0">
                <a:solidFill>
                  <a:schemeClr val="accent5">
                    <a:lumMod val="75000"/>
                  </a:schemeClr>
                </a:solidFill>
              </a:rPr>
              <a:t>5. RESPUESTA AL RIESGO</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654" y="1354128"/>
            <a:ext cx="5919729" cy="3227000"/>
          </a:xfrm>
          <a:prstGeom prst="rect">
            <a:avLst/>
          </a:prstGeom>
        </p:spPr>
      </p:pic>
      <p:sp>
        <p:nvSpPr>
          <p:cNvPr id="16" name="CuadroTexto 15"/>
          <p:cNvSpPr txBox="1"/>
          <p:nvPr/>
        </p:nvSpPr>
        <p:spPr>
          <a:xfrm>
            <a:off x="4773859" y="4710043"/>
            <a:ext cx="4046613" cy="203132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dirty="0" smtClean="0"/>
              <a:t>La compañía ha considerado como estrategia de respuesta al riesgo:</a:t>
            </a:r>
          </a:p>
          <a:p>
            <a:pPr algn="just"/>
            <a:endParaRPr lang="es-ES" dirty="0"/>
          </a:p>
          <a:p>
            <a:pPr algn="just"/>
            <a:r>
              <a:rPr lang="es-ES" dirty="0" smtClean="0"/>
              <a:t>Mitigar el riesgo a través de la aplicación de controles necesarios para las actividades de cada procedimiento.</a:t>
            </a:r>
            <a:endParaRPr lang="es-ES" dirty="0"/>
          </a:p>
        </p:txBody>
      </p:sp>
      <p:pic>
        <p:nvPicPr>
          <p:cNvPr id="17" name="Picture 2" descr="http://campus.selfos.com/userpix/731_superior.png"/>
          <p:cNvPicPr/>
          <p:nvPr/>
        </p:nvPicPr>
        <p:blipFill>
          <a:blip r:embed="rId7">
            <a:extLst>
              <a:ext uri="{28A0092B-C50C-407E-A947-70E740481C1C}">
                <a14:useLocalDpi xmlns:a14="http://schemas.microsoft.com/office/drawing/2010/main" val="0"/>
              </a:ext>
            </a:extLst>
          </a:blip>
          <a:srcRect/>
          <a:stretch>
            <a:fillRect/>
          </a:stretch>
        </p:blipFill>
        <p:spPr bwMode="auto">
          <a:xfrm>
            <a:off x="794347" y="4790912"/>
            <a:ext cx="3850640" cy="1950456"/>
          </a:xfrm>
          <a:prstGeom prst="rect">
            <a:avLst/>
          </a:prstGeom>
          <a:ln>
            <a:solidFill>
              <a:schemeClr val="tx1"/>
            </a:solid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8" name="Flecha izquierda 17">
            <a:hlinkClick r:id="rId8" action="ppaction://hlinksldjump"/>
          </p:cNvPr>
          <p:cNvSpPr/>
          <p:nvPr/>
        </p:nvSpPr>
        <p:spPr>
          <a:xfrm>
            <a:off x="8748464"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43465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0" s="12549" l="25098"/>
                                      </p:by>
                                    </p:animClr>
                                    <p:animClr clrSpc="hsl" dir="cw">
                                      <p:cBhvr>
                                        <p:cTn id="7" dur="500" fill="hold"/>
                                        <p:tgtEl>
                                          <p:spTgt spid="16"/>
                                        </p:tgtEl>
                                        <p:attrNameLst>
                                          <p:attrName>fillcolor</p:attrName>
                                        </p:attrNameLst>
                                      </p:cBhvr>
                                      <p:by>
                                        <p:hsl h="0" s="12549" l="25098"/>
                                      </p:by>
                                    </p:animClr>
                                    <p:animClr clrSpc="hsl" dir="cw">
                                      <p:cBhvr>
                                        <p:cTn id="8" dur="500" fill="hold"/>
                                        <p:tgtEl>
                                          <p:spTgt spid="16"/>
                                        </p:tgtEl>
                                        <p:attrNameLst>
                                          <p:attrName>stroke.color</p:attrName>
                                        </p:attrNameLst>
                                      </p:cBhvr>
                                      <p:by>
                                        <p:hsl h="0" s="12549" l="25098"/>
                                      </p:by>
                                    </p:animClr>
                                    <p:set>
                                      <p:cBhvr>
                                        <p:cTn id="9"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764704"/>
            <a:ext cx="6840760" cy="369332"/>
          </a:xfrm>
          <a:prstGeom prst="rect">
            <a:avLst/>
          </a:prstGeom>
          <a:noFill/>
        </p:spPr>
        <p:txBody>
          <a:bodyPr wrap="square" rtlCol="0">
            <a:spAutoFit/>
          </a:bodyPr>
          <a:lstStyle/>
          <a:p>
            <a:pPr algn="ctr"/>
            <a:r>
              <a:rPr lang="es-EC" b="1" dirty="0" smtClean="0">
                <a:solidFill>
                  <a:schemeClr val="accent5">
                    <a:lumMod val="75000"/>
                  </a:schemeClr>
                </a:solidFill>
              </a:rPr>
              <a:t>6. ACTIVIDADES DE CONTROL</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4" name="Imagen 3"/>
          <p:cNvPicPr>
            <a:picLocks noChangeAspect="1"/>
          </p:cNvPicPr>
          <p:nvPr/>
        </p:nvPicPr>
        <p:blipFill rotWithShape="1">
          <a:blip r:embed="rId6"/>
          <a:srcRect l="57195" t="10625" r="12367" b="9641"/>
          <a:stretch/>
        </p:blipFill>
        <p:spPr>
          <a:xfrm>
            <a:off x="1962951" y="1060288"/>
            <a:ext cx="6184782" cy="5789130"/>
          </a:xfrm>
          <a:prstGeom prst="rect">
            <a:avLst/>
          </a:prstGeom>
        </p:spPr>
      </p:pic>
      <p:sp>
        <p:nvSpPr>
          <p:cNvPr id="15" name="Flecha izquierda 14">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823721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683404"/>
            <a:ext cx="6840760" cy="369332"/>
          </a:xfrm>
          <a:prstGeom prst="rect">
            <a:avLst/>
          </a:prstGeom>
          <a:noFill/>
        </p:spPr>
        <p:txBody>
          <a:bodyPr wrap="square" rtlCol="0">
            <a:spAutoFit/>
          </a:bodyPr>
          <a:lstStyle/>
          <a:p>
            <a:pPr algn="ctr"/>
            <a:r>
              <a:rPr lang="es-EC" b="1" dirty="0" smtClean="0">
                <a:solidFill>
                  <a:schemeClr val="accent5">
                    <a:lumMod val="75000"/>
                  </a:schemeClr>
                </a:solidFill>
              </a:rPr>
              <a:t>6. ACTIVIDADES DE CONTROL</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8" name="Imagen 7"/>
          <p:cNvPicPr>
            <a:picLocks noChangeAspect="1"/>
          </p:cNvPicPr>
          <p:nvPr/>
        </p:nvPicPr>
        <p:blipFill rotWithShape="1">
          <a:blip r:embed="rId6"/>
          <a:srcRect l="56088" t="11610" r="17901" b="16532"/>
          <a:stretch/>
        </p:blipFill>
        <p:spPr>
          <a:xfrm>
            <a:off x="1326370" y="991070"/>
            <a:ext cx="6840760" cy="5822306"/>
          </a:xfrm>
          <a:prstGeom prst="rect">
            <a:avLst/>
          </a:prstGeom>
        </p:spPr>
      </p:pic>
      <p:sp>
        <p:nvSpPr>
          <p:cNvPr id="15" name="Flecha izquierda 14">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13949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900773"/>
            <a:ext cx="6840760" cy="369332"/>
          </a:xfrm>
          <a:prstGeom prst="rect">
            <a:avLst/>
          </a:prstGeom>
          <a:noFill/>
        </p:spPr>
        <p:txBody>
          <a:bodyPr wrap="square" rtlCol="0">
            <a:spAutoFit/>
          </a:bodyPr>
          <a:lstStyle/>
          <a:p>
            <a:pPr algn="ctr"/>
            <a:r>
              <a:rPr lang="es-EC" b="1" dirty="0">
                <a:solidFill>
                  <a:schemeClr val="accent5">
                    <a:lumMod val="75000"/>
                  </a:schemeClr>
                </a:solidFill>
              </a:rPr>
              <a:t>7</a:t>
            </a:r>
            <a:r>
              <a:rPr lang="es-EC" b="1" dirty="0" smtClean="0">
                <a:solidFill>
                  <a:schemeClr val="accent5">
                    <a:lumMod val="75000"/>
                  </a:schemeClr>
                </a:solidFill>
              </a:rPr>
              <a:t>. INFORMACIÓN Y COMUNICACIÓN</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15" name="Picture 8" descr="http://www.cronicadigital.cl/imagenes/noticias/2014/06/TIC1.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1767" y="1256802"/>
            <a:ext cx="7280713" cy="54247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8666" y="1724237"/>
            <a:ext cx="6549758" cy="4085041"/>
          </a:xfrm>
          <a:prstGeom prst="rect">
            <a:avLst/>
          </a:prstGeom>
        </p:spPr>
      </p:pic>
      <p:sp>
        <p:nvSpPr>
          <p:cNvPr id="16" name="Flecha izquierda 15">
            <a:hlinkClick r:id="rId8"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421981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tatic.amarillasinternet.com/pictures/200000_300000/230000_240000/231000_232000/231500_231600/231500/gallery/529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0"/>
            <a:ext cx="1531676" cy="784804"/>
          </a:xfrm>
          <a:prstGeom prst="rect">
            <a:avLst/>
          </a:prstGeom>
          <a:noFill/>
          <a:ln>
            <a:noFill/>
          </a:ln>
        </p:spPr>
      </p:pic>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1" name="Picture 7"/>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67775" y="6072680"/>
            <a:ext cx="799951" cy="6814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26370" y="900773"/>
            <a:ext cx="6840760" cy="369332"/>
          </a:xfrm>
          <a:prstGeom prst="rect">
            <a:avLst/>
          </a:prstGeom>
          <a:noFill/>
        </p:spPr>
        <p:txBody>
          <a:bodyPr wrap="square" rtlCol="0">
            <a:spAutoFit/>
          </a:bodyPr>
          <a:lstStyle/>
          <a:p>
            <a:pPr algn="ctr"/>
            <a:r>
              <a:rPr lang="es-EC" b="1" dirty="0">
                <a:solidFill>
                  <a:schemeClr val="accent5">
                    <a:lumMod val="75000"/>
                  </a:schemeClr>
                </a:solidFill>
              </a:rPr>
              <a:t>8</a:t>
            </a:r>
            <a:r>
              <a:rPr lang="es-EC" b="1" dirty="0" smtClean="0">
                <a:solidFill>
                  <a:schemeClr val="accent5">
                    <a:lumMod val="75000"/>
                  </a:schemeClr>
                </a:solidFill>
              </a:rPr>
              <a:t>. MONITOREO</a:t>
            </a:r>
            <a:endParaRPr lang="es-EC" b="1" dirty="0">
              <a:solidFill>
                <a:schemeClr val="accent5">
                  <a:lumMod val="75000"/>
                </a:schemeClr>
              </a:solidFill>
            </a:endParaRPr>
          </a:p>
        </p:txBody>
      </p:sp>
      <p:pic>
        <p:nvPicPr>
          <p:cNvPr id="12" name="Imagen 11"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3 Llamada de flecha hacia abajo"/>
          <p:cNvSpPr/>
          <p:nvPr/>
        </p:nvSpPr>
        <p:spPr>
          <a:xfrm rot="16200000">
            <a:off x="-1911355" y="3007295"/>
            <a:ext cx="5040560" cy="1008111"/>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ysClr val="windowText" lastClr="000000"/>
                </a:solidFill>
              </a:rPr>
              <a:t>PROPUESTA DE IMPLEMENTACIÓN DE MEJORAS DE CONTROL INTERNO</a:t>
            </a:r>
            <a:endParaRPr lang="es-EC" b="1" dirty="0">
              <a:solidFill>
                <a:sysClr val="windowText" lastClr="000000"/>
              </a:solidFill>
            </a:endParaRPr>
          </a:p>
        </p:txBody>
      </p:sp>
      <p:sp>
        <p:nvSpPr>
          <p:cNvPr id="14" name="8 CuadroTexto"/>
          <p:cNvSpPr txBox="1"/>
          <p:nvPr/>
        </p:nvSpPr>
        <p:spPr>
          <a:xfrm>
            <a:off x="827584" y="44624"/>
            <a:ext cx="7200800" cy="1015663"/>
          </a:xfrm>
          <a:prstGeom prst="rect">
            <a:avLst/>
          </a:prstGeom>
          <a:noFill/>
        </p:spPr>
        <p:txBody>
          <a:bodyPr wrap="square" rtlCol="0">
            <a:spAutoFit/>
          </a:bodyPr>
          <a:lstStyle/>
          <a:p>
            <a:pPr algn="ctr"/>
            <a:r>
              <a:rPr lang="es-EC" sz="2000" b="1" dirty="0" smtClean="0"/>
              <a:t>CAPÍTULO 5</a:t>
            </a:r>
          </a:p>
          <a:p>
            <a:pPr algn="ctr"/>
            <a:r>
              <a:rPr lang="es-EC" sz="2000" b="1" dirty="0"/>
              <a:t>APLICACIÓN PRÁCTICA DE LA </a:t>
            </a:r>
            <a:r>
              <a:rPr lang="es-EC" sz="2000" b="1" dirty="0" smtClean="0"/>
              <a:t>PROPUESTA</a:t>
            </a:r>
          </a:p>
          <a:p>
            <a:pPr algn="ctr"/>
            <a:endParaRPr lang="es-EC" sz="2000" b="1" dirty="0" smtClean="0"/>
          </a:p>
        </p:txBody>
      </p:sp>
      <p:pic>
        <p:nvPicPr>
          <p:cNvPr id="15" name="Picture 22" descr="http://image.slidesharecdn.com/auditoriainterna-presentacion-130225112429-phpapp01/95/auditoria-interna-presentacion-1-638.jpg?cb=1361817229"/>
          <p:cNvPicPr>
            <a:picLocks noChangeAspect="1" noChangeArrowheads="1"/>
          </p:cNvPicPr>
          <p:nvPr/>
        </p:nvPicPr>
        <p:blipFill rotWithShape="1">
          <a:blip r:embed="rId6">
            <a:extLst>
              <a:ext uri="{28A0092B-C50C-407E-A947-70E740481C1C}">
                <a14:useLocalDpi xmlns:a14="http://schemas.microsoft.com/office/drawing/2010/main" val="0"/>
              </a:ext>
            </a:extLst>
          </a:blip>
          <a:srcRect l="3278" t="30862" r="3070"/>
          <a:stretch/>
        </p:blipFill>
        <p:spPr bwMode="auto">
          <a:xfrm>
            <a:off x="2051720" y="1968754"/>
            <a:ext cx="5691116" cy="3154410"/>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izquierda 15">
            <a:hlinkClick r:id="rId7"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059831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907704" y="16168"/>
            <a:ext cx="6336704" cy="523220"/>
          </a:xfrm>
          <a:prstGeom prst="rect">
            <a:avLst/>
          </a:prstGeom>
          <a:noFill/>
        </p:spPr>
        <p:txBody>
          <a:bodyPr wrap="square" rtlCol="0">
            <a:spAutoFit/>
          </a:bodyPr>
          <a:lstStyle/>
          <a:p>
            <a:pPr algn="ctr"/>
            <a:r>
              <a:rPr lang="es-EC" sz="2800" b="1" dirty="0" smtClean="0"/>
              <a:t>CAPÍTULO 6</a:t>
            </a:r>
          </a:p>
        </p:txBody>
      </p:sp>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Imagen 1"/>
          <p:cNvPicPr>
            <a:picLocks noChangeAspect="1"/>
          </p:cNvPicPr>
          <p:nvPr/>
        </p:nvPicPr>
        <p:blipFill>
          <a:blip r:embed="rId2"/>
          <a:stretch>
            <a:fillRect/>
          </a:stretch>
        </p:blipFill>
        <p:spPr>
          <a:xfrm>
            <a:off x="-34505" y="0"/>
            <a:ext cx="1043608" cy="6858000"/>
          </a:xfrm>
          <a:prstGeom prst="rect">
            <a:avLst/>
          </a:prstGeom>
        </p:spPr>
      </p:pic>
      <p:sp>
        <p:nvSpPr>
          <p:cNvPr id="14" name="13 Llamada de flecha hacia abajo"/>
          <p:cNvSpPr/>
          <p:nvPr/>
        </p:nvSpPr>
        <p:spPr>
          <a:xfrm>
            <a:off x="1629271" y="836712"/>
            <a:ext cx="6831161" cy="576064"/>
          </a:xfrm>
          <a:prstGeom prst="down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sz="2400" b="1" dirty="0" smtClean="0"/>
          </a:p>
          <a:p>
            <a:pPr algn="ctr"/>
            <a:r>
              <a:rPr lang="es-EC" sz="2400" b="1" dirty="0" smtClean="0"/>
              <a:t>CONCLUSIONES </a:t>
            </a:r>
            <a:r>
              <a:rPr lang="es-EC" sz="2400" b="1" dirty="0"/>
              <a:t>Y RECOMENDACIONES</a:t>
            </a:r>
          </a:p>
          <a:p>
            <a:pPr algn="ctr"/>
            <a:endParaRPr lang="es-EC" sz="2400" b="1" dirty="0">
              <a:solidFill>
                <a:sysClr val="windowText" lastClr="000000"/>
              </a:solidFill>
            </a:endParaRPr>
          </a:p>
        </p:txBody>
      </p:sp>
      <p:pic>
        <p:nvPicPr>
          <p:cNvPr id="13" name="Imagen 12"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Tabla 3"/>
          <p:cNvGraphicFramePr>
            <a:graphicFrameLocks noGrp="1"/>
          </p:cNvGraphicFramePr>
          <p:nvPr>
            <p:extLst>
              <p:ext uri="{D42A27DB-BD31-4B8C-83A1-F6EECF244321}">
                <p14:modId xmlns:p14="http://schemas.microsoft.com/office/powerpoint/2010/main" val="603665728"/>
              </p:ext>
            </p:extLst>
          </p:nvPr>
        </p:nvGraphicFramePr>
        <p:xfrm>
          <a:off x="1069674" y="1414732"/>
          <a:ext cx="7966822" cy="5124324"/>
        </p:xfrm>
        <a:graphic>
          <a:graphicData uri="http://schemas.openxmlformats.org/drawingml/2006/table">
            <a:tbl>
              <a:tblPr firstRow="1" bandRow="1">
                <a:tableStyleId>{8799B23B-EC83-4686-B30A-512413B5E67A}</a:tableStyleId>
              </a:tblPr>
              <a:tblGrid>
                <a:gridCol w="3983411"/>
                <a:gridCol w="3983411"/>
              </a:tblGrid>
              <a:tr h="283667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b="0" kern="1200" dirty="0" smtClean="0">
                          <a:effectLst/>
                        </a:rPr>
                        <a:t>* El gerente tiene a su cargo actividades tanto administrativas, financieras como operativas, es decir que en la compañía no existe una segregación adecuada de funciones, ocasionado que el control de las actividades sea realizada por una sola persona desde el principio hasta el final.</a:t>
                      </a:r>
                      <a:endParaRPr lang="es-ES" sz="1800" b="0" kern="1200" dirty="0" smtClean="0">
                        <a:effectLst/>
                      </a:endParaRPr>
                    </a:p>
                    <a:p>
                      <a:pPr algn="just"/>
                      <a:endParaRPr lang="es-ES" b="0" dirty="0"/>
                    </a:p>
                  </a:txBody>
                  <a:tcPr/>
                </a:tc>
                <a:tc>
                  <a:txBody>
                    <a:bodyPr/>
                    <a:lstStyle/>
                    <a:p>
                      <a:pPr lvl="0" algn="just"/>
                      <a:r>
                        <a:rPr lang="es-EC" sz="1800" b="0" kern="1200" dirty="0" smtClean="0">
                          <a:effectLst/>
                        </a:rPr>
                        <a:t>* Definir y delimitar las funciones de cada puesto utilizando organigramas en los que se identifique claramente la cadena de mando, asignando autoridad y responsabilidad al personal de tal forma que las actividades desarrolladas no se encuentren duplicadas o desatendidas dentro de los diferentes niveles de la organización.</a:t>
                      </a:r>
                      <a:endParaRPr lang="es-ES" sz="1800" b="0" kern="1200" dirty="0" smtClean="0">
                        <a:solidFill>
                          <a:schemeClr val="lt1"/>
                        </a:solidFill>
                        <a:effectLst/>
                        <a:latin typeface="+mn-lt"/>
                        <a:ea typeface="+mn-ea"/>
                        <a:cs typeface="+mn-cs"/>
                      </a:endParaRPr>
                    </a:p>
                  </a:txBody>
                  <a:tcPr/>
                </a:tc>
              </a:tr>
              <a:tr h="22876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effectLst/>
                        </a:rPr>
                        <a:t>* Carece de un manual de funciones que facilite la ubicación y orientación del personal, además de que permita establecer claras delimitaciones en las funciones y responsabilidades de cada cargo.</a:t>
                      </a:r>
                      <a:endParaRPr lang="es-ES" sz="1800" kern="1200" dirty="0" smtClean="0">
                        <a:effectLst/>
                      </a:endParaRPr>
                    </a:p>
                    <a:p>
                      <a:pPr algn="just"/>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effectLst/>
                        </a:rPr>
                        <a:t>* Se complementará con la realización de un manual de funciones de las áreas de Gerencia y Financiera en el que conste las funciones, responsabilidades que debe desempeñar cada uno de los directivos y empleados dentro de la compañía.</a:t>
                      </a:r>
                      <a:endParaRPr lang="es-ES" sz="1800" kern="1200" dirty="0" smtClean="0">
                        <a:solidFill>
                          <a:schemeClr val="dk1"/>
                        </a:solidFill>
                        <a:effectLst/>
                        <a:latin typeface="+mn-lt"/>
                        <a:ea typeface="+mn-ea"/>
                        <a:cs typeface="+mn-cs"/>
                      </a:endParaRPr>
                    </a:p>
                  </a:txBody>
                  <a:tcPr/>
                </a:tc>
              </a:tr>
            </a:tbl>
          </a:graphicData>
        </a:graphic>
      </p:graphicFrame>
      <p:sp>
        <p:nvSpPr>
          <p:cNvPr id="10" name="Flecha izquierda 9">
            <a:hlinkClick r:id="rId5"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9539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907704" y="16168"/>
            <a:ext cx="6336704" cy="523220"/>
          </a:xfrm>
          <a:prstGeom prst="rect">
            <a:avLst/>
          </a:prstGeom>
          <a:noFill/>
        </p:spPr>
        <p:txBody>
          <a:bodyPr wrap="square" rtlCol="0">
            <a:spAutoFit/>
          </a:bodyPr>
          <a:lstStyle/>
          <a:p>
            <a:pPr algn="ctr"/>
            <a:r>
              <a:rPr lang="es-EC" sz="2800" b="1" dirty="0" smtClean="0"/>
              <a:t>CAPÍTULO 6</a:t>
            </a:r>
          </a:p>
        </p:txBody>
      </p:sp>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Imagen 1"/>
          <p:cNvPicPr>
            <a:picLocks noChangeAspect="1"/>
          </p:cNvPicPr>
          <p:nvPr/>
        </p:nvPicPr>
        <p:blipFill>
          <a:blip r:embed="rId2"/>
          <a:stretch>
            <a:fillRect/>
          </a:stretch>
        </p:blipFill>
        <p:spPr>
          <a:xfrm>
            <a:off x="-34505" y="0"/>
            <a:ext cx="1043608" cy="6858000"/>
          </a:xfrm>
          <a:prstGeom prst="rect">
            <a:avLst/>
          </a:prstGeom>
        </p:spPr>
      </p:pic>
      <p:sp>
        <p:nvSpPr>
          <p:cNvPr id="14" name="13 Llamada de flecha hacia abajo"/>
          <p:cNvSpPr/>
          <p:nvPr/>
        </p:nvSpPr>
        <p:spPr>
          <a:xfrm>
            <a:off x="1629271" y="741374"/>
            <a:ext cx="6831161" cy="766741"/>
          </a:xfrm>
          <a:prstGeom prst="down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sz="2400" b="1" dirty="0" smtClean="0"/>
          </a:p>
          <a:p>
            <a:pPr algn="ctr"/>
            <a:r>
              <a:rPr lang="es-EC" sz="2400" b="1" dirty="0" smtClean="0"/>
              <a:t>CONCLUSIONES </a:t>
            </a:r>
            <a:r>
              <a:rPr lang="es-EC" sz="2400" b="1" dirty="0"/>
              <a:t>Y RECOMENDACIONES</a:t>
            </a:r>
          </a:p>
          <a:p>
            <a:pPr algn="ctr"/>
            <a:endParaRPr lang="es-EC" sz="2400" b="1" dirty="0">
              <a:solidFill>
                <a:sysClr val="windowText" lastClr="000000"/>
              </a:solidFill>
            </a:endParaRPr>
          </a:p>
        </p:txBody>
      </p:sp>
      <p:pic>
        <p:nvPicPr>
          <p:cNvPr id="13" name="Imagen 12"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Tabla 3"/>
          <p:cNvGraphicFramePr>
            <a:graphicFrameLocks noGrp="1"/>
          </p:cNvGraphicFramePr>
          <p:nvPr>
            <p:extLst>
              <p:ext uri="{D42A27DB-BD31-4B8C-83A1-F6EECF244321}">
                <p14:modId xmlns:p14="http://schemas.microsoft.com/office/powerpoint/2010/main" val="2239143030"/>
              </p:ext>
            </p:extLst>
          </p:nvPr>
        </p:nvGraphicFramePr>
        <p:xfrm>
          <a:off x="827584" y="1414732"/>
          <a:ext cx="8271320" cy="5124324"/>
        </p:xfrm>
        <a:graphic>
          <a:graphicData uri="http://schemas.openxmlformats.org/drawingml/2006/table">
            <a:tbl>
              <a:tblPr firstRow="1" bandRow="1">
                <a:tableStyleId>{8799B23B-EC83-4686-B30A-512413B5E67A}</a:tableStyleId>
              </a:tblPr>
              <a:tblGrid>
                <a:gridCol w="4135660"/>
                <a:gridCol w="4135660"/>
              </a:tblGrid>
              <a:tr h="2836679">
                <a:tc>
                  <a:txBody>
                    <a:bodyPr/>
                    <a:lstStyle/>
                    <a:p>
                      <a:pPr lvl="0"/>
                      <a:r>
                        <a:rPr lang="es-EC" sz="1800" b="0" kern="1200" dirty="0" smtClean="0">
                          <a:effectLst/>
                        </a:rPr>
                        <a:t>* </a:t>
                      </a:r>
                      <a:r>
                        <a:rPr lang="es-EC" sz="1800" b="0" kern="1200" dirty="0" smtClean="0">
                          <a:solidFill>
                            <a:schemeClr val="tx1"/>
                          </a:solidFill>
                          <a:effectLst/>
                          <a:latin typeface="+mn-lt"/>
                          <a:ea typeface="+mn-ea"/>
                          <a:cs typeface="+mn-cs"/>
                        </a:rPr>
                        <a:t>La Compañía de Transporte Turístico </a:t>
                      </a:r>
                      <a:r>
                        <a:rPr lang="es-EC" sz="1800" b="0" kern="1200" dirty="0" err="1" smtClean="0">
                          <a:solidFill>
                            <a:schemeClr val="tx1"/>
                          </a:solidFill>
                          <a:effectLst/>
                          <a:latin typeface="+mn-lt"/>
                          <a:ea typeface="+mn-ea"/>
                          <a:cs typeface="+mn-cs"/>
                        </a:rPr>
                        <a:t>Explotour</a:t>
                      </a:r>
                      <a:r>
                        <a:rPr lang="es-EC" sz="1800" b="0" kern="1200" dirty="0" smtClean="0">
                          <a:solidFill>
                            <a:schemeClr val="tx1"/>
                          </a:solidFill>
                          <a:effectLst/>
                          <a:latin typeface="+mn-lt"/>
                          <a:ea typeface="+mn-ea"/>
                          <a:cs typeface="+mn-cs"/>
                        </a:rPr>
                        <a:t> S.A no cuenta con un código de ética que sirva como un marco de referencia para el desarrollo de la práctica profesional, en el que detalle claramente las normas de conducta, valores y principios que debe asumir cada persona que conforma la compañía y a su vez emplear en el desempeño de sus actividades diarias.</a:t>
                      </a:r>
                      <a:endParaRPr lang="es-ES" b="0" dirty="0"/>
                    </a:p>
                  </a:txBody>
                  <a:tcPr/>
                </a:tc>
                <a:tc>
                  <a:txBody>
                    <a:bodyPr/>
                    <a:lstStyle/>
                    <a:p>
                      <a:pPr lvl="0" algn="just"/>
                      <a:r>
                        <a:rPr lang="es-EC" sz="1800" b="0" kern="1200" dirty="0" smtClean="0">
                          <a:effectLst/>
                        </a:rPr>
                        <a:t>* </a:t>
                      </a:r>
                      <a:r>
                        <a:rPr lang="es-EC" sz="1800" b="0" kern="1200" dirty="0" smtClean="0">
                          <a:solidFill>
                            <a:schemeClr val="tx1"/>
                          </a:solidFill>
                          <a:effectLst/>
                          <a:latin typeface="+mn-lt"/>
                          <a:ea typeface="+mn-ea"/>
                          <a:cs typeface="+mn-cs"/>
                        </a:rPr>
                        <a:t>Aprobar y socializar el código de conducta propuesto en este trabajo, difundiendo ejemplares necesarios para la entrega posterior a todos los miembros de la compañía</a:t>
                      </a:r>
                      <a:endParaRPr lang="es-ES" sz="1800" b="0" kern="1200" dirty="0" smtClean="0">
                        <a:solidFill>
                          <a:schemeClr val="lt1"/>
                        </a:solidFill>
                        <a:effectLst/>
                        <a:latin typeface="+mn-lt"/>
                        <a:ea typeface="+mn-ea"/>
                        <a:cs typeface="+mn-cs"/>
                      </a:endParaRPr>
                    </a:p>
                  </a:txBody>
                  <a:tcPr/>
                </a:tc>
              </a:tr>
              <a:tr h="2287645">
                <a:tc>
                  <a:txBody>
                    <a:bodyPr/>
                    <a:lstStyle/>
                    <a:p>
                      <a:pPr lvl="0"/>
                      <a:r>
                        <a:rPr lang="es-EC" sz="1800" kern="1200" dirty="0" smtClean="0">
                          <a:effectLst/>
                        </a:rPr>
                        <a:t>* </a:t>
                      </a:r>
                      <a:r>
                        <a:rPr lang="es-EC" sz="1800" kern="1200" dirty="0" smtClean="0">
                          <a:solidFill>
                            <a:schemeClr val="tx1"/>
                          </a:solidFill>
                          <a:effectLst/>
                          <a:latin typeface="+mn-lt"/>
                          <a:ea typeface="+mn-ea"/>
                          <a:cs typeface="+mn-cs"/>
                        </a:rPr>
                        <a:t>Las funciones y los procedimientos desarrollados para el Área de Gerencia y al Área Financiera no se encuentran formalizados. Esta formalización, debe considerar que las actividades y responsabilidades deben ser asignadas, comprendidas por el personal y monitoreadas por gerencia</a:t>
                      </a:r>
                      <a:endParaRPr lang="es-E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effectLst/>
                        </a:rPr>
                        <a:t>* </a:t>
                      </a:r>
                      <a:r>
                        <a:rPr lang="es-EC" sz="1800" kern="1200" dirty="0" smtClean="0">
                          <a:solidFill>
                            <a:schemeClr val="tx1"/>
                          </a:solidFill>
                          <a:effectLst/>
                          <a:latin typeface="+mn-lt"/>
                          <a:ea typeface="+mn-ea"/>
                          <a:cs typeface="+mn-cs"/>
                        </a:rPr>
                        <a:t>Crear una unidad especializada en el área de control y monitoreo que se encargue de evaluar y dar seguimiento a las distintas actividades con el fin de detectar cualquier desviación en los procedimientos, políticas y normas desarrolladas y puestas en marcha.</a:t>
                      </a:r>
                      <a:endParaRPr lang="es-ES" sz="18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dk1"/>
                        </a:solidFill>
                        <a:effectLst/>
                        <a:latin typeface="+mn-lt"/>
                        <a:ea typeface="+mn-ea"/>
                        <a:cs typeface="+mn-cs"/>
                      </a:endParaRPr>
                    </a:p>
                  </a:txBody>
                  <a:tcPr/>
                </a:tc>
              </a:tr>
            </a:tbl>
          </a:graphicData>
        </a:graphic>
      </p:graphicFrame>
      <p:sp>
        <p:nvSpPr>
          <p:cNvPr id="10" name="Flecha izquierda 9">
            <a:hlinkClick r:id="rId5"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6063936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Imagen 1"/>
          <p:cNvPicPr>
            <a:picLocks noChangeAspect="1"/>
          </p:cNvPicPr>
          <p:nvPr/>
        </p:nvPicPr>
        <p:blipFill>
          <a:blip r:embed="rId2"/>
          <a:stretch>
            <a:fillRect/>
          </a:stretch>
        </p:blipFill>
        <p:spPr>
          <a:xfrm>
            <a:off x="0" y="0"/>
            <a:ext cx="1043608" cy="6858000"/>
          </a:xfrm>
          <a:prstGeom prst="rect">
            <a:avLst/>
          </a:prstGeo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340768"/>
            <a:ext cx="7403630" cy="48644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9"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08304" y="19472"/>
            <a:ext cx="1823070" cy="103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897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043608" cy="6858000"/>
          </a:xfrm>
          <a:prstGeom prst="rect">
            <a:avLst/>
          </a:prstGeom>
        </p:spPr>
      </p:pic>
      <p:sp>
        <p:nvSpPr>
          <p:cNvPr id="9" name="8 CuadroTexto"/>
          <p:cNvSpPr txBox="1"/>
          <p:nvPr/>
        </p:nvSpPr>
        <p:spPr>
          <a:xfrm>
            <a:off x="1907704" y="44624"/>
            <a:ext cx="6336704" cy="892552"/>
          </a:xfrm>
          <a:prstGeom prst="rect">
            <a:avLst/>
          </a:prstGeom>
          <a:noFill/>
        </p:spPr>
        <p:txBody>
          <a:bodyPr wrap="square" rtlCol="0">
            <a:spAutoFit/>
          </a:bodyPr>
          <a:lstStyle/>
          <a:p>
            <a:pPr algn="ctr"/>
            <a:r>
              <a:rPr lang="es-EC" sz="2800" b="1" dirty="0" smtClean="0"/>
              <a:t>CAPÍTULO 1</a:t>
            </a:r>
          </a:p>
          <a:p>
            <a:pPr algn="ctr"/>
            <a:r>
              <a:rPr lang="es-EC" sz="2400" b="1" dirty="0" smtClean="0"/>
              <a:t>ASPECTOS GENERALES</a:t>
            </a:r>
            <a:endParaRPr lang="es-EC" sz="2400" b="1" dirty="0"/>
          </a:p>
        </p:txBody>
      </p:sp>
      <p:sp>
        <p:nvSpPr>
          <p:cNvPr id="10" name="9 CuadroTexto"/>
          <p:cNvSpPr txBox="1"/>
          <p:nvPr/>
        </p:nvSpPr>
        <p:spPr>
          <a:xfrm rot="16200000">
            <a:off x="-1298102" y="2602359"/>
            <a:ext cx="5040560" cy="1077218"/>
          </a:xfrm>
          <a:prstGeom prst="rect">
            <a:avLst/>
          </a:prstGeom>
          <a:noFill/>
        </p:spPr>
        <p:txBody>
          <a:bodyPr wrap="square" rtlCol="0">
            <a:spAutoFit/>
          </a:bodyPr>
          <a:lstStyle/>
          <a:p>
            <a:pPr algn="ctr"/>
            <a:r>
              <a:rPr lang="es-EC" sz="3200" b="1" cap="small" dirty="0" smtClean="0">
                <a:latin typeface="Georgia" panose="02040502050405020303" pitchFamily="18" charset="0"/>
              </a:rPr>
              <a:t>Organigrama Estructural</a:t>
            </a:r>
            <a:endParaRPr lang="es-EC" sz="3200" b="1" cap="small" dirty="0">
              <a:latin typeface="Georgia" panose="02040502050405020303" pitchFamily="18" charset="0"/>
            </a:endParaRPr>
          </a:p>
        </p:txBody>
      </p:sp>
      <p:pic>
        <p:nvPicPr>
          <p:cNvPr id="8" name="Imagen 7"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rotWithShape="1">
          <a:blip r:embed="rId5"/>
          <a:srcRect l="19007" t="15548" r="14581" b="13579"/>
          <a:stretch/>
        </p:blipFill>
        <p:spPr>
          <a:xfrm>
            <a:off x="1691680" y="1268760"/>
            <a:ext cx="7272808" cy="5184576"/>
          </a:xfrm>
          <a:prstGeom prst="rect">
            <a:avLst/>
          </a:prstGeom>
        </p:spPr>
      </p:pic>
      <p:sp>
        <p:nvSpPr>
          <p:cNvPr id="7" name="Flecha izquierda 6">
            <a:hlinkClick r:id="rId6"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31154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http://www.explotours.com/wp-content/themes/spacious/images/banner-bots.png"/>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74140"/>
            <a:ext cx="8064896" cy="5483860"/>
          </a:xfrm>
          <a:prstGeom prst="rect">
            <a:avLst/>
          </a:prstGeom>
          <a:noFill/>
          <a:ln>
            <a:noFill/>
          </a:ln>
        </p:spPr>
      </p:pic>
      <p:pic>
        <p:nvPicPr>
          <p:cNvPr id="2" name="Imagen 1"/>
          <p:cNvPicPr>
            <a:picLocks noChangeAspect="1"/>
          </p:cNvPicPr>
          <p:nvPr/>
        </p:nvPicPr>
        <p:blipFill>
          <a:blip r:embed="rId3"/>
          <a:stretch>
            <a:fillRect/>
          </a:stretch>
        </p:blipFill>
        <p:spPr>
          <a:xfrm>
            <a:off x="0" y="0"/>
            <a:ext cx="1043608" cy="6858000"/>
          </a:xfrm>
          <a:prstGeom prst="rect">
            <a:avLst/>
          </a:prstGeom>
        </p:spPr>
      </p:pic>
      <p:sp>
        <p:nvSpPr>
          <p:cNvPr id="9" name="8 CuadroTexto"/>
          <p:cNvSpPr txBox="1"/>
          <p:nvPr/>
        </p:nvSpPr>
        <p:spPr>
          <a:xfrm>
            <a:off x="1835696" y="-19877"/>
            <a:ext cx="6336704" cy="892552"/>
          </a:xfrm>
          <a:prstGeom prst="rect">
            <a:avLst/>
          </a:prstGeom>
          <a:noFill/>
        </p:spPr>
        <p:txBody>
          <a:bodyPr wrap="square" rtlCol="0">
            <a:spAutoFit/>
          </a:bodyPr>
          <a:lstStyle/>
          <a:p>
            <a:pPr algn="ctr"/>
            <a:r>
              <a:rPr lang="es-EC" sz="2800" b="1" dirty="0" smtClean="0"/>
              <a:t>CAPÍTULO 1</a:t>
            </a:r>
          </a:p>
          <a:p>
            <a:pPr algn="ctr"/>
            <a:r>
              <a:rPr lang="es-EC" sz="2400" b="1" dirty="0" smtClean="0"/>
              <a:t>ASPECTOS GENERALES</a:t>
            </a:r>
            <a:endParaRPr lang="es-EC" sz="2400" b="1" dirty="0"/>
          </a:p>
        </p:txBody>
      </p:sp>
      <p:sp>
        <p:nvSpPr>
          <p:cNvPr id="8" name="7 CuadroTexto"/>
          <p:cNvSpPr txBox="1"/>
          <p:nvPr/>
        </p:nvSpPr>
        <p:spPr>
          <a:xfrm>
            <a:off x="2406007" y="817548"/>
            <a:ext cx="5124075" cy="523220"/>
          </a:xfrm>
          <a:prstGeom prst="rect">
            <a:avLst/>
          </a:prstGeom>
          <a:noFill/>
        </p:spPr>
        <p:txBody>
          <a:bodyPr wrap="square" rtlCol="0">
            <a:spAutoFit/>
          </a:bodyPr>
          <a:lstStyle/>
          <a:p>
            <a:pPr algn="ctr"/>
            <a:r>
              <a:rPr lang="es-EC" sz="2800" b="1" dirty="0" smtClean="0"/>
              <a:t>OBJETIVOS</a:t>
            </a:r>
            <a:endParaRPr lang="es-EC" sz="2000" b="1" dirty="0"/>
          </a:p>
        </p:txBody>
      </p:sp>
      <p:pic>
        <p:nvPicPr>
          <p:cNvPr id="11" name="Imagen 10" descr="Descripción: Descripción: cid:F4BCBAAC-6679-4E16-B51A-8391090134A5"/>
          <p:cNvPicPr/>
          <p:nvPr/>
        </p:nvPicPr>
        <p:blipFill>
          <a:blip r:embed="rId4" r:link="rId5">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a 2"/>
          <p:cNvGraphicFramePr/>
          <p:nvPr>
            <p:extLst>
              <p:ext uri="{D42A27DB-BD31-4B8C-83A1-F6EECF244321}">
                <p14:modId xmlns:p14="http://schemas.microsoft.com/office/powerpoint/2010/main" val="354569406"/>
              </p:ext>
            </p:extLst>
          </p:nvPr>
        </p:nvGraphicFramePr>
        <p:xfrm>
          <a:off x="347700" y="1377253"/>
          <a:ext cx="9312696" cy="49569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Flecha izquierda 11">
            <a:hlinkClick r:id="rId11"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2393966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043608" cy="6858000"/>
          </a:xfrm>
          <a:prstGeom prst="rect">
            <a:avLst/>
          </a:prstGeom>
        </p:spPr>
      </p:pic>
      <p:sp>
        <p:nvSpPr>
          <p:cNvPr id="9" name="8 CuadroTexto"/>
          <p:cNvSpPr txBox="1"/>
          <p:nvPr/>
        </p:nvSpPr>
        <p:spPr>
          <a:xfrm>
            <a:off x="1907704" y="188640"/>
            <a:ext cx="6336704" cy="892552"/>
          </a:xfrm>
          <a:prstGeom prst="rect">
            <a:avLst/>
          </a:prstGeom>
          <a:noFill/>
        </p:spPr>
        <p:txBody>
          <a:bodyPr wrap="square" rtlCol="0">
            <a:spAutoFit/>
          </a:bodyPr>
          <a:lstStyle/>
          <a:p>
            <a:pPr algn="ctr"/>
            <a:r>
              <a:rPr lang="es-EC" sz="2800" b="1" dirty="0" smtClean="0"/>
              <a:t>CAPÍTULO 2</a:t>
            </a:r>
          </a:p>
          <a:p>
            <a:pPr algn="ctr"/>
            <a:r>
              <a:rPr lang="es-EC" sz="2400" b="1" dirty="0" smtClean="0"/>
              <a:t>ANÁLISIS SITUACIONAL</a:t>
            </a:r>
            <a:endParaRPr lang="es-EC" sz="2400" b="1" dirty="0"/>
          </a:p>
        </p:txBody>
      </p:sp>
      <p:sp>
        <p:nvSpPr>
          <p:cNvPr id="4" name="3 CuadroTexto"/>
          <p:cNvSpPr txBox="1"/>
          <p:nvPr/>
        </p:nvSpPr>
        <p:spPr>
          <a:xfrm rot="20128748">
            <a:off x="962523" y="1688486"/>
            <a:ext cx="3600400" cy="738664"/>
          </a:xfrm>
          <a:prstGeom prst="rect">
            <a:avLst/>
          </a:prstGeom>
          <a:noFill/>
          <a:ln>
            <a:solidFill>
              <a:schemeClr val="tx1"/>
            </a:solidFill>
            <a:prstDash val="lgDashDot"/>
          </a:ln>
        </p:spPr>
        <p:txBody>
          <a:bodyPr wrap="square" rtlCol="0">
            <a:spAutoFit/>
          </a:bodyPr>
          <a:lstStyle/>
          <a:p>
            <a:pPr algn="ctr"/>
            <a:r>
              <a:rPr lang="es-EC"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55000" endA="300" endPos="45500" dir="5400000" sy="-100000" algn="bl" rotWithShape="0"/>
                </a:effectLst>
              </a:rPr>
              <a:t>ANÁLISIS INTERNO </a:t>
            </a:r>
            <a:r>
              <a:rPr lang="es-EC" b="1" dirty="0" smtClean="0"/>
              <a:t>			</a:t>
            </a:r>
            <a:endParaRPr lang="es-EC" b="1" dirty="0"/>
          </a:p>
        </p:txBody>
      </p:sp>
      <p:pic>
        <p:nvPicPr>
          <p:cNvPr id="10" name="Imagen 9"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308304" y="30336"/>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a 2"/>
          <p:cNvGraphicFramePr/>
          <p:nvPr>
            <p:extLst>
              <p:ext uri="{D42A27DB-BD31-4B8C-83A1-F6EECF244321}">
                <p14:modId xmlns:p14="http://schemas.microsoft.com/office/powerpoint/2010/main" val="419002050"/>
              </p:ext>
            </p:extLst>
          </p:nvPr>
        </p:nvGraphicFramePr>
        <p:xfrm>
          <a:off x="4644008" y="692696"/>
          <a:ext cx="43204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240178799"/>
              </p:ext>
            </p:extLst>
          </p:nvPr>
        </p:nvGraphicFramePr>
        <p:xfrm>
          <a:off x="914400" y="4009544"/>
          <a:ext cx="8122096" cy="2652360"/>
        </p:xfrm>
        <a:graphic>
          <a:graphicData uri="http://schemas.openxmlformats.org/drawingml/2006/table">
            <a:tbl>
              <a:tblPr firstRow="1" bandRow="1">
                <a:tableStyleId>{91EBBBCC-DAD2-459C-BE2E-F6DE35CF9A28}</a:tableStyleId>
              </a:tblPr>
              <a:tblGrid>
                <a:gridCol w="4202235"/>
                <a:gridCol w="3919861"/>
              </a:tblGrid>
              <a:tr h="366360">
                <a:tc>
                  <a:txBody>
                    <a:bodyPr/>
                    <a:lstStyle/>
                    <a:p>
                      <a:pPr marL="0" indent="0">
                        <a:buFont typeface="Wingdings" panose="05000000000000000000" pitchFamily="2" charset="2"/>
                        <a:buNone/>
                      </a:pPr>
                      <a:r>
                        <a:rPr lang="es-ES" dirty="0" smtClean="0"/>
                        <a:t>FORTALEZAS</a:t>
                      </a:r>
                      <a:endParaRPr lang="es-ES" dirty="0"/>
                    </a:p>
                  </a:txBody>
                  <a:tcPr/>
                </a:tc>
                <a:tc>
                  <a:txBody>
                    <a:bodyPr/>
                    <a:lstStyle/>
                    <a:p>
                      <a:r>
                        <a:rPr lang="es-ES" dirty="0" smtClean="0"/>
                        <a:t>DEBILIDADES</a:t>
                      </a:r>
                      <a:endParaRPr lang="es-ES" dirty="0"/>
                    </a:p>
                  </a:txBody>
                  <a:tcPr/>
                </a:tc>
              </a:tr>
              <a:tr h="2258382">
                <a:tc>
                  <a:txBody>
                    <a:bodyPr/>
                    <a:lstStyle/>
                    <a:p>
                      <a:pPr marL="285750" lvl="0" indent="-285750">
                        <a:buFont typeface="Wingdings" panose="05000000000000000000" pitchFamily="2" charset="2"/>
                        <a:buChar char="ü"/>
                      </a:pPr>
                      <a:r>
                        <a:rPr lang="es-EC" sz="1800" kern="1200" dirty="0" smtClean="0">
                          <a:effectLst/>
                        </a:rPr>
                        <a:t>Situación económica financiera sólida.</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Unidades de transporte en buen estado</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Infraestructura propia </a:t>
                      </a:r>
                    </a:p>
                    <a:p>
                      <a:pPr marL="285750" lvl="0" indent="-285750">
                        <a:buFont typeface="Wingdings" panose="05000000000000000000" pitchFamily="2" charset="2"/>
                        <a:buChar char="ü"/>
                      </a:pPr>
                      <a:r>
                        <a:rPr lang="es-EC" sz="1800" kern="1200" dirty="0" smtClean="0">
                          <a:effectLst/>
                        </a:rPr>
                        <a:t>Servicio de transporte confortable y confiable.</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Amplia experiencia.</a:t>
                      </a:r>
                      <a:endParaRPr lang="es-ES" sz="1800" kern="1200" dirty="0">
                        <a:solidFill>
                          <a:schemeClr val="dk1"/>
                        </a:solidFill>
                        <a:effectLst/>
                        <a:latin typeface="+mn-lt"/>
                        <a:ea typeface="+mn-ea"/>
                        <a:cs typeface="+mn-cs"/>
                      </a:endParaRPr>
                    </a:p>
                  </a:txBody>
                  <a:tcPr/>
                </a:tc>
                <a:tc>
                  <a:txBody>
                    <a:bodyPr/>
                    <a:lstStyle/>
                    <a:p>
                      <a:pPr marL="285750" lvl="0" indent="-285750">
                        <a:buFont typeface="Wingdings" panose="05000000000000000000" pitchFamily="2" charset="2"/>
                        <a:buChar char="ü"/>
                      </a:pPr>
                      <a:r>
                        <a:rPr lang="es-EC" sz="1800" kern="1200" dirty="0" smtClean="0">
                          <a:effectLst/>
                        </a:rPr>
                        <a:t>Ausencia de un plan estratégico de la compañía.</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La</a:t>
                      </a:r>
                      <a:r>
                        <a:rPr lang="es-EC" sz="1800" kern="1200" baseline="0" dirty="0" smtClean="0">
                          <a:effectLst/>
                        </a:rPr>
                        <a:t> empresa no cuenta con manuales y procedimientos</a:t>
                      </a:r>
                      <a:r>
                        <a:rPr lang="es-EC" sz="1800" kern="1200" dirty="0" smtClean="0">
                          <a:effectLst/>
                        </a:rPr>
                        <a:t>.</a:t>
                      </a:r>
                    </a:p>
                    <a:p>
                      <a:pPr marL="285750" lvl="0" indent="-285750">
                        <a:buFont typeface="Wingdings" panose="05000000000000000000" pitchFamily="2" charset="2"/>
                        <a:buChar char="ü"/>
                      </a:pPr>
                      <a:r>
                        <a:rPr lang="es-EC" sz="1800" kern="1200" dirty="0" smtClean="0">
                          <a:effectLst/>
                        </a:rPr>
                        <a:t>No existe un código</a:t>
                      </a:r>
                      <a:r>
                        <a:rPr lang="es-EC" sz="1800" kern="1200" baseline="0" dirty="0" smtClean="0">
                          <a:effectLst/>
                        </a:rPr>
                        <a:t> de ética</a:t>
                      </a:r>
                      <a:endParaRPr lang="es-EC" sz="1800" kern="1200" dirty="0" smtClean="0">
                        <a:effectLst/>
                      </a:endParaRPr>
                    </a:p>
                    <a:p>
                      <a:pPr marL="285750" lvl="0" indent="-285750">
                        <a:buFont typeface="Wingdings" panose="05000000000000000000" pitchFamily="2" charset="2"/>
                        <a:buChar char="ü"/>
                      </a:pPr>
                      <a:r>
                        <a:rPr lang="es-EC" sz="1800" kern="1200" dirty="0" smtClean="0">
                          <a:effectLst/>
                        </a:rPr>
                        <a:t>Falta de comunicación</a:t>
                      </a:r>
                    </a:p>
                    <a:p>
                      <a:pPr marL="285750" lvl="0" indent="-285750">
                        <a:buFont typeface="Wingdings" panose="05000000000000000000" pitchFamily="2" charset="2"/>
                        <a:buChar char="ü"/>
                      </a:pPr>
                      <a:r>
                        <a:rPr lang="es-EC" sz="1800" kern="1200" dirty="0" smtClean="0">
                          <a:effectLst/>
                        </a:rPr>
                        <a:t>Falta de organización</a:t>
                      </a:r>
                      <a:endParaRPr lang="es-ES" dirty="0"/>
                    </a:p>
                  </a:txBody>
                  <a:tcPr/>
                </a:tc>
              </a:tr>
            </a:tbl>
          </a:graphicData>
        </a:graphic>
      </p:graphicFrame>
      <p:sp>
        <p:nvSpPr>
          <p:cNvPr id="5" name="Flecha izquierda 4">
            <a:hlinkClick r:id="rId10"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213299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2"/>
          <a:stretch>
            <a:fillRect/>
          </a:stretch>
        </p:blipFill>
        <p:spPr>
          <a:xfrm>
            <a:off x="0" y="0"/>
            <a:ext cx="1043608" cy="6858000"/>
          </a:xfrm>
          <a:prstGeom prst="rect">
            <a:avLst/>
          </a:prstGeom>
        </p:spPr>
      </p:pic>
      <p:sp>
        <p:nvSpPr>
          <p:cNvPr id="8" name="3 CuadroTexto"/>
          <p:cNvSpPr txBox="1"/>
          <p:nvPr/>
        </p:nvSpPr>
        <p:spPr>
          <a:xfrm rot="20659620">
            <a:off x="1099457" y="1356379"/>
            <a:ext cx="3672408" cy="738664"/>
          </a:xfrm>
          <a:prstGeom prst="rect">
            <a:avLst/>
          </a:prstGeom>
          <a:noFill/>
          <a:ln>
            <a:solidFill>
              <a:schemeClr val="tx1"/>
            </a:solidFill>
            <a:prstDash val="lgDashDotDot"/>
          </a:ln>
        </p:spPr>
        <p:txBody>
          <a:bodyPr wrap="square" rtlCol="0">
            <a:spAutoFit/>
          </a:bodyPr>
          <a:lstStyle/>
          <a:p>
            <a:pPr algn="ctr"/>
            <a:r>
              <a:rPr lang="es-EC"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6350" stA="55000" endA="300" endPos="45500" dir="5400000" sy="-100000" algn="bl" rotWithShape="0"/>
                </a:effectLst>
              </a:rPr>
              <a:t>ANÁLISIS EXTERNO</a:t>
            </a:r>
            <a:r>
              <a:rPr lang="es-EC" b="1" dirty="0" smtClean="0"/>
              <a:t>			</a:t>
            </a:r>
            <a:endParaRPr lang="es-EC" b="1" dirty="0"/>
          </a:p>
        </p:txBody>
      </p:sp>
      <p:graphicFrame>
        <p:nvGraphicFramePr>
          <p:cNvPr id="11" name="Tabla 10"/>
          <p:cNvGraphicFramePr>
            <a:graphicFrameLocks noGrp="1"/>
          </p:cNvGraphicFramePr>
          <p:nvPr>
            <p:extLst>
              <p:ext uri="{D42A27DB-BD31-4B8C-83A1-F6EECF244321}">
                <p14:modId xmlns:p14="http://schemas.microsoft.com/office/powerpoint/2010/main" val="1417542303"/>
              </p:ext>
            </p:extLst>
          </p:nvPr>
        </p:nvGraphicFramePr>
        <p:xfrm>
          <a:off x="1070471" y="3036912"/>
          <a:ext cx="7704856" cy="3200400"/>
        </p:xfrm>
        <a:graphic>
          <a:graphicData uri="http://schemas.openxmlformats.org/drawingml/2006/table">
            <a:tbl>
              <a:tblPr firstRow="1" bandRow="1">
                <a:tableStyleId>{00A15C55-8517-42AA-B614-E9B94910E393}</a:tableStyleId>
              </a:tblPr>
              <a:tblGrid>
                <a:gridCol w="3986363"/>
                <a:gridCol w="3718493"/>
              </a:tblGrid>
              <a:tr h="334573">
                <a:tc>
                  <a:txBody>
                    <a:bodyPr/>
                    <a:lstStyle/>
                    <a:p>
                      <a:pPr marL="0" indent="0">
                        <a:buFont typeface="Wingdings" panose="05000000000000000000" pitchFamily="2" charset="2"/>
                        <a:buNone/>
                      </a:pPr>
                      <a:r>
                        <a:rPr lang="es-ES" dirty="0" smtClean="0"/>
                        <a:t>OPORTUNIDADES</a:t>
                      </a:r>
                      <a:endParaRPr lang="es-ES" dirty="0"/>
                    </a:p>
                  </a:txBody>
                  <a:tcPr/>
                </a:tc>
                <a:tc>
                  <a:txBody>
                    <a:bodyPr/>
                    <a:lstStyle/>
                    <a:p>
                      <a:r>
                        <a:rPr lang="es-ES" dirty="0" smtClean="0"/>
                        <a:t>AMENAZAS</a:t>
                      </a:r>
                      <a:endParaRPr lang="es-ES" dirty="0"/>
                    </a:p>
                  </a:txBody>
                  <a:tcPr/>
                </a:tc>
              </a:tr>
              <a:tr h="370840">
                <a:tc>
                  <a:txBody>
                    <a:bodyPr/>
                    <a:lstStyle/>
                    <a:p>
                      <a:r>
                        <a:rPr lang="es-EC" sz="1800" kern="1200" dirty="0" smtClean="0">
                          <a:effectLst/>
                        </a:rPr>
                        <a:t> </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Alianzas con otras organizaciones </a:t>
                      </a:r>
                      <a:endParaRPr lang="es-ES" sz="1800" kern="1200" dirty="0" smtClean="0">
                        <a:effectLst/>
                      </a:endParaRPr>
                    </a:p>
                    <a:p>
                      <a:pPr marL="285750" lvl="0" indent="-285750">
                        <a:buFont typeface="Wingdings" panose="05000000000000000000" pitchFamily="2" charset="2"/>
                        <a:buChar char="ü"/>
                      </a:pPr>
                      <a:r>
                        <a:rPr lang="es-ES" sz="1800" kern="1200" dirty="0" smtClean="0">
                          <a:effectLst/>
                        </a:rPr>
                        <a:t>Reconocimientos y confianza de</a:t>
                      </a:r>
                      <a:r>
                        <a:rPr lang="es-ES" sz="1800" kern="1200" baseline="0" dirty="0" smtClean="0">
                          <a:effectLst/>
                        </a:rPr>
                        <a:t> los usuarios</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Ampliación del mercado nacional e internacional.</a:t>
                      </a:r>
                      <a:endParaRPr lang="es-ES" sz="1800" kern="1200" dirty="0" smtClean="0">
                        <a:effectLst/>
                      </a:endParaRPr>
                    </a:p>
                    <a:p>
                      <a:pPr marL="285750" lvl="0" indent="-285750">
                        <a:buFont typeface="Wingdings" panose="05000000000000000000" pitchFamily="2" charset="2"/>
                        <a:buChar char="ü"/>
                      </a:pPr>
                      <a:r>
                        <a:rPr lang="es-ES" sz="1800" kern="1200" dirty="0" smtClean="0">
                          <a:effectLst/>
                        </a:rPr>
                        <a:t>Reconocimiento a nivel</a:t>
                      </a:r>
                      <a:r>
                        <a:rPr lang="es-ES" sz="1800" kern="1200" baseline="0" dirty="0" smtClean="0">
                          <a:effectLst/>
                        </a:rPr>
                        <a:t> local y regional.</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Fidelidad de los clientes.</a:t>
                      </a:r>
                      <a:endParaRPr lang="es-ES" sz="1800" kern="1200" dirty="0" smtClean="0">
                        <a:effectLst/>
                      </a:endParaRPr>
                    </a:p>
                    <a:p>
                      <a:r>
                        <a:rPr lang="es-EC" sz="1800" kern="1200" dirty="0" smtClean="0">
                          <a:effectLst/>
                        </a:rPr>
                        <a:t> </a:t>
                      </a:r>
                      <a:endParaRPr lang="es-ES" sz="1800" kern="1200" dirty="0">
                        <a:solidFill>
                          <a:schemeClr val="dk1"/>
                        </a:solidFill>
                        <a:effectLst/>
                        <a:latin typeface="+mn-lt"/>
                        <a:ea typeface="+mn-ea"/>
                        <a:cs typeface="+mn-cs"/>
                      </a:endParaRPr>
                    </a:p>
                  </a:txBody>
                  <a:tcPr/>
                </a:tc>
                <a:tc>
                  <a:txBody>
                    <a:bodyPr/>
                    <a:lstStyle/>
                    <a:p>
                      <a:pPr marL="0" lvl="0" indent="0">
                        <a:buFont typeface="Wingdings" panose="05000000000000000000" pitchFamily="2" charset="2"/>
                        <a:buNone/>
                      </a:pPr>
                      <a:endParaRPr lang="es-EC" sz="1800" kern="1200" dirty="0" smtClean="0">
                        <a:effectLst/>
                      </a:endParaRPr>
                    </a:p>
                    <a:p>
                      <a:pPr marL="285750" lvl="0" indent="-285750">
                        <a:buFont typeface="Wingdings" panose="05000000000000000000" pitchFamily="2" charset="2"/>
                        <a:buChar char="ü"/>
                      </a:pPr>
                      <a:r>
                        <a:rPr lang="es-EC" sz="1800" kern="1200" dirty="0" smtClean="0">
                          <a:effectLst/>
                        </a:rPr>
                        <a:t>Inestabilidad política legal y tributaria</a:t>
                      </a:r>
                      <a:endParaRPr lang="es-ES" sz="1800" kern="1200" dirty="0" smtClean="0">
                        <a:effectLst/>
                      </a:endParaRPr>
                    </a:p>
                    <a:p>
                      <a:pPr marL="285750" lvl="0" indent="-285750">
                        <a:buFont typeface="Wingdings" panose="05000000000000000000" pitchFamily="2" charset="2"/>
                        <a:buChar char="ü"/>
                      </a:pPr>
                      <a:r>
                        <a:rPr lang="es-EC" sz="1800" kern="1200" dirty="0" smtClean="0">
                          <a:effectLst/>
                        </a:rPr>
                        <a:t>Aparición de nuevas empresas</a:t>
                      </a:r>
                    </a:p>
                    <a:p>
                      <a:pPr marL="285750" lvl="0" indent="-285750">
                        <a:buFont typeface="Wingdings" panose="05000000000000000000" pitchFamily="2" charset="2"/>
                        <a:buChar char="ü"/>
                      </a:pPr>
                      <a:r>
                        <a:rPr lang="es-EC" sz="1800" kern="1200" dirty="0" smtClean="0">
                          <a:effectLst/>
                        </a:rPr>
                        <a:t>Cambios constantes en</a:t>
                      </a:r>
                      <a:r>
                        <a:rPr lang="es-EC" sz="1800" kern="1200" baseline="0" dirty="0" smtClean="0">
                          <a:effectLst/>
                        </a:rPr>
                        <a:t> la política salarial.</a:t>
                      </a:r>
                      <a:endParaRPr lang="es-EC" sz="1800" kern="1200" dirty="0" smtClean="0">
                        <a:effectLst/>
                      </a:endParaRPr>
                    </a:p>
                    <a:p>
                      <a:pPr marL="0" lvl="0" indent="0">
                        <a:buFont typeface="Wingdings" panose="05000000000000000000" pitchFamily="2" charset="2"/>
                        <a:buNone/>
                      </a:pPr>
                      <a:endParaRPr lang="es-ES" sz="1800" kern="1200" dirty="0">
                        <a:solidFill>
                          <a:schemeClr val="dk1"/>
                        </a:solidFill>
                        <a:effectLst/>
                        <a:latin typeface="+mn-lt"/>
                        <a:ea typeface="+mn-ea"/>
                        <a:cs typeface="+mn-cs"/>
                      </a:endParaRPr>
                    </a:p>
                  </a:txBody>
                  <a:tcPr/>
                </a:tc>
              </a:tr>
            </a:tbl>
          </a:graphicData>
        </a:graphic>
      </p:graphicFrame>
      <p:graphicFrame>
        <p:nvGraphicFramePr>
          <p:cNvPr id="9" name="Diagrama 8"/>
          <p:cNvGraphicFramePr/>
          <p:nvPr>
            <p:extLst>
              <p:ext uri="{D42A27DB-BD31-4B8C-83A1-F6EECF244321}">
                <p14:modId xmlns:p14="http://schemas.microsoft.com/office/powerpoint/2010/main" val="700178226"/>
              </p:ext>
            </p:extLst>
          </p:nvPr>
        </p:nvGraphicFramePr>
        <p:xfrm>
          <a:off x="4788024" y="-171400"/>
          <a:ext cx="4320480" cy="2983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echa izquierda 6">
            <a:hlinkClick r:id="rId8"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5885775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043608" cy="6858000"/>
          </a:xfrm>
          <a:prstGeom prst="rect">
            <a:avLst/>
          </a:prstGeom>
        </p:spPr>
      </p:pic>
      <p:sp>
        <p:nvSpPr>
          <p:cNvPr id="9" name="8 CuadroTexto"/>
          <p:cNvSpPr txBox="1"/>
          <p:nvPr/>
        </p:nvSpPr>
        <p:spPr>
          <a:xfrm>
            <a:off x="1907704" y="188640"/>
            <a:ext cx="6336704" cy="523220"/>
          </a:xfrm>
          <a:prstGeom prst="rect">
            <a:avLst/>
          </a:prstGeom>
          <a:noFill/>
        </p:spPr>
        <p:txBody>
          <a:bodyPr wrap="square" rtlCol="0">
            <a:spAutoFit/>
          </a:bodyPr>
          <a:lstStyle/>
          <a:p>
            <a:pPr algn="ctr"/>
            <a:r>
              <a:rPr lang="es-EC" sz="2800" b="1" dirty="0" smtClean="0"/>
              <a:t>CAPÍTULO 3</a:t>
            </a:r>
          </a:p>
        </p:txBody>
      </p:sp>
      <p:graphicFrame>
        <p:nvGraphicFramePr>
          <p:cNvPr id="3" name="2 Diagrama"/>
          <p:cNvGraphicFramePr/>
          <p:nvPr>
            <p:extLst>
              <p:ext uri="{D42A27DB-BD31-4B8C-83A1-F6EECF244321}">
                <p14:modId xmlns:p14="http://schemas.microsoft.com/office/powerpoint/2010/main" val="1739771869"/>
              </p:ext>
            </p:extLst>
          </p:nvPr>
        </p:nvGraphicFramePr>
        <p:xfrm>
          <a:off x="803920" y="977121"/>
          <a:ext cx="765651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Descripción: Descripción: cid:F4BCBAAC-6679-4E16-B51A-8391090134A5"/>
          <p:cNvPicPr/>
          <p:nvPr/>
        </p:nvPicPr>
        <p:blipFill>
          <a:blip r:embed="rId8" r:link="rId9">
            <a:extLst>
              <a:ext uri="{28A0092B-C50C-407E-A947-70E740481C1C}">
                <a14:useLocalDpi xmlns:a14="http://schemas.microsoft.com/office/drawing/2010/main" val="0"/>
              </a:ext>
            </a:extLst>
          </a:blip>
          <a:srcRect t="53564" r="36307" b="3336"/>
          <a:stretch>
            <a:fillRect/>
          </a:stretch>
        </p:blipFill>
        <p:spPr bwMode="auto">
          <a:xfrm>
            <a:off x="7367686" y="5185"/>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lecha izquierda 6">
            <a:hlinkClick r:id="rId10"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12061619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043608" cy="6858000"/>
          </a:xfrm>
          <a:prstGeom prst="rect">
            <a:avLst/>
          </a:prstGeom>
        </p:spPr>
      </p:pic>
      <p:sp>
        <p:nvSpPr>
          <p:cNvPr id="9" name="8 CuadroTexto"/>
          <p:cNvSpPr txBox="1"/>
          <p:nvPr/>
        </p:nvSpPr>
        <p:spPr>
          <a:xfrm>
            <a:off x="1619672" y="294908"/>
            <a:ext cx="6336704" cy="892552"/>
          </a:xfrm>
          <a:prstGeom prst="rect">
            <a:avLst/>
          </a:prstGeom>
          <a:noFill/>
        </p:spPr>
        <p:txBody>
          <a:bodyPr wrap="square" rtlCol="0">
            <a:spAutoFit/>
          </a:bodyPr>
          <a:lstStyle/>
          <a:p>
            <a:pPr algn="ctr"/>
            <a:r>
              <a:rPr lang="es-EC" sz="2800" b="1" dirty="0" smtClean="0"/>
              <a:t>CAPÍTULO 3</a:t>
            </a:r>
          </a:p>
          <a:p>
            <a:pPr algn="ctr"/>
            <a:r>
              <a:rPr lang="es-EC" sz="2400" b="1" dirty="0" smtClean="0"/>
              <a:t>DIRECCIONAMIENTO ESTRATÉGICO</a:t>
            </a:r>
            <a:endParaRPr lang="es-EC" sz="2400" b="1" dirty="0"/>
          </a:p>
        </p:txBody>
      </p:sp>
      <p:sp>
        <p:nvSpPr>
          <p:cNvPr id="4" name="3 CuadroTexto"/>
          <p:cNvSpPr txBox="1"/>
          <p:nvPr/>
        </p:nvSpPr>
        <p:spPr>
          <a:xfrm>
            <a:off x="1187624" y="1259468"/>
            <a:ext cx="6886518" cy="369332"/>
          </a:xfrm>
          <a:prstGeom prst="rect">
            <a:avLst/>
          </a:prstGeom>
          <a:noFill/>
        </p:spPr>
        <p:txBody>
          <a:bodyPr wrap="square" rtlCol="0">
            <a:spAutoFit/>
          </a:bodyPr>
          <a:lstStyle/>
          <a:p>
            <a:pPr algn="ctr"/>
            <a:r>
              <a:rPr lang="es-EC" b="1" dirty="0" smtClean="0"/>
              <a:t>POLÍTICA DE CALIDAD</a:t>
            </a:r>
            <a:endParaRPr lang="es-EC" b="1" dirty="0"/>
          </a:p>
        </p:txBody>
      </p:sp>
      <p:pic>
        <p:nvPicPr>
          <p:cNvPr id="8" name="Imagen 7" descr="Descripción: Descripción: cid:F4BCBAAC-6679-4E16-B51A-8391090134A5"/>
          <p:cNvPicPr/>
          <p:nvPr/>
        </p:nvPicPr>
        <p:blipFill>
          <a:blip r:embed="rId3" r:link="rId4">
            <a:extLst>
              <a:ext uri="{28A0092B-C50C-407E-A947-70E740481C1C}">
                <a14:useLocalDpi xmlns:a14="http://schemas.microsoft.com/office/drawing/2010/main" val="0"/>
              </a:ext>
            </a:extLst>
          </a:blip>
          <a:srcRect t="53564" r="36307" b="3336"/>
          <a:stretch>
            <a:fillRect/>
          </a:stretch>
        </p:blipFill>
        <p:spPr bwMode="auto">
          <a:xfrm>
            <a:off x="7367686" y="19472"/>
            <a:ext cx="1763688" cy="764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ángulo 10"/>
          <p:cNvSpPr/>
          <p:nvPr/>
        </p:nvSpPr>
        <p:spPr>
          <a:xfrm>
            <a:off x="1259632" y="1817529"/>
            <a:ext cx="6984776" cy="1323439"/>
          </a:xfrm>
          <a:prstGeom prst="rect">
            <a:avLst/>
          </a:prstGeom>
        </p:spPr>
        <p:txBody>
          <a:bodyPr wrap="square">
            <a:spAutoFit/>
          </a:bodyPr>
          <a:lstStyle/>
          <a:p>
            <a:r>
              <a:rPr lang="es-ES" sz="1600" dirty="0"/>
              <a:t>La Compañía de Transporte Turístico </a:t>
            </a:r>
            <a:r>
              <a:rPr lang="es-ES" sz="1600" dirty="0" err="1"/>
              <a:t>Explotour</a:t>
            </a:r>
            <a:r>
              <a:rPr lang="es-ES" sz="1600" dirty="0"/>
              <a:t> S.A. con la finalidad de brindar a nuestros usuarios un servicio de excelente calidad. Se compromete a trabajar bajo el principio de calidad, mejorando continuamente sus procesos, cumpliendo con los requisitos legales, internos y externos.</a:t>
            </a:r>
          </a:p>
        </p:txBody>
      </p:sp>
      <p:grpSp>
        <p:nvGrpSpPr>
          <p:cNvPr id="15" name="Grupo 14"/>
          <p:cNvGrpSpPr/>
          <p:nvPr/>
        </p:nvGrpSpPr>
        <p:grpSpPr>
          <a:xfrm>
            <a:off x="5220072" y="4293096"/>
            <a:ext cx="3816424" cy="606245"/>
            <a:chOff x="0" y="22309"/>
            <a:chExt cx="5029199" cy="1723494"/>
          </a:xfrm>
          <a:scene3d>
            <a:camera prst="orthographicFront"/>
            <a:lightRig rig="chilly" dir="t"/>
          </a:scene3d>
        </p:grpSpPr>
        <p:sp>
          <p:nvSpPr>
            <p:cNvPr id="22" name="Recortar rectángulo de esquina sencilla 21"/>
            <p:cNvSpPr/>
            <p:nvPr/>
          </p:nvSpPr>
          <p:spPr>
            <a:xfrm>
              <a:off x="0" y="22309"/>
              <a:ext cx="5029199" cy="1723494"/>
            </a:xfrm>
            <a:prstGeom prst="snip1Rect">
              <a:avLst/>
            </a:prstGeom>
            <a:sp3d prstMaterial="translucentPowder">
              <a:bevelT w="127000" h="25400" prst="softRound"/>
            </a:sp3d>
          </p:spPr>
          <p:style>
            <a:lnRef idx="2">
              <a:schemeClr val="accent5"/>
            </a:lnRef>
            <a:fillRef idx="1">
              <a:schemeClr val="lt1"/>
            </a:fillRef>
            <a:effectRef idx="0">
              <a:schemeClr val="accent5"/>
            </a:effectRef>
            <a:fontRef idx="minor">
              <a:schemeClr val="dk1"/>
            </a:fontRef>
          </p:style>
        </p:sp>
        <p:sp>
          <p:nvSpPr>
            <p:cNvPr id="23" name="Recortar rectángulo de esquina sencilla 4"/>
            <p:cNvSpPr/>
            <p:nvPr/>
          </p:nvSpPr>
          <p:spPr>
            <a:xfrm>
              <a:off x="798369" y="165936"/>
              <a:ext cx="3376814" cy="1579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576" tIns="87630" rIns="163576" bIns="58420" numCol="1" spcCol="1270" anchor="ctr" anchorCtr="0">
              <a:noAutofit/>
            </a:bodyPr>
            <a:lstStyle/>
            <a:p>
              <a:pPr lvl="0" algn="just" defTabSz="1022350">
                <a:lnSpc>
                  <a:spcPct val="90000"/>
                </a:lnSpc>
                <a:spcBef>
                  <a:spcPct val="0"/>
                </a:spcBef>
                <a:spcAft>
                  <a:spcPct val="35000"/>
                </a:spcAft>
              </a:pPr>
              <a:r>
                <a:rPr lang="es-ES" sz="2000" b="1" kern="1200" dirty="0" smtClean="0">
                  <a:ln w="10541" cmpd="sng">
                    <a:prstDash val="solid"/>
                  </a:ln>
                  <a:solidFill>
                    <a:schemeClr val="tx1"/>
                  </a:solidFill>
                </a:rPr>
                <a:t>Enfoque al cliente</a:t>
              </a:r>
            </a:p>
          </p:txBody>
        </p:sp>
      </p:grpSp>
      <p:grpSp>
        <p:nvGrpSpPr>
          <p:cNvPr id="16" name="Grupo 15"/>
          <p:cNvGrpSpPr/>
          <p:nvPr/>
        </p:nvGrpSpPr>
        <p:grpSpPr>
          <a:xfrm>
            <a:off x="5220072" y="4986426"/>
            <a:ext cx="3816424" cy="746830"/>
            <a:chOff x="-149697" y="2862577"/>
            <a:chExt cx="5029199" cy="1401224"/>
          </a:xfrm>
          <a:scene3d>
            <a:camera prst="orthographicFront"/>
            <a:lightRig rig="chilly" dir="t"/>
          </a:scene3d>
        </p:grpSpPr>
        <p:sp>
          <p:nvSpPr>
            <p:cNvPr id="20" name="Rectángulo 19"/>
            <p:cNvSpPr/>
            <p:nvPr/>
          </p:nvSpPr>
          <p:spPr>
            <a:xfrm>
              <a:off x="-149697" y="2862577"/>
              <a:ext cx="5029199" cy="1401224"/>
            </a:xfrm>
            <a:prstGeom prst="rect">
              <a:avLst/>
            </a:prstGeom>
            <a:sp3d prstMaterial="translucentPowder">
              <a:bevelT w="127000" h="25400" prst="softRound"/>
            </a:sp3d>
          </p:spPr>
          <p:style>
            <a:lnRef idx="2">
              <a:schemeClr val="accent3"/>
            </a:lnRef>
            <a:fillRef idx="1">
              <a:schemeClr val="lt1"/>
            </a:fillRef>
            <a:effectRef idx="0">
              <a:schemeClr val="accent3"/>
            </a:effectRef>
            <a:fontRef idx="minor">
              <a:schemeClr val="dk1"/>
            </a:fontRef>
          </p:style>
        </p:sp>
        <p:sp>
          <p:nvSpPr>
            <p:cNvPr id="21" name="Rectángulo 20"/>
            <p:cNvSpPr/>
            <p:nvPr/>
          </p:nvSpPr>
          <p:spPr>
            <a:xfrm>
              <a:off x="388028" y="3182973"/>
              <a:ext cx="3520440" cy="1074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576" tIns="87630" rIns="163576" bIns="58420" numCol="1" spcCol="1270" anchor="ctr" anchorCtr="0">
              <a:noAutofit/>
            </a:bodyPr>
            <a:lstStyle/>
            <a:p>
              <a:pPr lvl="0" algn="just" defTabSz="1022350">
                <a:lnSpc>
                  <a:spcPct val="90000"/>
                </a:lnSpc>
                <a:spcBef>
                  <a:spcPct val="0"/>
                </a:spcBef>
                <a:spcAft>
                  <a:spcPct val="35000"/>
                </a:spcAft>
              </a:pPr>
              <a:r>
                <a:rPr lang="es-EC" sz="2000" b="1" kern="1200" dirty="0" smtClean="0">
                  <a:ln w="10541" cmpd="sng">
                    <a:prstDash val="solid"/>
                  </a:ln>
                  <a:solidFill>
                    <a:schemeClr val="tx1"/>
                  </a:solidFill>
                </a:rPr>
                <a:t>Buen ambiente de trabajo</a:t>
              </a:r>
              <a:endParaRPr lang="es-ES" sz="2000" b="1" kern="1200" dirty="0" smtClean="0">
                <a:ln w="10541" cmpd="sng">
                  <a:prstDash val="solid"/>
                </a:ln>
                <a:solidFill>
                  <a:schemeClr val="tx1"/>
                </a:solidFill>
              </a:endParaRPr>
            </a:p>
          </p:txBody>
        </p:sp>
      </p:grpSp>
      <p:grpSp>
        <p:nvGrpSpPr>
          <p:cNvPr id="17" name="Grupo 16"/>
          <p:cNvGrpSpPr/>
          <p:nvPr/>
        </p:nvGrpSpPr>
        <p:grpSpPr>
          <a:xfrm>
            <a:off x="5220072" y="5877272"/>
            <a:ext cx="3816424" cy="432048"/>
            <a:chOff x="0" y="3408195"/>
            <a:chExt cx="5029199" cy="1575661"/>
          </a:xfrm>
          <a:scene3d>
            <a:camera prst="orthographicFront"/>
            <a:lightRig rig="chilly" dir="t"/>
          </a:scene3d>
        </p:grpSpPr>
        <p:sp>
          <p:nvSpPr>
            <p:cNvPr id="18" name="Rectángulo 17"/>
            <p:cNvSpPr/>
            <p:nvPr/>
          </p:nvSpPr>
          <p:spPr>
            <a:xfrm>
              <a:off x="0" y="3408195"/>
              <a:ext cx="5029199" cy="1575661"/>
            </a:xfrm>
            <a:prstGeom prst="rect">
              <a:avLst/>
            </a:prstGeom>
            <a:sp3d prstMaterial="translucentPowder">
              <a:bevelT w="127000" h="25400" prst="softRound"/>
            </a:sp3d>
          </p:spPr>
          <p:style>
            <a:lnRef idx="2">
              <a:schemeClr val="dk1"/>
            </a:lnRef>
            <a:fillRef idx="1">
              <a:schemeClr val="lt1"/>
            </a:fillRef>
            <a:effectRef idx="0">
              <a:schemeClr val="dk1"/>
            </a:effectRef>
            <a:fontRef idx="minor">
              <a:schemeClr val="dk1"/>
            </a:fontRef>
          </p:style>
        </p:sp>
        <p:sp>
          <p:nvSpPr>
            <p:cNvPr id="19" name="Rectángulo 18"/>
            <p:cNvSpPr/>
            <p:nvPr/>
          </p:nvSpPr>
          <p:spPr>
            <a:xfrm>
              <a:off x="759123" y="3818695"/>
              <a:ext cx="3520440" cy="116516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576" tIns="87630" rIns="163576" bIns="58420" numCol="1" spcCol="1270" anchor="ctr" anchorCtr="0">
              <a:noAutofit/>
            </a:bodyPr>
            <a:lstStyle/>
            <a:p>
              <a:pPr lvl="0" algn="just" defTabSz="1022350">
                <a:lnSpc>
                  <a:spcPct val="90000"/>
                </a:lnSpc>
                <a:spcBef>
                  <a:spcPct val="0"/>
                </a:spcBef>
                <a:spcAft>
                  <a:spcPct val="35000"/>
                </a:spcAft>
              </a:pPr>
              <a:r>
                <a:rPr lang="es-ES" sz="2000" b="1" kern="1200" dirty="0" smtClean="0">
                  <a:ln w="10541" cmpd="sng">
                    <a:prstDash val="solid"/>
                  </a:ln>
                  <a:solidFill>
                    <a:schemeClr val="tx1"/>
                  </a:solidFill>
                </a:rPr>
                <a:t>Flexibilidad </a:t>
              </a:r>
            </a:p>
          </p:txBody>
        </p:sp>
      </p:grpSp>
      <p:grpSp>
        <p:nvGrpSpPr>
          <p:cNvPr id="24" name="Grupo 23"/>
          <p:cNvGrpSpPr/>
          <p:nvPr/>
        </p:nvGrpSpPr>
        <p:grpSpPr>
          <a:xfrm>
            <a:off x="988853" y="5517232"/>
            <a:ext cx="3744414" cy="333081"/>
            <a:chOff x="0" y="0"/>
            <a:chExt cx="5029199" cy="1723494"/>
          </a:xfrm>
          <a:scene3d>
            <a:camera prst="orthographicFront"/>
            <a:lightRig rig="chilly" dir="t"/>
          </a:scene3d>
        </p:grpSpPr>
        <p:sp>
          <p:nvSpPr>
            <p:cNvPr id="31" name="Recortar rectángulo de esquina sencilla 30"/>
            <p:cNvSpPr/>
            <p:nvPr/>
          </p:nvSpPr>
          <p:spPr>
            <a:xfrm>
              <a:off x="0" y="0"/>
              <a:ext cx="5029199" cy="1723494"/>
            </a:xfrm>
            <a:prstGeom prst="snip1Rect">
              <a:avLst/>
            </a:prstGeom>
            <a:sp3d prstMaterial="translucentPowder">
              <a:bevelT w="127000" h="25400" prst="softRound"/>
            </a:sp3d>
          </p:spPr>
          <p:style>
            <a:lnRef idx="2">
              <a:schemeClr val="accent6"/>
            </a:lnRef>
            <a:fillRef idx="1">
              <a:schemeClr val="lt1"/>
            </a:fillRef>
            <a:effectRef idx="0">
              <a:schemeClr val="accent6"/>
            </a:effectRef>
            <a:fontRef idx="minor">
              <a:schemeClr val="dk1"/>
            </a:fontRef>
          </p:style>
        </p:sp>
        <p:sp>
          <p:nvSpPr>
            <p:cNvPr id="32" name="Recortar rectángulo de esquina sencilla 4"/>
            <p:cNvSpPr/>
            <p:nvPr/>
          </p:nvSpPr>
          <p:spPr>
            <a:xfrm>
              <a:off x="1147578" y="143627"/>
              <a:ext cx="3376813" cy="1579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576" tIns="87630" rIns="163576" bIns="58420" numCol="1" spcCol="1270" anchor="ctr" anchorCtr="0">
              <a:noAutofit/>
            </a:bodyPr>
            <a:lstStyle/>
            <a:p>
              <a:pPr lvl="0" algn="l" defTabSz="1022350">
                <a:lnSpc>
                  <a:spcPct val="90000"/>
                </a:lnSpc>
                <a:spcBef>
                  <a:spcPct val="0"/>
                </a:spcBef>
                <a:spcAft>
                  <a:spcPct val="35000"/>
                </a:spcAft>
              </a:pPr>
              <a:r>
                <a:rPr lang="es-EC" sz="2000" b="1" dirty="0" smtClean="0">
                  <a:ln w="10541" cmpd="sng">
                    <a:prstDash val="solid"/>
                  </a:ln>
                  <a:solidFill>
                    <a:schemeClr val="tx1"/>
                  </a:solidFill>
                </a:rPr>
                <a:t>Innovación </a:t>
              </a:r>
              <a:endParaRPr lang="es-EC" sz="2000" b="1" kern="1200" dirty="0" smtClean="0">
                <a:ln w="10541" cmpd="sng">
                  <a:prstDash val="solid"/>
                </a:ln>
                <a:solidFill>
                  <a:schemeClr val="tx1"/>
                </a:solidFill>
              </a:endParaRPr>
            </a:p>
          </p:txBody>
        </p:sp>
      </p:grpSp>
      <p:grpSp>
        <p:nvGrpSpPr>
          <p:cNvPr id="25" name="Grupo 24"/>
          <p:cNvGrpSpPr/>
          <p:nvPr/>
        </p:nvGrpSpPr>
        <p:grpSpPr>
          <a:xfrm>
            <a:off x="1036407" y="5978856"/>
            <a:ext cx="3744414" cy="330464"/>
            <a:chOff x="0" y="1865232"/>
            <a:chExt cx="5029199" cy="1401224"/>
          </a:xfrm>
          <a:scene3d>
            <a:camera prst="orthographicFront"/>
            <a:lightRig rig="chilly" dir="t"/>
          </a:scene3d>
        </p:grpSpPr>
        <p:sp>
          <p:nvSpPr>
            <p:cNvPr id="29" name="Rectángulo 28"/>
            <p:cNvSpPr/>
            <p:nvPr/>
          </p:nvSpPr>
          <p:spPr>
            <a:xfrm>
              <a:off x="0" y="1865232"/>
              <a:ext cx="5029199" cy="1401224"/>
            </a:xfrm>
            <a:prstGeom prst="rect">
              <a:avLst/>
            </a:prstGeom>
            <a:sp3d prstMaterial="translucentPowder">
              <a:bevelT w="127000" h="25400" prst="softRound"/>
            </a:sp3d>
          </p:spPr>
          <p:style>
            <a:lnRef idx="2">
              <a:schemeClr val="accent1"/>
            </a:lnRef>
            <a:fillRef idx="1">
              <a:schemeClr val="lt1"/>
            </a:fillRef>
            <a:effectRef idx="0">
              <a:schemeClr val="accent1"/>
            </a:effectRef>
            <a:fontRef idx="minor">
              <a:schemeClr val="dk1"/>
            </a:fontRef>
          </p:style>
        </p:sp>
        <p:sp>
          <p:nvSpPr>
            <p:cNvPr id="30" name="Rectángulo 29"/>
            <p:cNvSpPr/>
            <p:nvPr/>
          </p:nvSpPr>
          <p:spPr>
            <a:xfrm>
              <a:off x="1147578" y="1865232"/>
              <a:ext cx="3520440" cy="140122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7584" tIns="121920" rIns="227584" bIns="81280" numCol="1" spcCol="1270" anchor="ctr" anchorCtr="0">
              <a:noAutofit/>
            </a:bodyPr>
            <a:lstStyle/>
            <a:p>
              <a:pPr lvl="0" algn="l" defTabSz="1422400">
                <a:lnSpc>
                  <a:spcPct val="90000"/>
                </a:lnSpc>
                <a:spcBef>
                  <a:spcPct val="0"/>
                </a:spcBef>
                <a:spcAft>
                  <a:spcPct val="35000"/>
                </a:spcAft>
              </a:pPr>
              <a:r>
                <a:rPr lang="es-EC" b="1" kern="1200" dirty="0" smtClean="0">
                  <a:ln w="10541" cmpd="sng">
                    <a:prstDash val="solid"/>
                  </a:ln>
                  <a:solidFill>
                    <a:schemeClr val="tx1"/>
                  </a:solidFill>
                </a:rPr>
                <a:t>Calidez </a:t>
              </a:r>
              <a:endParaRPr lang="es-ES" b="1" kern="1200" dirty="0">
                <a:solidFill>
                  <a:schemeClr val="tx1"/>
                </a:solidFill>
              </a:endParaRPr>
            </a:p>
          </p:txBody>
        </p:sp>
      </p:grpSp>
      <p:grpSp>
        <p:nvGrpSpPr>
          <p:cNvPr id="35" name="Grupo 34"/>
          <p:cNvGrpSpPr/>
          <p:nvPr/>
        </p:nvGrpSpPr>
        <p:grpSpPr>
          <a:xfrm>
            <a:off x="971600" y="4968127"/>
            <a:ext cx="3744414" cy="333081"/>
            <a:chOff x="0" y="0"/>
            <a:chExt cx="5029199" cy="1723494"/>
          </a:xfrm>
          <a:scene3d>
            <a:camera prst="orthographicFront"/>
            <a:lightRig rig="chilly" dir="t"/>
          </a:scene3d>
        </p:grpSpPr>
        <p:sp>
          <p:nvSpPr>
            <p:cNvPr id="36" name="Recortar rectángulo de esquina sencilla 35"/>
            <p:cNvSpPr/>
            <p:nvPr/>
          </p:nvSpPr>
          <p:spPr>
            <a:xfrm>
              <a:off x="0" y="0"/>
              <a:ext cx="5029199" cy="1723494"/>
            </a:xfrm>
            <a:prstGeom prst="snip1Rect">
              <a:avLst/>
            </a:prstGeom>
            <a:sp3d prstMaterial="translucentPowder">
              <a:bevelT w="127000" h="25400" prst="softRound"/>
            </a:sp3d>
          </p:spPr>
          <p:style>
            <a:lnRef idx="2">
              <a:schemeClr val="accent6"/>
            </a:lnRef>
            <a:fillRef idx="1">
              <a:schemeClr val="lt1"/>
            </a:fillRef>
            <a:effectRef idx="0">
              <a:schemeClr val="accent6"/>
            </a:effectRef>
            <a:fontRef idx="minor">
              <a:schemeClr val="dk1"/>
            </a:fontRef>
          </p:style>
        </p:sp>
        <p:sp>
          <p:nvSpPr>
            <p:cNvPr id="37" name="Recortar rectángulo de esquina sencilla 4"/>
            <p:cNvSpPr/>
            <p:nvPr/>
          </p:nvSpPr>
          <p:spPr>
            <a:xfrm>
              <a:off x="1147578" y="143627"/>
              <a:ext cx="3376813" cy="1579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576" tIns="87630" rIns="163576" bIns="58420" numCol="1" spcCol="1270" anchor="ctr" anchorCtr="0">
              <a:noAutofit/>
            </a:bodyPr>
            <a:lstStyle/>
            <a:p>
              <a:pPr lvl="0" algn="l" defTabSz="1022350">
                <a:lnSpc>
                  <a:spcPct val="90000"/>
                </a:lnSpc>
                <a:spcBef>
                  <a:spcPct val="0"/>
                </a:spcBef>
                <a:spcAft>
                  <a:spcPct val="35000"/>
                </a:spcAft>
              </a:pPr>
              <a:r>
                <a:rPr lang="es-EC" sz="2000" b="1" dirty="0" smtClean="0">
                  <a:ln w="10541" cmpd="sng">
                    <a:prstDash val="solid"/>
                  </a:ln>
                  <a:solidFill>
                    <a:schemeClr val="tx1"/>
                  </a:solidFill>
                </a:rPr>
                <a:t>Cumplimiento </a:t>
              </a:r>
              <a:endParaRPr lang="es-EC" sz="2000" b="1" kern="1200" dirty="0" smtClean="0">
                <a:ln w="10541" cmpd="sng">
                  <a:prstDash val="solid"/>
                </a:ln>
                <a:solidFill>
                  <a:schemeClr val="tx1"/>
                </a:solidFill>
              </a:endParaRPr>
            </a:p>
          </p:txBody>
        </p:sp>
      </p:grpSp>
      <p:grpSp>
        <p:nvGrpSpPr>
          <p:cNvPr id="38" name="Grupo 37"/>
          <p:cNvGrpSpPr/>
          <p:nvPr/>
        </p:nvGrpSpPr>
        <p:grpSpPr>
          <a:xfrm>
            <a:off x="981649" y="4293096"/>
            <a:ext cx="3744414" cy="486764"/>
            <a:chOff x="0" y="0"/>
            <a:chExt cx="5029199" cy="1723494"/>
          </a:xfrm>
          <a:scene3d>
            <a:camera prst="orthographicFront"/>
            <a:lightRig rig="chilly" dir="t"/>
          </a:scene3d>
        </p:grpSpPr>
        <p:sp>
          <p:nvSpPr>
            <p:cNvPr id="39" name="Recortar rectángulo de esquina sencilla 38"/>
            <p:cNvSpPr/>
            <p:nvPr/>
          </p:nvSpPr>
          <p:spPr>
            <a:xfrm>
              <a:off x="0" y="0"/>
              <a:ext cx="5029199" cy="1723494"/>
            </a:xfrm>
            <a:prstGeom prst="snip1Rect">
              <a:avLst/>
            </a:prstGeom>
            <a:sp3d prstMaterial="translucentPowder">
              <a:bevelT w="127000" h="25400" prst="softRound"/>
            </a:sp3d>
          </p:spPr>
          <p:style>
            <a:lnRef idx="2">
              <a:schemeClr val="accent6"/>
            </a:lnRef>
            <a:fillRef idx="1">
              <a:schemeClr val="lt1"/>
            </a:fillRef>
            <a:effectRef idx="0">
              <a:schemeClr val="accent6"/>
            </a:effectRef>
            <a:fontRef idx="minor">
              <a:schemeClr val="dk1"/>
            </a:fontRef>
          </p:style>
        </p:sp>
        <p:sp>
          <p:nvSpPr>
            <p:cNvPr id="40" name="Recortar rectángulo de esquina sencilla 4"/>
            <p:cNvSpPr/>
            <p:nvPr/>
          </p:nvSpPr>
          <p:spPr>
            <a:xfrm>
              <a:off x="1147578" y="143627"/>
              <a:ext cx="3376813" cy="1579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576" tIns="87630" rIns="163576" bIns="58420" numCol="1" spcCol="1270" anchor="ctr" anchorCtr="0">
              <a:noAutofit/>
            </a:bodyPr>
            <a:lstStyle/>
            <a:p>
              <a:pPr lvl="0" algn="l" defTabSz="1022350">
                <a:lnSpc>
                  <a:spcPct val="90000"/>
                </a:lnSpc>
                <a:spcBef>
                  <a:spcPct val="0"/>
                </a:spcBef>
                <a:spcAft>
                  <a:spcPct val="35000"/>
                </a:spcAft>
              </a:pPr>
              <a:r>
                <a:rPr lang="es-EC" sz="2000" b="1" dirty="0" smtClean="0">
                  <a:ln w="10541" cmpd="sng">
                    <a:prstDash val="solid"/>
                  </a:ln>
                  <a:solidFill>
                    <a:schemeClr val="tx1"/>
                  </a:solidFill>
                </a:rPr>
                <a:t>Seguridad</a:t>
              </a:r>
              <a:endParaRPr lang="es-EC" sz="2000" b="1" kern="1200" dirty="0" smtClean="0">
                <a:ln w="10541" cmpd="sng">
                  <a:prstDash val="solid"/>
                </a:ln>
                <a:solidFill>
                  <a:schemeClr val="tx1"/>
                </a:solidFill>
              </a:endParaRPr>
            </a:p>
          </p:txBody>
        </p:sp>
      </p:grpSp>
      <p:sp>
        <p:nvSpPr>
          <p:cNvPr id="41" name="Rectángulo 40"/>
          <p:cNvSpPr/>
          <p:nvPr/>
        </p:nvSpPr>
        <p:spPr>
          <a:xfrm>
            <a:off x="1691680" y="3573016"/>
            <a:ext cx="684076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t>VALORES	         Y 			PRINCIPIOS</a:t>
            </a:r>
            <a:endParaRPr lang="es-ES" b="1" dirty="0"/>
          </a:p>
        </p:txBody>
      </p:sp>
      <p:pic>
        <p:nvPicPr>
          <p:cNvPr id="42" name="Imagen 41" descr="http://www.partybusecuador.com/wp-content/uploads/2012/08/slider8-532x300.jpg"/>
          <p:cNvPicPr/>
          <p:nvPr/>
        </p:nvPicPr>
        <p:blipFill>
          <a:blip r:embed="rId5">
            <a:extLst>
              <a:ext uri="{28A0092B-C50C-407E-A947-70E740481C1C}">
                <a14:useLocalDpi xmlns:a14="http://schemas.microsoft.com/office/drawing/2010/main" val="0"/>
              </a:ext>
            </a:extLst>
          </a:blip>
          <a:srcRect/>
          <a:stretch>
            <a:fillRect/>
          </a:stretch>
        </p:blipFill>
        <p:spPr bwMode="auto">
          <a:xfrm>
            <a:off x="7803083" y="1539542"/>
            <a:ext cx="1311736" cy="1817450"/>
          </a:xfrm>
          <a:prstGeom prst="rect">
            <a:avLst/>
          </a:prstGeom>
          <a:noFill/>
          <a:ln>
            <a:noFill/>
          </a:ln>
        </p:spPr>
      </p:pic>
      <p:sp>
        <p:nvSpPr>
          <p:cNvPr id="10" name="9 Marco"/>
          <p:cNvSpPr/>
          <p:nvPr/>
        </p:nvSpPr>
        <p:spPr>
          <a:xfrm>
            <a:off x="1043608" y="1613326"/>
            <a:ext cx="6984776" cy="1743666"/>
          </a:xfrm>
          <a:prstGeom prst="fram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tx1"/>
              </a:solidFill>
            </a:endParaRPr>
          </a:p>
        </p:txBody>
      </p:sp>
      <p:sp>
        <p:nvSpPr>
          <p:cNvPr id="33" name="Flecha izquierda 32">
            <a:hlinkClick r:id="rId6" action="ppaction://hlinksldjump"/>
          </p:cNvPr>
          <p:cNvSpPr/>
          <p:nvPr/>
        </p:nvSpPr>
        <p:spPr>
          <a:xfrm>
            <a:off x="8711952" y="6381328"/>
            <a:ext cx="360040" cy="33265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171704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3796</TotalTime>
  <Words>2037</Words>
  <Application>Microsoft Office PowerPoint</Application>
  <PresentationFormat>Presentación en pantalla (4:3)</PresentationFormat>
  <Paragraphs>397</Paragraphs>
  <Slides>37</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37</vt:i4>
      </vt:variant>
    </vt:vector>
  </HeadingPairs>
  <TitlesOfParts>
    <vt:vector size="49" baseType="lpstr">
      <vt:lpstr>MS Mincho</vt:lpstr>
      <vt:lpstr>Arial</vt:lpstr>
      <vt:lpstr>Arial Black</vt:lpstr>
      <vt:lpstr>Calibri</vt:lpstr>
      <vt:lpstr>Century Gothic</vt:lpstr>
      <vt:lpstr>Courier New</vt:lpstr>
      <vt:lpstr>Georgia</vt:lpstr>
      <vt:lpstr>Palatino Linotype</vt:lpstr>
      <vt:lpstr>Times New Roman</vt:lpstr>
      <vt:lpstr>Verdana</vt:lpstr>
      <vt:lpstr>Wingdings</vt:lpstr>
      <vt:lpstr>Ejecutivo</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Vaio</dc:creator>
  <cp:lastModifiedBy>MARIELENA</cp:lastModifiedBy>
  <cp:revision>149</cp:revision>
  <dcterms:created xsi:type="dcterms:W3CDTF">2015-05-06T17:01:46Z</dcterms:created>
  <dcterms:modified xsi:type="dcterms:W3CDTF">2015-05-15T18:12:48Z</dcterms:modified>
</cp:coreProperties>
</file>