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charts/chart17.xml" ContentType="application/vnd.openxmlformats-officedocument.drawingml.char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charts/chart7.xml" ContentType="application/vnd.openxmlformats-officedocument.drawingml.chart+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charts/chart18.xml" ContentType="application/vnd.openxmlformats-officedocument.drawingml.chart+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charts/chart16.xml" ContentType="application/vnd.openxmlformats-officedocument.drawingml.char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hart8.xml" ContentType="application/vnd.openxmlformats-officedocument.drawingml.chart+xml"/>
  <Override PartName="/ppt/charts/chart12.xml" ContentType="application/vnd.openxmlformats-officedocument.drawingml.chart+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charts/chart6.xml" ContentType="application/vnd.openxmlformats-officedocument.drawingml.chart+xml"/>
  <Override PartName="/ppt/charts/chart10.xml" ContentType="application/vnd.openxmlformats-officedocument.drawingml.chart+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layout14.xml" ContentType="application/vnd.openxmlformats-officedocument.drawingml.diagramLayou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charts/chart5.xml" ContentType="application/vnd.openxmlformats-officedocument.drawingml.chart+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9" r:id="rId14"/>
    <p:sldId id="268" r:id="rId15"/>
    <p:sldId id="269" r:id="rId16"/>
    <p:sldId id="277" r:id="rId17"/>
    <p:sldId id="278" r:id="rId18"/>
    <p:sldId id="279" r:id="rId19"/>
    <p:sldId id="280" r:id="rId20"/>
    <p:sldId id="281" r:id="rId21"/>
    <p:sldId id="282" r:id="rId22"/>
    <p:sldId id="283" r:id="rId23"/>
    <p:sldId id="284" r:id="rId24"/>
    <p:sldId id="285" r:id="rId25"/>
    <p:sldId id="270" r:id="rId26"/>
    <p:sldId id="271" r:id="rId27"/>
    <p:sldId id="272" r:id="rId28"/>
    <p:sldId id="273" r:id="rId29"/>
    <p:sldId id="276" r:id="rId30"/>
    <p:sldId id="286" r:id="rId31"/>
    <p:sldId id="275" r:id="rId32"/>
    <p:sldId id="287" r:id="rId33"/>
    <p:sldId id="288" r:id="rId34"/>
    <p:sldId id="274" r:id="rId35"/>
    <p:sldId id="290" r:id="rId3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uario\Desktop\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uario\Desktop\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Usuario\Desktop\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Usuario\Desktop\7.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TABULACIONES%20NUEVO%20FORMAT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uario\Desktop\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TABULACIONES%20NUEVO%20FORMAT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uario\Desktop\TABULACIONES%20NUEVO%20FORMA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style val="10"/>
  <c:chart>
    <c:title>
      <c:tx>
        <c:rich>
          <a:bodyPr/>
          <a:lstStyle/>
          <a:p>
            <a:pPr>
              <a:defRPr lang="es-ES">
                <a:solidFill>
                  <a:schemeClr val="dk1"/>
                </a:solidFill>
                <a:latin typeface="+mn-lt"/>
                <a:ea typeface="+mn-ea"/>
                <a:cs typeface="+mn-cs"/>
              </a:defRPr>
            </a:pPr>
            <a:r>
              <a:rPr lang="es-EC" sz="1600" b="0" dirty="0">
                <a:solidFill>
                  <a:schemeClr val="dk1"/>
                </a:solidFill>
                <a:latin typeface="+mn-lt"/>
                <a:ea typeface="+mn-ea"/>
                <a:cs typeface="+mn-cs"/>
              </a:rPr>
              <a:t>COORDINACIÓN OCULO MANUAL</a:t>
            </a:r>
          </a:p>
        </c:rich>
      </c:tx>
      <c:layout/>
      <c:spPr>
        <a:solidFill>
          <a:schemeClr val="lt1"/>
        </a:solidFill>
        <a:ln w="12700" cap="flat" cmpd="sng" algn="ctr">
          <a:solidFill>
            <a:schemeClr val="dk1"/>
          </a:solidFill>
          <a:prstDash val="solid"/>
        </a:ln>
        <a:effectLst/>
      </c:spPr>
    </c:title>
    <c:plotArea>
      <c:layout/>
      <c:barChart>
        <c:barDir val="col"/>
        <c:grouping val="clustered"/>
        <c:ser>
          <c:idx val="0"/>
          <c:order val="0"/>
          <c:tx>
            <c:strRef>
              <c:f>INDIVIDUAL!$D$5</c:f>
              <c:strCache>
                <c:ptCount val="1"/>
                <c:pt idx="0">
                  <c:v>PRET TEST</c:v>
                </c:pt>
              </c:strCache>
            </c:strRef>
          </c:tx>
          <c:spPr>
            <a:solidFill>
              <a:srgbClr val="92D050"/>
            </a:solidFill>
          </c:spPr>
          <c:dLbls>
            <c:dLbl>
              <c:idx val="0"/>
              <c:layout>
                <c:manualLayout>
                  <c:x val="0"/>
                  <c:y val="-2.4250160777181642E-17"/>
                </c:manualLayout>
              </c:layout>
              <c:showVal val="1"/>
              <c:extLst>
                <c:ext xmlns:c15="http://schemas.microsoft.com/office/drawing/2012/chart" uri="{CE6537A1-D6FC-4f65-9D91-7224C49458BB}"/>
              </c:extLst>
            </c:dLbl>
            <c:dLbl>
              <c:idx val="1"/>
              <c:layout>
                <c:manualLayout>
                  <c:x val="0"/>
                  <c:y val="4.850032155436326E-17"/>
                </c:manualLayout>
              </c:layout>
              <c:showVal val="1"/>
              <c:extLst>
                <c:ext xmlns:c15="http://schemas.microsoft.com/office/drawing/2012/chart" uri="{CE6537A1-D6FC-4f65-9D91-7224C49458BB}"/>
              </c:extLst>
            </c:dLbl>
            <c:spPr>
              <a:noFill/>
              <a:ln>
                <a:noFill/>
              </a:ln>
              <a:effectLst/>
            </c:spPr>
            <c:txPr>
              <a:bodyPr/>
              <a:lstStyle/>
              <a:p>
                <a:pPr>
                  <a:defRPr lang="es-ES" b="1"/>
                </a:pPr>
                <a:endParaRPr lang="es-EC"/>
              </a:p>
            </c:txPr>
            <c:showVal val="1"/>
            <c:extLst>
              <c:ext xmlns:c15="http://schemas.microsoft.com/office/drawing/2012/chart" uri="{CE6537A1-D6FC-4f65-9D91-7224C49458BB}">
                <c15:showLeaderLines val="0"/>
              </c:ext>
            </c:extLst>
          </c:dLbls>
          <c:cat>
            <c:strRef>
              <c:f>INDIVIDUAL!$C$6:$C$9</c:f>
              <c:strCache>
                <c:ptCount val="4"/>
                <c:pt idx="0">
                  <c:v>No hace</c:v>
                </c:pt>
                <c:pt idx="1">
                  <c:v>Regular</c:v>
                </c:pt>
                <c:pt idx="2">
                  <c:v>Bueno</c:v>
                </c:pt>
                <c:pt idx="3">
                  <c:v>Muy bueno</c:v>
                </c:pt>
              </c:strCache>
            </c:strRef>
          </c:cat>
          <c:val>
            <c:numRef>
              <c:f>INDIVIDUAL!$D$6:$D$9</c:f>
              <c:numCache>
                <c:formatCode>General</c:formatCode>
                <c:ptCount val="4"/>
                <c:pt idx="0">
                  <c:v>6</c:v>
                </c:pt>
                <c:pt idx="1">
                  <c:v>4</c:v>
                </c:pt>
              </c:numCache>
            </c:numRef>
          </c:val>
        </c:ser>
        <c:ser>
          <c:idx val="1"/>
          <c:order val="1"/>
          <c:tx>
            <c:strRef>
              <c:f>INDIVIDUAL!$E$5</c:f>
              <c:strCache>
                <c:ptCount val="1"/>
                <c:pt idx="0">
                  <c:v>POST TEST</c:v>
                </c:pt>
              </c:strCache>
            </c:strRef>
          </c:tx>
          <c:spPr>
            <a:solidFill>
              <a:srgbClr val="FF0000"/>
            </a:solidFill>
          </c:spPr>
          <c:dLbls>
            <c:dLbl>
              <c:idx val="1"/>
              <c:layout>
                <c:manualLayout>
                  <c:x val="0"/>
                  <c:y val="0"/>
                </c:manualLayout>
              </c:layout>
              <c:showVal val="1"/>
              <c:extLst>
                <c:ext xmlns:c15="http://schemas.microsoft.com/office/drawing/2012/chart" uri="{CE6537A1-D6FC-4f65-9D91-7224C49458BB}"/>
              </c:extLst>
            </c:dLbl>
            <c:dLbl>
              <c:idx val="2"/>
              <c:layout>
                <c:manualLayout>
                  <c:x val="-2.7210872693396717E-3"/>
                  <c:y val="-4.850032155436326E-17"/>
                </c:manualLayout>
              </c:layout>
              <c:showVal val="1"/>
              <c:extLst>
                <c:ext xmlns:c15="http://schemas.microsoft.com/office/drawing/2012/chart" uri="{CE6537A1-D6FC-4f65-9D91-7224C49458BB}"/>
              </c:extLst>
            </c:dLbl>
            <c:dLbl>
              <c:idx val="3"/>
              <c:layout>
                <c:manualLayout>
                  <c:x val="-2.1425884010548561E-7"/>
                  <c:y val="0"/>
                </c:manualLayout>
              </c:layout>
              <c:showVal val="1"/>
              <c:extLst>
                <c:ext xmlns:c15="http://schemas.microsoft.com/office/drawing/2012/chart" uri="{CE6537A1-D6FC-4f65-9D91-7224C49458BB}"/>
              </c:extLst>
            </c:dLbl>
            <c:spPr>
              <a:noFill/>
              <a:ln>
                <a:noFill/>
              </a:ln>
              <a:effectLst/>
            </c:spPr>
            <c:txPr>
              <a:bodyPr/>
              <a:lstStyle/>
              <a:p>
                <a:pPr>
                  <a:defRPr lang="es-ES" b="1"/>
                </a:pPr>
                <a:endParaRPr lang="es-EC"/>
              </a:p>
            </c:txPr>
            <c:showVal val="1"/>
            <c:extLst>
              <c:ext xmlns:c15="http://schemas.microsoft.com/office/drawing/2012/chart" uri="{CE6537A1-D6FC-4f65-9D91-7224C49458BB}">
                <c15:showLeaderLines val="0"/>
              </c:ext>
            </c:extLst>
          </c:dLbls>
          <c:cat>
            <c:strRef>
              <c:f>INDIVIDUAL!$C$6:$C$9</c:f>
              <c:strCache>
                <c:ptCount val="4"/>
                <c:pt idx="0">
                  <c:v>No hace</c:v>
                </c:pt>
                <c:pt idx="1">
                  <c:v>Regular</c:v>
                </c:pt>
                <c:pt idx="2">
                  <c:v>Bueno</c:v>
                </c:pt>
                <c:pt idx="3">
                  <c:v>Muy bueno</c:v>
                </c:pt>
              </c:strCache>
            </c:strRef>
          </c:cat>
          <c:val>
            <c:numRef>
              <c:f>INDIVIDUAL!$E$6:$E$9</c:f>
              <c:numCache>
                <c:formatCode>General</c:formatCode>
                <c:ptCount val="4"/>
                <c:pt idx="0">
                  <c:v>1</c:v>
                </c:pt>
                <c:pt idx="1">
                  <c:v>4</c:v>
                </c:pt>
                <c:pt idx="2">
                  <c:v>3</c:v>
                </c:pt>
                <c:pt idx="3">
                  <c:v>2</c:v>
                </c:pt>
              </c:numCache>
            </c:numRef>
          </c:val>
        </c:ser>
        <c:dLbls/>
        <c:axId val="62204544"/>
        <c:axId val="62223104"/>
      </c:barChart>
      <c:catAx>
        <c:axId val="62204544"/>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a:pPr>
            <a:endParaRPr lang="es-EC"/>
          </a:p>
        </c:txPr>
        <c:crossAx val="62223104"/>
        <c:crosses val="autoZero"/>
        <c:auto val="1"/>
        <c:lblAlgn val="ctr"/>
        <c:lblOffset val="100"/>
      </c:catAx>
      <c:valAx>
        <c:axId val="62223104"/>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2204544"/>
        <c:crosses val="autoZero"/>
        <c:crossBetween val="between"/>
      </c:valAx>
    </c:plotArea>
    <c:legend>
      <c:legendPos val="r"/>
      <c:layout>
        <c:manualLayout>
          <c:xMode val="edge"/>
          <c:yMode val="edge"/>
          <c:x val="0.81236753447210486"/>
          <c:y val="0.329138024413615"/>
          <c:w val="0.16858485464251771"/>
          <c:h val="0.23023751108756091"/>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sz="1600" b="0">
                <a:latin typeface="Berlin Sans FB" pitchFamily="34" charset="0"/>
              </a:defRPr>
            </a:pPr>
            <a:r>
              <a:rPr lang="es-EC" sz="1600" b="0">
                <a:latin typeface="Berlin Sans FB" pitchFamily="34" charset="0"/>
              </a:rPr>
              <a:t>ESPACIO TEMPORAL</a:t>
            </a: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'OCULO MANUAL'!$N$3:$N$4</c:f>
              <c:strCache>
                <c:ptCount val="2"/>
                <c:pt idx="0">
                  <c:v>PROMEDIO PRE</c:v>
                </c:pt>
                <c:pt idx="1">
                  <c:v>PROMEDIO POST</c:v>
                </c:pt>
              </c:strCache>
            </c:strRef>
          </c:cat>
          <c:val>
            <c:numRef>
              <c:f>'OCULO MANUAL'!$O$3:$O$4</c:f>
              <c:numCache>
                <c:formatCode>_(* #,##0.00_);_(* \(#,##0.00\);_(* "-"??_);_(@_)</c:formatCode>
                <c:ptCount val="2"/>
                <c:pt idx="0" formatCode="General">
                  <c:v>1</c:v>
                </c:pt>
                <c:pt idx="1">
                  <c:v>2.1</c:v>
                </c:pt>
              </c:numCache>
            </c:numRef>
          </c:val>
        </c:ser>
        <c:dLbls/>
        <c:gapWidth val="75"/>
        <c:shape val="box"/>
        <c:axId val="63928192"/>
        <c:axId val="63929728"/>
        <c:axId val="0"/>
      </c:bar3DChart>
      <c:catAx>
        <c:axId val="63928192"/>
        <c:scaling>
          <c:orientation val="minMax"/>
        </c:scaling>
        <c:axPos val="b"/>
        <c:numFmt formatCode="General" sourceLinked="0"/>
        <c:majorTickMark val="none"/>
        <c:tickLblPos val="nextTo"/>
        <c:txPr>
          <a:bodyPr/>
          <a:lstStyle/>
          <a:p>
            <a:pPr>
              <a:defRPr lang="es-ES"/>
            </a:pPr>
            <a:endParaRPr lang="es-EC"/>
          </a:p>
        </c:txPr>
        <c:crossAx val="63929728"/>
        <c:crosses val="autoZero"/>
        <c:auto val="1"/>
        <c:lblAlgn val="ctr"/>
        <c:lblOffset val="100"/>
      </c:catAx>
      <c:valAx>
        <c:axId val="63929728"/>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3928192"/>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C"/>
  <c:style val="13"/>
  <c:chart>
    <c:title>
      <c:tx>
        <c:rich>
          <a:bodyPr/>
          <a:lstStyle/>
          <a:p>
            <a:pPr>
              <a:defRPr lang="es-ES" sz="1600" b="0">
                <a:latin typeface="Berlin Sans FB" pitchFamily="34" charset="0"/>
              </a:defRPr>
            </a:pPr>
            <a:r>
              <a:rPr lang="es-EC" sz="1600" b="0">
                <a:latin typeface="Berlin Sans FB" pitchFamily="34" charset="0"/>
              </a:rPr>
              <a:t>LENGUAJE Y MEMORIA</a:t>
            </a:r>
          </a:p>
        </c:rich>
      </c:tx>
      <c:layout/>
    </c:title>
    <c:plotArea>
      <c:layout/>
      <c:barChart>
        <c:barDir val="col"/>
        <c:grouping val="clustered"/>
        <c:ser>
          <c:idx val="0"/>
          <c:order val="0"/>
          <c:tx>
            <c:strRef>
              <c:f>INDIVIDUAL!$O$38</c:f>
              <c:strCache>
                <c:ptCount val="1"/>
                <c:pt idx="0">
                  <c:v>PRET TEST</c:v>
                </c:pt>
              </c:strCache>
            </c:strRef>
          </c:tx>
          <c:spPr>
            <a:solidFill>
              <a:srgbClr val="92D05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INDIVIDUAL!$N$39:$N$42</c:f>
              <c:strCache>
                <c:ptCount val="4"/>
                <c:pt idx="0">
                  <c:v>No hace</c:v>
                </c:pt>
                <c:pt idx="1">
                  <c:v>Regular</c:v>
                </c:pt>
                <c:pt idx="2">
                  <c:v>Bueno</c:v>
                </c:pt>
                <c:pt idx="3">
                  <c:v>Muy bueno</c:v>
                </c:pt>
              </c:strCache>
            </c:strRef>
          </c:cat>
          <c:val>
            <c:numRef>
              <c:f>INDIVIDUAL!$O$39:$O$42</c:f>
              <c:numCache>
                <c:formatCode>General</c:formatCode>
                <c:ptCount val="4"/>
                <c:pt idx="0">
                  <c:v>2</c:v>
                </c:pt>
                <c:pt idx="1">
                  <c:v>7</c:v>
                </c:pt>
                <c:pt idx="2">
                  <c:v>1</c:v>
                </c:pt>
              </c:numCache>
            </c:numRef>
          </c:val>
        </c:ser>
        <c:ser>
          <c:idx val="1"/>
          <c:order val="1"/>
          <c:tx>
            <c:strRef>
              <c:f>INDIVIDUAL!$P$38</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INDIVIDUAL!$N$39:$N$42</c:f>
              <c:strCache>
                <c:ptCount val="4"/>
                <c:pt idx="0">
                  <c:v>No hace</c:v>
                </c:pt>
                <c:pt idx="1">
                  <c:v>Regular</c:v>
                </c:pt>
                <c:pt idx="2">
                  <c:v>Bueno</c:v>
                </c:pt>
                <c:pt idx="3">
                  <c:v>Muy bueno</c:v>
                </c:pt>
              </c:strCache>
            </c:strRef>
          </c:cat>
          <c:val>
            <c:numRef>
              <c:f>INDIVIDUAL!$P$39:$P$42</c:f>
              <c:numCache>
                <c:formatCode>General</c:formatCode>
                <c:ptCount val="4"/>
                <c:pt idx="1">
                  <c:v>2</c:v>
                </c:pt>
                <c:pt idx="2">
                  <c:v>6</c:v>
                </c:pt>
                <c:pt idx="3">
                  <c:v>2</c:v>
                </c:pt>
              </c:numCache>
            </c:numRef>
          </c:val>
        </c:ser>
        <c:dLbls/>
        <c:axId val="64464000"/>
        <c:axId val="64465920"/>
      </c:barChart>
      <c:catAx>
        <c:axId val="64464000"/>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a:pPr>
            <a:endParaRPr lang="es-EC"/>
          </a:p>
        </c:txPr>
        <c:crossAx val="64465920"/>
        <c:crosses val="autoZero"/>
        <c:auto val="1"/>
        <c:lblAlgn val="ctr"/>
        <c:lblOffset val="100"/>
      </c:catAx>
      <c:valAx>
        <c:axId val="64465920"/>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4464000"/>
        <c:crosses val="autoZero"/>
        <c:crossBetween val="between"/>
      </c:valAx>
    </c:plotArea>
    <c:legend>
      <c:legendPos val="r"/>
      <c:layout>
        <c:manualLayout>
          <c:xMode val="edge"/>
          <c:yMode val="edge"/>
          <c:x val="0.81741797900262048"/>
          <c:y val="0.28672268158807535"/>
          <c:w val="0.17209711286089349"/>
          <c:h val="0.15620078168678053"/>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sz="1600" b="0">
                <a:latin typeface="Berlin Sans FB" pitchFamily="34" charset="0"/>
              </a:defRPr>
            </a:pPr>
            <a:r>
              <a:rPr lang="es-EC" sz="1600" b="0">
                <a:latin typeface="Berlin Sans FB" pitchFamily="34" charset="0"/>
              </a:rPr>
              <a:t>LENGUAJE Y MEMORIA</a:t>
            </a: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'OCULO MANUAL'!$N$3:$N$4</c:f>
              <c:strCache>
                <c:ptCount val="2"/>
                <c:pt idx="0">
                  <c:v>PROMEDIO PRE</c:v>
                </c:pt>
                <c:pt idx="1">
                  <c:v>PROMEDIO POST</c:v>
                </c:pt>
              </c:strCache>
            </c:strRef>
          </c:cat>
          <c:val>
            <c:numRef>
              <c:f>'OCULO MANUAL'!$O$3:$O$4</c:f>
              <c:numCache>
                <c:formatCode>_(* #,##0.00_);_(* \(#,##0.00\);_(* "-"??_);_(@_)</c:formatCode>
                <c:ptCount val="2"/>
                <c:pt idx="0" formatCode="General">
                  <c:v>0.9</c:v>
                </c:pt>
                <c:pt idx="1">
                  <c:v>2</c:v>
                </c:pt>
              </c:numCache>
            </c:numRef>
          </c:val>
        </c:ser>
        <c:dLbls/>
        <c:gapWidth val="75"/>
        <c:shape val="box"/>
        <c:axId val="64369024"/>
        <c:axId val="64370560"/>
        <c:axId val="0"/>
      </c:bar3DChart>
      <c:catAx>
        <c:axId val="64369024"/>
        <c:scaling>
          <c:orientation val="minMax"/>
        </c:scaling>
        <c:axPos val="b"/>
        <c:numFmt formatCode="General" sourceLinked="0"/>
        <c:majorTickMark val="none"/>
        <c:tickLblPos val="nextTo"/>
        <c:txPr>
          <a:bodyPr/>
          <a:lstStyle/>
          <a:p>
            <a:pPr>
              <a:defRPr lang="es-ES"/>
            </a:pPr>
            <a:endParaRPr lang="es-EC"/>
          </a:p>
        </c:txPr>
        <c:crossAx val="64370560"/>
        <c:crosses val="autoZero"/>
        <c:auto val="1"/>
        <c:lblAlgn val="ctr"/>
        <c:lblOffset val="100"/>
      </c:catAx>
      <c:valAx>
        <c:axId val="64370560"/>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4369024"/>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EC"/>
  <c:style val="11"/>
  <c:chart>
    <c:title>
      <c:tx>
        <c:rich>
          <a:bodyPr/>
          <a:lstStyle/>
          <a:p>
            <a:pPr>
              <a:defRPr lang="es-ES" sz="1600" b="0">
                <a:latin typeface="Berlin Sans FB" pitchFamily="34" charset="0"/>
              </a:defRPr>
            </a:pPr>
            <a:r>
              <a:rPr lang="es-EC" sz="1600" b="0">
                <a:latin typeface="Berlin Sans FB" pitchFamily="34" charset="0"/>
              </a:rPr>
              <a:t>MOTRICIDAD FINA</a:t>
            </a:r>
          </a:p>
        </c:rich>
      </c:tx>
      <c:layout/>
    </c:title>
    <c:plotArea>
      <c:layout/>
      <c:barChart>
        <c:barDir val="col"/>
        <c:grouping val="clustered"/>
        <c:ser>
          <c:idx val="0"/>
          <c:order val="0"/>
          <c:tx>
            <c:strRef>
              <c:f>INDIVIDUAL!$Z$4</c:f>
              <c:strCache>
                <c:ptCount val="1"/>
                <c:pt idx="0">
                  <c:v>PRET TEST</c:v>
                </c:pt>
              </c:strCache>
            </c:strRef>
          </c:tx>
          <c:spPr>
            <a:solidFill>
              <a:srgbClr val="92D05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INDIVIDUAL!$Y$5:$Y$8</c:f>
              <c:strCache>
                <c:ptCount val="4"/>
                <c:pt idx="0">
                  <c:v>No hace</c:v>
                </c:pt>
                <c:pt idx="1">
                  <c:v>Regular</c:v>
                </c:pt>
                <c:pt idx="2">
                  <c:v>Bueno</c:v>
                </c:pt>
                <c:pt idx="3">
                  <c:v>Muy bueno</c:v>
                </c:pt>
              </c:strCache>
            </c:strRef>
          </c:cat>
          <c:val>
            <c:numRef>
              <c:f>INDIVIDUAL!$Z$5:$Z$8</c:f>
              <c:numCache>
                <c:formatCode>General</c:formatCode>
                <c:ptCount val="4"/>
                <c:pt idx="0">
                  <c:v>2</c:v>
                </c:pt>
                <c:pt idx="1">
                  <c:v>8</c:v>
                </c:pt>
              </c:numCache>
            </c:numRef>
          </c:val>
        </c:ser>
        <c:ser>
          <c:idx val="1"/>
          <c:order val="1"/>
          <c:tx>
            <c:strRef>
              <c:f>INDIVIDUAL!$AA$4</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INDIVIDUAL!$Y$5:$Y$8</c:f>
              <c:strCache>
                <c:ptCount val="4"/>
                <c:pt idx="0">
                  <c:v>No hace</c:v>
                </c:pt>
                <c:pt idx="1">
                  <c:v>Regular</c:v>
                </c:pt>
                <c:pt idx="2">
                  <c:v>Bueno</c:v>
                </c:pt>
                <c:pt idx="3">
                  <c:v>Muy bueno</c:v>
                </c:pt>
              </c:strCache>
            </c:strRef>
          </c:cat>
          <c:val>
            <c:numRef>
              <c:f>INDIVIDUAL!$AA$5:$AA$8</c:f>
              <c:numCache>
                <c:formatCode>General</c:formatCode>
                <c:ptCount val="4"/>
                <c:pt idx="1">
                  <c:v>2</c:v>
                </c:pt>
                <c:pt idx="2">
                  <c:v>5</c:v>
                </c:pt>
                <c:pt idx="3">
                  <c:v>3</c:v>
                </c:pt>
              </c:numCache>
            </c:numRef>
          </c:val>
        </c:ser>
        <c:dLbls/>
        <c:axId val="64458112"/>
        <c:axId val="64493056"/>
      </c:barChart>
      <c:catAx>
        <c:axId val="64458112"/>
        <c:scaling>
          <c:orientation val="minMax"/>
        </c:scaling>
        <c:axPos val="b"/>
        <c:title>
          <c:tx>
            <c:rich>
              <a:bodyPr/>
              <a:lstStyle/>
              <a:p>
                <a:pPr>
                  <a:defRPr lang="es-ES"/>
                </a:pPr>
                <a:r>
                  <a:rPr lang="es-EC"/>
                  <a:t>Calificación</a:t>
                </a:r>
              </a:p>
            </c:rich>
          </c:tx>
          <c:layout>
            <c:manualLayout>
              <c:xMode val="edge"/>
              <c:yMode val="edge"/>
              <c:x val="0.3721782589676309"/>
              <c:y val="0.89801737268376081"/>
            </c:manualLayout>
          </c:layout>
        </c:title>
        <c:numFmt formatCode="General" sourceLinked="0"/>
        <c:majorTickMark val="none"/>
        <c:tickLblPos val="nextTo"/>
        <c:txPr>
          <a:bodyPr/>
          <a:lstStyle/>
          <a:p>
            <a:pPr>
              <a:defRPr lang="es-ES"/>
            </a:pPr>
            <a:endParaRPr lang="es-EC"/>
          </a:p>
        </c:txPr>
        <c:crossAx val="64493056"/>
        <c:crosses val="autoZero"/>
        <c:auto val="1"/>
        <c:lblAlgn val="ctr"/>
        <c:lblOffset val="100"/>
      </c:catAx>
      <c:valAx>
        <c:axId val="64493056"/>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4458112"/>
        <c:crosses val="autoZero"/>
        <c:crossBetween val="between"/>
      </c:valAx>
    </c:plotArea>
    <c:legend>
      <c:legendPos val="r"/>
      <c:layout>
        <c:manualLayout>
          <c:xMode val="edge"/>
          <c:yMode val="edge"/>
          <c:x val="0.81741797900262048"/>
          <c:y val="0.28672268158807535"/>
          <c:w val="0.17209711286089349"/>
          <c:h val="0.15620078168678053"/>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sz="1600" b="0">
                <a:latin typeface="Berlin Sans FB" pitchFamily="34" charset="0"/>
              </a:defRPr>
            </a:pPr>
            <a:r>
              <a:rPr lang="es-EC" sz="1600" b="0">
                <a:latin typeface="Berlin Sans FB" pitchFamily="34" charset="0"/>
              </a:rPr>
              <a:t>MOTRICIDAD FINA</a:t>
            </a: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'OCULO MANUAL'!$N$3:$N$4</c:f>
              <c:strCache>
                <c:ptCount val="2"/>
                <c:pt idx="0">
                  <c:v>PROMEDIO PRE</c:v>
                </c:pt>
                <c:pt idx="1">
                  <c:v>PROMEDIO POST</c:v>
                </c:pt>
              </c:strCache>
            </c:strRef>
          </c:cat>
          <c:val>
            <c:numRef>
              <c:f>'OCULO MANUAL'!$O$3:$O$4</c:f>
              <c:numCache>
                <c:formatCode>_(* #,##0.00_);_(* \(#,##0.00\);_(* "-"??_);_(@_)</c:formatCode>
                <c:ptCount val="2"/>
                <c:pt idx="0" formatCode="General">
                  <c:v>0.8</c:v>
                </c:pt>
                <c:pt idx="1">
                  <c:v>2.1</c:v>
                </c:pt>
              </c:numCache>
            </c:numRef>
          </c:val>
        </c:ser>
        <c:dLbls/>
        <c:gapWidth val="75"/>
        <c:shape val="box"/>
        <c:axId val="64531072"/>
        <c:axId val="64532864"/>
        <c:axId val="0"/>
      </c:bar3DChart>
      <c:catAx>
        <c:axId val="64531072"/>
        <c:scaling>
          <c:orientation val="minMax"/>
        </c:scaling>
        <c:axPos val="b"/>
        <c:numFmt formatCode="General" sourceLinked="0"/>
        <c:majorTickMark val="none"/>
        <c:tickLblPos val="nextTo"/>
        <c:txPr>
          <a:bodyPr/>
          <a:lstStyle/>
          <a:p>
            <a:pPr>
              <a:defRPr lang="es-ES"/>
            </a:pPr>
            <a:endParaRPr lang="es-EC"/>
          </a:p>
        </c:txPr>
        <c:crossAx val="64532864"/>
        <c:crosses val="autoZero"/>
        <c:auto val="1"/>
        <c:lblAlgn val="ctr"/>
        <c:lblOffset val="100"/>
      </c:catAx>
      <c:valAx>
        <c:axId val="64532864"/>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4531072"/>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EC"/>
  <c:style val="11"/>
  <c:chart>
    <c:title>
      <c:tx>
        <c:rich>
          <a:bodyPr/>
          <a:lstStyle/>
          <a:p>
            <a:pPr>
              <a:defRPr lang="es-ES" sz="1600" b="0">
                <a:latin typeface="Berlin Sans FB" pitchFamily="34" charset="0"/>
              </a:defRPr>
            </a:pPr>
            <a:r>
              <a:rPr lang="es-EC" sz="1600" b="0">
                <a:latin typeface="Berlin Sans FB" pitchFamily="34" charset="0"/>
              </a:rPr>
              <a:t>VELOCIDAD</a:t>
            </a:r>
          </a:p>
        </c:rich>
      </c:tx>
      <c:layout/>
    </c:title>
    <c:plotArea>
      <c:layout/>
      <c:barChart>
        <c:barDir val="col"/>
        <c:grouping val="clustered"/>
        <c:ser>
          <c:idx val="0"/>
          <c:order val="0"/>
          <c:tx>
            <c:strRef>
              <c:f>INDIVIDUAL!$Z$21</c:f>
              <c:strCache>
                <c:ptCount val="1"/>
                <c:pt idx="0">
                  <c:v>PRET TEST</c:v>
                </c:pt>
              </c:strCache>
            </c:strRef>
          </c:tx>
          <c:spPr>
            <a:solidFill>
              <a:srgbClr val="92D05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INDIVIDUAL!$Y$22:$Y$25</c:f>
              <c:strCache>
                <c:ptCount val="4"/>
                <c:pt idx="0">
                  <c:v>No hace</c:v>
                </c:pt>
                <c:pt idx="1">
                  <c:v>Regular</c:v>
                </c:pt>
                <c:pt idx="2">
                  <c:v>Bueno</c:v>
                </c:pt>
                <c:pt idx="3">
                  <c:v>Muy bueno</c:v>
                </c:pt>
              </c:strCache>
            </c:strRef>
          </c:cat>
          <c:val>
            <c:numRef>
              <c:f>INDIVIDUAL!$Z$22:$Z$25</c:f>
              <c:numCache>
                <c:formatCode>General</c:formatCode>
                <c:ptCount val="4"/>
                <c:pt idx="0">
                  <c:v>3</c:v>
                </c:pt>
                <c:pt idx="1">
                  <c:v>7</c:v>
                </c:pt>
              </c:numCache>
            </c:numRef>
          </c:val>
        </c:ser>
        <c:ser>
          <c:idx val="1"/>
          <c:order val="1"/>
          <c:tx>
            <c:strRef>
              <c:f>INDIVIDUAL!$AA$21</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INDIVIDUAL!$Y$22:$Y$25</c:f>
              <c:strCache>
                <c:ptCount val="4"/>
                <c:pt idx="0">
                  <c:v>No hace</c:v>
                </c:pt>
                <c:pt idx="1">
                  <c:v>Regular</c:v>
                </c:pt>
                <c:pt idx="2">
                  <c:v>Bueno</c:v>
                </c:pt>
                <c:pt idx="3">
                  <c:v>Muy bueno</c:v>
                </c:pt>
              </c:strCache>
            </c:strRef>
          </c:cat>
          <c:val>
            <c:numRef>
              <c:f>INDIVIDUAL!$AA$22:$AA$25</c:f>
              <c:numCache>
                <c:formatCode>General</c:formatCode>
                <c:ptCount val="4"/>
                <c:pt idx="1">
                  <c:v>2</c:v>
                </c:pt>
                <c:pt idx="2">
                  <c:v>5</c:v>
                </c:pt>
                <c:pt idx="3">
                  <c:v>3</c:v>
                </c:pt>
              </c:numCache>
            </c:numRef>
          </c:val>
        </c:ser>
        <c:dLbls/>
        <c:axId val="64599168"/>
        <c:axId val="64601088"/>
      </c:barChart>
      <c:catAx>
        <c:axId val="64599168"/>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a:pPr>
            <a:endParaRPr lang="es-EC"/>
          </a:p>
        </c:txPr>
        <c:crossAx val="64601088"/>
        <c:crosses val="autoZero"/>
        <c:auto val="1"/>
        <c:lblAlgn val="ctr"/>
        <c:lblOffset val="100"/>
      </c:catAx>
      <c:valAx>
        <c:axId val="64601088"/>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4599168"/>
        <c:crosses val="autoZero"/>
        <c:crossBetween val="between"/>
      </c:valAx>
    </c:plotArea>
    <c:legend>
      <c:legendPos val="r"/>
      <c:layout>
        <c:manualLayout>
          <c:xMode val="edge"/>
          <c:yMode val="edge"/>
          <c:x val="0.81123622047244059"/>
          <c:y val="0.32494886681709612"/>
          <c:w val="0.17209711286089346"/>
          <c:h val="0.1562007816867805"/>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sz="1600" b="0">
                <a:latin typeface="Berlin Sans FB" pitchFamily="34" charset="0"/>
              </a:defRPr>
            </a:pPr>
            <a:r>
              <a:rPr lang="es-EC" sz="1600" b="0" dirty="0" smtClean="0">
                <a:latin typeface="Berlin Sans FB" pitchFamily="34" charset="0"/>
              </a:rPr>
              <a:t>VELOCIDAD</a:t>
            </a:r>
            <a:endParaRPr lang="es-EC" sz="1600" b="0" dirty="0">
              <a:latin typeface="Berlin Sans FB" pitchFamily="34" charset="0"/>
            </a:endParaRP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'OCULO MANUAL'!$N$3:$N$4</c:f>
              <c:strCache>
                <c:ptCount val="2"/>
                <c:pt idx="0">
                  <c:v>PROMEDIO PRE</c:v>
                </c:pt>
                <c:pt idx="1">
                  <c:v>PROMEDIO POST</c:v>
                </c:pt>
              </c:strCache>
            </c:strRef>
          </c:cat>
          <c:val>
            <c:numRef>
              <c:f>'OCULO MANUAL'!$O$3:$O$4</c:f>
              <c:numCache>
                <c:formatCode>_(* #,##0.00_);_(* \(#,##0.00\);_(* "-"??_);_(@_)</c:formatCode>
                <c:ptCount val="2"/>
                <c:pt idx="0" formatCode="General">
                  <c:v>0.70000000000000051</c:v>
                </c:pt>
                <c:pt idx="1">
                  <c:v>2.1</c:v>
                </c:pt>
              </c:numCache>
            </c:numRef>
          </c:val>
        </c:ser>
        <c:dLbls/>
        <c:gapWidth val="75"/>
        <c:shape val="box"/>
        <c:axId val="65032576"/>
        <c:axId val="65034112"/>
        <c:axId val="0"/>
      </c:bar3DChart>
      <c:catAx>
        <c:axId val="65032576"/>
        <c:scaling>
          <c:orientation val="minMax"/>
        </c:scaling>
        <c:axPos val="b"/>
        <c:numFmt formatCode="General" sourceLinked="0"/>
        <c:majorTickMark val="none"/>
        <c:tickLblPos val="nextTo"/>
        <c:txPr>
          <a:bodyPr/>
          <a:lstStyle/>
          <a:p>
            <a:pPr>
              <a:defRPr lang="es-ES"/>
            </a:pPr>
            <a:endParaRPr lang="es-EC"/>
          </a:p>
        </c:txPr>
        <c:crossAx val="65034112"/>
        <c:crosses val="autoZero"/>
        <c:auto val="1"/>
        <c:lblAlgn val="ctr"/>
        <c:lblOffset val="100"/>
      </c:catAx>
      <c:valAx>
        <c:axId val="65034112"/>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5032576"/>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EC"/>
  <c:style val="11"/>
  <c:chart>
    <c:title>
      <c:tx>
        <c:rich>
          <a:bodyPr/>
          <a:lstStyle/>
          <a:p>
            <a:pPr>
              <a:defRPr lang="es-ES" sz="1600" b="0">
                <a:latin typeface="Berlin Sans FB" pitchFamily="34" charset="0"/>
              </a:defRPr>
            </a:pPr>
            <a:r>
              <a:rPr lang="es-EC" sz="1600" b="0">
                <a:latin typeface="Berlin Sans FB" pitchFamily="34" charset="0"/>
              </a:rPr>
              <a:t>MOTRICIDAD GRUESA</a:t>
            </a:r>
          </a:p>
        </c:rich>
      </c:tx>
      <c:layout/>
    </c:title>
    <c:plotArea>
      <c:layout/>
      <c:barChart>
        <c:barDir val="col"/>
        <c:grouping val="clustered"/>
        <c:ser>
          <c:idx val="0"/>
          <c:order val="0"/>
          <c:tx>
            <c:strRef>
              <c:f>INDIVIDUAL!$Z$37</c:f>
              <c:strCache>
                <c:ptCount val="1"/>
                <c:pt idx="0">
                  <c:v>PRET TEST</c:v>
                </c:pt>
              </c:strCache>
            </c:strRef>
          </c:tx>
          <c:spPr>
            <a:solidFill>
              <a:srgbClr val="92D050"/>
            </a:solidFill>
          </c:spPr>
          <c:dLbls>
            <c:dLbl>
              <c:idx val="0"/>
              <c:layout/>
              <c:showVal val="1"/>
              <c:extLst>
                <c:ext xmlns:c15="http://schemas.microsoft.com/office/drawing/2012/chart" uri="{CE6537A1-D6FC-4f65-9D91-7224C49458BB}"/>
              </c:extLst>
            </c:dLbl>
            <c:dLbl>
              <c:idx val="1"/>
              <c:layout/>
              <c:showVal val="1"/>
              <c:extLst>
                <c:ext xmlns:c15="http://schemas.microsoft.com/office/drawing/2012/chart" uri="{CE6537A1-D6FC-4f65-9D91-7224C49458BB}"/>
              </c:extLst>
            </c:dLbl>
            <c:delete val="1"/>
            <c:extLst>
              <c:ext xmlns:c15="http://schemas.microsoft.com/office/drawing/2012/chart" uri="{CE6537A1-D6FC-4f65-9D91-7224C49458BB}">
                <c15:showLeaderLines val="0"/>
              </c:ext>
            </c:extLst>
          </c:dLbls>
          <c:cat>
            <c:strRef>
              <c:f>INDIVIDUAL!$Y$38:$Y$41</c:f>
              <c:strCache>
                <c:ptCount val="4"/>
                <c:pt idx="0">
                  <c:v>No hace</c:v>
                </c:pt>
                <c:pt idx="1">
                  <c:v>Regular</c:v>
                </c:pt>
                <c:pt idx="2">
                  <c:v>Bueno</c:v>
                </c:pt>
                <c:pt idx="3">
                  <c:v>Muy bueno</c:v>
                </c:pt>
              </c:strCache>
            </c:strRef>
          </c:cat>
          <c:val>
            <c:numRef>
              <c:f>INDIVIDUAL!$Z$38:$Z$41</c:f>
              <c:numCache>
                <c:formatCode>General</c:formatCode>
                <c:ptCount val="4"/>
                <c:pt idx="0">
                  <c:v>1</c:v>
                </c:pt>
                <c:pt idx="1">
                  <c:v>9</c:v>
                </c:pt>
              </c:numCache>
            </c:numRef>
          </c:val>
        </c:ser>
        <c:ser>
          <c:idx val="1"/>
          <c:order val="1"/>
          <c:tx>
            <c:strRef>
              <c:f>INDIVIDUAL!$AA$37</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INDIVIDUAL!$Y$38:$Y$41</c:f>
              <c:strCache>
                <c:ptCount val="4"/>
                <c:pt idx="0">
                  <c:v>No hace</c:v>
                </c:pt>
                <c:pt idx="1">
                  <c:v>Regular</c:v>
                </c:pt>
                <c:pt idx="2">
                  <c:v>Bueno</c:v>
                </c:pt>
                <c:pt idx="3">
                  <c:v>Muy bueno</c:v>
                </c:pt>
              </c:strCache>
            </c:strRef>
          </c:cat>
          <c:val>
            <c:numRef>
              <c:f>INDIVIDUAL!$AA$38:$AA$41</c:f>
              <c:numCache>
                <c:formatCode>General</c:formatCode>
                <c:ptCount val="4"/>
                <c:pt idx="1">
                  <c:v>1</c:v>
                </c:pt>
                <c:pt idx="2">
                  <c:v>6</c:v>
                </c:pt>
                <c:pt idx="3">
                  <c:v>4</c:v>
                </c:pt>
              </c:numCache>
            </c:numRef>
          </c:val>
        </c:ser>
        <c:dLbls/>
        <c:axId val="64643456"/>
        <c:axId val="64645376"/>
      </c:barChart>
      <c:catAx>
        <c:axId val="64643456"/>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b="1"/>
            </a:pPr>
            <a:endParaRPr lang="es-EC"/>
          </a:p>
        </c:txPr>
        <c:crossAx val="64645376"/>
        <c:crosses val="autoZero"/>
        <c:auto val="1"/>
        <c:lblAlgn val="ctr"/>
        <c:lblOffset val="100"/>
      </c:catAx>
      <c:valAx>
        <c:axId val="64645376"/>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4643456"/>
        <c:crosses val="autoZero"/>
        <c:crossBetween val="between"/>
      </c:valAx>
    </c:plotArea>
    <c:legend>
      <c:legendPos val="r"/>
      <c:layout>
        <c:manualLayout>
          <c:xMode val="edge"/>
          <c:yMode val="edge"/>
          <c:x val="0.81123622047244059"/>
          <c:y val="0.30050828264444579"/>
          <c:w val="0.17209711286089346"/>
          <c:h val="0.1562007816867805"/>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sz="1600" b="0">
                <a:latin typeface="Berlin Sans FB" pitchFamily="34" charset="0"/>
              </a:defRPr>
            </a:pPr>
            <a:r>
              <a:rPr lang="es-EC" sz="1600" b="0">
                <a:latin typeface="Berlin Sans FB" pitchFamily="34" charset="0"/>
              </a:rPr>
              <a:t>MOTRICIDAD GRUESA</a:t>
            </a: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PROMEDIO!$N$3:$N$4</c:f>
              <c:strCache>
                <c:ptCount val="2"/>
                <c:pt idx="0">
                  <c:v>PROMEDIO PRE</c:v>
                </c:pt>
                <c:pt idx="1">
                  <c:v>PROMEDIO POST</c:v>
                </c:pt>
              </c:strCache>
            </c:strRef>
          </c:cat>
          <c:val>
            <c:numRef>
              <c:f>PROMEDIO!$O$3:$O$4</c:f>
              <c:numCache>
                <c:formatCode>_(* #,##0.00_);_(* \(#,##0.00\);_(* "-"??_);_(@_)</c:formatCode>
                <c:ptCount val="2"/>
                <c:pt idx="0" formatCode="General">
                  <c:v>0.9</c:v>
                </c:pt>
                <c:pt idx="1">
                  <c:v>2.2000000000000002</c:v>
                </c:pt>
              </c:numCache>
            </c:numRef>
          </c:val>
        </c:ser>
        <c:dLbls/>
        <c:gapWidth val="75"/>
        <c:shape val="box"/>
        <c:axId val="65080704"/>
        <c:axId val="65086592"/>
        <c:axId val="0"/>
      </c:bar3DChart>
      <c:catAx>
        <c:axId val="65080704"/>
        <c:scaling>
          <c:orientation val="minMax"/>
        </c:scaling>
        <c:axPos val="b"/>
        <c:numFmt formatCode="General" sourceLinked="0"/>
        <c:majorTickMark val="none"/>
        <c:tickLblPos val="nextTo"/>
        <c:txPr>
          <a:bodyPr/>
          <a:lstStyle/>
          <a:p>
            <a:pPr>
              <a:defRPr lang="es-ES" b="1"/>
            </a:pPr>
            <a:endParaRPr lang="es-EC"/>
          </a:p>
        </c:txPr>
        <c:crossAx val="65086592"/>
        <c:crosses val="autoZero"/>
        <c:auto val="1"/>
        <c:lblAlgn val="ctr"/>
        <c:lblOffset val="100"/>
      </c:catAx>
      <c:valAx>
        <c:axId val="65086592"/>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5080704"/>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b="0">
                <a:latin typeface="Berlin Sans FB" pitchFamily="34" charset="0"/>
              </a:defRPr>
            </a:pPr>
            <a:r>
              <a:rPr lang="es-EC" b="0">
                <a:latin typeface="Berlin Sans FB" pitchFamily="34" charset="0"/>
              </a:rPr>
              <a:t>LATERALIDAD</a:t>
            </a:r>
          </a:p>
        </c:rich>
      </c:tx>
      <c:layout/>
    </c:title>
    <c:plotArea>
      <c:layout/>
      <c:barChart>
        <c:barDir val="col"/>
        <c:grouping val="clustered"/>
        <c:ser>
          <c:idx val="0"/>
          <c:order val="0"/>
          <c:dPt>
            <c:idx val="0"/>
            <c:spPr>
              <a:solidFill>
                <a:schemeClr val="accent1"/>
              </a:solidFill>
            </c:spPr>
          </c:dPt>
          <c:dPt>
            <c:idx val="1"/>
            <c:spPr>
              <a:solidFill>
                <a:schemeClr val="accent1">
                  <a:lumMod val="40000"/>
                  <a:lumOff val="60000"/>
                </a:schemeClr>
              </a:solidFill>
            </c:spPr>
          </c:dPt>
          <c:dPt>
            <c:idx val="2"/>
            <c:spPr>
              <a:solidFill>
                <a:schemeClr val="accent2">
                  <a:lumMod val="40000"/>
                  <a:lumOff val="60000"/>
                </a:schemeClr>
              </a:solidFill>
            </c:spPr>
          </c:dPt>
          <c:dPt>
            <c:idx val="3"/>
            <c:spPr>
              <a:solidFill>
                <a:schemeClr val="accent2"/>
              </a:solidFill>
            </c:spPr>
          </c:dPt>
          <c:dPt>
            <c:idx val="4"/>
            <c:spPr>
              <a:solidFill>
                <a:schemeClr val="accent3">
                  <a:lumMod val="60000"/>
                  <a:lumOff val="40000"/>
                </a:schemeClr>
              </a:solidFill>
            </c:spPr>
          </c:dPt>
          <c:dPt>
            <c:idx val="5"/>
            <c:spPr>
              <a:solidFill>
                <a:schemeClr val="accent3"/>
              </a:solidFill>
            </c:spPr>
          </c:dPt>
          <c:dPt>
            <c:idx val="6"/>
            <c:spPr>
              <a:solidFill>
                <a:schemeClr val="accent5">
                  <a:lumMod val="60000"/>
                  <a:lumOff val="40000"/>
                </a:schemeClr>
              </a:solidFill>
            </c:spPr>
          </c:dPt>
          <c:dPt>
            <c:idx val="7"/>
            <c:spPr>
              <a:solidFill>
                <a:schemeClr val="accent5"/>
              </a:solidFill>
            </c:spPr>
          </c:dPt>
          <c:dLbls>
            <c:spPr>
              <a:noFill/>
              <a:ln>
                <a:noFill/>
              </a:ln>
              <a:effectLst/>
            </c:spPr>
            <c:txPr>
              <a:bodyPr/>
              <a:lstStyle/>
              <a:p>
                <a:pPr>
                  <a:defRPr lang="es-ES" sz="1600" b="0">
                    <a:latin typeface="Berlin Sans FB" pitchFamily="34" charset="0"/>
                  </a:defRPr>
                </a:pPr>
                <a:endParaRPr lang="es-EC"/>
              </a:p>
            </c:txPr>
            <c:showVal val="1"/>
            <c:extLst>
              <c:ext xmlns:c15="http://schemas.microsoft.com/office/drawing/2012/chart" uri="{CE6537A1-D6FC-4f65-9D91-7224C49458BB}">
                <c15:showLeaderLines val="0"/>
              </c:ext>
            </c:extLst>
          </c:dLbls>
          <c:cat>
            <c:multiLvlStrRef>
              <c:f>INDIVIDUAL!$AJ$4:$AQ$7</c:f>
              <c:multiLvlStrCache>
                <c:ptCount val="8"/>
                <c:lvl>
                  <c:pt idx="0">
                    <c:v>D</c:v>
                  </c:pt>
                  <c:pt idx="1">
                    <c:v>I</c:v>
                  </c:pt>
                  <c:pt idx="2">
                    <c:v>D</c:v>
                  </c:pt>
                  <c:pt idx="3">
                    <c:v>I</c:v>
                  </c:pt>
                  <c:pt idx="4">
                    <c:v>D</c:v>
                  </c:pt>
                  <c:pt idx="5">
                    <c:v>I</c:v>
                  </c:pt>
                  <c:pt idx="6">
                    <c:v>D</c:v>
                  </c:pt>
                  <c:pt idx="7">
                    <c:v>I</c:v>
                  </c:pt>
                </c:lvl>
                <c:lvl>
                  <c:pt idx="0">
                    <c:v>MANO</c:v>
                  </c:pt>
                  <c:pt idx="2">
                    <c:v>AUDITIVA</c:v>
                  </c:pt>
                  <c:pt idx="4">
                    <c:v>VISUAL</c:v>
                  </c:pt>
                  <c:pt idx="6">
                    <c:v>PIE</c:v>
                  </c:pt>
                </c:lvl>
              </c:multiLvlStrCache>
            </c:multiLvlStrRef>
          </c:cat>
          <c:val>
            <c:numRef>
              <c:f>INDIVIDUAL!$AJ$8:$AQ$8</c:f>
              <c:numCache>
                <c:formatCode>General</c:formatCode>
                <c:ptCount val="8"/>
                <c:pt idx="0">
                  <c:v>8</c:v>
                </c:pt>
                <c:pt idx="1">
                  <c:v>2</c:v>
                </c:pt>
                <c:pt idx="2">
                  <c:v>8</c:v>
                </c:pt>
                <c:pt idx="3">
                  <c:v>2</c:v>
                </c:pt>
                <c:pt idx="4">
                  <c:v>5</c:v>
                </c:pt>
                <c:pt idx="5">
                  <c:v>5</c:v>
                </c:pt>
                <c:pt idx="6">
                  <c:v>6</c:v>
                </c:pt>
                <c:pt idx="7">
                  <c:v>4</c:v>
                </c:pt>
              </c:numCache>
            </c:numRef>
          </c:val>
        </c:ser>
        <c:dLbls/>
        <c:axId val="65134592"/>
        <c:axId val="65136128"/>
      </c:barChart>
      <c:catAx>
        <c:axId val="65134592"/>
        <c:scaling>
          <c:orientation val="minMax"/>
        </c:scaling>
        <c:axPos val="b"/>
        <c:numFmt formatCode="General" sourceLinked="0"/>
        <c:majorTickMark val="none"/>
        <c:tickLblPos val="nextTo"/>
        <c:txPr>
          <a:bodyPr/>
          <a:lstStyle/>
          <a:p>
            <a:pPr>
              <a:defRPr lang="es-ES" b="1"/>
            </a:pPr>
            <a:endParaRPr lang="es-EC"/>
          </a:p>
        </c:txPr>
        <c:crossAx val="65136128"/>
        <c:crosses val="autoZero"/>
        <c:auto val="1"/>
        <c:lblAlgn val="ctr"/>
        <c:lblOffset val="100"/>
      </c:catAx>
      <c:valAx>
        <c:axId val="65136128"/>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5134592"/>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a:solidFill>
                  <a:schemeClr val="dk1"/>
                </a:solidFill>
                <a:latin typeface="+mn-lt"/>
                <a:ea typeface="+mn-ea"/>
                <a:cs typeface="+mn-cs"/>
              </a:defRPr>
            </a:pPr>
            <a:r>
              <a:rPr lang="es-EC" sz="1600" b="0">
                <a:solidFill>
                  <a:schemeClr val="dk1"/>
                </a:solidFill>
                <a:latin typeface="+mn-lt"/>
                <a:ea typeface="+mn-ea"/>
                <a:cs typeface="+mn-cs"/>
              </a:rPr>
              <a:t>COORDINACION OCULO MANUAL</a:t>
            </a:r>
          </a:p>
        </c:rich>
      </c:tx>
      <c:layout/>
      <c:spPr>
        <a:solidFill>
          <a:schemeClr val="lt1"/>
        </a:solidFill>
        <a:ln w="12700" cap="flat" cmpd="sng" algn="ctr">
          <a:solidFill>
            <a:schemeClr val="dk1"/>
          </a:solidFill>
          <a:prstDash val="solid"/>
        </a:ln>
        <a:effectLst/>
      </c:spPr>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b="1"/>
                </a:pPr>
                <a:endParaRPr lang="es-EC"/>
              </a:p>
            </c:txPr>
            <c:showVal val="1"/>
            <c:extLst>
              <c:ext xmlns:c15="http://schemas.microsoft.com/office/drawing/2012/chart" uri="{CE6537A1-D6FC-4f65-9D91-7224C49458BB}">
                <c15:showLeaderLines val="0"/>
              </c:ext>
            </c:extLst>
          </c:dLbls>
          <c:cat>
            <c:strRef>
              <c:f>'OCULO MANUAL'!$N$3:$N$4</c:f>
              <c:strCache>
                <c:ptCount val="2"/>
                <c:pt idx="0">
                  <c:v>PROMEDIO PRE</c:v>
                </c:pt>
                <c:pt idx="1">
                  <c:v>PROMEDIO POST</c:v>
                </c:pt>
              </c:strCache>
            </c:strRef>
          </c:cat>
          <c:val>
            <c:numRef>
              <c:f>'OCULO MANUAL'!$O$3:$O$4</c:f>
              <c:numCache>
                <c:formatCode>_(* #,##0.00_);_(* \(#,##0.00\);_(* "-"??_);_(@_)</c:formatCode>
                <c:ptCount val="2"/>
                <c:pt idx="0" formatCode="General">
                  <c:v>0.9</c:v>
                </c:pt>
                <c:pt idx="1">
                  <c:v>2.2000000000000002</c:v>
                </c:pt>
              </c:numCache>
            </c:numRef>
          </c:val>
        </c:ser>
        <c:dLbls/>
        <c:gapWidth val="75"/>
        <c:shape val="box"/>
        <c:axId val="62257024"/>
        <c:axId val="62258560"/>
        <c:axId val="0"/>
      </c:bar3DChart>
      <c:catAx>
        <c:axId val="62257024"/>
        <c:scaling>
          <c:orientation val="minMax"/>
        </c:scaling>
        <c:axPos val="b"/>
        <c:numFmt formatCode="General" sourceLinked="0"/>
        <c:majorTickMark val="none"/>
        <c:tickLblPos val="nextTo"/>
        <c:txPr>
          <a:bodyPr/>
          <a:lstStyle/>
          <a:p>
            <a:pPr>
              <a:defRPr lang="es-ES"/>
            </a:pPr>
            <a:endParaRPr lang="es-EC"/>
          </a:p>
        </c:txPr>
        <c:crossAx val="62258560"/>
        <c:crosses val="autoZero"/>
        <c:auto val="1"/>
        <c:lblAlgn val="ctr"/>
        <c:lblOffset val="100"/>
      </c:catAx>
      <c:valAx>
        <c:axId val="62258560"/>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2257024"/>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C"/>
  <c:style val="10"/>
  <c:chart>
    <c:title>
      <c:tx>
        <c:rich>
          <a:bodyPr/>
          <a:lstStyle/>
          <a:p>
            <a:pPr>
              <a:defRPr lang="es-ES" b="0">
                <a:latin typeface="Berlin Sans FB" pitchFamily="34" charset="0"/>
              </a:defRPr>
            </a:pPr>
            <a:r>
              <a:rPr lang="es-EC" b="0">
                <a:latin typeface="Berlin Sans FB" pitchFamily="34" charset="0"/>
              </a:rPr>
              <a:t>COORDINACIÓN DINAMICA</a:t>
            </a:r>
          </a:p>
        </c:rich>
      </c:tx>
      <c:layout>
        <c:manualLayout>
          <c:xMode val="edge"/>
          <c:yMode val="edge"/>
          <c:x val="0.15116834714803959"/>
          <c:y val="2.6016078072816362E-2"/>
        </c:manualLayout>
      </c:layout>
    </c:title>
    <c:plotArea>
      <c:layout/>
      <c:barChart>
        <c:barDir val="col"/>
        <c:grouping val="clustered"/>
        <c:ser>
          <c:idx val="0"/>
          <c:order val="0"/>
          <c:tx>
            <c:strRef>
              <c:f>INDIVIDUAL!$D$16</c:f>
              <c:strCache>
                <c:ptCount val="1"/>
                <c:pt idx="0">
                  <c:v>PRET TEST</c:v>
                </c:pt>
              </c:strCache>
            </c:strRef>
          </c:tx>
          <c:spPr>
            <a:solidFill>
              <a:srgbClr val="92D05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INDIVIDUAL!$C$17:$C$20</c:f>
              <c:strCache>
                <c:ptCount val="4"/>
                <c:pt idx="0">
                  <c:v>No hace</c:v>
                </c:pt>
                <c:pt idx="1">
                  <c:v>Regular</c:v>
                </c:pt>
                <c:pt idx="2">
                  <c:v>Bueno</c:v>
                </c:pt>
                <c:pt idx="3">
                  <c:v>Muy bueno</c:v>
                </c:pt>
              </c:strCache>
            </c:strRef>
          </c:cat>
          <c:val>
            <c:numRef>
              <c:f>INDIVIDUAL!$D$17:$D$20</c:f>
              <c:numCache>
                <c:formatCode>General</c:formatCode>
                <c:ptCount val="4"/>
                <c:pt idx="0">
                  <c:v>1</c:v>
                </c:pt>
                <c:pt idx="1">
                  <c:v>9</c:v>
                </c:pt>
              </c:numCache>
            </c:numRef>
          </c:val>
        </c:ser>
        <c:ser>
          <c:idx val="1"/>
          <c:order val="1"/>
          <c:tx>
            <c:strRef>
              <c:f>INDIVIDUAL!$E$16</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INDIVIDUAL!$C$17:$C$20</c:f>
              <c:strCache>
                <c:ptCount val="4"/>
                <c:pt idx="0">
                  <c:v>No hace</c:v>
                </c:pt>
                <c:pt idx="1">
                  <c:v>Regular</c:v>
                </c:pt>
                <c:pt idx="2">
                  <c:v>Bueno</c:v>
                </c:pt>
                <c:pt idx="3">
                  <c:v>Muy bueno</c:v>
                </c:pt>
              </c:strCache>
            </c:strRef>
          </c:cat>
          <c:val>
            <c:numRef>
              <c:f>INDIVIDUAL!$E$17:$E$20</c:f>
              <c:numCache>
                <c:formatCode>General</c:formatCode>
                <c:ptCount val="4"/>
                <c:pt idx="1">
                  <c:v>2</c:v>
                </c:pt>
                <c:pt idx="2">
                  <c:v>6</c:v>
                </c:pt>
                <c:pt idx="3">
                  <c:v>2</c:v>
                </c:pt>
              </c:numCache>
            </c:numRef>
          </c:val>
        </c:ser>
        <c:dLbls/>
        <c:axId val="62445824"/>
        <c:axId val="62452096"/>
      </c:barChart>
      <c:catAx>
        <c:axId val="62445824"/>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a:pPr>
            <a:endParaRPr lang="es-EC"/>
          </a:p>
        </c:txPr>
        <c:crossAx val="62452096"/>
        <c:crosses val="autoZero"/>
        <c:auto val="1"/>
        <c:lblAlgn val="ctr"/>
        <c:lblOffset val="100"/>
      </c:catAx>
      <c:valAx>
        <c:axId val="62452096"/>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2445824"/>
        <c:crosses val="autoZero"/>
        <c:crossBetween val="between"/>
      </c:valAx>
    </c:plotArea>
    <c:legend>
      <c:legendPos val="r"/>
      <c:layout>
        <c:manualLayout>
          <c:xMode val="edge"/>
          <c:yMode val="edge"/>
          <c:x val="0.80692527719749763"/>
          <c:y val="0.33451188393117742"/>
          <c:w val="0.16858492688413948"/>
          <c:h val="0.15592957130358687"/>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sz="1600" b="0">
                <a:latin typeface="Berlin Sans FB" pitchFamily="34" charset="0"/>
              </a:defRPr>
            </a:pPr>
            <a:r>
              <a:rPr lang="es-EC" sz="1600" b="0">
                <a:latin typeface="Berlin Sans FB" pitchFamily="34" charset="0"/>
              </a:rPr>
              <a:t>COORDINACIÓN DINAMICA</a:t>
            </a: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pPr/>
              <c:txPr>
                <a:bodyPr/>
                <a:lstStyle/>
                <a:p>
                  <a:pPr>
                    <a:defRPr lang="es-ES" sz="1100" b="1">
                      <a:latin typeface="+mn-lt"/>
                    </a:defRPr>
                  </a:pPr>
                  <a:endParaRPr lang="es-EC"/>
                </a:p>
              </c:txPr>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sz="1100" b="0">
                    <a:latin typeface="Berlin Sans FB" pitchFamily="34" charset="0"/>
                  </a:defRPr>
                </a:pPr>
                <a:endParaRPr lang="es-EC"/>
              </a:p>
            </c:txPr>
            <c:showVal val="1"/>
            <c:extLst>
              <c:ext xmlns:c15="http://schemas.microsoft.com/office/drawing/2012/chart" uri="{CE6537A1-D6FC-4f65-9D91-7224C49458BB}">
                <c15:showLeaderLines val="0"/>
              </c:ext>
            </c:extLst>
          </c:dLbls>
          <c:cat>
            <c:strRef>
              <c:f>PROMEDIO!$N$3:$N$4</c:f>
              <c:strCache>
                <c:ptCount val="2"/>
                <c:pt idx="0">
                  <c:v>PROMEDIO PRE</c:v>
                </c:pt>
                <c:pt idx="1">
                  <c:v>PROMEDIO POST</c:v>
                </c:pt>
              </c:strCache>
            </c:strRef>
          </c:cat>
          <c:val>
            <c:numRef>
              <c:f>PROMEDIO!$O$3:$O$4</c:f>
              <c:numCache>
                <c:formatCode>_(* #,##0.00_);_(* \(#,##0.00\);_(* "-"??_);_(@_)</c:formatCode>
                <c:ptCount val="2"/>
                <c:pt idx="0" formatCode="General">
                  <c:v>0.9</c:v>
                </c:pt>
                <c:pt idx="1">
                  <c:v>2.2000000000000002</c:v>
                </c:pt>
              </c:numCache>
            </c:numRef>
          </c:val>
        </c:ser>
        <c:dLbls/>
        <c:gapWidth val="75"/>
        <c:shape val="box"/>
        <c:axId val="63752064"/>
        <c:axId val="63753600"/>
        <c:axId val="0"/>
      </c:bar3DChart>
      <c:catAx>
        <c:axId val="63752064"/>
        <c:scaling>
          <c:orientation val="minMax"/>
        </c:scaling>
        <c:axPos val="b"/>
        <c:numFmt formatCode="General" sourceLinked="0"/>
        <c:majorTickMark val="none"/>
        <c:tickLblPos val="nextTo"/>
        <c:txPr>
          <a:bodyPr/>
          <a:lstStyle/>
          <a:p>
            <a:pPr>
              <a:defRPr lang="es-ES"/>
            </a:pPr>
            <a:endParaRPr lang="es-EC"/>
          </a:p>
        </c:txPr>
        <c:crossAx val="63753600"/>
        <c:crosses val="autoZero"/>
        <c:auto val="1"/>
        <c:lblAlgn val="ctr"/>
        <c:lblOffset val="100"/>
      </c:catAx>
      <c:valAx>
        <c:axId val="63753600"/>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3752064"/>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style val="11"/>
  <c:chart>
    <c:title>
      <c:tx>
        <c:rich>
          <a:bodyPr/>
          <a:lstStyle/>
          <a:p>
            <a:pPr>
              <a:defRPr lang="es-ES" b="0">
                <a:latin typeface="Berlin Sans FB" pitchFamily="34" charset="0"/>
              </a:defRPr>
            </a:pPr>
            <a:r>
              <a:rPr lang="es-EC" b="0">
                <a:latin typeface="Berlin Sans FB" pitchFamily="34" charset="0"/>
              </a:rPr>
              <a:t>CONTROL POSTURAL</a:t>
            </a:r>
          </a:p>
        </c:rich>
      </c:tx>
      <c:layout/>
    </c:title>
    <c:plotArea>
      <c:layout/>
      <c:barChart>
        <c:barDir val="col"/>
        <c:grouping val="clustered"/>
        <c:ser>
          <c:idx val="0"/>
          <c:order val="0"/>
          <c:tx>
            <c:strRef>
              <c:f>INDIVIDUAL!$D$26</c:f>
              <c:strCache>
                <c:ptCount val="1"/>
                <c:pt idx="0">
                  <c:v>PRET TEST</c:v>
                </c:pt>
              </c:strCache>
            </c:strRef>
          </c:tx>
          <c:spPr>
            <a:solidFill>
              <a:srgbClr val="92D05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INDIVIDUAL!$C$27:$C$30</c:f>
              <c:strCache>
                <c:ptCount val="4"/>
                <c:pt idx="0">
                  <c:v>No hace</c:v>
                </c:pt>
                <c:pt idx="1">
                  <c:v>Regular</c:v>
                </c:pt>
                <c:pt idx="2">
                  <c:v>Bueno</c:v>
                </c:pt>
                <c:pt idx="3">
                  <c:v>Muy bueno</c:v>
                </c:pt>
              </c:strCache>
            </c:strRef>
          </c:cat>
          <c:val>
            <c:numRef>
              <c:f>INDIVIDUAL!$D$27:$D$30</c:f>
              <c:numCache>
                <c:formatCode>General</c:formatCode>
                <c:ptCount val="4"/>
                <c:pt idx="1">
                  <c:v>10</c:v>
                </c:pt>
              </c:numCache>
            </c:numRef>
          </c:val>
        </c:ser>
        <c:ser>
          <c:idx val="1"/>
          <c:order val="1"/>
          <c:tx>
            <c:strRef>
              <c:f>INDIVIDUAL!$E$26</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INDIVIDUAL!$C$27:$C$30</c:f>
              <c:strCache>
                <c:ptCount val="4"/>
                <c:pt idx="0">
                  <c:v>No hace</c:v>
                </c:pt>
                <c:pt idx="1">
                  <c:v>Regular</c:v>
                </c:pt>
                <c:pt idx="2">
                  <c:v>Bueno</c:v>
                </c:pt>
                <c:pt idx="3">
                  <c:v>Muy bueno</c:v>
                </c:pt>
              </c:strCache>
            </c:strRef>
          </c:cat>
          <c:val>
            <c:numRef>
              <c:f>INDIVIDUAL!$E$27:$E$30</c:f>
              <c:numCache>
                <c:formatCode>General</c:formatCode>
                <c:ptCount val="4"/>
                <c:pt idx="1">
                  <c:v>2</c:v>
                </c:pt>
                <c:pt idx="2">
                  <c:v>6</c:v>
                </c:pt>
                <c:pt idx="3">
                  <c:v>2</c:v>
                </c:pt>
              </c:numCache>
            </c:numRef>
          </c:val>
        </c:ser>
        <c:dLbls/>
        <c:axId val="63812736"/>
        <c:axId val="63814656"/>
      </c:barChart>
      <c:catAx>
        <c:axId val="63812736"/>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a:pPr>
            <a:endParaRPr lang="es-EC"/>
          </a:p>
        </c:txPr>
        <c:crossAx val="63814656"/>
        <c:crosses val="autoZero"/>
        <c:auto val="1"/>
        <c:lblAlgn val="ctr"/>
        <c:lblOffset val="100"/>
      </c:catAx>
      <c:valAx>
        <c:axId val="63814656"/>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3812736"/>
        <c:crosses val="autoZero"/>
        <c:crossBetween val="between"/>
      </c:valAx>
    </c:plotArea>
    <c:legend>
      <c:legendPos val="r"/>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b="0">
                <a:latin typeface="Berlin Sans FB" pitchFamily="34" charset="0"/>
              </a:defRPr>
            </a:pPr>
            <a:r>
              <a:rPr lang="es-EC" b="0" dirty="0" smtClean="0">
                <a:latin typeface="Berlin Sans FB" pitchFamily="34" charset="0"/>
              </a:rPr>
              <a:t>CONTROL</a:t>
            </a:r>
            <a:r>
              <a:rPr lang="es-EC" b="0" baseline="0" dirty="0" smtClean="0">
                <a:latin typeface="Berlin Sans FB" pitchFamily="34" charset="0"/>
              </a:rPr>
              <a:t> POSTURAL</a:t>
            </a:r>
            <a:endParaRPr lang="es-EC" b="0" dirty="0">
              <a:latin typeface="Berlin Sans FB" pitchFamily="34" charset="0"/>
            </a:endParaRP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b="1"/>
                </a:pPr>
                <a:endParaRPr lang="es-EC"/>
              </a:p>
            </c:txPr>
            <c:showVal val="1"/>
            <c:extLst>
              <c:ext xmlns:c15="http://schemas.microsoft.com/office/drawing/2012/chart" uri="{CE6537A1-D6FC-4f65-9D91-7224C49458BB}">
                <c15:showLeaderLines val="0"/>
              </c:ext>
            </c:extLst>
          </c:dLbls>
          <c:cat>
            <c:strRef>
              <c:f>'OCULO MANUAL'!$N$3:$N$4</c:f>
              <c:strCache>
                <c:ptCount val="2"/>
                <c:pt idx="0">
                  <c:v>PROMEDIO PRE</c:v>
                </c:pt>
                <c:pt idx="1">
                  <c:v>PROMEDIO POST</c:v>
                </c:pt>
              </c:strCache>
            </c:strRef>
          </c:cat>
          <c:val>
            <c:numRef>
              <c:f>'OCULO MANUAL'!$O$3:$O$4</c:f>
              <c:numCache>
                <c:formatCode>_(* #,##0.00_);_(* \(#,##0.00\);_(* "-"??_);_(@_)</c:formatCode>
                <c:ptCount val="2"/>
                <c:pt idx="0" formatCode="General">
                  <c:v>1</c:v>
                </c:pt>
                <c:pt idx="1">
                  <c:v>2</c:v>
                </c:pt>
              </c:numCache>
            </c:numRef>
          </c:val>
        </c:ser>
        <c:dLbls/>
        <c:gapWidth val="75"/>
        <c:shape val="box"/>
        <c:axId val="63848832"/>
        <c:axId val="63850368"/>
        <c:axId val="0"/>
      </c:bar3DChart>
      <c:catAx>
        <c:axId val="63848832"/>
        <c:scaling>
          <c:orientation val="minMax"/>
        </c:scaling>
        <c:axPos val="b"/>
        <c:numFmt formatCode="General" sourceLinked="0"/>
        <c:majorTickMark val="none"/>
        <c:tickLblPos val="nextTo"/>
        <c:txPr>
          <a:bodyPr/>
          <a:lstStyle/>
          <a:p>
            <a:pPr>
              <a:defRPr lang="es-ES"/>
            </a:pPr>
            <a:endParaRPr lang="es-EC"/>
          </a:p>
        </c:txPr>
        <c:crossAx val="63850368"/>
        <c:crosses val="autoZero"/>
        <c:auto val="1"/>
        <c:lblAlgn val="ctr"/>
        <c:lblOffset val="100"/>
      </c:catAx>
      <c:valAx>
        <c:axId val="63850368"/>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3848832"/>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C"/>
  <c:style val="13"/>
  <c:chart>
    <c:title>
      <c:tx>
        <c:rich>
          <a:bodyPr/>
          <a:lstStyle/>
          <a:p>
            <a:pPr>
              <a:defRPr lang="es-ES" sz="1600" b="0">
                <a:latin typeface="Berlin Sans FB" pitchFamily="34" charset="0"/>
              </a:defRPr>
            </a:pPr>
            <a:r>
              <a:rPr lang="es-EC" sz="1600" b="0">
                <a:latin typeface="Berlin Sans FB" pitchFamily="34" charset="0"/>
              </a:rPr>
              <a:t>LATERO ESPACIAL</a:t>
            </a:r>
          </a:p>
        </c:rich>
      </c:tx>
      <c:layout/>
    </c:title>
    <c:plotArea>
      <c:layout/>
      <c:barChart>
        <c:barDir val="col"/>
        <c:grouping val="clustered"/>
        <c:ser>
          <c:idx val="0"/>
          <c:order val="0"/>
          <c:tx>
            <c:strRef>
              <c:f>INDIVIDUAL!$O$5</c:f>
              <c:strCache>
                <c:ptCount val="1"/>
                <c:pt idx="0">
                  <c:v>PRET TEST</c:v>
                </c:pt>
              </c:strCache>
            </c:strRef>
          </c:tx>
          <c:spPr>
            <a:solidFill>
              <a:srgbClr val="92D05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INDIVIDUAL!$N$6:$N$9</c:f>
              <c:strCache>
                <c:ptCount val="4"/>
                <c:pt idx="0">
                  <c:v>No hace</c:v>
                </c:pt>
                <c:pt idx="1">
                  <c:v>Regular</c:v>
                </c:pt>
                <c:pt idx="2">
                  <c:v>Bueno</c:v>
                </c:pt>
                <c:pt idx="3">
                  <c:v>Muy bueno</c:v>
                </c:pt>
              </c:strCache>
            </c:strRef>
          </c:cat>
          <c:val>
            <c:numRef>
              <c:f>INDIVIDUAL!$O$6:$O$9</c:f>
              <c:numCache>
                <c:formatCode>General</c:formatCode>
                <c:ptCount val="4"/>
                <c:pt idx="1">
                  <c:v>9</c:v>
                </c:pt>
                <c:pt idx="2">
                  <c:v>1</c:v>
                </c:pt>
              </c:numCache>
            </c:numRef>
          </c:val>
        </c:ser>
        <c:ser>
          <c:idx val="1"/>
          <c:order val="1"/>
          <c:tx>
            <c:strRef>
              <c:f>INDIVIDUAL!$P$5</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INDIVIDUAL!$N$6:$N$9</c:f>
              <c:strCache>
                <c:ptCount val="4"/>
                <c:pt idx="0">
                  <c:v>No hace</c:v>
                </c:pt>
                <c:pt idx="1">
                  <c:v>Regular</c:v>
                </c:pt>
                <c:pt idx="2">
                  <c:v>Bueno</c:v>
                </c:pt>
                <c:pt idx="3">
                  <c:v>Muy bueno</c:v>
                </c:pt>
              </c:strCache>
            </c:strRef>
          </c:cat>
          <c:val>
            <c:numRef>
              <c:f>INDIVIDUAL!$P$6:$P$9</c:f>
              <c:numCache>
                <c:formatCode>General</c:formatCode>
                <c:ptCount val="4"/>
                <c:pt idx="1">
                  <c:v>1</c:v>
                </c:pt>
                <c:pt idx="2">
                  <c:v>7</c:v>
                </c:pt>
                <c:pt idx="3">
                  <c:v>2</c:v>
                </c:pt>
              </c:numCache>
            </c:numRef>
          </c:val>
        </c:ser>
        <c:dLbls/>
        <c:axId val="63970688"/>
        <c:axId val="63981056"/>
      </c:barChart>
      <c:catAx>
        <c:axId val="63970688"/>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a:pPr>
            <a:endParaRPr lang="es-EC"/>
          </a:p>
        </c:txPr>
        <c:crossAx val="63981056"/>
        <c:crosses val="autoZero"/>
        <c:auto val="1"/>
        <c:lblAlgn val="ctr"/>
        <c:lblOffset val="100"/>
      </c:catAx>
      <c:valAx>
        <c:axId val="63981056"/>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3970688"/>
        <c:crosses val="autoZero"/>
        <c:crossBetween val="between"/>
      </c:valAx>
    </c:plotArea>
    <c:legend>
      <c:legendPos val="r"/>
      <c:layout>
        <c:manualLayout>
          <c:xMode val="edge"/>
          <c:yMode val="edge"/>
          <c:x val="0.81123622047244059"/>
          <c:y val="0.32494886681709623"/>
          <c:w val="0.17209711286089349"/>
          <c:h val="0.15620078168678053"/>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EC"/>
  <c:chart>
    <c:title>
      <c:tx>
        <c:rich>
          <a:bodyPr/>
          <a:lstStyle/>
          <a:p>
            <a:pPr>
              <a:defRPr lang="es-ES" sz="1600" b="0">
                <a:latin typeface="Berlin Sans FB" pitchFamily="34" charset="0"/>
              </a:defRPr>
            </a:pPr>
            <a:r>
              <a:rPr lang="es-EC" sz="1600" b="0">
                <a:latin typeface="Berlin Sans FB" pitchFamily="34" charset="0"/>
              </a:rPr>
              <a:t>LATERO ESPACIAL</a:t>
            </a:r>
          </a:p>
        </c:rich>
      </c:tx>
      <c:layout/>
    </c:title>
    <c:view3D>
      <c:rAngAx val="1"/>
    </c:view3D>
    <c:plotArea>
      <c:layout/>
      <c:bar3DChart>
        <c:barDir val="col"/>
        <c:grouping val="clustered"/>
        <c:ser>
          <c:idx val="0"/>
          <c:order val="0"/>
          <c:spPr>
            <a:solidFill>
              <a:srgbClr val="92D050"/>
            </a:solidFill>
          </c:spPr>
          <c:dPt>
            <c:idx val="0"/>
            <c:spPr>
              <a:solidFill>
                <a:schemeClr val="accent6"/>
              </a:solidFill>
            </c:spPr>
          </c:dPt>
          <c:dLbls>
            <c:dLbl>
              <c:idx val="0"/>
              <c:layout>
                <c:manualLayout>
                  <c:x val="0"/>
                  <c:y val="0.10185185185185186"/>
                </c:manualLayout>
              </c:layout>
              <c:showVal val="1"/>
              <c:extLst>
                <c:ext xmlns:c15="http://schemas.microsoft.com/office/drawing/2012/chart" uri="{CE6537A1-D6FC-4f65-9D91-7224C49458BB}"/>
              </c:extLst>
            </c:dLbl>
            <c:dLbl>
              <c:idx val="1"/>
              <c:layout>
                <c:manualLayout>
                  <c:x val="0"/>
                  <c:y val="0.1111111111111111"/>
                </c:manualLayout>
              </c:layout>
              <c:showVal val="1"/>
              <c:extLst>
                <c:ext xmlns:c15="http://schemas.microsoft.com/office/drawing/2012/chart" uri="{CE6537A1-D6FC-4f65-9D91-7224C49458BB}"/>
              </c:extLst>
            </c:dLbl>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PROMEDIO!$N$3:$N$4</c:f>
              <c:strCache>
                <c:ptCount val="2"/>
                <c:pt idx="0">
                  <c:v>PROMEDIO PRE</c:v>
                </c:pt>
                <c:pt idx="1">
                  <c:v>PROMEDIO POST</c:v>
                </c:pt>
              </c:strCache>
            </c:strRef>
          </c:cat>
          <c:val>
            <c:numRef>
              <c:f>PROMEDIO!$O$3:$O$4</c:f>
              <c:numCache>
                <c:formatCode>_(* #,##0.00_);_(* \(#,##0.00\);_(* "-"??_);_(@_)</c:formatCode>
                <c:ptCount val="2"/>
                <c:pt idx="0" formatCode="General">
                  <c:v>1.1000000000000001</c:v>
                </c:pt>
                <c:pt idx="1">
                  <c:v>2.1</c:v>
                </c:pt>
              </c:numCache>
            </c:numRef>
          </c:val>
        </c:ser>
        <c:dLbls/>
        <c:gapWidth val="75"/>
        <c:shape val="box"/>
        <c:axId val="64035456"/>
        <c:axId val="64053632"/>
        <c:axId val="0"/>
      </c:bar3DChart>
      <c:catAx>
        <c:axId val="64035456"/>
        <c:scaling>
          <c:orientation val="minMax"/>
        </c:scaling>
        <c:axPos val="b"/>
        <c:numFmt formatCode="General" sourceLinked="0"/>
        <c:majorTickMark val="none"/>
        <c:tickLblPos val="nextTo"/>
        <c:txPr>
          <a:bodyPr/>
          <a:lstStyle/>
          <a:p>
            <a:pPr>
              <a:defRPr lang="es-ES"/>
            </a:pPr>
            <a:endParaRPr lang="es-EC"/>
          </a:p>
        </c:txPr>
        <c:crossAx val="64053632"/>
        <c:crosses val="autoZero"/>
        <c:auto val="1"/>
        <c:lblAlgn val="ctr"/>
        <c:lblOffset val="100"/>
      </c:catAx>
      <c:valAx>
        <c:axId val="64053632"/>
        <c:scaling>
          <c:orientation val="minMax"/>
        </c:scaling>
        <c:axPos val="l"/>
        <c:majorGridlines/>
        <c:numFmt formatCode="General" sourceLinked="1"/>
        <c:majorTickMark val="none"/>
        <c:tickLblPos val="nextTo"/>
        <c:spPr>
          <a:ln w="9525">
            <a:noFill/>
          </a:ln>
        </c:spPr>
        <c:txPr>
          <a:bodyPr/>
          <a:lstStyle/>
          <a:p>
            <a:pPr>
              <a:defRPr lang="es-ES"/>
            </a:pPr>
            <a:endParaRPr lang="es-EC"/>
          </a:p>
        </c:txPr>
        <c:crossAx val="64035456"/>
        <c:crosses val="autoZero"/>
        <c:crossBetween val="between"/>
      </c:valAx>
    </c:plotArea>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C"/>
  <c:style val="10"/>
  <c:chart>
    <c:title>
      <c:tx>
        <c:rich>
          <a:bodyPr/>
          <a:lstStyle/>
          <a:p>
            <a:pPr>
              <a:defRPr lang="es-ES" sz="1600" b="0">
                <a:latin typeface="Berlin Sans FB" pitchFamily="34" charset="0"/>
              </a:defRPr>
            </a:pPr>
            <a:r>
              <a:rPr lang="es-EC" sz="1600" b="0">
                <a:latin typeface="Berlin Sans FB" pitchFamily="34" charset="0"/>
              </a:rPr>
              <a:t>ESPACIO TEMPORAL</a:t>
            </a:r>
          </a:p>
        </c:rich>
      </c:tx>
      <c:layout/>
    </c:title>
    <c:plotArea>
      <c:layout/>
      <c:barChart>
        <c:barDir val="col"/>
        <c:grouping val="clustered"/>
        <c:ser>
          <c:idx val="0"/>
          <c:order val="0"/>
          <c:tx>
            <c:strRef>
              <c:f>INDIVIDUAL!$O$20</c:f>
              <c:strCache>
                <c:ptCount val="1"/>
                <c:pt idx="0">
                  <c:v>PRET TEST</c:v>
                </c:pt>
              </c:strCache>
            </c:strRef>
          </c:tx>
          <c:spPr>
            <a:solidFill>
              <a:srgbClr val="92D05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INDIVIDUAL!$N$21:$N$24</c:f>
              <c:strCache>
                <c:ptCount val="4"/>
                <c:pt idx="0">
                  <c:v>No hace</c:v>
                </c:pt>
                <c:pt idx="1">
                  <c:v>Regular</c:v>
                </c:pt>
                <c:pt idx="2">
                  <c:v>Bueno</c:v>
                </c:pt>
                <c:pt idx="3">
                  <c:v>Muy bueno</c:v>
                </c:pt>
              </c:strCache>
            </c:strRef>
          </c:cat>
          <c:val>
            <c:numRef>
              <c:f>INDIVIDUAL!$O$21:$O$24</c:f>
              <c:numCache>
                <c:formatCode>General</c:formatCode>
                <c:ptCount val="4"/>
                <c:pt idx="1">
                  <c:v>10</c:v>
                </c:pt>
              </c:numCache>
            </c:numRef>
          </c:val>
        </c:ser>
        <c:ser>
          <c:idx val="1"/>
          <c:order val="1"/>
          <c:tx>
            <c:strRef>
              <c:f>INDIVIDUAL!$P$20</c:f>
              <c:strCache>
                <c:ptCount val="1"/>
                <c:pt idx="0">
                  <c:v>POST TEST</c:v>
                </c:pt>
              </c:strCache>
            </c:strRef>
          </c:tx>
          <c:spPr>
            <a:solidFill>
              <a:srgbClr val="FF0000"/>
            </a:solidFill>
          </c:spPr>
          <c:dLbls>
            <c:spPr>
              <a:noFill/>
              <a:ln>
                <a:noFill/>
              </a:ln>
              <a:effectLst/>
            </c:spPr>
            <c:txPr>
              <a:bodyPr/>
              <a:lstStyle/>
              <a:p>
                <a:pPr>
                  <a:defRPr lang="es-ES"/>
                </a:pPr>
                <a:endParaRPr lang="es-EC"/>
              </a:p>
            </c:txPr>
            <c:showVal val="1"/>
            <c:extLst>
              <c:ext xmlns:c15="http://schemas.microsoft.com/office/drawing/2012/chart" uri="{CE6537A1-D6FC-4f65-9D91-7224C49458BB}">
                <c15:showLeaderLines val="0"/>
              </c:ext>
            </c:extLst>
          </c:dLbls>
          <c:cat>
            <c:strRef>
              <c:f>INDIVIDUAL!$N$21:$N$24</c:f>
              <c:strCache>
                <c:ptCount val="4"/>
                <c:pt idx="0">
                  <c:v>No hace</c:v>
                </c:pt>
                <c:pt idx="1">
                  <c:v>Regular</c:v>
                </c:pt>
                <c:pt idx="2">
                  <c:v>Bueno</c:v>
                </c:pt>
                <c:pt idx="3">
                  <c:v>Muy bueno</c:v>
                </c:pt>
              </c:strCache>
            </c:strRef>
          </c:cat>
          <c:val>
            <c:numRef>
              <c:f>INDIVIDUAL!$P$21:$P$24</c:f>
              <c:numCache>
                <c:formatCode>General</c:formatCode>
                <c:ptCount val="4"/>
                <c:pt idx="1">
                  <c:v>2</c:v>
                </c:pt>
                <c:pt idx="2">
                  <c:v>5</c:v>
                </c:pt>
                <c:pt idx="3">
                  <c:v>3</c:v>
                </c:pt>
              </c:numCache>
            </c:numRef>
          </c:val>
        </c:ser>
        <c:dLbls/>
        <c:axId val="64084608"/>
        <c:axId val="63902464"/>
      </c:barChart>
      <c:catAx>
        <c:axId val="64084608"/>
        <c:scaling>
          <c:orientation val="minMax"/>
        </c:scaling>
        <c:axPos val="b"/>
        <c:title>
          <c:tx>
            <c:rich>
              <a:bodyPr/>
              <a:lstStyle/>
              <a:p>
                <a:pPr>
                  <a:defRPr lang="es-ES"/>
                </a:pPr>
                <a:r>
                  <a:rPr lang="es-EC"/>
                  <a:t>Calificación</a:t>
                </a:r>
              </a:p>
            </c:rich>
          </c:tx>
          <c:layout/>
        </c:title>
        <c:numFmt formatCode="General" sourceLinked="0"/>
        <c:majorTickMark val="none"/>
        <c:tickLblPos val="nextTo"/>
        <c:txPr>
          <a:bodyPr/>
          <a:lstStyle/>
          <a:p>
            <a:pPr>
              <a:defRPr lang="es-ES"/>
            </a:pPr>
            <a:endParaRPr lang="es-EC"/>
          </a:p>
        </c:txPr>
        <c:crossAx val="63902464"/>
        <c:crosses val="autoZero"/>
        <c:auto val="1"/>
        <c:lblAlgn val="ctr"/>
        <c:lblOffset val="100"/>
      </c:catAx>
      <c:valAx>
        <c:axId val="63902464"/>
        <c:scaling>
          <c:orientation val="minMax"/>
        </c:scaling>
        <c:axPos val="l"/>
        <c:majorGridlines/>
        <c:title>
          <c:tx>
            <c:rich>
              <a:bodyPr/>
              <a:lstStyle/>
              <a:p>
                <a:pPr>
                  <a:defRPr lang="es-ES"/>
                </a:pPr>
                <a:r>
                  <a:rPr lang="es-EC"/>
                  <a:t>Numero de personas</a:t>
                </a:r>
              </a:p>
            </c:rich>
          </c:tx>
          <c:layout/>
        </c:title>
        <c:numFmt formatCode="General" sourceLinked="1"/>
        <c:tickLblPos val="nextTo"/>
        <c:txPr>
          <a:bodyPr/>
          <a:lstStyle/>
          <a:p>
            <a:pPr>
              <a:defRPr lang="es-ES"/>
            </a:pPr>
            <a:endParaRPr lang="es-EC"/>
          </a:p>
        </c:txPr>
        <c:crossAx val="64084608"/>
        <c:crosses val="autoZero"/>
        <c:crossBetween val="between"/>
      </c:valAx>
    </c:plotArea>
    <c:legend>
      <c:legendPos val="r"/>
      <c:layout>
        <c:manualLayout>
          <c:xMode val="edge"/>
          <c:yMode val="edge"/>
          <c:x val="0.81123622047244059"/>
          <c:y val="0.32958654882329075"/>
          <c:w val="0.17209711286089349"/>
          <c:h val="0.15620078168678053"/>
        </c:manualLayout>
      </c:layout>
      <c:txPr>
        <a:bodyPr/>
        <a:lstStyle/>
        <a:p>
          <a:pPr>
            <a:defRPr lang="es-ES"/>
          </a:pPr>
          <a:endParaRPr lang="es-EC"/>
        </a:p>
      </c:txPr>
    </c:legend>
    <c:plotVisOnly val="1"/>
    <c:dispBlanksAs val="gap"/>
  </c:chart>
  <c:spPr>
    <a:solidFill>
      <a:schemeClr val="lt1"/>
    </a:solidFill>
    <a:ln w="127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diagrams/_rels/drawing14.xml.rels><?xml version="1.0" encoding="UTF-8" standalone="yes"?>
<Relationships xmlns="http://schemas.openxmlformats.org/package/2006/relationships"><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2B6C8-224F-46BA-BE41-0AA0229B4B96}" type="doc">
      <dgm:prSet loTypeId="urn:microsoft.com/office/officeart/2005/8/layout/cycle1" loCatId="cycle" qsTypeId="urn:microsoft.com/office/officeart/2005/8/quickstyle/3d3" qsCatId="3D" csTypeId="urn:microsoft.com/office/officeart/2005/8/colors/colorful2" csCatId="colorful" phldr="1"/>
      <dgm:spPr/>
      <dgm:t>
        <a:bodyPr/>
        <a:lstStyle/>
        <a:p>
          <a:endParaRPr lang="es-EC"/>
        </a:p>
      </dgm:t>
    </dgm:pt>
    <dgm:pt modelId="{67F83F3F-2CF8-4B28-B2FB-E83DF1E145E9}">
      <dgm:prSet phldrT="[Texto]" custT="1">
        <dgm:style>
          <a:lnRef idx="2">
            <a:schemeClr val="dk1"/>
          </a:lnRef>
          <a:fillRef idx="1">
            <a:schemeClr val="lt1"/>
          </a:fillRef>
          <a:effectRef idx="0">
            <a:schemeClr val="dk1"/>
          </a:effectRef>
          <a:fontRef idx="minor">
            <a:schemeClr val="dk1"/>
          </a:fontRef>
        </dgm:style>
      </dgm:prSet>
      <dgm:spPr/>
      <dgm:t>
        <a:bodyPr/>
        <a:lstStyle/>
        <a:p>
          <a:r>
            <a:rPr lang="es-EC" sz="1400" u="sng" dirty="0" smtClean="0">
              <a:latin typeface="Berlin Sans FB" pitchFamily="34" charset="0"/>
            </a:rPr>
            <a:t>CAPITULO I</a:t>
          </a:r>
        </a:p>
        <a:p>
          <a:r>
            <a:rPr lang="es-EC" sz="1400" dirty="0" smtClean="0">
              <a:latin typeface="Berlin Sans FB" pitchFamily="34" charset="0"/>
            </a:rPr>
            <a:t>Marco contextual de la investigación</a:t>
          </a:r>
          <a:endParaRPr lang="es-EC" sz="1400" dirty="0">
            <a:latin typeface="Berlin Sans FB" pitchFamily="34" charset="0"/>
          </a:endParaRPr>
        </a:p>
      </dgm:t>
    </dgm:pt>
    <dgm:pt modelId="{C0ABFD67-4A9C-4564-8EC3-4DD4AA1575A3}" type="parTrans" cxnId="{3EEF9860-190F-459F-977C-1517ABB7954D}">
      <dgm:prSet/>
      <dgm:spPr/>
      <dgm:t>
        <a:bodyPr/>
        <a:lstStyle/>
        <a:p>
          <a:endParaRPr lang="es-EC"/>
        </a:p>
      </dgm:t>
    </dgm:pt>
    <dgm:pt modelId="{9FC385E2-6EEE-4BB7-88CB-3484CD1179AA}" type="sibTrans" cxnId="{3EEF9860-190F-459F-977C-1517ABB7954D}">
      <dgm:prSet/>
      <dgm:spPr/>
      <dgm:t>
        <a:bodyPr/>
        <a:lstStyle/>
        <a:p>
          <a:endParaRPr lang="es-EC"/>
        </a:p>
      </dgm:t>
    </dgm:pt>
    <dgm:pt modelId="{FF33D15A-E1B0-4021-924F-5BC9D45D5542}">
      <dgm:prSet phldrT="[Texto]" custT="1">
        <dgm:style>
          <a:lnRef idx="2">
            <a:schemeClr val="dk1"/>
          </a:lnRef>
          <a:fillRef idx="1">
            <a:schemeClr val="lt1"/>
          </a:fillRef>
          <a:effectRef idx="0">
            <a:schemeClr val="dk1"/>
          </a:effectRef>
          <a:fontRef idx="minor">
            <a:schemeClr val="dk1"/>
          </a:fontRef>
        </dgm:style>
      </dgm:prSet>
      <dgm:spPr/>
      <dgm:t>
        <a:bodyPr/>
        <a:lstStyle/>
        <a:p>
          <a:r>
            <a:rPr lang="es-EC" sz="1400" u="sng" dirty="0" smtClean="0">
              <a:latin typeface="Berlin Sans FB" pitchFamily="34" charset="0"/>
            </a:rPr>
            <a:t>CAPITULO II</a:t>
          </a:r>
        </a:p>
        <a:p>
          <a:r>
            <a:rPr lang="es-EC" sz="1400" dirty="0" smtClean="0">
              <a:latin typeface="Berlin Sans FB" pitchFamily="34" charset="0"/>
            </a:rPr>
            <a:t>Marco Teórico </a:t>
          </a:r>
          <a:endParaRPr lang="es-EC" sz="1400" dirty="0">
            <a:latin typeface="Berlin Sans FB" pitchFamily="34" charset="0"/>
          </a:endParaRPr>
        </a:p>
      </dgm:t>
    </dgm:pt>
    <dgm:pt modelId="{5743B41A-784A-4CE0-BB1F-7B1EBBAAC154}" type="parTrans" cxnId="{3964F14C-5016-49B2-80A2-BD50D6832FE8}">
      <dgm:prSet/>
      <dgm:spPr/>
      <dgm:t>
        <a:bodyPr/>
        <a:lstStyle/>
        <a:p>
          <a:endParaRPr lang="es-EC"/>
        </a:p>
      </dgm:t>
    </dgm:pt>
    <dgm:pt modelId="{B2297DFC-65A4-4041-880A-90EED13D99E5}" type="sibTrans" cxnId="{3964F14C-5016-49B2-80A2-BD50D6832FE8}">
      <dgm:prSet/>
      <dgm:spPr/>
      <dgm:t>
        <a:bodyPr/>
        <a:lstStyle/>
        <a:p>
          <a:endParaRPr lang="es-EC"/>
        </a:p>
      </dgm:t>
    </dgm:pt>
    <dgm:pt modelId="{5CCD778C-D061-4CB1-9E9C-B00ADAA105D4}">
      <dgm:prSet phldrT="[Texto]" custT="1">
        <dgm:style>
          <a:lnRef idx="2">
            <a:schemeClr val="dk1"/>
          </a:lnRef>
          <a:fillRef idx="1">
            <a:schemeClr val="lt1"/>
          </a:fillRef>
          <a:effectRef idx="0">
            <a:schemeClr val="dk1"/>
          </a:effectRef>
          <a:fontRef idx="minor">
            <a:schemeClr val="dk1"/>
          </a:fontRef>
        </dgm:style>
      </dgm:prSet>
      <dgm:spPr/>
      <dgm:t>
        <a:bodyPr/>
        <a:lstStyle/>
        <a:p>
          <a:r>
            <a:rPr lang="es-EC" sz="1400" u="sng" dirty="0" smtClean="0">
              <a:latin typeface="Berlin Sans FB" pitchFamily="34" charset="0"/>
            </a:rPr>
            <a:t>CAPÍTULO IV</a:t>
          </a:r>
        </a:p>
        <a:p>
          <a:r>
            <a:rPr lang="es-EC" sz="1400" dirty="0" smtClean="0">
              <a:latin typeface="Berlin Sans FB" pitchFamily="34" charset="0"/>
            </a:rPr>
            <a:t>Resultados de la investigación </a:t>
          </a:r>
          <a:endParaRPr lang="es-EC" sz="1400" dirty="0">
            <a:latin typeface="Berlin Sans FB" pitchFamily="34" charset="0"/>
          </a:endParaRPr>
        </a:p>
      </dgm:t>
    </dgm:pt>
    <dgm:pt modelId="{30DC1F28-31A4-4EB7-976E-AAEE7F3D21AC}" type="parTrans" cxnId="{0708506B-BA22-4D96-8AD8-3410DCEB7920}">
      <dgm:prSet/>
      <dgm:spPr/>
      <dgm:t>
        <a:bodyPr/>
        <a:lstStyle/>
        <a:p>
          <a:endParaRPr lang="es-EC"/>
        </a:p>
      </dgm:t>
    </dgm:pt>
    <dgm:pt modelId="{DAB8EBC6-12C2-4D4C-850A-EC9EE6322957}" type="sibTrans" cxnId="{0708506B-BA22-4D96-8AD8-3410DCEB7920}">
      <dgm:prSet/>
      <dgm:spPr/>
      <dgm:t>
        <a:bodyPr/>
        <a:lstStyle/>
        <a:p>
          <a:endParaRPr lang="es-EC"/>
        </a:p>
      </dgm:t>
    </dgm:pt>
    <dgm:pt modelId="{9108AC09-4913-4C44-BC1D-DAB91FA5CFDB}">
      <dgm:prSet phldrT="[Texto]" custT="1">
        <dgm:style>
          <a:lnRef idx="2">
            <a:schemeClr val="dk1"/>
          </a:lnRef>
          <a:fillRef idx="1">
            <a:schemeClr val="lt1"/>
          </a:fillRef>
          <a:effectRef idx="0">
            <a:schemeClr val="dk1"/>
          </a:effectRef>
          <a:fontRef idx="minor">
            <a:schemeClr val="dk1"/>
          </a:fontRef>
        </dgm:style>
      </dgm:prSet>
      <dgm:spPr/>
      <dgm:t>
        <a:bodyPr/>
        <a:lstStyle/>
        <a:p>
          <a:r>
            <a:rPr lang="es-EC" sz="1400" u="sng" dirty="0" smtClean="0">
              <a:latin typeface="Berlin Sans FB" pitchFamily="34" charset="0"/>
            </a:rPr>
            <a:t>CAPÍTULO V</a:t>
          </a:r>
        </a:p>
        <a:p>
          <a:r>
            <a:rPr lang="es-EC" sz="1400" dirty="0" smtClean="0">
              <a:latin typeface="Berlin Sans FB" pitchFamily="34" charset="0"/>
            </a:rPr>
            <a:t>Conclusiones y Recomendaciones </a:t>
          </a:r>
          <a:endParaRPr lang="es-EC" sz="1400" dirty="0">
            <a:latin typeface="Berlin Sans FB" pitchFamily="34" charset="0"/>
          </a:endParaRPr>
        </a:p>
      </dgm:t>
    </dgm:pt>
    <dgm:pt modelId="{A29E1E35-6D2D-450C-B8C7-79E6E957B50A}" type="parTrans" cxnId="{DBF88D9D-CDB6-4F58-B9C8-4C5B3D43E16C}">
      <dgm:prSet/>
      <dgm:spPr/>
      <dgm:t>
        <a:bodyPr/>
        <a:lstStyle/>
        <a:p>
          <a:endParaRPr lang="es-EC"/>
        </a:p>
      </dgm:t>
    </dgm:pt>
    <dgm:pt modelId="{AB82D7F6-0ED1-4C5C-A686-56861583A6E8}" type="sibTrans" cxnId="{DBF88D9D-CDB6-4F58-B9C8-4C5B3D43E16C}">
      <dgm:prSet/>
      <dgm:spPr/>
      <dgm:t>
        <a:bodyPr/>
        <a:lstStyle/>
        <a:p>
          <a:endParaRPr lang="es-EC"/>
        </a:p>
      </dgm:t>
    </dgm:pt>
    <dgm:pt modelId="{1CE4D25F-A5FA-4326-BAAF-9719D4BF19D0}">
      <dgm:prSet phldrT="[Texto]" custT="1">
        <dgm:style>
          <a:lnRef idx="2">
            <a:schemeClr val="dk1"/>
          </a:lnRef>
          <a:fillRef idx="1">
            <a:schemeClr val="lt1"/>
          </a:fillRef>
          <a:effectRef idx="0">
            <a:schemeClr val="dk1"/>
          </a:effectRef>
          <a:fontRef idx="minor">
            <a:schemeClr val="dk1"/>
          </a:fontRef>
        </dgm:style>
      </dgm:prSet>
      <dgm:spPr/>
      <dgm:t>
        <a:bodyPr/>
        <a:lstStyle/>
        <a:p>
          <a:r>
            <a:rPr lang="es-EC" sz="1400" u="sng" dirty="0" smtClean="0">
              <a:latin typeface="Berlin Sans FB" pitchFamily="34" charset="0"/>
            </a:rPr>
            <a:t>CAPÍTULO III</a:t>
          </a:r>
        </a:p>
        <a:p>
          <a:r>
            <a:rPr lang="es-EC" sz="1400" dirty="0" smtClean="0">
              <a:latin typeface="Berlin Sans FB" pitchFamily="34" charset="0"/>
            </a:rPr>
            <a:t>Metodología de la investigación</a:t>
          </a:r>
          <a:endParaRPr lang="es-EC" sz="1400" dirty="0">
            <a:latin typeface="Berlin Sans FB" pitchFamily="34" charset="0"/>
          </a:endParaRPr>
        </a:p>
      </dgm:t>
    </dgm:pt>
    <dgm:pt modelId="{F544CE88-0D4C-44D7-B028-D8117EA4CE74}" type="sibTrans" cxnId="{491AD42E-AD9D-4FEB-8CAE-21581BB5B645}">
      <dgm:prSet/>
      <dgm:spPr/>
      <dgm:t>
        <a:bodyPr/>
        <a:lstStyle/>
        <a:p>
          <a:endParaRPr lang="es-EC"/>
        </a:p>
      </dgm:t>
    </dgm:pt>
    <dgm:pt modelId="{D1550263-B622-4B7D-9F6E-63794E2E3328}" type="parTrans" cxnId="{491AD42E-AD9D-4FEB-8CAE-21581BB5B645}">
      <dgm:prSet/>
      <dgm:spPr/>
      <dgm:t>
        <a:bodyPr/>
        <a:lstStyle/>
        <a:p>
          <a:endParaRPr lang="es-EC"/>
        </a:p>
      </dgm:t>
    </dgm:pt>
    <dgm:pt modelId="{33D3FDB6-8AC8-4523-911E-1A49DC23B23C}" type="pres">
      <dgm:prSet presAssocID="{FBB2B6C8-224F-46BA-BE41-0AA0229B4B96}" presName="cycle" presStyleCnt="0">
        <dgm:presLayoutVars>
          <dgm:dir/>
          <dgm:resizeHandles val="exact"/>
        </dgm:presLayoutVars>
      </dgm:prSet>
      <dgm:spPr/>
      <dgm:t>
        <a:bodyPr/>
        <a:lstStyle/>
        <a:p>
          <a:endParaRPr lang="es-EC"/>
        </a:p>
      </dgm:t>
    </dgm:pt>
    <dgm:pt modelId="{2257E798-88A3-4A5A-B887-6B00CA3A17B6}" type="pres">
      <dgm:prSet presAssocID="{67F83F3F-2CF8-4B28-B2FB-E83DF1E145E9}" presName="dummy" presStyleCnt="0"/>
      <dgm:spPr/>
      <dgm:t>
        <a:bodyPr/>
        <a:lstStyle/>
        <a:p>
          <a:endParaRPr lang="es-EC"/>
        </a:p>
      </dgm:t>
    </dgm:pt>
    <dgm:pt modelId="{51A70C5F-806C-476B-97F2-14E66D09F172}" type="pres">
      <dgm:prSet presAssocID="{67F83F3F-2CF8-4B28-B2FB-E83DF1E145E9}" presName="node" presStyleLbl="revTx" presStyleIdx="0" presStyleCnt="5" custScaleX="125394" custRadScaleRad="86202" custRadScaleInc="-148872">
        <dgm:presLayoutVars>
          <dgm:bulletEnabled val="1"/>
        </dgm:presLayoutVars>
      </dgm:prSet>
      <dgm:spPr/>
      <dgm:t>
        <a:bodyPr/>
        <a:lstStyle/>
        <a:p>
          <a:endParaRPr lang="es-EC"/>
        </a:p>
      </dgm:t>
    </dgm:pt>
    <dgm:pt modelId="{2AD010DB-F2ED-4D21-BAC8-DD383F81AD16}" type="pres">
      <dgm:prSet presAssocID="{9FC385E2-6EEE-4BB7-88CB-3484CD1179AA}" presName="sibTrans" presStyleLbl="node1" presStyleIdx="0" presStyleCnt="5" custLinFactNeighborX="4678" custLinFactNeighborY="1140"/>
      <dgm:spPr/>
      <dgm:t>
        <a:bodyPr/>
        <a:lstStyle/>
        <a:p>
          <a:endParaRPr lang="es-EC"/>
        </a:p>
      </dgm:t>
    </dgm:pt>
    <dgm:pt modelId="{B9ADAB25-B15D-481C-B489-42AD586B7E5D}" type="pres">
      <dgm:prSet presAssocID="{FF33D15A-E1B0-4021-924F-5BC9D45D5542}" presName="dummy" presStyleCnt="0"/>
      <dgm:spPr/>
      <dgm:t>
        <a:bodyPr/>
        <a:lstStyle/>
        <a:p>
          <a:endParaRPr lang="es-EC"/>
        </a:p>
      </dgm:t>
    </dgm:pt>
    <dgm:pt modelId="{28E646EA-4748-49DD-A644-F23EF907CC82}" type="pres">
      <dgm:prSet presAssocID="{FF33D15A-E1B0-4021-924F-5BC9D45D5542}" presName="node" presStyleLbl="revTx" presStyleIdx="1" presStyleCnt="5" custScaleX="125395" custRadScaleRad="88691" custRadScaleInc="-135074">
        <dgm:presLayoutVars>
          <dgm:bulletEnabled val="1"/>
        </dgm:presLayoutVars>
      </dgm:prSet>
      <dgm:spPr/>
      <dgm:t>
        <a:bodyPr/>
        <a:lstStyle/>
        <a:p>
          <a:endParaRPr lang="es-EC"/>
        </a:p>
      </dgm:t>
    </dgm:pt>
    <dgm:pt modelId="{F4535805-76B2-49B3-8BB0-8288842F9FB9}" type="pres">
      <dgm:prSet presAssocID="{B2297DFC-65A4-4041-880A-90EED13D99E5}" presName="sibTrans" presStyleLbl="node1" presStyleIdx="1" presStyleCnt="5"/>
      <dgm:spPr/>
      <dgm:t>
        <a:bodyPr/>
        <a:lstStyle/>
        <a:p>
          <a:endParaRPr lang="es-EC"/>
        </a:p>
      </dgm:t>
    </dgm:pt>
    <dgm:pt modelId="{C92CEF5A-A353-4882-A106-342A5A891AFA}" type="pres">
      <dgm:prSet presAssocID="{1CE4D25F-A5FA-4326-BAAF-9719D4BF19D0}" presName="dummy" presStyleCnt="0"/>
      <dgm:spPr/>
      <dgm:t>
        <a:bodyPr/>
        <a:lstStyle/>
        <a:p>
          <a:endParaRPr lang="es-EC"/>
        </a:p>
      </dgm:t>
    </dgm:pt>
    <dgm:pt modelId="{2F328029-EC08-41F3-9EC2-954A2148E1EC}" type="pres">
      <dgm:prSet presAssocID="{1CE4D25F-A5FA-4326-BAAF-9719D4BF19D0}" presName="node" presStyleLbl="revTx" presStyleIdx="2" presStyleCnt="5" custScaleX="126229" custRadScaleRad="97442" custRadScaleInc="-139751">
        <dgm:presLayoutVars>
          <dgm:bulletEnabled val="1"/>
        </dgm:presLayoutVars>
      </dgm:prSet>
      <dgm:spPr/>
      <dgm:t>
        <a:bodyPr/>
        <a:lstStyle/>
        <a:p>
          <a:endParaRPr lang="es-EC"/>
        </a:p>
      </dgm:t>
    </dgm:pt>
    <dgm:pt modelId="{959022DE-4961-4E11-B362-FBE036849ED7}" type="pres">
      <dgm:prSet presAssocID="{F544CE88-0D4C-44D7-B028-D8117EA4CE74}" presName="sibTrans" presStyleLbl="node1" presStyleIdx="2" presStyleCnt="5"/>
      <dgm:spPr/>
      <dgm:t>
        <a:bodyPr/>
        <a:lstStyle/>
        <a:p>
          <a:endParaRPr lang="es-EC"/>
        </a:p>
      </dgm:t>
    </dgm:pt>
    <dgm:pt modelId="{3B8AC7F5-7E65-492E-9BF8-275C9B4D744E}" type="pres">
      <dgm:prSet presAssocID="{5CCD778C-D061-4CB1-9E9C-B00ADAA105D4}" presName="dummy" presStyleCnt="0"/>
      <dgm:spPr/>
      <dgm:t>
        <a:bodyPr/>
        <a:lstStyle/>
        <a:p>
          <a:endParaRPr lang="es-EC"/>
        </a:p>
      </dgm:t>
    </dgm:pt>
    <dgm:pt modelId="{B6B87495-3E34-4F85-9991-110F93B919FA}" type="pres">
      <dgm:prSet presAssocID="{5CCD778C-D061-4CB1-9E9C-B00ADAA105D4}" presName="node" presStyleLbl="revTx" presStyleIdx="3" presStyleCnt="5" custScaleX="134753" custRadScaleRad="96995" custRadScaleInc="-161921">
        <dgm:presLayoutVars>
          <dgm:bulletEnabled val="1"/>
        </dgm:presLayoutVars>
      </dgm:prSet>
      <dgm:spPr/>
      <dgm:t>
        <a:bodyPr/>
        <a:lstStyle/>
        <a:p>
          <a:endParaRPr lang="es-EC"/>
        </a:p>
      </dgm:t>
    </dgm:pt>
    <dgm:pt modelId="{35F16C37-6DA3-411B-8270-CED7EFAA42A0}" type="pres">
      <dgm:prSet presAssocID="{DAB8EBC6-12C2-4D4C-850A-EC9EE6322957}" presName="sibTrans" presStyleLbl="node1" presStyleIdx="3" presStyleCnt="5"/>
      <dgm:spPr/>
      <dgm:t>
        <a:bodyPr/>
        <a:lstStyle/>
        <a:p>
          <a:endParaRPr lang="es-EC"/>
        </a:p>
      </dgm:t>
    </dgm:pt>
    <dgm:pt modelId="{EE833F87-4CCC-4E22-BAEC-A69B9F89FF7B}" type="pres">
      <dgm:prSet presAssocID="{9108AC09-4913-4C44-BC1D-DAB91FA5CFDB}" presName="dummy" presStyleCnt="0"/>
      <dgm:spPr/>
      <dgm:t>
        <a:bodyPr/>
        <a:lstStyle/>
        <a:p>
          <a:endParaRPr lang="es-EC"/>
        </a:p>
      </dgm:t>
    </dgm:pt>
    <dgm:pt modelId="{DDF64E50-5B4E-4A9A-AA9A-71C8196BFDE9}" type="pres">
      <dgm:prSet presAssocID="{9108AC09-4913-4C44-BC1D-DAB91FA5CFDB}" presName="node" presStyleLbl="revTx" presStyleIdx="4" presStyleCnt="5" custScaleX="135590" custRadScaleRad="87902" custRadScaleInc="-164375">
        <dgm:presLayoutVars>
          <dgm:bulletEnabled val="1"/>
        </dgm:presLayoutVars>
      </dgm:prSet>
      <dgm:spPr/>
      <dgm:t>
        <a:bodyPr/>
        <a:lstStyle/>
        <a:p>
          <a:endParaRPr lang="es-EC"/>
        </a:p>
      </dgm:t>
    </dgm:pt>
    <dgm:pt modelId="{6D8E0116-A71A-410D-BA9D-E879F33E6AAB}" type="pres">
      <dgm:prSet presAssocID="{AB82D7F6-0ED1-4C5C-A686-56861583A6E8}" presName="sibTrans" presStyleLbl="node1" presStyleIdx="4" presStyleCnt="5" custLinFactNeighborX="-6057" custLinFactNeighborY="2475"/>
      <dgm:spPr/>
      <dgm:t>
        <a:bodyPr/>
        <a:lstStyle/>
        <a:p>
          <a:endParaRPr lang="es-EC"/>
        </a:p>
      </dgm:t>
    </dgm:pt>
  </dgm:ptLst>
  <dgm:cxnLst>
    <dgm:cxn modelId="{55D50B1D-876B-48E6-AA5C-B41484C16022}" type="presOf" srcId="{67F83F3F-2CF8-4B28-B2FB-E83DF1E145E9}" destId="{51A70C5F-806C-476B-97F2-14E66D09F172}" srcOrd="0" destOrd="0" presId="urn:microsoft.com/office/officeart/2005/8/layout/cycle1"/>
    <dgm:cxn modelId="{2222DA72-FBF9-48C5-8772-BCC6A00DD548}" type="presOf" srcId="{FBB2B6C8-224F-46BA-BE41-0AA0229B4B96}" destId="{33D3FDB6-8AC8-4523-911E-1A49DC23B23C}" srcOrd="0" destOrd="0" presId="urn:microsoft.com/office/officeart/2005/8/layout/cycle1"/>
    <dgm:cxn modelId="{C7CF00E7-4446-4020-8A8C-120A0385280A}" type="presOf" srcId="{FF33D15A-E1B0-4021-924F-5BC9D45D5542}" destId="{28E646EA-4748-49DD-A644-F23EF907CC82}" srcOrd="0" destOrd="0" presId="urn:microsoft.com/office/officeart/2005/8/layout/cycle1"/>
    <dgm:cxn modelId="{BE41A5AF-0CB7-439F-8B5D-534BCD04CF2A}" type="presOf" srcId="{F544CE88-0D4C-44D7-B028-D8117EA4CE74}" destId="{959022DE-4961-4E11-B362-FBE036849ED7}" srcOrd="0" destOrd="0" presId="urn:microsoft.com/office/officeart/2005/8/layout/cycle1"/>
    <dgm:cxn modelId="{C8A5A072-10D1-459E-B333-02C72CCEE133}" type="presOf" srcId="{B2297DFC-65A4-4041-880A-90EED13D99E5}" destId="{F4535805-76B2-49B3-8BB0-8288842F9FB9}" srcOrd="0" destOrd="0" presId="urn:microsoft.com/office/officeart/2005/8/layout/cycle1"/>
    <dgm:cxn modelId="{0708506B-BA22-4D96-8AD8-3410DCEB7920}" srcId="{FBB2B6C8-224F-46BA-BE41-0AA0229B4B96}" destId="{5CCD778C-D061-4CB1-9E9C-B00ADAA105D4}" srcOrd="3" destOrd="0" parTransId="{30DC1F28-31A4-4EB7-976E-AAEE7F3D21AC}" sibTransId="{DAB8EBC6-12C2-4D4C-850A-EC9EE6322957}"/>
    <dgm:cxn modelId="{032F0F4F-FBB0-4616-9D41-0A6431E731F7}" type="presOf" srcId="{1CE4D25F-A5FA-4326-BAAF-9719D4BF19D0}" destId="{2F328029-EC08-41F3-9EC2-954A2148E1EC}" srcOrd="0" destOrd="0" presId="urn:microsoft.com/office/officeart/2005/8/layout/cycle1"/>
    <dgm:cxn modelId="{908ED699-5CA0-40E6-B6F0-3C516D6EC91A}" type="presOf" srcId="{AB82D7F6-0ED1-4C5C-A686-56861583A6E8}" destId="{6D8E0116-A71A-410D-BA9D-E879F33E6AAB}" srcOrd="0" destOrd="0" presId="urn:microsoft.com/office/officeart/2005/8/layout/cycle1"/>
    <dgm:cxn modelId="{111E12B0-5FFA-4932-9A88-8FFF0D8CF42D}" type="presOf" srcId="{5CCD778C-D061-4CB1-9E9C-B00ADAA105D4}" destId="{B6B87495-3E34-4F85-9991-110F93B919FA}" srcOrd="0" destOrd="0" presId="urn:microsoft.com/office/officeart/2005/8/layout/cycle1"/>
    <dgm:cxn modelId="{3EEF9860-190F-459F-977C-1517ABB7954D}" srcId="{FBB2B6C8-224F-46BA-BE41-0AA0229B4B96}" destId="{67F83F3F-2CF8-4B28-B2FB-E83DF1E145E9}" srcOrd="0" destOrd="0" parTransId="{C0ABFD67-4A9C-4564-8EC3-4DD4AA1575A3}" sibTransId="{9FC385E2-6EEE-4BB7-88CB-3484CD1179AA}"/>
    <dgm:cxn modelId="{8700B331-2973-48E1-87B1-C1193182A370}" type="presOf" srcId="{DAB8EBC6-12C2-4D4C-850A-EC9EE6322957}" destId="{35F16C37-6DA3-411B-8270-CED7EFAA42A0}" srcOrd="0" destOrd="0" presId="urn:microsoft.com/office/officeart/2005/8/layout/cycle1"/>
    <dgm:cxn modelId="{B7A74671-6A5B-4F09-81BD-CEE0ACD46479}" type="presOf" srcId="{9FC385E2-6EEE-4BB7-88CB-3484CD1179AA}" destId="{2AD010DB-F2ED-4D21-BAC8-DD383F81AD16}" srcOrd="0" destOrd="0" presId="urn:microsoft.com/office/officeart/2005/8/layout/cycle1"/>
    <dgm:cxn modelId="{DBF88D9D-CDB6-4F58-B9C8-4C5B3D43E16C}" srcId="{FBB2B6C8-224F-46BA-BE41-0AA0229B4B96}" destId="{9108AC09-4913-4C44-BC1D-DAB91FA5CFDB}" srcOrd="4" destOrd="0" parTransId="{A29E1E35-6D2D-450C-B8C7-79E6E957B50A}" sibTransId="{AB82D7F6-0ED1-4C5C-A686-56861583A6E8}"/>
    <dgm:cxn modelId="{F9CCC215-B1C2-4600-84EF-4BB6DE1DF161}" type="presOf" srcId="{9108AC09-4913-4C44-BC1D-DAB91FA5CFDB}" destId="{DDF64E50-5B4E-4A9A-AA9A-71C8196BFDE9}" srcOrd="0" destOrd="0" presId="urn:microsoft.com/office/officeart/2005/8/layout/cycle1"/>
    <dgm:cxn modelId="{491AD42E-AD9D-4FEB-8CAE-21581BB5B645}" srcId="{FBB2B6C8-224F-46BA-BE41-0AA0229B4B96}" destId="{1CE4D25F-A5FA-4326-BAAF-9719D4BF19D0}" srcOrd="2" destOrd="0" parTransId="{D1550263-B622-4B7D-9F6E-63794E2E3328}" sibTransId="{F544CE88-0D4C-44D7-B028-D8117EA4CE74}"/>
    <dgm:cxn modelId="{3964F14C-5016-49B2-80A2-BD50D6832FE8}" srcId="{FBB2B6C8-224F-46BA-BE41-0AA0229B4B96}" destId="{FF33D15A-E1B0-4021-924F-5BC9D45D5542}" srcOrd="1" destOrd="0" parTransId="{5743B41A-784A-4CE0-BB1F-7B1EBBAAC154}" sibTransId="{B2297DFC-65A4-4041-880A-90EED13D99E5}"/>
    <dgm:cxn modelId="{DEA3EAA3-8A87-4266-99FC-3F22075DD5F4}" type="presParOf" srcId="{33D3FDB6-8AC8-4523-911E-1A49DC23B23C}" destId="{2257E798-88A3-4A5A-B887-6B00CA3A17B6}" srcOrd="0" destOrd="0" presId="urn:microsoft.com/office/officeart/2005/8/layout/cycle1"/>
    <dgm:cxn modelId="{4899CF82-0ABA-4563-893E-32184D7E202A}" type="presParOf" srcId="{33D3FDB6-8AC8-4523-911E-1A49DC23B23C}" destId="{51A70C5F-806C-476B-97F2-14E66D09F172}" srcOrd="1" destOrd="0" presId="urn:microsoft.com/office/officeart/2005/8/layout/cycle1"/>
    <dgm:cxn modelId="{E2916BD3-8EB9-4601-9B8A-C911AEFB3A63}" type="presParOf" srcId="{33D3FDB6-8AC8-4523-911E-1A49DC23B23C}" destId="{2AD010DB-F2ED-4D21-BAC8-DD383F81AD16}" srcOrd="2" destOrd="0" presId="urn:microsoft.com/office/officeart/2005/8/layout/cycle1"/>
    <dgm:cxn modelId="{25546BDC-BF42-4D3E-9764-49439C68E53F}" type="presParOf" srcId="{33D3FDB6-8AC8-4523-911E-1A49DC23B23C}" destId="{B9ADAB25-B15D-481C-B489-42AD586B7E5D}" srcOrd="3" destOrd="0" presId="urn:microsoft.com/office/officeart/2005/8/layout/cycle1"/>
    <dgm:cxn modelId="{37BF7236-D8B7-42B2-AC5C-5801878CD4DF}" type="presParOf" srcId="{33D3FDB6-8AC8-4523-911E-1A49DC23B23C}" destId="{28E646EA-4748-49DD-A644-F23EF907CC82}" srcOrd="4" destOrd="0" presId="urn:microsoft.com/office/officeart/2005/8/layout/cycle1"/>
    <dgm:cxn modelId="{2DDF31E6-68BB-4F0B-9F2E-F29A1E2BAA44}" type="presParOf" srcId="{33D3FDB6-8AC8-4523-911E-1A49DC23B23C}" destId="{F4535805-76B2-49B3-8BB0-8288842F9FB9}" srcOrd="5" destOrd="0" presId="urn:microsoft.com/office/officeart/2005/8/layout/cycle1"/>
    <dgm:cxn modelId="{AB0C3F09-7DD8-4BE4-AD7F-342DE1D67DCE}" type="presParOf" srcId="{33D3FDB6-8AC8-4523-911E-1A49DC23B23C}" destId="{C92CEF5A-A353-4882-A106-342A5A891AFA}" srcOrd="6" destOrd="0" presId="urn:microsoft.com/office/officeart/2005/8/layout/cycle1"/>
    <dgm:cxn modelId="{788CEE0B-3C30-4C01-B31C-AF7CBA438474}" type="presParOf" srcId="{33D3FDB6-8AC8-4523-911E-1A49DC23B23C}" destId="{2F328029-EC08-41F3-9EC2-954A2148E1EC}" srcOrd="7" destOrd="0" presId="urn:microsoft.com/office/officeart/2005/8/layout/cycle1"/>
    <dgm:cxn modelId="{42F24D17-9F59-4859-830A-35BB495F649A}" type="presParOf" srcId="{33D3FDB6-8AC8-4523-911E-1A49DC23B23C}" destId="{959022DE-4961-4E11-B362-FBE036849ED7}" srcOrd="8" destOrd="0" presId="urn:microsoft.com/office/officeart/2005/8/layout/cycle1"/>
    <dgm:cxn modelId="{45A22BF6-0829-4055-987F-98B60FD490FE}" type="presParOf" srcId="{33D3FDB6-8AC8-4523-911E-1A49DC23B23C}" destId="{3B8AC7F5-7E65-492E-9BF8-275C9B4D744E}" srcOrd="9" destOrd="0" presId="urn:microsoft.com/office/officeart/2005/8/layout/cycle1"/>
    <dgm:cxn modelId="{611B8E64-A932-46B8-B63F-6704B5AE0A53}" type="presParOf" srcId="{33D3FDB6-8AC8-4523-911E-1A49DC23B23C}" destId="{B6B87495-3E34-4F85-9991-110F93B919FA}" srcOrd="10" destOrd="0" presId="urn:microsoft.com/office/officeart/2005/8/layout/cycle1"/>
    <dgm:cxn modelId="{25B09DEC-4814-414C-B029-EA2FFFBBC854}" type="presParOf" srcId="{33D3FDB6-8AC8-4523-911E-1A49DC23B23C}" destId="{35F16C37-6DA3-411B-8270-CED7EFAA42A0}" srcOrd="11" destOrd="0" presId="urn:microsoft.com/office/officeart/2005/8/layout/cycle1"/>
    <dgm:cxn modelId="{59B32A2B-6DB0-4B7B-A599-4808E4964C9D}" type="presParOf" srcId="{33D3FDB6-8AC8-4523-911E-1A49DC23B23C}" destId="{EE833F87-4CCC-4E22-BAEC-A69B9F89FF7B}" srcOrd="12" destOrd="0" presId="urn:microsoft.com/office/officeart/2005/8/layout/cycle1"/>
    <dgm:cxn modelId="{AF506DD6-B48D-47C7-A7B6-8153CCFF7180}" type="presParOf" srcId="{33D3FDB6-8AC8-4523-911E-1A49DC23B23C}" destId="{DDF64E50-5B4E-4A9A-AA9A-71C8196BFDE9}" srcOrd="13" destOrd="0" presId="urn:microsoft.com/office/officeart/2005/8/layout/cycle1"/>
    <dgm:cxn modelId="{371760EC-C851-4583-A488-D9AC4A930D27}" type="presParOf" srcId="{33D3FDB6-8AC8-4523-911E-1A49DC23B23C}" destId="{6D8E0116-A71A-410D-BA9D-E879F33E6AAB}"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03F86F-598B-4CB4-BA1E-42BD1EA503B4}" type="doc">
      <dgm:prSet loTypeId="urn:microsoft.com/office/officeart/2005/8/layout/process4" loCatId="list" qsTypeId="urn:microsoft.com/office/officeart/2005/8/quickstyle/3d3" qsCatId="3D" csTypeId="urn:microsoft.com/office/officeart/2005/8/colors/colorful3" csCatId="colorful" phldr="1"/>
      <dgm:spPr/>
    </dgm:pt>
    <dgm:pt modelId="{B42397C4-F2ED-46F2-80EA-48DA8C86B7A9}">
      <dgm:prSet phldrT="[Texto]" custT="1"/>
      <dgm:spPr/>
      <dgm:t>
        <a:bodyPr/>
        <a:lstStyle/>
        <a:p>
          <a:r>
            <a:rPr lang="es-EC" sz="1600" b="0" i="0" dirty="0" smtClean="0">
              <a:solidFill>
                <a:schemeClr val="tx1"/>
              </a:solidFill>
              <a:latin typeface="Berlin Sans FB" pitchFamily="34" charset="0"/>
            </a:rPr>
            <a:t>COORDINACION OCULO MANUAL</a:t>
          </a:r>
          <a:endParaRPr lang="es-EC" sz="1600" b="0" i="0" dirty="0">
            <a:solidFill>
              <a:schemeClr val="tx1"/>
            </a:solidFill>
            <a:latin typeface="Berlin Sans FB" pitchFamily="34" charset="0"/>
          </a:endParaRPr>
        </a:p>
      </dgm:t>
    </dgm:pt>
    <dgm:pt modelId="{FC1B5A30-30D6-4D01-8E67-5B6535B1C168}" type="parTrans" cxnId="{115E7131-7C5A-41DD-9B27-9BFF8B341955}">
      <dgm:prSet/>
      <dgm:spPr/>
      <dgm:t>
        <a:bodyPr/>
        <a:lstStyle/>
        <a:p>
          <a:endParaRPr lang="es-EC"/>
        </a:p>
      </dgm:t>
    </dgm:pt>
    <dgm:pt modelId="{10BD8A56-6EBB-4923-BB02-7577C7D9459C}" type="sibTrans" cxnId="{115E7131-7C5A-41DD-9B27-9BFF8B341955}">
      <dgm:prSet/>
      <dgm:spPr/>
      <dgm:t>
        <a:bodyPr/>
        <a:lstStyle/>
        <a:p>
          <a:endParaRPr lang="es-EC"/>
        </a:p>
      </dgm:t>
    </dgm:pt>
    <dgm:pt modelId="{A52B471B-13E2-432E-A450-775DB7C11B7B}">
      <dgm:prSet phldrT="[Texto]" custT="1"/>
      <dgm:spPr/>
      <dgm:t>
        <a:bodyPr/>
        <a:lstStyle/>
        <a:p>
          <a:r>
            <a:rPr lang="es-EC" sz="1600" b="0" dirty="0" smtClean="0">
              <a:solidFill>
                <a:schemeClr val="tx1"/>
              </a:solidFill>
              <a:latin typeface="Berlin Sans FB" pitchFamily="34" charset="0"/>
            </a:rPr>
            <a:t>COORDINACION DINAMICA</a:t>
          </a:r>
          <a:endParaRPr lang="es-EC" sz="1600" b="0" dirty="0">
            <a:solidFill>
              <a:schemeClr val="tx1"/>
            </a:solidFill>
            <a:latin typeface="Berlin Sans FB" pitchFamily="34" charset="0"/>
          </a:endParaRPr>
        </a:p>
      </dgm:t>
    </dgm:pt>
    <dgm:pt modelId="{19E12507-44E7-4B42-9058-D29D7860DDDF}" type="parTrans" cxnId="{35F27E05-2DCA-4FC8-B359-C517BEDE45C1}">
      <dgm:prSet/>
      <dgm:spPr/>
      <dgm:t>
        <a:bodyPr/>
        <a:lstStyle/>
        <a:p>
          <a:endParaRPr lang="es-EC"/>
        </a:p>
      </dgm:t>
    </dgm:pt>
    <dgm:pt modelId="{2DA43D7B-7BFA-4F23-98F5-4FEB934DFBBB}" type="sibTrans" cxnId="{35F27E05-2DCA-4FC8-B359-C517BEDE45C1}">
      <dgm:prSet/>
      <dgm:spPr/>
      <dgm:t>
        <a:bodyPr/>
        <a:lstStyle/>
        <a:p>
          <a:endParaRPr lang="es-EC"/>
        </a:p>
      </dgm:t>
    </dgm:pt>
    <dgm:pt modelId="{A211FA05-E61F-4654-925D-2EED963D135E}">
      <dgm:prSet phldrT="[Texto]" custT="1"/>
      <dgm:spPr/>
      <dgm:t>
        <a:bodyPr/>
        <a:lstStyle/>
        <a:p>
          <a:r>
            <a:rPr lang="es-EC" sz="1600" b="0" dirty="0" smtClean="0">
              <a:solidFill>
                <a:schemeClr val="tx1"/>
              </a:solidFill>
              <a:latin typeface="Berlin Sans FB" pitchFamily="34" charset="0"/>
            </a:rPr>
            <a:t>CONTROL POSTURAL</a:t>
          </a:r>
          <a:endParaRPr lang="es-EC" sz="1600" b="0" dirty="0">
            <a:solidFill>
              <a:schemeClr val="tx1"/>
            </a:solidFill>
            <a:latin typeface="Berlin Sans FB" pitchFamily="34" charset="0"/>
          </a:endParaRPr>
        </a:p>
      </dgm:t>
    </dgm:pt>
    <dgm:pt modelId="{9CCC0311-A948-4B97-AE1D-6A740697AD13}" type="parTrans" cxnId="{5AF574DB-E428-487B-8166-DC819EC297CD}">
      <dgm:prSet/>
      <dgm:spPr/>
      <dgm:t>
        <a:bodyPr/>
        <a:lstStyle/>
        <a:p>
          <a:endParaRPr lang="es-EC"/>
        </a:p>
      </dgm:t>
    </dgm:pt>
    <dgm:pt modelId="{51725F9A-5A47-4532-8326-597998DFECD2}" type="sibTrans" cxnId="{5AF574DB-E428-487B-8166-DC819EC297CD}">
      <dgm:prSet/>
      <dgm:spPr/>
      <dgm:t>
        <a:bodyPr/>
        <a:lstStyle/>
        <a:p>
          <a:endParaRPr lang="es-EC"/>
        </a:p>
      </dgm:t>
    </dgm:pt>
    <dgm:pt modelId="{D6B2CB19-F7ED-49FC-9BEB-8BFEAF434157}">
      <dgm:prSet phldrT="[Texto]" custT="1"/>
      <dgm:spPr/>
      <dgm:t>
        <a:bodyPr/>
        <a:lstStyle/>
        <a:p>
          <a:pPr algn="ctr"/>
          <a:r>
            <a:rPr lang="es-EC" sz="1600" b="0" dirty="0" smtClean="0">
              <a:solidFill>
                <a:schemeClr val="tx1"/>
              </a:solidFill>
              <a:latin typeface="Berlin Sans FB" pitchFamily="34" charset="0"/>
            </a:rPr>
            <a:t>CONTROL DEL CUERPO PROPIO (LATERO-ESPACIAL).</a:t>
          </a:r>
          <a:endParaRPr lang="es-EC" sz="1600" b="0" dirty="0">
            <a:solidFill>
              <a:schemeClr val="tx1"/>
            </a:solidFill>
            <a:latin typeface="Berlin Sans FB" pitchFamily="34" charset="0"/>
          </a:endParaRPr>
        </a:p>
      </dgm:t>
    </dgm:pt>
    <dgm:pt modelId="{4E64A374-9D5D-4464-B1C6-B159EB5BE088}" type="parTrans" cxnId="{CE39D280-5BA7-4307-A447-9C8942327751}">
      <dgm:prSet/>
      <dgm:spPr/>
      <dgm:t>
        <a:bodyPr/>
        <a:lstStyle/>
        <a:p>
          <a:endParaRPr lang="es-EC"/>
        </a:p>
      </dgm:t>
    </dgm:pt>
    <dgm:pt modelId="{6DD2506E-E6A9-4F55-9C53-BE2FF0670CBE}" type="sibTrans" cxnId="{CE39D280-5BA7-4307-A447-9C8942327751}">
      <dgm:prSet/>
      <dgm:spPr/>
      <dgm:t>
        <a:bodyPr/>
        <a:lstStyle/>
        <a:p>
          <a:endParaRPr lang="es-EC"/>
        </a:p>
      </dgm:t>
    </dgm:pt>
    <dgm:pt modelId="{2151C571-E386-4A5E-85B9-226CD26D49F5}">
      <dgm:prSet custT="1"/>
      <dgm:spPr/>
      <dgm:t>
        <a:bodyPr/>
        <a:lstStyle/>
        <a:p>
          <a:r>
            <a:rPr lang="es-EC" sz="1600" b="0" dirty="0" smtClean="0">
              <a:solidFill>
                <a:schemeClr val="tx1"/>
              </a:solidFill>
              <a:latin typeface="Berlin Sans FB" pitchFamily="34" charset="0"/>
            </a:rPr>
            <a:t>ORGANIZACIÓN PERCEPTIVA (ESPACIO-TEMPORAL).</a:t>
          </a:r>
          <a:endParaRPr lang="es-EC" sz="1600" b="0" dirty="0">
            <a:solidFill>
              <a:schemeClr val="tx1"/>
            </a:solidFill>
            <a:latin typeface="Berlin Sans FB" pitchFamily="34" charset="0"/>
          </a:endParaRPr>
        </a:p>
      </dgm:t>
    </dgm:pt>
    <dgm:pt modelId="{FCE805BD-D7F9-49C2-8837-34280439E23D}" type="parTrans" cxnId="{6ED75F59-802E-4098-8F3C-CB8DE52DA325}">
      <dgm:prSet/>
      <dgm:spPr/>
      <dgm:t>
        <a:bodyPr/>
        <a:lstStyle/>
        <a:p>
          <a:endParaRPr lang="es-EC"/>
        </a:p>
      </dgm:t>
    </dgm:pt>
    <dgm:pt modelId="{5C59F502-D7E5-42DF-A531-5832E1C59ABF}" type="sibTrans" cxnId="{6ED75F59-802E-4098-8F3C-CB8DE52DA325}">
      <dgm:prSet/>
      <dgm:spPr/>
      <dgm:t>
        <a:bodyPr/>
        <a:lstStyle/>
        <a:p>
          <a:endParaRPr lang="es-EC"/>
        </a:p>
      </dgm:t>
    </dgm:pt>
    <dgm:pt modelId="{88BBECF3-A6BD-4153-984C-8A621A8BD0DB}">
      <dgm:prSet custT="1"/>
      <dgm:spPr/>
      <dgm:t>
        <a:bodyPr/>
        <a:lstStyle/>
        <a:p>
          <a:r>
            <a:rPr lang="es-EC" sz="1600" b="0" dirty="0" smtClean="0">
              <a:solidFill>
                <a:schemeClr val="tx1"/>
              </a:solidFill>
              <a:latin typeface="Berlin Sans FB" pitchFamily="34" charset="0"/>
            </a:rPr>
            <a:t>LENGUAJE Y MEMORIA</a:t>
          </a:r>
          <a:endParaRPr lang="es-EC" sz="1600" b="0" dirty="0">
            <a:solidFill>
              <a:schemeClr val="tx1"/>
            </a:solidFill>
            <a:latin typeface="Berlin Sans FB" pitchFamily="34" charset="0"/>
          </a:endParaRPr>
        </a:p>
      </dgm:t>
    </dgm:pt>
    <dgm:pt modelId="{742809BB-7574-4380-842E-317C7FB24ADB}" type="parTrans" cxnId="{91B10FAA-C4AA-49E3-B085-6F36042AEDE1}">
      <dgm:prSet/>
      <dgm:spPr/>
      <dgm:t>
        <a:bodyPr/>
        <a:lstStyle/>
        <a:p>
          <a:endParaRPr lang="es-EC"/>
        </a:p>
      </dgm:t>
    </dgm:pt>
    <dgm:pt modelId="{B32C8DB3-0E32-4A32-940E-62E6CAAE300F}" type="sibTrans" cxnId="{91B10FAA-C4AA-49E3-B085-6F36042AEDE1}">
      <dgm:prSet/>
      <dgm:spPr/>
      <dgm:t>
        <a:bodyPr/>
        <a:lstStyle/>
        <a:p>
          <a:endParaRPr lang="es-EC"/>
        </a:p>
      </dgm:t>
    </dgm:pt>
    <dgm:pt modelId="{7CF418EF-FA0E-4E80-84EB-2A3F86EFF09B}">
      <dgm:prSet custT="1"/>
      <dgm:spPr/>
      <dgm:t>
        <a:bodyPr/>
        <a:lstStyle/>
        <a:p>
          <a:r>
            <a:rPr lang="es-EC" sz="1600" b="0" dirty="0" smtClean="0">
              <a:solidFill>
                <a:schemeClr val="tx1"/>
              </a:solidFill>
              <a:latin typeface="Berlin Sans FB" pitchFamily="34" charset="0"/>
            </a:rPr>
            <a:t>MOTRICIDAD FINA</a:t>
          </a:r>
          <a:endParaRPr lang="es-EC" sz="1600" b="0" dirty="0">
            <a:solidFill>
              <a:schemeClr val="tx1"/>
            </a:solidFill>
            <a:latin typeface="Berlin Sans FB" pitchFamily="34" charset="0"/>
          </a:endParaRPr>
        </a:p>
      </dgm:t>
    </dgm:pt>
    <dgm:pt modelId="{B13A80F2-03D3-40A2-9EE1-43EAB143E78A}" type="parTrans" cxnId="{D8A0D936-A7C4-4ECB-A9BF-2B77539137D4}">
      <dgm:prSet/>
      <dgm:spPr/>
      <dgm:t>
        <a:bodyPr/>
        <a:lstStyle/>
        <a:p>
          <a:endParaRPr lang="es-EC"/>
        </a:p>
      </dgm:t>
    </dgm:pt>
    <dgm:pt modelId="{3178102B-CE30-4BB2-B768-537A7B510CE0}" type="sibTrans" cxnId="{D8A0D936-A7C4-4ECB-A9BF-2B77539137D4}">
      <dgm:prSet/>
      <dgm:spPr/>
      <dgm:t>
        <a:bodyPr/>
        <a:lstStyle/>
        <a:p>
          <a:endParaRPr lang="es-EC"/>
        </a:p>
      </dgm:t>
    </dgm:pt>
    <dgm:pt modelId="{08B8C54D-A9CF-4CF8-832E-C1986A790A47}">
      <dgm:prSet custT="1"/>
      <dgm:spPr/>
      <dgm:t>
        <a:bodyPr/>
        <a:lstStyle/>
        <a:p>
          <a:r>
            <a:rPr lang="es-EC" sz="1600" b="0" dirty="0" smtClean="0">
              <a:solidFill>
                <a:schemeClr val="tx1"/>
              </a:solidFill>
              <a:latin typeface="Berlin Sans FB" pitchFamily="34" charset="0"/>
            </a:rPr>
            <a:t>MOTRICIDAD GRUESA</a:t>
          </a:r>
          <a:endParaRPr lang="es-EC" sz="1600" b="0" dirty="0">
            <a:solidFill>
              <a:schemeClr val="tx1"/>
            </a:solidFill>
            <a:latin typeface="Berlin Sans FB" pitchFamily="34" charset="0"/>
          </a:endParaRPr>
        </a:p>
      </dgm:t>
    </dgm:pt>
    <dgm:pt modelId="{552206E0-8589-46EA-90AF-34FDAD49A71E}" type="parTrans" cxnId="{9ABCF017-2351-4AC7-9635-890F8C3CA1F4}">
      <dgm:prSet/>
      <dgm:spPr/>
      <dgm:t>
        <a:bodyPr/>
        <a:lstStyle/>
        <a:p>
          <a:endParaRPr lang="es-EC"/>
        </a:p>
      </dgm:t>
    </dgm:pt>
    <dgm:pt modelId="{44489697-2B45-443C-8AD8-C01A1DFEC822}" type="sibTrans" cxnId="{9ABCF017-2351-4AC7-9635-890F8C3CA1F4}">
      <dgm:prSet/>
      <dgm:spPr/>
      <dgm:t>
        <a:bodyPr/>
        <a:lstStyle/>
        <a:p>
          <a:endParaRPr lang="es-EC"/>
        </a:p>
      </dgm:t>
    </dgm:pt>
    <dgm:pt modelId="{5785670E-2DEE-4A6F-8967-A74CBC71842E}">
      <dgm:prSet custT="1"/>
      <dgm:spPr/>
      <dgm:t>
        <a:bodyPr/>
        <a:lstStyle/>
        <a:p>
          <a:r>
            <a:rPr lang="es-EC" sz="1600" b="0" dirty="0" smtClean="0">
              <a:solidFill>
                <a:schemeClr val="tx1"/>
              </a:solidFill>
              <a:latin typeface="Berlin Sans FB" pitchFamily="34" charset="0"/>
            </a:rPr>
            <a:t>VELOCIDAD</a:t>
          </a:r>
          <a:endParaRPr lang="es-EC" sz="1600" b="0" dirty="0">
            <a:solidFill>
              <a:schemeClr val="tx1"/>
            </a:solidFill>
            <a:latin typeface="Berlin Sans FB" pitchFamily="34" charset="0"/>
          </a:endParaRPr>
        </a:p>
      </dgm:t>
    </dgm:pt>
    <dgm:pt modelId="{C71810ED-80B3-4342-935D-8C86A1754996}" type="parTrans" cxnId="{885067F6-50AD-41A6-97C1-072B4F711021}">
      <dgm:prSet/>
      <dgm:spPr/>
      <dgm:t>
        <a:bodyPr/>
        <a:lstStyle/>
        <a:p>
          <a:endParaRPr lang="es-EC"/>
        </a:p>
      </dgm:t>
    </dgm:pt>
    <dgm:pt modelId="{10BFAB64-9CA5-4323-AD96-D5B6FB98F0C5}" type="sibTrans" cxnId="{885067F6-50AD-41A6-97C1-072B4F711021}">
      <dgm:prSet/>
      <dgm:spPr/>
      <dgm:t>
        <a:bodyPr/>
        <a:lstStyle/>
        <a:p>
          <a:endParaRPr lang="es-EC"/>
        </a:p>
      </dgm:t>
    </dgm:pt>
    <dgm:pt modelId="{E526A7DA-5820-4828-AA9E-2688D247E3C3}" type="pres">
      <dgm:prSet presAssocID="{0603F86F-598B-4CB4-BA1E-42BD1EA503B4}" presName="Name0" presStyleCnt="0">
        <dgm:presLayoutVars>
          <dgm:dir/>
          <dgm:animLvl val="lvl"/>
          <dgm:resizeHandles val="exact"/>
        </dgm:presLayoutVars>
      </dgm:prSet>
      <dgm:spPr/>
    </dgm:pt>
    <dgm:pt modelId="{FF2A6D0A-CE0E-4E8E-9BE3-ECDA5E882956}" type="pres">
      <dgm:prSet presAssocID="{5785670E-2DEE-4A6F-8967-A74CBC71842E}" presName="boxAndChildren" presStyleCnt="0"/>
      <dgm:spPr/>
    </dgm:pt>
    <dgm:pt modelId="{61FA2DF2-32E1-4514-A75B-F03CC7A75BB1}" type="pres">
      <dgm:prSet presAssocID="{5785670E-2DEE-4A6F-8967-A74CBC71842E}" presName="parentTextBox" presStyleLbl="node1" presStyleIdx="0" presStyleCnt="9"/>
      <dgm:spPr/>
      <dgm:t>
        <a:bodyPr/>
        <a:lstStyle/>
        <a:p>
          <a:endParaRPr lang="es-EC"/>
        </a:p>
      </dgm:t>
    </dgm:pt>
    <dgm:pt modelId="{3795649F-4FDD-45C5-81E0-79BDEBDD3D23}" type="pres">
      <dgm:prSet presAssocID="{44489697-2B45-443C-8AD8-C01A1DFEC822}" presName="sp" presStyleCnt="0"/>
      <dgm:spPr/>
    </dgm:pt>
    <dgm:pt modelId="{EAB4B7F8-60E3-441F-B7DA-2EE9F96F0271}" type="pres">
      <dgm:prSet presAssocID="{08B8C54D-A9CF-4CF8-832E-C1986A790A47}" presName="arrowAndChildren" presStyleCnt="0"/>
      <dgm:spPr/>
    </dgm:pt>
    <dgm:pt modelId="{169FFF95-22C5-4BA9-9131-4C884F181940}" type="pres">
      <dgm:prSet presAssocID="{08B8C54D-A9CF-4CF8-832E-C1986A790A47}" presName="parentTextArrow" presStyleLbl="node1" presStyleIdx="1" presStyleCnt="9"/>
      <dgm:spPr/>
      <dgm:t>
        <a:bodyPr/>
        <a:lstStyle/>
        <a:p>
          <a:endParaRPr lang="es-EC"/>
        </a:p>
      </dgm:t>
    </dgm:pt>
    <dgm:pt modelId="{0A476F67-FC31-4A38-B94F-F0ABA14C66C7}" type="pres">
      <dgm:prSet presAssocID="{3178102B-CE30-4BB2-B768-537A7B510CE0}" presName="sp" presStyleCnt="0"/>
      <dgm:spPr/>
    </dgm:pt>
    <dgm:pt modelId="{39FEE960-28D3-42F9-B9C5-EDF66707E941}" type="pres">
      <dgm:prSet presAssocID="{7CF418EF-FA0E-4E80-84EB-2A3F86EFF09B}" presName="arrowAndChildren" presStyleCnt="0"/>
      <dgm:spPr/>
    </dgm:pt>
    <dgm:pt modelId="{FF08EFDE-F396-4BB3-97A1-2C5E4A15FEAD}" type="pres">
      <dgm:prSet presAssocID="{7CF418EF-FA0E-4E80-84EB-2A3F86EFF09B}" presName="parentTextArrow" presStyleLbl="node1" presStyleIdx="2" presStyleCnt="9"/>
      <dgm:spPr/>
      <dgm:t>
        <a:bodyPr/>
        <a:lstStyle/>
        <a:p>
          <a:endParaRPr lang="es-EC"/>
        </a:p>
      </dgm:t>
    </dgm:pt>
    <dgm:pt modelId="{74BBAA7D-B366-48D9-94D8-0B83B83BC1D2}" type="pres">
      <dgm:prSet presAssocID="{B32C8DB3-0E32-4A32-940E-62E6CAAE300F}" presName="sp" presStyleCnt="0"/>
      <dgm:spPr/>
    </dgm:pt>
    <dgm:pt modelId="{19A5E761-DF6D-4066-8798-82A696B86F97}" type="pres">
      <dgm:prSet presAssocID="{88BBECF3-A6BD-4153-984C-8A621A8BD0DB}" presName="arrowAndChildren" presStyleCnt="0"/>
      <dgm:spPr/>
    </dgm:pt>
    <dgm:pt modelId="{BB9E7E13-018E-44C4-9C5A-2A707C546A1D}" type="pres">
      <dgm:prSet presAssocID="{88BBECF3-A6BD-4153-984C-8A621A8BD0DB}" presName="parentTextArrow" presStyleLbl="node1" presStyleIdx="3" presStyleCnt="9"/>
      <dgm:spPr/>
      <dgm:t>
        <a:bodyPr/>
        <a:lstStyle/>
        <a:p>
          <a:endParaRPr lang="es-EC"/>
        </a:p>
      </dgm:t>
    </dgm:pt>
    <dgm:pt modelId="{E8934233-CA09-4B86-8401-C0B2FDDFFC15}" type="pres">
      <dgm:prSet presAssocID="{5C59F502-D7E5-42DF-A531-5832E1C59ABF}" presName="sp" presStyleCnt="0"/>
      <dgm:spPr/>
    </dgm:pt>
    <dgm:pt modelId="{406175C9-0BC7-43B7-BE3B-E3C25799E662}" type="pres">
      <dgm:prSet presAssocID="{2151C571-E386-4A5E-85B9-226CD26D49F5}" presName="arrowAndChildren" presStyleCnt="0"/>
      <dgm:spPr/>
    </dgm:pt>
    <dgm:pt modelId="{A3A37BB6-F253-4743-B56A-9B3301ED4267}" type="pres">
      <dgm:prSet presAssocID="{2151C571-E386-4A5E-85B9-226CD26D49F5}" presName="parentTextArrow" presStyleLbl="node1" presStyleIdx="4" presStyleCnt="9"/>
      <dgm:spPr/>
      <dgm:t>
        <a:bodyPr/>
        <a:lstStyle/>
        <a:p>
          <a:endParaRPr lang="es-EC"/>
        </a:p>
      </dgm:t>
    </dgm:pt>
    <dgm:pt modelId="{F4EE1596-10FD-4737-8382-D88C93428B53}" type="pres">
      <dgm:prSet presAssocID="{6DD2506E-E6A9-4F55-9C53-BE2FF0670CBE}" presName="sp" presStyleCnt="0"/>
      <dgm:spPr/>
    </dgm:pt>
    <dgm:pt modelId="{45444C6E-2CD2-4A95-A247-BCC45FEBE43E}" type="pres">
      <dgm:prSet presAssocID="{D6B2CB19-F7ED-49FC-9BEB-8BFEAF434157}" presName="arrowAndChildren" presStyleCnt="0"/>
      <dgm:spPr/>
    </dgm:pt>
    <dgm:pt modelId="{E243CDAF-E46F-42DA-AE6D-28AC2754CDF1}" type="pres">
      <dgm:prSet presAssocID="{D6B2CB19-F7ED-49FC-9BEB-8BFEAF434157}" presName="parentTextArrow" presStyleLbl="node1" presStyleIdx="5" presStyleCnt="9"/>
      <dgm:spPr/>
      <dgm:t>
        <a:bodyPr/>
        <a:lstStyle/>
        <a:p>
          <a:endParaRPr lang="es-EC"/>
        </a:p>
      </dgm:t>
    </dgm:pt>
    <dgm:pt modelId="{64C4F1E6-3269-49B2-85DD-B16AFAA4F963}" type="pres">
      <dgm:prSet presAssocID="{51725F9A-5A47-4532-8326-597998DFECD2}" presName="sp" presStyleCnt="0"/>
      <dgm:spPr/>
    </dgm:pt>
    <dgm:pt modelId="{8AB0B3C8-7154-4052-BFB0-151C02E0BD08}" type="pres">
      <dgm:prSet presAssocID="{A211FA05-E61F-4654-925D-2EED963D135E}" presName="arrowAndChildren" presStyleCnt="0"/>
      <dgm:spPr/>
    </dgm:pt>
    <dgm:pt modelId="{F923E443-F128-4637-8469-BF2BDD661FF5}" type="pres">
      <dgm:prSet presAssocID="{A211FA05-E61F-4654-925D-2EED963D135E}" presName="parentTextArrow" presStyleLbl="node1" presStyleIdx="6" presStyleCnt="9"/>
      <dgm:spPr/>
      <dgm:t>
        <a:bodyPr/>
        <a:lstStyle/>
        <a:p>
          <a:endParaRPr lang="es-EC"/>
        </a:p>
      </dgm:t>
    </dgm:pt>
    <dgm:pt modelId="{E0E9ADCC-397A-408A-A8E8-230509960192}" type="pres">
      <dgm:prSet presAssocID="{2DA43D7B-7BFA-4F23-98F5-4FEB934DFBBB}" presName="sp" presStyleCnt="0"/>
      <dgm:spPr/>
    </dgm:pt>
    <dgm:pt modelId="{CA20AE66-6203-4AE5-93EF-33AB16EB767B}" type="pres">
      <dgm:prSet presAssocID="{A52B471B-13E2-432E-A450-775DB7C11B7B}" presName="arrowAndChildren" presStyleCnt="0"/>
      <dgm:spPr/>
    </dgm:pt>
    <dgm:pt modelId="{60BF955D-B1FF-448D-9480-7CC64342BB52}" type="pres">
      <dgm:prSet presAssocID="{A52B471B-13E2-432E-A450-775DB7C11B7B}" presName="parentTextArrow" presStyleLbl="node1" presStyleIdx="7" presStyleCnt="9"/>
      <dgm:spPr/>
      <dgm:t>
        <a:bodyPr/>
        <a:lstStyle/>
        <a:p>
          <a:endParaRPr lang="es-EC"/>
        </a:p>
      </dgm:t>
    </dgm:pt>
    <dgm:pt modelId="{02B35461-E2CC-4252-B997-48D6062906B7}" type="pres">
      <dgm:prSet presAssocID="{10BD8A56-6EBB-4923-BB02-7577C7D9459C}" presName="sp" presStyleCnt="0"/>
      <dgm:spPr/>
    </dgm:pt>
    <dgm:pt modelId="{B154C101-6301-46AB-9D70-56A9B0A490B0}" type="pres">
      <dgm:prSet presAssocID="{B42397C4-F2ED-46F2-80EA-48DA8C86B7A9}" presName="arrowAndChildren" presStyleCnt="0"/>
      <dgm:spPr/>
    </dgm:pt>
    <dgm:pt modelId="{A8A603FB-536B-4E83-B3C3-EF14E8C4B509}" type="pres">
      <dgm:prSet presAssocID="{B42397C4-F2ED-46F2-80EA-48DA8C86B7A9}" presName="parentTextArrow" presStyleLbl="node1" presStyleIdx="8" presStyleCnt="9"/>
      <dgm:spPr/>
      <dgm:t>
        <a:bodyPr/>
        <a:lstStyle/>
        <a:p>
          <a:endParaRPr lang="es-EC"/>
        </a:p>
      </dgm:t>
    </dgm:pt>
  </dgm:ptLst>
  <dgm:cxnLst>
    <dgm:cxn modelId="{CE39D280-5BA7-4307-A447-9C8942327751}" srcId="{0603F86F-598B-4CB4-BA1E-42BD1EA503B4}" destId="{D6B2CB19-F7ED-49FC-9BEB-8BFEAF434157}" srcOrd="3" destOrd="0" parTransId="{4E64A374-9D5D-4464-B1C6-B159EB5BE088}" sibTransId="{6DD2506E-E6A9-4F55-9C53-BE2FF0670CBE}"/>
    <dgm:cxn modelId="{B6D46A34-F1D4-4EF0-AB59-41F093C9ABF4}" type="presOf" srcId="{B42397C4-F2ED-46F2-80EA-48DA8C86B7A9}" destId="{A8A603FB-536B-4E83-B3C3-EF14E8C4B509}" srcOrd="0" destOrd="0" presId="urn:microsoft.com/office/officeart/2005/8/layout/process4"/>
    <dgm:cxn modelId="{885067F6-50AD-41A6-97C1-072B4F711021}" srcId="{0603F86F-598B-4CB4-BA1E-42BD1EA503B4}" destId="{5785670E-2DEE-4A6F-8967-A74CBC71842E}" srcOrd="8" destOrd="0" parTransId="{C71810ED-80B3-4342-935D-8C86A1754996}" sibTransId="{10BFAB64-9CA5-4323-AD96-D5B6FB98F0C5}"/>
    <dgm:cxn modelId="{45D0A06A-991C-4A55-814C-F5F1F0C98E55}" type="presOf" srcId="{A211FA05-E61F-4654-925D-2EED963D135E}" destId="{F923E443-F128-4637-8469-BF2BDD661FF5}" srcOrd="0" destOrd="0" presId="urn:microsoft.com/office/officeart/2005/8/layout/process4"/>
    <dgm:cxn modelId="{2E4B6EBB-E9D8-4008-8763-B097D94CB865}" type="presOf" srcId="{2151C571-E386-4A5E-85B9-226CD26D49F5}" destId="{A3A37BB6-F253-4743-B56A-9B3301ED4267}" srcOrd="0" destOrd="0" presId="urn:microsoft.com/office/officeart/2005/8/layout/process4"/>
    <dgm:cxn modelId="{4D86BEDF-C324-4CB5-AAD6-C15FBE1CEC17}" type="presOf" srcId="{D6B2CB19-F7ED-49FC-9BEB-8BFEAF434157}" destId="{E243CDAF-E46F-42DA-AE6D-28AC2754CDF1}" srcOrd="0" destOrd="0" presId="urn:microsoft.com/office/officeart/2005/8/layout/process4"/>
    <dgm:cxn modelId="{D8A0D936-A7C4-4ECB-A9BF-2B77539137D4}" srcId="{0603F86F-598B-4CB4-BA1E-42BD1EA503B4}" destId="{7CF418EF-FA0E-4E80-84EB-2A3F86EFF09B}" srcOrd="6" destOrd="0" parTransId="{B13A80F2-03D3-40A2-9EE1-43EAB143E78A}" sibTransId="{3178102B-CE30-4BB2-B768-537A7B510CE0}"/>
    <dgm:cxn modelId="{560B720B-D521-4BD8-BA5F-535223BCA65B}" type="presOf" srcId="{0603F86F-598B-4CB4-BA1E-42BD1EA503B4}" destId="{E526A7DA-5820-4828-AA9E-2688D247E3C3}" srcOrd="0" destOrd="0" presId="urn:microsoft.com/office/officeart/2005/8/layout/process4"/>
    <dgm:cxn modelId="{5AF574DB-E428-487B-8166-DC819EC297CD}" srcId="{0603F86F-598B-4CB4-BA1E-42BD1EA503B4}" destId="{A211FA05-E61F-4654-925D-2EED963D135E}" srcOrd="2" destOrd="0" parTransId="{9CCC0311-A948-4B97-AE1D-6A740697AD13}" sibTransId="{51725F9A-5A47-4532-8326-597998DFECD2}"/>
    <dgm:cxn modelId="{0B165EE7-4C26-4552-9F67-CB27AC27A7DD}" type="presOf" srcId="{08B8C54D-A9CF-4CF8-832E-C1986A790A47}" destId="{169FFF95-22C5-4BA9-9131-4C884F181940}" srcOrd="0" destOrd="0" presId="urn:microsoft.com/office/officeart/2005/8/layout/process4"/>
    <dgm:cxn modelId="{242EBDF8-8DC1-4341-8748-B5541CFF05F9}" type="presOf" srcId="{A52B471B-13E2-432E-A450-775DB7C11B7B}" destId="{60BF955D-B1FF-448D-9480-7CC64342BB52}" srcOrd="0" destOrd="0" presId="urn:microsoft.com/office/officeart/2005/8/layout/process4"/>
    <dgm:cxn modelId="{115E7131-7C5A-41DD-9B27-9BFF8B341955}" srcId="{0603F86F-598B-4CB4-BA1E-42BD1EA503B4}" destId="{B42397C4-F2ED-46F2-80EA-48DA8C86B7A9}" srcOrd="0" destOrd="0" parTransId="{FC1B5A30-30D6-4D01-8E67-5B6535B1C168}" sibTransId="{10BD8A56-6EBB-4923-BB02-7577C7D9459C}"/>
    <dgm:cxn modelId="{2631FF89-77D6-4404-A400-3D41C089FF67}" type="presOf" srcId="{5785670E-2DEE-4A6F-8967-A74CBC71842E}" destId="{61FA2DF2-32E1-4514-A75B-F03CC7A75BB1}" srcOrd="0" destOrd="0" presId="urn:microsoft.com/office/officeart/2005/8/layout/process4"/>
    <dgm:cxn modelId="{6ED75F59-802E-4098-8F3C-CB8DE52DA325}" srcId="{0603F86F-598B-4CB4-BA1E-42BD1EA503B4}" destId="{2151C571-E386-4A5E-85B9-226CD26D49F5}" srcOrd="4" destOrd="0" parTransId="{FCE805BD-D7F9-49C2-8837-34280439E23D}" sibTransId="{5C59F502-D7E5-42DF-A531-5832E1C59ABF}"/>
    <dgm:cxn modelId="{9ABCF017-2351-4AC7-9635-890F8C3CA1F4}" srcId="{0603F86F-598B-4CB4-BA1E-42BD1EA503B4}" destId="{08B8C54D-A9CF-4CF8-832E-C1986A790A47}" srcOrd="7" destOrd="0" parTransId="{552206E0-8589-46EA-90AF-34FDAD49A71E}" sibTransId="{44489697-2B45-443C-8AD8-C01A1DFEC822}"/>
    <dgm:cxn modelId="{3E144EE7-CFB0-4134-9137-FD08A051C75B}" type="presOf" srcId="{7CF418EF-FA0E-4E80-84EB-2A3F86EFF09B}" destId="{FF08EFDE-F396-4BB3-97A1-2C5E4A15FEAD}" srcOrd="0" destOrd="0" presId="urn:microsoft.com/office/officeart/2005/8/layout/process4"/>
    <dgm:cxn modelId="{35F27E05-2DCA-4FC8-B359-C517BEDE45C1}" srcId="{0603F86F-598B-4CB4-BA1E-42BD1EA503B4}" destId="{A52B471B-13E2-432E-A450-775DB7C11B7B}" srcOrd="1" destOrd="0" parTransId="{19E12507-44E7-4B42-9058-D29D7860DDDF}" sibTransId="{2DA43D7B-7BFA-4F23-98F5-4FEB934DFBBB}"/>
    <dgm:cxn modelId="{37354471-498B-4A40-A436-00555DBB29DF}" type="presOf" srcId="{88BBECF3-A6BD-4153-984C-8A621A8BD0DB}" destId="{BB9E7E13-018E-44C4-9C5A-2A707C546A1D}" srcOrd="0" destOrd="0" presId="urn:microsoft.com/office/officeart/2005/8/layout/process4"/>
    <dgm:cxn modelId="{91B10FAA-C4AA-49E3-B085-6F36042AEDE1}" srcId="{0603F86F-598B-4CB4-BA1E-42BD1EA503B4}" destId="{88BBECF3-A6BD-4153-984C-8A621A8BD0DB}" srcOrd="5" destOrd="0" parTransId="{742809BB-7574-4380-842E-317C7FB24ADB}" sibTransId="{B32C8DB3-0E32-4A32-940E-62E6CAAE300F}"/>
    <dgm:cxn modelId="{1C59591F-68AB-4E41-98BB-4ED21EB7D40B}" type="presParOf" srcId="{E526A7DA-5820-4828-AA9E-2688D247E3C3}" destId="{FF2A6D0A-CE0E-4E8E-9BE3-ECDA5E882956}" srcOrd="0" destOrd="0" presId="urn:microsoft.com/office/officeart/2005/8/layout/process4"/>
    <dgm:cxn modelId="{22E1C7E0-99E0-4FAD-97F4-D907C1FADEAB}" type="presParOf" srcId="{FF2A6D0A-CE0E-4E8E-9BE3-ECDA5E882956}" destId="{61FA2DF2-32E1-4514-A75B-F03CC7A75BB1}" srcOrd="0" destOrd="0" presId="urn:microsoft.com/office/officeart/2005/8/layout/process4"/>
    <dgm:cxn modelId="{991DD73E-6E86-456E-805B-F46CC3C1FF88}" type="presParOf" srcId="{E526A7DA-5820-4828-AA9E-2688D247E3C3}" destId="{3795649F-4FDD-45C5-81E0-79BDEBDD3D23}" srcOrd="1" destOrd="0" presId="urn:microsoft.com/office/officeart/2005/8/layout/process4"/>
    <dgm:cxn modelId="{DA85C29D-81CF-48C8-BEC8-317DDF1029B5}" type="presParOf" srcId="{E526A7DA-5820-4828-AA9E-2688D247E3C3}" destId="{EAB4B7F8-60E3-441F-B7DA-2EE9F96F0271}" srcOrd="2" destOrd="0" presId="urn:microsoft.com/office/officeart/2005/8/layout/process4"/>
    <dgm:cxn modelId="{43D391F4-B70B-4A14-BED4-9EB4968A6769}" type="presParOf" srcId="{EAB4B7F8-60E3-441F-B7DA-2EE9F96F0271}" destId="{169FFF95-22C5-4BA9-9131-4C884F181940}" srcOrd="0" destOrd="0" presId="urn:microsoft.com/office/officeart/2005/8/layout/process4"/>
    <dgm:cxn modelId="{57FFD206-2D18-48E7-8754-FE57153C998B}" type="presParOf" srcId="{E526A7DA-5820-4828-AA9E-2688D247E3C3}" destId="{0A476F67-FC31-4A38-B94F-F0ABA14C66C7}" srcOrd="3" destOrd="0" presId="urn:microsoft.com/office/officeart/2005/8/layout/process4"/>
    <dgm:cxn modelId="{6DD44760-76C5-4533-928C-2FC8809BAAD9}" type="presParOf" srcId="{E526A7DA-5820-4828-AA9E-2688D247E3C3}" destId="{39FEE960-28D3-42F9-B9C5-EDF66707E941}" srcOrd="4" destOrd="0" presId="urn:microsoft.com/office/officeart/2005/8/layout/process4"/>
    <dgm:cxn modelId="{F301D4F0-82FF-4461-B3AF-0238BDE5EFBD}" type="presParOf" srcId="{39FEE960-28D3-42F9-B9C5-EDF66707E941}" destId="{FF08EFDE-F396-4BB3-97A1-2C5E4A15FEAD}" srcOrd="0" destOrd="0" presId="urn:microsoft.com/office/officeart/2005/8/layout/process4"/>
    <dgm:cxn modelId="{738FC29E-81E2-4F32-A870-31582C94465E}" type="presParOf" srcId="{E526A7DA-5820-4828-AA9E-2688D247E3C3}" destId="{74BBAA7D-B366-48D9-94D8-0B83B83BC1D2}" srcOrd="5" destOrd="0" presId="urn:microsoft.com/office/officeart/2005/8/layout/process4"/>
    <dgm:cxn modelId="{7413E0DC-3243-41B2-A34F-1E56AB039071}" type="presParOf" srcId="{E526A7DA-5820-4828-AA9E-2688D247E3C3}" destId="{19A5E761-DF6D-4066-8798-82A696B86F97}" srcOrd="6" destOrd="0" presId="urn:microsoft.com/office/officeart/2005/8/layout/process4"/>
    <dgm:cxn modelId="{1B13AB02-81C0-46B0-A4B8-16576A77A8F4}" type="presParOf" srcId="{19A5E761-DF6D-4066-8798-82A696B86F97}" destId="{BB9E7E13-018E-44C4-9C5A-2A707C546A1D}" srcOrd="0" destOrd="0" presId="urn:microsoft.com/office/officeart/2005/8/layout/process4"/>
    <dgm:cxn modelId="{200A5395-EFA2-46DD-8AA1-2A5136901002}" type="presParOf" srcId="{E526A7DA-5820-4828-AA9E-2688D247E3C3}" destId="{E8934233-CA09-4B86-8401-C0B2FDDFFC15}" srcOrd="7" destOrd="0" presId="urn:microsoft.com/office/officeart/2005/8/layout/process4"/>
    <dgm:cxn modelId="{9B784D11-88B4-4697-BA7A-CD0307DFD316}" type="presParOf" srcId="{E526A7DA-5820-4828-AA9E-2688D247E3C3}" destId="{406175C9-0BC7-43B7-BE3B-E3C25799E662}" srcOrd="8" destOrd="0" presId="urn:microsoft.com/office/officeart/2005/8/layout/process4"/>
    <dgm:cxn modelId="{6179099D-0F09-483C-BD74-9D082BD95FB7}" type="presParOf" srcId="{406175C9-0BC7-43B7-BE3B-E3C25799E662}" destId="{A3A37BB6-F253-4743-B56A-9B3301ED4267}" srcOrd="0" destOrd="0" presId="urn:microsoft.com/office/officeart/2005/8/layout/process4"/>
    <dgm:cxn modelId="{F57E2E31-5543-43B2-9C91-1CE20D2C9C8E}" type="presParOf" srcId="{E526A7DA-5820-4828-AA9E-2688D247E3C3}" destId="{F4EE1596-10FD-4737-8382-D88C93428B53}" srcOrd="9" destOrd="0" presId="urn:microsoft.com/office/officeart/2005/8/layout/process4"/>
    <dgm:cxn modelId="{D6D34EC8-CD1F-42DC-A5BB-BF85231626E4}" type="presParOf" srcId="{E526A7DA-5820-4828-AA9E-2688D247E3C3}" destId="{45444C6E-2CD2-4A95-A247-BCC45FEBE43E}" srcOrd="10" destOrd="0" presId="urn:microsoft.com/office/officeart/2005/8/layout/process4"/>
    <dgm:cxn modelId="{BCD401A5-5AD3-48BD-BC34-3F1AB735DC47}" type="presParOf" srcId="{45444C6E-2CD2-4A95-A247-BCC45FEBE43E}" destId="{E243CDAF-E46F-42DA-AE6D-28AC2754CDF1}" srcOrd="0" destOrd="0" presId="urn:microsoft.com/office/officeart/2005/8/layout/process4"/>
    <dgm:cxn modelId="{6092A60D-E2CE-4A1A-ADAB-F7F5E8EDEF22}" type="presParOf" srcId="{E526A7DA-5820-4828-AA9E-2688D247E3C3}" destId="{64C4F1E6-3269-49B2-85DD-B16AFAA4F963}" srcOrd="11" destOrd="0" presId="urn:microsoft.com/office/officeart/2005/8/layout/process4"/>
    <dgm:cxn modelId="{A9FFE2BA-1001-47C7-A1BB-84A1E1685C9C}" type="presParOf" srcId="{E526A7DA-5820-4828-AA9E-2688D247E3C3}" destId="{8AB0B3C8-7154-4052-BFB0-151C02E0BD08}" srcOrd="12" destOrd="0" presId="urn:microsoft.com/office/officeart/2005/8/layout/process4"/>
    <dgm:cxn modelId="{C0CDA8FA-A493-4B13-B0F3-73CB3A0CC329}" type="presParOf" srcId="{8AB0B3C8-7154-4052-BFB0-151C02E0BD08}" destId="{F923E443-F128-4637-8469-BF2BDD661FF5}" srcOrd="0" destOrd="0" presId="urn:microsoft.com/office/officeart/2005/8/layout/process4"/>
    <dgm:cxn modelId="{0B49181F-7E01-438A-B73C-BB521C5147AF}" type="presParOf" srcId="{E526A7DA-5820-4828-AA9E-2688D247E3C3}" destId="{E0E9ADCC-397A-408A-A8E8-230509960192}" srcOrd="13" destOrd="0" presId="urn:microsoft.com/office/officeart/2005/8/layout/process4"/>
    <dgm:cxn modelId="{A1B71D20-D120-41AD-BF5D-1CA24C87E55C}" type="presParOf" srcId="{E526A7DA-5820-4828-AA9E-2688D247E3C3}" destId="{CA20AE66-6203-4AE5-93EF-33AB16EB767B}" srcOrd="14" destOrd="0" presId="urn:microsoft.com/office/officeart/2005/8/layout/process4"/>
    <dgm:cxn modelId="{CB9C8DEA-9B0E-4D52-9B9C-2DB5E00DA3A3}" type="presParOf" srcId="{CA20AE66-6203-4AE5-93EF-33AB16EB767B}" destId="{60BF955D-B1FF-448D-9480-7CC64342BB52}" srcOrd="0" destOrd="0" presId="urn:microsoft.com/office/officeart/2005/8/layout/process4"/>
    <dgm:cxn modelId="{62C32106-50FC-40F2-ACDF-EBC512199E85}" type="presParOf" srcId="{E526A7DA-5820-4828-AA9E-2688D247E3C3}" destId="{02B35461-E2CC-4252-B997-48D6062906B7}" srcOrd="15" destOrd="0" presId="urn:microsoft.com/office/officeart/2005/8/layout/process4"/>
    <dgm:cxn modelId="{410CDBB7-87FF-4DED-91A6-C61F5E69F304}" type="presParOf" srcId="{E526A7DA-5820-4828-AA9E-2688D247E3C3}" destId="{B154C101-6301-46AB-9D70-56A9B0A490B0}" srcOrd="16" destOrd="0" presId="urn:microsoft.com/office/officeart/2005/8/layout/process4"/>
    <dgm:cxn modelId="{CD5DF61C-0CC5-4640-AAF3-0C3BCB3AFCCD}" type="presParOf" srcId="{B154C101-6301-46AB-9D70-56A9B0A490B0}" destId="{A8A603FB-536B-4E83-B3C3-EF14E8C4B50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0F554A-A1BD-4F2F-AE33-56B1E144C18E}" type="doc">
      <dgm:prSet loTypeId="urn:microsoft.com/office/officeart/2005/8/layout/chevron2" loCatId="list" qsTypeId="urn:microsoft.com/office/officeart/2005/8/quickstyle/3d3" qsCatId="3D" csTypeId="urn:microsoft.com/office/officeart/2005/8/colors/colorful3" csCatId="colorful" phldr="1"/>
      <dgm:spPr/>
      <dgm:t>
        <a:bodyPr/>
        <a:lstStyle/>
        <a:p>
          <a:endParaRPr lang="es-EC"/>
        </a:p>
      </dgm:t>
    </dgm:pt>
    <dgm:pt modelId="{3666D941-E840-46F1-8E9C-50E53A2A9A28}">
      <dgm:prSet phldrT="[Texto]" custT="1"/>
      <dgm:spPr>
        <a:solidFill>
          <a:srgbClr val="FF0000"/>
        </a:solidFill>
      </dgm:spPr>
      <dgm:t>
        <a:bodyPr/>
        <a:lstStyle/>
        <a:p>
          <a:r>
            <a:rPr lang="es-EC" sz="1600" b="0" dirty="0" smtClean="0">
              <a:solidFill>
                <a:schemeClr val="tx1"/>
              </a:solidFill>
              <a:latin typeface="Berlin Sans FB" pitchFamily="34" charset="0"/>
            </a:rPr>
            <a:t>CONCLUSIÓN </a:t>
          </a:r>
          <a:endParaRPr lang="es-EC" sz="1600" b="0" dirty="0">
            <a:solidFill>
              <a:schemeClr val="tx1"/>
            </a:solidFill>
            <a:latin typeface="Berlin Sans FB" pitchFamily="34" charset="0"/>
          </a:endParaRPr>
        </a:p>
      </dgm:t>
    </dgm:pt>
    <dgm:pt modelId="{BF502E17-1EFA-468D-9B5D-8FD05508F0DF}" type="parTrans" cxnId="{38179C5B-6D0B-43EA-B931-855DC4E288FD}">
      <dgm:prSet/>
      <dgm:spPr/>
      <dgm:t>
        <a:bodyPr/>
        <a:lstStyle/>
        <a:p>
          <a:endParaRPr lang="es-EC"/>
        </a:p>
      </dgm:t>
    </dgm:pt>
    <dgm:pt modelId="{B17A6D56-9E36-47CB-926D-A7BF7FD78B1D}" type="sibTrans" cxnId="{38179C5B-6D0B-43EA-B931-855DC4E288FD}">
      <dgm:prSet/>
      <dgm:spPr/>
      <dgm:t>
        <a:bodyPr/>
        <a:lstStyle/>
        <a:p>
          <a:endParaRPr lang="es-EC"/>
        </a:p>
      </dgm:t>
    </dgm:pt>
    <dgm:pt modelId="{2079A077-B82F-4D28-B638-52E24DC5F4DD}">
      <dgm:prSet phldrT="[Texto]" custT="1"/>
      <dgm:spPr/>
      <dgm:t>
        <a:bodyPr/>
        <a:lstStyle/>
        <a:p>
          <a:pPr algn="just"/>
          <a:r>
            <a:rPr lang="es-ES" sz="1800" dirty="0" smtClean="0">
              <a:latin typeface="Berlin Sans FB" pitchFamily="34" charset="0"/>
            </a:rPr>
            <a:t>Después de tres meses de aplicación de una programa planificado técnicamente con actividades acuáticas de natación en personas con discapacidad intelectual leve entre 15 y 20 años de edad de la FUNDACION GENERAL ECUATORIANA se realizado el análisis e interpretación de datos obtenidos en el pre test y post test, se logró comprobar que la hipótesis de la investigación que si hubo incidencia sobre el desarrollo psicomotriz,  queda comprobada la </a:t>
          </a:r>
          <a:r>
            <a:rPr lang="es-ES" sz="1800" dirty="0" err="1" smtClean="0">
              <a:latin typeface="Berlin Sans FB" pitchFamily="34" charset="0"/>
            </a:rPr>
            <a:t>hipotesis</a:t>
          </a:r>
          <a:r>
            <a:rPr lang="es-ES" sz="1800" dirty="0" smtClean="0">
              <a:latin typeface="Berlin Sans FB" pitchFamily="34" charset="0"/>
            </a:rPr>
            <a:t> bajo los siguientes sustentos. </a:t>
          </a:r>
          <a:endParaRPr lang="es-EC" sz="1800" b="0" dirty="0">
            <a:latin typeface="Berlin Sans FB" pitchFamily="34" charset="0"/>
          </a:endParaRPr>
        </a:p>
      </dgm:t>
    </dgm:pt>
    <dgm:pt modelId="{4C56195C-3F13-46F7-8987-A84D32144E5C}" type="parTrans" cxnId="{9E3C370A-A01F-418C-AB9D-3D26DFC5F3F7}">
      <dgm:prSet/>
      <dgm:spPr/>
      <dgm:t>
        <a:bodyPr/>
        <a:lstStyle/>
        <a:p>
          <a:endParaRPr lang="es-EC"/>
        </a:p>
      </dgm:t>
    </dgm:pt>
    <dgm:pt modelId="{10201ED1-FC62-4685-AC98-BCD894413489}" type="sibTrans" cxnId="{9E3C370A-A01F-418C-AB9D-3D26DFC5F3F7}">
      <dgm:prSet/>
      <dgm:spPr/>
      <dgm:t>
        <a:bodyPr/>
        <a:lstStyle/>
        <a:p>
          <a:endParaRPr lang="es-EC"/>
        </a:p>
      </dgm:t>
    </dgm:pt>
    <dgm:pt modelId="{2D116E7D-4BA8-44DE-B6F7-2F41D5FB61C6}">
      <dgm:prSet phldrT="[Texto]" custT="1"/>
      <dgm:spPr/>
      <dgm:t>
        <a:bodyPr/>
        <a:lstStyle/>
        <a:p>
          <a:pPr algn="just"/>
          <a:r>
            <a:rPr lang="es-ES" sz="1800" dirty="0" smtClean="0">
              <a:latin typeface="Berlin Sans FB" pitchFamily="34" charset="0"/>
            </a:rPr>
            <a:t>El porcentaje promedio de capacidad funcional motriz de la muestra en estudio es de 8,2%. Mientras que al final de la aplicación del programa de natación adaptado el porcentaje de capacidad funcional motriz obtenido en el post test fue de 19,00%.</a:t>
          </a:r>
          <a:endParaRPr lang="es-EC" sz="1800" dirty="0">
            <a:latin typeface="Berlin Sans FB" pitchFamily="34" charset="0"/>
          </a:endParaRPr>
        </a:p>
      </dgm:t>
    </dgm:pt>
    <dgm:pt modelId="{ED738F2A-68EE-43F6-85B9-31739806943A}" type="sibTrans" cxnId="{1E7F3DA3-AF2A-40E8-A391-12902B953BDC}">
      <dgm:prSet/>
      <dgm:spPr/>
      <dgm:t>
        <a:bodyPr/>
        <a:lstStyle/>
        <a:p>
          <a:endParaRPr lang="es-EC"/>
        </a:p>
      </dgm:t>
    </dgm:pt>
    <dgm:pt modelId="{CB36CE39-D235-4ACB-BAF8-794ED6C7A8FC}" type="parTrans" cxnId="{1E7F3DA3-AF2A-40E8-A391-12902B953BDC}">
      <dgm:prSet/>
      <dgm:spPr/>
      <dgm:t>
        <a:bodyPr/>
        <a:lstStyle/>
        <a:p>
          <a:endParaRPr lang="es-EC"/>
        </a:p>
      </dgm:t>
    </dgm:pt>
    <dgm:pt modelId="{6049C0CF-B1C7-4AC7-9E7E-D067DCAE0C0B}">
      <dgm:prSet phldrT="[Texto]" custT="1"/>
      <dgm:spPr>
        <a:solidFill>
          <a:srgbClr val="7030A0"/>
        </a:solidFill>
      </dgm:spPr>
      <dgm:t>
        <a:bodyPr/>
        <a:lstStyle/>
        <a:p>
          <a:endParaRPr lang="es-EC" sz="1400" dirty="0">
            <a:solidFill>
              <a:schemeClr val="tx1"/>
            </a:solidFill>
            <a:latin typeface="Berlin Sans FB" pitchFamily="34" charset="0"/>
          </a:endParaRPr>
        </a:p>
      </dgm:t>
    </dgm:pt>
    <dgm:pt modelId="{9DA7CF13-E421-4580-B616-389E4DB27688}" type="sibTrans" cxnId="{443BA23E-75D0-4229-B966-9F43703D63E4}">
      <dgm:prSet/>
      <dgm:spPr/>
      <dgm:t>
        <a:bodyPr/>
        <a:lstStyle/>
        <a:p>
          <a:endParaRPr lang="es-EC"/>
        </a:p>
      </dgm:t>
    </dgm:pt>
    <dgm:pt modelId="{02475909-A6D6-4D70-BA58-A5BC21F766B9}" type="parTrans" cxnId="{443BA23E-75D0-4229-B966-9F43703D63E4}">
      <dgm:prSet/>
      <dgm:spPr/>
      <dgm:t>
        <a:bodyPr/>
        <a:lstStyle/>
        <a:p>
          <a:endParaRPr lang="es-EC"/>
        </a:p>
      </dgm:t>
    </dgm:pt>
    <dgm:pt modelId="{204DEBB9-5528-46B8-984D-2EB8CFDDB599}" type="pres">
      <dgm:prSet presAssocID="{2F0F554A-A1BD-4F2F-AE33-56B1E144C18E}" presName="linearFlow" presStyleCnt="0">
        <dgm:presLayoutVars>
          <dgm:dir/>
          <dgm:animLvl val="lvl"/>
          <dgm:resizeHandles val="exact"/>
        </dgm:presLayoutVars>
      </dgm:prSet>
      <dgm:spPr/>
      <dgm:t>
        <a:bodyPr/>
        <a:lstStyle/>
        <a:p>
          <a:endParaRPr lang="es-EC"/>
        </a:p>
      </dgm:t>
    </dgm:pt>
    <dgm:pt modelId="{128D03C3-6E5B-443F-B656-CD0E22F3F2C6}" type="pres">
      <dgm:prSet presAssocID="{3666D941-E840-46F1-8E9C-50E53A2A9A28}" presName="composite" presStyleCnt="0"/>
      <dgm:spPr/>
      <dgm:t>
        <a:bodyPr/>
        <a:lstStyle/>
        <a:p>
          <a:endParaRPr lang="es-EC"/>
        </a:p>
      </dgm:t>
    </dgm:pt>
    <dgm:pt modelId="{5427DAB4-387A-4A3A-A09F-B73095DC3D7C}" type="pres">
      <dgm:prSet presAssocID="{3666D941-E840-46F1-8E9C-50E53A2A9A28}" presName="parentText" presStyleLbl="alignNode1" presStyleIdx="0" presStyleCnt="2" custScaleX="111257">
        <dgm:presLayoutVars>
          <dgm:chMax val="1"/>
          <dgm:bulletEnabled val="1"/>
        </dgm:presLayoutVars>
      </dgm:prSet>
      <dgm:spPr/>
      <dgm:t>
        <a:bodyPr/>
        <a:lstStyle/>
        <a:p>
          <a:endParaRPr lang="es-EC"/>
        </a:p>
      </dgm:t>
    </dgm:pt>
    <dgm:pt modelId="{62FEF1EB-000C-4009-A53B-6C19D5301118}" type="pres">
      <dgm:prSet presAssocID="{3666D941-E840-46F1-8E9C-50E53A2A9A28}" presName="descendantText" presStyleLbl="alignAcc1" presStyleIdx="0" presStyleCnt="2" custScaleY="150480">
        <dgm:presLayoutVars>
          <dgm:bulletEnabled val="1"/>
        </dgm:presLayoutVars>
      </dgm:prSet>
      <dgm:spPr/>
      <dgm:t>
        <a:bodyPr/>
        <a:lstStyle/>
        <a:p>
          <a:endParaRPr lang="es-EC"/>
        </a:p>
      </dgm:t>
    </dgm:pt>
    <dgm:pt modelId="{A3A70C77-DC5A-448D-BB30-5BC0637C8355}" type="pres">
      <dgm:prSet presAssocID="{B17A6D56-9E36-47CB-926D-A7BF7FD78B1D}" presName="sp" presStyleCnt="0"/>
      <dgm:spPr/>
      <dgm:t>
        <a:bodyPr/>
        <a:lstStyle/>
        <a:p>
          <a:endParaRPr lang="es-EC"/>
        </a:p>
      </dgm:t>
    </dgm:pt>
    <dgm:pt modelId="{9260D5B8-3124-49FC-9159-5C7488386414}" type="pres">
      <dgm:prSet presAssocID="{6049C0CF-B1C7-4AC7-9E7E-D067DCAE0C0B}" presName="composite" presStyleCnt="0"/>
      <dgm:spPr/>
      <dgm:t>
        <a:bodyPr/>
        <a:lstStyle/>
        <a:p>
          <a:endParaRPr lang="es-EC"/>
        </a:p>
      </dgm:t>
    </dgm:pt>
    <dgm:pt modelId="{B0F03175-C2B6-4EC1-8B86-2CD899930A20}" type="pres">
      <dgm:prSet presAssocID="{6049C0CF-B1C7-4AC7-9E7E-D067DCAE0C0B}" presName="parentText" presStyleLbl="alignNode1" presStyleIdx="1" presStyleCnt="2">
        <dgm:presLayoutVars>
          <dgm:chMax val="1"/>
          <dgm:bulletEnabled val="1"/>
        </dgm:presLayoutVars>
      </dgm:prSet>
      <dgm:spPr/>
      <dgm:t>
        <a:bodyPr/>
        <a:lstStyle/>
        <a:p>
          <a:endParaRPr lang="es-EC"/>
        </a:p>
      </dgm:t>
    </dgm:pt>
    <dgm:pt modelId="{510EF17C-E7D0-4F84-A075-0B1A04F4972A}" type="pres">
      <dgm:prSet presAssocID="{6049C0CF-B1C7-4AC7-9E7E-D067DCAE0C0B}" presName="descendantText" presStyleLbl="alignAcc1" presStyleIdx="1" presStyleCnt="2" custScaleY="95229" custLinFactNeighborX="351" custLinFactNeighborY="-107">
        <dgm:presLayoutVars>
          <dgm:bulletEnabled val="1"/>
        </dgm:presLayoutVars>
      </dgm:prSet>
      <dgm:spPr/>
      <dgm:t>
        <a:bodyPr/>
        <a:lstStyle/>
        <a:p>
          <a:endParaRPr lang="es-EC"/>
        </a:p>
      </dgm:t>
    </dgm:pt>
  </dgm:ptLst>
  <dgm:cxnLst>
    <dgm:cxn modelId="{38179C5B-6D0B-43EA-B931-855DC4E288FD}" srcId="{2F0F554A-A1BD-4F2F-AE33-56B1E144C18E}" destId="{3666D941-E840-46F1-8E9C-50E53A2A9A28}" srcOrd="0" destOrd="0" parTransId="{BF502E17-1EFA-468D-9B5D-8FD05508F0DF}" sibTransId="{B17A6D56-9E36-47CB-926D-A7BF7FD78B1D}"/>
    <dgm:cxn modelId="{4CC469C3-F379-41D2-9FCB-3758A6D30EA0}" type="presOf" srcId="{3666D941-E840-46F1-8E9C-50E53A2A9A28}" destId="{5427DAB4-387A-4A3A-A09F-B73095DC3D7C}" srcOrd="0" destOrd="0" presId="urn:microsoft.com/office/officeart/2005/8/layout/chevron2"/>
    <dgm:cxn modelId="{70E6FF54-ABC5-4D54-9231-EB63AAF7CC57}" type="presOf" srcId="{2D116E7D-4BA8-44DE-B6F7-2F41D5FB61C6}" destId="{510EF17C-E7D0-4F84-A075-0B1A04F4972A}" srcOrd="0" destOrd="0" presId="urn:microsoft.com/office/officeart/2005/8/layout/chevron2"/>
    <dgm:cxn modelId="{54940702-3ACC-4864-9392-036A849BA612}" type="presOf" srcId="{2F0F554A-A1BD-4F2F-AE33-56B1E144C18E}" destId="{204DEBB9-5528-46B8-984D-2EB8CFDDB599}" srcOrd="0" destOrd="0" presId="urn:microsoft.com/office/officeart/2005/8/layout/chevron2"/>
    <dgm:cxn modelId="{9E3C370A-A01F-418C-AB9D-3D26DFC5F3F7}" srcId="{3666D941-E840-46F1-8E9C-50E53A2A9A28}" destId="{2079A077-B82F-4D28-B638-52E24DC5F4DD}" srcOrd="0" destOrd="0" parTransId="{4C56195C-3F13-46F7-8987-A84D32144E5C}" sibTransId="{10201ED1-FC62-4685-AC98-BCD894413489}"/>
    <dgm:cxn modelId="{0CF9E016-4C7C-468C-B226-134B1ACE3737}" type="presOf" srcId="{2079A077-B82F-4D28-B638-52E24DC5F4DD}" destId="{62FEF1EB-000C-4009-A53B-6C19D5301118}" srcOrd="0" destOrd="0" presId="urn:microsoft.com/office/officeart/2005/8/layout/chevron2"/>
    <dgm:cxn modelId="{443BA23E-75D0-4229-B966-9F43703D63E4}" srcId="{2F0F554A-A1BD-4F2F-AE33-56B1E144C18E}" destId="{6049C0CF-B1C7-4AC7-9E7E-D067DCAE0C0B}" srcOrd="1" destOrd="0" parTransId="{02475909-A6D6-4D70-BA58-A5BC21F766B9}" sibTransId="{9DA7CF13-E421-4580-B616-389E4DB27688}"/>
    <dgm:cxn modelId="{DD2010B4-B8CA-4811-9BD6-4C7CB835E399}" type="presOf" srcId="{6049C0CF-B1C7-4AC7-9E7E-D067DCAE0C0B}" destId="{B0F03175-C2B6-4EC1-8B86-2CD899930A20}" srcOrd="0" destOrd="0" presId="urn:microsoft.com/office/officeart/2005/8/layout/chevron2"/>
    <dgm:cxn modelId="{1E7F3DA3-AF2A-40E8-A391-12902B953BDC}" srcId="{6049C0CF-B1C7-4AC7-9E7E-D067DCAE0C0B}" destId="{2D116E7D-4BA8-44DE-B6F7-2F41D5FB61C6}" srcOrd="0" destOrd="0" parTransId="{CB36CE39-D235-4ACB-BAF8-794ED6C7A8FC}" sibTransId="{ED738F2A-68EE-43F6-85B9-31739806943A}"/>
    <dgm:cxn modelId="{5ABF15E6-6325-4EFC-A539-4E42148B13F2}" type="presParOf" srcId="{204DEBB9-5528-46B8-984D-2EB8CFDDB599}" destId="{128D03C3-6E5B-443F-B656-CD0E22F3F2C6}" srcOrd="0" destOrd="0" presId="urn:microsoft.com/office/officeart/2005/8/layout/chevron2"/>
    <dgm:cxn modelId="{08A31B64-10E7-49C9-A39E-F61D1BE100B5}" type="presParOf" srcId="{128D03C3-6E5B-443F-B656-CD0E22F3F2C6}" destId="{5427DAB4-387A-4A3A-A09F-B73095DC3D7C}" srcOrd="0" destOrd="0" presId="urn:microsoft.com/office/officeart/2005/8/layout/chevron2"/>
    <dgm:cxn modelId="{BD4D91D4-8E7D-4486-9604-E8B6A45732B3}" type="presParOf" srcId="{128D03C3-6E5B-443F-B656-CD0E22F3F2C6}" destId="{62FEF1EB-000C-4009-A53B-6C19D5301118}" srcOrd="1" destOrd="0" presId="urn:microsoft.com/office/officeart/2005/8/layout/chevron2"/>
    <dgm:cxn modelId="{10504694-956A-4B4E-B8A1-A77CEB2FD4E5}" type="presParOf" srcId="{204DEBB9-5528-46B8-984D-2EB8CFDDB599}" destId="{A3A70C77-DC5A-448D-BB30-5BC0637C8355}" srcOrd="1" destOrd="0" presId="urn:microsoft.com/office/officeart/2005/8/layout/chevron2"/>
    <dgm:cxn modelId="{0AACEA2F-79B6-46F7-9243-0F30B755E443}" type="presParOf" srcId="{204DEBB9-5528-46B8-984D-2EB8CFDDB599}" destId="{9260D5B8-3124-49FC-9159-5C7488386414}" srcOrd="2" destOrd="0" presId="urn:microsoft.com/office/officeart/2005/8/layout/chevron2"/>
    <dgm:cxn modelId="{6CFB0F9E-2998-4BE1-B2FE-E4237D51A1C2}" type="presParOf" srcId="{9260D5B8-3124-49FC-9159-5C7488386414}" destId="{B0F03175-C2B6-4EC1-8B86-2CD899930A20}" srcOrd="0" destOrd="0" presId="urn:microsoft.com/office/officeart/2005/8/layout/chevron2"/>
    <dgm:cxn modelId="{45C26F71-AA38-433C-92B4-505B0BB858EB}" type="presParOf" srcId="{9260D5B8-3124-49FC-9159-5C7488386414}" destId="{510EF17C-E7D0-4F84-A075-0B1A04F4972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F0F554A-A1BD-4F2F-AE33-56B1E144C18E}" type="doc">
      <dgm:prSet loTypeId="urn:microsoft.com/office/officeart/2005/8/layout/chevron2" loCatId="list" qsTypeId="urn:microsoft.com/office/officeart/2005/8/quickstyle/3d3" qsCatId="3D" csTypeId="urn:microsoft.com/office/officeart/2005/8/colors/colorful3" csCatId="colorful" phldr="1"/>
      <dgm:spPr/>
      <dgm:t>
        <a:bodyPr/>
        <a:lstStyle/>
        <a:p>
          <a:endParaRPr lang="es-EC"/>
        </a:p>
      </dgm:t>
    </dgm:pt>
    <dgm:pt modelId="{3666D941-E840-46F1-8E9C-50E53A2A9A28}">
      <dgm:prSet phldrT="[Texto]" custT="1"/>
      <dgm:spPr>
        <a:solidFill>
          <a:srgbClr val="FFFF00"/>
        </a:solidFill>
      </dgm:spPr>
      <dgm:t>
        <a:bodyPr/>
        <a:lstStyle/>
        <a:p>
          <a:r>
            <a:rPr lang="es-EC" sz="1600" b="0" dirty="0" smtClean="0">
              <a:solidFill>
                <a:schemeClr val="tx1"/>
              </a:solidFill>
              <a:latin typeface="Berlin Sans FB" pitchFamily="34" charset="0"/>
            </a:rPr>
            <a:t>CONCLUSIÓN </a:t>
          </a:r>
          <a:endParaRPr lang="es-EC" sz="1600" b="0" dirty="0">
            <a:solidFill>
              <a:schemeClr val="tx1"/>
            </a:solidFill>
            <a:latin typeface="Berlin Sans FB" pitchFamily="34" charset="0"/>
          </a:endParaRPr>
        </a:p>
      </dgm:t>
    </dgm:pt>
    <dgm:pt modelId="{BF502E17-1EFA-468D-9B5D-8FD05508F0DF}" type="parTrans" cxnId="{38179C5B-6D0B-43EA-B931-855DC4E288FD}">
      <dgm:prSet/>
      <dgm:spPr/>
      <dgm:t>
        <a:bodyPr/>
        <a:lstStyle/>
        <a:p>
          <a:endParaRPr lang="es-EC"/>
        </a:p>
      </dgm:t>
    </dgm:pt>
    <dgm:pt modelId="{B17A6D56-9E36-47CB-926D-A7BF7FD78B1D}" type="sibTrans" cxnId="{38179C5B-6D0B-43EA-B931-855DC4E288FD}">
      <dgm:prSet/>
      <dgm:spPr/>
      <dgm:t>
        <a:bodyPr/>
        <a:lstStyle/>
        <a:p>
          <a:endParaRPr lang="es-EC"/>
        </a:p>
      </dgm:t>
    </dgm:pt>
    <dgm:pt modelId="{2079A077-B82F-4D28-B638-52E24DC5F4DD}">
      <dgm:prSet phldrT="[Texto]" custT="1"/>
      <dgm:spPr/>
      <dgm:t>
        <a:bodyPr/>
        <a:lstStyle/>
        <a:p>
          <a:pPr algn="just"/>
          <a:r>
            <a:rPr lang="es-ES" sz="1800" dirty="0" smtClean="0">
              <a:latin typeface="Berlin Sans FB" pitchFamily="34" charset="0"/>
            </a:rPr>
            <a:t>La diferencia del pre test con el post test es de 10,8%, porcentaje que refleja el desarrollo de la capacidad funcional motriz de la muestra después de haber aplicado el programa de natación.</a:t>
          </a:r>
          <a:endParaRPr lang="es-EC" sz="1800" b="0" dirty="0">
            <a:latin typeface="Berlin Sans FB" pitchFamily="34" charset="0"/>
          </a:endParaRPr>
        </a:p>
      </dgm:t>
    </dgm:pt>
    <dgm:pt modelId="{4C56195C-3F13-46F7-8987-A84D32144E5C}" type="parTrans" cxnId="{9E3C370A-A01F-418C-AB9D-3D26DFC5F3F7}">
      <dgm:prSet/>
      <dgm:spPr/>
      <dgm:t>
        <a:bodyPr/>
        <a:lstStyle/>
        <a:p>
          <a:endParaRPr lang="es-EC"/>
        </a:p>
      </dgm:t>
    </dgm:pt>
    <dgm:pt modelId="{10201ED1-FC62-4685-AC98-BCD894413489}" type="sibTrans" cxnId="{9E3C370A-A01F-418C-AB9D-3D26DFC5F3F7}">
      <dgm:prSet/>
      <dgm:spPr/>
      <dgm:t>
        <a:bodyPr/>
        <a:lstStyle/>
        <a:p>
          <a:endParaRPr lang="es-EC"/>
        </a:p>
      </dgm:t>
    </dgm:pt>
    <dgm:pt modelId="{2D116E7D-4BA8-44DE-B6F7-2F41D5FB61C6}">
      <dgm:prSet phldrT="[Texto]" custT="1"/>
      <dgm:spPr/>
      <dgm:t>
        <a:bodyPr/>
        <a:lstStyle/>
        <a:p>
          <a:pPr algn="just"/>
          <a:r>
            <a:rPr lang="es-ES" sz="1800" dirty="0" smtClean="0">
              <a:latin typeface="Berlin Sans FB" pitchFamily="34" charset="0"/>
            </a:rPr>
            <a:t>La aceptación del programa por parte del grupo de trabajo influyó significativamente en los resultados obtenidos no solo en la parte psicomotriz  si no también en su estilo de vida, su actitud, y comportamiento  gracias al control y manejo de cada sesión realizada dentro y fuera de la piscina.</a:t>
          </a:r>
          <a:endParaRPr lang="es-EC" sz="1800" dirty="0">
            <a:latin typeface="Berlin Sans FB" pitchFamily="34" charset="0"/>
          </a:endParaRPr>
        </a:p>
      </dgm:t>
    </dgm:pt>
    <dgm:pt modelId="{ED738F2A-68EE-43F6-85B9-31739806943A}" type="sibTrans" cxnId="{1E7F3DA3-AF2A-40E8-A391-12902B953BDC}">
      <dgm:prSet/>
      <dgm:spPr/>
      <dgm:t>
        <a:bodyPr/>
        <a:lstStyle/>
        <a:p>
          <a:endParaRPr lang="es-EC"/>
        </a:p>
      </dgm:t>
    </dgm:pt>
    <dgm:pt modelId="{CB36CE39-D235-4ACB-BAF8-794ED6C7A8FC}" type="parTrans" cxnId="{1E7F3DA3-AF2A-40E8-A391-12902B953BDC}">
      <dgm:prSet/>
      <dgm:spPr/>
      <dgm:t>
        <a:bodyPr/>
        <a:lstStyle/>
        <a:p>
          <a:endParaRPr lang="es-EC"/>
        </a:p>
      </dgm:t>
    </dgm:pt>
    <dgm:pt modelId="{6049C0CF-B1C7-4AC7-9E7E-D067DCAE0C0B}">
      <dgm:prSet phldrT="[Texto]" custT="1"/>
      <dgm:spPr>
        <a:solidFill>
          <a:srgbClr val="0070C0"/>
        </a:solidFill>
      </dgm:spPr>
      <dgm:t>
        <a:bodyPr/>
        <a:lstStyle/>
        <a:p>
          <a:endParaRPr lang="es-EC" sz="1400" dirty="0">
            <a:solidFill>
              <a:schemeClr val="tx1"/>
            </a:solidFill>
            <a:latin typeface="Berlin Sans FB" pitchFamily="34" charset="0"/>
          </a:endParaRPr>
        </a:p>
      </dgm:t>
    </dgm:pt>
    <dgm:pt modelId="{9DA7CF13-E421-4580-B616-389E4DB27688}" type="sibTrans" cxnId="{443BA23E-75D0-4229-B966-9F43703D63E4}">
      <dgm:prSet/>
      <dgm:spPr/>
      <dgm:t>
        <a:bodyPr/>
        <a:lstStyle/>
        <a:p>
          <a:endParaRPr lang="es-EC"/>
        </a:p>
      </dgm:t>
    </dgm:pt>
    <dgm:pt modelId="{02475909-A6D6-4D70-BA58-A5BC21F766B9}" type="parTrans" cxnId="{443BA23E-75D0-4229-B966-9F43703D63E4}">
      <dgm:prSet/>
      <dgm:spPr/>
      <dgm:t>
        <a:bodyPr/>
        <a:lstStyle/>
        <a:p>
          <a:endParaRPr lang="es-EC"/>
        </a:p>
      </dgm:t>
    </dgm:pt>
    <dgm:pt modelId="{204DEBB9-5528-46B8-984D-2EB8CFDDB599}" type="pres">
      <dgm:prSet presAssocID="{2F0F554A-A1BD-4F2F-AE33-56B1E144C18E}" presName="linearFlow" presStyleCnt="0">
        <dgm:presLayoutVars>
          <dgm:dir/>
          <dgm:animLvl val="lvl"/>
          <dgm:resizeHandles val="exact"/>
        </dgm:presLayoutVars>
      </dgm:prSet>
      <dgm:spPr/>
      <dgm:t>
        <a:bodyPr/>
        <a:lstStyle/>
        <a:p>
          <a:endParaRPr lang="es-EC"/>
        </a:p>
      </dgm:t>
    </dgm:pt>
    <dgm:pt modelId="{128D03C3-6E5B-443F-B656-CD0E22F3F2C6}" type="pres">
      <dgm:prSet presAssocID="{3666D941-E840-46F1-8E9C-50E53A2A9A28}" presName="composite" presStyleCnt="0"/>
      <dgm:spPr/>
      <dgm:t>
        <a:bodyPr/>
        <a:lstStyle/>
        <a:p>
          <a:endParaRPr lang="es-EC"/>
        </a:p>
      </dgm:t>
    </dgm:pt>
    <dgm:pt modelId="{5427DAB4-387A-4A3A-A09F-B73095DC3D7C}" type="pres">
      <dgm:prSet presAssocID="{3666D941-E840-46F1-8E9C-50E53A2A9A28}" presName="parentText" presStyleLbl="alignNode1" presStyleIdx="0" presStyleCnt="2" custScaleX="111257">
        <dgm:presLayoutVars>
          <dgm:chMax val="1"/>
          <dgm:bulletEnabled val="1"/>
        </dgm:presLayoutVars>
      </dgm:prSet>
      <dgm:spPr/>
      <dgm:t>
        <a:bodyPr/>
        <a:lstStyle/>
        <a:p>
          <a:endParaRPr lang="es-EC"/>
        </a:p>
      </dgm:t>
    </dgm:pt>
    <dgm:pt modelId="{62FEF1EB-000C-4009-A53B-6C19D5301118}" type="pres">
      <dgm:prSet presAssocID="{3666D941-E840-46F1-8E9C-50E53A2A9A28}" presName="descendantText" presStyleLbl="alignAcc1" presStyleIdx="0" presStyleCnt="2" custScaleY="87804">
        <dgm:presLayoutVars>
          <dgm:bulletEnabled val="1"/>
        </dgm:presLayoutVars>
      </dgm:prSet>
      <dgm:spPr/>
      <dgm:t>
        <a:bodyPr/>
        <a:lstStyle/>
        <a:p>
          <a:endParaRPr lang="es-EC"/>
        </a:p>
      </dgm:t>
    </dgm:pt>
    <dgm:pt modelId="{A3A70C77-DC5A-448D-BB30-5BC0637C8355}" type="pres">
      <dgm:prSet presAssocID="{B17A6D56-9E36-47CB-926D-A7BF7FD78B1D}" presName="sp" presStyleCnt="0"/>
      <dgm:spPr/>
      <dgm:t>
        <a:bodyPr/>
        <a:lstStyle/>
        <a:p>
          <a:endParaRPr lang="es-EC"/>
        </a:p>
      </dgm:t>
    </dgm:pt>
    <dgm:pt modelId="{9260D5B8-3124-49FC-9159-5C7488386414}" type="pres">
      <dgm:prSet presAssocID="{6049C0CF-B1C7-4AC7-9E7E-D067DCAE0C0B}" presName="composite" presStyleCnt="0"/>
      <dgm:spPr/>
      <dgm:t>
        <a:bodyPr/>
        <a:lstStyle/>
        <a:p>
          <a:endParaRPr lang="es-EC"/>
        </a:p>
      </dgm:t>
    </dgm:pt>
    <dgm:pt modelId="{B0F03175-C2B6-4EC1-8B86-2CD899930A20}" type="pres">
      <dgm:prSet presAssocID="{6049C0CF-B1C7-4AC7-9E7E-D067DCAE0C0B}" presName="parentText" presStyleLbl="alignNode1" presStyleIdx="1" presStyleCnt="2">
        <dgm:presLayoutVars>
          <dgm:chMax val="1"/>
          <dgm:bulletEnabled val="1"/>
        </dgm:presLayoutVars>
      </dgm:prSet>
      <dgm:spPr/>
      <dgm:t>
        <a:bodyPr/>
        <a:lstStyle/>
        <a:p>
          <a:endParaRPr lang="es-EC"/>
        </a:p>
      </dgm:t>
    </dgm:pt>
    <dgm:pt modelId="{510EF17C-E7D0-4F84-A075-0B1A04F4972A}" type="pres">
      <dgm:prSet presAssocID="{6049C0CF-B1C7-4AC7-9E7E-D067DCAE0C0B}" presName="descendantText" presStyleLbl="alignAcc1" presStyleIdx="1" presStyleCnt="2" custScaleY="95229" custLinFactNeighborX="351" custLinFactNeighborY="-107">
        <dgm:presLayoutVars>
          <dgm:bulletEnabled val="1"/>
        </dgm:presLayoutVars>
      </dgm:prSet>
      <dgm:spPr/>
      <dgm:t>
        <a:bodyPr/>
        <a:lstStyle/>
        <a:p>
          <a:endParaRPr lang="es-EC"/>
        </a:p>
      </dgm:t>
    </dgm:pt>
  </dgm:ptLst>
  <dgm:cxnLst>
    <dgm:cxn modelId="{38179C5B-6D0B-43EA-B931-855DC4E288FD}" srcId="{2F0F554A-A1BD-4F2F-AE33-56B1E144C18E}" destId="{3666D941-E840-46F1-8E9C-50E53A2A9A28}" srcOrd="0" destOrd="0" parTransId="{BF502E17-1EFA-468D-9B5D-8FD05508F0DF}" sibTransId="{B17A6D56-9E36-47CB-926D-A7BF7FD78B1D}"/>
    <dgm:cxn modelId="{A408F74B-27EB-4A9F-8A68-23F5461F38B9}" type="presOf" srcId="{2F0F554A-A1BD-4F2F-AE33-56B1E144C18E}" destId="{204DEBB9-5528-46B8-984D-2EB8CFDDB599}" srcOrd="0" destOrd="0" presId="urn:microsoft.com/office/officeart/2005/8/layout/chevron2"/>
    <dgm:cxn modelId="{B355BF2D-6855-4108-AA38-ED57B99D2EB1}" type="presOf" srcId="{3666D941-E840-46F1-8E9C-50E53A2A9A28}" destId="{5427DAB4-387A-4A3A-A09F-B73095DC3D7C}" srcOrd="0" destOrd="0" presId="urn:microsoft.com/office/officeart/2005/8/layout/chevron2"/>
    <dgm:cxn modelId="{5EFF6727-4446-4415-AEF4-C5F990E382E9}" type="presOf" srcId="{2D116E7D-4BA8-44DE-B6F7-2F41D5FB61C6}" destId="{510EF17C-E7D0-4F84-A075-0B1A04F4972A}" srcOrd="0" destOrd="0" presId="urn:microsoft.com/office/officeart/2005/8/layout/chevron2"/>
    <dgm:cxn modelId="{3F603CE7-3914-46B4-BD2E-C3250C8C55BB}" type="presOf" srcId="{2079A077-B82F-4D28-B638-52E24DC5F4DD}" destId="{62FEF1EB-000C-4009-A53B-6C19D5301118}" srcOrd="0" destOrd="0" presId="urn:microsoft.com/office/officeart/2005/8/layout/chevron2"/>
    <dgm:cxn modelId="{9E3C370A-A01F-418C-AB9D-3D26DFC5F3F7}" srcId="{3666D941-E840-46F1-8E9C-50E53A2A9A28}" destId="{2079A077-B82F-4D28-B638-52E24DC5F4DD}" srcOrd="0" destOrd="0" parTransId="{4C56195C-3F13-46F7-8987-A84D32144E5C}" sibTransId="{10201ED1-FC62-4685-AC98-BCD894413489}"/>
    <dgm:cxn modelId="{C0239644-2A18-43A5-B876-9ACC6553453A}" type="presOf" srcId="{6049C0CF-B1C7-4AC7-9E7E-D067DCAE0C0B}" destId="{B0F03175-C2B6-4EC1-8B86-2CD899930A20}" srcOrd="0" destOrd="0" presId="urn:microsoft.com/office/officeart/2005/8/layout/chevron2"/>
    <dgm:cxn modelId="{443BA23E-75D0-4229-B966-9F43703D63E4}" srcId="{2F0F554A-A1BD-4F2F-AE33-56B1E144C18E}" destId="{6049C0CF-B1C7-4AC7-9E7E-D067DCAE0C0B}" srcOrd="1" destOrd="0" parTransId="{02475909-A6D6-4D70-BA58-A5BC21F766B9}" sibTransId="{9DA7CF13-E421-4580-B616-389E4DB27688}"/>
    <dgm:cxn modelId="{1E7F3DA3-AF2A-40E8-A391-12902B953BDC}" srcId="{6049C0CF-B1C7-4AC7-9E7E-D067DCAE0C0B}" destId="{2D116E7D-4BA8-44DE-B6F7-2F41D5FB61C6}" srcOrd="0" destOrd="0" parTransId="{CB36CE39-D235-4ACB-BAF8-794ED6C7A8FC}" sibTransId="{ED738F2A-68EE-43F6-85B9-31739806943A}"/>
    <dgm:cxn modelId="{7D0F624A-787A-4227-B290-2D7A82A35CF6}" type="presParOf" srcId="{204DEBB9-5528-46B8-984D-2EB8CFDDB599}" destId="{128D03C3-6E5B-443F-B656-CD0E22F3F2C6}" srcOrd="0" destOrd="0" presId="urn:microsoft.com/office/officeart/2005/8/layout/chevron2"/>
    <dgm:cxn modelId="{302C3F33-BFE7-4ED5-83D8-1915DF269F9E}" type="presParOf" srcId="{128D03C3-6E5B-443F-B656-CD0E22F3F2C6}" destId="{5427DAB4-387A-4A3A-A09F-B73095DC3D7C}" srcOrd="0" destOrd="0" presId="urn:microsoft.com/office/officeart/2005/8/layout/chevron2"/>
    <dgm:cxn modelId="{ECCAB72C-B7E0-4CAE-B756-F8FD2BE848C0}" type="presParOf" srcId="{128D03C3-6E5B-443F-B656-CD0E22F3F2C6}" destId="{62FEF1EB-000C-4009-A53B-6C19D5301118}" srcOrd="1" destOrd="0" presId="urn:microsoft.com/office/officeart/2005/8/layout/chevron2"/>
    <dgm:cxn modelId="{16EE616F-78B6-4B7F-B859-4C46C1299F19}" type="presParOf" srcId="{204DEBB9-5528-46B8-984D-2EB8CFDDB599}" destId="{A3A70C77-DC5A-448D-BB30-5BC0637C8355}" srcOrd="1" destOrd="0" presId="urn:microsoft.com/office/officeart/2005/8/layout/chevron2"/>
    <dgm:cxn modelId="{4CAD3B0D-F0FC-4FBD-9C60-0AB6EC4E9611}" type="presParOf" srcId="{204DEBB9-5528-46B8-984D-2EB8CFDDB599}" destId="{9260D5B8-3124-49FC-9159-5C7488386414}" srcOrd="2" destOrd="0" presId="urn:microsoft.com/office/officeart/2005/8/layout/chevron2"/>
    <dgm:cxn modelId="{5075E047-2284-4912-9D2E-DECEA43A0706}" type="presParOf" srcId="{9260D5B8-3124-49FC-9159-5C7488386414}" destId="{B0F03175-C2B6-4EC1-8B86-2CD899930A20}" srcOrd="0" destOrd="0" presId="urn:microsoft.com/office/officeart/2005/8/layout/chevron2"/>
    <dgm:cxn modelId="{642D62AF-6DC9-4257-B919-A7F08E42433A}" type="presParOf" srcId="{9260D5B8-3124-49FC-9159-5C7488386414}" destId="{510EF17C-E7D0-4F84-A075-0B1A04F4972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188E3B6-4F43-4E67-8420-3D34CB05F7AE}"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es-EC"/>
        </a:p>
      </dgm:t>
    </dgm:pt>
    <dgm:pt modelId="{6328BA31-C71C-4F64-B5A2-8439E4CBD8FD}">
      <dgm:prSet phldrT="[Texto]" custT="1">
        <dgm:style>
          <a:lnRef idx="1">
            <a:schemeClr val="accent1"/>
          </a:lnRef>
          <a:fillRef idx="2">
            <a:schemeClr val="accent1"/>
          </a:fillRef>
          <a:effectRef idx="1">
            <a:schemeClr val="accent1"/>
          </a:effectRef>
          <a:fontRef idx="minor">
            <a:schemeClr val="dk1"/>
          </a:fontRef>
        </dgm:style>
      </dgm:prSet>
      <dgm:spPr/>
      <dgm:t>
        <a:bodyPr/>
        <a:lstStyle/>
        <a:p>
          <a:pPr algn="just"/>
          <a:r>
            <a:rPr lang="es-ES" sz="1800" dirty="0" smtClean="0">
              <a:solidFill>
                <a:schemeClr val="tx1"/>
              </a:solidFill>
              <a:latin typeface="Berlin Sans FB" pitchFamily="34" charset="0"/>
            </a:rPr>
            <a:t>Por la importancia que tienen las actividades físico deportivo natación en el desarrollo de funciones psicomotrices  en conjunto con otros beneficios de nivel fisiológico, cognitivo. En personas con discapacidad intelectual, es necesario recomendar que se continúen realizando trabajos de investigación que sean aplicados como este para otro rango de edades y con otro tipo de actividad física, deportiva o lúdica. Para brindar una mejor calidad de vida a este sector de la población </a:t>
          </a:r>
          <a:endParaRPr lang="es-EC" sz="1800" dirty="0">
            <a:solidFill>
              <a:schemeClr val="tx1"/>
            </a:solidFill>
            <a:latin typeface="Berlin Sans FB" pitchFamily="34" charset="0"/>
          </a:endParaRPr>
        </a:p>
      </dgm:t>
    </dgm:pt>
    <dgm:pt modelId="{41832758-4703-465E-8409-1BF66B917955}" type="parTrans" cxnId="{0CEA7EEC-8391-4DEE-B661-3BA7B4A0EE9A}">
      <dgm:prSet/>
      <dgm:spPr/>
      <dgm:t>
        <a:bodyPr/>
        <a:lstStyle/>
        <a:p>
          <a:endParaRPr lang="es-EC"/>
        </a:p>
      </dgm:t>
    </dgm:pt>
    <dgm:pt modelId="{A433D48A-736D-43C6-8A48-8862C8B66FBF}" type="sibTrans" cxnId="{0CEA7EEC-8391-4DEE-B661-3BA7B4A0EE9A}">
      <dgm:prSet/>
      <dgm:spPr/>
      <dgm:t>
        <a:bodyPr/>
        <a:lstStyle/>
        <a:p>
          <a:endParaRPr lang="es-EC"/>
        </a:p>
      </dgm:t>
    </dgm:pt>
    <dgm:pt modelId="{BAAAFEA3-58D6-42E8-9457-4086203DEA07}">
      <dgm:prSet phldrT="[Texto]" custT="1"/>
      <dgm:spPr/>
      <dgm:t>
        <a:bodyPr/>
        <a:lstStyle/>
        <a:p>
          <a:pPr algn="just"/>
          <a:r>
            <a:rPr lang="es-ES" sz="1800" b="0" dirty="0" smtClean="0">
              <a:solidFill>
                <a:schemeClr val="tx1"/>
              </a:solidFill>
              <a:latin typeface="Berlin Sans FB" pitchFamily="34" charset="0"/>
            </a:rPr>
            <a:t>Dar a conocer los beneficios de la natación no solo como deporte si no como un estilo de vida en personas con discapacidad intelectual sobre todo cuando se direccionan estas actividades de manera lúdica  ya que de esta manera toman mayor poder de acción y efectividad al momento de trabajar con estos individuos.</a:t>
          </a:r>
          <a:endParaRPr lang="es-EC" sz="1800" b="0" dirty="0">
            <a:solidFill>
              <a:schemeClr val="tx1"/>
            </a:solidFill>
            <a:latin typeface="Berlin Sans FB" pitchFamily="34" charset="0"/>
          </a:endParaRPr>
        </a:p>
      </dgm:t>
    </dgm:pt>
    <dgm:pt modelId="{ABEF6C6E-5B74-404A-AEAA-423D761E1C85}" type="parTrans" cxnId="{40C4426A-0CC9-4EC3-A3FB-DF9B0C53292A}">
      <dgm:prSet/>
      <dgm:spPr/>
      <dgm:t>
        <a:bodyPr/>
        <a:lstStyle/>
        <a:p>
          <a:endParaRPr lang="es-EC"/>
        </a:p>
      </dgm:t>
    </dgm:pt>
    <dgm:pt modelId="{D4F97AFB-F063-4430-984B-4DF0EDB8334D}" type="sibTrans" cxnId="{40C4426A-0CC9-4EC3-A3FB-DF9B0C53292A}">
      <dgm:prSet/>
      <dgm:spPr/>
      <dgm:t>
        <a:bodyPr/>
        <a:lstStyle/>
        <a:p>
          <a:endParaRPr lang="es-EC"/>
        </a:p>
      </dgm:t>
    </dgm:pt>
    <dgm:pt modelId="{D7949854-B96C-4A6F-878A-337112425355}" type="pres">
      <dgm:prSet presAssocID="{2188E3B6-4F43-4E67-8420-3D34CB05F7AE}" presName="linear" presStyleCnt="0">
        <dgm:presLayoutVars>
          <dgm:dir/>
          <dgm:animLvl val="lvl"/>
          <dgm:resizeHandles val="exact"/>
        </dgm:presLayoutVars>
      </dgm:prSet>
      <dgm:spPr/>
      <dgm:t>
        <a:bodyPr/>
        <a:lstStyle/>
        <a:p>
          <a:endParaRPr lang="es-EC"/>
        </a:p>
      </dgm:t>
    </dgm:pt>
    <dgm:pt modelId="{1804AEA4-586E-4C0E-8768-A41ACB26954E}" type="pres">
      <dgm:prSet presAssocID="{6328BA31-C71C-4F64-B5A2-8439E4CBD8FD}" presName="parentLin" presStyleCnt="0"/>
      <dgm:spPr/>
      <dgm:t>
        <a:bodyPr/>
        <a:lstStyle/>
        <a:p>
          <a:endParaRPr lang="es-EC"/>
        </a:p>
      </dgm:t>
    </dgm:pt>
    <dgm:pt modelId="{BDB06B9B-3407-4138-AD6B-A5E296712F06}" type="pres">
      <dgm:prSet presAssocID="{6328BA31-C71C-4F64-B5A2-8439E4CBD8FD}" presName="parentLeftMargin" presStyleLbl="node1" presStyleIdx="0" presStyleCnt="2"/>
      <dgm:spPr/>
      <dgm:t>
        <a:bodyPr/>
        <a:lstStyle/>
        <a:p>
          <a:endParaRPr lang="es-EC"/>
        </a:p>
      </dgm:t>
    </dgm:pt>
    <dgm:pt modelId="{B245366E-3912-41A2-A6F0-39A325085519}" type="pres">
      <dgm:prSet presAssocID="{6328BA31-C71C-4F64-B5A2-8439E4CBD8FD}" presName="parentText" presStyleLbl="node1" presStyleIdx="0" presStyleCnt="2" custScaleX="142857" custScaleY="149333" custLinFactNeighborX="-81050" custLinFactNeighborY="8437">
        <dgm:presLayoutVars>
          <dgm:chMax val="0"/>
          <dgm:bulletEnabled val="1"/>
        </dgm:presLayoutVars>
      </dgm:prSet>
      <dgm:spPr/>
      <dgm:t>
        <a:bodyPr/>
        <a:lstStyle/>
        <a:p>
          <a:endParaRPr lang="es-EC"/>
        </a:p>
      </dgm:t>
    </dgm:pt>
    <dgm:pt modelId="{F2F6032E-D3F8-48D7-978F-9A962D15EEFD}" type="pres">
      <dgm:prSet presAssocID="{6328BA31-C71C-4F64-B5A2-8439E4CBD8FD}" presName="negativeSpace" presStyleCnt="0"/>
      <dgm:spPr/>
      <dgm:t>
        <a:bodyPr/>
        <a:lstStyle/>
        <a:p>
          <a:endParaRPr lang="es-EC"/>
        </a:p>
      </dgm:t>
    </dgm:pt>
    <dgm:pt modelId="{E5501489-CC00-4B56-9173-C656B48276F1}" type="pres">
      <dgm:prSet presAssocID="{6328BA31-C71C-4F64-B5A2-8439E4CBD8FD}" presName="childText" presStyleLbl="conFgAcc1" presStyleIdx="0" presStyleCnt="2">
        <dgm:presLayoutVars>
          <dgm:bulletEnabled val="1"/>
        </dgm:presLayoutVars>
      </dgm:prSet>
      <dgm:spPr/>
      <dgm:t>
        <a:bodyPr/>
        <a:lstStyle/>
        <a:p>
          <a:endParaRPr lang="es-EC"/>
        </a:p>
      </dgm:t>
    </dgm:pt>
    <dgm:pt modelId="{A4B6971F-3AE2-4374-B067-57BB10B8BA90}" type="pres">
      <dgm:prSet presAssocID="{A433D48A-736D-43C6-8A48-8862C8B66FBF}" presName="spaceBetweenRectangles" presStyleCnt="0"/>
      <dgm:spPr/>
      <dgm:t>
        <a:bodyPr/>
        <a:lstStyle/>
        <a:p>
          <a:endParaRPr lang="es-EC"/>
        </a:p>
      </dgm:t>
    </dgm:pt>
    <dgm:pt modelId="{DDEFDDDA-A799-4C55-9064-5902AD770B90}" type="pres">
      <dgm:prSet presAssocID="{BAAAFEA3-58D6-42E8-9457-4086203DEA07}" presName="parentLin" presStyleCnt="0"/>
      <dgm:spPr/>
      <dgm:t>
        <a:bodyPr/>
        <a:lstStyle/>
        <a:p>
          <a:endParaRPr lang="es-EC"/>
        </a:p>
      </dgm:t>
    </dgm:pt>
    <dgm:pt modelId="{BBE135E4-B4AD-4AAF-B804-EC2960CFFDC7}" type="pres">
      <dgm:prSet presAssocID="{BAAAFEA3-58D6-42E8-9457-4086203DEA07}" presName="parentLeftMargin" presStyleLbl="node1" presStyleIdx="0" presStyleCnt="2"/>
      <dgm:spPr/>
      <dgm:t>
        <a:bodyPr/>
        <a:lstStyle/>
        <a:p>
          <a:endParaRPr lang="es-EC"/>
        </a:p>
      </dgm:t>
    </dgm:pt>
    <dgm:pt modelId="{AB813AEC-FD1B-4C98-B19A-492CB3964540}" type="pres">
      <dgm:prSet presAssocID="{BAAAFEA3-58D6-42E8-9457-4086203DEA07}" presName="parentText" presStyleLbl="node1" presStyleIdx="1" presStyleCnt="2" custScaleX="137377" custScaleY="100686" custLinFactNeighborX="-64828" custLinFactNeighborY="-1852">
        <dgm:presLayoutVars>
          <dgm:chMax val="0"/>
          <dgm:bulletEnabled val="1"/>
        </dgm:presLayoutVars>
      </dgm:prSet>
      <dgm:spPr/>
      <dgm:t>
        <a:bodyPr/>
        <a:lstStyle/>
        <a:p>
          <a:endParaRPr lang="es-EC"/>
        </a:p>
      </dgm:t>
    </dgm:pt>
    <dgm:pt modelId="{4A509424-2501-4E47-AC0B-7894C7263ECB}" type="pres">
      <dgm:prSet presAssocID="{BAAAFEA3-58D6-42E8-9457-4086203DEA07}" presName="negativeSpace" presStyleCnt="0"/>
      <dgm:spPr/>
      <dgm:t>
        <a:bodyPr/>
        <a:lstStyle/>
        <a:p>
          <a:endParaRPr lang="es-EC"/>
        </a:p>
      </dgm:t>
    </dgm:pt>
    <dgm:pt modelId="{D6AA005C-F43E-4743-8B73-629655C20004}" type="pres">
      <dgm:prSet presAssocID="{BAAAFEA3-58D6-42E8-9457-4086203DEA07}" presName="childText" presStyleLbl="conFgAcc1" presStyleIdx="1" presStyleCnt="2">
        <dgm:presLayoutVars>
          <dgm:bulletEnabled val="1"/>
        </dgm:presLayoutVars>
      </dgm:prSet>
      <dgm:spPr/>
      <dgm:t>
        <a:bodyPr/>
        <a:lstStyle/>
        <a:p>
          <a:endParaRPr lang="es-EC"/>
        </a:p>
      </dgm:t>
    </dgm:pt>
  </dgm:ptLst>
  <dgm:cxnLst>
    <dgm:cxn modelId="{76EDB490-DE83-4241-B9F8-35A6E4BA2DC7}" type="presOf" srcId="{6328BA31-C71C-4F64-B5A2-8439E4CBD8FD}" destId="{BDB06B9B-3407-4138-AD6B-A5E296712F06}" srcOrd="0" destOrd="0" presId="urn:microsoft.com/office/officeart/2005/8/layout/list1"/>
    <dgm:cxn modelId="{D95C997A-D3FE-41EA-B9B1-1DBADBEB021F}" type="presOf" srcId="{BAAAFEA3-58D6-42E8-9457-4086203DEA07}" destId="{BBE135E4-B4AD-4AAF-B804-EC2960CFFDC7}" srcOrd="0" destOrd="0" presId="urn:microsoft.com/office/officeart/2005/8/layout/list1"/>
    <dgm:cxn modelId="{40C4426A-0CC9-4EC3-A3FB-DF9B0C53292A}" srcId="{2188E3B6-4F43-4E67-8420-3D34CB05F7AE}" destId="{BAAAFEA3-58D6-42E8-9457-4086203DEA07}" srcOrd="1" destOrd="0" parTransId="{ABEF6C6E-5B74-404A-AEAA-423D761E1C85}" sibTransId="{D4F97AFB-F063-4430-984B-4DF0EDB8334D}"/>
    <dgm:cxn modelId="{0CEA7EEC-8391-4DEE-B661-3BA7B4A0EE9A}" srcId="{2188E3B6-4F43-4E67-8420-3D34CB05F7AE}" destId="{6328BA31-C71C-4F64-B5A2-8439E4CBD8FD}" srcOrd="0" destOrd="0" parTransId="{41832758-4703-465E-8409-1BF66B917955}" sibTransId="{A433D48A-736D-43C6-8A48-8862C8B66FBF}"/>
    <dgm:cxn modelId="{3EF6979B-9A53-4FCC-B661-F7F3A6337951}" type="presOf" srcId="{BAAAFEA3-58D6-42E8-9457-4086203DEA07}" destId="{AB813AEC-FD1B-4C98-B19A-492CB3964540}" srcOrd="1" destOrd="0" presId="urn:microsoft.com/office/officeart/2005/8/layout/list1"/>
    <dgm:cxn modelId="{337E50E7-FD60-4948-A18E-210FAF0F6B6B}" type="presOf" srcId="{6328BA31-C71C-4F64-B5A2-8439E4CBD8FD}" destId="{B245366E-3912-41A2-A6F0-39A325085519}" srcOrd="1" destOrd="0" presId="urn:microsoft.com/office/officeart/2005/8/layout/list1"/>
    <dgm:cxn modelId="{C058E1B1-507B-4E4C-8C7E-2212F3C4F298}" type="presOf" srcId="{2188E3B6-4F43-4E67-8420-3D34CB05F7AE}" destId="{D7949854-B96C-4A6F-878A-337112425355}" srcOrd="0" destOrd="0" presId="urn:microsoft.com/office/officeart/2005/8/layout/list1"/>
    <dgm:cxn modelId="{8992D36B-C8ED-4E68-A18A-97EEF9187840}" type="presParOf" srcId="{D7949854-B96C-4A6F-878A-337112425355}" destId="{1804AEA4-586E-4C0E-8768-A41ACB26954E}" srcOrd="0" destOrd="0" presId="urn:microsoft.com/office/officeart/2005/8/layout/list1"/>
    <dgm:cxn modelId="{5F8C9B23-E426-46AB-9171-BFDBCA3CCEA5}" type="presParOf" srcId="{1804AEA4-586E-4C0E-8768-A41ACB26954E}" destId="{BDB06B9B-3407-4138-AD6B-A5E296712F06}" srcOrd="0" destOrd="0" presId="urn:microsoft.com/office/officeart/2005/8/layout/list1"/>
    <dgm:cxn modelId="{DF89E420-E812-4DBF-8ABC-58253E79D6A8}" type="presParOf" srcId="{1804AEA4-586E-4C0E-8768-A41ACB26954E}" destId="{B245366E-3912-41A2-A6F0-39A325085519}" srcOrd="1" destOrd="0" presId="urn:microsoft.com/office/officeart/2005/8/layout/list1"/>
    <dgm:cxn modelId="{B6B8EF59-466E-485E-B494-DC1E22D7DE70}" type="presParOf" srcId="{D7949854-B96C-4A6F-878A-337112425355}" destId="{F2F6032E-D3F8-48D7-978F-9A962D15EEFD}" srcOrd="1" destOrd="0" presId="urn:microsoft.com/office/officeart/2005/8/layout/list1"/>
    <dgm:cxn modelId="{0B626C09-BB22-49CB-94E6-A38AF6F44F13}" type="presParOf" srcId="{D7949854-B96C-4A6F-878A-337112425355}" destId="{E5501489-CC00-4B56-9173-C656B48276F1}" srcOrd="2" destOrd="0" presId="urn:microsoft.com/office/officeart/2005/8/layout/list1"/>
    <dgm:cxn modelId="{61770D09-1BC2-4E28-9885-6AE8AA627414}" type="presParOf" srcId="{D7949854-B96C-4A6F-878A-337112425355}" destId="{A4B6971F-3AE2-4374-B067-57BB10B8BA90}" srcOrd="3" destOrd="0" presId="urn:microsoft.com/office/officeart/2005/8/layout/list1"/>
    <dgm:cxn modelId="{1EA89AC5-4DE9-4EEF-90EA-756DBFC8A65C}" type="presParOf" srcId="{D7949854-B96C-4A6F-878A-337112425355}" destId="{DDEFDDDA-A799-4C55-9064-5902AD770B90}" srcOrd="4" destOrd="0" presId="urn:microsoft.com/office/officeart/2005/8/layout/list1"/>
    <dgm:cxn modelId="{74507D84-A576-4EDE-B2A4-55E321591312}" type="presParOf" srcId="{DDEFDDDA-A799-4C55-9064-5902AD770B90}" destId="{BBE135E4-B4AD-4AAF-B804-EC2960CFFDC7}" srcOrd="0" destOrd="0" presId="urn:microsoft.com/office/officeart/2005/8/layout/list1"/>
    <dgm:cxn modelId="{B3144560-2067-49E6-B4C0-6CEF28B07539}" type="presParOf" srcId="{DDEFDDDA-A799-4C55-9064-5902AD770B90}" destId="{AB813AEC-FD1B-4C98-B19A-492CB3964540}" srcOrd="1" destOrd="0" presId="urn:microsoft.com/office/officeart/2005/8/layout/list1"/>
    <dgm:cxn modelId="{6D6692BD-D396-4F0A-BA1D-96E2347FC932}" type="presParOf" srcId="{D7949854-B96C-4A6F-878A-337112425355}" destId="{4A509424-2501-4E47-AC0B-7894C7263ECB}" srcOrd="5" destOrd="0" presId="urn:microsoft.com/office/officeart/2005/8/layout/list1"/>
    <dgm:cxn modelId="{FE1007BB-C022-4246-A690-FC50671164E4}" type="presParOf" srcId="{D7949854-B96C-4A6F-878A-337112425355}" destId="{D6AA005C-F43E-4743-8B73-629655C20004}"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188E3B6-4F43-4E67-8420-3D34CB05F7AE}"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es-EC"/>
        </a:p>
      </dgm:t>
    </dgm:pt>
    <dgm:pt modelId="{6328BA31-C71C-4F64-B5A2-8439E4CBD8FD}">
      <dgm:prSet phldrT="[Texto]" custT="1">
        <dgm:style>
          <a:lnRef idx="1">
            <a:schemeClr val="accent3"/>
          </a:lnRef>
          <a:fillRef idx="2">
            <a:schemeClr val="accent3"/>
          </a:fillRef>
          <a:effectRef idx="1">
            <a:schemeClr val="accent3"/>
          </a:effectRef>
          <a:fontRef idx="minor">
            <a:schemeClr val="dk1"/>
          </a:fontRef>
        </dgm:style>
      </dgm:prSet>
      <dgm:spPr/>
      <dgm:t>
        <a:bodyPr/>
        <a:lstStyle/>
        <a:p>
          <a:pPr algn="just"/>
          <a:r>
            <a:rPr lang="es-ES" sz="1800" dirty="0" smtClean="0"/>
            <a:t>Es importante seguir una metodología de trabajo en la que se tome en cuenta el grado de afectación motriz y cognitivo de cada individuo para poder realizar cada sesión con un grupo homogéneo, de esta manera se respetarán las condiciones individuales del grupo de trabajo</a:t>
          </a:r>
          <a:endParaRPr lang="es-EC" sz="1800" dirty="0">
            <a:solidFill>
              <a:schemeClr val="tx1"/>
            </a:solidFill>
            <a:latin typeface="Berlin Sans FB" pitchFamily="34" charset="0"/>
          </a:endParaRPr>
        </a:p>
      </dgm:t>
    </dgm:pt>
    <dgm:pt modelId="{41832758-4703-465E-8409-1BF66B917955}" type="parTrans" cxnId="{0CEA7EEC-8391-4DEE-B661-3BA7B4A0EE9A}">
      <dgm:prSet/>
      <dgm:spPr/>
      <dgm:t>
        <a:bodyPr/>
        <a:lstStyle/>
        <a:p>
          <a:endParaRPr lang="es-EC"/>
        </a:p>
      </dgm:t>
    </dgm:pt>
    <dgm:pt modelId="{A433D48A-736D-43C6-8A48-8862C8B66FBF}" type="sibTrans" cxnId="{0CEA7EEC-8391-4DEE-B661-3BA7B4A0EE9A}">
      <dgm:prSet/>
      <dgm:spPr/>
      <dgm:t>
        <a:bodyPr/>
        <a:lstStyle/>
        <a:p>
          <a:endParaRPr lang="es-EC"/>
        </a:p>
      </dgm:t>
    </dgm:pt>
    <dgm:pt modelId="{BAAAFEA3-58D6-42E8-9457-4086203DEA07}">
      <dgm:prSet phldrT="[Texto]" custT="1"/>
      <dgm:spPr>
        <a:solidFill>
          <a:srgbClr val="00B050"/>
        </a:solidFill>
      </dgm:spPr>
      <dgm:t>
        <a:bodyPr/>
        <a:lstStyle/>
        <a:p>
          <a:pPr algn="just"/>
          <a:r>
            <a:rPr lang="es-ES" sz="1800" dirty="0" smtClean="0">
              <a:solidFill>
                <a:schemeClr val="tx1"/>
              </a:solidFill>
              <a:latin typeface="Berlin Sans FB" pitchFamily="34" charset="0"/>
            </a:rPr>
            <a:t>L</a:t>
          </a:r>
          <a:r>
            <a:rPr lang="es-EC" sz="1800" dirty="0" smtClean="0">
              <a:solidFill>
                <a:schemeClr val="tx1"/>
              </a:solidFill>
              <a:latin typeface="Berlin Sans FB" pitchFamily="34" charset="0"/>
            </a:rPr>
            <a:t>a planificación con la que se realicen las sesiones deben permitir al joven con discapacidad intelectual obtener un progreso significativo a nivel motriz con el objetivo de que se convierta cada vez en una persona independiente capaz de resolver problemas sencillos y complejos dentro del agua para utilizarlos como un factor de transferencia positiva a las actividades cotidianas de la vida diaria.</a:t>
          </a:r>
          <a:endParaRPr lang="es-EC" sz="1800" b="0" dirty="0">
            <a:solidFill>
              <a:schemeClr val="tx1"/>
            </a:solidFill>
            <a:latin typeface="Berlin Sans FB" pitchFamily="34" charset="0"/>
          </a:endParaRPr>
        </a:p>
      </dgm:t>
    </dgm:pt>
    <dgm:pt modelId="{ABEF6C6E-5B74-404A-AEAA-423D761E1C85}" type="parTrans" cxnId="{40C4426A-0CC9-4EC3-A3FB-DF9B0C53292A}">
      <dgm:prSet/>
      <dgm:spPr/>
      <dgm:t>
        <a:bodyPr/>
        <a:lstStyle/>
        <a:p>
          <a:endParaRPr lang="es-EC"/>
        </a:p>
      </dgm:t>
    </dgm:pt>
    <dgm:pt modelId="{D4F97AFB-F063-4430-984B-4DF0EDB8334D}" type="sibTrans" cxnId="{40C4426A-0CC9-4EC3-A3FB-DF9B0C53292A}">
      <dgm:prSet/>
      <dgm:spPr/>
      <dgm:t>
        <a:bodyPr/>
        <a:lstStyle/>
        <a:p>
          <a:endParaRPr lang="es-EC"/>
        </a:p>
      </dgm:t>
    </dgm:pt>
    <dgm:pt modelId="{D7949854-B96C-4A6F-878A-337112425355}" type="pres">
      <dgm:prSet presAssocID="{2188E3B6-4F43-4E67-8420-3D34CB05F7AE}" presName="linear" presStyleCnt="0">
        <dgm:presLayoutVars>
          <dgm:dir/>
          <dgm:animLvl val="lvl"/>
          <dgm:resizeHandles val="exact"/>
        </dgm:presLayoutVars>
      </dgm:prSet>
      <dgm:spPr/>
      <dgm:t>
        <a:bodyPr/>
        <a:lstStyle/>
        <a:p>
          <a:endParaRPr lang="es-EC"/>
        </a:p>
      </dgm:t>
    </dgm:pt>
    <dgm:pt modelId="{1804AEA4-586E-4C0E-8768-A41ACB26954E}" type="pres">
      <dgm:prSet presAssocID="{6328BA31-C71C-4F64-B5A2-8439E4CBD8FD}" presName="parentLin" presStyleCnt="0"/>
      <dgm:spPr/>
      <dgm:t>
        <a:bodyPr/>
        <a:lstStyle/>
        <a:p>
          <a:endParaRPr lang="es-EC"/>
        </a:p>
      </dgm:t>
    </dgm:pt>
    <dgm:pt modelId="{BDB06B9B-3407-4138-AD6B-A5E296712F06}" type="pres">
      <dgm:prSet presAssocID="{6328BA31-C71C-4F64-B5A2-8439E4CBD8FD}" presName="parentLeftMargin" presStyleLbl="node1" presStyleIdx="0" presStyleCnt="2"/>
      <dgm:spPr/>
      <dgm:t>
        <a:bodyPr/>
        <a:lstStyle/>
        <a:p>
          <a:endParaRPr lang="es-EC"/>
        </a:p>
      </dgm:t>
    </dgm:pt>
    <dgm:pt modelId="{B245366E-3912-41A2-A6F0-39A325085519}" type="pres">
      <dgm:prSet presAssocID="{6328BA31-C71C-4F64-B5A2-8439E4CBD8FD}" presName="parentText" presStyleLbl="node1" presStyleIdx="0" presStyleCnt="2" custScaleX="142857" custScaleY="92665" custLinFactNeighborX="-81050" custLinFactNeighborY="8437">
        <dgm:presLayoutVars>
          <dgm:chMax val="0"/>
          <dgm:bulletEnabled val="1"/>
        </dgm:presLayoutVars>
      </dgm:prSet>
      <dgm:spPr/>
      <dgm:t>
        <a:bodyPr/>
        <a:lstStyle/>
        <a:p>
          <a:endParaRPr lang="es-EC"/>
        </a:p>
      </dgm:t>
    </dgm:pt>
    <dgm:pt modelId="{F2F6032E-D3F8-48D7-978F-9A962D15EEFD}" type="pres">
      <dgm:prSet presAssocID="{6328BA31-C71C-4F64-B5A2-8439E4CBD8FD}" presName="negativeSpace" presStyleCnt="0"/>
      <dgm:spPr/>
      <dgm:t>
        <a:bodyPr/>
        <a:lstStyle/>
        <a:p>
          <a:endParaRPr lang="es-EC"/>
        </a:p>
      </dgm:t>
    </dgm:pt>
    <dgm:pt modelId="{E5501489-CC00-4B56-9173-C656B48276F1}" type="pres">
      <dgm:prSet presAssocID="{6328BA31-C71C-4F64-B5A2-8439E4CBD8FD}" presName="childText" presStyleLbl="conFgAcc1" presStyleIdx="0" presStyleCnt="2">
        <dgm:presLayoutVars>
          <dgm:bulletEnabled val="1"/>
        </dgm:presLayoutVars>
      </dgm:prSet>
      <dgm:spPr/>
      <dgm:t>
        <a:bodyPr/>
        <a:lstStyle/>
        <a:p>
          <a:endParaRPr lang="es-EC"/>
        </a:p>
      </dgm:t>
    </dgm:pt>
    <dgm:pt modelId="{A4B6971F-3AE2-4374-B067-57BB10B8BA90}" type="pres">
      <dgm:prSet presAssocID="{A433D48A-736D-43C6-8A48-8862C8B66FBF}" presName="spaceBetweenRectangles" presStyleCnt="0"/>
      <dgm:spPr/>
      <dgm:t>
        <a:bodyPr/>
        <a:lstStyle/>
        <a:p>
          <a:endParaRPr lang="es-EC"/>
        </a:p>
      </dgm:t>
    </dgm:pt>
    <dgm:pt modelId="{DDEFDDDA-A799-4C55-9064-5902AD770B90}" type="pres">
      <dgm:prSet presAssocID="{BAAAFEA3-58D6-42E8-9457-4086203DEA07}" presName="parentLin" presStyleCnt="0"/>
      <dgm:spPr/>
      <dgm:t>
        <a:bodyPr/>
        <a:lstStyle/>
        <a:p>
          <a:endParaRPr lang="es-EC"/>
        </a:p>
      </dgm:t>
    </dgm:pt>
    <dgm:pt modelId="{BBE135E4-B4AD-4AAF-B804-EC2960CFFDC7}" type="pres">
      <dgm:prSet presAssocID="{BAAAFEA3-58D6-42E8-9457-4086203DEA07}" presName="parentLeftMargin" presStyleLbl="node1" presStyleIdx="0" presStyleCnt="2"/>
      <dgm:spPr/>
      <dgm:t>
        <a:bodyPr/>
        <a:lstStyle/>
        <a:p>
          <a:endParaRPr lang="es-EC"/>
        </a:p>
      </dgm:t>
    </dgm:pt>
    <dgm:pt modelId="{AB813AEC-FD1B-4C98-B19A-492CB3964540}" type="pres">
      <dgm:prSet presAssocID="{BAAAFEA3-58D6-42E8-9457-4086203DEA07}" presName="parentText" presStyleLbl="node1" presStyleIdx="1" presStyleCnt="2" custScaleX="137377" custScaleY="100686" custLinFactNeighborX="-64828" custLinFactNeighborY="-1852">
        <dgm:presLayoutVars>
          <dgm:chMax val="0"/>
          <dgm:bulletEnabled val="1"/>
        </dgm:presLayoutVars>
      </dgm:prSet>
      <dgm:spPr/>
      <dgm:t>
        <a:bodyPr/>
        <a:lstStyle/>
        <a:p>
          <a:endParaRPr lang="es-EC"/>
        </a:p>
      </dgm:t>
    </dgm:pt>
    <dgm:pt modelId="{4A509424-2501-4E47-AC0B-7894C7263ECB}" type="pres">
      <dgm:prSet presAssocID="{BAAAFEA3-58D6-42E8-9457-4086203DEA07}" presName="negativeSpace" presStyleCnt="0"/>
      <dgm:spPr/>
      <dgm:t>
        <a:bodyPr/>
        <a:lstStyle/>
        <a:p>
          <a:endParaRPr lang="es-EC"/>
        </a:p>
      </dgm:t>
    </dgm:pt>
    <dgm:pt modelId="{D6AA005C-F43E-4743-8B73-629655C20004}" type="pres">
      <dgm:prSet presAssocID="{BAAAFEA3-58D6-42E8-9457-4086203DEA07}" presName="childText" presStyleLbl="conFgAcc1" presStyleIdx="1" presStyleCnt="2">
        <dgm:presLayoutVars>
          <dgm:bulletEnabled val="1"/>
        </dgm:presLayoutVars>
      </dgm:prSet>
      <dgm:spPr/>
      <dgm:t>
        <a:bodyPr/>
        <a:lstStyle/>
        <a:p>
          <a:endParaRPr lang="es-EC"/>
        </a:p>
      </dgm:t>
    </dgm:pt>
  </dgm:ptLst>
  <dgm:cxnLst>
    <dgm:cxn modelId="{40C4426A-0CC9-4EC3-A3FB-DF9B0C53292A}" srcId="{2188E3B6-4F43-4E67-8420-3D34CB05F7AE}" destId="{BAAAFEA3-58D6-42E8-9457-4086203DEA07}" srcOrd="1" destOrd="0" parTransId="{ABEF6C6E-5B74-404A-AEAA-423D761E1C85}" sibTransId="{D4F97AFB-F063-4430-984B-4DF0EDB8334D}"/>
    <dgm:cxn modelId="{E1008E37-EFCA-499D-BF6E-E46C966FCD8B}" type="presOf" srcId="{BAAAFEA3-58D6-42E8-9457-4086203DEA07}" destId="{BBE135E4-B4AD-4AAF-B804-EC2960CFFDC7}" srcOrd="0" destOrd="0" presId="urn:microsoft.com/office/officeart/2005/8/layout/list1"/>
    <dgm:cxn modelId="{A80D3392-9F7C-4B09-BC94-FF24EB687A14}" type="presOf" srcId="{BAAAFEA3-58D6-42E8-9457-4086203DEA07}" destId="{AB813AEC-FD1B-4C98-B19A-492CB3964540}" srcOrd="1" destOrd="0" presId="urn:microsoft.com/office/officeart/2005/8/layout/list1"/>
    <dgm:cxn modelId="{0CEA7EEC-8391-4DEE-B661-3BA7B4A0EE9A}" srcId="{2188E3B6-4F43-4E67-8420-3D34CB05F7AE}" destId="{6328BA31-C71C-4F64-B5A2-8439E4CBD8FD}" srcOrd="0" destOrd="0" parTransId="{41832758-4703-465E-8409-1BF66B917955}" sibTransId="{A433D48A-736D-43C6-8A48-8862C8B66FBF}"/>
    <dgm:cxn modelId="{2F84C083-DAA2-4018-9359-8EB18C0FD003}" type="presOf" srcId="{6328BA31-C71C-4F64-B5A2-8439E4CBD8FD}" destId="{BDB06B9B-3407-4138-AD6B-A5E296712F06}" srcOrd="0" destOrd="0" presId="urn:microsoft.com/office/officeart/2005/8/layout/list1"/>
    <dgm:cxn modelId="{F8EB87A1-36B3-4113-A271-94002EF0693E}" type="presOf" srcId="{2188E3B6-4F43-4E67-8420-3D34CB05F7AE}" destId="{D7949854-B96C-4A6F-878A-337112425355}" srcOrd="0" destOrd="0" presId="urn:microsoft.com/office/officeart/2005/8/layout/list1"/>
    <dgm:cxn modelId="{70364F41-7584-48E4-9026-AAA72377E184}" type="presOf" srcId="{6328BA31-C71C-4F64-B5A2-8439E4CBD8FD}" destId="{B245366E-3912-41A2-A6F0-39A325085519}" srcOrd="1" destOrd="0" presId="urn:microsoft.com/office/officeart/2005/8/layout/list1"/>
    <dgm:cxn modelId="{76486570-3C6C-40D3-BAED-B51509502923}" type="presParOf" srcId="{D7949854-B96C-4A6F-878A-337112425355}" destId="{1804AEA4-586E-4C0E-8768-A41ACB26954E}" srcOrd="0" destOrd="0" presId="urn:microsoft.com/office/officeart/2005/8/layout/list1"/>
    <dgm:cxn modelId="{8FEC6C41-5111-4BD9-89D0-3F5D02C6DD30}" type="presParOf" srcId="{1804AEA4-586E-4C0E-8768-A41ACB26954E}" destId="{BDB06B9B-3407-4138-AD6B-A5E296712F06}" srcOrd="0" destOrd="0" presId="urn:microsoft.com/office/officeart/2005/8/layout/list1"/>
    <dgm:cxn modelId="{22DDACD2-7127-406A-87F4-04DE30B23AF9}" type="presParOf" srcId="{1804AEA4-586E-4C0E-8768-A41ACB26954E}" destId="{B245366E-3912-41A2-A6F0-39A325085519}" srcOrd="1" destOrd="0" presId="urn:microsoft.com/office/officeart/2005/8/layout/list1"/>
    <dgm:cxn modelId="{6FD953E7-7937-42AE-ABAA-A311B903EC70}" type="presParOf" srcId="{D7949854-B96C-4A6F-878A-337112425355}" destId="{F2F6032E-D3F8-48D7-978F-9A962D15EEFD}" srcOrd="1" destOrd="0" presId="urn:microsoft.com/office/officeart/2005/8/layout/list1"/>
    <dgm:cxn modelId="{C6E5A034-5077-43D3-A0FC-69A98861D23F}" type="presParOf" srcId="{D7949854-B96C-4A6F-878A-337112425355}" destId="{E5501489-CC00-4B56-9173-C656B48276F1}" srcOrd="2" destOrd="0" presId="urn:microsoft.com/office/officeart/2005/8/layout/list1"/>
    <dgm:cxn modelId="{BC77C9DB-03AF-41B8-971D-CAEA5BBEDFAE}" type="presParOf" srcId="{D7949854-B96C-4A6F-878A-337112425355}" destId="{A4B6971F-3AE2-4374-B067-57BB10B8BA90}" srcOrd="3" destOrd="0" presId="urn:microsoft.com/office/officeart/2005/8/layout/list1"/>
    <dgm:cxn modelId="{8366B467-5196-49EA-861D-2F845F153514}" type="presParOf" srcId="{D7949854-B96C-4A6F-878A-337112425355}" destId="{DDEFDDDA-A799-4C55-9064-5902AD770B90}" srcOrd="4" destOrd="0" presId="urn:microsoft.com/office/officeart/2005/8/layout/list1"/>
    <dgm:cxn modelId="{A16EB7C9-9FF1-4E5F-8571-35085DB096C5}" type="presParOf" srcId="{DDEFDDDA-A799-4C55-9064-5902AD770B90}" destId="{BBE135E4-B4AD-4AAF-B804-EC2960CFFDC7}" srcOrd="0" destOrd="0" presId="urn:microsoft.com/office/officeart/2005/8/layout/list1"/>
    <dgm:cxn modelId="{58FEEE22-20F4-4DD5-9D5D-10FC9AA9BBCB}" type="presParOf" srcId="{DDEFDDDA-A799-4C55-9064-5902AD770B90}" destId="{AB813AEC-FD1B-4C98-B19A-492CB3964540}" srcOrd="1" destOrd="0" presId="urn:microsoft.com/office/officeart/2005/8/layout/list1"/>
    <dgm:cxn modelId="{BD906196-5BD1-4AD4-8A8D-5DCC74B7E325}" type="presParOf" srcId="{D7949854-B96C-4A6F-878A-337112425355}" destId="{4A509424-2501-4E47-AC0B-7894C7263ECB}" srcOrd="5" destOrd="0" presId="urn:microsoft.com/office/officeart/2005/8/layout/list1"/>
    <dgm:cxn modelId="{CA5884EA-2FEC-4C94-90D3-D86C4D21DFA0}" type="presParOf" srcId="{D7949854-B96C-4A6F-878A-337112425355}" destId="{D6AA005C-F43E-4743-8B73-629655C20004}"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5CFAD-A13C-4FB8-A8B3-D1A275629C31}"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s-EC"/>
        </a:p>
      </dgm:t>
    </dgm:pt>
    <dgm:pt modelId="{5CB25B75-E7FE-46F1-8726-17FB119FD74E}">
      <dgm:prSet phldrT="[Texto]" custT="1">
        <dgm:style>
          <a:lnRef idx="1">
            <a:schemeClr val="accent1"/>
          </a:lnRef>
          <a:fillRef idx="2">
            <a:schemeClr val="accent1"/>
          </a:fillRef>
          <a:effectRef idx="1">
            <a:schemeClr val="accent1"/>
          </a:effectRef>
          <a:fontRef idx="minor">
            <a:schemeClr val="dk1"/>
          </a:fontRef>
        </dgm:style>
      </dgm:prSet>
      <dgm:spPr>
        <a:ln>
          <a:solidFill>
            <a:schemeClr val="tx1"/>
          </a:solidFill>
        </a:ln>
      </dgm:spPr>
      <dgm:t>
        <a:bodyPr/>
        <a:lstStyle/>
        <a:p>
          <a:r>
            <a:rPr lang="es-EC" sz="2000" dirty="0" smtClean="0">
              <a:latin typeface="Berlin Sans FB" pitchFamily="34" charset="0"/>
            </a:rPr>
            <a:t>Situación de la problemática </a:t>
          </a:r>
          <a:endParaRPr lang="es-EC" sz="2000" dirty="0">
            <a:latin typeface="Berlin Sans FB" pitchFamily="34" charset="0"/>
          </a:endParaRPr>
        </a:p>
      </dgm:t>
    </dgm:pt>
    <dgm:pt modelId="{B2FCE6A2-0ABD-4BAA-A5E7-45FF9C40104E}" type="parTrans" cxnId="{8380DAC9-E2E6-405F-A38D-F6575F39C59E}">
      <dgm:prSet/>
      <dgm:spPr/>
      <dgm:t>
        <a:bodyPr/>
        <a:lstStyle/>
        <a:p>
          <a:endParaRPr lang="es-EC"/>
        </a:p>
      </dgm:t>
    </dgm:pt>
    <dgm:pt modelId="{5CE720CC-128D-487F-95D1-944B6F7362EB}" type="sibTrans" cxnId="{8380DAC9-E2E6-405F-A38D-F6575F39C59E}">
      <dgm:prSet/>
      <dgm:spPr/>
      <dgm:t>
        <a:bodyPr/>
        <a:lstStyle/>
        <a:p>
          <a:endParaRPr lang="es-EC"/>
        </a:p>
      </dgm:t>
    </dgm:pt>
    <dgm:pt modelId="{A8FAD0F8-95ED-44DF-9133-553B83A7D697}">
      <dgm:prSet phldrT="[Texto]" custT="1">
        <dgm:style>
          <a:lnRef idx="2">
            <a:schemeClr val="dk1"/>
          </a:lnRef>
          <a:fillRef idx="1">
            <a:schemeClr val="lt1"/>
          </a:fillRef>
          <a:effectRef idx="0">
            <a:schemeClr val="dk1"/>
          </a:effectRef>
          <a:fontRef idx="minor">
            <a:schemeClr val="dk1"/>
          </a:fontRef>
        </dgm:style>
      </dgm:prSet>
      <dgm:spPr/>
      <dgm:t>
        <a:bodyPr/>
        <a:lstStyle/>
        <a:p>
          <a:r>
            <a:rPr lang="es-EC" sz="2000" b="0" dirty="0" smtClean="0">
              <a:latin typeface="Berlin Sans FB" pitchFamily="34" charset="0"/>
            </a:rPr>
            <a:t>Entorno familiar. </a:t>
          </a:r>
          <a:endParaRPr lang="es-EC" sz="2000" b="0" dirty="0">
            <a:latin typeface="Berlin Sans FB" pitchFamily="34" charset="0"/>
          </a:endParaRPr>
        </a:p>
      </dgm:t>
    </dgm:pt>
    <dgm:pt modelId="{CE931345-47D0-4200-ADC8-A507CB1A54CD}" type="parTrans" cxnId="{9587C276-B0AA-4060-9345-7B452923811B}">
      <dgm:prSet/>
      <dgm:spPr/>
      <dgm:t>
        <a:bodyPr/>
        <a:lstStyle/>
        <a:p>
          <a:endParaRPr lang="es-EC"/>
        </a:p>
      </dgm:t>
    </dgm:pt>
    <dgm:pt modelId="{DAE58CC3-5910-4210-B370-1C64E83A0EDA}" type="sibTrans" cxnId="{9587C276-B0AA-4060-9345-7B452923811B}">
      <dgm:prSet/>
      <dgm:spPr/>
      <dgm:t>
        <a:bodyPr/>
        <a:lstStyle/>
        <a:p>
          <a:endParaRPr lang="es-EC"/>
        </a:p>
      </dgm:t>
    </dgm:pt>
    <dgm:pt modelId="{5989E11F-21BB-4200-BACA-6993B0612139}">
      <dgm:prSet phldrT="[Texto]" custT="1">
        <dgm:style>
          <a:lnRef idx="2">
            <a:schemeClr val="dk1"/>
          </a:lnRef>
          <a:fillRef idx="1">
            <a:schemeClr val="lt1"/>
          </a:fillRef>
          <a:effectRef idx="0">
            <a:schemeClr val="dk1"/>
          </a:effectRef>
          <a:fontRef idx="minor">
            <a:schemeClr val="dk1"/>
          </a:fontRef>
        </dgm:style>
      </dgm:prSet>
      <dgm:spPr/>
      <dgm:t>
        <a:bodyPr/>
        <a:lstStyle/>
        <a:p>
          <a:r>
            <a:rPr lang="es-EC" sz="2000" dirty="0" smtClean="0">
              <a:latin typeface="Berlin Sans FB" pitchFamily="34" charset="0"/>
            </a:rPr>
            <a:t>Profesional de en actividad física. </a:t>
          </a:r>
          <a:endParaRPr lang="es-EC" sz="2000" dirty="0">
            <a:latin typeface="Berlin Sans FB" pitchFamily="34" charset="0"/>
          </a:endParaRPr>
        </a:p>
      </dgm:t>
    </dgm:pt>
    <dgm:pt modelId="{55DD5880-B3C7-49B0-AA52-0F0D38FDEFFF}" type="parTrans" cxnId="{57221DDB-7D6F-4899-9FC0-44DABBEA8302}">
      <dgm:prSet/>
      <dgm:spPr/>
      <dgm:t>
        <a:bodyPr/>
        <a:lstStyle/>
        <a:p>
          <a:endParaRPr lang="es-EC"/>
        </a:p>
      </dgm:t>
    </dgm:pt>
    <dgm:pt modelId="{55E85E48-667A-4473-B3F1-E1B40EBB1FF6}" type="sibTrans" cxnId="{57221DDB-7D6F-4899-9FC0-44DABBEA8302}">
      <dgm:prSet/>
      <dgm:spPr/>
      <dgm:t>
        <a:bodyPr/>
        <a:lstStyle/>
        <a:p>
          <a:endParaRPr lang="es-EC"/>
        </a:p>
      </dgm:t>
    </dgm:pt>
    <dgm:pt modelId="{603DAAFC-EA62-48AD-B897-D5B1505A2BA5}">
      <dgm:prSet phldrT="[Texto]" custT="1">
        <dgm:style>
          <a:lnRef idx="2">
            <a:schemeClr val="dk1"/>
          </a:lnRef>
          <a:fillRef idx="1">
            <a:schemeClr val="lt1"/>
          </a:fillRef>
          <a:effectRef idx="0">
            <a:schemeClr val="dk1"/>
          </a:effectRef>
          <a:fontRef idx="minor">
            <a:schemeClr val="dk1"/>
          </a:fontRef>
        </dgm:style>
      </dgm:prSet>
      <dgm:spPr/>
      <dgm:t>
        <a:bodyPr/>
        <a:lstStyle/>
        <a:p>
          <a:r>
            <a:rPr lang="es-EC" sz="2000" b="0" dirty="0" smtClean="0">
              <a:latin typeface="Berlin Sans FB" pitchFamily="34" charset="0"/>
            </a:rPr>
            <a:t>Actividades físico deportivas . </a:t>
          </a:r>
          <a:endParaRPr lang="es-EC" sz="2000" b="0" dirty="0">
            <a:latin typeface="Berlin Sans FB" pitchFamily="34" charset="0"/>
          </a:endParaRPr>
        </a:p>
      </dgm:t>
    </dgm:pt>
    <dgm:pt modelId="{8AAE71FF-FBE3-4A46-82D6-AD46025F492A}" type="parTrans" cxnId="{46CEA6B9-FDED-43AE-8748-E997CDBEE211}">
      <dgm:prSet/>
      <dgm:spPr/>
      <dgm:t>
        <a:bodyPr/>
        <a:lstStyle/>
        <a:p>
          <a:endParaRPr lang="es-EC"/>
        </a:p>
      </dgm:t>
    </dgm:pt>
    <dgm:pt modelId="{F0995BF9-A6C2-4246-85B4-075DECFAB5C5}" type="sibTrans" cxnId="{46CEA6B9-FDED-43AE-8748-E997CDBEE211}">
      <dgm:prSet/>
      <dgm:spPr/>
      <dgm:t>
        <a:bodyPr/>
        <a:lstStyle/>
        <a:p>
          <a:endParaRPr lang="es-EC"/>
        </a:p>
      </dgm:t>
    </dgm:pt>
    <dgm:pt modelId="{91D365F9-1E88-47A8-AE85-65147EE3417B}" type="pres">
      <dgm:prSet presAssocID="{BFB5CFAD-A13C-4FB8-A8B3-D1A275629C31}" presName="Name0" presStyleCnt="0">
        <dgm:presLayoutVars>
          <dgm:dir/>
          <dgm:animLvl val="lvl"/>
          <dgm:resizeHandles val="exact"/>
        </dgm:presLayoutVars>
      </dgm:prSet>
      <dgm:spPr/>
      <dgm:t>
        <a:bodyPr/>
        <a:lstStyle/>
        <a:p>
          <a:endParaRPr lang="es-EC"/>
        </a:p>
      </dgm:t>
    </dgm:pt>
    <dgm:pt modelId="{A5F3B222-139E-4B99-87AF-A5E3EF00AEAB}" type="pres">
      <dgm:prSet presAssocID="{5CB25B75-E7FE-46F1-8726-17FB119FD74E}" presName="linNode" presStyleCnt="0"/>
      <dgm:spPr/>
    </dgm:pt>
    <dgm:pt modelId="{0C14F317-DD8E-4733-996B-EA8B9A7D64B8}" type="pres">
      <dgm:prSet presAssocID="{5CB25B75-E7FE-46F1-8726-17FB119FD74E}" presName="parentText" presStyleLbl="node1" presStyleIdx="0" presStyleCnt="4" custScaleX="74494" custScaleY="301786" custLinFactNeighborX="-80587" custLinFactNeighborY="52359">
        <dgm:presLayoutVars>
          <dgm:chMax val="1"/>
          <dgm:bulletEnabled val="1"/>
        </dgm:presLayoutVars>
      </dgm:prSet>
      <dgm:spPr/>
      <dgm:t>
        <a:bodyPr/>
        <a:lstStyle/>
        <a:p>
          <a:endParaRPr lang="es-EC"/>
        </a:p>
      </dgm:t>
    </dgm:pt>
    <dgm:pt modelId="{4426454E-BBC7-4C29-8011-567D75E3FA2C}" type="pres">
      <dgm:prSet presAssocID="{5CE720CC-128D-487F-95D1-944B6F7362EB}" presName="sp" presStyleCnt="0"/>
      <dgm:spPr/>
    </dgm:pt>
    <dgm:pt modelId="{AF2FF518-2CC3-44A5-ACAC-9758EBA582F6}" type="pres">
      <dgm:prSet presAssocID="{A8FAD0F8-95ED-44DF-9133-553B83A7D697}" presName="linNode" presStyleCnt="0"/>
      <dgm:spPr/>
    </dgm:pt>
    <dgm:pt modelId="{E63B9F78-848A-4FE3-93BC-5623FECAE1F2}" type="pres">
      <dgm:prSet presAssocID="{A8FAD0F8-95ED-44DF-9133-553B83A7D697}" presName="parentText" presStyleLbl="node1" presStyleIdx="1" presStyleCnt="4" custLinFactNeighborX="36822" custLinFactNeighborY="-18629">
        <dgm:presLayoutVars>
          <dgm:chMax val="1"/>
          <dgm:bulletEnabled val="1"/>
        </dgm:presLayoutVars>
      </dgm:prSet>
      <dgm:spPr/>
      <dgm:t>
        <a:bodyPr/>
        <a:lstStyle/>
        <a:p>
          <a:endParaRPr lang="es-EC"/>
        </a:p>
      </dgm:t>
    </dgm:pt>
    <dgm:pt modelId="{16547E65-5F5F-469D-8072-E2C6AA879BA7}" type="pres">
      <dgm:prSet presAssocID="{DAE58CC3-5910-4210-B370-1C64E83A0EDA}" presName="sp" presStyleCnt="0"/>
      <dgm:spPr/>
    </dgm:pt>
    <dgm:pt modelId="{80D0AE7B-C037-4B39-8F9E-F4061480F415}" type="pres">
      <dgm:prSet presAssocID="{5989E11F-21BB-4200-BACA-6993B0612139}" presName="linNode" presStyleCnt="0"/>
      <dgm:spPr/>
    </dgm:pt>
    <dgm:pt modelId="{32EE6745-35E1-458D-93EC-71A5ECAF4D64}" type="pres">
      <dgm:prSet presAssocID="{5989E11F-21BB-4200-BACA-6993B0612139}" presName="parentText" presStyleLbl="node1" presStyleIdx="2" presStyleCnt="4" custLinFactY="-198727" custLinFactNeighborX="36822" custLinFactNeighborY="-200000">
        <dgm:presLayoutVars>
          <dgm:chMax val="1"/>
          <dgm:bulletEnabled val="1"/>
        </dgm:presLayoutVars>
      </dgm:prSet>
      <dgm:spPr/>
      <dgm:t>
        <a:bodyPr/>
        <a:lstStyle/>
        <a:p>
          <a:endParaRPr lang="es-EC"/>
        </a:p>
      </dgm:t>
    </dgm:pt>
    <dgm:pt modelId="{8C03A4A9-2A22-4F3C-8CB4-4FDD62C7F2BE}" type="pres">
      <dgm:prSet presAssocID="{55E85E48-667A-4473-B3F1-E1B40EBB1FF6}" presName="sp" presStyleCnt="0"/>
      <dgm:spPr/>
    </dgm:pt>
    <dgm:pt modelId="{E7D7CD6E-EC2A-4591-A0F0-168D3352DA1F}" type="pres">
      <dgm:prSet presAssocID="{603DAAFC-EA62-48AD-B897-D5B1505A2BA5}" presName="linNode" presStyleCnt="0"/>
      <dgm:spPr/>
    </dgm:pt>
    <dgm:pt modelId="{5493B485-53E2-4241-8CF6-355BA82A89F8}" type="pres">
      <dgm:prSet presAssocID="{603DAAFC-EA62-48AD-B897-D5B1505A2BA5}" presName="parentText" presStyleLbl="node1" presStyleIdx="3" presStyleCnt="4" custScaleX="98529" custLinFactY="-172728" custLinFactNeighborX="36822" custLinFactNeighborY="-200000">
        <dgm:presLayoutVars>
          <dgm:chMax val="1"/>
          <dgm:bulletEnabled val="1"/>
        </dgm:presLayoutVars>
      </dgm:prSet>
      <dgm:spPr/>
      <dgm:t>
        <a:bodyPr/>
        <a:lstStyle/>
        <a:p>
          <a:endParaRPr lang="es-EC"/>
        </a:p>
      </dgm:t>
    </dgm:pt>
  </dgm:ptLst>
  <dgm:cxnLst>
    <dgm:cxn modelId="{8380DAC9-E2E6-405F-A38D-F6575F39C59E}" srcId="{BFB5CFAD-A13C-4FB8-A8B3-D1A275629C31}" destId="{5CB25B75-E7FE-46F1-8726-17FB119FD74E}" srcOrd="0" destOrd="0" parTransId="{B2FCE6A2-0ABD-4BAA-A5E7-45FF9C40104E}" sibTransId="{5CE720CC-128D-487F-95D1-944B6F7362EB}"/>
    <dgm:cxn modelId="{370AB2EE-4928-4078-92B6-DF9A59861E55}" type="presOf" srcId="{603DAAFC-EA62-48AD-B897-D5B1505A2BA5}" destId="{5493B485-53E2-4241-8CF6-355BA82A89F8}" srcOrd="0" destOrd="0" presId="urn:microsoft.com/office/officeart/2005/8/layout/vList5"/>
    <dgm:cxn modelId="{E7B23BDE-9A4F-4598-8A97-28E066A69D2B}" type="presOf" srcId="{A8FAD0F8-95ED-44DF-9133-553B83A7D697}" destId="{E63B9F78-848A-4FE3-93BC-5623FECAE1F2}" srcOrd="0" destOrd="0" presId="urn:microsoft.com/office/officeart/2005/8/layout/vList5"/>
    <dgm:cxn modelId="{9587C276-B0AA-4060-9345-7B452923811B}" srcId="{BFB5CFAD-A13C-4FB8-A8B3-D1A275629C31}" destId="{A8FAD0F8-95ED-44DF-9133-553B83A7D697}" srcOrd="1" destOrd="0" parTransId="{CE931345-47D0-4200-ADC8-A507CB1A54CD}" sibTransId="{DAE58CC3-5910-4210-B370-1C64E83A0EDA}"/>
    <dgm:cxn modelId="{00D4C7BF-8C85-49B4-9BAD-2F1A14DFD176}" type="presOf" srcId="{5989E11F-21BB-4200-BACA-6993B0612139}" destId="{32EE6745-35E1-458D-93EC-71A5ECAF4D64}" srcOrd="0" destOrd="0" presId="urn:microsoft.com/office/officeart/2005/8/layout/vList5"/>
    <dgm:cxn modelId="{1FA8CED6-173D-40F3-8953-3101ABB7DE2F}" type="presOf" srcId="{BFB5CFAD-A13C-4FB8-A8B3-D1A275629C31}" destId="{91D365F9-1E88-47A8-AE85-65147EE3417B}" srcOrd="0" destOrd="0" presId="urn:microsoft.com/office/officeart/2005/8/layout/vList5"/>
    <dgm:cxn modelId="{46CEA6B9-FDED-43AE-8748-E997CDBEE211}" srcId="{BFB5CFAD-A13C-4FB8-A8B3-D1A275629C31}" destId="{603DAAFC-EA62-48AD-B897-D5B1505A2BA5}" srcOrd="3" destOrd="0" parTransId="{8AAE71FF-FBE3-4A46-82D6-AD46025F492A}" sibTransId="{F0995BF9-A6C2-4246-85B4-075DECFAB5C5}"/>
    <dgm:cxn modelId="{57221DDB-7D6F-4899-9FC0-44DABBEA8302}" srcId="{BFB5CFAD-A13C-4FB8-A8B3-D1A275629C31}" destId="{5989E11F-21BB-4200-BACA-6993B0612139}" srcOrd="2" destOrd="0" parTransId="{55DD5880-B3C7-49B0-AA52-0F0D38FDEFFF}" sibTransId="{55E85E48-667A-4473-B3F1-E1B40EBB1FF6}"/>
    <dgm:cxn modelId="{B6D3AFB5-EF09-4758-85E5-6C9EDE07CAFD}" type="presOf" srcId="{5CB25B75-E7FE-46F1-8726-17FB119FD74E}" destId="{0C14F317-DD8E-4733-996B-EA8B9A7D64B8}" srcOrd="0" destOrd="0" presId="urn:microsoft.com/office/officeart/2005/8/layout/vList5"/>
    <dgm:cxn modelId="{ECC6B149-5814-4225-90AE-FEB6B5DAF793}" type="presParOf" srcId="{91D365F9-1E88-47A8-AE85-65147EE3417B}" destId="{A5F3B222-139E-4B99-87AF-A5E3EF00AEAB}" srcOrd="0" destOrd="0" presId="urn:microsoft.com/office/officeart/2005/8/layout/vList5"/>
    <dgm:cxn modelId="{B54D8D3D-218F-494A-9726-42A9F3B85D52}" type="presParOf" srcId="{A5F3B222-139E-4B99-87AF-A5E3EF00AEAB}" destId="{0C14F317-DD8E-4733-996B-EA8B9A7D64B8}" srcOrd="0" destOrd="0" presId="urn:microsoft.com/office/officeart/2005/8/layout/vList5"/>
    <dgm:cxn modelId="{00E24DC5-AA73-4CB0-8F9A-79C17DDFA186}" type="presParOf" srcId="{91D365F9-1E88-47A8-AE85-65147EE3417B}" destId="{4426454E-BBC7-4C29-8011-567D75E3FA2C}" srcOrd="1" destOrd="0" presId="urn:microsoft.com/office/officeart/2005/8/layout/vList5"/>
    <dgm:cxn modelId="{26922D4D-F9ED-4EDE-BA2D-42B94996F29B}" type="presParOf" srcId="{91D365F9-1E88-47A8-AE85-65147EE3417B}" destId="{AF2FF518-2CC3-44A5-ACAC-9758EBA582F6}" srcOrd="2" destOrd="0" presId="urn:microsoft.com/office/officeart/2005/8/layout/vList5"/>
    <dgm:cxn modelId="{648343E1-631E-4683-8A35-068CB4C41EF2}" type="presParOf" srcId="{AF2FF518-2CC3-44A5-ACAC-9758EBA582F6}" destId="{E63B9F78-848A-4FE3-93BC-5623FECAE1F2}" srcOrd="0" destOrd="0" presId="urn:microsoft.com/office/officeart/2005/8/layout/vList5"/>
    <dgm:cxn modelId="{72294B10-367D-493D-80AB-90ACBB505E57}" type="presParOf" srcId="{91D365F9-1E88-47A8-AE85-65147EE3417B}" destId="{16547E65-5F5F-469D-8072-E2C6AA879BA7}" srcOrd="3" destOrd="0" presId="urn:microsoft.com/office/officeart/2005/8/layout/vList5"/>
    <dgm:cxn modelId="{D0540777-66D1-4836-B239-424E05F0F1FA}" type="presParOf" srcId="{91D365F9-1E88-47A8-AE85-65147EE3417B}" destId="{80D0AE7B-C037-4B39-8F9E-F4061480F415}" srcOrd="4" destOrd="0" presId="urn:microsoft.com/office/officeart/2005/8/layout/vList5"/>
    <dgm:cxn modelId="{141F43DF-F857-45B9-B327-0E2BF6F0534D}" type="presParOf" srcId="{80D0AE7B-C037-4B39-8F9E-F4061480F415}" destId="{32EE6745-35E1-458D-93EC-71A5ECAF4D64}" srcOrd="0" destOrd="0" presId="urn:microsoft.com/office/officeart/2005/8/layout/vList5"/>
    <dgm:cxn modelId="{CBAD4675-327E-4A1E-9869-D20E9E3911AC}" type="presParOf" srcId="{91D365F9-1E88-47A8-AE85-65147EE3417B}" destId="{8C03A4A9-2A22-4F3C-8CB4-4FDD62C7F2BE}" srcOrd="5" destOrd="0" presId="urn:microsoft.com/office/officeart/2005/8/layout/vList5"/>
    <dgm:cxn modelId="{3FFE7376-1389-45ED-9774-0CFBC1B1F119}" type="presParOf" srcId="{91D365F9-1E88-47A8-AE85-65147EE3417B}" destId="{E7D7CD6E-EC2A-4591-A0F0-168D3352DA1F}" srcOrd="6" destOrd="0" presId="urn:microsoft.com/office/officeart/2005/8/layout/vList5"/>
    <dgm:cxn modelId="{DE4B1F2D-1836-462E-AF87-BC09FE806EB8}" type="presParOf" srcId="{E7D7CD6E-EC2A-4591-A0F0-168D3352DA1F}" destId="{5493B485-53E2-4241-8CF6-355BA82A89F8}"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F554A-A1BD-4F2F-AE33-56B1E144C18E}"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3666D941-E840-46F1-8E9C-50E53A2A9A28}">
      <dgm:prSet phldrT="[Texto]" custT="1">
        <dgm:style>
          <a:lnRef idx="1">
            <a:schemeClr val="accent3"/>
          </a:lnRef>
          <a:fillRef idx="2">
            <a:schemeClr val="accent3"/>
          </a:fillRef>
          <a:effectRef idx="1">
            <a:schemeClr val="accent3"/>
          </a:effectRef>
          <a:fontRef idx="minor">
            <a:schemeClr val="dk1"/>
          </a:fontRef>
        </dgm:style>
      </dgm:prSet>
      <dgm:spPr>
        <a:solidFill>
          <a:srgbClr val="00B0F0"/>
        </a:solidFill>
        <a:ln>
          <a:solidFill>
            <a:schemeClr val="tx1"/>
          </a:solidFill>
        </a:ln>
      </dgm:spPr>
      <dgm:t>
        <a:bodyPr/>
        <a:lstStyle/>
        <a:p>
          <a:r>
            <a:rPr lang="es-EC" sz="2000" dirty="0" smtClean="0">
              <a:solidFill>
                <a:schemeClr val="tx1"/>
              </a:solidFill>
              <a:latin typeface="Berlin Sans FB" pitchFamily="34" charset="0"/>
            </a:rPr>
            <a:t>ONG</a:t>
          </a:r>
        </a:p>
        <a:p>
          <a:r>
            <a:rPr lang="es-EC" sz="2000" dirty="0" smtClean="0">
              <a:solidFill>
                <a:schemeClr val="tx1"/>
              </a:solidFill>
              <a:latin typeface="Berlin Sans FB" pitchFamily="34" charset="0"/>
            </a:rPr>
            <a:t>Proceso educativo</a:t>
          </a:r>
          <a:endParaRPr lang="es-EC" sz="2000" dirty="0">
            <a:solidFill>
              <a:schemeClr val="tx1"/>
            </a:solidFill>
            <a:latin typeface="Berlin Sans FB" pitchFamily="34" charset="0"/>
          </a:endParaRPr>
        </a:p>
      </dgm:t>
    </dgm:pt>
    <dgm:pt modelId="{BF502E17-1EFA-468D-9B5D-8FD05508F0DF}" type="parTrans" cxnId="{38179C5B-6D0B-43EA-B931-855DC4E288FD}">
      <dgm:prSet/>
      <dgm:spPr/>
      <dgm:t>
        <a:bodyPr/>
        <a:lstStyle/>
        <a:p>
          <a:endParaRPr lang="es-EC"/>
        </a:p>
      </dgm:t>
    </dgm:pt>
    <dgm:pt modelId="{B17A6D56-9E36-47CB-926D-A7BF7FD78B1D}" type="sibTrans" cxnId="{38179C5B-6D0B-43EA-B931-855DC4E288FD}">
      <dgm:prSet/>
      <dgm:spPr/>
      <dgm:t>
        <a:bodyPr/>
        <a:lstStyle/>
        <a:p>
          <a:endParaRPr lang="es-EC"/>
        </a:p>
      </dgm:t>
    </dgm:pt>
    <dgm:pt modelId="{2079A077-B82F-4D28-B638-52E24DC5F4DD}">
      <dgm:prSet phldrT="[Texto]" custT="1">
        <dgm:style>
          <a:lnRef idx="2">
            <a:schemeClr val="dk1"/>
          </a:lnRef>
          <a:fillRef idx="1">
            <a:schemeClr val="lt1"/>
          </a:fillRef>
          <a:effectRef idx="0">
            <a:schemeClr val="dk1"/>
          </a:effectRef>
          <a:fontRef idx="minor">
            <a:schemeClr val="dk1"/>
          </a:fontRef>
        </dgm:style>
      </dgm:prSet>
      <dgm:spPr/>
      <dgm:t>
        <a:bodyPr/>
        <a:lstStyle/>
        <a:p>
          <a:r>
            <a:rPr lang="es-EC" sz="1800" b="0" dirty="0" smtClean="0">
              <a:latin typeface="Berlin Sans FB" pitchFamily="34" charset="0"/>
            </a:rPr>
            <a:t>Presupuesto</a:t>
          </a:r>
          <a:r>
            <a:rPr lang="es-EC" sz="1800" b="0" baseline="0" dirty="0" smtClean="0">
              <a:latin typeface="Berlin Sans FB" pitchFamily="34" charset="0"/>
            </a:rPr>
            <a:t> inexistente para realizar actividades deportivas diferentes.</a:t>
          </a:r>
          <a:endParaRPr lang="es-EC" sz="1800" b="0" dirty="0">
            <a:latin typeface="Berlin Sans FB" pitchFamily="34" charset="0"/>
          </a:endParaRPr>
        </a:p>
      </dgm:t>
    </dgm:pt>
    <dgm:pt modelId="{4C56195C-3F13-46F7-8987-A84D32144E5C}" type="parTrans" cxnId="{9E3C370A-A01F-418C-AB9D-3D26DFC5F3F7}">
      <dgm:prSet/>
      <dgm:spPr/>
      <dgm:t>
        <a:bodyPr/>
        <a:lstStyle/>
        <a:p>
          <a:endParaRPr lang="es-EC"/>
        </a:p>
      </dgm:t>
    </dgm:pt>
    <dgm:pt modelId="{10201ED1-FC62-4685-AC98-BCD894413489}" type="sibTrans" cxnId="{9E3C370A-A01F-418C-AB9D-3D26DFC5F3F7}">
      <dgm:prSet/>
      <dgm:spPr/>
      <dgm:t>
        <a:bodyPr/>
        <a:lstStyle/>
        <a:p>
          <a:endParaRPr lang="es-EC"/>
        </a:p>
      </dgm:t>
    </dgm:pt>
    <dgm:pt modelId="{6049C0CF-B1C7-4AC7-9E7E-D067DCAE0C0B}">
      <dgm:prSet phldrT="[Texto]" custT="1">
        <dgm:style>
          <a:lnRef idx="1">
            <a:schemeClr val="accent6"/>
          </a:lnRef>
          <a:fillRef idx="2">
            <a:schemeClr val="accent6"/>
          </a:fillRef>
          <a:effectRef idx="1">
            <a:schemeClr val="accent6"/>
          </a:effectRef>
          <a:fontRef idx="minor">
            <a:schemeClr val="dk1"/>
          </a:fontRef>
        </dgm:style>
      </dgm:prSet>
      <dgm:spPr>
        <a:ln>
          <a:solidFill>
            <a:schemeClr val="tx1"/>
          </a:solidFill>
        </a:ln>
      </dgm:spPr>
      <dgm:t>
        <a:bodyPr/>
        <a:lstStyle/>
        <a:p>
          <a:r>
            <a:rPr lang="es-EC" sz="2000" dirty="0" smtClean="0">
              <a:solidFill>
                <a:schemeClr val="tx1"/>
              </a:solidFill>
              <a:latin typeface="Berlin Sans FB" pitchFamily="34" charset="0"/>
            </a:rPr>
            <a:t>Inserción laboral</a:t>
          </a:r>
          <a:endParaRPr lang="es-EC" sz="2000" dirty="0">
            <a:solidFill>
              <a:schemeClr val="tx1"/>
            </a:solidFill>
            <a:latin typeface="Berlin Sans FB" pitchFamily="34" charset="0"/>
          </a:endParaRPr>
        </a:p>
      </dgm:t>
    </dgm:pt>
    <dgm:pt modelId="{02475909-A6D6-4D70-BA58-A5BC21F766B9}" type="parTrans" cxnId="{443BA23E-75D0-4229-B966-9F43703D63E4}">
      <dgm:prSet/>
      <dgm:spPr/>
      <dgm:t>
        <a:bodyPr/>
        <a:lstStyle/>
        <a:p>
          <a:endParaRPr lang="es-EC"/>
        </a:p>
      </dgm:t>
    </dgm:pt>
    <dgm:pt modelId="{9DA7CF13-E421-4580-B616-389E4DB27688}" type="sibTrans" cxnId="{443BA23E-75D0-4229-B966-9F43703D63E4}">
      <dgm:prSet/>
      <dgm:spPr/>
      <dgm:t>
        <a:bodyPr/>
        <a:lstStyle/>
        <a:p>
          <a:endParaRPr lang="es-EC"/>
        </a:p>
      </dgm:t>
    </dgm:pt>
    <dgm:pt modelId="{2D116E7D-4BA8-44DE-B6F7-2F41D5FB61C6}">
      <dgm:prSet phldrT="[Texto]" custT="1"/>
      <dgm:spPr>
        <a:ln>
          <a:solidFill>
            <a:schemeClr val="tx1"/>
          </a:solidFill>
        </a:ln>
      </dgm:spPr>
      <dgm:t>
        <a:bodyPr/>
        <a:lstStyle/>
        <a:p>
          <a:r>
            <a:rPr lang="es-EC" sz="1800" dirty="0" smtClean="0">
              <a:latin typeface="Berlin Sans FB" pitchFamily="34" charset="0"/>
            </a:rPr>
            <a:t>Participaciones</a:t>
          </a:r>
          <a:r>
            <a:rPr lang="es-EC" sz="1800" baseline="0" dirty="0" smtClean="0">
              <a:latin typeface="Berlin Sans FB" pitchFamily="34" charset="0"/>
            </a:rPr>
            <a:t> que tengan relación con la sociedad en general</a:t>
          </a:r>
          <a:endParaRPr lang="es-EC" sz="1800" dirty="0">
            <a:latin typeface="Berlin Sans FB" pitchFamily="34" charset="0"/>
          </a:endParaRPr>
        </a:p>
      </dgm:t>
    </dgm:pt>
    <dgm:pt modelId="{CB36CE39-D235-4ACB-BAF8-794ED6C7A8FC}" type="parTrans" cxnId="{1E7F3DA3-AF2A-40E8-A391-12902B953BDC}">
      <dgm:prSet/>
      <dgm:spPr/>
      <dgm:t>
        <a:bodyPr/>
        <a:lstStyle/>
        <a:p>
          <a:endParaRPr lang="es-EC"/>
        </a:p>
      </dgm:t>
    </dgm:pt>
    <dgm:pt modelId="{ED738F2A-68EE-43F6-85B9-31739806943A}" type="sibTrans" cxnId="{1E7F3DA3-AF2A-40E8-A391-12902B953BDC}">
      <dgm:prSet/>
      <dgm:spPr/>
      <dgm:t>
        <a:bodyPr/>
        <a:lstStyle/>
        <a:p>
          <a:endParaRPr lang="es-EC"/>
        </a:p>
      </dgm:t>
    </dgm:pt>
    <dgm:pt modelId="{68B1336E-B532-4BF1-86E7-5EA5EFFEF467}">
      <dgm:prSet phldrT="[Texto]" custT="1">
        <dgm:style>
          <a:lnRef idx="2">
            <a:schemeClr val="dk1"/>
          </a:lnRef>
          <a:fillRef idx="1">
            <a:schemeClr val="lt1"/>
          </a:fillRef>
          <a:effectRef idx="0">
            <a:schemeClr val="dk1"/>
          </a:effectRef>
          <a:fontRef idx="minor">
            <a:schemeClr val="dk1"/>
          </a:fontRef>
        </dgm:style>
      </dgm:prSet>
      <dgm:spPr/>
      <dgm:t>
        <a:bodyPr/>
        <a:lstStyle/>
        <a:p>
          <a:r>
            <a:rPr lang="es-EC" sz="1800" b="0" dirty="0" smtClean="0">
              <a:latin typeface="Berlin Sans FB" pitchFamily="34" charset="0"/>
            </a:rPr>
            <a:t>Necesidades </a:t>
          </a:r>
          <a:r>
            <a:rPr lang="es-EC" sz="1800" b="0" dirty="0" smtClean="0">
              <a:latin typeface="Berlin Sans FB" pitchFamily="34" charset="0"/>
            </a:rPr>
            <a:t>educativas especiales carecen de una atención integral.</a:t>
          </a:r>
          <a:endParaRPr lang="es-EC" sz="1800" b="0" dirty="0">
            <a:latin typeface="Berlin Sans FB" pitchFamily="34" charset="0"/>
          </a:endParaRPr>
        </a:p>
      </dgm:t>
    </dgm:pt>
    <dgm:pt modelId="{496010AB-49CD-412C-B2C2-72415AF0715F}" type="parTrans" cxnId="{50A0E4A1-22CD-4EC5-9A80-2659D591C504}">
      <dgm:prSet/>
      <dgm:spPr/>
      <dgm:t>
        <a:bodyPr/>
        <a:lstStyle/>
        <a:p>
          <a:endParaRPr lang="es-EC"/>
        </a:p>
      </dgm:t>
    </dgm:pt>
    <dgm:pt modelId="{2FED284E-49BD-49B2-9B98-461A80166D06}" type="sibTrans" cxnId="{50A0E4A1-22CD-4EC5-9A80-2659D591C504}">
      <dgm:prSet/>
      <dgm:spPr/>
      <dgm:t>
        <a:bodyPr/>
        <a:lstStyle/>
        <a:p>
          <a:endParaRPr lang="es-EC"/>
        </a:p>
      </dgm:t>
    </dgm:pt>
    <dgm:pt modelId="{204DEBB9-5528-46B8-984D-2EB8CFDDB599}" type="pres">
      <dgm:prSet presAssocID="{2F0F554A-A1BD-4F2F-AE33-56B1E144C18E}" presName="linearFlow" presStyleCnt="0">
        <dgm:presLayoutVars>
          <dgm:dir/>
          <dgm:animLvl val="lvl"/>
          <dgm:resizeHandles val="exact"/>
        </dgm:presLayoutVars>
      </dgm:prSet>
      <dgm:spPr/>
      <dgm:t>
        <a:bodyPr/>
        <a:lstStyle/>
        <a:p>
          <a:endParaRPr lang="es-EC"/>
        </a:p>
      </dgm:t>
    </dgm:pt>
    <dgm:pt modelId="{128D03C3-6E5B-443F-B656-CD0E22F3F2C6}" type="pres">
      <dgm:prSet presAssocID="{3666D941-E840-46F1-8E9C-50E53A2A9A28}" presName="composite" presStyleCnt="0"/>
      <dgm:spPr/>
    </dgm:pt>
    <dgm:pt modelId="{5427DAB4-387A-4A3A-A09F-B73095DC3D7C}" type="pres">
      <dgm:prSet presAssocID="{3666D941-E840-46F1-8E9C-50E53A2A9A28}" presName="parentText" presStyleLbl="alignNode1" presStyleIdx="0" presStyleCnt="2">
        <dgm:presLayoutVars>
          <dgm:chMax val="1"/>
          <dgm:bulletEnabled val="1"/>
        </dgm:presLayoutVars>
      </dgm:prSet>
      <dgm:spPr/>
      <dgm:t>
        <a:bodyPr/>
        <a:lstStyle/>
        <a:p>
          <a:endParaRPr lang="es-EC"/>
        </a:p>
      </dgm:t>
    </dgm:pt>
    <dgm:pt modelId="{62FEF1EB-000C-4009-A53B-6C19D5301118}" type="pres">
      <dgm:prSet presAssocID="{3666D941-E840-46F1-8E9C-50E53A2A9A28}" presName="descendantText" presStyleLbl="alignAcc1" presStyleIdx="0" presStyleCnt="2" custLinFactNeighborX="579" custLinFactNeighborY="-236">
        <dgm:presLayoutVars>
          <dgm:bulletEnabled val="1"/>
        </dgm:presLayoutVars>
      </dgm:prSet>
      <dgm:spPr/>
      <dgm:t>
        <a:bodyPr/>
        <a:lstStyle/>
        <a:p>
          <a:endParaRPr lang="es-EC"/>
        </a:p>
      </dgm:t>
    </dgm:pt>
    <dgm:pt modelId="{A3A70C77-DC5A-448D-BB30-5BC0637C8355}" type="pres">
      <dgm:prSet presAssocID="{B17A6D56-9E36-47CB-926D-A7BF7FD78B1D}" presName="sp" presStyleCnt="0"/>
      <dgm:spPr/>
    </dgm:pt>
    <dgm:pt modelId="{9260D5B8-3124-49FC-9159-5C7488386414}" type="pres">
      <dgm:prSet presAssocID="{6049C0CF-B1C7-4AC7-9E7E-D067DCAE0C0B}" presName="composite" presStyleCnt="0"/>
      <dgm:spPr/>
    </dgm:pt>
    <dgm:pt modelId="{B0F03175-C2B6-4EC1-8B86-2CD899930A20}" type="pres">
      <dgm:prSet presAssocID="{6049C0CF-B1C7-4AC7-9E7E-D067DCAE0C0B}" presName="parentText" presStyleLbl="alignNode1" presStyleIdx="1" presStyleCnt="2">
        <dgm:presLayoutVars>
          <dgm:chMax val="1"/>
          <dgm:bulletEnabled val="1"/>
        </dgm:presLayoutVars>
      </dgm:prSet>
      <dgm:spPr/>
      <dgm:t>
        <a:bodyPr/>
        <a:lstStyle/>
        <a:p>
          <a:endParaRPr lang="es-EC"/>
        </a:p>
      </dgm:t>
    </dgm:pt>
    <dgm:pt modelId="{510EF17C-E7D0-4F84-A075-0B1A04F4972A}" type="pres">
      <dgm:prSet presAssocID="{6049C0CF-B1C7-4AC7-9E7E-D067DCAE0C0B}" presName="descendantText" presStyleLbl="alignAcc1" presStyleIdx="1" presStyleCnt="2">
        <dgm:presLayoutVars>
          <dgm:bulletEnabled val="1"/>
        </dgm:presLayoutVars>
      </dgm:prSet>
      <dgm:spPr/>
      <dgm:t>
        <a:bodyPr/>
        <a:lstStyle/>
        <a:p>
          <a:endParaRPr lang="es-EC"/>
        </a:p>
      </dgm:t>
    </dgm:pt>
  </dgm:ptLst>
  <dgm:cxnLst>
    <dgm:cxn modelId="{FA022A62-E653-4C93-94CF-B298BB32270C}" type="presOf" srcId="{6049C0CF-B1C7-4AC7-9E7E-D067DCAE0C0B}" destId="{B0F03175-C2B6-4EC1-8B86-2CD899930A20}" srcOrd="0" destOrd="0" presId="urn:microsoft.com/office/officeart/2005/8/layout/chevron2"/>
    <dgm:cxn modelId="{38179C5B-6D0B-43EA-B931-855DC4E288FD}" srcId="{2F0F554A-A1BD-4F2F-AE33-56B1E144C18E}" destId="{3666D941-E840-46F1-8E9C-50E53A2A9A28}" srcOrd="0" destOrd="0" parTransId="{BF502E17-1EFA-468D-9B5D-8FD05508F0DF}" sibTransId="{B17A6D56-9E36-47CB-926D-A7BF7FD78B1D}"/>
    <dgm:cxn modelId="{50A0E4A1-22CD-4EC5-9A80-2659D591C504}" srcId="{3666D941-E840-46F1-8E9C-50E53A2A9A28}" destId="{68B1336E-B532-4BF1-86E7-5EA5EFFEF467}" srcOrd="1" destOrd="0" parTransId="{496010AB-49CD-412C-B2C2-72415AF0715F}" sibTransId="{2FED284E-49BD-49B2-9B98-461A80166D06}"/>
    <dgm:cxn modelId="{9E37A73E-73FF-4D8D-9682-672DB9797F73}" type="presOf" srcId="{3666D941-E840-46F1-8E9C-50E53A2A9A28}" destId="{5427DAB4-387A-4A3A-A09F-B73095DC3D7C}" srcOrd="0" destOrd="0" presId="urn:microsoft.com/office/officeart/2005/8/layout/chevron2"/>
    <dgm:cxn modelId="{E1597B3A-F950-4877-A9BC-BDDE749EFCE2}" type="presOf" srcId="{2D116E7D-4BA8-44DE-B6F7-2F41D5FB61C6}" destId="{510EF17C-E7D0-4F84-A075-0B1A04F4972A}" srcOrd="0" destOrd="0" presId="urn:microsoft.com/office/officeart/2005/8/layout/chevron2"/>
    <dgm:cxn modelId="{072E3D7B-5FD8-4661-A9BA-D21B0501A570}" type="presOf" srcId="{2F0F554A-A1BD-4F2F-AE33-56B1E144C18E}" destId="{204DEBB9-5528-46B8-984D-2EB8CFDDB599}" srcOrd="0" destOrd="0" presId="urn:microsoft.com/office/officeart/2005/8/layout/chevron2"/>
    <dgm:cxn modelId="{9E3C370A-A01F-418C-AB9D-3D26DFC5F3F7}" srcId="{3666D941-E840-46F1-8E9C-50E53A2A9A28}" destId="{2079A077-B82F-4D28-B638-52E24DC5F4DD}" srcOrd="0" destOrd="0" parTransId="{4C56195C-3F13-46F7-8987-A84D32144E5C}" sibTransId="{10201ED1-FC62-4685-AC98-BCD894413489}"/>
    <dgm:cxn modelId="{CCF52F30-C98A-4A6C-81AE-68605AD896C1}" type="presOf" srcId="{68B1336E-B532-4BF1-86E7-5EA5EFFEF467}" destId="{62FEF1EB-000C-4009-A53B-6C19D5301118}" srcOrd="0" destOrd="1" presId="urn:microsoft.com/office/officeart/2005/8/layout/chevron2"/>
    <dgm:cxn modelId="{B1BB33BB-DFA0-4DC5-9323-6C41B378988C}" type="presOf" srcId="{2079A077-B82F-4D28-B638-52E24DC5F4DD}" destId="{62FEF1EB-000C-4009-A53B-6C19D5301118}" srcOrd="0" destOrd="0" presId="urn:microsoft.com/office/officeart/2005/8/layout/chevron2"/>
    <dgm:cxn modelId="{443BA23E-75D0-4229-B966-9F43703D63E4}" srcId="{2F0F554A-A1BD-4F2F-AE33-56B1E144C18E}" destId="{6049C0CF-B1C7-4AC7-9E7E-D067DCAE0C0B}" srcOrd="1" destOrd="0" parTransId="{02475909-A6D6-4D70-BA58-A5BC21F766B9}" sibTransId="{9DA7CF13-E421-4580-B616-389E4DB27688}"/>
    <dgm:cxn modelId="{1E7F3DA3-AF2A-40E8-A391-12902B953BDC}" srcId="{6049C0CF-B1C7-4AC7-9E7E-D067DCAE0C0B}" destId="{2D116E7D-4BA8-44DE-B6F7-2F41D5FB61C6}" srcOrd="0" destOrd="0" parTransId="{CB36CE39-D235-4ACB-BAF8-794ED6C7A8FC}" sibTransId="{ED738F2A-68EE-43F6-85B9-31739806943A}"/>
    <dgm:cxn modelId="{45CC7508-541D-4ACC-A599-94E6775C8627}" type="presParOf" srcId="{204DEBB9-5528-46B8-984D-2EB8CFDDB599}" destId="{128D03C3-6E5B-443F-B656-CD0E22F3F2C6}" srcOrd="0" destOrd="0" presId="urn:microsoft.com/office/officeart/2005/8/layout/chevron2"/>
    <dgm:cxn modelId="{1CE6C00B-21DF-43B3-B6E5-A19B772E956F}" type="presParOf" srcId="{128D03C3-6E5B-443F-B656-CD0E22F3F2C6}" destId="{5427DAB4-387A-4A3A-A09F-B73095DC3D7C}" srcOrd="0" destOrd="0" presId="urn:microsoft.com/office/officeart/2005/8/layout/chevron2"/>
    <dgm:cxn modelId="{95345F88-99ED-473D-AAA4-41ECB4FB69BA}" type="presParOf" srcId="{128D03C3-6E5B-443F-B656-CD0E22F3F2C6}" destId="{62FEF1EB-000C-4009-A53B-6C19D5301118}" srcOrd="1" destOrd="0" presId="urn:microsoft.com/office/officeart/2005/8/layout/chevron2"/>
    <dgm:cxn modelId="{EA11A258-E638-401F-9A35-2F0CE2B58CC8}" type="presParOf" srcId="{204DEBB9-5528-46B8-984D-2EB8CFDDB599}" destId="{A3A70C77-DC5A-448D-BB30-5BC0637C8355}" srcOrd="1" destOrd="0" presId="urn:microsoft.com/office/officeart/2005/8/layout/chevron2"/>
    <dgm:cxn modelId="{FF38471D-B8F8-4A42-841A-B632FA8FDCF4}" type="presParOf" srcId="{204DEBB9-5528-46B8-984D-2EB8CFDDB599}" destId="{9260D5B8-3124-49FC-9159-5C7488386414}" srcOrd="2" destOrd="0" presId="urn:microsoft.com/office/officeart/2005/8/layout/chevron2"/>
    <dgm:cxn modelId="{C1E8B8FA-AA2F-483D-9D80-F9CD9E4E1EB4}" type="presParOf" srcId="{9260D5B8-3124-49FC-9159-5C7488386414}" destId="{B0F03175-C2B6-4EC1-8B86-2CD899930A20}" srcOrd="0" destOrd="0" presId="urn:microsoft.com/office/officeart/2005/8/layout/chevron2"/>
    <dgm:cxn modelId="{ECEFCC04-9308-4731-8DC4-C6B75FE15591}" type="presParOf" srcId="{9260D5B8-3124-49FC-9159-5C7488386414}" destId="{510EF17C-E7D0-4F84-A075-0B1A04F4972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78412C-F99C-4CFE-A064-A7EA8FB2D14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B29792C7-A190-4057-8D8B-7E736101DA3F}">
      <dgm:prSet phldrT="[Texto]" custT="1">
        <dgm:style>
          <a:lnRef idx="2">
            <a:schemeClr val="dk1"/>
          </a:lnRef>
          <a:fillRef idx="1">
            <a:schemeClr val="lt1"/>
          </a:fillRef>
          <a:effectRef idx="0">
            <a:schemeClr val="dk1"/>
          </a:effectRef>
          <a:fontRef idx="minor">
            <a:schemeClr val="dk1"/>
          </a:fontRef>
        </dgm:style>
      </dgm:prSet>
      <dgm:spPr>
        <a:solidFill>
          <a:schemeClr val="accent5">
            <a:lumMod val="40000"/>
            <a:lumOff val="60000"/>
          </a:schemeClr>
        </a:solidFill>
      </dgm:spPr>
      <dgm:t>
        <a:bodyPr/>
        <a:lstStyle/>
        <a:p>
          <a:r>
            <a:rPr lang="es-EC" sz="2000" b="0" dirty="0" smtClean="0">
              <a:latin typeface="Berlin Sans FB" pitchFamily="34" charset="0"/>
            </a:rPr>
            <a:t>GENERAL</a:t>
          </a:r>
          <a:endParaRPr lang="es-EC" sz="2000" b="0" dirty="0">
            <a:latin typeface="Berlin Sans FB" pitchFamily="34" charset="0"/>
          </a:endParaRPr>
        </a:p>
      </dgm:t>
    </dgm:pt>
    <dgm:pt modelId="{6B76E9B7-4182-444B-B85F-164EB6C1B8D5}" type="parTrans" cxnId="{25C68FF7-4E9F-4034-B7B8-6FB9555C66B2}">
      <dgm:prSet/>
      <dgm:spPr/>
      <dgm:t>
        <a:bodyPr/>
        <a:lstStyle/>
        <a:p>
          <a:endParaRPr lang="es-EC" sz="2000"/>
        </a:p>
      </dgm:t>
    </dgm:pt>
    <dgm:pt modelId="{4F75A47C-9D24-4F11-B658-657345E7089E}" type="sibTrans" cxnId="{25C68FF7-4E9F-4034-B7B8-6FB9555C66B2}">
      <dgm:prSet/>
      <dgm:spPr/>
      <dgm:t>
        <a:bodyPr/>
        <a:lstStyle/>
        <a:p>
          <a:endParaRPr lang="es-EC" sz="2000"/>
        </a:p>
      </dgm:t>
    </dgm:pt>
    <dgm:pt modelId="{B193EC34-7CD7-453A-9E1E-A975EAA705C3}">
      <dgm:prSet phldrT="[Texto]" custT="1">
        <dgm:style>
          <a:lnRef idx="2">
            <a:schemeClr val="dk1"/>
          </a:lnRef>
          <a:fillRef idx="1">
            <a:schemeClr val="lt1"/>
          </a:fillRef>
          <a:effectRef idx="0">
            <a:schemeClr val="dk1"/>
          </a:effectRef>
          <a:fontRef idx="minor">
            <a:schemeClr val="dk1"/>
          </a:fontRef>
        </dgm:style>
      </dgm:prSet>
      <dgm:spPr>
        <a:solidFill>
          <a:schemeClr val="accent3">
            <a:lumMod val="60000"/>
            <a:lumOff val="40000"/>
          </a:schemeClr>
        </a:solidFill>
      </dgm:spPr>
      <dgm:t>
        <a:bodyPr/>
        <a:lstStyle/>
        <a:p>
          <a:r>
            <a:rPr lang="es-EC" sz="2000" b="0" dirty="0" smtClean="0">
              <a:latin typeface="Berlin Sans FB" pitchFamily="34" charset="0"/>
            </a:rPr>
            <a:t>ESPECÍFICOS</a:t>
          </a:r>
          <a:endParaRPr lang="es-EC" sz="2000" b="0" dirty="0">
            <a:latin typeface="Berlin Sans FB" pitchFamily="34" charset="0"/>
          </a:endParaRPr>
        </a:p>
      </dgm:t>
    </dgm:pt>
    <dgm:pt modelId="{A55976CE-90FF-44F2-9023-CDE10E9274E5}" type="parTrans" cxnId="{E50E0642-B60C-41EF-A6C2-B2412F804724}">
      <dgm:prSet/>
      <dgm:spPr/>
      <dgm:t>
        <a:bodyPr/>
        <a:lstStyle/>
        <a:p>
          <a:endParaRPr lang="es-EC" sz="2000"/>
        </a:p>
      </dgm:t>
    </dgm:pt>
    <dgm:pt modelId="{1AF362BB-2105-4E0D-813C-27A71C68D7C2}" type="sibTrans" cxnId="{E50E0642-B60C-41EF-A6C2-B2412F804724}">
      <dgm:prSet/>
      <dgm:spPr/>
      <dgm:t>
        <a:bodyPr/>
        <a:lstStyle/>
        <a:p>
          <a:endParaRPr lang="es-EC" sz="2000"/>
        </a:p>
      </dgm:t>
    </dgm:pt>
    <dgm:pt modelId="{FE6193F4-92EB-4E19-B651-C0974337AA23}">
      <dgm:prSet custT="1">
        <dgm:style>
          <a:lnRef idx="2">
            <a:schemeClr val="dk1"/>
          </a:lnRef>
          <a:fillRef idx="1">
            <a:schemeClr val="lt1"/>
          </a:fillRef>
          <a:effectRef idx="0">
            <a:schemeClr val="dk1"/>
          </a:effectRef>
          <a:fontRef idx="minor">
            <a:schemeClr val="dk1"/>
          </a:fontRef>
        </dgm:style>
      </dgm:prSet>
      <dgm:spPr/>
      <dgm:t>
        <a:bodyPr/>
        <a:lstStyle/>
        <a:p>
          <a:r>
            <a:rPr lang="es-EC" sz="1600" dirty="0" smtClean="0">
              <a:latin typeface="Berlin Sans FB" pitchFamily="34" charset="0"/>
              <a:cs typeface="Arial" pitchFamily="34" charset="0"/>
            </a:rPr>
            <a:t>Mejorar</a:t>
          </a:r>
          <a:r>
            <a:rPr lang="es-EC" sz="1600" baseline="0" dirty="0" smtClean="0">
              <a:latin typeface="Berlin Sans FB" pitchFamily="34" charset="0"/>
              <a:cs typeface="Arial" pitchFamily="34" charset="0"/>
            </a:rPr>
            <a:t> las diferentes funciones motrices</a:t>
          </a:r>
          <a:endParaRPr lang="es-EC" sz="1600" dirty="0">
            <a:latin typeface="Berlin Sans FB" pitchFamily="34" charset="0"/>
            <a:cs typeface="Arial" pitchFamily="34" charset="0"/>
          </a:endParaRPr>
        </a:p>
      </dgm:t>
    </dgm:pt>
    <dgm:pt modelId="{38157AA6-9DAE-4392-B66C-EA16910642BB}" type="parTrans" cxnId="{F47D42DA-29E3-4778-AF76-1C00DB3334B1}">
      <dgm:prSet>
        <dgm:style>
          <a:lnRef idx="3">
            <a:schemeClr val="accent1"/>
          </a:lnRef>
          <a:fillRef idx="0">
            <a:schemeClr val="accent1"/>
          </a:fillRef>
          <a:effectRef idx="2">
            <a:schemeClr val="accent1"/>
          </a:effectRef>
          <a:fontRef idx="minor">
            <a:schemeClr val="tx1"/>
          </a:fontRef>
        </dgm:style>
      </dgm:prSet>
      <dgm:spPr/>
      <dgm:t>
        <a:bodyPr/>
        <a:lstStyle/>
        <a:p>
          <a:endParaRPr lang="es-EC"/>
        </a:p>
      </dgm:t>
    </dgm:pt>
    <dgm:pt modelId="{77E27CFE-E134-4A12-8654-1A6FF20FE5A8}" type="sibTrans" cxnId="{F47D42DA-29E3-4778-AF76-1C00DB3334B1}">
      <dgm:prSet/>
      <dgm:spPr/>
      <dgm:t>
        <a:bodyPr/>
        <a:lstStyle/>
        <a:p>
          <a:endParaRPr lang="es-EC"/>
        </a:p>
      </dgm:t>
    </dgm:pt>
    <dgm:pt modelId="{902FF405-699E-4E6A-8A65-B9E92C2B838D}">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S" sz="1600" dirty="0" smtClean="0">
              <a:latin typeface="Berlin Sans FB" pitchFamily="34" charset="0"/>
              <a:cs typeface="Arial" pitchFamily="34" charset="0"/>
            </a:rPr>
            <a:t>Desarrollar un programa de natación adaptado para el desarrollo psicomotriz de los jóvenes con discapacidad intelectual leve de la Fundación General Ecuatoriana.</a:t>
          </a:r>
          <a:endParaRPr lang="es-EC" sz="1600" dirty="0">
            <a:latin typeface="Berlin Sans FB" pitchFamily="34" charset="0"/>
            <a:cs typeface="Arial" pitchFamily="34" charset="0"/>
          </a:endParaRPr>
        </a:p>
      </dgm:t>
    </dgm:pt>
    <dgm:pt modelId="{99B61527-506F-481E-9494-15154213A7D0}" type="sibTrans" cxnId="{577809AF-A25D-49C2-9F33-2C2B2A31407B}">
      <dgm:prSet/>
      <dgm:spPr/>
      <dgm:t>
        <a:bodyPr/>
        <a:lstStyle/>
        <a:p>
          <a:endParaRPr lang="es-EC" sz="2000"/>
        </a:p>
      </dgm:t>
    </dgm:pt>
    <dgm:pt modelId="{9EAA9E9C-F5D1-49CE-B796-49F6BF5A78D7}" type="parTrans" cxnId="{577809AF-A25D-49C2-9F33-2C2B2A31407B}">
      <dgm:prSet>
        <dgm:style>
          <a:lnRef idx="3">
            <a:schemeClr val="accent1"/>
          </a:lnRef>
          <a:fillRef idx="0">
            <a:schemeClr val="accent1"/>
          </a:fillRef>
          <a:effectRef idx="2">
            <a:schemeClr val="accent1"/>
          </a:effectRef>
          <a:fontRef idx="minor">
            <a:schemeClr val="tx1"/>
          </a:fontRef>
        </dgm:style>
      </dgm:prSet>
      <dgm:spPr/>
      <dgm:t>
        <a:bodyPr/>
        <a:lstStyle/>
        <a:p>
          <a:endParaRPr lang="es-EC" sz="2000"/>
        </a:p>
      </dgm:t>
    </dgm:pt>
    <dgm:pt modelId="{8EF16469-E944-4562-8E5A-485CDBF66EC2}">
      <dgm:prSet phldrT="[Texto]" custT="1">
        <dgm:style>
          <a:lnRef idx="2">
            <a:schemeClr val="dk1"/>
          </a:lnRef>
          <a:fillRef idx="1">
            <a:schemeClr val="lt1"/>
          </a:fillRef>
          <a:effectRef idx="0">
            <a:schemeClr val="dk1"/>
          </a:effectRef>
          <a:fontRef idx="minor">
            <a:schemeClr val="dk1"/>
          </a:fontRef>
        </dgm:style>
      </dgm:prSet>
      <dgm:spPr/>
      <dgm:t>
        <a:bodyPr/>
        <a:lstStyle/>
        <a:p>
          <a:pPr algn="l"/>
          <a:r>
            <a:rPr lang="es-EC" sz="1600" baseline="0" dirty="0" smtClean="0">
              <a:latin typeface="Berlin Sans FB" pitchFamily="34" charset="0"/>
              <a:cs typeface="Arial" pitchFamily="34" charset="0"/>
            </a:rPr>
            <a:t>-Coordinación óculo manual</a:t>
          </a:r>
        </a:p>
        <a:p>
          <a:pPr algn="l"/>
          <a:r>
            <a:rPr lang="es-EC" sz="1600" baseline="0" dirty="0" smtClean="0">
              <a:latin typeface="Berlin Sans FB" pitchFamily="34" charset="0"/>
              <a:cs typeface="Arial" pitchFamily="34" charset="0"/>
            </a:rPr>
            <a:t>-Coordinación dinámica</a:t>
          </a:r>
        </a:p>
        <a:p>
          <a:pPr algn="l"/>
          <a:r>
            <a:rPr lang="es-EC" sz="1600" baseline="0" dirty="0" smtClean="0">
              <a:latin typeface="Berlin Sans FB" pitchFamily="34" charset="0"/>
              <a:cs typeface="Arial" pitchFamily="34" charset="0"/>
            </a:rPr>
            <a:t>-Control postural</a:t>
          </a:r>
        </a:p>
        <a:p>
          <a:pPr algn="l"/>
          <a:r>
            <a:rPr lang="es-EC" sz="1600" baseline="0" dirty="0" smtClean="0">
              <a:latin typeface="Berlin Sans FB" pitchFamily="34" charset="0"/>
              <a:cs typeface="Arial" pitchFamily="34" charset="0"/>
            </a:rPr>
            <a:t>-Latero espacial</a:t>
          </a:r>
        </a:p>
        <a:p>
          <a:pPr algn="l"/>
          <a:r>
            <a:rPr lang="es-EC" sz="1600" baseline="0" dirty="0" smtClean="0">
              <a:latin typeface="Berlin Sans FB" pitchFamily="34" charset="0"/>
              <a:cs typeface="Arial" pitchFamily="34" charset="0"/>
            </a:rPr>
            <a:t>-Espacio temporal</a:t>
          </a:r>
        </a:p>
        <a:p>
          <a:pPr algn="l"/>
          <a:r>
            <a:rPr lang="es-EC" sz="1600" baseline="0" dirty="0" smtClean="0">
              <a:latin typeface="Berlin Sans FB" pitchFamily="34" charset="0"/>
              <a:cs typeface="Arial" pitchFamily="34" charset="0"/>
            </a:rPr>
            <a:t>-Lenguaje</a:t>
          </a:r>
        </a:p>
        <a:p>
          <a:pPr algn="l"/>
          <a:r>
            <a:rPr lang="es-EC" sz="1600" baseline="0" dirty="0" smtClean="0">
              <a:latin typeface="Berlin Sans FB" pitchFamily="34" charset="0"/>
              <a:cs typeface="Arial" pitchFamily="34" charset="0"/>
            </a:rPr>
            <a:t>-Motricidad fina</a:t>
          </a:r>
        </a:p>
        <a:p>
          <a:pPr algn="l"/>
          <a:r>
            <a:rPr lang="es-EC" sz="1600" baseline="0" dirty="0" smtClean="0">
              <a:latin typeface="Berlin Sans FB" pitchFamily="34" charset="0"/>
              <a:cs typeface="Arial" pitchFamily="34" charset="0"/>
            </a:rPr>
            <a:t>-Velocidad</a:t>
          </a:r>
        </a:p>
        <a:p>
          <a:pPr algn="l"/>
          <a:r>
            <a:rPr lang="es-EC" sz="1600" baseline="0" dirty="0" smtClean="0">
              <a:latin typeface="Berlin Sans FB" pitchFamily="34" charset="0"/>
              <a:cs typeface="Arial" pitchFamily="34" charset="0"/>
            </a:rPr>
            <a:t>-Motricidad gruesa</a:t>
          </a:r>
        </a:p>
        <a:p>
          <a:pPr algn="l"/>
          <a:r>
            <a:rPr lang="es-EC" sz="1600" baseline="0" dirty="0" smtClean="0">
              <a:latin typeface="Berlin Sans FB" pitchFamily="34" charset="0"/>
              <a:cs typeface="Arial" pitchFamily="34" charset="0"/>
            </a:rPr>
            <a:t>-Lateralización.</a:t>
          </a:r>
        </a:p>
      </dgm:t>
    </dgm:pt>
    <dgm:pt modelId="{CF449515-D979-4895-BA20-416D4A459962}" type="sibTrans" cxnId="{41D1CC02-4BD0-4C98-B6F3-8E777A867F8B}">
      <dgm:prSet/>
      <dgm:spPr/>
      <dgm:t>
        <a:bodyPr/>
        <a:lstStyle/>
        <a:p>
          <a:endParaRPr lang="es-EC"/>
        </a:p>
      </dgm:t>
    </dgm:pt>
    <dgm:pt modelId="{3AB4F7A7-0460-4FE6-925A-CE1BCEDAAA34}" type="parTrans" cxnId="{41D1CC02-4BD0-4C98-B6F3-8E777A867F8B}">
      <dgm:prSet/>
      <dgm:spPr/>
      <dgm:t>
        <a:bodyPr/>
        <a:lstStyle/>
        <a:p>
          <a:endParaRPr lang="es-EC"/>
        </a:p>
      </dgm:t>
    </dgm:pt>
    <dgm:pt modelId="{37E71931-E308-46DF-AD28-A15A0D63A16C}" type="pres">
      <dgm:prSet presAssocID="{1A78412C-F99C-4CFE-A064-A7EA8FB2D140}" presName="diagram" presStyleCnt="0">
        <dgm:presLayoutVars>
          <dgm:chPref val="1"/>
          <dgm:dir/>
          <dgm:animOne val="branch"/>
          <dgm:animLvl val="lvl"/>
          <dgm:resizeHandles/>
        </dgm:presLayoutVars>
      </dgm:prSet>
      <dgm:spPr/>
      <dgm:t>
        <a:bodyPr/>
        <a:lstStyle/>
        <a:p>
          <a:endParaRPr lang="es-EC"/>
        </a:p>
      </dgm:t>
    </dgm:pt>
    <dgm:pt modelId="{81531667-4044-4084-A234-441AC8068DC6}" type="pres">
      <dgm:prSet presAssocID="{B29792C7-A190-4057-8D8B-7E736101DA3F}" presName="root" presStyleCnt="0"/>
      <dgm:spPr/>
    </dgm:pt>
    <dgm:pt modelId="{D232FB90-6DFD-4F53-A8B0-3DFF6E506253}" type="pres">
      <dgm:prSet presAssocID="{B29792C7-A190-4057-8D8B-7E736101DA3F}" presName="rootComposite" presStyleCnt="0"/>
      <dgm:spPr/>
    </dgm:pt>
    <dgm:pt modelId="{9E30626C-49DC-44A8-8338-A29AE6765531}" type="pres">
      <dgm:prSet presAssocID="{B29792C7-A190-4057-8D8B-7E736101DA3F}" presName="rootText" presStyleLbl="node1" presStyleIdx="0" presStyleCnt="3" custScaleY="61187" custLinFactNeighborX="10839" custLinFactNeighborY="-89434"/>
      <dgm:spPr/>
      <dgm:t>
        <a:bodyPr/>
        <a:lstStyle/>
        <a:p>
          <a:endParaRPr lang="es-EC"/>
        </a:p>
      </dgm:t>
    </dgm:pt>
    <dgm:pt modelId="{679E9701-287D-49E4-9FD6-81D15204B837}" type="pres">
      <dgm:prSet presAssocID="{B29792C7-A190-4057-8D8B-7E736101DA3F}" presName="rootConnector" presStyleLbl="node1" presStyleIdx="0" presStyleCnt="3"/>
      <dgm:spPr/>
      <dgm:t>
        <a:bodyPr/>
        <a:lstStyle/>
        <a:p>
          <a:endParaRPr lang="es-EC"/>
        </a:p>
      </dgm:t>
    </dgm:pt>
    <dgm:pt modelId="{6AA4F3D8-3E86-4EF3-A687-62004C2F4B23}" type="pres">
      <dgm:prSet presAssocID="{B29792C7-A190-4057-8D8B-7E736101DA3F}" presName="childShape" presStyleCnt="0"/>
      <dgm:spPr/>
    </dgm:pt>
    <dgm:pt modelId="{26C966E0-15B8-48DE-BF1D-08617F346F05}" type="pres">
      <dgm:prSet presAssocID="{9EAA9E9C-F5D1-49CE-B796-49F6BF5A78D7}" presName="Name13" presStyleLbl="parChTrans1D2" presStyleIdx="0" presStyleCnt="2"/>
      <dgm:spPr/>
      <dgm:t>
        <a:bodyPr/>
        <a:lstStyle/>
        <a:p>
          <a:endParaRPr lang="es-EC"/>
        </a:p>
      </dgm:t>
    </dgm:pt>
    <dgm:pt modelId="{0D4ABE83-F27A-41F0-9DCD-02430DDD9FFC}" type="pres">
      <dgm:prSet presAssocID="{902FF405-699E-4E6A-8A65-B9E92C2B838D}" presName="childText" presStyleLbl="bgAcc1" presStyleIdx="0" presStyleCnt="2" custScaleX="174629" custScaleY="241397" custLinFactNeighborX="15792" custLinFactNeighborY="-81178">
        <dgm:presLayoutVars>
          <dgm:bulletEnabled val="1"/>
        </dgm:presLayoutVars>
      </dgm:prSet>
      <dgm:spPr/>
      <dgm:t>
        <a:bodyPr/>
        <a:lstStyle/>
        <a:p>
          <a:endParaRPr lang="es-EC"/>
        </a:p>
      </dgm:t>
    </dgm:pt>
    <dgm:pt modelId="{B0D69EAB-C12F-4888-A83F-3E658B498A76}" type="pres">
      <dgm:prSet presAssocID="{B193EC34-7CD7-453A-9E1E-A975EAA705C3}" presName="root" presStyleCnt="0"/>
      <dgm:spPr/>
    </dgm:pt>
    <dgm:pt modelId="{2DC7FDD3-9866-405E-BDCF-62FE54755DB2}" type="pres">
      <dgm:prSet presAssocID="{B193EC34-7CD7-453A-9E1E-A975EAA705C3}" presName="rootComposite" presStyleCnt="0"/>
      <dgm:spPr/>
    </dgm:pt>
    <dgm:pt modelId="{F3056C27-B7D1-4E0B-AE8C-42A7072900F8}" type="pres">
      <dgm:prSet presAssocID="{B193EC34-7CD7-453A-9E1E-A975EAA705C3}" presName="rootText" presStyleLbl="node1" presStyleIdx="1" presStyleCnt="3" custScaleY="58867" custLinFactNeighborX="32931" custLinFactNeighborY="-89434"/>
      <dgm:spPr/>
      <dgm:t>
        <a:bodyPr/>
        <a:lstStyle/>
        <a:p>
          <a:endParaRPr lang="es-EC"/>
        </a:p>
      </dgm:t>
    </dgm:pt>
    <dgm:pt modelId="{C74A359A-32BA-4ADE-90FE-7497BFCB54D2}" type="pres">
      <dgm:prSet presAssocID="{B193EC34-7CD7-453A-9E1E-A975EAA705C3}" presName="rootConnector" presStyleLbl="node1" presStyleIdx="1" presStyleCnt="3"/>
      <dgm:spPr/>
      <dgm:t>
        <a:bodyPr/>
        <a:lstStyle/>
        <a:p>
          <a:endParaRPr lang="es-EC"/>
        </a:p>
      </dgm:t>
    </dgm:pt>
    <dgm:pt modelId="{40E26E8A-7866-4D05-800B-8C632C7BE016}" type="pres">
      <dgm:prSet presAssocID="{B193EC34-7CD7-453A-9E1E-A975EAA705C3}" presName="childShape" presStyleCnt="0"/>
      <dgm:spPr/>
    </dgm:pt>
    <dgm:pt modelId="{A833A9AB-31EE-40EF-87B9-0631FC438AAE}" type="pres">
      <dgm:prSet presAssocID="{38157AA6-9DAE-4392-B66C-EA16910642BB}" presName="Name13" presStyleLbl="parChTrans1D2" presStyleIdx="1" presStyleCnt="2"/>
      <dgm:spPr/>
      <dgm:t>
        <a:bodyPr/>
        <a:lstStyle/>
        <a:p>
          <a:endParaRPr lang="es-EC"/>
        </a:p>
      </dgm:t>
    </dgm:pt>
    <dgm:pt modelId="{EC1A07EF-F3F1-4DD1-899E-17DD0856C479}" type="pres">
      <dgm:prSet presAssocID="{FE6193F4-92EB-4E19-B651-C0974337AA23}" presName="childText" presStyleLbl="bgAcc1" presStyleIdx="1" presStyleCnt="2" custScaleX="152517" custScaleY="56411" custLinFactNeighborX="43408" custLinFactNeighborY="-93387">
        <dgm:presLayoutVars>
          <dgm:bulletEnabled val="1"/>
        </dgm:presLayoutVars>
      </dgm:prSet>
      <dgm:spPr/>
      <dgm:t>
        <a:bodyPr/>
        <a:lstStyle/>
        <a:p>
          <a:endParaRPr lang="es-EC"/>
        </a:p>
      </dgm:t>
    </dgm:pt>
    <dgm:pt modelId="{1E6EE128-0F54-46E8-9E2E-B15C060B2F9D}" type="pres">
      <dgm:prSet presAssocID="{8EF16469-E944-4562-8E5A-485CDBF66EC2}" presName="root" presStyleCnt="0"/>
      <dgm:spPr/>
    </dgm:pt>
    <dgm:pt modelId="{F4A61F30-83EB-4409-BF04-D35DF715B311}" type="pres">
      <dgm:prSet presAssocID="{8EF16469-E944-4562-8E5A-485CDBF66EC2}" presName="rootComposite" presStyleCnt="0"/>
      <dgm:spPr/>
    </dgm:pt>
    <dgm:pt modelId="{F5E23B79-3A89-4023-9133-86EDA86390F0}" type="pres">
      <dgm:prSet presAssocID="{8EF16469-E944-4562-8E5A-485CDBF66EC2}" presName="rootText" presStyleLbl="node1" presStyleIdx="2" presStyleCnt="3" custScaleX="157791" custScaleY="332738" custLinFactNeighborX="-65714" custLinFactNeighborY="77658"/>
      <dgm:spPr/>
      <dgm:t>
        <a:bodyPr/>
        <a:lstStyle/>
        <a:p>
          <a:endParaRPr lang="es-EC"/>
        </a:p>
      </dgm:t>
    </dgm:pt>
    <dgm:pt modelId="{83ED410E-CECC-433D-812F-680A366054D3}" type="pres">
      <dgm:prSet presAssocID="{8EF16469-E944-4562-8E5A-485CDBF66EC2}" presName="rootConnector" presStyleLbl="node1" presStyleIdx="2" presStyleCnt="3"/>
      <dgm:spPr/>
      <dgm:t>
        <a:bodyPr/>
        <a:lstStyle/>
        <a:p>
          <a:endParaRPr lang="es-EC"/>
        </a:p>
      </dgm:t>
    </dgm:pt>
    <dgm:pt modelId="{92D4A673-450E-47A3-B86D-25F705A510C1}" type="pres">
      <dgm:prSet presAssocID="{8EF16469-E944-4562-8E5A-485CDBF66EC2}" presName="childShape" presStyleCnt="0"/>
      <dgm:spPr/>
    </dgm:pt>
  </dgm:ptLst>
  <dgm:cxnLst>
    <dgm:cxn modelId="{577809AF-A25D-49C2-9F33-2C2B2A31407B}" srcId="{B29792C7-A190-4057-8D8B-7E736101DA3F}" destId="{902FF405-699E-4E6A-8A65-B9E92C2B838D}" srcOrd="0" destOrd="0" parTransId="{9EAA9E9C-F5D1-49CE-B796-49F6BF5A78D7}" sibTransId="{99B61527-506F-481E-9494-15154213A7D0}"/>
    <dgm:cxn modelId="{E7B4F890-3931-419D-8B65-399E3C431F2B}" type="presOf" srcId="{1A78412C-F99C-4CFE-A064-A7EA8FB2D140}" destId="{37E71931-E308-46DF-AD28-A15A0D63A16C}" srcOrd="0" destOrd="0" presId="urn:microsoft.com/office/officeart/2005/8/layout/hierarchy3"/>
    <dgm:cxn modelId="{AF7AE969-50C6-4FD5-B4E6-F953D47C4E8C}" type="presOf" srcId="{902FF405-699E-4E6A-8A65-B9E92C2B838D}" destId="{0D4ABE83-F27A-41F0-9DCD-02430DDD9FFC}" srcOrd="0" destOrd="0" presId="urn:microsoft.com/office/officeart/2005/8/layout/hierarchy3"/>
    <dgm:cxn modelId="{25C68FF7-4E9F-4034-B7B8-6FB9555C66B2}" srcId="{1A78412C-F99C-4CFE-A064-A7EA8FB2D140}" destId="{B29792C7-A190-4057-8D8B-7E736101DA3F}" srcOrd="0" destOrd="0" parTransId="{6B76E9B7-4182-444B-B85F-164EB6C1B8D5}" sibTransId="{4F75A47C-9D24-4F11-B658-657345E7089E}"/>
    <dgm:cxn modelId="{9B5C2043-DE64-4AB5-A25D-0E80B81BBC98}" type="presOf" srcId="{38157AA6-9DAE-4392-B66C-EA16910642BB}" destId="{A833A9AB-31EE-40EF-87B9-0631FC438AAE}" srcOrd="0" destOrd="0" presId="urn:microsoft.com/office/officeart/2005/8/layout/hierarchy3"/>
    <dgm:cxn modelId="{B90947F6-0B6D-4345-AFC4-294C455E0987}" type="presOf" srcId="{B29792C7-A190-4057-8D8B-7E736101DA3F}" destId="{679E9701-287D-49E4-9FD6-81D15204B837}" srcOrd="1" destOrd="0" presId="urn:microsoft.com/office/officeart/2005/8/layout/hierarchy3"/>
    <dgm:cxn modelId="{06B6DC19-94DB-43AF-974B-157D922EC45E}" type="presOf" srcId="{B29792C7-A190-4057-8D8B-7E736101DA3F}" destId="{9E30626C-49DC-44A8-8338-A29AE6765531}" srcOrd="0" destOrd="0" presId="urn:microsoft.com/office/officeart/2005/8/layout/hierarchy3"/>
    <dgm:cxn modelId="{EEE547C4-3B2F-4C61-ADCD-773FE1C5977A}" type="presOf" srcId="{B193EC34-7CD7-453A-9E1E-A975EAA705C3}" destId="{F3056C27-B7D1-4E0B-AE8C-42A7072900F8}" srcOrd="0" destOrd="0" presId="urn:microsoft.com/office/officeart/2005/8/layout/hierarchy3"/>
    <dgm:cxn modelId="{F47D42DA-29E3-4778-AF76-1C00DB3334B1}" srcId="{B193EC34-7CD7-453A-9E1E-A975EAA705C3}" destId="{FE6193F4-92EB-4E19-B651-C0974337AA23}" srcOrd="0" destOrd="0" parTransId="{38157AA6-9DAE-4392-B66C-EA16910642BB}" sibTransId="{77E27CFE-E134-4A12-8654-1A6FF20FE5A8}"/>
    <dgm:cxn modelId="{E50E0642-B60C-41EF-A6C2-B2412F804724}" srcId="{1A78412C-F99C-4CFE-A064-A7EA8FB2D140}" destId="{B193EC34-7CD7-453A-9E1E-A975EAA705C3}" srcOrd="1" destOrd="0" parTransId="{A55976CE-90FF-44F2-9023-CDE10E9274E5}" sibTransId="{1AF362BB-2105-4E0D-813C-27A71C68D7C2}"/>
    <dgm:cxn modelId="{8A59BF56-7C09-42B7-985E-74C29ECA585B}" type="presOf" srcId="{B193EC34-7CD7-453A-9E1E-A975EAA705C3}" destId="{C74A359A-32BA-4ADE-90FE-7497BFCB54D2}" srcOrd="1" destOrd="0" presId="urn:microsoft.com/office/officeart/2005/8/layout/hierarchy3"/>
    <dgm:cxn modelId="{2AA40D07-C4CC-43A7-8438-06A4E0C37098}" type="presOf" srcId="{8EF16469-E944-4562-8E5A-485CDBF66EC2}" destId="{83ED410E-CECC-433D-812F-680A366054D3}" srcOrd="1" destOrd="0" presId="urn:microsoft.com/office/officeart/2005/8/layout/hierarchy3"/>
    <dgm:cxn modelId="{23FCCC75-A87C-4FA5-A1E3-93A68D49D94D}" type="presOf" srcId="{FE6193F4-92EB-4E19-B651-C0974337AA23}" destId="{EC1A07EF-F3F1-4DD1-899E-17DD0856C479}" srcOrd="0" destOrd="0" presId="urn:microsoft.com/office/officeart/2005/8/layout/hierarchy3"/>
    <dgm:cxn modelId="{88BE7CAB-9BB7-4DDA-B3DE-F56BCC7552F2}" type="presOf" srcId="{9EAA9E9C-F5D1-49CE-B796-49F6BF5A78D7}" destId="{26C966E0-15B8-48DE-BF1D-08617F346F05}" srcOrd="0" destOrd="0" presId="urn:microsoft.com/office/officeart/2005/8/layout/hierarchy3"/>
    <dgm:cxn modelId="{51FCA8C1-51AC-4537-9C16-5A15409227F1}" type="presOf" srcId="{8EF16469-E944-4562-8E5A-485CDBF66EC2}" destId="{F5E23B79-3A89-4023-9133-86EDA86390F0}" srcOrd="0" destOrd="0" presId="urn:microsoft.com/office/officeart/2005/8/layout/hierarchy3"/>
    <dgm:cxn modelId="{41D1CC02-4BD0-4C98-B6F3-8E777A867F8B}" srcId="{1A78412C-F99C-4CFE-A064-A7EA8FB2D140}" destId="{8EF16469-E944-4562-8E5A-485CDBF66EC2}" srcOrd="2" destOrd="0" parTransId="{3AB4F7A7-0460-4FE6-925A-CE1BCEDAAA34}" sibTransId="{CF449515-D979-4895-BA20-416D4A459962}"/>
    <dgm:cxn modelId="{E026A082-8903-4735-9C38-4EC96B7FE097}" type="presParOf" srcId="{37E71931-E308-46DF-AD28-A15A0D63A16C}" destId="{81531667-4044-4084-A234-441AC8068DC6}" srcOrd="0" destOrd="0" presId="urn:microsoft.com/office/officeart/2005/8/layout/hierarchy3"/>
    <dgm:cxn modelId="{E4E3CC55-41DD-4C0B-BCEF-3E238B6572B8}" type="presParOf" srcId="{81531667-4044-4084-A234-441AC8068DC6}" destId="{D232FB90-6DFD-4F53-A8B0-3DFF6E506253}" srcOrd="0" destOrd="0" presId="urn:microsoft.com/office/officeart/2005/8/layout/hierarchy3"/>
    <dgm:cxn modelId="{E47B17F5-835D-481D-87D2-80A9A65962AA}" type="presParOf" srcId="{D232FB90-6DFD-4F53-A8B0-3DFF6E506253}" destId="{9E30626C-49DC-44A8-8338-A29AE6765531}" srcOrd="0" destOrd="0" presId="urn:microsoft.com/office/officeart/2005/8/layout/hierarchy3"/>
    <dgm:cxn modelId="{C4E10EAC-34C2-44F0-9EEE-C4C3240E1CC3}" type="presParOf" srcId="{D232FB90-6DFD-4F53-A8B0-3DFF6E506253}" destId="{679E9701-287D-49E4-9FD6-81D15204B837}" srcOrd="1" destOrd="0" presId="urn:microsoft.com/office/officeart/2005/8/layout/hierarchy3"/>
    <dgm:cxn modelId="{21467C56-EECA-40B0-A531-8236D95F418C}" type="presParOf" srcId="{81531667-4044-4084-A234-441AC8068DC6}" destId="{6AA4F3D8-3E86-4EF3-A687-62004C2F4B23}" srcOrd="1" destOrd="0" presId="urn:microsoft.com/office/officeart/2005/8/layout/hierarchy3"/>
    <dgm:cxn modelId="{986D3AEB-C4D8-448A-956B-6B4184C5E337}" type="presParOf" srcId="{6AA4F3D8-3E86-4EF3-A687-62004C2F4B23}" destId="{26C966E0-15B8-48DE-BF1D-08617F346F05}" srcOrd="0" destOrd="0" presId="urn:microsoft.com/office/officeart/2005/8/layout/hierarchy3"/>
    <dgm:cxn modelId="{22EC6E74-A1D7-4D27-AAE3-BCE69095F4CF}" type="presParOf" srcId="{6AA4F3D8-3E86-4EF3-A687-62004C2F4B23}" destId="{0D4ABE83-F27A-41F0-9DCD-02430DDD9FFC}" srcOrd="1" destOrd="0" presId="urn:microsoft.com/office/officeart/2005/8/layout/hierarchy3"/>
    <dgm:cxn modelId="{6D93A327-C81F-4B49-BB50-36B45F377383}" type="presParOf" srcId="{37E71931-E308-46DF-AD28-A15A0D63A16C}" destId="{B0D69EAB-C12F-4888-A83F-3E658B498A76}" srcOrd="1" destOrd="0" presId="urn:microsoft.com/office/officeart/2005/8/layout/hierarchy3"/>
    <dgm:cxn modelId="{68C6DDBF-D030-47FC-82A5-073D067231F6}" type="presParOf" srcId="{B0D69EAB-C12F-4888-A83F-3E658B498A76}" destId="{2DC7FDD3-9866-405E-BDCF-62FE54755DB2}" srcOrd="0" destOrd="0" presId="urn:microsoft.com/office/officeart/2005/8/layout/hierarchy3"/>
    <dgm:cxn modelId="{5B530820-ADF0-427B-B8E4-B50A09D337E8}" type="presParOf" srcId="{2DC7FDD3-9866-405E-BDCF-62FE54755DB2}" destId="{F3056C27-B7D1-4E0B-AE8C-42A7072900F8}" srcOrd="0" destOrd="0" presId="urn:microsoft.com/office/officeart/2005/8/layout/hierarchy3"/>
    <dgm:cxn modelId="{6F7A9889-3429-4A5C-8106-E4054EDCC2DA}" type="presParOf" srcId="{2DC7FDD3-9866-405E-BDCF-62FE54755DB2}" destId="{C74A359A-32BA-4ADE-90FE-7497BFCB54D2}" srcOrd="1" destOrd="0" presId="urn:microsoft.com/office/officeart/2005/8/layout/hierarchy3"/>
    <dgm:cxn modelId="{4FBF34F9-CDD2-4797-951E-ED133BE4024D}" type="presParOf" srcId="{B0D69EAB-C12F-4888-A83F-3E658B498A76}" destId="{40E26E8A-7866-4D05-800B-8C632C7BE016}" srcOrd="1" destOrd="0" presId="urn:microsoft.com/office/officeart/2005/8/layout/hierarchy3"/>
    <dgm:cxn modelId="{5350991C-5879-47B1-8779-7F2C1A157430}" type="presParOf" srcId="{40E26E8A-7866-4D05-800B-8C632C7BE016}" destId="{A833A9AB-31EE-40EF-87B9-0631FC438AAE}" srcOrd="0" destOrd="0" presId="urn:microsoft.com/office/officeart/2005/8/layout/hierarchy3"/>
    <dgm:cxn modelId="{C5AC7B92-C87F-407B-80FF-B69308D33D16}" type="presParOf" srcId="{40E26E8A-7866-4D05-800B-8C632C7BE016}" destId="{EC1A07EF-F3F1-4DD1-899E-17DD0856C479}" srcOrd="1" destOrd="0" presId="urn:microsoft.com/office/officeart/2005/8/layout/hierarchy3"/>
    <dgm:cxn modelId="{9C41425A-A72B-4B81-954E-219A6DB5EB18}" type="presParOf" srcId="{37E71931-E308-46DF-AD28-A15A0D63A16C}" destId="{1E6EE128-0F54-46E8-9E2E-B15C060B2F9D}" srcOrd="2" destOrd="0" presId="urn:microsoft.com/office/officeart/2005/8/layout/hierarchy3"/>
    <dgm:cxn modelId="{ABA112CB-5257-4A94-808A-EB1658DE497F}" type="presParOf" srcId="{1E6EE128-0F54-46E8-9E2E-B15C060B2F9D}" destId="{F4A61F30-83EB-4409-BF04-D35DF715B311}" srcOrd="0" destOrd="0" presId="urn:microsoft.com/office/officeart/2005/8/layout/hierarchy3"/>
    <dgm:cxn modelId="{D0587CE9-DEFF-4A14-ACC6-5BFFE4DF6367}" type="presParOf" srcId="{F4A61F30-83EB-4409-BF04-D35DF715B311}" destId="{F5E23B79-3A89-4023-9133-86EDA86390F0}" srcOrd="0" destOrd="0" presId="urn:microsoft.com/office/officeart/2005/8/layout/hierarchy3"/>
    <dgm:cxn modelId="{C19F744E-0C15-4BC7-9E2F-AF6C5C66CA78}" type="presParOf" srcId="{F4A61F30-83EB-4409-BF04-D35DF715B311}" destId="{83ED410E-CECC-433D-812F-680A366054D3}" srcOrd="1" destOrd="0" presId="urn:microsoft.com/office/officeart/2005/8/layout/hierarchy3"/>
    <dgm:cxn modelId="{15CB19AB-476C-4D69-9396-F4C0F8480E18}" type="presParOf" srcId="{1E6EE128-0F54-46E8-9E2E-B15C060B2F9D}" destId="{92D4A673-450E-47A3-B86D-25F705A510C1}"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143D73-B51D-4CF2-BCCB-9A272E576A3C}" type="doc">
      <dgm:prSet loTypeId="urn:microsoft.com/office/officeart/2008/layout/HorizontalMultiLevelHierarchy" loCatId="hierarchy" qsTypeId="urn:microsoft.com/office/officeart/2005/8/quickstyle/simple3" qsCatId="simple" csTypeId="urn:microsoft.com/office/officeart/2005/8/colors/accent6_3" csCatId="accent6" phldr="1"/>
      <dgm:spPr/>
      <dgm:t>
        <a:bodyPr/>
        <a:lstStyle/>
        <a:p>
          <a:endParaRPr lang="es-EC"/>
        </a:p>
      </dgm:t>
    </dgm:pt>
    <dgm:pt modelId="{42EF9B4C-E776-46DB-8D7E-896C23A7C6E2}">
      <dgm:prSet phldrT="[Texto]" custT="1">
        <dgm:style>
          <a:lnRef idx="3">
            <a:schemeClr val="lt1"/>
          </a:lnRef>
          <a:fillRef idx="1">
            <a:schemeClr val="accent1"/>
          </a:fillRef>
          <a:effectRef idx="1">
            <a:schemeClr val="accent1"/>
          </a:effectRef>
          <a:fontRef idx="minor">
            <a:schemeClr val="lt1"/>
          </a:fontRef>
        </dgm:style>
      </dgm:prSet>
      <dgm:spPr>
        <a:ln/>
      </dgm:spPr>
      <dgm:t>
        <a:bodyPr/>
        <a:lstStyle/>
        <a:p>
          <a:r>
            <a:rPr lang="es-EC" sz="2000" dirty="0" smtClean="0">
              <a:solidFill>
                <a:schemeClr val="tx1"/>
              </a:solidFill>
              <a:latin typeface="Berlin Sans FB" pitchFamily="34" charset="0"/>
            </a:rPr>
            <a:t>NATACIÓN</a:t>
          </a:r>
          <a:r>
            <a:rPr lang="es-EC" sz="2800" dirty="0" smtClean="0">
              <a:latin typeface="Berlin Sans FB" pitchFamily="34" charset="0"/>
            </a:rPr>
            <a:t> </a:t>
          </a:r>
          <a:endParaRPr lang="es-EC" sz="2800" dirty="0">
            <a:latin typeface="Berlin Sans FB" pitchFamily="34" charset="0"/>
          </a:endParaRPr>
        </a:p>
      </dgm:t>
    </dgm:pt>
    <dgm:pt modelId="{4D902B99-0340-4B7C-A36F-CBE57369D761}" type="parTrans" cxnId="{C8757AC9-A84D-44AD-BBD0-B0F3A6C8F358}">
      <dgm:prSet/>
      <dgm:spPr/>
      <dgm:t>
        <a:bodyPr/>
        <a:lstStyle/>
        <a:p>
          <a:endParaRPr lang="es-EC"/>
        </a:p>
      </dgm:t>
    </dgm:pt>
    <dgm:pt modelId="{2BCA0C3D-5F15-471F-9185-BF905ADAA25E}" type="sibTrans" cxnId="{C8757AC9-A84D-44AD-BBD0-B0F3A6C8F358}">
      <dgm:prSet/>
      <dgm:spPr/>
      <dgm:t>
        <a:bodyPr/>
        <a:lstStyle/>
        <a:p>
          <a:endParaRPr lang="es-EC"/>
        </a:p>
      </dgm:t>
    </dgm:pt>
    <dgm:pt modelId="{2A6870B6-E4FF-4A55-94B9-E777C6C1B9B5}">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S" sz="1500" dirty="0" smtClean="0">
              <a:latin typeface="Berlin Sans FB" pitchFamily="34" charset="0"/>
            </a:rPr>
            <a:t>La natación es el arte de sostenerse y avanzar, usando los brazos y las piernas, sobre o bajo el agua. Puede realizarse como actividad lúdica o como deporte. Debido a que los seres humanos no nadan instintivamente, la natación es una habilidad que debe ser aprendida. (Guerrero, 1990)</a:t>
          </a:r>
          <a:endParaRPr lang="es-EC" sz="1500" dirty="0">
            <a:latin typeface="Berlin Sans FB" pitchFamily="34" charset="0"/>
          </a:endParaRPr>
        </a:p>
      </dgm:t>
    </dgm:pt>
    <dgm:pt modelId="{CA70CF46-1672-4B20-9E2A-30E57B9ADD84}" type="parTrans" cxnId="{DD9E61F6-8CDC-4280-BD6E-8B2105FA2D76}">
      <dgm:prSet>
        <dgm:style>
          <a:lnRef idx="3">
            <a:schemeClr val="accent1"/>
          </a:lnRef>
          <a:fillRef idx="0">
            <a:schemeClr val="accent1"/>
          </a:fillRef>
          <a:effectRef idx="2">
            <a:schemeClr val="accent1"/>
          </a:effectRef>
          <a:fontRef idx="minor">
            <a:schemeClr val="tx1"/>
          </a:fontRef>
        </dgm:style>
      </dgm:prSet>
      <dgm:spPr/>
      <dgm:t>
        <a:bodyPr/>
        <a:lstStyle/>
        <a:p>
          <a:endParaRPr lang="es-EC"/>
        </a:p>
      </dgm:t>
    </dgm:pt>
    <dgm:pt modelId="{8F3144C4-4997-4DD9-934D-033DC632F5A2}" type="sibTrans" cxnId="{DD9E61F6-8CDC-4280-BD6E-8B2105FA2D76}">
      <dgm:prSet/>
      <dgm:spPr/>
      <dgm:t>
        <a:bodyPr/>
        <a:lstStyle/>
        <a:p>
          <a:endParaRPr lang="es-EC"/>
        </a:p>
      </dgm:t>
    </dgm:pt>
    <dgm:pt modelId="{7B5D26FE-9FAA-48E1-AA2B-C9DD6C7D58FB}">
      <dgm:prSet>
        <dgm:style>
          <a:lnRef idx="2">
            <a:schemeClr val="dk1"/>
          </a:lnRef>
          <a:fillRef idx="1">
            <a:schemeClr val="lt1"/>
          </a:fillRef>
          <a:effectRef idx="0">
            <a:schemeClr val="dk1"/>
          </a:effectRef>
          <a:fontRef idx="minor">
            <a:schemeClr val="dk1"/>
          </a:fontRef>
        </dgm:style>
      </dgm:prSet>
      <dgm:spPr/>
      <dgm:t>
        <a:bodyPr/>
        <a:lstStyle/>
        <a:p>
          <a:pPr algn="just"/>
          <a:r>
            <a:rPr lang="es-ES" dirty="0" smtClean="0">
              <a:latin typeface="Berlin Sans FB" pitchFamily="34" charset="0"/>
            </a:rPr>
            <a:t>Objetivo educativo. Es el que consentirá aparte del aprendizaje de la natación aportar a la formación completa de la persona desde la perspectiva  motor, cognitiva y afectiva.</a:t>
          </a:r>
          <a:endParaRPr lang="es-EC" dirty="0">
            <a:latin typeface="Berlin Sans FB" pitchFamily="34" charset="0"/>
          </a:endParaRPr>
        </a:p>
      </dgm:t>
    </dgm:pt>
    <dgm:pt modelId="{B307C4EA-AB23-4B51-AC7C-2A45537C8E61}" type="sibTrans" cxnId="{B98357C7-30EE-487D-93A1-ADD19C2249C8}">
      <dgm:prSet/>
      <dgm:spPr/>
      <dgm:t>
        <a:bodyPr/>
        <a:lstStyle/>
        <a:p>
          <a:endParaRPr lang="es-EC"/>
        </a:p>
      </dgm:t>
    </dgm:pt>
    <dgm:pt modelId="{2A22FA43-73D3-454D-8DDF-2D3B5A50D586}" type="parTrans" cxnId="{B98357C7-30EE-487D-93A1-ADD19C2249C8}">
      <dgm:prSet>
        <dgm:style>
          <a:lnRef idx="3">
            <a:schemeClr val="accent1"/>
          </a:lnRef>
          <a:fillRef idx="0">
            <a:schemeClr val="accent1"/>
          </a:fillRef>
          <a:effectRef idx="2">
            <a:schemeClr val="accent1"/>
          </a:effectRef>
          <a:fontRef idx="minor">
            <a:schemeClr val="tx1"/>
          </a:fontRef>
        </dgm:style>
      </dgm:prSet>
      <dgm:spPr/>
      <dgm:t>
        <a:bodyPr/>
        <a:lstStyle/>
        <a:p>
          <a:endParaRPr lang="es-EC"/>
        </a:p>
      </dgm:t>
    </dgm:pt>
    <dgm:pt modelId="{E1BE36D1-2658-4FC9-A955-DFF63C310CDB}">
      <dgm:prSet>
        <dgm:style>
          <a:lnRef idx="2">
            <a:schemeClr val="dk1"/>
          </a:lnRef>
          <a:fillRef idx="1">
            <a:schemeClr val="lt1"/>
          </a:fillRef>
          <a:effectRef idx="0">
            <a:schemeClr val="dk1"/>
          </a:effectRef>
          <a:fontRef idx="minor">
            <a:schemeClr val="dk1"/>
          </a:fontRef>
        </dgm:style>
      </dgm:prSet>
      <dgm:spPr/>
      <dgm:t>
        <a:bodyPr/>
        <a:lstStyle/>
        <a:p>
          <a:pPr algn="just"/>
          <a:r>
            <a:rPr lang="es-ES" dirty="0" smtClean="0">
              <a:latin typeface="Berlin Sans FB" pitchFamily="34" charset="0"/>
            </a:rPr>
            <a:t>Lograr una integración social plena de la persona con discapacidad, a través de un equilibrio entre el desarrollo psíquico, afectivo y motor.</a:t>
          </a:r>
          <a:endParaRPr lang="es-EC" dirty="0">
            <a:latin typeface="Berlin Sans FB" pitchFamily="34" charset="0"/>
          </a:endParaRPr>
        </a:p>
      </dgm:t>
    </dgm:pt>
    <dgm:pt modelId="{32AFFBE8-B34B-470B-9AE5-36C88B10BD23}" type="parTrans" cxnId="{D62658B5-B3DE-4EBE-AE63-7A9C073A836D}">
      <dgm:prSet>
        <dgm:style>
          <a:lnRef idx="3">
            <a:schemeClr val="accent1"/>
          </a:lnRef>
          <a:fillRef idx="0">
            <a:schemeClr val="accent1"/>
          </a:fillRef>
          <a:effectRef idx="2">
            <a:schemeClr val="accent1"/>
          </a:effectRef>
          <a:fontRef idx="minor">
            <a:schemeClr val="tx1"/>
          </a:fontRef>
        </dgm:style>
      </dgm:prSet>
      <dgm:spPr/>
      <dgm:t>
        <a:bodyPr/>
        <a:lstStyle/>
        <a:p>
          <a:endParaRPr lang="es-EC"/>
        </a:p>
      </dgm:t>
    </dgm:pt>
    <dgm:pt modelId="{D7AE6B44-1786-4B94-84E4-A00FE1EC24E8}" type="sibTrans" cxnId="{D62658B5-B3DE-4EBE-AE63-7A9C073A836D}">
      <dgm:prSet/>
      <dgm:spPr/>
      <dgm:t>
        <a:bodyPr/>
        <a:lstStyle/>
        <a:p>
          <a:endParaRPr lang="es-EC"/>
        </a:p>
      </dgm:t>
    </dgm:pt>
    <dgm:pt modelId="{59125017-7E48-448B-9B18-550DC14D4E82}">
      <dgm:prSet>
        <dgm:style>
          <a:lnRef idx="2">
            <a:schemeClr val="dk1"/>
          </a:lnRef>
          <a:fillRef idx="1">
            <a:schemeClr val="lt1"/>
          </a:fillRef>
          <a:effectRef idx="0">
            <a:schemeClr val="dk1"/>
          </a:effectRef>
          <a:fontRef idx="minor">
            <a:schemeClr val="dk1"/>
          </a:fontRef>
        </dgm:style>
      </dgm:prSet>
      <dgm:spPr/>
      <dgm:t>
        <a:bodyPr/>
        <a:lstStyle/>
        <a:p>
          <a:pPr algn="just"/>
          <a:r>
            <a:rPr lang="es-ES" dirty="0" smtClean="0">
              <a:latin typeface="Berlin Sans FB" pitchFamily="34" charset="0"/>
            </a:rPr>
            <a:t>Adquirir y mejorar el conocimiento y autocontrol de los movimientos de su cuerpo. (Silvia, et al 2013)</a:t>
          </a:r>
          <a:endParaRPr lang="es-EC" dirty="0">
            <a:latin typeface="Berlin Sans FB" pitchFamily="34" charset="0"/>
          </a:endParaRPr>
        </a:p>
      </dgm:t>
    </dgm:pt>
    <dgm:pt modelId="{D298BBFC-B3FB-4875-A896-FD0DF2A3964F}" type="parTrans" cxnId="{90A130F7-7712-415A-B2BF-15CBC7AEC755}">
      <dgm:prSet>
        <dgm:style>
          <a:lnRef idx="3">
            <a:schemeClr val="accent1"/>
          </a:lnRef>
          <a:fillRef idx="0">
            <a:schemeClr val="accent1"/>
          </a:fillRef>
          <a:effectRef idx="2">
            <a:schemeClr val="accent1"/>
          </a:effectRef>
          <a:fontRef idx="minor">
            <a:schemeClr val="tx1"/>
          </a:fontRef>
        </dgm:style>
      </dgm:prSet>
      <dgm:spPr>
        <a:solidFill>
          <a:srgbClr val="FFFF00"/>
        </a:solidFill>
      </dgm:spPr>
      <dgm:t>
        <a:bodyPr/>
        <a:lstStyle/>
        <a:p>
          <a:endParaRPr lang="es-EC"/>
        </a:p>
      </dgm:t>
    </dgm:pt>
    <dgm:pt modelId="{9CB4AC00-20C6-4FF6-BAA0-4CC27BCBC0C7}" type="sibTrans" cxnId="{90A130F7-7712-415A-B2BF-15CBC7AEC755}">
      <dgm:prSet/>
      <dgm:spPr/>
      <dgm:t>
        <a:bodyPr/>
        <a:lstStyle/>
        <a:p>
          <a:endParaRPr lang="es-EC"/>
        </a:p>
      </dgm:t>
    </dgm:pt>
    <dgm:pt modelId="{15A2B551-E164-437C-87F2-CB3B9A3DEB54}" type="pres">
      <dgm:prSet presAssocID="{38143D73-B51D-4CF2-BCCB-9A272E576A3C}" presName="Name0" presStyleCnt="0">
        <dgm:presLayoutVars>
          <dgm:chPref val="1"/>
          <dgm:dir/>
          <dgm:animOne val="branch"/>
          <dgm:animLvl val="lvl"/>
          <dgm:resizeHandles val="exact"/>
        </dgm:presLayoutVars>
      </dgm:prSet>
      <dgm:spPr/>
      <dgm:t>
        <a:bodyPr/>
        <a:lstStyle/>
        <a:p>
          <a:endParaRPr lang="es-EC"/>
        </a:p>
      </dgm:t>
    </dgm:pt>
    <dgm:pt modelId="{CFCFA466-AC7D-461C-A5B2-6FF6195CDF23}" type="pres">
      <dgm:prSet presAssocID="{42EF9B4C-E776-46DB-8D7E-896C23A7C6E2}" presName="root1" presStyleCnt="0"/>
      <dgm:spPr/>
      <dgm:t>
        <a:bodyPr/>
        <a:lstStyle/>
        <a:p>
          <a:endParaRPr lang="es-EC"/>
        </a:p>
      </dgm:t>
    </dgm:pt>
    <dgm:pt modelId="{0E0727EC-67D1-4E66-BCC1-BF16CDD29F92}" type="pres">
      <dgm:prSet presAssocID="{42EF9B4C-E776-46DB-8D7E-896C23A7C6E2}" presName="LevelOneTextNode" presStyleLbl="node0" presStyleIdx="0" presStyleCnt="1" custAng="5400000" custScaleX="87891" custScaleY="32746" custLinFactNeighborX="-14649" custLinFactNeighborY="-40357">
        <dgm:presLayoutVars>
          <dgm:chPref val="3"/>
        </dgm:presLayoutVars>
      </dgm:prSet>
      <dgm:spPr/>
      <dgm:t>
        <a:bodyPr/>
        <a:lstStyle/>
        <a:p>
          <a:endParaRPr lang="es-EC"/>
        </a:p>
      </dgm:t>
    </dgm:pt>
    <dgm:pt modelId="{1EE49080-BA20-4F42-9520-F623FF985A96}" type="pres">
      <dgm:prSet presAssocID="{42EF9B4C-E776-46DB-8D7E-896C23A7C6E2}" presName="level2hierChild" presStyleCnt="0"/>
      <dgm:spPr/>
      <dgm:t>
        <a:bodyPr/>
        <a:lstStyle/>
        <a:p>
          <a:endParaRPr lang="es-EC"/>
        </a:p>
      </dgm:t>
    </dgm:pt>
    <dgm:pt modelId="{53476A71-2F12-4231-B55C-507B05F7A5A6}" type="pres">
      <dgm:prSet presAssocID="{CA70CF46-1672-4B20-9E2A-30E57B9ADD84}" presName="conn2-1" presStyleLbl="parChTrans1D2" presStyleIdx="0" presStyleCnt="4"/>
      <dgm:spPr/>
      <dgm:t>
        <a:bodyPr/>
        <a:lstStyle/>
        <a:p>
          <a:endParaRPr lang="es-EC"/>
        </a:p>
      </dgm:t>
    </dgm:pt>
    <dgm:pt modelId="{3C2FB4D3-5E32-4C81-99A3-CF732E1013A8}" type="pres">
      <dgm:prSet presAssocID="{CA70CF46-1672-4B20-9E2A-30E57B9ADD84}" presName="connTx" presStyleLbl="parChTrans1D2" presStyleIdx="0" presStyleCnt="4"/>
      <dgm:spPr/>
      <dgm:t>
        <a:bodyPr/>
        <a:lstStyle/>
        <a:p>
          <a:endParaRPr lang="es-EC"/>
        </a:p>
      </dgm:t>
    </dgm:pt>
    <dgm:pt modelId="{52BD5D75-1C5A-492F-9C6D-9273148E2137}" type="pres">
      <dgm:prSet presAssocID="{2A6870B6-E4FF-4A55-94B9-E777C6C1B9B5}" presName="root2" presStyleCnt="0"/>
      <dgm:spPr/>
      <dgm:t>
        <a:bodyPr/>
        <a:lstStyle/>
        <a:p>
          <a:endParaRPr lang="es-EC"/>
        </a:p>
      </dgm:t>
    </dgm:pt>
    <dgm:pt modelId="{BDC8519B-82CD-4AA8-B1E4-E724A562B643}" type="pres">
      <dgm:prSet presAssocID="{2A6870B6-E4FF-4A55-94B9-E777C6C1B9B5}" presName="LevelTwoTextNode" presStyleLbl="node2" presStyleIdx="0" presStyleCnt="4" custScaleX="186749" custLinFactNeighborX="-1918" custLinFactNeighborY="-439">
        <dgm:presLayoutVars>
          <dgm:chPref val="3"/>
        </dgm:presLayoutVars>
      </dgm:prSet>
      <dgm:spPr/>
      <dgm:t>
        <a:bodyPr/>
        <a:lstStyle/>
        <a:p>
          <a:endParaRPr lang="es-EC"/>
        </a:p>
      </dgm:t>
    </dgm:pt>
    <dgm:pt modelId="{2D313DD2-D4D1-457B-84BB-B2067C34C900}" type="pres">
      <dgm:prSet presAssocID="{2A6870B6-E4FF-4A55-94B9-E777C6C1B9B5}" presName="level3hierChild" presStyleCnt="0"/>
      <dgm:spPr/>
      <dgm:t>
        <a:bodyPr/>
        <a:lstStyle/>
        <a:p>
          <a:endParaRPr lang="es-EC"/>
        </a:p>
      </dgm:t>
    </dgm:pt>
    <dgm:pt modelId="{100E1CCE-F5A6-455F-97E2-633D765333DD}" type="pres">
      <dgm:prSet presAssocID="{2A22FA43-73D3-454D-8DDF-2D3B5A50D586}" presName="conn2-1" presStyleLbl="parChTrans1D2" presStyleIdx="1" presStyleCnt="4"/>
      <dgm:spPr/>
      <dgm:t>
        <a:bodyPr/>
        <a:lstStyle/>
        <a:p>
          <a:endParaRPr lang="es-EC"/>
        </a:p>
      </dgm:t>
    </dgm:pt>
    <dgm:pt modelId="{2B5DA279-F758-49F9-BAC6-0234B447647F}" type="pres">
      <dgm:prSet presAssocID="{2A22FA43-73D3-454D-8DDF-2D3B5A50D586}" presName="connTx" presStyleLbl="parChTrans1D2" presStyleIdx="1" presStyleCnt="4"/>
      <dgm:spPr/>
      <dgm:t>
        <a:bodyPr/>
        <a:lstStyle/>
        <a:p>
          <a:endParaRPr lang="es-EC"/>
        </a:p>
      </dgm:t>
    </dgm:pt>
    <dgm:pt modelId="{EBB74F72-C16B-4414-8222-A3C8909A6076}" type="pres">
      <dgm:prSet presAssocID="{7B5D26FE-9FAA-48E1-AA2B-C9DD6C7D58FB}" presName="root2" presStyleCnt="0"/>
      <dgm:spPr/>
    </dgm:pt>
    <dgm:pt modelId="{C544BD81-862F-4A57-9503-A849AEC6D9CC}" type="pres">
      <dgm:prSet presAssocID="{7B5D26FE-9FAA-48E1-AA2B-C9DD6C7D58FB}" presName="LevelTwoTextNode" presStyleLbl="node2" presStyleIdx="1" presStyleCnt="4" custScaleX="162771" custScaleY="80079">
        <dgm:presLayoutVars>
          <dgm:chPref val="3"/>
        </dgm:presLayoutVars>
      </dgm:prSet>
      <dgm:spPr/>
      <dgm:t>
        <a:bodyPr/>
        <a:lstStyle/>
        <a:p>
          <a:endParaRPr lang="es-EC"/>
        </a:p>
      </dgm:t>
    </dgm:pt>
    <dgm:pt modelId="{BC5A03DD-E410-4730-8649-13CA881DDE77}" type="pres">
      <dgm:prSet presAssocID="{7B5D26FE-9FAA-48E1-AA2B-C9DD6C7D58FB}" presName="level3hierChild" presStyleCnt="0"/>
      <dgm:spPr/>
    </dgm:pt>
    <dgm:pt modelId="{E6C8398C-8A3B-4E48-ABFE-E66A22D32C22}" type="pres">
      <dgm:prSet presAssocID="{32AFFBE8-B34B-470B-9AE5-36C88B10BD23}" presName="conn2-1" presStyleLbl="parChTrans1D2" presStyleIdx="2" presStyleCnt="4"/>
      <dgm:spPr/>
      <dgm:t>
        <a:bodyPr/>
        <a:lstStyle/>
        <a:p>
          <a:endParaRPr lang="es-EC"/>
        </a:p>
      </dgm:t>
    </dgm:pt>
    <dgm:pt modelId="{B25AF198-0075-404A-8ADB-D782E0306F2A}" type="pres">
      <dgm:prSet presAssocID="{32AFFBE8-B34B-470B-9AE5-36C88B10BD23}" presName="connTx" presStyleLbl="parChTrans1D2" presStyleIdx="2" presStyleCnt="4"/>
      <dgm:spPr/>
      <dgm:t>
        <a:bodyPr/>
        <a:lstStyle/>
        <a:p>
          <a:endParaRPr lang="es-EC"/>
        </a:p>
      </dgm:t>
    </dgm:pt>
    <dgm:pt modelId="{D232F51E-B064-4B70-B747-37A2A2509A1F}" type="pres">
      <dgm:prSet presAssocID="{E1BE36D1-2658-4FC9-A955-DFF63C310CDB}" presName="root2" presStyleCnt="0"/>
      <dgm:spPr/>
    </dgm:pt>
    <dgm:pt modelId="{79EE1481-B819-4C9C-99CE-E2811EB384AE}" type="pres">
      <dgm:prSet presAssocID="{E1BE36D1-2658-4FC9-A955-DFF63C310CDB}" presName="LevelTwoTextNode" presStyleLbl="node2" presStyleIdx="2" presStyleCnt="4" custScaleX="166822" custScaleY="75782">
        <dgm:presLayoutVars>
          <dgm:chPref val="3"/>
        </dgm:presLayoutVars>
      </dgm:prSet>
      <dgm:spPr/>
      <dgm:t>
        <a:bodyPr/>
        <a:lstStyle/>
        <a:p>
          <a:endParaRPr lang="es-EC"/>
        </a:p>
      </dgm:t>
    </dgm:pt>
    <dgm:pt modelId="{3A1FAFB8-5344-44B4-BF95-DE52F8A885D3}" type="pres">
      <dgm:prSet presAssocID="{E1BE36D1-2658-4FC9-A955-DFF63C310CDB}" presName="level3hierChild" presStyleCnt="0"/>
      <dgm:spPr/>
    </dgm:pt>
    <dgm:pt modelId="{E05ADC92-FF12-4E79-9C55-75FA50550872}" type="pres">
      <dgm:prSet presAssocID="{D298BBFC-B3FB-4875-A896-FD0DF2A3964F}" presName="conn2-1" presStyleLbl="parChTrans1D2" presStyleIdx="3" presStyleCnt="4"/>
      <dgm:spPr/>
      <dgm:t>
        <a:bodyPr/>
        <a:lstStyle/>
        <a:p>
          <a:endParaRPr lang="es-EC"/>
        </a:p>
      </dgm:t>
    </dgm:pt>
    <dgm:pt modelId="{52B2EBC6-FFE9-418D-A94A-487ACB45F4AE}" type="pres">
      <dgm:prSet presAssocID="{D298BBFC-B3FB-4875-A896-FD0DF2A3964F}" presName="connTx" presStyleLbl="parChTrans1D2" presStyleIdx="3" presStyleCnt="4"/>
      <dgm:spPr/>
      <dgm:t>
        <a:bodyPr/>
        <a:lstStyle/>
        <a:p>
          <a:endParaRPr lang="es-EC"/>
        </a:p>
      </dgm:t>
    </dgm:pt>
    <dgm:pt modelId="{B68D84A8-8D23-4F28-B123-27E5BE5F95AA}" type="pres">
      <dgm:prSet presAssocID="{59125017-7E48-448B-9B18-550DC14D4E82}" presName="root2" presStyleCnt="0"/>
      <dgm:spPr/>
    </dgm:pt>
    <dgm:pt modelId="{256021A2-6117-45D0-BBA8-011511437230}" type="pres">
      <dgm:prSet presAssocID="{59125017-7E48-448B-9B18-550DC14D4E82}" presName="LevelTwoTextNode" presStyleLbl="node2" presStyleIdx="3" presStyleCnt="4" custScaleX="174271" custScaleY="67188">
        <dgm:presLayoutVars>
          <dgm:chPref val="3"/>
        </dgm:presLayoutVars>
      </dgm:prSet>
      <dgm:spPr/>
      <dgm:t>
        <a:bodyPr/>
        <a:lstStyle/>
        <a:p>
          <a:endParaRPr lang="es-EC"/>
        </a:p>
      </dgm:t>
    </dgm:pt>
    <dgm:pt modelId="{C0D54732-00BA-4715-BB6B-C0184CD040D3}" type="pres">
      <dgm:prSet presAssocID="{59125017-7E48-448B-9B18-550DC14D4E82}" presName="level3hierChild" presStyleCnt="0"/>
      <dgm:spPr/>
    </dgm:pt>
  </dgm:ptLst>
  <dgm:cxnLst>
    <dgm:cxn modelId="{39B86F42-2AEF-4112-90F5-B7EDAA7DB82B}" type="presOf" srcId="{2A22FA43-73D3-454D-8DDF-2D3B5A50D586}" destId="{2B5DA279-F758-49F9-BAC6-0234B447647F}" srcOrd="1" destOrd="0" presId="urn:microsoft.com/office/officeart/2008/layout/HorizontalMultiLevelHierarchy"/>
    <dgm:cxn modelId="{4F1F899E-9814-4F83-83DA-45E3F5728068}" type="presOf" srcId="{CA70CF46-1672-4B20-9E2A-30E57B9ADD84}" destId="{53476A71-2F12-4231-B55C-507B05F7A5A6}" srcOrd="0" destOrd="0" presId="urn:microsoft.com/office/officeart/2008/layout/HorizontalMultiLevelHierarchy"/>
    <dgm:cxn modelId="{26D896CA-1977-4704-B9CD-C4A7DB939077}" type="presOf" srcId="{2A22FA43-73D3-454D-8DDF-2D3B5A50D586}" destId="{100E1CCE-F5A6-455F-97E2-633D765333DD}" srcOrd="0" destOrd="0" presId="urn:microsoft.com/office/officeart/2008/layout/HorizontalMultiLevelHierarchy"/>
    <dgm:cxn modelId="{9AD83ECC-D78C-4A01-9879-66A8CDB8BB98}" type="presOf" srcId="{42EF9B4C-E776-46DB-8D7E-896C23A7C6E2}" destId="{0E0727EC-67D1-4E66-BCC1-BF16CDD29F92}" srcOrd="0" destOrd="0" presId="urn:microsoft.com/office/officeart/2008/layout/HorizontalMultiLevelHierarchy"/>
    <dgm:cxn modelId="{1E815C64-9C19-489D-B408-FE25F4FB0DE2}" type="presOf" srcId="{D298BBFC-B3FB-4875-A896-FD0DF2A3964F}" destId="{52B2EBC6-FFE9-418D-A94A-487ACB45F4AE}" srcOrd="1" destOrd="0" presId="urn:microsoft.com/office/officeart/2008/layout/HorizontalMultiLevelHierarchy"/>
    <dgm:cxn modelId="{DD9E61F6-8CDC-4280-BD6E-8B2105FA2D76}" srcId="{42EF9B4C-E776-46DB-8D7E-896C23A7C6E2}" destId="{2A6870B6-E4FF-4A55-94B9-E777C6C1B9B5}" srcOrd="0" destOrd="0" parTransId="{CA70CF46-1672-4B20-9E2A-30E57B9ADD84}" sibTransId="{8F3144C4-4997-4DD9-934D-033DC632F5A2}"/>
    <dgm:cxn modelId="{5865833D-DF2E-46CF-9155-96A17AE6A732}" type="presOf" srcId="{E1BE36D1-2658-4FC9-A955-DFF63C310CDB}" destId="{79EE1481-B819-4C9C-99CE-E2811EB384AE}" srcOrd="0" destOrd="0" presId="urn:microsoft.com/office/officeart/2008/layout/HorizontalMultiLevelHierarchy"/>
    <dgm:cxn modelId="{5528EFDE-756F-46AB-B357-1F582890A83E}" type="presOf" srcId="{D298BBFC-B3FB-4875-A896-FD0DF2A3964F}" destId="{E05ADC92-FF12-4E79-9C55-75FA50550872}" srcOrd="0" destOrd="0" presId="urn:microsoft.com/office/officeart/2008/layout/HorizontalMultiLevelHierarchy"/>
    <dgm:cxn modelId="{90A130F7-7712-415A-B2BF-15CBC7AEC755}" srcId="{42EF9B4C-E776-46DB-8D7E-896C23A7C6E2}" destId="{59125017-7E48-448B-9B18-550DC14D4E82}" srcOrd="3" destOrd="0" parTransId="{D298BBFC-B3FB-4875-A896-FD0DF2A3964F}" sibTransId="{9CB4AC00-20C6-4FF6-BAA0-4CC27BCBC0C7}"/>
    <dgm:cxn modelId="{D62658B5-B3DE-4EBE-AE63-7A9C073A836D}" srcId="{42EF9B4C-E776-46DB-8D7E-896C23A7C6E2}" destId="{E1BE36D1-2658-4FC9-A955-DFF63C310CDB}" srcOrd="2" destOrd="0" parTransId="{32AFFBE8-B34B-470B-9AE5-36C88B10BD23}" sibTransId="{D7AE6B44-1786-4B94-84E4-A00FE1EC24E8}"/>
    <dgm:cxn modelId="{54BEF8CB-8BDB-4F39-9A23-0E9E8B25377F}" type="presOf" srcId="{59125017-7E48-448B-9B18-550DC14D4E82}" destId="{256021A2-6117-45D0-BBA8-011511437230}" srcOrd="0" destOrd="0" presId="urn:microsoft.com/office/officeart/2008/layout/HorizontalMultiLevelHierarchy"/>
    <dgm:cxn modelId="{797BBDDF-E5DB-41F0-B9C5-A27C37E51B02}" type="presOf" srcId="{2A6870B6-E4FF-4A55-94B9-E777C6C1B9B5}" destId="{BDC8519B-82CD-4AA8-B1E4-E724A562B643}" srcOrd="0" destOrd="0" presId="urn:microsoft.com/office/officeart/2008/layout/HorizontalMultiLevelHierarchy"/>
    <dgm:cxn modelId="{DB94B40F-5D46-4770-814D-68C33AE0624A}" type="presOf" srcId="{7B5D26FE-9FAA-48E1-AA2B-C9DD6C7D58FB}" destId="{C544BD81-862F-4A57-9503-A849AEC6D9CC}" srcOrd="0" destOrd="0" presId="urn:microsoft.com/office/officeart/2008/layout/HorizontalMultiLevelHierarchy"/>
    <dgm:cxn modelId="{C8757AC9-A84D-44AD-BBD0-B0F3A6C8F358}" srcId="{38143D73-B51D-4CF2-BCCB-9A272E576A3C}" destId="{42EF9B4C-E776-46DB-8D7E-896C23A7C6E2}" srcOrd="0" destOrd="0" parTransId="{4D902B99-0340-4B7C-A36F-CBE57369D761}" sibTransId="{2BCA0C3D-5F15-471F-9185-BF905ADAA25E}"/>
    <dgm:cxn modelId="{3BD074BA-A5EF-4449-992F-D1AC7FDD124C}" type="presOf" srcId="{32AFFBE8-B34B-470B-9AE5-36C88B10BD23}" destId="{E6C8398C-8A3B-4E48-ABFE-E66A22D32C22}" srcOrd="0" destOrd="0" presId="urn:microsoft.com/office/officeart/2008/layout/HorizontalMultiLevelHierarchy"/>
    <dgm:cxn modelId="{0431C5C3-38F2-45EC-A82B-2DB71D91F28A}" type="presOf" srcId="{CA70CF46-1672-4B20-9E2A-30E57B9ADD84}" destId="{3C2FB4D3-5E32-4C81-99A3-CF732E1013A8}" srcOrd="1" destOrd="0" presId="urn:microsoft.com/office/officeart/2008/layout/HorizontalMultiLevelHierarchy"/>
    <dgm:cxn modelId="{AF312A19-5E3C-474F-B171-AC152889EC88}" type="presOf" srcId="{38143D73-B51D-4CF2-BCCB-9A272E576A3C}" destId="{15A2B551-E164-437C-87F2-CB3B9A3DEB54}" srcOrd="0" destOrd="0" presId="urn:microsoft.com/office/officeart/2008/layout/HorizontalMultiLevelHierarchy"/>
    <dgm:cxn modelId="{B98357C7-30EE-487D-93A1-ADD19C2249C8}" srcId="{42EF9B4C-E776-46DB-8D7E-896C23A7C6E2}" destId="{7B5D26FE-9FAA-48E1-AA2B-C9DD6C7D58FB}" srcOrd="1" destOrd="0" parTransId="{2A22FA43-73D3-454D-8DDF-2D3B5A50D586}" sibTransId="{B307C4EA-AB23-4B51-AC7C-2A45537C8E61}"/>
    <dgm:cxn modelId="{31848FC6-A1F6-4E94-B91E-33ABE0794CAB}" type="presOf" srcId="{32AFFBE8-B34B-470B-9AE5-36C88B10BD23}" destId="{B25AF198-0075-404A-8ADB-D782E0306F2A}" srcOrd="1" destOrd="0" presId="urn:microsoft.com/office/officeart/2008/layout/HorizontalMultiLevelHierarchy"/>
    <dgm:cxn modelId="{8EFE1818-A625-4068-B5D9-1CE482A7BF8F}" type="presParOf" srcId="{15A2B551-E164-437C-87F2-CB3B9A3DEB54}" destId="{CFCFA466-AC7D-461C-A5B2-6FF6195CDF23}" srcOrd="0" destOrd="0" presId="urn:microsoft.com/office/officeart/2008/layout/HorizontalMultiLevelHierarchy"/>
    <dgm:cxn modelId="{B3514D0B-3FEA-4D4F-8C14-BDC5AC401396}" type="presParOf" srcId="{CFCFA466-AC7D-461C-A5B2-6FF6195CDF23}" destId="{0E0727EC-67D1-4E66-BCC1-BF16CDD29F92}" srcOrd="0" destOrd="0" presId="urn:microsoft.com/office/officeart/2008/layout/HorizontalMultiLevelHierarchy"/>
    <dgm:cxn modelId="{C6FA0AEE-DE6B-4D3B-AB1B-96C6DAD86E70}" type="presParOf" srcId="{CFCFA466-AC7D-461C-A5B2-6FF6195CDF23}" destId="{1EE49080-BA20-4F42-9520-F623FF985A96}" srcOrd="1" destOrd="0" presId="urn:microsoft.com/office/officeart/2008/layout/HorizontalMultiLevelHierarchy"/>
    <dgm:cxn modelId="{46EB1BA8-F52B-4CC3-B1F9-2180E329913D}" type="presParOf" srcId="{1EE49080-BA20-4F42-9520-F623FF985A96}" destId="{53476A71-2F12-4231-B55C-507B05F7A5A6}" srcOrd="0" destOrd="0" presId="urn:microsoft.com/office/officeart/2008/layout/HorizontalMultiLevelHierarchy"/>
    <dgm:cxn modelId="{FD43D953-D381-40EE-897E-ABE41620A107}" type="presParOf" srcId="{53476A71-2F12-4231-B55C-507B05F7A5A6}" destId="{3C2FB4D3-5E32-4C81-99A3-CF732E1013A8}" srcOrd="0" destOrd="0" presId="urn:microsoft.com/office/officeart/2008/layout/HorizontalMultiLevelHierarchy"/>
    <dgm:cxn modelId="{2B7239F1-D62A-4DA8-A3E2-91B6AF4DD55E}" type="presParOf" srcId="{1EE49080-BA20-4F42-9520-F623FF985A96}" destId="{52BD5D75-1C5A-492F-9C6D-9273148E2137}" srcOrd="1" destOrd="0" presId="urn:microsoft.com/office/officeart/2008/layout/HorizontalMultiLevelHierarchy"/>
    <dgm:cxn modelId="{ADE194A0-3B9E-48EA-BB86-FD7E9597E647}" type="presParOf" srcId="{52BD5D75-1C5A-492F-9C6D-9273148E2137}" destId="{BDC8519B-82CD-4AA8-B1E4-E724A562B643}" srcOrd="0" destOrd="0" presId="urn:microsoft.com/office/officeart/2008/layout/HorizontalMultiLevelHierarchy"/>
    <dgm:cxn modelId="{D6D8DB4D-E32E-4E0B-A062-D35018EDCEA4}" type="presParOf" srcId="{52BD5D75-1C5A-492F-9C6D-9273148E2137}" destId="{2D313DD2-D4D1-457B-84BB-B2067C34C900}" srcOrd="1" destOrd="0" presId="urn:microsoft.com/office/officeart/2008/layout/HorizontalMultiLevelHierarchy"/>
    <dgm:cxn modelId="{19560B41-877B-4EF1-8213-17E839D8E0AB}" type="presParOf" srcId="{1EE49080-BA20-4F42-9520-F623FF985A96}" destId="{100E1CCE-F5A6-455F-97E2-633D765333DD}" srcOrd="2" destOrd="0" presId="urn:microsoft.com/office/officeart/2008/layout/HorizontalMultiLevelHierarchy"/>
    <dgm:cxn modelId="{6F83E646-6CFD-48A6-8A51-609652BE9029}" type="presParOf" srcId="{100E1CCE-F5A6-455F-97E2-633D765333DD}" destId="{2B5DA279-F758-49F9-BAC6-0234B447647F}" srcOrd="0" destOrd="0" presId="urn:microsoft.com/office/officeart/2008/layout/HorizontalMultiLevelHierarchy"/>
    <dgm:cxn modelId="{ECA92204-EC59-4341-B503-23418AAC74DE}" type="presParOf" srcId="{1EE49080-BA20-4F42-9520-F623FF985A96}" destId="{EBB74F72-C16B-4414-8222-A3C8909A6076}" srcOrd="3" destOrd="0" presId="urn:microsoft.com/office/officeart/2008/layout/HorizontalMultiLevelHierarchy"/>
    <dgm:cxn modelId="{D910B00C-F6B0-4A93-9E0B-5C1B8B75BA93}" type="presParOf" srcId="{EBB74F72-C16B-4414-8222-A3C8909A6076}" destId="{C544BD81-862F-4A57-9503-A849AEC6D9CC}" srcOrd="0" destOrd="0" presId="urn:microsoft.com/office/officeart/2008/layout/HorizontalMultiLevelHierarchy"/>
    <dgm:cxn modelId="{4AE43C73-09FD-440D-9399-24859279B580}" type="presParOf" srcId="{EBB74F72-C16B-4414-8222-A3C8909A6076}" destId="{BC5A03DD-E410-4730-8649-13CA881DDE77}" srcOrd="1" destOrd="0" presId="urn:microsoft.com/office/officeart/2008/layout/HorizontalMultiLevelHierarchy"/>
    <dgm:cxn modelId="{E0C2B58B-4884-4E0B-9482-1FE5592B8910}" type="presParOf" srcId="{1EE49080-BA20-4F42-9520-F623FF985A96}" destId="{E6C8398C-8A3B-4E48-ABFE-E66A22D32C22}" srcOrd="4" destOrd="0" presId="urn:microsoft.com/office/officeart/2008/layout/HorizontalMultiLevelHierarchy"/>
    <dgm:cxn modelId="{00C8BBB5-4397-465E-A671-86D50D7250D1}" type="presParOf" srcId="{E6C8398C-8A3B-4E48-ABFE-E66A22D32C22}" destId="{B25AF198-0075-404A-8ADB-D782E0306F2A}" srcOrd="0" destOrd="0" presId="urn:microsoft.com/office/officeart/2008/layout/HorizontalMultiLevelHierarchy"/>
    <dgm:cxn modelId="{89CBFEEF-D179-4AF6-9349-C2BCDB1E25D0}" type="presParOf" srcId="{1EE49080-BA20-4F42-9520-F623FF985A96}" destId="{D232F51E-B064-4B70-B747-37A2A2509A1F}" srcOrd="5" destOrd="0" presId="urn:microsoft.com/office/officeart/2008/layout/HorizontalMultiLevelHierarchy"/>
    <dgm:cxn modelId="{BF0BE01D-BA4B-423F-8BCC-D961DAC4AAD1}" type="presParOf" srcId="{D232F51E-B064-4B70-B747-37A2A2509A1F}" destId="{79EE1481-B819-4C9C-99CE-E2811EB384AE}" srcOrd="0" destOrd="0" presId="urn:microsoft.com/office/officeart/2008/layout/HorizontalMultiLevelHierarchy"/>
    <dgm:cxn modelId="{D8855454-ED70-413C-BE22-9DA8C5D6A669}" type="presParOf" srcId="{D232F51E-B064-4B70-B747-37A2A2509A1F}" destId="{3A1FAFB8-5344-44B4-BF95-DE52F8A885D3}" srcOrd="1" destOrd="0" presId="urn:microsoft.com/office/officeart/2008/layout/HorizontalMultiLevelHierarchy"/>
    <dgm:cxn modelId="{0CA39F6D-161D-42F7-B58B-CA7769993628}" type="presParOf" srcId="{1EE49080-BA20-4F42-9520-F623FF985A96}" destId="{E05ADC92-FF12-4E79-9C55-75FA50550872}" srcOrd="6" destOrd="0" presId="urn:microsoft.com/office/officeart/2008/layout/HorizontalMultiLevelHierarchy"/>
    <dgm:cxn modelId="{3051466D-4B10-47AE-9B5F-292E646AA9A4}" type="presParOf" srcId="{E05ADC92-FF12-4E79-9C55-75FA50550872}" destId="{52B2EBC6-FFE9-418D-A94A-487ACB45F4AE}" srcOrd="0" destOrd="0" presId="urn:microsoft.com/office/officeart/2008/layout/HorizontalMultiLevelHierarchy"/>
    <dgm:cxn modelId="{7BFBCEC9-6E5F-4531-AC0F-7C2EA262F043}" type="presParOf" srcId="{1EE49080-BA20-4F42-9520-F623FF985A96}" destId="{B68D84A8-8D23-4F28-B123-27E5BE5F95AA}" srcOrd="7" destOrd="0" presId="urn:microsoft.com/office/officeart/2008/layout/HorizontalMultiLevelHierarchy"/>
    <dgm:cxn modelId="{8E7EED6B-7D6B-48F3-9ED0-2C8AEEBB4423}" type="presParOf" srcId="{B68D84A8-8D23-4F28-B123-27E5BE5F95AA}" destId="{256021A2-6117-45D0-BBA8-011511437230}" srcOrd="0" destOrd="0" presId="urn:microsoft.com/office/officeart/2008/layout/HorizontalMultiLevelHierarchy"/>
    <dgm:cxn modelId="{36BECBD6-7CC7-47E1-B37E-B0ED6BBE0AFD}" type="presParOf" srcId="{B68D84A8-8D23-4F28-B123-27E5BE5F95AA}" destId="{C0D54732-00BA-4715-BB6B-C0184CD040D3}"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143D73-B51D-4CF2-BCCB-9A272E576A3C}" type="doc">
      <dgm:prSet loTypeId="urn:microsoft.com/office/officeart/2008/layout/HorizontalMultiLevelHierarchy" loCatId="hierarchy" qsTypeId="urn:microsoft.com/office/officeart/2005/8/quickstyle/simple3" qsCatId="simple" csTypeId="urn:microsoft.com/office/officeart/2005/8/colors/accent3_2" csCatId="accent3" phldr="1"/>
      <dgm:spPr/>
      <dgm:t>
        <a:bodyPr/>
        <a:lstStyle/>
        <a:p>
          <a:endParaRPr lang="es-EC"/>
        </a:p>
      </dgm:t>
    </dgm:pt>
    <dgm:pt modelId="{42EF9B4C-E776-46DB-8D7E-896C23A7C6E2}">
      <dgm:prSet phldrT="[Texto]" custT="1"/>
      <dgm:spPr>
        <a:ln>
          <a:solidFill>
            <a:schemeClr val="tx1"/>
          </a:solidFill>
        </a:ln>
      </dgm:spPr>
      <dgm:t>
        <a:bodyPr/>
        <a:lstStyle/>
        <a:p>
          <a:r>
            <a:rPr lang="es-EC" sz="1800" b="0" dirty="0" smtClean="0">
              <a:latin typeface="Berlin Sans FB" pitchFamily="34" charset="0"/>
            </a:rPr>
            <a:t>PSICOMOTRICIDAD</a:t>
          </a:r>
          <a:r>
            <a:rPr lang="es-EC" sz="1500" b="1" dirty="0" smtClean="0"/>
            <a:t>	</a:t>
          </a:r>
          <a:r>
            <a:rPr lang="es-EC" sz="1500" dirty="0" smtClean="0"/>
            <a:t> </a:t>
          </a:r>
          <a:endParaRPr lang="es-EC" sz="1500" dirty="0"/>
        </a:p>
      </dgm:t>
    </dgm:pt>
    <dgm:pt modelId="{4D902B99-0340-4B7C-A36F-CBE57369D761}" type="parTrans" cxnId="{C8757AC9-A84D-44AD-BBD0-B0F3A6C8F358}">
      <dgm:prSet/>
      <dgm:spPr/>
      <dgm:t>
        <a:bodyPr/>
        <a:lstStyle/>
        <a:p>
          <a:endParaRPr lang="es-EC"/>
        </a:p>
      </dgm:t>
    </dgm:pt>
    <dgm:pt modelId="{2BCA0C3D-5F15-471F-9185-BF905ADAA25E}" type="sibTrans" cxnId="{C8757AC9-A84D-44AD-BBD0-B0F3A6C8F358}">
      <dgm:prSet/>
      <dgm:spPr/>
      <dgm:t>
        <a:bodyPr/>
        <a:lstStyle/>
        <a:p>
          <a:endParaRPr lang="es-EC"/>
        </a:p>
      </dgm:t>
    </dgm:pt>
    <dgm:pt modelId="{2A6870B6-E4FF-4A55-94B9-E777C6C1B9B5}">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S" sz="1600" dirty="0" smtClean="0">
              <a:latin typeface="Berlin Sans FB" pitchFamily="34" charset="0"/>
            </a:rPr>
            <a:t>La psicomotricidad es una disciplina educativa, terapéutica, concebida como diálogo, que considera al ser humano como una unidad psicosomática y que actúa sobre su totalidad por medio del cuerpo y del movimiento, en el ámbito de una relación cálida y descentrada, mediante métodos activos de mediación principalmente corporal, con el fin de contribuir a su desarrollo integral. (Ortega, 2006) </a:t>
          </a:r>
          <a:r>
            <a:rPr lang="es-ES" sz="1200" dirty="0" smtClean="0"/>
            <a:t> </a:t>
          </a:r>
          <a:endParaRPr lang="es-EC" sz="1200" dirty="0"/>
        </a:p>
      </dgm:t>
    </dgm:pt>
    <dgm:pt modelId="{CA70CF46-1672-4B20-9E2A-30E57B9ADD84}" type="parTrans" cxnId="{DD9E61F6-8CDC-4280-BD6E-8B2105FA2D76}">
      <dgm:prSet>
        <dgm:style>
          <a:lnRef idx="3">
            <a:schemeClr val="accent3"/>
          </a:lnRef>
          <a:fillRef idx="0">
            <a:schemeClr val="accent3"/>
          </a:fillRef>
          <a:effectRef idx="2">
            <a:schemeClr val="accent3"/>
          </a:effectRef>
          <a:fontRef idx="minor">
            <a:schemeClr val="tx1"/>
          </a:fontRef>
        </dgm:style>
      </dgm:prSet>
      <dgm:spPr/>
      <dgm:t>
        <a:bodyPr/>
        <a:lstStyle/>
        <a:p>
          <a:endParaRPr lang="es-EC"/>
        </a:p>
      </dgm:t>
    </dgm:pt>
    <dgm:pt modelId="{8F3144C4-4997-4DD9-934D-033DC632F5A2}" type="sibTrans" cxnId="{DD9E61F6-8CDC-4280-BD6E-8B2105FA2D76}">
      <dgm:prSet/>
      <dgm:spPr/>
      <dgm:t>
        <a:bodyPr/>
        <a:lstStyle/>
        <a:p>
          <a:endParaRPr lang="es-EC"/>
        </a:p>
      </dgm:t>
    </dgm:pt>
    <dgm:pt modelId="{FE240EA7-DFA9-443E-B7FD-6BA81CAACD39}">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C" sz="1600" dirty="0" smtClean="0">
              <a:latin typeface="Berlin Sans FB" pitchFamily="34" charset="0"/>
            </a:rPr>
            <a:t>Psicomotricidad acuática: Practica realizada para estimular los movimientos coordinados voluntarios sobre el agua. Normalmente la practican personas con lecciones  o con afecciones de funciones motrices</a:t>
          </a:r>
          <a:endParaRPr lang="es-EC" sz="1600" dirty="0">
            <a:latin typeface="Berlin Sans FB" pitchFamily="34" charset="0"/>
          </a:endParaRPr>
        </a:p>
      </dgm:t>
    </dgm:pt>
    <dgm:pt modelId="{90A74F90-5257-4853-B883-8E77EAF7553E}" type="parTrans" cxnId="{539454EE-49FC-4940-9CA2-7BBC51CD788A}">
      <dgm:prSet>
        <dgm:style>
          <a:lnRef idx="3">
            <a:schemeClr val="accent3"/>
          </a:lnRef>
          <a:fillRef idx="0">
            <a:schemeClr val="accent3"/>
          </a:fillRef>
          <a:effectRef idx="2">
            <a:schemeClr val="accent3"/>
          </a:effectRef>
          <a:fontRef idx="minor">
            <a:schemeClr val="tx1"/>
          </a:fontRef>
        </dgm:style>
      </dgm:prSet>
      <dgm:spPr/>
      <dgm:t>
        <a:bodyPr/>
        <a:lstStyle/>
        <a:p>
          <a:endParaRPr lang="es-EC"/>
        </a:p>
      </dgm:t>
    </dgm:pt>
    <dgm:pt modelId="{BFBA1923-DF1B-488F-A871-F1C3AAAD390D}" type="sibTrans" cxnId="{539454EE-49FC-4940-9CA2-7BBC51CD788A}">
      <dgm:prSet/>
      <dgm:spPr/>
      <dgm:t>
        <a:bodyPr/>
        <a:lstStyle/>
        <a:p>
          <a:endParaRPr lang="es-EC"/>
        </a:p>
      </dgm:t>
    </dgm:pt>
    <dgm:pt modelId="{3A81D3F0-B880-4AFD-9729-18FAEA126B4A}">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C" sz="1600" dirty="0" smtClean="0">
              <a:latin typeface="Berlin Sans FB" pitchFamily="34" charset="0"/>
            </a:rPr>
            <a:t>Funciones motrices.</a:t>
          </a:r>
          <a:endParaRPr lang="es-EC" sz="1600" dirty="0">
            <a:latin typeface="Berlin Sans FB" pitchFamily="34" charset="0"/>
          </a:endParaRPr>
        </a:p>
      </dgm:t>
    </dgm:pt>
    <dgm:pt modelId="{7AAB1A1D-7937-4CFC-9BD2-75D8BB07C723}" type="parTrans" cxnId="{7BBC53C0-E3DE-40A1-AF66-0933CD14E2B6}">
      <dgm:prSet>
        <dgm:style>
          <a:lnRef idx="3">
            <a:schemeClr val="accent3"/>
          </a:lnRef>
          <a:fillRef idx="0">
            <a:schemeClr val="accent3"/>
          </a:fillRef>
          <a:effectRef idx="2">
            <a:schemeClr val="accent3"/>
          </a:effectRef>
          <a:fontRef idx="minor">
            <a:schemeClr val="tx1"/>
          </a:fontRef>
        </dgm:style>
      </dgm:prSet>
      <dgm:spPr/>
      <dgm:t>
        <a:bodyPr/>
        <a:lstStyle/>
        <a:p>
          <a:endParaRPr lang="es-EC"/>
        </a:p>
      </dgm:t>
    </dgm:pt>
    <dgm:pt modelId="{20EFD3DF-D566-42B5-B6D5-7220694C158D}" type="sibTrans" cxnId="{7BBC53C0-E3DE-40A1-AF66-0933CD14E2B6}">
      <dgm:prSet/>
      <dgm:spPr/>
      <dgm:t>
        <a:bodyPr/>
        <a:lstStyle/>
        <a:p>
          <a:endParaRPr lang="es-EC"/>
        </a:p>
      </dgm:t>
    </dgm:pt>
    <dgm:pt modelId="{15A2B551-E164-437C-87F2-CB3B9A3DEB54}" type="pres">
      <dgm:prSet presAssocID="{38143D73-B51D-4CF2-BCCB-9A272E576A3C}" presName="Name0" presStyleCnt="0">
        <dgm:presLayoutVars>
          <dgm:chPref val="1"/>
          <dgm:dir/>
          <dgm:animOne val="branch"/>
          <dgm:animLvl val="lvl"/>
          <dgm:resizeHandles val="exact"/>
        </dgm:presLayoutVars>
      </dgm:prSet>
      <dgm:spPr/>
      <dgm:t>
        <a:bodyPr/>
        <a:lstStyle/>
        <a:p>
          <a:endParaRPr lang="es-EC"/>
        </a:p>
      </dgm:t>
    </dgm:pt>
    <dgm:pt modelId="{CFCFA466-AC7D-461C-A5B2-6FF6195CDF23}" type="pres">
      <dgm:prSet presAssocID="{42EF9B4C-E776-46DB-8D7E-896C23A7C6E2}" presName="root1" presStyleCnt="0"/>
      <dgm:spPr/>
    </dgm:pt>
    <dgm:pt modelId="{0E0727EC-67D1-4E66-BCC1-BF16CDD29F92}" type="pres">
      <dgm:prSet presAssocID="{42EF9B4C-E776-46DB-8D7E-896C23A7C6E2}" presName="LevelOneTextNode" presStyleLbl="node0" presStyleIdx="0" presStyleCnt="1" custAng="5400000" custScaleX="37139" custScaleY="45531" custLinFactNeighborX="-56336" custLinFactNeighborY="-697">
        <dgm:presLayoutVars>
          <dgm:chPref val="3"/>
        </dgm:presLayoutVars>
      </dgm:prSet>
      <dgm:spPr/>
      <dgm:t>
        <a:bodyPr/>
        <a:lstStyle/>
        <a:p>
          <a:endParaRPr lang="es-EC"/>
        </a:p>
      </dgm:t>
    </dgm:pt>
    <dgm:pt modelId="{1EE49080-BA20-4F42-9520-F623FF985A96}" type="pres">
      <dgm:prSet presAssocID="{42EF9B4C-E776-46DB-8D7E-896C23A7C6E2}" presName="level2hierChild" presStyleCnt="0"/>
      <dgm:spPr/>
    </dgm:pt>
    <dgm:pt modelId="{53476A71-2F12-4231-B55C-507B05F7A5A6}" type="pres">
      <dgm:prSet presAssocID="{CA70CF46-1672-4B20-9E2A-30E57B9ADD84}" presName="conn2-1" presStyleLbl="parChTrans1D2" presStyleIdx="0" presStyleCnt="3"/>
      <dgm:spPr/>
      <dgm:t>
        <a:bodyPr/>
        <a:lstStyle/>
        <a:p>
          <a:endParaRPr lang="es-EC"/>
        </a:p>
      </dgm:t>
    </dgm:pt>
    <dgm:pt modelId="{3C2FB4D3-5E32-4C81-99A3-CF732E1013A8}" type="pres">
      <dgm:prSet presAssocID="{CA70CF46-1672-4B20-9E2A-30E57B9ADD84}" presName="connTx" presStyleLbl="parChTrans1D2" presStyleIdx="0" presStyleCnt="3"/>
      <dgm:spPr/>
      <dgm:t>
        <a:bodyPr/>
        <a:lstStyle/>
        <a:p>
          <a:endParaRPr lang="es-EC"/>
        </a:p>
      </dgm:t>
    </dgm:pt>
    <dgm:pt modelId="{52BD5D75-1C5A-492F-9C6D-9273148E2137}" type="pres">
      <dgm:prSet presAssocID="{2A6870B6-E4FF-4A55-94B9-E777C6C1B9B5}" presName="root2" presStyleCnt="0"/>
      <dgm:spPr/>
    </dgm:pt>
    <dgm:pt modelId="{BDC8519B-82CD-4AA8-B1E4-E724A562B643}" type="pres">
      <dgm:prSet presAssocID="{2A6870B6-E4FF-4A55-94B9-E777C6C1B9B5}" presName="LevelTwoTextNode" presStyleLbl="node2" presStyleIdx="0" presStyleCnt="3" custScaleX="151892" custScaleY="168072">
        <dgm:presLayoutVars>
          <dgm:chPref val="3"/>
        </dgm:presLayoutVars>
      </dgm:prSet>
      <dgm:spPr/>
      <dgm:t>
        <a:bodyPr/>
        <a:lstStyle/>
        <a:p>
          <a:endParaRPr lang="es-EC"/>
        </a:p>
      </dgm:t>
    </dgm:pt>
    <dgm:pt modelId="{2D313DD2-D4D1-457B-84BB-B2067C34C900}" type="pres">
      <dgm:prSet presAssocID="{2A6870B6-E4FF-4A55-94B9-E777C6C1B9B5}" presName="level3hierChild" presStyleCnt="0"/>
      <dgm:spPr/>
    </dgm:pt>
    <dgm:pt modelId="{2426229F-B0A5-4DA8-8068-95BB4ADB8A64}" type="pres">
      <dgm:prSet presAssocID="{90A74F90-5257-4853-B883-8E77EAF7553E}" presName="conn2-1" presStyleLbl="parChTrans1D2" presStyleIdx="1" presStyleCnt="3"/>
      <dgm:spPr/>
      <dgm:t>
        <a:bodyPr/>
        <a:lstStyle/>
        <a:p>
          <a:endParaRPr lang="es-EC"/>
        </a:p>
      </dgm:t>
    </dgm:pt>
    <dgm:pt modelId="{ED1929B5-1B44-4B11-B2A4-77228E6D7F0A}" type="pres">
      <dgm:prSet presAssocID="{90A74F90-5257-4853-B883-8E77EAF7553E}" presName="connTx" presStyleLbl="parChTrans1D2" presStyleIdx="1" presStyleCnt="3"/>
      <dgm:spPr/>
      <dgm:t>
        <a:bodyPr/>
        <a:lstStyle/>
        <a:p>
          <a:endParaRPr lang="es-EC"/>
        </a:p>
      </dgm:t>
    </dgm:pt>
    <dgm:pt modelId="{2CCE4616-98E8-4638-B151-3816EFBF875E}" type="pres">
      <dgm:prSet presAssocID="{FE240EA7-DFA9-443E-B7FD-6BA81CAACD39}" presName="root2" presStyleCnt="0"/>
      <dgm:spPr/>
    </dgm:pt>
    <dgm:pt modelId="{9D60B727-B2D4-4F23-B6DB-675EE715100E}" type="pres">
      <dgm:prSet presAssocID="{FE240EA7-DFA9-443E-B7FD-6BA81CAACD39}" presName="LevelTwoTextNode" presStyleLbl="node2" presStyleIdx="1" presStyleCnt="3" custScaleX="146496" custScaleY="119475" custLinFactNeighborX="219" custLinFactNeighborY="-6341">
        <dgm:presLayoutVars>
          <dgm:chPref val="3"/>
        </dgm:presLayoutVars>
      </dgm:prSet>
      <dgm:spPr/>
      <dgm:t>
        <a:bodyPr/>
        <a:lstStyle/>
        <a:p>
          <a:endParaRPr lang="es-EC"/>
        </a:p>
      </dgm:t>
    </dgm:pt>
    <dgm:pt modelId="{1646F2B5-4BE4-498C-9A8E-DF19B39855A0}" type="pres">
      <dgm:prSet presAssocID="{FE240EA7-DFA9-443E-B7FD-6BA81CAACD39}" presName="level3hierChild" presStyleCnt="0"/>
      <dgm:spPr/>
    </dgm:pt>
    <dgm:pt modelId="{F1B28736-3882-4CE2-B088-59E7BB1CC829}" type="pres">
      <dgm:prSet presAssocID="{7AAB1A1D-7937-4CFC-9BD2-75D8BB07C723}" presName="conn2-1" presStyleLbl="parChTrans1D2" presStyleIdx="2" presStyleCnt="3"/>
      <dgm:spPr/>
      <dgm:t>
        <a:bodyPr/>
        <a:lstStyle/>
        <a:p>
          <a:endParaRPr lang="es-EC"/>
        </a:p>
      </dgm:t>
    </dgm:pt>
    <dgm:pt modelId="{5EDFDE8B-A867-4BCA-916C-73055C3F58BF}" type="pres">
      <dgm:prSet presAssocID="{7AAB1A1D-7937-4CFC-9BD2-75D8BB07C723}" presName="connTx" presStyleLbl="parChTrans1D2" presStyleIdx="2" presStyleCnt="3"/>
      <dgm:spPr/>
      <dgm:t>
        <a:bodyPr/>
        <a:lstStyle/>
        <a:p>
          <a:endParaRPr lang="es-EC"/>
        </a:p>
      </dgm:t>
    </dgm:pt>
    <dgm:pt modelId="{63AA8C96-F1A6-4F97-BDC5-2820B8685920}" type="pres">
      <dgm:prSet presAssocID="{3A81D3F0-B880-4AFD-9729-18FAEA126B4A}" presName="root2" presStyleCnt="0"/>
      <dgm:spPr/>
    </dgm:pt>
    <dgm:pt modelId="{6D351EBC-3E15-4074-9BC9-9570F88528B2}" type="pres">
      <dgm:prSet presAssocID="{3A81D3F0-B880-4AFD-9729-18FAEA126B4A}" presName="LevelTwoTextNode" presStyleLbl="node2" presStyleIdx="2" presStyleCnt="3" custScaleX="54540" custScaleY="54582" custLinFactNeighborX="1004" custLinFactNeighborY="-19787">
        <dgm:presLayoutVars>
          <dgm:chPref val="3"/>
        </dgm:presLayoutVars>
      </dgm:prSet>
      <dgm:spPr/>
      <dgm:t>
        <a:bodyPr/>
        <a:lstStyle/>
        <a:p>
          <a:endParaRPr lang="es-EC"/>
        </a:p>
      </dgm:t>
    </dgm:pt>
    <dgm:pt modelId="{8069D68B-068A-4BED-8A76-57DE4ADA3C6F}" type="pres">
      <dgm:prSet presAssocID="{3A81D3F0-B880-4AFD-9729-18FAEA126B4A}" presName="level3hierChild" presStyleCnt="0"/>
      <dgm:spPr/>
    </dgm:pt>
  </dgm:ptLst>
  <dgm:cxnLst>
    <dgm:cxn modelId="{C8757AC9-A84D-44AD-BBD0-B0F3A6C8F358}" srcId="{38143D73-B51D-4CF2-BCCB-9A272E576A3C}" destId="{42EF9B4C-E776-46DB-8D7E-896C23A7C6E2}" srcOrd="0" destOrd="0" parTransId="{4D902B99-0340-4B7C-A36F-CBE57369D761}" sibTransId="{2BCA0C3D-5F15-471F-9185-BF905ADAA25E}"/>
    <dgm:cxn modelId="{BB7B8383-1B7B-4A92-AD77-329D1D1830C7}" type="presOf" srcId="{42EF9B4C-E776-46DB-8D7E-896C23A7C6E2}" destId="{0E0727EC-67D1-4E66-BCC1-BF16CDD29F92}" srcOrd="0" destOrd="0" presId="urn:microsoft.com/office/officeart/2008/layout/HorizontalMultiLevelHierarchy"/>
    <dgm:cxn modelId="{0F73ACC8-1BCE-40FD-BF61-1EEDBFEC015C}" type="presOf" srcId="{3A81D3F0-B880-4AFD-9729-18FAEA126B4A}" destId="{6D351EBC-3E15-4074-9BC9-9570F88528B2}" srcOrd="0" destOrd="0" presId="urn:microsoft.com/office/officeart/2008/layout/HorizontalMultiLevelHierarchy"/>
    <dgm:cxn modelId="{DD9E61F6-8CDC-4280-BD6E-8B2105FA2D76}" srcId="{42EF9B4C-E776-46DB-8D7E-896C23A7C6E2}" destId="{2A6870B6-E4FF-4A55-94B9-E777C6C1B9B5}" srcOrd="0" destOrd="0" parTransId="{CA70CF46-1672-4B20-9E2A-30E57B9ADD84}" sibTransId="{8F3144C4-4997-4DD9-934D-033DC632F5A2}"/>
    <dgm:cxn modelId="{592E10B8-47AD-4B14-8C30-0E10796E830A}" type="presOf" srcId="{2A6870B6-E4FF-4A55-94B9-E777C6C1B9B5}" destId="{BDC8519B-82CD-4AA8-B1E4-E724A562B643}" srcOrd="0" destOrd="0" presId="urn:microsoft.com/office/officeart/2008/layout/HorizontalMultiLevelHierarchy"/>
    <dgm:cxn modelId="{F7D9C1BF-885B-4FC1-95C3-61622694EAA1}" type="presOf" srcId="{CA70CF46-1672-4B20-9E2A-30E57B9ADD84}" destId="{3C2FB4D3-5E32-4C81-99A3-CF732E1013A8}" srcOrd="1" destOrd="0" presId="urn:microsoft.com/office/officeart/2008/layout/HorizontalMultiLevelHierarchy"/>
    <dgm:cxn modelId="{CE5D62AF-8FB5-4BA8-9843-C2BB083516A7}" type="presOf" srcId="{7AAB1A1D-7937-4CFC-9BD2-75D8BB07C723}" destId="{5EDFDE8B-A867-4BCA-916C-73055C3F58BF}" srcOrd="1" destOrd="0" presId="urn:microsoft.com/office/officeart/2008/layout/HorizontalMultiLevelHierarchy"/>
    <dgm:cxn modelId="{7BBC53C0-E3DE-40A1-AF66-0933CD14E2B6}" srcId="{42EF9B4C-E776-46DB-8D7E-896C23A7C6E2}" destId="{3A81D3F0-B880-4AFD-9729-18FAEA126B4A}" srcOrd="2" destOrd="0" parTransId="{7AAB1A1D-7937-4CFC-9BD2-75D8BB07C723}" sibTransId="{20EFD3DF-D566-42B5-B6D5-7220694C158D}"/>
    <dgm:cxn modelId="{396AB04A-36C6-45BC-8BA6-A666C326BBDE}" type="presOf" srcId="{90A74F90-5257-4853-B883-8E77EAF7553E}" destId="{ED1929B5-1B44-4B11-B2A4-77228E6D7F0A}" srcOrd="1" destOrd="0" presId="urn:microsoft.com/office/officeart/2008/layout/HorizontalMultiLevelHierarchy"/>
    <dgm:cxn modelId="{44202F8F-5BB5-40D5-9E2C-28610CFB2644}" type="presOf" srcId="{38143D73-B51D-4CF2-BCCB-9A272E576A3C}" destId="{15A2B551-E164-437C-87F2-CB3B9A3DEB54}" srcOrd="0" destOrd="0" presId="urn:microsoft.com/office/officeart/2008/layout/HorizontalMultiLevelHierarchy"/>
    <dgm:cxn modelId="{AABCA2AC-8B69-4A10-B03D-7946F683A070}" type="presOf" srcId="{FE240EA7-DFA9-443E-B7FD-6BA81CAACD39}" destId="{9D60B727-B2D4-4F23-B6DB-675EE715100E}" srcOrd="0" destOrd="0" presId="urn:microsoft.com/office/officeart/2008/layout/HorizontalMultiLevelHierarchy"/>
    <dgm:cxn modelId="{B9E78518-3A69-433A-B041-A381FE177E38}" type="presOf" srcId="{CA70CF46-1672-4B20-9E2A-30E57B9ADD84}" destId="{53476A71-2F12-4231-B55C-507B05F7A5A6}" srcOrd="0" destOrd="0" presId="urn:microsoft.com/office/officeart/2008/layout/HorizontalMultiLevelHierarchy"/>
    <dgm:cxn modelId="{539454EE-49FC-4940-9CA2-7BBC51CD788A}" srcId="{42EF9B4C-E776-46DB-8D7E-896C23A7C6E2}" destId="{FE240EA7-DFA9-443E-B7FD-6BA81CAACD39}" srcOrd="1" destOrd="0" parTransId="{90A74F90-5257-4853-B883-8E77EAF7553E}" sibTransId="{BFBA1923-DF1B-488F-A871-F1C3AAAD390D}"/>
    <dgm:cxn modelId="{0BA1A8C5-6ED6-42E3-B8EC-F70B040B24A8}" type="presOf" srcId="{7AAB1A1D-7937-4CFC-9BD2-75D8BB07C723}" destId="{F1B28736-3882-4CE2-B088-59E7BB1CC829}" srcOrd="0" destOrd="0" presId="urn:microsoft.com/office/officeart/2008/layout/HorizontalMultiLevelHierarchy"/>
    <dgm:cxn modelId="{7FC40DF6-7774-4934-B0D6-0A3EACD442F4}" type="presOf" srcId="{90A74F90-5257-4853-B883-8E77EAF7553E}" destId="{2426229F-B0A5-4DA8-8068-95BB4ADB8A64}" srcOrd="0" destOrd="0" presId="urn:microsoft.com/office/officeart/2008/layout/HorizontalMultiLevelHierarchy"/>
    <dgm:cxn modelId="{E4379134-34E7-41D0-BFD3-1AAC4D5D6E14}" type="presParOf" srcId="{15A2B551-E164-437C-87F2-CB3B9A3DEB54}" destId="{CFCFA466-AC7D-461C-A5B2-6FF6195CDF23}" srcOrd="0" destOrd="0" presId="urn:microsoft.com/office/officeart/2008/layout/HorizontalMultiLevelHierarchy"/>
    <dgm:cxn modelId="{5D16DE15-EC72-4885-902E-709CFE8BB8C6}" type="presParOf" srcId="{CFCFA466-AC7D-461C-A5B2-6FF6195CDF23}" destId="{0E0727EC-67D1-4E66-BCC1-BF16CDD29F92}" srcOrd="0" destOrd="0" presId="urn:microsoft.com/office/officeart/2008/layout/HorizontalMultiLevelHierarchy"/>
    <dgm:cxn modelId="{3EF3D40E-2DD4-45D8-A196-DB9B56EC4DB5}" type="presParOf" srcId="{CFCFA466-AC7D-461C-A5B2-6FF6195CDF23}" destId="{1EE49080-BA20-4F42-9520-F623FF985A96}" srcOrd="1" destOrd="0" presId="urn:microsoft.com/office/officeart/2008/layout/HorizontalMultiLevelHierarchy"/>
    <dgm:cxn modelId="{D5C0DA25-1986-4CD0-B103-3E107CB600A4}" type="presParOf" srcId="{1EE49080-BA20-4F42-9520-F623FF985A96}" destId="{53476A71-2F12-4231-B55C-507B05F7A5A6}" srcOrd="0" destOrd="0" presId="urn:microsoft.com/office/officeart/2008/layout/HorizontalMultiLevelHierarchy"/>
    <dgm:cxn modelId="{DA851151-8DA0-48DE-8535-04D9FBBDC8FC}" type="presParOf" srcId="{53476A71-2F12-4231-B55C-507B05F7A5A6}" destId="{3C2FB4D3-5E32-4C81-99A3-CF732E1013A8}" srcOrd="0" destOrd="0" presId="urn:microsoft.com/office/officeart/2008/layout/HorizontalMultiLevelHierarchy"/>
    <dgm:cxn modelId="{1ECC5C47-86C4-44E5-99BA-3D0EE884EF00}" type="presParOf" srcId="{1EE49080-BA20-4F42-9520-F623FF985A96}" destId="{52BD5D75-1C5A-492F-9C6D-9273148E2137}" srcOrd="1" destOrd="0" presId="urn:microsoft.com/office/officeart/2008/layout/HorizontalMultiLevelHierarchy"/>
    <dgm:cxn modelId="{2108E1A2-1080-4015-8B21-92A9E551F86F}" type="presParOf" srcId="{52BD5D75-1C5A-492F-9C6D-9273148E2137}" destId="{BDC8519B-82CD-4AA8-B1E4-E724A562B643}" srcOrd="0" destOrd="0" presId="urn:microsoft.com/office/officeart/2008/layout/HorizontalMultiLevelHierarchy"/>
    <dgm:cxn modelId="{EAD263E9-9EB4-406A-8E23-48B8E8F6D5F1}" type="presParOf" srcId="{52BD5D75-1C5A-492F-9C6D-9273148E2137}" destId="{2D313DD2-D4D1-457B-84BB-B2067C34C900}" srcOrd="1" destOrd="0" presId="urn:microsoft.com/office/officeart/2008/layout/HorizontalMultiLevelHierarchy"/>
    <dgm:cxn modelId="{59A1CC0F-221E-48AB-842B-D8D06D71409D}" type="presParOf" srcId="{1EE49080-BA20-4F42-9520-F623FF985A96}" destId="{2426229F-B0A5-4DA8-8068-95BB4ADB8A64}" srcOrd="2" destOrd="0" presId="urn:microsoft.com/office/officeart/2008/layout/HorizontalMultiLevelHierarchy"/>
    <dgm:cxn modelId="{ECBB85AA-F87C-4079-8219-49FBD5BAA6A8}" type="presParOf" srcId="{2426229F-B0A5-4DA8-8068-95BB4ADB8A64}" destId="{ED1929B5-1B44-4B11-B2A4-77228E6D7F0A}" srcOrd="0" destOrd="0" presId="urn:microsoft.com/office/officeart/2008/layout/HorizontalMultiLevelHierarchy"/>
    <dgm:cxn modelId="{3203419C-7952-43A9-9748-92CBF305AF01}" type="presParOf" srcId="{1EE49080-BA20-4F42-9520-F623FF985A96}" destId="{2CCE4616-98E8-4638-B151-3816EFBF875E}" srcOrd="3" destOrd="0" presId="urn:microsoft.com/office/officeart/2008/layout/HorizontalMultiLevelHierarchy"/>
    <dgm:cxn modelId="{8A6F3221-4CD4-42E6-B19F-F884B0A0D79B}" type="presParOf" srcId="{2CCE4616-98E8-4638-B151-3816EFBF875E}" destId="{9D60B727-B2D4-4F23-B6DB-675EE715100E}" srcOrd="0" destOrd="0" presId="urn:microsoft.com/office/officeart/2008/layout/HorizontalMultiLevelHierarchy"/>
    <dgm:cxn modelId="{03E83BC5-A1F4-4623-ACA9-5A4BD79B7A43}" type="presParOf" srcId="{2CCE4616-98E8-4638-B151-3816EFBF875E}" destId="{1646F2B5-4BE4-498C-9A8E-DF19B39855A0}" srcOrd="1" destOrd="0" presId="urn:microsoft.com/office/officeart/2008/layout/HorizontalMultiLevelHierarchy"/>
    <dgm:cxn modelId="{0AC7DAAE-572F-4A7A-84D7-51C333ADFA1B}" type="presParOf" srcId="{1EE49080-BA20-4F42-9520-F623FF985A96}" destId="{F1B28736-3882-4CE2-B088-59E7BB1CC829}" srcOrd="4" destOrd="0" presId="urn:microsoft.com/office/officeart/2008/layout/HorizontalMultiLevelHierarchy"/>
    <dgm:cxn modelId="{573E2124-C49B-4958-8B85-B3A787BFADF3}" type="presParOf" srcId="{F1B28736-3882-4CE2-B088-59E7BB1CC829}" destId="{5EDFDE8B-A867-4BCA-916C-73055C3F58BF}" srcOrd="0" destOrd="0" presId="urn:microsoft.com/office/officeart/2008/layout/HorizontalMultiLevelHierarchy"/>
    <dgm:cxn modelId="{61BB1BA3-F59F-484D-8ECB-1FCEE7A131C7}" type="presParOf" srcId="{1EE49080-BA20-4F42-9520-F623FF985A96}" destId="{63AA8C96-F1A6-4F97-BDC5-2820B8685920}" srcOrd="5" destOrd="0" presId="urn:microsoft.com/office/officeart/2008/layout/HorizontalMultiLevelHierarchy"/>
    <dgm:cxn modelId="{DA56BFE1-DDCB-486C-8E33-C564FE03DE3F}" type="presParOf" srcId="{63AA8C96-F1A6-4F97-BDC5-2820B8685920}" destId="{6D351EBC-3E15-4074-9BC9-9570F88528B2}" srcOrd="0" destOrd="0" presId="urn:microsoft.com/office/officeart/2008/layout/HorizontalMultiLevelHierarchy"/>
    <dgm:cxn modelId="{8F0451AE-3301-4F32-9E2C-4BE1EB887CEC}" type="presParOf" srcId="{63AA8C96-F1A6-4F97-BDC5-2820B8685920}" destId="{8069D68B-068A-4BED-8A76-57DE4ADA3C6F}" srcOrd="1" destOrd="0" presId="urn:microsoft.com/office/officeart/2008/layout/HorizontalMultiLevelHierarchy"/>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143D73-B51D-4CF2-BCCB-9A272E576A3C}" type="doc">
      <dgm:prSet loTypeId="urn:microsoft.com/office/officeart/2008/layout/HorizontalMultiLevelHierarchy" loCatId="hierarchy" qsTypeId="urn:microsoft.com/office/officeart/2005/8/quickstyle/3d3" qsCatId="3D" csTypeId="urn:microsoft.com/office/officeart/2005/8/colors/colorful4" csCatId="colorful" phldr="1"/>
      <dgm:spPr/>
      <dgm:t>
        <a:bodyPr/>
        <a:lstStyle/>
        <a:p>
          <a:endParaRPr lang="es-EC"/>
        </a:p>
      </dgm:t>
    </dgm:pt>
    <dgm:pt modelId="{42EF9B4C-E776-46DB-8D7E-896C23A7C6E2}">
      <dgm:prSet phldrT="[Texto]"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6">
            <a:lumMod val="40000"/>
            <a:lumOff val="60000"/>
          </a:schemeClr>
        </a:solidFill>
        <a:ln>
          <a:solidFill>
            <a:schemeClr val="tx1"/>
          </a:solidFill>
        </a:ln>
      </dgm:spPr>
      <dgm:t>
        <a:bodyPr/>
        <a:lstStyle/>
        <a:p>
          <a:r>
            <a:rPr lang="es-ES" sz="1800" b="0" dirty="0" smtClean="0">
              <a:solidFill>
                <a:schemeClr val="tx1"/>
              </a:solidFill>
              <a:latin typeface="Berlin Sans FB" pitchFamily="34" charset="0"/>
            </a:rPr>
            <a:t>DISCAPACIDAD INTELECTUAL</a:t>
          </a:r>
          <a:endParaRPr lang="es-EC" sz="1800" b="0" dirty="0">
            <a:solidFill>
              <a:schemeClr val="tx1"/>
            </a:solidFill>
            <a:latin typeface="Berlin Sans FB" pitchFamily="34" charset="0"/>
          </a:endParaRPr>
        </a:p>
      </dgm:t>
    </dgm:pt>
    <dgm:pt modelId="{4D902B99-0340-4B7C-A36F-CBE57369D761}" type="parTrans" cxnId="{C8757AC9-A84D-44AD-BBD0-B0F3A6C8F358}">
      <dgm:prSet/>
      <dgm:spPr/>
      <dgm:t>
        <a:bodyPr/>
        <a:lstStyle/>
        <a:p>
          <a:endParaRPr lang="es-EC"/>
        </a:p>
      </dgm:t>
    </dgm:pt>
    <dgm:pt modelId="{2BCA0C3D-5F15-471F-9185-BF905ADAA25E}" type="sibTrans" cxnId="{C8757AC9-A84D-44AD-BBD0-B0F3A6C8F358}">
      <dgm:prSet/>
      <dgm:spPr/>
      <dgm:t>
        <a:bodyPr/>
        <a:lstStyle/>
        <a:p>
          <a:endParaRPr lang="es-EC"/>
        </a:p>
      </dgm:t>
    </dgm:pt>
    <dgm:pt modelId="{2A6870B6-E4FF-4A55-94B9-E777C6C1B9B5}">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S" sz="1400" dirty="0" smtClean="0">
              <a:latin typeface="Berlin Sans FB" pitchFamily="34" charset="0"/>
            </a:rPr>
            <a:t>La deficiencia mental está relacionada con un funcionamiento intelectual por debajo de la media, que se origina en el periodo de desarrollo y se asocia con deficiencias en el comportamiento adaptativo. (AAMD Asociación Americana del retraso mental, 1997)</a:t>
          </a:r>
          <a:endParaRPr lang="es-EC" sz="1400" dirty="0" smtClean="0">
            <a:latin typeface="Berlin Sans FB" pitchFamily="34" charset="0"/>
          </a:endParaRPr>
        </a:p>
      </dgm:t>
    </dgm:pt>
    <dgm:pt modelId="{CA70CF46-1672-4B20-9E2A-30E57B9ADD84}" type="parTrans" cxnId="{DD9E61F6-8CDC-4280-BD6E-8B2105FA2D76}">
      <dgm:prSet>
        <dgm:style>
          <a:lnRef idx="3">
            <a:schemeClr val="accent4"/>
          </a:lnRef>
          <a:fillRef idx="0">
            <a:schemeClr val="accent4"/>
          </a:fillRef>
          <a:effectRef idx="2">
            <a:schemeClr val="accent4"/>
          </a:effectRef>
          <a:fontRef idx="minor">
            <a:schemeClr val="tx1"/>
          </a:fontRef>
        </dgm:style>
      </dgm:prSet>
      <dgm:spPr/>
      <dgm:t>
        <a:bodyPr/>
        <a:lstStyle/>
        <a:p>
          <a:endParaRPr lang="es-EC"/>
        </a:p>
      </dgm:t>
    </dgm:pt>
    <dgm:pt modelId="{8F3144C4-4997-4DD9-934D-033DC632F5A2}" type="sibTrans" cxnId="{DD9E61F6-8CDC-4280-BD6E-8B2105FA2D76}">
      <dgm:prSet/>
      <dgm:spPr/>
      <dgm:t>
        <a:bodyPr/>
        <a:lstStyle/>
        <a:p>
          <a:endParaRPr lang="es-EC"/>
        </a:p>
      </dgm:t>
    </dgm:pt>
    <dgm:pt modelId="{FE240EA7-DFA9-443E-B7FD-6BA81CAACD39}">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S" sz="1400" dirty="0" smtClean="0">
              <a:latin typeface="Berlin Sans FB" pitchFamily="34" charset="0"/>
            </a:rPr>
            <a:t>La discapacidad intelectual no es una enfermedad es una condición humana. El desconocimiento, la sobreprotección, el aislamiento y la burla son actitudes que evidentemente debilitan la autoconfianza de las personas con discapacidad mental, limitando sus condiciones para desenvolverse y aprovechar sus habilidades remanentes en función de un desarrollo acorde a su etapa de vida.</a:t>
          </a:r>
          <a:r>
            <a:rPr lang="es-EC" sz="1400" dirty="0" smtClean="0">
              <a:latin typeface="Berlin Sans FB" pitchFamily="34" charset="0"/>
            </a:rPr>
            <a:t>  </a:t>
          </a:r>
          <a:endParaRPr lang="es-EC" sz="1400" dirty="0">
            <a:latin typeface="Berlin Sans FB" pitchFamily="34" charset="0"/>
          </a:endParaRPr>
        </a:p>
      </dgm:t>
    </dgm:pt>
    <dgm:pt modelId="{90A74F90-5257-4853-B883-8E77EAF7553E}" type="parTrans" cxnId="{539454EE-49FC-4940-9CA2-7BBC51CD788A}">
      <dgm:prSet>
        <dgm:style>
          <a:lnRef idx="3">
            <a:schemeClr val="accent4"/>
          </a:lnRef>
          <a:fillRef idx="0">
            <a:schemeClr val="accent4"/>
          </a:fillRef>
          <a:effectRef idx="2">
            <a:schemeClr val="accent4"/>
          </a:effectRef>
          <a:fontRef idx="minor">
            <a:schemeClr val="tx1"/>
          </a:fontRef>
        </dgm:style>
      </dgm:prSet>
      <dgm:spPr/>
      <dgm:t>
        <a:bodyPr/>
        <a:lstStyle/>
        <a:p>
          <a:endParaRPr lang="es-EC"/>
        </a:p>
      </dgm:t>
    </dgm:pt>
    <dgm:pt modelId="{BFBA1923-DF1B-488F-A871-F1C3AAAD390D}" type="sibTrans" cxnId="{539454EE-49FC-4940-9CA2-7BBC51CD788A}">
      <dgm:prSet/>
      <dgm:spPr/>
      <dgm:t>
        <a:bodyPr/>
        <a:lstStyle/>
        <a:p>
          <a:endParaRPr lang="es-EC"/>
        </a:p>
      </dgm:t>
    </dgm:pt>
    <dgm:pt modelId="{72C93618-2C4C-4AB1-8AB2-E422B92E7738}">
      <dgm:prSet phldrT="[Texto]" custT="1">
        <dgm:style>
          <a:lnRef idx="2">
            <a:schemeClr val="dk1"/>
          </a:lnRef>
          <a:fillRef idx="1">
            <a:schemeClr val="lt1"/>
          </a:fillRef>
          <a:effectRef idx="0">
            <a:schemeClr val="dk1"/>
          </a:effectRef>
          <a:fontRef idx="minor">
            <a:schemeClr val="dk1"/>
          </a:fontRef>
        </dgm:style>
      </dgm:prSet>
      <dgm:spPr/>
      <dgm:t>
        <a:bodyPr/>
        <a:lstStyle/>
        <a:p>
          <a:pPr algn="just"/>
          <a:r>
            <a:rPr lang="es-ES" sz="1400" b="1" dirty="0" smtClean="0"/>
            <a:t>-R</a:t>
          </a:r>
          <a:r>
            <a:rPr lang="es-ES" sz="1400" b="0" dirty="0" smtClean="0">
              <a:latin typeface="Berlin Sans FB" pitchFamily="34" charset="0"/>
            </a:rPr>
            <a:t>etraso mental leve CI 50-70.</a:t>
          </a:r>
        </a:p>
        <a:p>
          <a:pPr algn="just"/>
          <a:r>
            <a:rPr lang="es-EC" sz="1400" b="0" dirty="0" smtClean="0">
              <a:latin typeface="Berlin Sans FB" pitchFamily="34" charset="0"/>
            </a:rPr>
            <a:t>-R</a:t>
          </a:r>
          <a:r>
            <a:rPr lang="es-ES" sz="1400" b="0" dirty="0" smtClean="0">
              <a:latin typeface="Berlin Sans FB" pitchFamily="34" charset="0"/>
            </a:rPr>
            <a:t>retraso mental moderado CI entre 35-50.</a:t>
          </a:r>
        </a:p>
        <a:p>
          <a:pPr algn="just"/>
          <a:r>
            <a:rPr lang="es-ES" sz="1400" b="0" dirty="0" smtClean="0">
              <a:latin typeface="Berlin Sans FB" pitchFamily="34" charset="0"/>
            </a:rPr>
            <a:t>-Retraso mental grave CI entre 20-35. </a:t>
          </a:r>
        </a:p>
        <a:p>
          <a:pPr algn="just"/>
          <a:r>
            <a:rPr lang="es-ES" sz="1400" b="0" dirty="0" smtClean="0">
              <a:latin typeface="Berlin Sans FB" pitchFamily="34" charset="0"/>
            </a:rPr>
            <a:t>-Retraso mental profundo. CI inferior a 20 </a:t>
          </a:r>
          <a:endParaRPr lang="es-EC" sz="1400" b="0" dirty="0">
            <a:latin typeface="Berlin Sans FB" pitchFamily="34" charset="0"/>
          </a:endParaRPr>
        </a:p>
      </dgm:t>
    </dgm:pt>
    <dgm:pt modelId="{373135DD-42D8-4B08-A756-CE63380D1934}" type="parTrans" cxnId="{22E869D1-70F3-41DB-B081-FFBDD5B6CC2C}">
      <dgm:prSet>
        <dgm:style>
          <a:lnRef idx="3">
            <a:schemeClr val="accent4"/>
          </a:lnRef>
          <a:fillRef idx="0">
            <a:schemeClr val="accent4"/>
          </a:fillRef>
          <a:effectRef idx="2">
            <a:schemeClr val="accent4"/>
          </a:effectRef>
          <a:fontRef idx="minor">
            <a:schemeClr val="tx1"/>
          </a:fontRef>
        </dgm:style>
      </dgm:prSet>
      <dgm:spPr/>
      <dgm:t>
        <a:bodyPr/>
        <a:lstStyle/>
        <a:p>
          <a:endParaRPr lang="es-EC"/>
        </a:p>
      </dgm:t>
    </dgm:pt>
    <dgm:pt modelId="{EC8BA34B-8F47-49CC-8481-743FA9218895}" type="sibTrans" cxnId="{22E869D1-70F3-41DB-B081-FFBDD5B6CC2C}">
      <dgm:prSet/>
      <dgm:spPr/>
      <dgm:t>
        <a:bodyPr/>
        <a:lstStyle/>
        <a:p>
          <a:endParaRPr lang="es-EC"/>
        </a:p>
      </dgm:t>
    </dgm:pt>
    <dgm:pt modelId="{15A2B551-E164-437C-87F2-CB3B9A3DEB54}" type="pres">
      <dgm:prSet presAssocID="{38143D73-B51D-4CF2-BCCB-9A272E576A3C}" presName="Name0" presStyleCnt="0">
        <dgm:presLayoutVars>
          <dgm:chPref val="1"/>
          <dgm:dir/>
          <dgm:animOne val="branch"/>
          <dgm:animLvl val="lvl"/>
          <dgm:resizeHandles val="exact"/>
        </dgm:presLayoutVars>
      </dgm:prSet>
      <dgm:spPr/>
      <dgm:t>
        <a:bodyPr/>
        <a:lstStyle/>
        <a:p>
          <a:endParaRPr lang="es-EC"/>
        </a:p>
      </dgm:t>
    </dgm:pt>
    <dgm:pt modelId="{CFCFA466-AC7D-461C-A5B2-6FF6195CDF23}" type="pres">
      <dgm:prSet presAssocID="{42EF9B4C-E776-46DB-8D7E-896C23A7C6E2}" presName="root1" presStyleCnt="0"/>
      <dgm:spPr/>
    </dgm:pt>
    <dgm:pt modelId="{0E0727EC-67D1-4E66-BCC1-BF16CDD29F92}" type="pres">
      <dgm:prSet presAssocID="{42EF9B4C-E776-46DB-8D7E-896C23A7C6E2}" presName="LevelOneTextNode" presStyleLbl="node0" presStyleIdx="0" presStyleCnt="1" custAng="5400000" custScaleX="61885" custScaleY="41049" custLinFactNeighborX="27151" custLinFactNeighborY="-33086">
        <dgm:presLayoutVars>
          <dgm:chPref val="3"/>
        </dgm:presLayoutVars>
      </dgm:prSet>
      <dgm:spPr/>
      <dgm:t>
        <a:bodyPr/>
        <a:lstStyle/>
        <a:p>
          <a:endParaRPr lang="es-EC"/>
        </a:p>
      </dgm:t>
    </dgm:pt>
    <dgm:pt modelId="{1EE49080-BA20-4F42-9520-F623FF985A96}" type="pres">
      <dgm:prSet presAssocID="{42EF9B4C-E776-46DB-8D7E-896C23A7C6E2}" presName="level2hierChild" presStyleCnt="0"/>
      <dgm:spPr/>
    </dgm:pt>
    <dgm:pt modelId="{53476A71-2F12-4231-B55C-507B05F7A5A6}" type="pres">
      <dgm:prSet presAssocID="{CA70CF46-1672-4B20-9E2A-30E57B9ADD84}" presName="conn2-1" presStyleLbl="parChTrans1D2" presStyleIdx="0" presStyleCnt="3"/>
      <dgm:spPr/>
      <dgm:t>
        <a:bodyPr/>
        <a:lstStyle/>
        <a:p>
          <a:endParaRPr lang="es-EC"/>
        </a:p>
      </dgm:t>
    </dgm:pt>
    <dgm:pt modelId="{3C2FB4D3-5E32-4C81-99A3-CF732E1013A8}" type="pres">
      <dgm:prSet presAssocID="{CA70CF46-1672-4B20-9E2A-30E57B9ADD84}" presName="connTx" presStyleLbl="parChTrans1D2" presStyleIdx="0" presStyleCnt="3"/>
      <dgm:spPr/>
      <dgm:t>
        <a:bodyPr/>
        <a:lstStyle/>
        <a:p>
          <a:endParaRPr lang="es-EC"/>
        </a:p>
      </dgm:t>
    </dgm:pt>
    <dgm:pt modelId="{52BD5D75-1C5A-492F-9C6D-9273148E2137}" type="pres">
      <dgm:prSet presAssocID="{2A6870B6-E4FF-4A55-94B9-E777C6C1B9B5}" presName="root2" presStyleCnt="0"/>
      <dgm:spPr/>
    </dgm:pt>
    <dgm:pt modelId="{BDC8519B-82CD-4AA8-B1E4-E724A562B643}" type="pres">
      <dgm:prSet presAssocID="{2A6870B6-E4FF-4A55-94B9-E777C6C1B9B5}" presName="LevelTwoTextNode" presStyleLbl="node2" presStyleIdx="0" presStyleCnt="3" custScaleX="144712" custScaleY="95544" custLinFactNeighborX="19717" custLinFactNeighborY="42418">
        <dgm:presLayoutVars>
          <dgm:chPref val="3"/>
        </dgm:presLayoutVars>
      </dgm:prSet>
      <dgm:spPr/>
      <dgm:t>
        <a:bodyPr/>
        <a:lstStyle/>
        <a:p>
          <a:endParaRPr lang="es-EC"/>
        </a:p>
      </dgm:t>
    </dgm:pt>
    <dgm:pt modelId="{2D313DD2-D4D1-457B-84BB-B2067C34C900}" type="pres">
      <dgm:prSet presAssocID="{2A6870B6-E4FF-4A55-94B9-E777C6C1B9B5}" presName="level3hierChild" presStyleCnt="0"/>
      <dgm:spPr/>
    </dgm:pt>
    <dgm:pt modelId="{2426229F-B0A5-4DA8-8068-95BB4ADB8A64}" type="pres">
      <dgm:prSet presAssocID="{90A74F90-5257-4853-B883-8E77EAF7553E}" presName="conn2-1" presStyleLbl="parChTrans1D2" presStyleIdx="1" presStyleCnt="3"/>
      <dgm:spPr/>
      <dgm:t>
        <a:bodyPr/>
        <a:lstStyle/>
        <a:p>
          <a:endParaRPr lang="es-EC"/>
        </a:p>
      </dgm:t>
    </dgm:pt>
    <dgm:pt modelId="{ED1929B5-1B44-4B11-B2A4-77228E6D7F0A}" type="pres">
      <dgm:prSet presAssocID="{90A74F90-5257-4853-B883-8E77EAF7553E}" presName="connTx" presStyleLbl="parChTrans1D2" presStyleIdx="1" presStyleCnt="3"/>
      <dgm:spPr/>
      <dgm:t>
        <a:bodyPr/>
        <a:lstStyle/>
        <a:p>
          <a:endParaRPr lang="es-EC"/>
        </a:p>
      </dgm:t>
    </dgm:pt>
    <dgm:pt modelId="{2CCE4616-98E8-4638-B151-3816EFBF875E}" type="pres">
      <dgm:prSet presAssocID="{FE240EA7-DFA9-443E-B7FD-6BA81CAACD39}" presName="root2" presStyleCnt="0"/>
      <dgm:spPr/>
    </dgm:pt>
    <dgm:pt modelId="{9D60B727-B2D4-4F23-B6DB-675EE715100E}" type="pres">
      <dgm:prSet presAssocID="{FE240EA7-DFA9-443E-B7FD-6BA81CAACD39}" presName="LevelTwoTextNode" presStyleLbl="node2" presStyleIdx="1" presStyleCnt="3" custScaleX="177308" custScaleY="132263" custLinFactNeighborX="-131" custLinFactNeighborY="39062">
        <dgm:presLayoutVars>
          <dgm:chPref val="3"/>
        </dgm:presLayoutVars>
      </dgm:prSet>
      <dgm:spPr/>
      <dgm:t>
        <a:bodyPr/>
        <a:lstStyle/>
        <a:p>
          <a:endParaRPr lang="es-EC"/>
        </a:p>
      </dgm:t>
    </dgm:pt>
    <dgm:pt modelId="{1646F2B5-4BE4-498C-9A8E-DF19B39855A0}" type="pres">
      <dgm:prSet presAssocID="{FE240EA7-DFA9-443E-B7FD-6BA81CAACD39}" presName="level3hierChild" presStyleCnt="0"/>
      <dgm:spPr/>
    </dgm:pt>
    <dgm:pt modelId="{2E607ED3-9A4B-4592-B5B3-8BE94FC361ED}" type="pres">
      <dgm:prSet presAssocID="{373135DD-42D8-4B08-A756-CE63380D1934}" presName="conn2-1" presStyleLbl="parChTrans1D2" presStyleIdx="2" presStyleCnt="3"/>
      <dgm:spPr/>
      <dgm:t>
        <a:bodyPr/>
        <a:lstStyle/>
        <a:p>
          <a:endParaRPr lang="es-EC"/>
        </a:p>
      </dgm:t>
    </dgm:pt>
    <dgm:pt modelId="{55B5C8A8-4C3D-4E8B-B9A8-8690B36223DE}" type="pres">
      <dgm:prSet presAssocID="{373135DD-42D8-4B08-A756-CE63380D1934}" presName="connTx" presStyleLbl="parChTrans1D2" presStyleIdx="2" presStyleCnt="3"/>
      <dgm:spPr/>
      <dgm:t>
        <a:bodyPr/>
        <a:lstStyle/>
        <a:p>
          <a:endParaRPr lang="es-EC"/>
        </a:p>
      </dgm:t>
    </dgm:pt>
    <dgm:pt modelId="{F626AE03-A192-474D-826F-702C898FFD45}" type="pres">
      <dgm:prSet presAssocID="{72C93618-2C4C-4AB1-8AB2-E422B92E7738}" presName="root2" presStyleCnt="0"/>
      <dgm:spPr/>
    </dgm:pt>
    <dgm:pt modelId="{0F9990B0-5928-4E29-A89F-B3D1E13EF3D3}" type="pres">
      <dgm:prSet presAssocID="{72C93618-2C4C-4AB1-8AB2-E422B92E7738}" presName="LevelTwoTextNode" presStyleLbl="node2" presStyleIdx="2" presStyleCnt="3" custScaleX="90550" custScaleY="113020" custLinFactNeighborX="-6086" custLinFactNeighborY="31539">
        <dgm:presLayoutVars>
          <dgm:chPref val="3"/>
        </dgm:presLayoutVars>
      </dgm:prSet>
      <dgm:spPr/>
      <dgm:t>
        <a:bodyPr/>
        <a:lstStyle/>
        <a:p>
          <a:endParaRPr lang="es-EC"/>
        </a:p>
      </dgm:t>
    </dgm:pt>
    <dgm:pt modelId="{B754D3DF-6B04-4975-B3C2-0519501EF2ED}" type="pres">
      <dgm:prSet presAssocID="{72C93618-2C4C-4AB1-8AB2-E422B92E7738}" presName="level3hierChild" presStyleCnt="0"/>
      <dgm:spPr/>
    </dgm:pt>
  </dgm:ptLst>
  <dgm:cxnLst>
    <dgm:cxn modelId="{C8757AC9-A84D-44AD-BBD0-B0F3A6C8F358}" srcId="{38143D73-B51D-4CF2-BCCB-9A272E576A3C}" destId="{42EF9B4C-E776-46DB-8D7E-896C23A7C6E2}" srcOrd="0" destOrd="0" parTransId="{4D902B99-0340-4B7C-A36F-CBE57369D761}" sibTransId="{2BCA0C3D-5F15-471F-9185-BF905ADAA25E}"/>
    <dgm:cxn modelId="{DD9E61F6-8CDC-4280-BD6E-8B2105FA2D76}" srcId="{42EF9B4C-E776-46DB-8D7E-896C23A7C6E2}" destId="{2A6870B6-E4FF-4A55-94B9-E777C6C1B9B5}" srcOrd="0" destOrd="0" parTransId="{CA70CF46-1672-4B20-9E2A-30E57B9ADD84}" sibTransId="{8F3144C4-4997-4DD9-934D-033DC632F5A2}"/>
    <dgm:cxn modelId="{7E5F7457-E898-4A54-A3B3-83685B4BF3CA}" type="presOf" srcId="{CA70CF46-1672-4B20-9E2A-30E57B9ADD84}" destId="{3C2FB4D3-5E32-4C81-99A3-CF732E1013A8}" srcOrd="1" destOrd="0" presId="urn:microsoft.com/office/officeart/2008/layout/HorizontalMultiLevelHierarchy"/>
    <dgm:cxn modelId="{75A80A3F-0526-4DB4-8D6F-F027880EC091}" type="presOf" srcId="{42EF9B4C-E776-46DB-8D7E-896C23A7C6E2}" destId="{0E0727EC-67D1-4E66-BCC1-BF16CDD29F92}" srcOrd="0" destOrd="0" presId="urn:microsoft.com/office/officeart/2008/layout/HorizontalMultiLevelHierarchy"/>
    <dgm:cxn modelId="{147561E4-E012-4A2B-ADDA-262851A6B661}" type="presOf" srcId="{CA70CF46-1672-4B20-9E2A-30E57B9ADD84}" destId="{53476A71-2F12-4231-B55C-507B05F7A5A6}" srcOrd="0" destOrd="0" presId="urn:microsoft.com/office/officeart/2008/layout/HorizontalMultiLevelHierarchy"/>
    <dgm:cxn modelId="{DFF09948-115C-4EE2-834E-4525B2FAD43D}" type="presOf" srcId="{FE240EA7-DFA9-443E-B7FD-6BA81CAACD39}" destId="{9D60B727-B2D4-4F23-B6DB-675EE715100E}" srcOrd="0" destOrd="0" presId="urn:microsoft.com/office/officeart/2008/layout/HorizontalMultiLevelHierarchy"/>
    <dgm:cxn modelId="{54FAA1E9-A1A4-47BC-A9C4-04DA54579C64}" type="presOf" srcId="{38143D73-B51D-4CF2-BCCB-9A272E576A3C}" destId="{15A2B551-E164-437C-87F2-CB3B9A3DEB54}" srcOrd="0" destOrd="0" presId="urn:microsoft.com/office/officeart/2008/layout/HorizontalMultiLevelHierarchy"/>
    <dgm:cxn modelId="{B8F8C75E-402E-4A42-9BE1-CD9770D1F580}" type="presOf" srcId="{90A74F90-5257-4853-B883-8E77EAF7553E}" destId="{ED1929B5-1B44-4B11-B2A4-77228E6D7F0A}" srcOrd="1" destOrd="0" presId="urn:microsoft.com/office/officeart/2008/layout/HorizontalMultiLevelHierarchy"/>
    <dgm:cxn modelId="{414DAF46-FD45-4631-A659-FEC729A03034}" type="presOf" srcId="{72C93618-2C4C-4AB1-8AB2-E422B92E7738}" destId="{0F9990B0-5928-4E29-A89F-B3D1E13EF3D3}" srcOrd="0" destOrd="0" presId="urn:microsoft.com/office/officeart/2008/layout/HorizontalMultiLevelHierarchy"/>
    <dgm:cxn modelId="{FEFA0FF9-BFBA-4E56-AC29-F1D93C226E06}" type="presOf" srcId="{2A6870B6-E4FF-4A55-94B9-E777C6C1B9B5}" destId="{BDC8519B-82CD-4AA8-B1E4-E724A562B643}" srcOrd="0" destOrd="0" presId="urn:microsoft.com/office/officeart/2008/layout/HorizontalMultiLevelHierarchy"/>
    <dgm:cxn modelId="{539454EE-49FC-4940-9CA2-7BBC51CD788A}" srcId="{42EF9B4C-E776-46DB-8D7E-896C23A7C6E2}" destId="{FE240EA7-DFA9-443E-B7FD-6BA81CAACD39}" srcOrd="1" destOrd="0" parTransId="{90A74F90-5257-4853-B883-8E77EAF7553E}" sibTransId="{BFBA1923-DF1B-488F-A871-F1C3AAAD390D}"/>
    <dgm:cxn modelId="{B91BF0FC-EA90-409F-BAF4-8BC3EFC7E974}" type="presOf" srcId="{90A74F90-5257-4853-B883-8E77EAF7553E}" destId="{2426229F-B0A5-4DA8-8068-95BB4ADB8A64}" srcOrd="0" destOrd="0" presId="urn:microsoft.com/office/officeart/2008/layout/HorizontalMultiLevelHierarchy"/>
    <dgm:cxn modelId="{BCC7D624-0E8C-487E-96C8-E517F21EB82C}" type="presOf" srcId="{373135DD-42D8-4B08-A756-CE63380D1934}" destId="{2E607ED3-9A4B-4592-B5B3-8BE94FC361ED}" srcOrd="0" destOrd="0" presId="urn:microsoft.com/office/officeart/2008/layout/HorizontalMultiLevelHierarchy"/>
    <dgm:cxn modelId="{22E869D1-70F3-41DB-B081-FFBDD5B6CC2C}" srcId="{42EF9B4C-E776-46DB-8D7E-896C23A7C6E2}" destId="{72C93618-2C4C-4AB1-8AB2-E422B92E7738}" srcOrd="2" destOrd="0" parTransId="{373135DD-42D8-4B08-A756-CE63380D1934}" sibTransId="{EC8BA34B-8F47-49CC-8481-743FA9218895}"/>
    <dgm:cxn modelId="{C067E61A-737A-4288-A704-E4D283ECBB3E}" type="presOf" srcId="{373135DD-42D8-4B08-A756-CE63380D1934}" destId="{55B5C8A8-4C3D-4E8B-B9A8-8690B36223DE}" srcOrd="1" destOrd="0" presId="urn:microsoft.com/office/officeart/2008/layout/HorizontalMultiLevelHierarchy"/>
    <dgm:cxn modelId="{26DCD789-E0BA-4B2F-BFC1-4CC8CBBE6583}" type="presParOf" srcId="{15A2B551-E164-437C-87F2-CB3B9A3DEB54}" destId="{CFCFA466-AC7D-461C-A5B2-6FF6195CDF23}" srcOrd="0" destOrd="0" presId="urn:microsoft.com/office/officeart/2008/layout/HorizontalMultiLevelHierarchy"/>
    <dgm:cxn modelId="{263E8834-EB25-43B8-9DE7-D72B8567F1E6}" type="presParOf" srcId="{CFCFA466-AC7D-461C-A5B2-6FF6195CDF23}" destId="{0E0727EC-67D1-4E66-BCC1-BF16CDD29F92}" srcOrd="0" destOrd="0" presId="urn:microsoft.com/office/officeart/2008/layout/HorizontalMultiLevelHierarchy"/>
    <dgm:cxn modelId="{2734F04E-7754-4808-9D98-831283AEC6CE}" type="presParOf" srcId="{CFCFA466-AC7D-461C-A5B2-6FF6195CDF23}" destId="{1EE49080-BA20-4F42-9520-F623FF985A96}" srcOrd="1" destOrd="0" presId="urn:microsoft.com/office/officeart/2008/layout/HorizontalMultiLevelHierarchy"/>
    <dgm:cxn modelId="{F9D7E13D-E4DC-4D9D-969D-A6F3280A6273}" type="presParOf" srcId="{1EE49080-BA20-4F42-9520-F623FF985A96}" destId="{53476A71-2F12-4231-B55C-507B05F7A5A6}" srcOrd="0" destOrd="0" presId="urn:microsoft.com/office/officeart/2008/layout/HorizontalMultiLevelHierarchy"/>
    <dgm:cxn modelId="{DECAF956-200E-4AC5-9AAB-1F174FB66716}" type="presParOf" srcId="{53476A71-2F12-4231-B55C-507B05F7A5A6}" destId="{3C2FB4D3-5E32-4C81-99A3-CF732E1013A8}" srcOrd="0" destOrd="0" presId="urn:microsoft.com/office/officeart/2008/layout/HorizontalMultiLevelHierarchy"/>
    <dgm:cxn modelId="{DF52CBBB-1CFC-4A51-B33A-C431074AE5A4}" type="presParOf" srcId="{1EE49080-BA20-4F42-9520-F623FF985A96}" destId="{52BD5D75-1C5A-492F-9C6D-9273148E2137}" srcOrd="1" destOrd="0" presId="urn:microsoft.com/office/officeart/2008/layout/HorizontalMultiLevelHierarchy"/>
    <dgm:cxn modelId="{CB491CA8-3793-4612-AF8E-F8EFC48E3A19}" type="presParOf" srcId="{52BD5D75-1C5A-492F-9C6D-9273148E2137}" destId="{BDC8519B-82CD-4AA8-B1E4-E724A562B643}" srcOrd="0" destOrd="0" presId="urn:microsoft.com/office/officeart/2008/layout/HorizontalMultiLevelHierarchy"/>
    <dgm:cxn modelId="{CE3CF13D-BFF6-407A-AAF3-C0E2B71A1CE1}" type="presParOf" srcId="{52BD5D75-1C5A-492F-9C6D-9273148E2137}" destId="{2D313DD2-D4D1-457B-84BB-B2067C34C900}" srcOrd="1" destOrd="0" presId="urn:microsoft.com/office/officeart/2008/layout/HorizontalMultiLevelHierarchy"/>
    <dgm:cxn modelId="{2CD91F49-6D18-419F-AE6C-3FD63A2A2FC4}" type="presParOf" srcId="{1EE49080-BA20-4F42-9520-F623FF985A96}" destId="{2426229F-B0A5-4DA8-8068-95BB4ADB8A64}" srcOrd="2" destOrd="0" presId="urn:microsoft.com/office/officeart/2008/layout/HorizontalMultiLevelHierarchy"/>
    <dgm:cxn modelId="{4C67F5BD-B347-4AD4-B518-E1DC0287504E}" type="presParOf" srcId="{2426229F-B0A5-4DA8-8068-95BB4ADB8A64}" destId="{ED1929B5-1B44-4B11-B2A4-77228E6D7F0A}" srcOrd="0" destOrd="0" presId="urn:microsoft.com/office/officeart/2008/layout/HorizontalMultiLevelHierarchy"/>
    <dgm:cxn modelId="{ADF1F977-5BBA-4C61-8ACD-C04C8A794D70}" type="presParOf" srcId="{1EE49080-BA20-4F42-9520-F623FF985A96}" destId="{2CCE4616-98E8-4638-B151-3816EFBF875E}" srcOrd="3" destOrd="0" presId="urn:microsoft.com/office/officeart/2008/layout/HorizontalMultiLevelHierarchy"/>
    <dgm:cxn modelId="{59CD1582-CA59-4A40-81F4-48DBA5594409}" type="presParOf" srcId="{2CCE4616-98E8-4638-B151-3816EFBF875E}" destId="{9D60B727-B2D4-4F23-B6DB-675EE715100E}" srcOrd="0" destOrd="0" presId="urn:microsoft.com/office/officeart/2008/layout/HorizontalMultiLevelHierarchy"/>
    <dgm:cxn modelId="{DEDC41FD-B1D7-4350-93A3-E7DB898D074F}" type="presParOf" srcId="{2CCE4616-98E8-4638-B151-3816EFBF875E}" destId="{1646F2B5-4BE4-498C-9A8E-DF19B39855A0}" srcOrd="1" destOrd="0" presId="urn:microsoft.com/office/officeart/2008/layout/HorizontalMultiLevelHierarchy"/>
    <dgm:cxn modelId="{787FFAE6-6E62-4DF9-8F92-C35AC447207F}" type="presParOf" srcId="{1EE49080-BA20-4F42-9520-F623FF985A96}" destId="{2E607ED3-9A4B-4592-B5B3-8BE94FC361ED}" srcOrd="4" destOrd="0" presId="urn:microsoft.com/office/officeart/2008/layout/HorizontalMultiLevelHierarchy"/>
    <dgm:cxn modelId="{BC40FE4F-1178-4A81-8764-6FB71B0F31F8}" type="presParOf" srcId="{2E607ED3-9A4B-4592-B5B3-8BE94FC361ED}" destId="{55B5C8A8-4C3D-4E8B-B9A8-8690B36223DE}" srcOrd="0" destOrd="0" presId="urn:microsoft.com/office/officeart/2008/layout/HorizontalMultiLevelHierarchy"/>
    <dgm:cxn modelId="{CF5AA310-F6BB-4E4E-B258-96DC037A4323}" type="presParOf" srcId="{1EE49080-BA20-4F42-9520-F623FF985A96}" destId="{F626AE03-A192-474D-826F-702C898FFD45}" srcOrd="5" destOrd="0" presId="urn:microsoft.com/office/officeart/2008/layout/HorizontalMultiLevelHierarchy"/>
    <dgm:cxn modelId="{673F00A1-2EF0-4181-9505-6CD20B46732C}" type="presParOf" srcId="{F626AE03-A192-474D-826F-702C898FFD45}" destId="{0F9990B0-5928-4E29-A89F-B3D1E13EF3D3}" srcOrd="0" destOrd="0" presId="urn:microsoft.com/office/officeart/2008/layout/HorizontalMultiLevelHierarchy"/>
    <dgm:cxn modelId="{4A8D8CA5-9EE5-4F46-A932-6F703FDD1F3F}" type="presParOf" srcId="{F626AE03-A192-474D-826F-702C898FFD45}" destId="{B754D3DF-6B04-4975-B3C2-0519501EF2ED}"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36A5BA-7306-45B8-A046-983A56468187}"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es-EC"/>
        </a:p>
      </dgm:t>
    </dgm:pt>
    <dgm:pt modelId="{E21259C4-27AE-4DA1-AF5F-996133E6F8DE}">
      <dgm:prSet phldrT="[Texto]" custT="1"/>
      <dgm:spPr/>
      <dgm:t>
        <a:bodyPr/>
        <a:lstStyle/>
        <a:p>
          <a:pPr algn="just"/>
          <a:r>
            <a:rPr lang="es-EC" sz="1600" b="0" u="sng" dirty="0" smtClean="0">
              <a:solidFill>
                <a:schemeClr val="tx1"/>
              </a:solidFill>
              <a:latin typeface="Berlin Sans FB" pitchFamily="34" charset="0"/>
            </a:rPr>
            <a:t>HIPÓTESIS DE TRABAJO </a:t>
          </a:r>
        </a:p>
        <a:p>
          <a:pPr algn="just"/>
          <a:r>
            <a:rPr lang="es-EC" sz="1600" b="0" dirty="0" smtClean="0">
              <a:solidFill>
                <a:schemeClr val="tx1"/>
              </a:solidFill>
              <a:latin typeface="Berlin Sans FB" pitchFamily="34" charset="0"/>
            </a:rPr>
            <a:t>El programa de natación adaptado incide en el desarrollo psicomotriz de jóvenes con discapacidad intelectual leve de la Fundación General Ecuatoriana.</a:t>
          </a:r>
          <a:endParaRPr lang="es-EC" sz="1600" b="0" dirty="0">
            <a:solidFill>
              <a:schemeClr val="tx1"/>
            </a:solidFill>
            <a:latin typeface="Berlin Sans FB" pitchFamily="34" charset="0"/>
          </a:endParaRPr>
        </a:p>
      </dgm:t>
    </dgm:pt>
    <dgm:pt modelId="{F036C3D4-F636-438F-85B7-99F00C210F2B}" type="parTrans" cxnId="{4D3897B1-4D86-41DD-BB8B-F839306C3A59}">
      <dgm:prSet/>
      <dgm:spPr/>
      <dgm:t>
        <a:bodyPr/>
        <a:lstStyle/>
        <a:p>
          <a:endParaRPr lang="es-EC"/>
        </a:p>
      </dgm:t>
    </dgm:pt>
    <dgm:pt modelId="{7D8BC49E-96C9-4E33-82D4-C24B94B7AE17}" type="sibTrans" cxnId="{4D3897B1-4D86-41DD-BB8B-F839306C3A59}">
      <dgm:prSet/>
      <dgm:spPr/>
      <dgm:t>
        <a:bodyPr/>
        <a:lstStyle/>
        <a:p>
          <a:endParaRPr lang="es-EC"/>
        </a:p>
      </dgm:t>
    </dgm:pt>
    <dgm:pt modelId="{D360234C-0EFA-4F51-B640-E44C75DE09B7}">
      <dgm:prSet phldrT="[Texto]" custT="1"/>
      <dgm:spPr/>
      <dgm:t>
        <a:bodyPr/>
        <a:lstStyle/>
        <a:p>
          <a:pPr algn="just"/>
          <a:r>
            <a:rPr lang="es-EC" sz="1600" b="0" u="sng" dirty="0" smtClean="0">
              <a:solidFill>
                <a:schemeClr val="tx1"/>
              </a:solidFill>
              <a:latin typeface="Berlin Sans FB" pitchFamily="34" charset="0"/>
            </a:rPr>
            <a:t>HIPÓTESIS OPERACIONAL </a:t>
          </a:r>
        </a:p>
        <a:p>
          <a:pPr algn="just"/>
          <a:r>
            <a:rPr lang="es-EC" sz="1600" b="0" dirty="0" smtClean="0">
              <a:solidFill>
                <a:schemeClr val="tx1"/>
              </a:solidFill>
              <a:latin typeface="Berlin Sans FB" pitchFamily="34" charset="0"/>
            </a:rPr>
            <a:t>El programa de natación adaptado podría incidir en el desarrollo psicomotriz de jóvenes con discapacidad intelectual leve de la Fundación General Ecuatoriana.</a:t>
          </a:r>
          <a:endParaRPr lang="es-EC" sz="1600" b="0" dirty="0">
            <a:solidFill>
              <a:schemeClr val="tx1"/>
            </a:solidFill>
            <a:latin typeface="Berlin Sans FB" pitchFamily="34" charset="0"/>
          </a:endParaRPr>
        </a:p>
      </dgm:t>
    </dgm:pt>
    <dgm:pt modelId="{24801B46-FA6D-4C2D-B0D3-66058925E7EB}" type="parTrans" cxnId="{638964B3-151F-4EDD-B549-A04F546CBC7A}">
      <dgm:prSet/>
      <dgm:spPr/>
      <dgm:t>
        <a:bodyPr/>
        <a:lstStyle/>
        <a:p>
          <a:endParaRPr lang="es-EC"/>
        </a:p>
      </dgm:t>
    </dgm:pt>
    <dgm:pt modelId="{53C3B3DC-688E-4EE2-87E6-DECD5A7C4380}" type="sibTrans" cxnId="{638964B3-151F-4EDD-B549-A04F546CBC7A}">
      <dgm:prSet/>
      <dgm:spPr/>
      <dgm:t>
        <a:bodyPr/>
        <a:lstStyle/>
        <a:p>
          <a:endParaRPr lang="es-EC"/>
        </a:p>
      </dgm:t>
    </dgm:pt>
    <dgm:pt modelId="{14A4ACA2-F3D1-4A55-80C1-6EB5DC73D6D9}">
      <dgm:prSet phldrT="[Texto]" custT="1"/>
      <dgm:spPr/>
      <dgm:t>
        <a:bodyPr/>
        <a:lstStyle/>
        <a:p>
          <a:pPr algn="just"/>
          <a:r>
            <a:rPr lang="es-EC" sz="1600" b="0" u="sng" dirty="0" smtClean="0">
              <a:solidFill>
                <a:schemeClr val="tx1"/>
              </a:solidFill>
              <a:latin typeface="Berlin Sans FB" pitchFamily="34" charset="0"/>
            </a:rPr>
            <a:t>HIPÓTESIS NULA </a:t>
          </a:r>
        </a:p>
        <a:p>
          <a:pPr algn="just"/>
          <a:r>
            <a:rPr lang="es-EC" sz="1600" b="0" dirty="0" smtClean="0">
              <a:solidFill>
                <a:schemeClr val="tx1"/>
              </a:solidFill>
              <a:latin typeface="Berlin Sans FB" pitchFamily="34" charset="0"/>
            </a:rPr>
            <a:t>El programa de natación adaptado no incide en el desarrollo psicomotriz de jóvenes con discapacidad intelectual leve de la Fundación General Ecuatoriana.</a:t>
          </a:r>
          <a:r>
            <a:rPr lang="es-EC" sz="700" b="0" dirty="0" smtClean="0">
              <a:solidFill>
                <a:schemeClr val="tx1"/>
              </a:solidFill>
              <a:latin typeface="Berlin Sans FB" pitchFamily="34" charset="0"/>
            </a:rPr>
            <a:t>.</a:t>
          </a:r>
          <a:endParaRPr lang="es-EC" sz="700" b="0" dirty="0">
            <a:solidFill>
              <a:schemeClr val="tx1"/>
            </a:solidFill>
            <a:latin typeface="Berlin Sans FB" pitchFamily="34" charset="0"/>
          </a:endParaRPr>
        </a:p>
      </dgm:t>
    </dgm:pt>
    <dgm:pt modelId="{69971B2B-18DA-4414-B95D-9E66ACADCF93}" type="parTrans" cxnId="{94BF2359-6B06-4D16-AF14-8A6D35EC1739}">
      <dgm:prSet/>
      <dgm:spPr/>
      <dgm:t>
        <a:bodyPr/>
        <a:lstStyle/>
        <a:p>
          <a:endParaRPr lang="es-EC"/>
        </a:p>
      </dgm:t>
    </dgm:pt>
    <dgm:pt modelId="{39C126CA-6294-4571-941C-41C2EA1FC229}" type="sibTrans" cxnId="{94BF2359-6B06-4D16-AF14-8A6D35EC1739}">
      <dgm:prSet/>
      <dgm:spPr/>
      <dgm:t>
        <a:bodyPr/>
        <a:lstStyle/>
        <a:p>
          <a:endParaRPr lang="es-EC"/>
        </a:p>
      </dgm:t>
    </dgm:pt>
    <dgm:pt modelId="{2C5769D5-E026-4D31-900D-04EDC56681EA}" type="pres">
      <dgm:prSet presAssocID="{4336A5BA-7306-45B8-A046-983A56468187}" presName="linear" presStyleCnt="0">
        <dgm:presLayoutVars>
          <dgm:dir/>
          <dgm:animLvl val="lvl"/>
          <dgm:resizeHandles val="exact"/>
        </dgm:presLayoutVars>
      </dgm:prSet>
      <dgm:spPr/>
      <dgm:t>
        <a:bodyPr/>
        <a:lstStyle/>
        <a:p>
          <a:endParaRPr lang="es-EC"/>
        </a:p>
      </dgm:t>
    </dgm:pt>
    <dgm:pt modelId="{C6809FC2-0B6C-46AD-8C8C-79DDB5F88CBF}" type="pres">
      <dgm:prSet presAssocID="{E21259C4-27AE-4DA1-AF5F-996133E6F8DE}" presName="parentLin" presStyleCnt="0"/>
      <dgm:spPr/>
    </dgm:pt>
    <dgm:pt modelId="{F7A73606-5F7A-4BD8-9902-26824487B8DE}" type="pres">
      <dgm:prSet presAssocID="{E21259C4-27AE-4DA1-AF5F-996133E6F8DE}" presName="parentLeftMargin" presStyleLbl="node1" presStyleIdx="0" presStyleCnt="3"/>
      <dgm:spPr/>
      <dgm:t>
        <a:bodyPr/>
        <a:lstStyle/>
        <a:p>
          <a:endParaRPr lang="es-EC"/>
        </a:p>
      </dgm:t>
    </dgm:pt>
    <dgm:pt modelId="{2E391AD6-AB9B-461B-8D7E-A3CC40032D26}" type="pres">
      <dgm:prSet presAssocID="{E21259C4-27AE-4DA1-AF5F-996133E6F8DE}" presName="parentText" presStyleLbl="node1" presStyleIdx="0" presStyleCnt="3" custScaleX="114702">
        <dgm:presLayoutVars>
          <dgm:chMax val="0"/>
          <dgm:bulletEnabled val="1"/>
        </dgm:presLayoutVars>
      </dgm:prSet>
      <dgm:spPr/>
      <dgm:t>
        <a:bodyPr/>
        <a:lstStyle/>
        <a:p>
          <a:endParaRPr lang="es-EC"/>
        </a:p>
      </dgm:t>
    </dgm:pt>
    <dgm:pt modelId="{AE7389E4-BB1A-472B-AF6D-91B98C1A317E}" type="pres">
      <dgm:prSet presAssocID="{E21259C4-27AE-4DA1-AF5F-996133E6F8DE}" presName="negativeSpace" presStyleCnt="0"/>
      <dgm:spPr/>
    </dgm:pt>
    <dgm:pt modelId="{84DBE7CB-4BC5-41C2-B90C-370CECD494F3}" type="pres">
      <dgm:prSet presAssocID="{E21259C4-27AE-4DA1-AF5F-996133E6F8DE}" presName="childText" presStyleLbl="conFgAcc1" presStyleIdx="0" presStyleCnt="3" custScaleX="85042">
        <dgm:presLayoutVars>
          <dgm:bulletEnabled val="1"/>
        </dgm:presLayoutVars>
      </dgm:prSet>
      <dgm:spPr/>
    </dgm:pt>
    <dgm:pt modelId="{4213BF59-5A0E-48C4-B8D0-B93F49B111A2}" type="pres">
      <dgm:prSet presAssocID="{7D8BC49E-96C9-4E33-82D4-C24B94B7AE17}" presName="spaceBetweenRectangles" presStyleCnt="0"/>
      <dgm:spPr/>
    </dgm:pt>
    <dgm:pt modelId="{399E09AA-22A5-4AD0-AB04-500DD7D65387}" type="pres">
      <dgm:prSet presAssocID="{D360234C-0EFA-4F51-B640-E44C75DE09B7}" presName="parentLin" presStyleCnt="0"/>
      <dgm:spPr/>
    </dgm:pt>
    <dgm:pt modelId="{A957D700-9288-4FDA-8F72-89E402C7B565}" type="pres">
      <dgm:prSet presAssocID="{D360234C-0EFA-4F51-B640-E44C75DE09B7}" presName="parentLeftMargin" presStyleLbl="node1" presStyleIdx="0" presStyleCnt="3"/>
      <dgm:spPr/>
      <dgm:t>
        <a:bodyPr/>
        <a:lstStyle/>
        <a:p>
          <a:endParaRPr lang="es-EC"/>
        </a:p>
      </dgm:t>
    </dgm:pt>
    <dgm:pt modelId="{FDB0624C-6BB1-41C9-9CCC-1E61401E9A3D}" type="pres">
      <dgm:prSet presAssocID="{D360234C-0EFA-4F51-B640-E44C75DE09B7}" presName="parentText" presStyleLbl="node1" presStyleIdx="1" presStyleCnt="3" custScaleX="113654">
        <dgm:presLayoutVars>
          <dgm:chMax val="0"/>
          <dgm:bulletEnabled val="1"/>
        </dgm:presLayoutVars>
      </dgm:prSet>
      <dgm:spPr/>
      <dgm:t>
        <a:bodyPr/>
        <a:lstStyle/>
        <a:p>
          <a:endParaRPr lang="es-EC"/>
        </a:p>
      </dgm:t>
    </dgm:pt>
    <dgm:pt modelId="{4B5CAB39-8015-475D-AB24-7D4C9DA91BB1}" type="pres">
      <dgm:prSet presAssocID="{D360234C-0EFA-4F51-B640-E44C75DE09B7}" presName="negativeSpace" presStyleCnt="0"/>
      <dgm:spPr/>
    </dgm:pt>
    <dgm:pt modelId="{6F469D7B-BE27-47EE-BA96-AD4EF6EB51FD}" type="pres">
      <dgm:prSet presAssocID="{D360234C-0EFA-4F51-B640-E44C75DE09B7}" presName="childText" presStyleLbl="conFgAcc1" presStyleIdx="1" presStyleCnt="3" custScaleX="86704">
        <dgm:presLayoutVars>
          <dgm:bulletEnabled val="1"/>
        </dgm:presLayoutVars>
      </dgm:prSet>
      <dgm:spPr/>
    </dgm:pt>
    <dgm:pt modelId="{CD547681-0558-4B6E-B917-BA6195B7AD9E}" type="pres">
      <dgm:prSet presAssocID="{53C3B3DC-688E-4EE2-87E6-DECD5A7C4380}" presName="spaceBetweenRectangles" presStyleCnt="0"/>
      <dgm:spPr/>
    </dgm:pt>
    <dgm:pt modelId="{183C8B81-C7EE-4B47-A86E-3B1AAE76A3DB}" type="pres">
      <dgm:prSet presAssocID="{14A4ACA2-F3D1-4A55-80C1-6EB5DC73D6D9}" presName="parentLin" presStyleCnt="0"/>
      <dgm:spPr/>
    </dgm:pt>
    <dgm:pt modelId="{07CBA674-09D7-4767-827E-5BF6EE052593}" type="pres">
      <dgm:prSet presAssocID="{14A4ACA2-F3D1-4A55-80C1-6EB5DC73D6D9}" presName="parentLeftMargin" presStyleLbl="node1" presStyleIdx="1" presStyleCnt="3"/>
      <dgm:spPr/>
      <dgm:t>
        <a:bodyPr/>
        <a:lstStyle/>
        <a:p>
          <a:endParaRPr lang="es-EC"/>
        </a:p>
      </dgm:t>
    </dgm:pt>
    <dgm:pt modelId="{22FD69F3-83C8-488D-9775-573B9FE31903}" type="pres">
      <dgm:prSet presAssocID="{14A4ACA2-F3D1-4A55-80C1-6EB5DC73D6D9}" presName="parentText" presStyleLbl="node1" presStyleIdx="2" presStyleCnt="3" custScaleX="113100">
        <dgm:presLayoutVars>
          <dgm:chMax val="0"/>
          <dgm:bulletEnabled val="1"/>
        </dgm:presLayoutVars>
      </dgm:prSet>
      <dgm:spPr/>
      <dgm:t>
        <a:bodyPr/>
        <a:lstStyle/>
        <a:p>
          <a:endParaRPr lang="es-EC"/>
        </a:p>
      </dgm:t>
    </dgm:pt>
    <dgm:pt modelId="{366CB739-F15D-42AE-9141-ED8A3A7AE826}" type="pres">
      <dgm:prSet presAssocID="{14A4ACA2-F3D1-4A55-80C1-6EB5DC73D6D9}" presName="negativeSpace" presStyleCnt="0"/>
      <dgm:spPr/>
    </dgm:pt>
    <dgm:pt modelId="{FF202FAB-3157-48A0-8CB3-D2AB58382CA9}" type="pres">
      <dgm:prSet presAssocID="{14A4ACA2-F3D1-4A55-80C1-6EB5DC73D6D9}" presName="childText" presStyleLbl="conFgAcc1" presStyleIdx="2" presStyleCnt="3" custScaleX="80056">
        <dgm:presLayoutVars>
          <dgm:bulletEnabled val="1"/>
        </dgm:presLayoutVars>
      </dgm:prSet>
      <dgm:spPr/>
    </dgm:pt>
  </dgm:ptLst>
  <dgm:cxnLst>
    <dgm:cxn modelId="{77145623-CFC4-42D1-BC1B-4175DB5C182F}" type="presOf" srcId="{D360234C-0EFA-4F51-B640-E44C75DE09B7}" destId="{A957D700-9288-4FDA-8F72-89E402C7B565}" srcOrd="0" destOrd="0" presId="urn:microsoft.com/office/officeart/2005/8/layout/list1"/>
    <dgm:cxn modelId="{B675B7CF-A4DD-421D-A121-56176F7DC5BB}" type="presOf" srcId="{E21259C4-27AE-4DA1-AF5F-996133E6F8DE}" destId="{F7A73606-5F7A-4BD8-9902-26824487B8DE}" srcOrd="0" destOrd="0" presId="urn:microsoft.com/office/officeart/2005/8/layout/list1"/>
    <dgm:cxn modelId="{DAC38F40-66A2-4FD4-B221-FCA62D04092B}" type="presOf" srcId="{D360234C-0EFA-4F51-B640-E44C75DE09B7}" destId="{FDB0624C-6BB1-41C9-9CCC-1E61401E9A3D}" srcOrd="1" destOrd="0" presId="urn:microsoft.com/office/officeart/2005/8/layout/list1"/>
    <dgm:cxn modelId="{35BD9C12-9211-41A0-8ED3-B2333E30C903}" type="presOf" srcId="{14A4ACA2-F3D1-4A55-80C1-6EB5DC73D6D9}" destId="{07CBA674-09D7-4767-827E-5BF6EE052593}" srcOrd="0" destOrd="0" presId="urn:microsoft.com/office/officeart/2005/8/layout/list1"/>
    <dgm:cxn modelId="{1662FF8B-002D-43C9-B2A7-99EEB03D5E7D}" type="presOf" srcId="{14A4ACA2-F3D1-4A55-80C1-6EB5DC73D6D9}" destId="{22FD69F3-83C8-488D-9775-573B9FE31903}" srcOrd="1" destOrd="0" presId="urn:microsoft.com/office/officeart/2005/8/layout/list1"/>
    <dgm:cxn modelId="{94BF2359-6B06-4D16-AF14-8A6D35EC1739}" srcId="{4336A5BA-7306-45B8-A046-983A56468187}" destId="{14A4ACA2-F3D1-4A55-80C1-6EB5DC73D6D9}" srcOrd="2" destOrd="0" parTransId="{69971B2B-18DA-4414-B95D-9E66ACADCF93}" sibTransId="{39C126CA-6294-4571-941C-41C2EA1FC229}"/>
    <dgm:cxn modelId="{638964B3-151F-4EDD-B549-A04F546CBC7A}" srcId="{4336A5BA-7306-45B8-A046-983A56468187}" destId="{D360234C-0EFA-4F51-B640-E44C75DE09B7}" srcOrd="1" destOrd="0" parTransId="{24801B46-FA6D-4C2D-B0D3-66058925E7EB}" sibTransId="{53C3B3DC-688E-4EE2-87E6-DECD5A7C4380}"/>
    <dgm:cxn modelId="{34F37B6F-FE76-477A-A8C7-B64BC4FF6A3D}" type="presOf" srcId="{E21259C4-27AE-4DA1-AF5F-996133E6F8DE}" destId="{2E391AD6-AB9B-461B-8D7E-A3CC40032D26}" srcOrd="1" destOrd="0" presId="urn:microsoft.com/office/officeart/2005/8/layout/list1"/>
    <dgm:cxn modelId="{4D3897B1-4D86-41DD-BB8B-F839306C3A59}" srcId="{4336A5BA-7306-45B8-A046-983A56468187}" destId="{E21259C4-27AE-4DA1-AF5F-996133E6F8DE}" srcOrd="0" destOrd="0" parTransId="{F036C3D4-F636-438F-85B7-99F00C210F2B}" sibTransId="{7D8BC49E-96C9-4E33-82D4-C24B94B7AE17}"/>
    <dgm:cxn modelId="{84C61136-0E06-4EA6-AEE7-EB7CDD92468C}" type="presOf" srcId="{4336A5BA-7306-45B8-A046-983A56468187}" destId="{2C5769D5-E026-4D31-900D-04EDC56681EA}" srcOrd="0" destOrd="0" presId="urn:microsoft.com/office/officeart/2005/8/layout/list1"/>
    <dgm:cxn modelId="{B26CAEBC-1D96-436F-8165-145333EEC6FB}" type="presParOf" srcId="{2C5769D5-E026-4D31-900D-04EDC56681EA}" destId="{C6809FC2-0B6C-46AD-8C8C-79DDB5F88CBF}" srcOrd="0" destOrd="0" presId="urn:microsoft.com/office/officeart/2005/8/layout/list1"/>
    <dgm:cxn modelId="{3DEB1B3C-E9AB-4605-A446-60A6CFBA4498}" type="presParOf" srcId="{C6809FC2-0B6C-46AD-8C8C-79DDB5F88CBF}" destId="{F7A73606-5F7A-4BD8-9902-26824487B8DE}" srcOrd="0" destOrd="0" presId="urn:microsoft.com/office/officeart/2005/8/layout/list1"/>
    <dgm:cxn modelId="{1C31B661-EA9A-4004-85C2-073B4F16114E}" type="presParOf" srcId="{C6809FC2-0B6C-46AD-8C8C-79DDB5F88CBF}" destId="{2E391AD6-AB9B-461B-8D7E-A3CC40032D26}" srcOrd="1" destOrd="0" presId="urn:microsoft.com/office/officeart/2005/8/layout/list1"/>
    <dgm:cxn modelId="{71EAC1CB-F29D-42E6-B52B-1B73B35FB72E}" type="presParOf" srcId="{2C5769D5-E026-4D31-900D-04EDC56681EA}" destId="{AE7389E4-BB1A-472B-AF6D-91B98C1A317E}" srcOrd="1" destOrd="0" presId="urn:microsoft.com/office/officeart/2005/8/layout/list1"/>
    <dgm:cxn modelId="{4D3483A8-58EE-4C73-9E85-5137F0D90AA6}" type="presParOf" srcId="{2C5769D5-E026-4D31-900D-04EDC56681EA}" destId="{84DBE7CB-4BC5-41C2-B90C-370CECD494F3}" srcOrd="2" destOrd="0" presId="urn:microsoft.com/office/officeart/2005/8/layout/list1"/>
    <dgm:cxn modelId="{F71BE29F-E75F-40ED-98D6-60E429723BDC}" type="presParOf" srcId="{2C5769D5-E026-4D31-900D-04EDC56681EA}" destId="{4213BF59-5A0E-48C4-B8D0-B93F49B111A2}" srcOrd="3" destOrd="0" presId="urn:microsoft.com/office/officeart/2005/8/layout/list1"/>
    <dgm:cxn modelId="{966838CD-9798-4DBA-99BD-44478206B551}" type="presParOf" srcId="{2C5769D5-E026-4D31-900D-04EDC56681EA}" destId="{399E09AA-22A5-4AD0-AB04-500DD7D65387}" srcOrd="4" destOrd="0" presId="urn:microsoft.com/office/officeart/2005/8/layout/list1"/>
    <dgm:cxn modelId="{A4EA3186-8188-42FC-B493-644FBCC749C3}" type="presParOf" srcId="{399E09AA-22A5-4AD0-AB04-500DD7D65387}" destId="{A957D700-9288-4FDA-8F72-89E402C7B565}" srcOrd="0" destOrd="0" presId="urn:microsoft.com/office/officeart/2005/8/layout/list1"/>
    <dgm:cxn modelId="{DF3CB5F4-5C91-46BC-973C-26C42E6606D2}" type="presParOf" srcId="{399E09AA-22A5-4AD0-AB04-500DD7D65387}" destId="{FDB0624C-6BB1-41C9-9CCC-1E61401E9A3D}" srcOrd="1" destOrd="0" presId="urn:microsoft.com/office/officeart/2005/8/layout/list1"/>
    <dgm:cxn modelId="{066DA9C9-20E2-4448-A667-5C0C96F045A1}" type="presParOf" srcId="{2C5769D5-E026-4D31-900D-04EDC56681EA}" destId="{4B5CAB39-8015-475D-AB24-7D4C9DA91BB1}" srcOrd="5" destOrd="0" presId="urn:microsoft.com/office/officeart/2005/8/layout/list1"/>
    <dgm:cxn modelId="{110D1A12-6EE7-4EC0-856A-087D5E1E3DAF}" type="presParOf" srcId="{2C5769D5-E026-4D31-900D-04EDC56681EA}" destId="{6F469D7B-BE27-47EE-BA96-AD4EF6EB51FD}" srcOrd="6" destOrd="0" presId="urn:microsoft.com/office/officeart/2005/8/layout/list1"/>
    <dgm:cxn modelId="{A619FC5A-97F9-4D8E-AB96-32F45C77785A}" type="presParOf" srcId="{2C5769D5-E026-4D31-900D-04EDC56681EA}" destId="{CD547681-0558-4B6E-B917-BA6195B7AD9E}" srcOrd="7" destOrd="0" presId="urn:microsoft.com/office/officeart/2005/8/layout/list1"/>
    <dgm:cxn modelId="{2788AE81-EBEE-41F9-AA75-E748A74CE013}" type="presParOf" srcId="{2C5769D5-E026-4D31-900D-04EDC56681EA}" destId="{183C8B81-C7EE-4B47-A86E-3B1AAE76A3DB}" srcOrd="8" destOrd="0" presId="urn:microsoft.com/office/officeart/2005/8/layout/list1"/>
    <dgm:cxn modelId="{E8525E81-8AD4-445C-AA82-096EAB8D8C4A}" type="presParOf" srcId="{183C8B81-C7EE-4B47-A86E-3B1AAE76A3DB}" destId="{07CBA674-09D7-4767-827E-5BF6EE052593}" srcOrd="0" destOrd="0" presId="urn:microsoft.com/office/officeart/2005/8/layout/list1"/>
    <dgm:cxn modelId="{A6290167-A55A-4597-A58A-EB5643B093F1}" type="presParOf" srcId="{183C8B81-C7EE-4B47-A86E-3B1AAE76A3DB}" destId="{22FD69F3-83C8-488D-9775-573B9FE31903}" srcOrd="1" destOrd="0" presId="urn:microsoft.com/office/officeart/2005/8/layout/list1"/>
    <dgm:cxn modelId="{A03E3C70-C49A-4D61-AC3E-D2DDD2C04DCA}" type="presParOf" srcId="{2C5769D5-E026-4D31-900D-04EDC56681EA}" destId="{366CB739-F15D-42AE-9141-ED8A3A7AE826}" srcOrd="9" destOrd="0" presId="urn:microsoft.com/office/officeart/2005/8/layout/list1"/>
    <dgm:cxn modelId="{AB84B207-3E4F-4498-AAEF-56C3A32918DE}" type="presParOf" srcId="{2C5769D5-E026-4D31-900D-04EDC56681EA}" destId="{FF202FAB-3157-48A0-8CB3-D2AB58382CA9}"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03F86F-598B-4CB4-BA1E-42BD1EA503B4}" type="doc">
      <dgm:prSet loTypeId="urn:microsoft.com/office/officeart/2005/8/layout/target3" loCatId="list" qsTypeId="urn:microsoft.com/office/officeart/2005/8/quickstyle/3d3" qsCatId="3D" csTypeId="urn:microsoft.com/office/officeart/2005/8/colors/colorful3" csCatId="colorful" phldr="1"/>
      <dgm:spPr/>
    </dgm:pt>
    <dgm:pt modelId="{B42397C4-F2ED-46F2-80EA-48DA8C86B7A9}">
      <dgm:prSet phldrT="[Texto]" custT="1"/>
      <dgm:spPr/>
      <dgm:t>
        <a:bodyPr/>
        <a:lstStyle/>
        <a:p>
          <a:r>
            <a:rPr lang="es-EC" sz="1400" b="0" i="0" dirty="0" smtClean="0">
              <a:latin typeface="Berlin Sans FB" pitchFamily="34" charset="0"/>
            </a:rPr>
            <a:t>EXAMEN  PSICOMOTOR</a:t>
          </a:r>
        </a:p>
        <a:p>
          <a:r>
            <a:rPr lang="es-EC" sz="1400" b="0" i="0" dirty="0" smtClean="0">
              <a:latin typeface="Berlin Sans FB" pitchFamily="34" charset="0"/>
            </a:rPr>
            <a:t>DEL L. PICQ  Y  P. VAYER</a:t>
          </a:r>
        </a:p>
        <a:p>
          <a:r>
            <a:rPr lang="es-EC" sz="1400" b="0" i="0" dirty="0" smtClean="0">
              <a:latin typeface="Berlin Sans FB" pitchFamily="34" charset="0"/>
            </a:rPr>
            <a:t>1995</a:t>
          </a:r>
          <a:endParaRPr lang="es-EC" sz="1400" b="0" i="0" dirty="0">
            <a:latin typeface="Berlin Sans FB" pitchFamily="34" charset="0"/>
          </a:endParaRPr>
        </a:p>
      </dgm:t>
    </dgm:pt>
    <dgm:pt modelId="{FC1B5A30-30D6-4D01-8E67-5B6535B1C168}" type="parTrans" cxnId="{115E7131-7C5A-41DD-9B27-9BFF8B341955}">
      <dgm:prSet/>
      <dgm:spPr/>
      <dgm:t>
        <a:bodyPr/>
        <a:lstStyle/>
        <a:p>
          <a:endParaRPr lang="es-EC"/>
        </a:p>
      </dgm:t>
    </dgm:pt>
    <dgm:pt modelId="{10BD8A56-6EBB-4923-BB02-7577C7D9459C}" type="sibTrans" cxnId="{115E7131-7C5A-41DD-9B27-9BFF8B341955}">
      <dgm:prSet/>
      <dgm:spPr/>
      <dgm:t>
        <a:bodyPr/>
        <a:lstStyle/>
        <a:p>
          <a:endParaRPr lang="es-EC"/>
        </a:p>
      </dgm:t>
    </dgm:pt>
    <dgm:pt modelId="{A52B471B-13E2-432E-A450-775DB7C11B7B}">
      <dgm:prSet phldrT="[Texto]" custT="1"/>
      <dgm:spPr/>
      <dgm:t>
        <a:bodyPr/>
        <a:lstStyle/>
        <a:p>
          <a:r>
            <a:rPr lang="es-EC" sz="1400" dirty="0" smtClean="0">
              <a:latin typeface="Berlin Sans FB" pitchFamily="34" charset="0"/>
            </a:rPr>
            <a:t>Son dos baterías que se articulan entre sí  para una mayor comodidad de empleo las hemos reunido en una sola. VAYER y OZERETSKI</a:t>
          </a:r>
          <a:endParaRPr lang="es-EC" sz="1400" dirty="0">
            <a:latin typeface="Berlin Sans FB" pitchFamily="34" charset="0"/>
          </a:endParaRPr>
        </a:p>
      </dgm:t>
    </dgm:pt>
    <dgm:pt modelId="{19E12507-44E7-4B42-9058-D29D7860DDDF}" type="parTrans" cxnId="{35F27E05-2DCA-4FC8-B359-C517BEDE45C1}">
      <dgm:prSet/>
      <dgm:spPr/>
      <dgm:t>
        <a:bodyPr/>
        <a:lstStyle/>
        <a:p>
          <a:endParaRPr lang="es-EC"/>
        </a:p>
      </dgm:t>
    </dgm:pt>
    <dgm:pt modelId="{2DA43D7B-7BFA-4F23-98F5-4FEB934DFBBB}" type="sibTrans" cxnId="{35F27E05-2DCA-4FC8-B359-C517BEDE45C1}">
      <dgm:prSet/>
      <dgm:spPr/>
      <dgm:t>
        <a:bodyPr/>
        <a:lstStyle/>
        <a:p>
          <a:endParaRPr lang="es-EC"/>
        </a:p>
      </dgm:t>
    </dgm:pt>
    <dgm:pt modelId="{A211FA05-E61F-4654-925D-2EED963D135E}">
      <dgm:prSet phldrT="[Texto]" custT="1"/>
      <dgm:spPr/>
      <dgm:t>
        <a:bodyPr/>
        <a:lstStyle/>
        <a:p>
          <a:r>
            <a:rPr lang="es-EC" sz="1400" dirty="0" smtClean="0">
              <a:latin typeface="Berlin Sans FB" pitchFamily="34" charset="0"/>
            </a:rPr>
            <a:t>El examen psicomotor sólo adquiere una significación integrado al conjunto de las investigaciones que pueden contribuir a la comprensión integral de la persona</a:t>
          </a:r>
          <a:r>
            <a:rPr lang="es-EC" sz="1400" smtClean="0">
              <a:latin typeface="Berlin Sans FB" pitchFamily="34" charset="0"/>
            </a:rPr>
            <a:t>, de </a:t>
          </a:r>
          <a:r>
            <a:rPr lang="es-EC" sz="1400" dirty="0" smtClean="0">
              <a:latin typeface="Berlin Sans FB" pitchFamily="34" charset="0"/>
            </a:rPr>
            <a:t>sus problemas y de la manera que él los inviste.</a:t>
          </a:r>
          <a:endParaRPr lang="es-EC" sz="1400" dirty="0">
            <a:latin typeface="Berlin Sans FB" pitchFamily="34" charset="0"/>
          </a:endParaRPr>
        </a:p>
      </dgm:t>
    </dgm:pt>
    <dgm:pt modelId="{9CCC0311-A948-4B97-AE1D-6A740697AD13}" type="parTrans" cxnId="{5AF574DB-E428-487B-8166-DC819EC297CD}">
      <dgm:prSet/>
      <dgm:spPr/>
      <dgm:t>
        <a:bodyPr/>
        <a:lstStyle/>
        <a:p>
          <a:endParaRPr lang="es-EC"/>
        </a:p>
      </dgm:t>
    </dgm:pt>
    <dgm:pt modelId="{51725F9A-5A47-4532-8326-597998DFECD2}" type="sibTrans" cxnId="{5AF574DB-E428-487B-8166-DC819EC297CD}">
      <dgm:prSet/>
      <dgm:spPr/>
      <dgm:t>
        <a:bodyPr/>
        <a:lstStyle/>
        <a:p>
          <a:endParaRPr lang="es-EC"/>
        </a:p>
      </dgm:t>
    </dgm:pt>
    <dgm:pt modelId="{D6B2CB19-F7ED-49FC-9BEB-8BFEAF434157}">
      <dgm:prSet phldrT="[Texto]" custT="1"/>
      <dgm:spPr/>
      <dgm:t>
        <a:bodyPr/>
        <a:lstStyle/>
        <a:p>
          <a:r>
            <a:rPr lang="es-EC" sz="1400" dirty="0" smtClean="0">
              <a:latin typeface="Berlin Sans FB" pitchFamily="34" charset="0"/>
            </a:rPr>
            <a:t>Escala de valoración del 0 al 4 (10 ítems)</a:t>
          </a:r>
          <a:endParaRPr lang="es-EC" sz="1400" dirty="0">
            <a:latin typeface="Berlin Sans FB" pitchFamily="34" charset="0"/>
          </a:endParaRPr>
        </a:p>
      </dgm:t>
    </dgm:pt>
    <dgm:pt modelId="{4E64A374-9D5D-4464-B1C6-B159EB5BE088}" type="parTrans" cxnId="{CE39D280-5BA7-4307-A447-9C8942327751}">
      <dgm:prSet/>
      <dgm:spPr/>
      <dgm:t>
        <a:bodyPr/>
        <a:lstStyle/>
        <a:p>
          <a:endParaRPr lang="es-EC"/>
        </a:p>
      </dgm:t>
    </dgm:pt>
    <dgm:pt modelId="{6DD2506E-E6A9-4F55-9C53-BE2FF0670CBE}" type="sibTrans" cxnId="{CE39D280-5BA7-4307-A447-9C8942327751}">
      <dgm:prSet/>
      <dgm:spPr/>
      <dgm:t>
        <a:bodyPr/>
        <a:lstStyle/>
        <a:p>
          <a:endParaRPr lang="es-EC"/>
        </a:p>
      </dgm:t>
    </dgm:pt>
    <dgm:pt modelId="{577CCF7E-EF90-4D57-98FB-A7FE9543CFCB}" type="pres">
      <dgm:prSet presAssocID="{0603F86F-598B-4CB4-BA1E-42BD1EA503B4}" presName="Name0" presStyleCnt="0">
        <dgm:presLayoutVars>
          <dgm:chMax val="7"/>
          <dgm:dir/>
          <dgm:animLvl val="lvl"/>
          <dgm:resizeHandles val="exact"/>
        </dgm:presLayoutVars>
      </dgm:prSet>
      <dgm:spPr/>
    </dgm:pt>
    <dgm:pt modelId="{1568B65A-2CF3-4E68-943F-44ADCCE0E626}" type="pres">
      <dgm:prSet presAssocID="{B42397C4-F2ED-46F2-80EA-48DA8C86B7A9}" presName="circle1" presStyleLbl="node1" presStyleIdx="0" presStyleCnt="4"/>
      <dgm:spPr/>
      <dgm:t>
        <a:bodyPr/>
        <a:lstStyle/>
        <a:p>
          <a:endParaRPr lang="es-EC"/>
        </a:p>
      </dgm:t>
    </dgm:pt>
    <dgm:pt modelId="{86AE816E-27BB-45F3-8731-5D8F6F65B754}" type="pres">
      <dgm:prSet presAssocID="{B42397C4-F2ED-46F2-80EA-48DA8C86B7A9}" presName="space" presStyleCnt="0"/>
      <dgm:spPr/>
    </dgm:pt>
    <dgm:pt modelId="{7C87708F-4881-4F3D-90D5-D2EFAE87062D}" type="pres">
      <dgm:prSet presAssocID="{B42397C4-F2ED-46F2-80EA-48DA8C86B7A9}" presName="rect1" presStyleLbl="alignAcc1" presStyleIdx="0" presStyleCnt="4"/>
      <dgm:spPr/>
      <dgm:t>
        <a:bodyPr/>
        <a:lstStyle/>
        <a:p>
          <a:endParaRPr lang="es-EC"/>
        </a:p>
      </dgm:t>
    </dgm:pt>
    <dgm:pt modelId="{D4C108A2-DB5C-44AB-8560-931CCCA72021}" type="pres">
      <dgm:prSet presAssocID="{A52B471B-13E2-432E-A450-775DB7C11B7B}" presName="vertSpace2" presStyleLbl="node1" presStyleIdx="0" presStyleCnt="4"/>
      <dgm:spPr/>
    </dgm:pt>
    <dgm:pt modelId="{070C2AF0-69ED-4D57-89CB-A6C161965208}" type="pres">
      <dgm:prSet presAssocID="{A52B471B-13E2-432E-A450-775DB7C11B7B}" presName="circle2" presStyleLbl="node1" presStyleIdx="1" presStyleCnt="4"/>
      <dgm:spPr/>
    </dgm:pt>
    <dgm:pt modelId="{0A98588C-01BA-491B-99A2-E16C6C365AC3}" type="pres">
      <dgm:prSet presAssocID="{A52B471B-13E2-432E-A450-775DB7C11B7B}" presName="rect2" presStyleLbl="alignAcc1" presStyleIdx="1" presStyleCnt="4"/>
      <dgm:spPr/>
      <dgm:t>
        <a:bodyPr/>
        <a:lstStyle/>
        <a:p>
          <a:endParaRPr lang="es-EC"/>
        </a:p>
      </dgm:t>
    </dgm:pt>
    <dgm:pt modelId="{4917F71E-D296-45CD-8FCA-644353AE0603}" type="pres">
      <dgm:prSet presAssocID="{A211FA05-E61F-4654-925D-2EED963D135E}" presName="vertSpace3" presStyleLbl="node1" presStyleIdx="1" presStyleCnt="4"/>
      <dgm:spPr/>
    </dgm:pt>
    <dgm:pt modelId="{75B997BA-5722-4637-B5F0-A6A5E50B92A4}" type="pres">
      <dgm:prSet presAssocID="{A211FA05-E61F-4654-925D-2EED963D135E}" presName="circle3" presStyleLbl="node1" presStyleIdx="2" presStyleCnt="4"/>
      <dgm:spPr/>
    </dgm:pt>
    <dgm:pt modelId="{8A5BA6CA-8B7F-429E-BE7E-081C09E02526}" type="pres">
      <dgm:prSet presAssocID="{A211FA05-E61F-4654-925D-2EED963D135E}" presName="rect3" presStyleLbl="alignAcc1" presStyleIdx="2" presStyleCnt="4"/>
      <dgm:spPr/>
      <dgm:t>
        <a:bodyPr/>
        <a:lstStyle/>
        <a:p>
          <a:endParaRPr lang="es-EC"/>
        </a:p>
      </dgm:t>
    </dgm:pt>
    <dgm:pt modelId="{59B63D16-F54C-4F13-B9AC-4B67DB035AB1}" type="pres">
      <dgm:prSet presAssocID="{D6B2CB19-F7ED-49FC-9BEB-8BFEAF434157}" presName="vertSpace4" presStyleLbl="node1" presStyleIdx="2" presStyleCnt="4"/>
      <dgm:spPr/>
    </dgm:pt>
    <dgm:pt modelId="{97D1CDE5-2BD7-43FD-9EF5-FB1B5BFBB469}" type="pres">
      <dgm:prSet presAssocID="{D6B2CB19-F7ED-49FC-9BEB-8BFEAF434157}" presName="circle4" presStyleLbl="node1" presStyleIdx="3" presStyleCnt="4"/>
      <dgm:spPr/>
    </dgm:pt>
    <dgm:pt modelId="{1A021334-F662-4E20-A75B-61C9B808C7F7}" type="pres">
      <dgm:prSet presAssocID="{D6B2CB19-F7ED-49FC-9BEB-8BFEAF434157}" presName="rect4" presStyleLbl="alignAcc1" presStyleIdx="3" presStyleCnt="4"/>
      <dgm:spPr/>
      <dgm:t>
        <a:bodyPr/>
        <a:lstStyle/>
        <a:p>
          <a:endParaRPr lang="es-EC"/>
        </a:p>
      </dgm:t>
    </dgm:pt>
    <dgm:pt modelId="{AB273531-A8AE-438C-A514-50E23E404005}" type="pres">
      <dgm:prSet presAssocID="{B42397C4-F2ED-46F2-80EA-48DA8C86B7A9}" presName="rect1ParTxNoCh" presStyleLbl="alignAcc1" presStyleIdx="3" presStyleCnt="4">
        <dgm:presLayoutVars>
          <dgm:chMax val="1"/>
          <dgm:bulletEnabled val="1"/>
        </dgm:presLayoutVars>
      </dgm:prSet>
      <dgm:spPr/>
      <dgm:t>
        <a:bodyPr/>
        <a:lstStyle/>
        <a:p>
          <a:endParaRPr lang="es-EC"/>
        </a:p>
      </dgm:t>
    </dgm:pt>
    <dgm:pt modelId="{5AAFF834-1CBB-40F5-AF57-EC4CB23ED193}" type="pres">
      <dgm:prSet presAssocID="{A52B471B-13E2-432E-A450-775DB7C11B7B}" presName="rect2ParTxNoCh" presStyleLbl="alignAcc1" presStyleIdx="3" presStyleCnt="4">
        <dgm:presLayoutVars>
          <dgm:chMax val="1"/>
          <dgm:bulletEnabled val="1"/>
        </dgm:presLayoutVars>
      </dgm:prSet>
      <dgm:spPr/>
      <dgm:t>
        <a:bodyPr/>
        <a:lstStyle/>
        <a:p>
          <a:endParaRPr lang="es-EC"/>
        </a:p>
      </dgm:t>
    </dgm:pt>
    <dgm:pt modelId="{1163C2B4-C84E-4F77-AB56-5148EB947E27}" type="pres">
      <dgm:prSet presAssocID="{A211FA05-E61F-4654-925D-2EED963D135E}" presName="rect3ParTxNoCh" presStyleLbl="alignAcc1" presStyleIdx="3" presStyleCnt="4">
        <dgm:presLayoutVars>
          <dgm:chMax val="1"/>
          <dgm:bulletEnabled val="1"/>
        </dgm:presLayoutVars>
      </dgm:prSet>
      <dgm:spPr/>
      <dgm:t>
        <a:bodyPr/>
        <a:lstStyle/>
        <a:p>
          <a:endParaRPr lang="es-EC"/>
        </a:p>
      </dgm:t>
    </dgm:pt>
    <dgm:pt modelId="{23C213EC-2F5C-4E82-A5DA-609DD695C794}" type="pres">
      <dgm:prSet presAssocID="{D6B2CB19-F7ED-49FC-9BEB-8BFEAF434157}" presName="rect4ParTxNoCh" presStyleLbl="alignAcc1" presStyleIdx="3" presStyleCnt="4">
        <dgm:presLayoutVars>
          <dgm:chMax val="1"/>
          <dgm:bulletEnabled val="1"/>
        </dgm:presLayoutVars>
      </dgm:prSet>
      <dgm:spPr/>
      <dgm:t>
        <a:bodyPr/>
        <a:lstStyle/>
        <a:p>
          <a:endParaRPr lang="es-EC"/>
        </a:p>
      </dgm:t>
    </dgm:pt>
  </dgm:ptLst>
  <dgm:cxnLst>
    <dgm:cxn modelId="{A5EA1F5F-DA56-46EF-B220-C3F9FDAF3714}" type="presOf" srcId="{A211FA05-E61F-4654-925D-2EED963D135E}" destId="{1163C2B4-C84E-4F77-AB56-5148EB947E27}" srcOrd="1" destOrd="0" presId="urn:microsoft.com/office/officeart/2005/8/layout/target3"/>
    <dgm:cxn modelId="{8BD3C64D-EAAA-4543-8991-FB16825AC494}" type="presOf" srcId="{A211FA05-E61F-4654-925D-2EED963D135E}" destId="{8A5BA6CA-8B7F-429E-BE7E-081C09E02526}" srcOrd="0" destOrd="0" presId="urn:microsoft.com/office/officeart/2005/8/layout/target3"/>
    <dgm:cxn modelId="{9D8CDD15-D512-4E82-B7CE-D20A89B9F434}" type="presOf" srcId="{0603F86F-598B-4CB4-BA1E-42BD1EA503B4}" destId="{577CCF7E-EF90-4D57-98FB-A7FE9543CFCB}" srcOrd="0" destOrd="0" presId="urn:microsoft.com/office/officeart/2005/8/layout/target3"/>
    <dgm:cxn modelId="{5AF574DB-E428-487B-8166-DC819EC297CD}" srcId="{0603F86F-598B-4CB4-BA1E-42BD1EA503B4}" destId="{A211FA05-E61F-4654-925D-2EED963D135E}" srcOrd="2" destOrd="0" parTransId="{9CCC0311-A948-4B97-AE1D-6A740697AD13}" sibTransId="{51725F9A-5A47-4532-8326-597998DFECD2}"/>
    <dgm:cxn modelId="{CADD9251-59FD-4050-96C1-3CE66C50F977}" type="presOf" srcId="{B42397C4-F2ED-46F2-80EA-48DA8C86B7A9}" destId="{AB273531-A8AE-438C-A514-50E23E404005}" srcOrd="1" destOrd="0" presId="urn:microsoft.com/office/officeart/2005/8/layout/target3"/>
    <dgm:cxn modelId="{E5416315-3131-4DAB-BACF-654BB3E9D8B1}" type="presOf" srcId="{D6B2CB19-F7ED-49FC-9BEB-8BFEAF434157}" destId="{1A021334-F662-4E20-A75B-61C9B808C7F7}" srcOrd="0" destOrd="0" presId="urn:microsoft.com/office/officeart/2005/8/layout/target3"/>
    <dgm:cxn modelId="{115E7131-7C5A-41DD-9B27-9BFF8B341955}" srcId="{0603F86F-598B-4CB4-BA1E-42BD1EA503B4}" destId="{B42397C4-F2ED-46F2-80EA-48DA8C86B7A9}" srcOrd="0" destOrd="0" parTransId="{FC1B5A30-30D6-4D01-8E67-5B6535B1C168}" sibTransId="{10BD8A56-6EBB-4923-BB02-7577C7D9459C}"/>
    <dgm:cxn modelId="{CE39D280-5BA7-4307-A447-9C8942327751}" srcId="{0603F86F-598B-4CB4-BA1E-42BD1EA503B4}" destId="{D6B2CB19-F7ED-49FC-9BEB-8BFEAF434157}" srcOrd="3" destOrd="0" parTransId="{4E64A374-9D5D-4464-B1C6-B159EB5BE088}" sibTransId="{6DD2506E-E6A9-4F55-9C53-BE2FF0670CBE}"/>
    <dgm:cxn modelId="{A7F25F31-E03C-4BDF-81D3-E6D5C7395D53}" type="presOf" srcId="{B42397C4-F2ED-46F2-80EA-48DA8C86B7A9}" destId="{7C87708F-4881-4F3D-90D5-D2EFAE87062D}" srcOrd="0" destOrd="0" presId="urn:microsoft.com/office/officeart/2005/8/layout/target3"/>
    <dgm:cxn modelId="{0DCC625C-D0DF-41A7-A379-B3747C0E7D90}" type="presOf" srcId="{A52B471B-13E2-432E-A450-775DB7C11B7B}" destId="{5AAFF834-1CBB-40F5-AF57-EC4CB23ED193}" srcOrd="1" destOrd="0" presId="urn:microsoft.com/office/officeart/2005/8/layout/target3"/>
    <dgm:cxn modelId="{35F27E05-2DCA-4FC8-B359-C517BEDE45C1}" srcId="{0603F86F-598B-4CB4-BA1E-42BD1EA503B4}" destId="{A52B471B-13E2-432E-A450-775DB7C11B7B}" srcOrd="1" destOrd="0" parTransId="{19E12507-44E7-4B42-9058-D29D7860DDDF}" sibTransId="{2DA43D7B-7BFA-4F23-98F5-4FEB934DFBBB}"/>
    <dgm:cxn modelId="{726E2220-02B5-4BA5-95D5-99250FA137A3}" type="presOf" srcId="{A52B471B-13E2-432E-A450-775DB7C11B7B}" destId="{0A98588C-01BA-491B-99A2-E16C6C365AC3}" srcOrd="0" destOrd="0" presId="urn:microsoft.com/office/officeart/2005/8/layout/target3"/>
    <dgm:cxn modelId="{DF7E41C3-AF18-494B-9660-0585DB4DEB8A}" type="presOf" srcId="{D6B2CB19-F7ED-49FC-9BEB-8BFEAF434157}" destId="{23C213EC-2F5C-4E82-A5DA-609DD695C794}" srcOrd="1" destOrd="0" presId="urn:microsoft.com/office/officeart/2005/8/layout/target3"/>
    <dgm:cxn modelId="{BDADED13-380E-4CDC-8960-8F912A8ECF7C}" type="presParOf" srcId="{577CCF7E-EF90-4D57-98FB-A7FE9543CFCB}" destId="{1568B65A-2CF3-4E68-943F-44ADCCE0E626}" srcOrd="0" destOrd="0" presId="urn:microsoft.com/office/officeart/2005/8/layout/target3"/>
    <dgm:cxn modelId="{FDAA5BE9-A2A9-446F-A84B-B495061CB3A2}" type="presParOf" srcId="{577CCF7E-EF90-4D57-98FB-A7FE9543CFCB}" destId="{86AE816E-27BB-45F3-8731-5D8F6F65B754}" srcOrd="1" destOrd="0" presId="urn:microsoft.com/office/officeart/2005/8/layout/target3"/>
    <dgm:cxn modelId="{739966B0-598C-49C8-BEB1-FDEFA4D6CA38}" type="presParOf" srcId="{577CCF7E-EF90-4D57-98FB-A7FE9543CFCB}" destId="{7C87708F-4881-4F3D-90D5-D2EFAE87062D}" srcOrd="2" destOrd="0" presId="urn:microsoft.com/office/officeart/2005/8/layout/target3"/>
    <dgm:cxn modelId="{9A35962B-B054-4AB2-86BC-12DEA9F12095}" type="presParOf" srcId="{577CCF7E-EF90-4D57-98FB-A7FE9543CFCB}" destId="{D4C108A2-DB5C-44AB-8560-931CCCA72021}" srcOrd="3" destOrd="0" presId="urn:microsoft.com/office/officeart/2005/8/layout/target3"/>
    <dgm:cxn modelId="{AE4DC870-0F13-4EC6-A743-9726DF5767FF}" type="presParOf" srcId="{577CCF7E-EF90-4D57-98FB-A7FE9543CFCB}" destId="{070C2AF0-69ED-4D57-89CB-A6C161965208}" srcOrd="4" destOrd="0" presId="urn:microsoft.com/office/officeart/2005/8/layout/target3"/>
    <dgm:cxn modelId="{030B44E8-A3C6-490E-9E05-0A0D8EE2D26D}" type="presParOf" srcId="{577CCF7E-EF90-4D57-98FB-A7FE9543CFCB}" destId="{0A98588C-01BA-491B-99A2-E16C6C365AC3}" srcOrd="5" destOrd="0" presId="urn:microsoft.com/office/officeart/2005/8/layout/target3"/>
    <dgm:cxn modelId="{87BB368D-1655-487D-9083-B500AA344FA2}" type="presParOf" srcId="{577CCF7E-EF90-4D57-98FB-A7FE9543CFCB}" destId="{4917F71E-D296-45CD-8FCA-644353AE0603}" srcOrd="6" destOrd="0" presId="urn:microsoft.com/office/officeart/2005/8/layout/target3"/>
    <dgm:cxn modelId="{5AC99D1F-75E7-40E5-AFAE-7C134CB6A551}" type="presParOf" srcId="{577CCF7E-EF90-4D57-98FB-A7FE9543CFCB}" destId="{75B997BA-5722-4637-B5F0-A6A5E50B92A4}" srcOrd="7" destOrd="0" presId="urn:microsoft.com/office/officeart/2005/8/layout/target3"/>
    <dgm:cxn modelId="{0442C9A6-ED1D-45E9-B7D0-4AF6A3BD4DF0}" type="presParOf" srcId="{577CCF7E-EF90-4D57-98FB-A7FE9543CFCB}" destId="{8A5BA6CA-8B7F-429E-BE7E-081C09E02526}" srcOrd="8" destOrd="0" presId="urn:microsoft.com/office/officeart/2005/8/layout/target3"/>
    <dgm:cxn modelId="{0BF29FA6-7157-41FA-AF87-85D4639B4B7A}" type="presParOf" srcId="{577CCF7E-EF90-4D57-98FB-A7FE9543CFCB}" destId="{59B63D16-F54C-4F13-B9AC-4B67DB035AB1}" srcOrd="9" destOrd="0" presId="urn:microsoft.com/office/officeart/2005/8/layout/target3"/>
    <dgm:cxn modelId="{75FABD36-CCF2-4E82-8D8E-DB3387345A72}" type="presParOf" srcId="{577CCF7E-EF90-4D57-98FB-A7FE9543CFCB}" destId="{97D1CDE5-2BD7-43FD-9EF5-FB1B5BFBB469}" srcOrd="10" destOrd="0" presId="urn:microsoft.com/office/officeart/2005/8/layout/target3"/>
    <dgm:cxn modelId="{15F478E0-A496-4C11-A6A7-2ADB4E13E39E}" type="presParOf" srcId="{577CCF7E-EF90-4D57-98FB-A7FE9543CFCB}" destId="{1A021334-F662-4E20-A75B-61C9B808C7F7}" srcOrd="11" destOrd="0" presId="urn:microsoft.com/office/officeart/2005/8/layout/target3"/>
    <dgm:cxn modelId="{686C7AD7-EC4D-4CDD-A7C4-34841C618F32}" type="presParOf" srcId="{577CCF7E-EF90-4D57-98FB-A7FE9543CFCB}" destId="{AB273531-A8AE-438C-A514-50E23E404005}" srcOrd="12" destOrd="0" presId="urn:microsoft.com/office/officeart/2005/8/layout/target3"/>
    <dgm:cxn modelId="{FD06637F-26FE-408C-9F97-5DDEE5E3BA7A}" type="presParOf" srcId="{577CCF7E-EF90-4D57-98FB-A7FE9543CFCB}" destId="{5AAFF834-1CBB-40F5-AF57-EC4CB23ED193}" srcOrd="13" destOrd="0" presId="urn:microsoft.com/office/officeart/2005/8/layout/target3"/>
    <dgm:cxn modelId="{0EF91D56-9D3A-4C79-8B10-D00013EDBE48}" type="presParOf" srcId="{577CCF7E-EF90-4D57-98FB-A7FE9543CFCB}" destId="{1163C2B4-C84E-4F77-AB56-5148EB947E27}" srcOrd="14" destOrd="0" presId="urn:microsoft.com/office/officeart/2005/8/layout/target3"/>
    <dgm:cxn modelId="{B788026F-4640-4AB2-B590-37825DABDF84}" type="presParOf" srcId="{577CCF7E-EF90-4D57-98FB-A7FE9543CFCB}" destId="{23C213EC-2F5C-4E82-A5DA-609DD695C794}" srcOrd="15"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70C5F-806C-476B-97F2-14E66D09F172}">
      <dsp:nvSpPr>
        <dsp:cNvPr id="0" name=""/>
        <dsp:cNvSpPr/>
      </dsp:nvSpPr>
      <dsp:spPr>
        <a:xfrm>
          <a:off x="3018523" y="0"/>
          <a:ext cx="1510250" cy="120440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u="sng" kern="1200" dirty="0" smtClean="0">
              <a:latin typeface="Berlin Sans FB" pitchFamily="34" charset="0"/>
            </a:rPr>
            <a:t>CAPITULO I</a:t>
          </a:r>
        </a:p>
        <a:p>
          <a:pPr lvl="0" algn="ctr" defTabSz="622300">
            <a:lnSpc>
              <a:spcPct val="90000"/>
            </a:lnSpc>
            <a:spcBef>
              <a:spcPct val="0"/>
            </a:spcBef>
            <a:spcAft>
              <a:spcPct val="35000"/>
            </a:spcAft>
          </a:pPr>
          <a:r>
            <a:rPr lang="es-EC" sz="1400" kern="1200" dirty="0" smtClean="0">
              <a:latin typeface="Berlin Sans FB" pitchFamily="34" charset="0"/>
            </a:rPr>
            <a:t>Marco contextual de la investigación</a:t>
          </a:r>
          <a:endParaRPr lang="es-EC" sz="1400" kern="1200" dirty="0">
            <a:latin typeface="Berlin Sans FB" pitchFamily="34" charset="0"/>
          </a:endParaRPr>
        </a:p>
      </dsp:txBody>
      <dsp:txXfrm>
        <a:off x="3018523" y="0"/>
        <a:ext cx="1510250" cy="1204404"/>
      </dsp:txXfrm>
    </dsp:sp>
    <dsp:sp modelId="{2AD010DB-F2ED-4D21-BAC8-DD383F81AD16}">
      <dsp:nvSpPr>
        <dsp:cNvPr id="0" name=""/>
        <dsp:cNvSpPr/>
      </dsp:nvSpPr>
      <dsp:spPr>
        <a:xfrm>
          <a:off x="1770432" y="455677"/>
          <a:ext cx="4519847" cy="4519847"/>
        </a:xfrm>
        <a:prstGeom prst="circularArrow">
          <a:avLst>
            <a:gd name="adj1" fmla="val 5196"/>
            <a:gd name="adj2" fmla="val 335622"/>
            <a:gd name="adj3" fmla="val 18487070"/>
            <a:gd name="adj4" fmla="val 17443768"/>
            <a:gd name="adj5" fmla="val 6062"/>
          </a:avLst>
        </a:prstGeom>
        <a:solidFill>
          <a:schemeClr val="accent2">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8E646EA-4748-49DD-A644-F23EF907CC82}">
      <dsp:nvSpPr>
        <dsp:cNvPr id="0" name=""/>
        <dsp:cNvSpPr/>
      </dsp:nvSpPr>
      <dsp:spPr>
        <a:xfrm>
          <a:off x="4733023" y="1214448"/>
          <a:ext cx="1510262" cy="120440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u="sng" kern="1200" dirty="0" smtClean="0">
              <a:latin typeface="Berlin Sans FB" pitchFamily="34" charset="0"/>
            </a:rPr>
            <a:t>CAPITULO II</a:t>
          </a:r>
        </a:p>
        <a:p>
          <a:pPr lvl="0" algn="ctr" defTabSz="622300">
            <a:lnSpc>
              <a:spcPct val="90000"/>
            </a:lnSpc>
            <a:spcBef>
              <a:spcPct val="0"/>
            </a:spcBef>
            <a:spcAft>
              <a:spcPct val="35000"/>
            </a:spcAft>
          </a:pPr>
          <a:r>
            <a:rPr lang="es-EC" sz="1400" kern="1200" dirty="0" smtClean="0">
              <a:latin typeface="Berlin Sans FB" pitchFamily="34" charset="0"/>
            </a:rPr>
            <a:t>Marco Teórico </a:t>
          </a:r>
          <a:endParaRPr lang="es-EC" sz="1400" kern="1200" dirty="0">
            <a:latin typeface="Berlin Sans FB" pitchFamily="34" charset="0"/>
          </a:endParaRPr>
        </a:p>
      </dsp:txBody>
      <dsp:txXfrm>
        <a:off x="4733023" y="1214448"/>
        <a:ext cx="1510262" cy="1204404"/>
      </dsp:txXfrm>
    </dsp:sp>
    <dsp:sp modelId="{F4535805-76B2-49B3-8BB0-8288842F9FB9}">
      <dsp:nvSpPr>
        <dsp:cNvPr id="0" name=""/>
        <dsp:cNvSpPr/>
      </dsp:nvSpPr>
      <dsp:spPr>
        <a:xfrm>
          <a:off x="1280641" y="349091"/>
          <a:ext cx="4519847" cy="4519847"/>
        </a:xfrm>
        <a:prstGeom prst="circularArrow">
          <a:avLst>
            <a:gd name="adj1" fmla="val 5196"/>
            <a:gd name="adj2" fmla="val 335622"/>
            <a:gd name="adj3" fmla="val 848351"/>
            <a:gd name="adj4" fmla="val 21273541"/>
            <a:gd name="adj5" fmla="val 6062"/>
          </a:avLst>
        </a:prstGeom>
        <a:solidFill>
          <a:schemeClr val="accent2">
            <a:hueOff val="-4331455"/>
            <a:satOff val="3914"/>
            <a:lumOff val="442"/>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328029-EC08-41F3-9EC2-954A2148E1EC}">
      <dsp:nvSpPr>
        <dsp:cNvPr id="0" name=""/>
        <dsp:cNvSpPr/>
      </dsp:nvSpPr>
      <dsp:spPr>
        <a:xfrm>
          <a:off x="4085062" y="3286141"/>
          <a:ext cx="1520307" cy="120440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u="sng" kern="1200" dirty="0" smtClean="0">
              <a:latin typeface="Berlin Sans FB" pitchFamily="34" charset="0"/>
            </a:rPr>
            <a:t>CAPÍTULO III</a:t>
          </a:r>
        </a:p>
        <a:p>
          <a:pPr lvl="0" algn="ctr" defTabSz="622300">
            <a:lnSpc>
              <a:spcPct val="90000"/>
            </a:lnSpc>
            <a:spcBef>
              <a:spcPct val="0"/>
            </a:spcBef>
            <a:spcAft>
              <a:spcPct val="35000"/>
            </a:spcAft>
          </a:pPr>
          <a:r>
            <a:rPr lang="es-EC" sz="1400" kern="1200" dirty="0" smtClean="0">
              <a:latin typeface="Berlin Sans FB" pitchFamily="34" charset="0"/>
            </a:rPr>
            <a:t>Metodología de la investigación</a:t>
          </a:r>
          <a:endParaRPr lang="es-EC" sz="1400" kern="1200" dirty="0">
            <a:latin typeface="Berlin Sans FB" pitchFamily="34" charset="0"/>
          </a:endParaRPr>
        </a:p>
      </dsp:txBody>
      <dsp:txXfrm>
        <a:off x="4085062" y="3286141"/>
        <a:ext cx="1520307" cy="1204404"/>
      </dsp:txXfrm>
    </dsp:sp>
    <dsp:sp modelId="{959022DE-4961-4E11-B362-FBE036849ED7}">
      <dsp:nvSpPr>
        <dsp:cNvPr id="0" name=""/>
        <dsp:cNvSpPr/>
      </dsp:nvSpPr>
      <dsp:spPr>
        <a:xfrm>
          <a:off x="1536044" y="-57059"/>
          <a:ext cx="4519847" cy="4519847"/>
        </a:xfrm>
        <a:prstGeom prst="circularArrow">
          <a:avLst>
            <a:gd name="adj1" fmla="val 5196"/>
            <a:gd name="adj2" fmla="val 335622"/>
            <a:gd name="adj3" fmla="val 5550077"/>
            <a:gd name="adj4" fmla="val 4902713"/>
            <a:gd name="adj5" fmla="val 6062"/>
          </a:avLst>
        </a:prstGeom>
        <a:solidFill>
          <a:schemeClr val="accent2">
            <a:hueOff val="-8662909"/>
            <a:satOff val="7828"/>
            <a:lumOff val="884"/>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6B87495-3E34-4F85-9991-110F93B919FA}">
      <dsp:nvSpPr>
        <dsp:cNvPr id="0" name=""/>
        <dsp:cNvSpPr/>
      </dsp:nvSpPr>
      <dsp:spPr>
        <a:xfrm>
          <a:off x="1890594" y="3286157"/>
          <a:ext cx="1622971" cy="120440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u="sng" kern="1200" dirty="0" smtClean="0">
              <a:latin typeface="Berlin Sans FB" pitchFamily="34" charset="0"/>
            </a:rPr>
            <a:t>CAPÍTULO IV</a:t>
          </a:r>
        </a:p>
        <a:p>
          <a:pPr lvl="0" algn="ctr" defTabSz="622300">
            <a:lnSpc>
              <a:spcPct val="90000"/>
            </a:lnSpc>
            <a:spcBef>
              <a:spcPct val="0"/>
            </a:spcBef>
            <a:spcAft>
              <a:spcPct val="35000"/>
            </a:spcAft>
          </a:pPr>
          <a:r>
            <a:rPr lang="es-EC" sz="1400" kern="1200" dirty="0" smtClean="0">
              <a:latin typeface="Berlin Sans FB" pitchFamily="34" charset="0"/>
            </a:rPr>
            <a:t>Resultados de la investigación </a:t>
          </a:r>
          <a:endParaRPr lang="es-EC" sz="1400" kern="1200" dirty="0">
            <a:latin typeface="Berlin Sans FB" pitchFamily="34" charset="0"/>
          </a:endParaRPr>
        </a:p>
      </dsp:txBody>
      <dsp:txXfrm>
        <a:off x="1890594" y="3286157"/>
        <a:ext cx="1622971" cy="1204404"/>
      </dsp:txXfrm>
    </dsp:sp>
    <dsp:sp modelId="{35F16C37-6DA3-411B-8270-CED7EFAA42A0}">
      <dsp:nvSpPr>
        <dsp:cNvPr id="0" name=""/>
        <dsp:cNvSpPr/>
      </dsp:nvSpPr>
      <dsp:spPr>
        <a:xfrm>
          <a:off x="1745203" y="360866"/>
          <a:ext cx="4519847" cy="4519847"/>
        </a:xfrm>
        <a:prstGeom prst="circularArrow">
          <a:avLst>
            <a:gd name="adj1" fmla="val 5196"/>
            <a:gd name="adj2" fmla="val 335622"/>
            <a:gd name="adj3" fmla="val 10811118"/>
            <a:gd name="adj4" fmla="val 9637418"/>
            <a:gd name="adj5" fmla="val 6062"/>
          </a:avLst>
        </a:prstGeom>
        <a:solidFill>
          <a:schemeClr val="accent2">
            <a:hueOff val="-12994363"/>
            <a:satOff val="11743"/>
            <a:lumOff val="1326"/>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DF64E50-5B4E-4A9A-AA9A-71C8196BFDE9}">
      <dsp:nvSpPr>
        <dsp:cNvPr id="0" name=""/>
        <dsp:cNvSpPr/>
      </dsp:nvSpPr>
      <dsp:spPr>
        <a:xfrm>
          <a:off x="1242623" y="1214449"/>
          <a:ext cx="1633051" cy="1204404"/>
        </a:xfrm>
        <a:prstGeom prst="rect">
          <a:avLst/>
        </a:prstGeom>
        <a:solidFill>
          <a:schemeClr val="lt1"/>
        </a:solidFill>
        <a:ln w="127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u="sng" kern="1200" dirty="0" smtClean="0">
              <a:latin typeface="Berlin Sans FB" pitchFamily="34" charset="0"/>
            </a:rPr>
            <a:t>CAPÍTULO V</a:t>
          </a:r>
        </a:p>
        <a:p>
          <a:pPr lvl="0" algn="ctr" defTabSz="622300">
            <a:lnSpc>
              <a:spcPct val="90000"/>
            </a:lnSpc>
            <a:spcBef>
              <a:spcPct val="0"/>
            </a:spcBef>
            <a:spcAft>
              <a:spcPct val="35000"/>
            </a:spcAft>
          </a:pPr>
          <a:r>
            <a:rPr lang="es-EC" sz="1400" kern="1200" dirty="0" smtClean="0">
              <a:latin typeface="Berlin Sans FB" pitchFamily="34" charset="0"/>
            </a:rPr>
            <a:t>Conclusiones y Recomendaciones </a:t>
          </a:r>
          <a:endParaRPr lang="es-EC" sz="1400" kern="1200" dirty="0">
            <a:latin typeface="Berlin Sans FB" pitchFamily="34" charset="0"/>
          </a:endParaRPr>
        </a:p>
      </dsp:txBody>
      <dsp:txXfrm>
        <a:off x="1242623" y="1214449"/>
        <a:ext cx="1633051" cy="1204404"/>
      </dsp:txXfrm>
    </dsp:sp>
    <dsp:sp modelId="{6D8E0116-A71A-410D-BA9D-E879F33E6AAB}">
      <dsp:nvSpPr>
        <dsp:cNvPr id="0" name=""/>
        <dsp:cNvSpPr/>
      </dsp:nvSpPr>
      <dsp:spPr>
        <a:xfrm>
          <a:off x="1214462" y="500052"/>
          <a:ext cx="4519847" cy="4519847"/>
        </a:xfrm>
        <a:prstGeom prst="circularArrow">
          <a:avLst>
            <a:gd name="adj1" fmla="val 5196"/>
            <a:gd name="adj2" fmla="val 335622"/>
            <a:gd name="adj3" fmla="val 14584294"/>
            <a:gd name="adj4" fmla="val 13537938"/>
            <a:gd name="adj5" fmla="val 6062"/>
          </a:avLst>
        </a:prstGeom>
        <a:solidFill>
          <a:schemeClr val="accent2">
            <a:hueOff val="-17325818"/>
            <a:satOff val="15657"/>
            <a:lumOff val="1768"/>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A2DF2-32E1-4514-A75B-F03CC7A75BB1}">
      <dsp:nvSpPr>
        <dsp:cNvPr id="0" name=""/>
        <dsp:cNvSpPr/>
      </dsp:nvSpPr>
      <dsp:spPr>
        <a:xfrm>
          <a:off x="0" y="4158122"/>
          <a:ext cx="7500990" cy="341170"/>
        </a:xfrm>
        <a:prstGeom prst="rect">
          <a:avLst/>
        </a:prstGeom>
        <a:solidFill>
          <a:schemeClr val="accent3">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VELOCIDAD</a:t>
          </a:r>
          <a:endParaRPr lang="es-EC" sz="1600" b="0" kern="1200" dirty="0">
            <a:solidFill>
              <a:schemeClr val="tx1"/>
            </a:solidFill>
            <a:latin typeface="Berlin Sans FB" pitchFamily="34" charset="0"/>
          </a:endParaRPr>
        </a:p>
      </dsp:txBody>
      <dsp:txXfrm>
        <a:off x="0" y="4158122"/>
        <a:ext cx="7500990" cy="341170"/>
      </dsp:txXfrm>
    </dsp:sp>
    <dsp:sp modelId="{169FFF95-22C5-4BA9-9131-4C884F181940}">
      <dsp:nvSpPr>
        <dsp:cNvPr id="0" name=""/>
        <dsp:cNvSpPr/>
      </dsp:nvSpPr>
      <dsp:spPr>
        <a:xfrm rot="10800000">
          <a:off x="0" y="3638519"/>
          <a:ext cx="7500990" cy="524720"/>
        </a:xfrm>
        <a:prstGeom prst="upArrowCallout">
          <a:avLst/>
        </a:prstGeom>
        <a:solidFill>
          <a:schemeClr val="accent3">
            <a:hueOff val="1125240"/>
            <a:satOff val="102"/>
            <a:lumOff val="-1079"/>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MOTRICIDAD GRUESA</a:t>
          </a:r>
          <a:endParaRPr lang="es-EC" sz="1600" b="0" kern="1200" dirty="0">
            <a:solidFill>
              <a:schemeClr val="tx1"/>
            </a:solidFill>
            <a:latin typeface="Berlin Sans FB" pitchFamily="34" charset="0"/>
          </a:endParaRPr>
        </a:p>
      </dsp:txBody>
      <dsp:txXfrm rot="10800000">
        <a:off x="0" y="3638519"/>
        <a:ext cx="7500990" cy="340947"/>
      </dsp:txXfrm>
    </dsp:sp>
    <dsp:sp modelId="{FF08EFDE-F396-4BB3-97A1-2C5E4A15FEAD}">
      <dsp:nvSpPr>
        <dsp:cNvPr id="0" name=""/>
        <dsp:cNvSpPr/>
      </dsp:nvSpPr>
      <dsp:spPr>
        <a:xfrm rot="10800000">
          <a:off x="0" y="3118917"/>
          <a:ext cx="7500990" cy="524720"/>
        </a:xfrm>
        <a:prstGeom prst="upArrowCallout">
          <a:avLst/>
        </a:prstGeom>
        <a:solidFill>
          <a:schemeClr val="accent3">
            <a:hueOff val="2250480"/>
            <a:satOff val="203"/>
            <a:lumOff val="-2158"/>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MOTRICIDAD FINA</a:t>
          </a:r>
          <a:endParaRPr lang="es-EC" sz="1600" b="0" kern="1200" dirty="0">
            <a:solidFill>
              <a:schemeClr val="tx1"/>
            </a:solidFill>
            <a:latin typeface="Berlin Sans FB" pitchFamily="34" charset="0"/>
          </a:endParaRPr>
        </a:p>
      </dsp:txBody>
      <dsp:txXfrm rot="10800000">
        <a:off x="0" y="3118917"/>
        <a:ext cx="7500990" cy="340947"/>
      </dsp:txXfrm>
    </dsp:sp>
    <dsp:sp modelId="{BB9E7E13-018E-44C4-9C5A-2A707C546A1D}">
      <dsp:nvSpPr>
        <dsp:cNvPr id="0" name=""/>
        <dsp:cNvSpPr/>
      </dsp:nvSpPr>
      <dsp:spPr>
        <a:xfrm rot="10800000">
          <a:off x="0" y="2599314"/>
          <a:ext cx="7500990" cy="524720"/>
        </a:xfrm>
        <a:prstGeom prst="upArrowCallout">
          <a:avLst/>
        </a:prstGeom>
        <a:solidFill>
          <a:schemeClr val="accent3">
            <a:hueOff val="3375721"/>
            <a:satOff val="305"/>
            <a:lumOff val="-3237"/>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LENGUAJE Y MEMORIA</a:t>
          </a:r>
          <a:endParaRPr lang="es-EC" sz="1600" b="0" kern="1200" dirty="0">
            <a:solidFill>
              <a:schemeClr val="tx1"/>
            </a:solidFill>
            <a:latin typeface="Berlin Sans FB" pitchFamily="34" charset="0"/>
          </a:endParaRPr>
        </a:p>
      </dsp:txBody>
      <dsp:txXfrm rot="10800000">
        <a:off x="0" y="2599314"/>
        <a:ext cx="7500990" cy="340947"/>
      </dsp:txXfrm>
    </dsp:sp>
    <dsp:sp modelId="{A3A37BB6-F253-4743-B56A-9B3301ED4267}">
      <dsp:nvSpPr>
        <dsp:cNvPr id="0" name=""/>
        <dsp:cNvSpPr/>
      </dsp:nvSpPr>
      <dsp:spPr>
        <a:xfrm rot="10800000">
          <a:off x="0" y="2079711"/>
          <a:ext cx="7500990" cy="524720"/>
        </a:xfrm>
        <a:prstGeom prst="upArrowCallout">
          <a:avLst/>
        </a:prstGeom>
        <a:solidFill>
          <a:schemeClr val="accent3">
            <a:hueOff val="4500961"/>
            <a:satOff val="407"/>
            <a:lumOff val="-4315"/>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ORGANIZACIÓN PERCEPTIVA (ESPACIO-TEMPORAL).</a:t>
          </a:r>
          <a:endParaRPr lang="es-EC" sz="1600" b="0" kern="1200" dirty="0">
            <a:solidFill>
              <a:schemeClr val="tx1"/>
            </a:solidFill>
            <a:latin typeface="Berlin Sans FB" pitchFamily="34" charset="0"/>
          </a:endParaRPr>
        </a:p>
      </dsp:txBody>
      <dsp:txXfrm rot="10800000">
        <a:off x="0" y="2079711"/>
        <a:ext cx="7500990" cy="340947"/>
      </dsp:txXfrm>
    </dsp:sp>
    <dsp:sp modelId="{E243CDAF-E46F-42DA-AE6D-28AC2754CDF1}">
      <dsp:nvSpPr>
        <dsp:cNvPr id="0" name=""/>
        <dsp:cNvSpPr/>
      </dsp:nvSpPr>
      <dsp:spPr>
        <a:xfrm rot="10800000">
          <a:off x="0" y="1560109"/>
          <a:ext cx="7500990" cy="524720"/>
        </a:xfrm>
        <a:prstGeom prst="upArrowCallout">
          <a:avLst/>
        </a:prstGeom>
        <a:solidFill>
          <a:schemeClr val="accent3">
            <a:hueOff val="5626201"/>
            <a:satOff val="508"/>
            <a:lumOff val="-5394"/>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CONTROL DEL CUERPO PROPIO (LATERO-ESPACIAL).</a:t>
          </a:r>
          <a:endParaRPr lang="es-EC" sz="1600" b="0" kern="1200" dirty="0">
            <a:solidFill>
              <a:schemeClr val="tx1"/>
            </a:solidFill>
            <a:latin typeface="Berlin Sans FB" pitchFamily="34" charset="0"/>
          </a:endParaRPr>
        </a:p>
      </dsp:txBody>
      <dsp:txXfrm rot="10800000">
        <a:off x="0" y="1560109"/>
        <a:ext cx="7500990" cy="340947"/>
      </dsp:txXfrm>
    </dsp:sp>
    <dsp:sp modelId="{F923E443-F128-4637-8469-BF2BDD661FF5}">
      <dsp:nvSpPr>
        <dsp:cNvPr id="0" name=""/>
        <dsp:cNvSpPr/>
      </dsp:nvSpPr>
      <dsp:spPr>
        <a:xfrm rot="10800000">
          <a:off x="0" y="1040506"/>
          <a:ext cx="7500990" cy="524720"/>
        </a:xfrm>
        <a:prstGeom prst="upArrowCallout">
          <a:avLst/>
        </a:prstGeom>
        <a:solidFill>
          <a:schemeClr val="accent3">
            <a:hueOff val="6751441"/>
            <a:satOff val="610"/>
            <a:lumOff val="-6473"/>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CONTROL POSTURAL</a:t>
          </a:r>
          <a:endParaRPr lang="es-EC" sz="1600" b="0" kern="1200" dirty="0">
            <a:solidFill>
              <a:schemeClr val="tx1"/>
            </a:solidFill>
            <a:latin typeface="Berlin Sans FB" pitchFamily="34" charset="0"/>
          </a:endParaRPr>
        </a:p>
      </dsp:txBody>
      <dsp:txXfrm rot="10800000">
        <a:off x="0" y="1040506"/>
        <a:ext cx="7500990" cy="340947"/>
      </dsp:txXfrm>
    </dsp:sp>
    <dsp:sp modelId="{60BF955D-B1FF-448D-9480-7CC64342BB52}">
      <dsp:nvSpPr>
        <dsp:cNvPr id="0" name=""/>
        <dsp:cNvSpPr/>
      </dsp:nvSpPr>
      <dsp:spPr>
        <a:xfrm rot="10800000">
          <a:off x="0" y="520903"/>
          <a:ext cx="7500990" cy="524720"/>
        </a:xfrm>
        <a:prstGeom prst="upArrowCallout">
          <a:avLst/>
        </a:prstGeom>
        <a:solidFill>
          <a:schemeClr val="accent3">
            <a:hueOff val="7876682"/>
            <a:satOff val="711"/>
            <a:lumOff val="-7552"/>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kern="1200" dirty="0" smtClean="0">
              <a:solidFill>
                <a:schemeClr val="tx1"/>
              </a:solidFill>
              <a:latin typeface="Berlin Sans FB" pitchFamily="34" charset="0"/>
            </a:rPr>
            <a:t>COORDINACION DINAMICA</a:t>
          </a:r>
          <a:endParaRPr lang="es-EC" sz="1600" b="0" kern="1200" dirty="0">
            <a:solidFill>
              <a:schemeClr val="tx1"/>
            </a:solidFill>
            <a:latin typeface="Berlin Sans FB" pitchFamily="34" charset="0"/>
          </a:endParaRPr>
        </a:p>
      </dsp:txBody>
      <dsp:txXfrm rot="10800000">
        <a:off x="0" y="520903"/>
        <a:ext cx="7500990" cy="340947"/>
      </dsp:txXfrm>
    </dsp:sp>
    <dsp:sp modelId="{A8A603FB-536B-4E83-B3C3-EF14E8C4B509}">
      <dsp:nvSpPr>
        <dsp:cNvPr id="0" name=""/>
        <dsp:cNvSpPr/>
      </dsp:nvSpPr>
      <dsp:spPr>
        <a:xfrm rot="10800000">
          <a:off x="0" y="1300"/>
          <a:ext cx="7500990" cy="524720"/>
        </a:xfrm>
        <a:prstGeom prst="upArrowCallout">
          <a:avLst/>
        </a:prstGeom>
        <a:solidFill>
          <a:schemeClr val="accent3">
            <a:hueOff val="9001922"/>
            <a:satOff val="813"/>
            <a:lumOff val="-8631"/>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b="0" i="0" kern="1200" dirty="0" smtClean="0">
              <a:solidFill>
                <a:schemeClr val="tx1"/>
              </a:solidFill>
              <a:latin typeface="Berlin Sans FB" pitchFamily="34" charset="0"/>
            </a:rPr>
            <a:t>COORDINACION OCULO MANUAL</a:t>
          </a:r>
          <a:endParaRPr lang="es-EC" sz="1600" b="0" i="0" kern="1200" dirty="0">
            <a:solidFill>
              <a:schemeClr val="tx1"/>
            </a:solidFill>
            <a:latin typeface="Berlin Sans FB" pitchFamily="34" charset="0"/>
          </a:endParaRPr>
        </a:p>
      </dsp:txBody>
      <dsp:txXfrm rot="10800000">
        <a:off x="0" y="1300"/>
        <a:ext cx="7500990" cy="3409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01489-CC00-4B56-9173-C656B48276F1}">
      <dsp:nvSpPr>
        <dsp:cNvPr id="0" name=""/>
        <dsp:cNvSpPr/>
      </dsp:nvSpPr>
      <dsp:spPr>
        <a:xfrm>
          <a:off x="0" y="847963"/>
          <a:ext cx="8546662" cy="161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245366E-3912-41A2-A6F0-39A325085519}">
      <dsp:nvSpPr>
        <dsp:cNvPr id="0" name=""/>
        <dsp:cNvSpPr/>
      </dsp:nvSpPr>
      <dsp:spPr>
        <a:xfrm>
          <a:off x="77104" y="201301"/>
          <a:ext cx="8137682" cy="1750701"/>
        </a:xfrm>
        <a:prstGeom prst="roundRect">
          <a:avLst/>
        </a:prstGeom>
        <a:blipFill>
          <a:blip xmlns:r="http://schemas.openxmlformats.org/officeDocument/2006/relationships" r:embed="rId1">
            <a:duotone>
              <a:schemeClr val="accent3">
                <a:tint val="30000"/>
                <a:satMod val="300000"/>
              </a:schemeClr>
              <a:schemeClr val="accent3">
                <a:tint val="40000"/>
                <a:satMod val="200000"/>
              </a:schemeClr>
            </a:duotone>
          </a:blip>
          <a:tile tx="0" ty="0" sx="70000" sy="70000" flip="none" algn="ctr"/>
        </a:blipFill>
        <a:ln w="9525" cap="flat" cmpd="sng" algn="ctr">
          <a:solidFill>
            <a:schemeClr val="accent3">
              <a:shade val="60000"/>
              <a:satMod val="110000"/>
            </a:schemeClr>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226130" tIns="0" rIns="226130" bIns="0" numCol="1" spcCol="1270" anchor="ctr" anchorCtr="0">
          <a:noAutofit/>
        </a:bodyPr>
        <a:lstStyle/>
        <a:p>
          <a:pPr lvl="0" algn="just" defTabSz="800100">
            <a:lnSpc>
              <a:spcPct val="90000"/>
            </a:lnSpc>
            <a:spcBef>
              <a:spcPct val="0"/>
            </a:spcBef>
            <a:spcAft>
              <a:spcPct val="35000"/>
            </a:spcAft>
          </a:pPr>
          <a:r>
            <a:rPr lang="es-ES" sz="1800" kern="1200" dirty="0" smtClean="0"/>
            <a:t>Es importante seguir una metodología de trabajo en la que se tome en cuenta el grado de afectación motriz y cognitivo de cada individuo para poder realizar cada sesión con un grupo homogéneo, de esta manera se respetarán las condiciones individuales del grupo de trabajo</a:t>
          </a:r>
          <a:endParaRPr lang="es-EC" sz="1800" kern="1200" dirty="0">
            <a:solidFill>
              <a:schemeClr val="tx1"/>
            </a:solidFill>
            <a:latin typeface="Berlin Sans FB" pitchFamily="34" charset="0"/>
          </a:endParaRPr>
        </a:p>
      </dsp:txBody>
      <dsp:txXfrm>
        <a:off x="162566" y="286763"/>
        <a:ext cx="7966758" cy="1579777"/>
      </dsp:txXfrm>
    </dsp:sp>
    <dsp:sp modelId="{D6AA005C-F43E-4743-8B73-629655C20004}">
      <dsp:nvSpPr>
        <dsp:cNvPr id="0" name=""/>
        <dsp:cNvSpPr/>
      </dsp:nvSpPr>
      <dsp:spPr>
        <a:xfrm>
          <a:off x="0" y="3763964"/>
          <a:ext cx="8546662" cy="161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B813AEC-FD1B-4C98-B19A-492CB3964540}">
      <dsp:nvSpPr>
        <dsp:cNvPr id="0" name=""/>
        <dsp:cNvSpPr/>
      </dsp:nvSpPr>
      <dsp:spPr>
        <a:xfrm>
          <a:off x="148540" y="2771374"/>
          <a:ext cx="8122489" cy="1902240"/>
        </a:xfrm>
        <a:prstGeom prst="roundRect">
          <a:avLst/>
        </a:prstGeom>
        <a:solidFill>
          <a:srgbClr val="00B050"/>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6130" tIns="0" rIns="226130" bIns="0" numCol="1" spcCol="1270" anchor="ctr" anchorCtr="0">
          <a:noAutofit/>
        </a:bodyPr>
        <a:lstStyle/>
        <a:p>
          <a:pPr lvl="0" algn="just" defTabSz="800100">
            <a:lnSpc>
              <a:spcPct val="90000"/>
            </a:lnSpc>
            <a:spcBef>
              <a:spcPct val="0"/>
            </a:spcBef>
            <a:spcAft>
              <a:spcPct val="35000"/>
            </a:spcAft>
          </a:pPr>
          <a:r>
            <a:rPr lang="es-ES" sz="1800" kern="1200" dirty="0" smtClean="0">
              <a:solidFill>
                <a:schemeClr val="tx1"/>
              </a:solidFill>
              <a:latin typeface="Berlin Sans FB" pitchFamily="34" charset="0"/>
            </a:rPr>
            <a:t>L</a:t>
          </a:r>
          <a:r>
            <a:rPr lang="es-EC" sz="1800" kern="1200" dirty="0" smtClean="0">
              <a:solidFill>
                <a:schemeClr val="tx1"/>
              </a:solidFill>
              <a:latin typeface="Berlin Sans FB" pitchFamily="34" charset="0"/>
            </a:rPr>
            <a:t>a planificación con la que se realicen las sesiones deben permitir al joven con discapacidad intelectual obtener un progreso significativo a nivel motriz con el objetivo de que se convierta cada vez en una persona independiente capaz de resolver problemas sencillos y complejos dentro del agua para utilizarlos como un factor de transferencia positiva a las actividades cotidianas de la vida diaria.</a:t>
          </a:r>
          <a:endParaRPr lang="es-EC" sz="1800" b="0" kern="1200" dirty="0">
            <a:solidFill>
              <a:schemeClr val="tx1"/>
            </a:solidFill>
            <a:latin typeface="Berlin Sans FB" pitchFamily="34" charset="0"/>
          </a:endParaRPr>
        </a:p>
      </dsp:txBody>
      <dsp:txXfrm>
        <a:off x="241400" y="2864234"/>
        <a:ext cx="7936769" cy="1716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17" name="16 Marcador de pie de página"/>
          <p:cNvSpPr>
            <a:spLocks noGrp="1"/>
          </p:cNvSpPr>
          <p:nvPr>
            <p:ph type="ftr" sz="quarter" idx="11"/>
          </p:nvPr>
        </p:nvSpPr>
        <p:spPr/>
        <p:txBody>
          <a:bodyPr/>
          <a:lstStyle/>
          <a:p>
            <a:endParaRPr lang="es-EC"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FD1AC497-F02C-43E0-90A8-6F703EB8AFAE}" type="slidenum">
              <a:rPr lang="es-EC" smtClean="0"/>
              <a:pPr/>
              <a:t>‹Nº›</a:t>
            </a:fld>
            <a:endParaRPr lang="es-EC"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5" name="4 Marcador de pie de página"/>
          <p:cNvSpPr>
            <a:spLocks noGrp="1"/>
          </p:cNvSpPr>
          <p:nvPr>
            <p:ph type="ftr" sz="quarter" idx="11"/>
          </p:nvPr>
        </p:nvSpPr>
        <p:spPr>
          <a:xfrm>
            <a:off x="800100" y="6172200"/>
            <a:ext cx="4000500" cy="457200"/>
          </a:xfrm>
        </p:spPr>
        <p:txBody>
          <a:bodyPr/>
          <a:lstStyle/>
          <a:p>
            <a:endParaRPr lang="es-EC"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FD1AC497-F02C-43E0-90A8-6F703EB8AFAE}" type="slidenum">
              <a:rPr lang="es-EC" smtClean="0"/>
              <a:pPr/>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FD1AC497-F02C-43E0-90A8-6F703EB8AFAE}" type="slidenum">
              <a:rPr lang="es-EC" smtClean="0"/>
              <a:pPr/>
              <a:t>‹Nº›</a:t>
            </a:fld>
            <a:endParaRPr lang="es-EC"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977AE52D-8DC4-4E91-8D3C-33EA6BD258D5}" type="datetimeFigureOut">
              <a:rPr lang="es-EC" smtClean="0"/>
              <a:pPr/>
              <a:t>23/06/2015</a:t>
            </a:fld>
            <a:endParaRPr lang="es-EC" dirty="0"/>
          </a:p>
        </p:txBody>
      </p:sp>
      <p:sp>
        <p:nvSpPr>
          <p:cNvPr id="6" name="5 Marcador de pie de página"/>
          <p:cNvSpPr>
            <a:spLocks noGrp="1"/>
          </p:cNvSpPr>
          <p:nvPr>
            <p:ph type="ftr" sz="quarter" idx="11"/>
          </p:nvPr>
        </p:nvSpPr>
        <p:spPr>
          <a:xfrm>
            <a:off x="914400" y="6172200"/>
            <a:ext cx="3886200" cy="457200"/>
          </a:xfrm>
        </p:spPr>
        <p:txBody>
          <a:bodyPr/>
          <a:lstStyle/>
          <a:p>
            <a:endParaRPr lang="es-EC" dirty="0"/>
          </a:p>
        </p:txBody>
      </p:sp>
      <p:sp>
        <p:nvSpPr>
          <p:cNvPr id="7" name="6 Marcador de número de diapositiva"/>
          <p:cNvSpPr>
            <a:spLocks noGrp="1"/>
          </p:cNvSpPr>
          <p:nvPr>
            <p:ph type="sldNum" sz="quarter" idx="12"/>
          </p:nvPr>
        </p:nvSpPr>
        <p:spPr>
          <a:xfrm>
            <a:off x="146304" y="6208776"/>
            <a:ext cx="457200" cy="457200"/>
          </a:xfrm>
        </p:spPr>
        <p:txBody>
          <a:bodyPr/>
          <a:lstStyle/>
          <a:p>
            <a:fld id="{FD1AC497-F02C-43E0-90A8-6F703EB8AFAE}" type="slidenum">
              <a:rPr lang="es-EC" smtClean="0"/>
              <a:pPr/>
              <a:t>‹Nº›</a:t>
            </a:fld>
            <a:endParaRPr lang="es-EC"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77AE52D-8DC4-4E91-8D3C-33EA6BD258D5}" type="datetimeFigureOut">
              <a:rPr lang="es-EC" smtClean="0"/>
              <a:pPr/>
              <a:t>23/06/2015</a:t>
            </a:fld>
            <a:endParaRPr lang="es-EC"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C"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1AC497-F02C-43E0-90A8-6F703EB8AFAE}" type="slidenum">
              <a:rPr lang="es-EC" smtClean="0"/>
              <a:pPr/>
              <a:t>‹Nº›</a:t>
            </a:fld>
            <a:endParaRPr lang="es-EC"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microsoft.com/office/2007/relationships/diagramDrawing" Target="../diagrams/drawing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7" Type="http://schemas.microsoft.com/office/2007/relationships/diagramDrawing" Target="../diagrams/drawing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microsoft.com/office/2007/relationships/diagramDrawing" Target="../diagrams/drawing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7" Type="http://schemas.microsoft.com/office/2007/relationships/diagramDrawing" Target="../diagrams/drawing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7158" y="142852"/>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pic>
        <p:nvPicPr>
          <p:cNvPr id="6"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3702" y="21429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7" name="Título 1"/>
          <p:cNvSpPr>
            <a:spLocks noGrp="1"/>
          </p:cNvSpPr>
          <p:nvPr>
            <p:ph type="ctrTitle"/>
          </p:nvPr>
        </p:nvSpPr>
        <p:spPr>
          <a:xfrm>
            <a:off x="214282" y="1428736"/>
            <a:ext cx="8718331" cy="1646302"/>
          </a:xfrm>
        </p:spPr>
        <p:txBody>
          <a:bodyPr>
            <a:normAutofit/>
          </a:bodyPr>
          <a:lstStyle/>
          <a:p>
            <a:pPr algn="ctr">
              <a:lnSpc>
                <a:spcPct val="150000"/>
              </a:lnSpc>
            </a:pPr>
            <a:r>
              <a:rPr lang="es-EC" sz="1800" dirty="0">
                <a:ln w="12700">
                  <a:solidFill>
                    <a:schemeClr val="tx2">
                      <a:satMod val="155000"/>
                    </a:schemeClr>
                  </a:solidFill>
                  <a:prstDash val="solid"/>
                </a:ln>
                <a:solidFill>
                  <a:schemeClr val="tx1"/>
                </a:solidFill>
                <a:latin typeface="Berlin Sans FB" pitchFamily="34" charset="0"/>
                <a:cs typeface="Arial" panose="020B0604020202020204" pitchFamily="34" charset="0"/>
              </a:rPr>
              <a:t>INCIDENCIA </a:t>
            </a:r>
            <a:r>
              <a:rPr lang="es-EC" sz="1800" dirty="0" smtClean="0">
                <a:ln w="12700">
                  <a:solidFill>
                    <a:schemeClr val="tx2">
                      <a:satMod val="155000"/>
                    </a:schemeClr>
                  </a:solidFill>
                  <a:prstDash val="solid"/>
                </a:ln>
                <a:solidFill>
                  <a:schemeClr val="tx1"/>
                </a:solidFill>
                <a:latin typeface="Berlin Sans FB" pitchFamily="34" charset="0"/>
                <a:cs typeface="Arial" panose="020B0604020202020204" pitchFamily="34" charset="0"/>
              </a:rPr>
              <a:t>DE UN PROGRAMA DE NATACIÓN ADAPTADO EN </a:t>
            </a:r>
            <a:r>
              <a:rPr lang="es-EC" sz="1800" dirty="0">
                <a:ln w="12700">
                  <a:solidFill>
                    <a:schemeClr val="tx2">
                      <a:satMod val="155000"/>
                    </a:schemeClr>
                  </a:solidFill>
                  <a:prstDash val="solid"/>
                </a:ln>
                <a:solidFill>
                  <a:schemeClr val="tx1"/>
                </a:solidFill>
                <a:latin typeface="Berlin Sans FB" pitchFamily="34" charset="0"/>
                <a:cs typeface="Arial" panose="020B0604020202020204" pitchFamily="34" charset="0"/>
              </a:rPr>
              <a:t>EL DESARROLLO PSICOMOTRIZ EN </a:t>
            </a:r>
            <a:r>
              <a:rPr lang="es-EC" sz="1800" dirty="0" smtClean="0">
                <a:ln w="12700">
                  <a:solidFill>
                    <a:schemeClr val="tx2">
                      <a:satMod val="155000"/>
                    </a:schemeClr>
                  </a:solidFill>
                  <a:prstDash val="solid"/>
                </a:ln>
                <a:solidFill>
                  <a:schemeClr val="tx1"/>
                </a:solidFill>
                <a:latin typeface="Berlin Sans FB" pitchFamily="34" charset="0"/>
                <a:cs typeface="Arial" panose="020B0604020202020204" pitchFamily="34" charset="0"/>
              </a:rPr>
              <a:t>JOVENES </a:t>
            </a:r>
            <a:r>
              <a:rPr lang="es-EC" sz="1800" dirty="0">
                <a:ln w="12700">
                  <a:solidFill>
                    <a:schemeClr val="tx2">
                      <a:satMod val="155000"/>
                    </a:schemeClr>
                  </a:solidFill>
                  <a:prstDash val="solid"/>
                </a:ln>
                <a:solidFill>
                  <a:schemeClr val="tx1"/>
                </a:solidFill>
                <a:latin typeface="Berlin Sans FB" pitchFamily="34" charset="0"/>
                <a:cs typeface="Arial" panose="020B0604020202020204" pitchFamily="34" charset="0"/>
              </a:rPr>
              <a:t>ENTRE </a:t>
            </a:r>
            <a:r>
              <a:rPr lang="es-EC" sz="1800" dirty="0" smtClean="0">
                <a:ln w="12700">
                  <a:solidFill>
                    <a:schemeClr val="tx2">
                      <a:satMod val="155000"/>
                    </a:schemeClr>
                  </a:solidFill>
                  <a:prstDash val="solid"/>
                </a:ln>
                <a:solidFill>
                  <a:schemeClr val="tx1"/>
                </a:solidFill>
                <a:latin typeface="Berlin Sans FB" pitchFamily="34" charset="0"/>
                <a:cs typeface="Arial" panose="020B0604020202020204" pitchFamily="34" charset="0"/>
              </a:rPr>
              <a:t>15 </a:t>
            </a:r>
            <a:r>
              <a:rPr lang="es-EC" sz="1800" dirty="0">
                <a:ln w="12700">
                  <a:solidFill>
                    <a:schemeClr val="tx2">
                      <a:satMod val="155000"/>
                    </a:schemeClr>
                  </a:solidFill>
                  <a:prstDash val="solid"/>
                </a:ln>
                <a:solidFill>
                  <a:schemeClr val="tx1"/>
                </a:solidFill>
                <a:latin typeface="Berlin Sans FB" pitchFamily="34" charset="0"/>
                <a:cs typeface="Arial" panose="020B0604020202020204" pitchFamily="34" charset="0"/>
              </a:rPr>
              <a:t>Y </a:t>
            </a:r>
            <a:r>
              <a:rPr lang="es-EC" sz="1800" dirty="0" smtClean="0">
                <a:ln w="12700">
                  <a:solidFill>
                    <a:schemeClr val="tx2">
                      <a:satMod val="155000"/>
                    </a:schemeClr>
                  </a:solidFill>
                  <a:prstDash val="solid"/>
                </a:ln>
                <a:solidFill>
                  <a:schemeClr val="tx1"/>
                </a:solidFill>
                <a:latin typeface="Berlin Sans FB" pitchFamily="34" charset="0"/>
                <a:cs typeface="Arial" panose="020B0604020202020204" pitchFamily="34" charset="0"/>
              </a:rPr>
              <a:t>20 </a:t>
            </a:r>
            <a:r>
              <a:rPr lang="es-EC" sz="1800" dirty="0">
                <a:ln w="12700">
                  <a:solidFill>
                    <a:schemeClr val="tx2">
                      <a:satMod val="155000"/>
                    </a:schemeClr>
                  </a:solidFill>
                  <a:prstDash val="solid"/>
                </a:ln>
                <a:solidFill>
                  <a:schemeClr val="tx1"/>
                </a:solidFill>
                <a:latin typeface="Berlin Sans FB" pitchFamily="34" charset="0"/>
                <a:cs typeface="Arial" panose="020B0604020202020204" pitchFamily="34" charset="0"/>
              </a:rPr>
              <a:t>AÑOS CON </a:t>
            </a:r>
            <a:r>
              <a:rPr lang="es-EC" sz="1800" dirty="0" smtClean="0">
                <a:ln w="12700">
                  <a:solidFill>
                    <a:schemeClr val="tx2">
                      <a:satMod val="155000"/>
                    </a:schemeClr>
                  </a:solidFill>
                  <a:prstDash val="solid"/>
                </a:ln>
                <a:solidFill>
                  <a:schemeClr val="tx1"/>
                </a:solidFill>
                <a:latin typeface="Berlin Sans FB" pitchFamily="34" charset="0"/>
                <a:cs typeface="Arial" panose="020B0604020202020204" pitchFamily="34" charset="0"/>
              </a:rPr>
              <a:t>DISCAPACIDAD INTELECTUAL LEVE; </a:t>
            </a:r>
            <a:r>
              <a:rPr lang="es-EC" sz="1800" dirty="0">
                <a:ln w="12700">
                  <a:solidFill>
                    <a:schemeClr val="tx2">
                      <a:satMod val="155000"/>
                    </a:schemeClr>
                  </a:solidFill>
                  <a:prstDash val="solid"/>
                </a:ln>
                <a:solidFill>
                  <a:schemeClr val="tx1"/>
                </a:solidFill>
                <a:latin typeface="Berlin Sans FB" pitchFamily="34" charset="0"/>
                <a:cs typeface="Arial" panose="020B0604020202020204" pitchFamily="34" charset="0"/>
              </a:rPr>
              <a:t>DE LA </a:t>
            </a:r>
            <a:r>
              <a:rPr lang="es-EC" sz="1800" dirty="0" smtClean="0">
                <a:ln w="12700">
                  <a:solidFill>
                    <a:schemeClr val="tx2">
                      <a:satMod val="155000"/>
                    </a:schemeClr>
                  </a:solidFill>
                  <a:prstDash val="solid"/>
                </a:ln>
                <a:solidFill>
                  <a:schemeClr val="tx1"/>
                </a:solidFill>
                <a:latin typeface="Berlin Sans FB" pitchFamily="34" charset="0"/>
                <a:cs typeface="Arial" panose="020B0604020202020204" pitchFamily="34" charset="0"/>
              </a:rPr>
              <a:t>FUNDACIÓN GENERAL ECUATORIANA.</a:t>
            </a:r>
            <a:endParaRPr lang="es-EC" sz="1800" dirty="0">
              <a:ln w="12700">
                <a:solidFill>
                  <a:schemeClr val="tx2">
                    <a:satMod val="155000"/>
                  </a:schemeClr>
                </a:solidFill>
                <a:prstDash val="solid"/>
              </a:ln>
              <a:solidFill>
                <a:schemeClr val="tx1"/>
              </a:solidFill>
              <a:latin typeface="Berlin Sans FB" pitchFamily="34" charset="0"/>
              <a:cs typeface="Arial" panose="020B0604020202020204" pitchFamily="34" charset="0"/>
            </a:endParaRPr>
          </a:p>
        </p:txBody>
      </p:sp>
      <p:sp>
        <p:nvSpPr>
          <p:cNvPr id="9" name="8 Subtítulo"/>
          <p:cNvSpPr>
            <a:spLocks noGrp="1"/>
          </p:cNvSpPr>
          <p:nvPr>
            <p:ph type="subTitle" idx="1"/>
          </p:nvPr>
        </p:nvSpPr>
        <p:spPr>
          <a:xfrm>
            <a:off x="1285852" y="3643314"/>
            <a:ext cx="6400800" cy="728666"/>
          </a:xfrm>
        </p:spPr>
        <p:txBody>
          <a:bodyPr>
            <a:normAutofit fontScale="92500" lnSpcReduction="20000"/>
          </a:bodyPr>
          <a:lstStyle/>
          <a:p>
            <a:r>
              <a:rPr lang="es-EC" sz="1700" b="1" dirty="0" smtClean="0">
                <a:solidFill>
                  <a:schemeClr val="tx1"/>
                </a:solidFill>
                <a:latin typeface="Berlin Sans FB" pitchFamily="34" charset="0"/>
                <a:cs typeface="Arial" pitchFamily="34" charset="0"/>
              </a:rPr>
              <a:t>TESIS PREVIA A LA OBTENCIÓN DEL TÍTULO DE LICENCIADO EN CIENCIAS DE LA ACTIVIDAD FÍSICA DEPORTES Y RECREACIÓN. </a:t>
            </a:r>
          </a:p>
          <a:p>
            <a:endParaRPr lang="es-EC" dirty="0"/>
          </a:p>
        </p:txBody>
      </p:sp>
      <p:sp>
        <p:nvSpPr>
          <p:cNvPr id="10" name="8 Subtítulo"/>
          <p:cNvSpPr txBox="1">
            <a:spLocks/>
          </p:cNvSpPr>
          <p:nvPr/>
        </p:nvSpPr>
        <p:spPr>
          <a:xfrm>
            <a:off x="285720" y="4714884"/>
            <a:ext cx="8501122" cy="1500198"/>
          </a:xfrm>
          <a:prstGeom prst="rect">
            <a:avLst/>
          </a:prstGeom>
        </p:spPr>
        <p:txBody>
          <a:bodyPr>
            <a:normAutofit lnSpcReduction="10000"/>
          </a:bodyPr>
          <a:lstStyle/>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es-EC" sz="1600" b="1" i="0" u="none" strike="noStrike" kern="1200" cap="none" spc="0" normalizeH="0" baseline="0" noProof="0" dirty="0" smtClean="0">
                <a:ln>
                  <a:noFill/>
                </a:ln>
                <a:effectLst/>
                <a:uLnTx/>
                <a:uFillTx/>
                <a:latin typeface="Berlin Sans FB" pitchFamily="34" charset="0"/>
              </a:rPr>
              <a:t>AUTOR</a:t>
            </a:r>
            <a:r>
              <a:rPr lang="es-EC" sz="1600" b="1" baseline="0" dirty="0" smtClean="0">
                <a:latin typeface="Berlin Sans FB" pitchFamily="34" charset="0"/>
              </a:rPr>
              <a:t>:</a:t>
            </a:r>
            <a:r>
              <a:rPr lang="es-EC" sz="1600" b="1" dirty="0" smtClean="0">
                <a:latin typeface="Berlin Sans FB" pitchFamily="34" charset="0"/>
              </a:rPr>
              <a:t> </a:t>
            </a:r>
            <a:r>
              <a:rPr lang="es-EC" sz="1600" dirty="0" smtClean="0">
                <a:latin typeface="Berlin Sans FB" pitchFamily="34" charset="0"/>
              </a:rPr>
              <a:t>Jefferson Delgado</a:t>
            </a: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s-EC" sz="1600" b="1" dirty="0" smtClean="0">
                <a:latin typeface="Berlin Sans FB" pitchFamily="34" charset="0"/>
              </a:rPr>
              <a:t>DIRECTORA</a:t>
            </a:r>
            <a:r>
              <a:rPr lang="es-EC" sz="1600" dirty="0" smtClean="0">
                <a:latin typeface="Berlin Sans FB" pitchFamily="34" charset="0"/>
              </a:rPr>
              <a:t>: Msc. Lorena Sandoval.</a:t>
            </a: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s-EC" sz="1600" b="1" dirty="0" smtClean="0">
                <a:latin typeface="Berlin Sans FB" pitchFamily="34" charset="0"/>
              </a:rPr>
              <a:t>COODIRECTOR</a:t>
            </a:r>
            <a:r>
              <a:rPr lang="es-EC" sz="1600" dirty="0" smtClean="0">
                <a:latin typeface="Berlin Sans FB" pitchFamily="34" charset="0"/>
              </a:rPr>
              <a:t>: Msc. Santiago Vaca</a:t>
            </a: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lang="es-EC" sz="1600" dirty="0" smtClean="0"/>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lang="es-EC" sz="1600" dirty="0" smtClean="0"/>
              <a:t>         </a:t>
            </a:r>
            <a:r>
              <a:rPr lang="es-EC" sz="1600" b="1" dirty="0" smtClean="0">
                <a:latin typeface="Berlin Sans FB" pitchFamily="34" charset="0"/>
              </a:rPr>
              <a:t>Sangolqui – Ecuador </a:t>
            </a: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lang="es-EC" sz="2600" dirty="0" smtClean="0">
              <a:solidFill>
                <a:schemeClr val="tx2"/>
              </a:solidFill>
            </a:endParaRPr>
          </a:p>
          <a:p>
            <a:pPr marL="0" marR="0" lvl="0" indent="0"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26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357166"/>
            <a:ext cx="1643074"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HIPOTESIS</a:t>
            </a:r>
            <a:endParaRPr lang="es-EC" sz="2200" dirty="0">
              <a:effectLst>
                <a:glow rad="101600">
                  <a:schemeClr val="accent1">
                    <a:satMod val="175000"/>
                    <a:alpha val="40000"/>
                  </a:schemeClr>
                </a:glow>
              </a:effectLst>
              <a:latin typeface="Berlin Sans FB" pitchFamily="34" charset="0"/>
            </a:endParaRPr>
          </a:p>
        </p:txBody>
      </p:sp>
      <p:graphicFrame>
        <p:nvGraphicFramePr>
          <p:cNvPr id="5" name="Marcador de contenido 3"/>
          <p:cNvGraphicFramePr>
            <a:graphicFrameLocks noGrp="1"/>
          </p:cNvGraphicFramePr>
          <p:nvPr>
            <p:ph idx="1"/>
          </p:nvPr>
        </p:nvGraphicFramePr>
        <p:xfrm>
          <a:off x="547688" y="1000108"/>
          <a:ext cx="8596312" cy="4918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5140" y="557214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285721" y="1"/>
          <a:ext cx="8572560" cy="6858000"/>
        </p:xfrm>
        <a:graphic>
          <a:graphicData uri="http://schemas.openxmlformats.org/drawingml/2006/table">
            <a:tbl>
              <a:tblPr/>
              <a:tblGrid>
                <a:gridCol w="977912"/>
                <a:gridCol w="2263814"/>
                <a:gridCol w="2017073"/>
                <a:gridCol w="1290514"/>
                <a:gridCol w="1080511"/>
                <a:gridCol w="942736"/>
              </a:tblGrid>
              <a:tr h="612951">
                <a:tc>
                  <a:txBody>
                    <a:bodyPr/>
                    <a:lstStyle/>
                    <a:p>
                      <a:pPr algn="ctr">
                        <a:lnSpc>
                          <a:spcPct val="115000"/>
                        </a:lnSpc>
                        <a:spcAft>
                          <a:spcPts val="0"/>
                        </a:spcAft>
                      </a:pPr>
                      <a:endParaRPr lang="es-EC" sz="1100" dirty="0">
                        <a:latin typeface="Berlin Sans FB" pitchFamily="34" charset="0"/>
                        <a:ea typeface="Calibri"/>
                        <a:cs typeface="Times New Roman"/>
                      </a:endParaRPr>
                    </a:p>
                    <a:p>
                      <a:pPr algn="ctr">
                        <a:lnSpc>
                          <a:spcPct val="115000"/>
                        </a:lnSpc>
                        <a:spcAft>
                          <a:spcPts val="0"/>
                        </a:spcAft>
                      </a:pPr>
                      <a:r>
                        <a:rPr lang="es-ES" sz="1100" b="1" dirty="0">
                          <a:latin typeface="Berlin Sans FB" pitchFamily="34" charset="0"/>
                          <a:ea typeface="Calibri"/>
                          <a:cs typeface="Times New Roman"/>
                        </a:rPr>
                        <a:t>VARIABLES</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C" sz="1100" dirty="0">
                        <a:latin typeface="Berlin Sans FB" pitchFamily="34" charset="0"/>
                        <a:ea typeface="Calibri"/>
                        <a:cs typeface="Times New Roman"/>
                      </a:endParaRPr>
                    </a:p>
                    <a:p>
                      <a:pPr algn="ctr">
                        <a:lnSpc>
                          <a:spcPct val="115000"/>
                        </a:lnSpc>
                        <a:spcAft>
                          <a:spcPts val="0"/>
                        </a:spcAft>
                      </a:pPr>
                      <a:r>
                        <a:rPr lang="es-ES" sz="1100" b="1" dirty="0">
                          <a:latin typeface="Berlin Sans FB" pitchFamily="34" charset="0"/>
                          <a:ea typeface="Calibri"/>
                          <a:cs typeface="Times New Roman"/>
                        </a:rPr>
                        <a:t>DEFINICION CONCEPTUAL</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S" sz="1100" b="1" dirty="0" smtClean="0">
                        <a:latin typeface="Berlin Sans FB" pitchFamily="34" charset="0"/>
                        <a:ea typeface="Calibri"/>
                        <a:cs typeface="Times New Roman"/>
                      </a:endParaRPr>
                    </a:p>
                    <a:p>
                      <a:pPr algn="ctr">
                        <a:lnSpc>
                          <a:spcPct val="115000"/>
                        </a:lnSpc>
                        <a:spcAft>
                          <a:spcPts val="0"/>
                        </a:spcAft>
                      </a:pPr>
                      <a:r>
                        <a:rPr lang="es-ES" sz="1100" b="1" dirty="0" smtClean="0">
                          <a:latin typeface="Berlin Sans FB" pitchFamily="34" charset="0"/>
                          <a:ea typeface="Calibri"/>
                          <a:cs typeface="Times New Roman"/>
                        </a:rPr>
                        <a:t>CATEGORIAS</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C" sz="1100" dirty="0">
                        <a:latin typeface="Berlin Sans FB" pitchFamily="34" charset="0"/>
                        <a:ea typeface="Calibri"/>
                        <a:cs typeface="Times New Roman"/>
                      </a:endParaRPr>
                    </a:p>
                    <a:p>
                      <a:pPr algn="ctr">
                        <a:lnSpc>
                          <a:spcPct val="115000"/>
                        </a:lnSpc>
                        <a:spcAft>
                          <a:spcPts val="0"/>
                        </a:spcAft>
                      </a:pPr>
                      <a:r>
                        <a:rPr lang="es-ES" sz="1100" b="1" dirty="0">
                          <a:latin typeface="Berlin Sans FB" pitchFamily="34" charset="0"/>
                          <a:ea typeface="Calibri"/>
                          <a:cs typeface="Times New Roman"/>
                        </a:rPr>
                        <a:t>INDICADORES</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C" sz="1100">
                        <a:latin typeface="Berlin Sans FB" pitchFamily="34" charset="0"/>
                        <a:ea typeface="Calibri"/>
                        <a:cs typeface="Times New Roman"/>
                      </a:endParaRPr>
                    </a:p>
                    <a:p>
                      <a:pPr algn="ctr">
                        <a:lnSpc>
                          <a:spcPct val="115000"/>
                        </a:lnSpc>
                        <a:spcAft>
                          <a:spcPts val="0"/>
                        </a:spcAft>
                      </a:pPr>
                      <a:r>
                        <a:rPr lang="es-ES" sz="1100" b="1">
                          <a:latin typeface="Berlin Sans FB" pitchFamily="34" charset="0"/>
                          <a:ea typeface="Calibri"/>
                          <a:cs typeface="Times New Roman"/>
                        </a:rPr>
                        <a:t>INSTRUMENTOS</a:t>
                      </a:r>
                      <a:endParaRPr lang="es-EC" sz="110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es-EC" sz="1100">
                        <a:latin typeface="Berlin Sans FB" pitchFamily="34" charset="0"/>
                        <a:ea typeface="Calibri"/>
                        <a:cs typeface="Times New Roman"/>
                      </a:endParaRPr>
                    </a:p>
                    <a:p>
                      <a:pPr algn="ctr">
                        <a:lnSpc>
                          <a:spcPct val="115000"/>
                        </a:lnSpc>
                        <a:spcAft>
                          <a:spcPts val="0"/>
                        </a:spcAft>
                      </a:pPr>
                      <a:r>
                        <a:rPr lang="es-ES" sz="1100" b="1">
                          <a:latin typeface="Berlin Sans FB" pitchFamily="34" charset="0"/>
                          <a:ea typeface="Calibri"/>
                          <a:cs typeface="Times New Roman"/>
                        </a:rPr>
                        <a:t>ITEMS</a:t>
                      </a:r>
                      <a:endParaRPr lang="es-EC" sz="110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786933">
                <a:tc>
                  <a:txBody>
                    <a:bodyPr/>
                    <a:lstStyle/>
                    <a:p>
                      <a:pPr algn="l">
                        <a:lnSpc>
                          <a:spcPct val="115000"/>
                        </a:lnSpc>
                        <a:spcAft>
                          <a:spcPts val="0"/>
                        </a:spcAft>
                      </a:pPr>
                      <a:endParaRPr lang="es-ES" sz="1100" dirty="0">
                        <a:latin typeface="Berlin Sans FB" pitchFamily="34" charset="0"/>
                        <a:ea typeface="Calibri"/>
                        <a:cs typeface="Times New Roman"/>
                      </a:endParaRPr>
                    </a:p>
                    <a:p>
                      <a:pPr algn="l">
                        <a:lnSpc>
                          <a:spcPct val="115000"/>
                        </a:lnSpc>
                        <a:spcAft>
                          <a:spcPts val="0"/>
                        </a:spcAft>
                      </a:pPr>
                      <a:endParaRPr lang="es-ES" sz="1100" b="1" dirty="0" smtClean="0">
                        <a:latin typeface="Berlin Sans FB" pitchFamily="34" charset="0"/>
                        <a:ea typeface="Calibri"/>
                        <a:cs typeface="Times New Roman"/>
                      </a:endParaRPr>
                    </a:p>
                    <a:p>
                      <a:pPr algn="l">
                        <a:lnSpc>
                          <a:spcPct val="115000"/>
                        </a:lnSpc>
                        <a:spcAft>
                          <a:spcPts val="0"/>
                        </a:spcAft>
                      </a:pPr>
                      <a:endParaRPr lang="es-ES" sz="1100" b="1" dirty="0" smtClean="0">
                        <a:latin typeface="Berlin Sans FB" pitchFamily="34" charset="0"/>
                        <a:ea typeface="Calibri"/>
                        <a:cs typeface="Times New Roman"/>
                      </a:endParaRPr>
                    </a:p>
                    <a:p>
                      <a:pPr algn="l">
                        <a:lnSpc>
                          <a:spcPct val="115000"/>
                        </a:lnSpc>
                        <a:spcAft>
                          <a:spcPts val="0"/>
                        </a:spcAft>
                      </a:pPr>
                      <a:endParaRPr lang="es-ES" sz="1100" b="1" dirty="0" smtClean="0">
                        <a:latin typeface="Berlin Sans FB" pitchFamily="34" charset="0"/>
                        <a:ea typeface="Calibri"/>
                        <a:cs typeface="Times New Roman"/>
                      </a:endParaRPr>
                    </a:p>
                    <a:p>
                      <a:pPr algn="l">
                        <a:lnSpc>
                          <a:spcPct val="115000"/>
                        </a:lnSpc>
                        <a:spcAft>
                          <a:spcPts val="0"/>
                        </a:spcAft>
                      </a:pPr>
                      <a:r>
                        <a:rPr lang="es-ES" sz="1100" b="1" dirty="0" smtClean="0">
                          <a:latin typeface="Berlin Sans FB" pitchFamily="34" charset="0"/>
                          <a:ea typeface="Calibri"/>
                          <a:cs typeface="Times New Roman"/>
                        </a:rPr>
                        <a:t>Programa </a:t>
                      </a:r>
                      <a:r>
                        <a:rPr lang="es-ES" sz="1100" b="1" dirty="0">
                          <a:latin typeface="Berlin Sans FB" pitchFamily="34" charset="0"/>
                          <a:ea typeface="Calibri"/>
                          <a:cs typeface="Times New Roman"/>
                        </a:rPr>
                        <a:t>de natación</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spcAft>
                          <a:spcPts val="0"/>
                        </a:spcAft>
                      </a:pPr>
                      <a:endParaRPr lang="es-ES" sz="1100" dirty="0">
                        <a:latin typeface="Berlin Sans FB" pitchFamily="34" charset="0"/>
                        <a:ea typeface="Calibri"/>
                        <a:cs typeface="Times New Roman"/>
                      </a:endParaRPr>
                    </a:p>
                    <a:p>
                      <a:pPr algn="just">
                        <a:lnSpc>
                          <a:spcPct val="115000"/>
                        </a:lnSpc>
                        <a:spcAft>
                          <a:spcPts val="0"/>
                        </a:spcAft>
                      </a:pPr>
                      <a:r>
                        <a:rPr lang="es-ES" sz="1100" dirty="0">
                          <a:latin typeface="Berlin Sans FB" pitchFamily="34" charset="0"/>
                          <a:ea typeface="Calibri"/>
                          <a:cs typeface="Times New Roman"/>
                        </a:rPr>
                        <a:t>Es el ordenamiento pedagógico y metodológico de un proceso de enseñanza aprendizaje en contacto con el medio acuático donde se determinan los contenidos de los elementos técnicos y físicos que deben aprender los participantes en un periodo de tiempo determinado como base.</a:t>
                      </a:r>
                      <a:endParaRPr lang="es-EC" sz="1100" dirty="0">
                        <a:latin typeface="Berlin Sans FB" pitchFamily="34" charset="0"/>
                        <a:ea typeface="Calibri"/>
                        <a:cs typeface="Times New Roman"/>
                      </a:endParaRPr>
                    </a:p>
                    <a:p>
                      <a:pPr algn="just">
                        <a:spcAft>
                          <a:spcPts val="0"/>
                        </a:spcAft>
                      </a:pPr>
                      <a:r>
                        <a:rPr lang="es-EC" sz="1100" dirty="0">
                          <a:solidFill>
                            <a:srgbClr val="000000"/>
                          </a:solidFill>
                          <a:latin typeface="Berlin Sans FB" pitchFamily="34" charset="0"/>
                          <a:ea typeface="Calibri"/>
                          <a:cs typeface="Times New Roman"/>
                        </a:rPr>
                        <a:t>(Vargas R.).</a:t>
                      </a: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l">
                        <a:lnSpc>
                          <a:spcPct val="115000"/>
                        </a:lnSpc>
                        <a:spcAft>
                          <a:spcPts val="0"/>
                        </a:spcAft>
                      </a:pPr>
                      <a:endParaRPr lang="es-ES"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smtClean="0">
                          <a:latin typeface="Berlin Sans FB" pitchFamily="34" charset="0"/>
                          <a:ea typeface="Calibri"/>
                          <a:cs typeface="Times New Roman"/>
                        </a:rPr>
                        <a:t>Ambientación al </a:t>
                      </a:r>
                      <a:r>
                        <a:rPr lang="es-ES" sz="1100" dirty="0">
                          <a:latin typeface="Berlin Sans FB" pitchFamily="34" charset="0"/>
                          <a:ea typeface="Calibri"/>
                          <a:cs typeface="Times New Roman"/>
                        </a:rPr>
                        <a:t>medio</a:t>
                      </a:r>
                      <a:endParaRPr lang="es-EC"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a:latin typeface="Berlin Sans FB" pitchFamily="34" charset="0"/>
                          <a:ea typeface="Calibri"/>
                          <a:cs typeface="Times New Roman"/>
                        </a:rPr>
                        <a:t>Respiración</a:t>
                      </a:r>
                      <a:endParaRPr lang="es-EC"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a:latin typeface="Berlin Sans FB" pitchFamily="34" charset="0"/>
                          <a:ea typeface="Calibri"/>
                          <a:cs typeface="Times New Roman"/>
                        </a:rPr>
                        <a:t>Flotación</a:t>
                      </a:r>
                      <a:endParaRPr lang="es-EC"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a:latin typeface="Berlin Sans FB" pitchFamily="34" charset="0"/>
                          <a:ea typeface="Calibri"/>
                          <a:cs typeface="Times New Roman"/>
                        </a:rPr>
                        <a:t>Buceo</a:t>
                      </a:r>
                      <a:endParaRPr lang="es-EC"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a:latin typeface="Berlin Sans FB" pitchFamily="34" charset="0"/>
                          <a:ea typeface="Calibri"/>
                          <a:cs typeface="Times New Roman"/>
                        </a:rPr>
                        <a:t>Sumersión</a:t>
                      </a:r>
                      <a:endParaRPr lang="es-EC"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a:latin typeface="Berlin Sans FB" pitchFamily="34" charset="0"/>
                          <a:ea typeface="Calibri"/>
                          <a:cs typeface="Times New Roman"/>
                        </a:rPr>
                        <a:t>Saltos</a:t>
                      </a:r>
                      <a:endParaRPr lang="es-EC"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a:latin typeface="Berlin Sans FB" pitchFamily="34" charset="0"/>
                          <a:ea typeface="Calibri"/>
                          <a:cs typeface="Times New Roman"/>
                        </a:rPr>
                        <a:t>Propulsión</a:t>
                      </a:r>
                      <a:endParaRPr lang="es-EC" sz="1100" dirty="0">
                        <a:latin typeface="Berlin Sans FB" pitchFamily="34" charset="0"/>
                        <a:ea typeface="Calibri"/>
                        <a:cs typeface="Times New Roman"/>
                      </a:endParaRPr>
                    </a:p>
                    <a:p>
                      <a:pPr marL="342900" lvl="0" indent="-342900" algn="l">
                        <a:lnSpc>
                          <a:spcPct val="115000"/>
                        </a:lnSpc>
                        <a:spcAft>
                          <a:spcPts val="0"/>
                        </a:spcAft>
                        <a:buFont typeface="Symbol"/>
                        <a:buChar char=""/>
                      </a:pPr>
                      <a:r>
                        <a:rPr lang="es-ES" sz="1100" dirty="0">
                          <a:latin typeface="Berlin Sans FB" pitchFamily="34" charset="0"/>
                          <a:ea typeface="Calibri"/>
                          <a:cs typeface="Times New Roman"/>
                        </a:rPr>
                        <a:t>Introducción al estilo libre. </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100" dirty="0">
                        <a:latin typeface="Berlin Sans FB" pitchFamily="34" charset="0"/>
                        <a:ea typeface="Calibri"/>
                        <a:cs typeface="Times New Roman"/>
                      </a:endParaRPr>
                    </a:p>
                    <a:p>
                      <a:pPr algn="ctr">
                        <a:lnSpc>
                          <a:spcPct val="115000"/>
                        </a:lnSpc>
                        <a:spcAft>
                          <a:spcPts val="0"/>
                        </a:spcAft>
                      </a:pPr>
                      <a:r>
                        <a:rPr lang="es-ES" sz="1100" dirty="0">
                          <a:latin typeface="Berlin Sans FB" pitchFamily="34" charset="0"/>
                          <a:ea typeface="Calibri"/>
                          <a:cs typeface="Times New Roman"/>
                        </a:rPr>
                        <a:t>Actividades físicas acuáticas diferenciadas.</a:t>
                      </a:r>
                      <a:endParaRPr lang="es-EC" sz="1100" dirty="0">
                        <a:latin typeface="Berlin Sans FB" pitchFamily="34" charset="0"/>
                        <a:ea typeface="Calibri"/>
                        <a:cs typeface="Times New Roman"/>
                      </a:endParaRPr>
                    </a:p>
                    <a:p>
                      <a:pPr algn="ctr">
                        <a:lnSpc>
                          <a:spcPct val="115000"/>
                        </a:lnSpc>
                        <a:spcAft>
                          <a:spcPts val="0"/>
                        </a:spcAft>
                      </a:pPr>
                      <a:r>
                        <a:rPr lang="es-ES" sz="1100" dirty="0">
                          <a:latin typeface="Berlin Sans FB" pitchFamily="34" charset="0"/>
                          <a:ea typeface="Calibri"/>
                          <a:cs typeface="Times New Roman"/>
                        </a:rPr>
                        <a:t>Nivel de aceptación y efectividad de las actividades metodológicas</a:t>
                      </a:r>
                      <a:endParaRPr lang="es-EC" sz="1100" dirty="0">
                        <a:latin typeface="Berlin Sans FB" pitchFamily="34" charset="0"/>
                        <a:ea typeface="Calibri"/>
                        <a:cs typeface="Times New Roman"/>
                      </a:endParaRPr>
                    </a:p>
                    <a:p>
                      <a:pPr algn="ctr">
                        <a:lnSpc>
                          <a:spcPct val="115000"/>
                        </a:lnSpc>
                        <a:spcAft>
                          <a:spcPts val="0"/>
                        </a:spcAft>
                      </a:pPr>
                      <a:r>
                        <a:rPr lang="es-ES" sz="1100" dirty="0">
                          <a:latin typeface="Berlin Sans FB" pitchFamily="34" charset="0"/>
                          <a:ea typeface="Calibri"/>
                          <a:cs typeface="Times New Roman"/>
                        </a:rPr>
                        <a:t>Planificadas.  </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100" dirty="0">
                        <a:latin typeface="Berlin Sans FB" pitchFamily="34" charset="0"/>
                        <a:ea typeface="Calibri"/>
                        <a:cs typeface="Times New Roman"/>
                      </a:endParaRPr>
                    </a:p>
                    <a:p>
                      <a:pPr algn="ctr">
                        <a:lnSpc>
                          <a:spcPct val="115000"/>
                        </a:lnSpc>
                        <a:spcAft>
                          <a:spcPts val="0"/>
                        </a:spcAft>
                      </a:pPr>
                      <a:r>
                        <a:rPr lang="es-ES" sz="1100" dirty="0">
                          <a:latin typeface="Berlin Sans FB" pitchFamily="34" charset="0"/>
                          <a:ea typeface="Calibri"/>
                          <a:cs typeface="Times New Roman"/>
                        </a:rPr>
                        <a:t>Ficha de  observación</a:t>
                      </a:r>
                      <a:r>
                        <a:rPr lang="es-ES" sz="1100" dirty="0" smtClean="0">
                          <a:latin typeface="Berlin Sans FB" pitchFamily="34" charset="0"/>
                          <a:ea typeface="Calibri"/>
                          <a:cs typeface="Times New Roman"/>
                        </a:rPr>
                        <a:t>.</a:t>
                      </a:r>
                    </a:p>
                    <a:p>
                      <a:pPr algn="ctr">
                        <a:lnSpc>
                          <a:spcPct val="115000"/>
                        </a:lnSpc>
                        <a:spcAft>
                          <a:spcPts val="0"/>
                        </a:spcAft>
                      </a:pPr>
                      <a:endParaRPr lang="es-EC" sz="1100" dirty="0">
                        <a:latin typeface="Berlin Sans FB" pitchFamily="34" charset="0"/>
                        <a:ea typeface="Calibri"/>
                        <a:cs typeface="Times New Roman"/>
                      </a:endParaRPr>
                    </a:p>
                    <a:p>
                      <a:pPr algn="ctr">
                        <a:lnSpc>
                          <a:spcPct val="115000"/>
                        </a:lnSpc>
                        <a:spcAft>
                          <a:spcPts val="0"/>
                        </a:spcAft>
                      </a:pPr>
                      <a:r>
                        <a:rPr lang="es-ES" sz="1100" dirty="0">
                          <a:latin typeface="Berlin Sans FB" pitchFamily="34" charset="0"/>
                          <a:ea typeface="Calibri"/>
                          <a:cs typeface="Times New Roman"/>
                        </a:rPr>
                        <a:t>Registro de actividades pertenecientes al programa</a:t>
                      </a:r>
                      <a:r>
                        <a:rPr lang="es-ES" sz="1100" dirty="0" smtClean="0">
                          <a:latin typeface="Berlin Sans FB" pitchFamily="34" charset="0"/>
                          <a:ea typeface="Calibri"/>
                          <a:cs typeface="Times New Roman"/>
                        </a:rPr>
                        <a:t>.</a:t>
                      </a:r>
                    </a:p>
                    <a:p>
                      <a:pPr algn="ctr">
                        <a:lnSpc>
                          <a:spcPct val="115000"/>
                        </a:lnSpc>
                        <a:spcAft>
                          <a:spcPts val="0"/>
                        </a:spcAft>
                      </a:pPr>
                      <a:endParaRPr lang="es-EC" sz="1100" dirty="0">
                        <a:latin typeface="Berlin Sans FB" pitchFamily="34" charset="0"/>
                        <a:ea typeface="Calibri"/>
                        <a:cs typeface="Times New Roman"/>
                      </a:endParaRPr>
                    </a:p>
                    <a:p>
                      <a:pPr algn="ctr">
                        <a:lnSpc>
                          <a:spcPct val="115000"/>
                        </a:lnSpc>
                        <a:spcAft>
                          <a:spcPts val="0"/>
                        </a:spcAft>
                      </a:pPr>
                      <a:r>
                        <a:rPr lang="es-ES" sz="1100" dirty="0">
                          <a:latin typeface="Berlin Sans FB" pitchFamily="34" charset="0"/>
                          <a:ea typeface="Calibri"/>
                          <a:cs typeface="Times New Roman"/>
                        </a:rPr>
                        <a:t>Registro </a:t>
                      </a:r>
                      <a:r>
                        <a:rPr lang="es-ES" sz="1100" dirty="0" smtClean="0">
                          <a:latin typeface="Berlin Sans FB" pitchFamily="34" charset="0"/>
                          <a:ea typeface="Calibri"/>
                          <a:cs typeface="Times New Roman"/>
                        </a:rPr>
                        <a:t>visual</a:t>
                      </a:r>
                      <a:r>
                        <a:rPr lang="es-ES" sz="1100" dirty="0">
                          <a:latin typeface="Berlin Sans FB" pitchFamily="34" charset="0"/>
                          <a:ea typeface="Calibri"/>
                          <a:cs typeface="Times New Roman"/>
                        </a:rPr>
                        <a:t>.</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es-ES" sz="1100">
                        <a:latin typeface="Berlin Sans FB" pitchFamily="34" charset="0"/>
                        <a:ea typeface="Calibri"/>
                        <a:cs typeface="Times New Roman"/>
                      </a:endParaRPr>
                    </a:p>
                    <a:p>
                      <a:pPr algn="l">
                        <a:lnSpc>
                          <a:spcPct val="115000"/>
                        </a:lnSpc>
                        <a:spcAft>
                          <a:spcPts val="0"/>
                        </a:spcAft>
                      </a:pPr>
                      <a:r>
                        <a:rPr lang="es-ES" sz="1100">
                          <a:latin typeface="Berlin Sans FB" pitchFamily="34" charset="0"/>
                          <a:ea typeface="Calibri"/>
                          <a:cs typeface="Times New Roman"/>
                        </a:rPr>
                        <a:t>El numero de actividades programadas garantizaran la eficiencia de las mismas</a:t>
                      </a:r>
                      <a:endParaRPr lang="es-EC" sz="1100">
                        <a:latin typeface="Berlin Sans FB" pitchFamily="34" charset="0"/>
                        <a:ea typeface="Calibri"/>
                        <a:cs typeface="Times New Roman"/>
                      </a:endParaRPr>
                    </a:p>
                    <a:p>
                      <a:pPr algn="l">
                        <a:lnSpc>
                          <a:spcPct val="115000"/>
                        </a:lnSpc>
                        <a:spcAft>
                          <a:spcPts val="0"/>
                        </a:spcAft>
                      </a:pPr>
                      <a:r>
                        <a:rPr lang="es-ES" sz="1100">
                          <a:latin typeface="Berlin Sans FB" pitchFamily="34" charset="0"/>
                          <a:ea typeface="Calibri"/>
                          <a:cs typeface="Times New Roman"/>
                        </a:rPr>
                        <a:t>Actividades por semana 2 en 3 meses.</a:t>
                      </a:r>
                      <a:endParaRPr lang="es-EC" sz="110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8116">
                <a:tc>
                  <a:txBody>
                    <a:bodyPr/>
                    <a:lstStyle/>
                    <a:p>
                      <a:pPr algn="l">
                        <a:lnSpc>
                          <a:spcPct val="115000"/>
                        </a:lnSpc>
                        <a:spcAft>
                          <a:spcPts val="0"/>
                        </a:spcAft>
                      </a:pPr>
                      <a:endParaRPr lang="es-ES" sz="1100" dirty="0">
                        <a:latin typeface="Berlin Sans FB" pitchFamily="34" charset="0"/>
                        <a:ea typeface="Calibri"/>
                        <a:cs typeface="Times New Roman"/>
                      </a:endParaRPr>
                    </a:p>
                    <a:p>
                      <a:pPr algn="l">
                        <a:lnSpc>
                          <a:spcPct val="115000"/>
                        </a:lnSpc>
                        <a:spcAft>
                          <a:spcPts val="0"/>
                        </a:spcAft>
                      </a:pPr>
                      <a:endParaRPr lang="es-ES" sz="1100" b="1" dirty="0" smtClean="0">
                        <a:latin typeface="Berlin Sans FB" pitchFamily="34" charset="0"/>
                        <a:ea typeface="Calibri"/>
                        <a:cs typeface="Times New Roman"/>
                      </a:endParaRPr>
                    </a:p>
                    <a:p>
                      <a:pPr algn="l">
                        <a:lnSpc>
                          <a:spcPct val="115000"/>
                        </a:lnSpc>
                        <a:spcAft>
                          <a:spcPts val="0"/>
                        </a:spcAft>
                      </a:pPr>
                      <a:endParaRPr lang="es-ES" sz="1100" b="1" dirty="0" smtClean="0">
                        <a:latin typeface="Berlin Sans FB" pitchFamily="34" charset="0"/>
                        <a:ea typeface="Calibri"/>
                        <a:cs typeface="Times New Roman"/>
                      </a:endParaRPr>
                    </a:p>
                    <a:p>
                      <a:pPr algn="l">
                        <a:lnSpc>
                          <a:spcPct val="115000"/>
                        </a:lnSpc>
                        <a:spcAft>
                          <a:spcPts val="0"/>
                        </a:spcAft>
                      </a:pPr>
                      <a:endParaRPr lang="es-ES" sz="1100" b="1" dirty="0" smtClean="0">
                        <a:latin typeface="Berlin Sans FB" pitchFamily="34" charset="0"/>
                        <a:ea typeface="Calibri"/>
                        <a:cs typeface="Times New Roman"/>
                      </a:endParaRPr>
                    </a:p>
                    <a:p>
                      <a:pPr algn="l">
                        <a:lnSpc>
                          <a:spcPct val="115000"/>
                        </a:lnSpc>
                        <a:spcAft>
                          <a:spcPts val="0"/>
                        </a:spcAft>
                      </a:pPr>
                      <a:endParaRPr lang="es-ES" sz="1100" b="1" dirty="0" smtClean="0">
                        <a:latin typeface="Berlin Sans FB" pitchFamily="34" charset="0"/>
                        <a:ea typeface="Calibri"/>
                        <a:cs typeface="Times New Roman"/>
                      </a:endParaRPr>
                    </a:p>
                    <a:p>
                      <a:pPr algn="l">
                        <a:lnSpc>
                          <a:spcPct val="115000"/>
                        </a:lnSpc>
                        <a:spcAft>
                          <a:spcPts val="0"/>
                        </a:spcAft>
                      </a:pPr>
                      <a:r>
                        <a:rPr lang="es-ES" sz="1100" b="1" dirty="0" smtClean="0">
                          <a:latin typeface="Berlin Sans FB" pitchFamily="34" charset="0"/>
                          <a:ea typeface="Calibri"/>
                          <a:cs typeface="Times New Roman"/>
                        </a:rPr>
                        <a:t>Psicomotricidad</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just">
                        <a:lnSpc>
                          <a:spcPct val="115000"/>
                        </a:lnSpc>
                        <a:spcAft>
                          <a:spcPts val="0"/>
                        </a:spcAft>
                      </a:pPr>
                      <a:endParaRPr lang="es-EC" sz="1100" dirty="0">
                        <a:latin typeface="Berlin Sans FB" pitchFamily="34" charset="0"/>
                        <a:ea typeface="Calibri"/>
                        <a:cs typeface="Times New Roman"/>
                      </a:endParaRPr>
                    </a:p>
                    <a:p>
                      <a:pPr algn="just">
                        <a:lnSpc>
                          <a:spcPct val="115000"/>
                        </a:lnSpc>
                        <a:spcAft>
                          <a:spcPts val="0"/>
                        </a:spcAft>
                      </a:pPr>
                      <a:r>
                        <a:rPr lang="es-ES" sz="1100" dirty="0">
                          <a:latin typeface="Berlin Sans FB" pitchFamily="34" charset="0"/>
                          <a:ea typeface="Calibri"/>
                          <a:cs typeface="Times New Roman"/>
                        </a:rPr>
                        <a:t>La psicomotricidad es una disciplina educativa, reeducativa, terapéutica, concebida como diálogo, que considera al ser humano como una unidad psicosomática y que actúa sobre su totalidad por medio del cuerpo y del movimiento, en el ámbito de una relación cálida y descentrada, mediante métodos activos de mediación principalmente corporal, con el fin de contribuir a su desarrollo integral. (Ortega, 2006)  </a:t>
                      </a:r>
                      <a:endParaRPr lang="es-EC" sz="1100" dirty="0">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8135" algn="l">
                        <a:lnSpc>
                          <a:spcPct val="115000"/>
                        </a:lnSpc>
                        <a:spcAft>
                          <a:spcPts val="0"/>
                        </a:spcAft>
                      </a:pPr>
                      <a:endParaRPr lang="es-ES" sz="1100" dirty="0">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Coordinación óculo manual.</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Coordinación dinámica.</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Control postural.</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Organización latero espacial.</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smtClean="0">
                          <a:solidFill>
                            <a:schemeClr val="tx1"/>
                          </a:solidFill>
                          <a:latin typeface="Berlin Sans FB" pitchFamily="34" charset="0"/>
                          <a:ea typeface="Calibri"/>
                          <a:cs typeface="Times New Roman"/>
                        </a:rPr>
                        <a:t>Estructuración espaciotemporal</a:t>
                      </a:r>
                      <a:r>
                        <a:rPr kumimoji="0" lang="es-ES" sz="1100" kern="1200" dirty="0">
                          <a:solidFill>
                            <a:schemeClr val="tx1"/>
                          </a:solidFill>
                          <a:latin typeface="Berlin Sans FB" pitchFamily="34" charset="0"/>
                          <a:ea typeface="Calibri"/>
                          <a:cs typeface="Times New Roman"/>
                        </a:rPr>
                        <a:t>.</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Lenguaje, memoria inmediata </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Motricidad fina.</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velocidad de reacción. </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Motricidad gruesa.</a:t>
                      </a:r>
                      <a:endParaRPr kumimoji="0" lang="es-EC" sz="1100" kern="1200" dirty="0">
                        <a:solidFill>
                          <a:schemeClr val="tx1"/>
                        </a:solidFill>
                        <a:latin typeface="Berlin Sans FB" pitchFamily="34" charset="0"/>
                        <a:ea typeface="Calibri"/>
                        <a:cs typeface="Times New Roman"/>
                      </a:endParaRPr>
                    </a:p>
                    <a:p>
                      <a:pPr marL="742950" lvl="1" indent="-285750" algn="l" rtl="0" eaLnBrk="1" latinLnBrk="0" hangingPunct="1">
                        <a:lnSpc>
                          <a:spcPct val="115000"/>
                        </a:lnSpc>
                        <a:spcAft>
                          <a:spcPts val="0"/>
                        </a:spcAft>
                        <a:buFont typeface="Symbol"/>
                        <a:buChar char=""/>
                      </a:pPr>
                      <a:r>
                        <a:rPr kumimoji="0" lang="es-ES" sz="1100" kern="1200" dirty="0">
                          <a:solidFill>
                            <a:schemeClr val="tx1"/>
                          </a:solidFill>
                          <a:latin typeface="Berlin Sans FB" pitchFamily="34" charset="0"/>
                          <a:ea typeface="Calibri"/>
                          <a:cs typeface="Times New Roman"/>
                        </a:rPr>
                        <a:t>lateralización </a:t>
                      </a:r>
                      <a:endParaRPr kumimoji="0" lang="es-EC" sz="1100" kern="1200" dirty="0">
                        <a:solidFill>
                          <a:schemeClr val="tx1"/>
                        </a:solidFill>
                        <a:latin typeface="Berlin Sans FB" pitchFamily="34" charset="0"/>
                        <a:ea typeface="Calibri"/>
                        <a:cs typeface="Times New Roman"/>
                      </a:endParaRP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s-EC" sz="1100" dirty="0">
                        <a:solidFill>
                          <a:srgbClr val="000000"/>
                        </a:solidFill>
                        <a:latin typeface="Berlin Sans FB" pitchFamily="34" charset="0"/>
                        <a:ea typeface="Calibri"/>
                        <a:cs typeface="Times New Roman"/>
                      </a:endParaRPr>
                    </a:p>
                    <a:p>
                      <a:pPr algn="just">
                        <a:lnSpc>
                          <a:spcPct val="115000"/>
                        </a:lnSpc>
                        <a:spcAft>
                          <a:spcPts val="0"/>
                        </a:spcAft>
                      </a:pPr>
                      <a:endParaRPr lang="es-ES" sz="1100" dirty="0" smtClean="0">
                        <a:solidFill>
                          <a:srgbClr val="000000"/>
                        </a:solidFill>
                        <a:latin typeface="Berlin Sans FB" pitchFamily="34" charset="0"/>
                        <a:ea typeface="Calibri"/>
                        <a:cs typeface="Times New Roman"/>
                      </a:endParaRPr>
                    </a:p>
                    <a:p>
                      <a:pPr algn="just">
                        <a:lnSpc>
                          <a:spcPct val="115000"/>
                        </a:lnSpc>
                        <a:spcAft>
                          <a:spcPts val="0"/>
                        </a:spcAft>
                      </a:pPr>
                      <a:endParaRPr lang="es-ES" sz="1100" dirty="0" smtClean="0">
                        <a:solidFill>
                          <a:srgbClr val="000000"/>
                        </a:solidFill>
                        <a:latin typeface="Berlin Sans FB" pitchFamily="34" charset="0"/>
                        <a:ea typeface="Calibri"/>
                        <a:cs typeface="Times New Roman"/>
                      </a:endParaRPr>
                    </a:p>
                    <a:p>
                      <a:pPr algn="just">
                        <a:lnSpc>
                          <a:spcPct val="115000"/>
                        </a:lnSpc>
                        <a:spcAft>
                          <a:spcPts val="0"/>
                        </a:spcAft>
                      </a:pPr>
                      <a:endParaRPr lang="es-ES" sz="1100" dirty="0" smtClean="0">
                        <a:solidFill>
                          <a:srgbClr val="000000"/>
                        </a:solidFill>
                        <a:latin typeface="Berlin Sans FB" pitchFamily="34" charset="0"/>
                        <a:ea typeface="Calibri"/>
                        <a:cs typeface="Times New Roman"/>
                      </a:endParaRPr>
                    </a:p>
                    <a:p>
                      <a:pPr algn="just">
                        <a:lnSpc>
                          <a:spcPct val="115000"/>
                        </a:lnSpc>
                        <a:spcAft>
                          <a:spcPts val="0"/>
                        </a:spcAft>
                      </a:pPr>
                      <a:endParaRPr lang="es-ES" sz="1100" dirty="0" smtClean="0">
                        <a:solidFill>
                          <a:srgbClr val="000000"/>
                        </a:solidFill>
                        <a:latin typeface="Berlin Sans FB" pitchFamily="34" charset="0"/>
                        <a:ea typeface="Calibri"/>
                        <a:cs typeface="Times New Roman"/>
                      </a:endParaRPr>
                    </a:p>
                    <a:p>
                      <a:pPr algn="just">
                        <a:lnSpc>
                          <a:spcPct val="115000"/>
                        </a:lnSpc>
                        <a:spcAft>
                          <a:spcPts val="0"/>
                        </a:spcAft>
                      </a:pPr>
                      <a:endParaRPr lang="es-EC" sz="1100" dirty="0">
                        <a:latin typeface="Berlin Sans FB" pitchFamily="34" charset="0"/>
                        <a:ea typeface="Calibri"/>
                        <a:cs typeface="Times New Roman"/>
                      </a:endParaRPr>
                    </a:p>
                    <a:p>
                      <a:pPr algn="ctr">
                        <a:spcAft>
                          <a:spcPts val="0"/>
                        </a:spcAft>
                      </a:pPr>
                      <a:r>
                        <a:rPr lang="es-EC" sz="1100" dirty="0" smtClean="0">
                          <a:solidFill>
                            <a:srgbClr val="000000"/>
                          </a:solidFill>
                          <a:latin typeface="Berlin Sans FB" pitchFamily="34" charset="0"/>
                          <a:ea typeface="Calibri"/>
                          <a:cs typeface="Times New Roman"/>
                        </a:rPr>
                        <a:t>Calidad y </a:t>
                      </a:r>
                      <a:r>
                        <a:rPr lang="es-EC" sz="1100" dirty="0">
                          <a:solidFill>
                            <a:srgbClr val="000000"/>
                          </a:solidFill>
                          <a:latin typeface="Berlin Sans FB" pitchFamily="34" charset="0"/>
                          <a:ea typeface="Calibri"/>
                          <a:cs typeface="Times New Roman"/>
                        </a:rPr>
                        <a:t>efectividad de los movimientos corporales</a:t>
                      </a: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s-EC" sz="1100" dirty="0">
                        <a:solidFill>
                          <a:srgbClr val="000000"/>
                        </a:solidFill>
                        <a:latin typeface="Berlin Sans FB" pitchFamily="34" charset="0"/>
                        <a:ea typeface="Calibri"/>
                        <a:cs typeface="Times New Roman"/>
                      </a:endParaRPr>
                    </a:p>
                    <a:p>
                      <a:pPr algn="ctr">
                        <a:spcAft>
                          <a:spcPts val="0"/>
                        </a:spcAft>
                      </a:pPr>
                      <a:endParaRPr lang="es-EC" sz="1100" dirty="0" smtClean="0">
                        <a:solidFill>
                          <a:srgbClr val="000000"/>
                        </a:solidFill>
                        <a:latin typeface="Berlin Sans FB" pitchFamily="34" charset="0"/>
                        <a:ea typeface="Calibri"/>
                        <a:cs typeface="Times New Roman"/>
                      </a:endParaRPr>
                    </a:p>
                    <a:p>
                      <a:pPr algn="ctr">
                        <a:spcAft>
                          <a:spcPts val="0"/>
                        </a:spcAft>
                      </a:pPr>
                      <a:endParaRPr lang="es-EC" sz="1100" dirty="0" smtClean="0">
                        <a:solidFill>
                          <a:srgbClr val="000000"/>
                        </a:solidFill>
                        <a:latin typeface="Berlin Sans FB" pitchFamily="34" charset="0"/>
                        <a:ea typeface="Calibri"/>
                        <a:cs typeface="Times New Roman"/>
                      </a:endParaRPr>
                    </a:p>
                    <a:p>
                      <a:pPr algn="ctr">
                        <a:spcAft>
                          <a:spcPts val="0"/>
                        </a:spcAft>
                      </a:pPr>
                      <a:endParaRPr lang="es-EC" sz="1100" dirty="0" smtClean="0">
                        <a:solidFill>
                          <a:srgbClr val="000000"/>
                        </a:solidFill>
                        <a:latin typeface="Berlin Sans FB" pitchFamily="34" charset="0"/>
                        <a:ea typeface="Calibri"/>
                        <a:cs typeface="Times New Roman"/>
                      </a:endParaRPr>
                    </a:p>
                    <a:p>
                      <a:pPr algn="ctr">
                        <a:spcAft>
                          <a:spcPts val="0"/>
                        </a:spcAft>
                      </a:pPr>
                      <a:endParaRPr lang="es-EC" sz="1100" dirty="0" smtClean="0">
                        <a:solidFill>
                          <a:srgbClr val="000000"/>
                        </a:solidFill>
                        <a:latin typeface="Berlin Sans FB" pitchFamily="34" charset="0"/>
                        <a:ea typeface="Calibri"/>
                        <a:cs typeface="Times New Roman"/>
                      </a:endParaRPr>
                    </a:p>
                    <a:p>
                      <a:pPr algn="ctr">
                        <a:spcAft>
                          <a:spcPts val="0"/>
                        </a:spcAft>
                      </a:pPr>
                      <a:endParaRPr lang="es-EC" sz="1100" dirty="0" smtClean="0">
                        <a:solidFill>
                          <a:srgbClr val="000000"/>
                        </a:solidFill>
                        <a:latin typeface="Berlin Sans FB" pitchFamily="34" charset="0"/>
                        <a:ea typeface="Calibri"/>
                        <a:cs typeface="Times New Roman"/>
                      </a:endParaRPr>
                    </a:p>
                    <a:p>
                      <a:pPr algn="ctr">
                        <a:spcAft>
                          <a:spcPts val="0"/>
                        </a:spcAft>
                      </a:pPr>
                      <a:endParaRPr lang="es-EC" sz="1100" dirty="0" smtClean="0">
                        <a:solidFill>
                          <a:srgbClr val="000000"/>
                        </a:solidFill>
                        <a:latin typeface="Berlin Sans FB" pitchFamily="34" charset="0"/>
                        <a:ea typeface="Calibri"/>
                        <a:cs typeface="Times New Roman"/>
                      </a:endParaRPr>
                    </a:p>
                    <a:p>
                      <a:pPr algn="ctr">
                        <a:spcAft>
                          <a:spcPts val="0"/>
                        </a:spcAft>
                      </a:pPr>
                      <a:r>
                        <a:rPr lang="es-EC" sz="1100" dirty="0" smtClean="0">
                          <a:solidFill>
                            <a:srgbClr val="000000"/>
                          </a:solidFill>
                          <a:latin typeface="Berlin Sans FB" pitchFamily="34" charset="0"/>
                          <a:ea typeface="Calibri"/>
                          <a:cs typeface="Times New Roman"/>
                        </a:rPr>
                        <a:t>Batería </a:t>
                      </a:r>
                      <a:r>
                        <a:rPr lang="es-EC" sz="1100" dirty="0">
                          <a:solidFill>
                            <a:srgbClr val="000000"/>
                          </a:solidFill>
                          <a:latin typeface="Berlin Sans FB" pitchFamily="34" charset="0"/>
                          <a:ea typeface="Calibri"/>
                          <a:cs typeface="Times New Roman"/>
                        </a:rPr>
                        <a:t>de valoración psicomotriz   JD</a:t>
                      </a: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s-EC" sz="1100" dirty="0">
                        <a:solidFill>
                          <a:srgbClr val="000000"/>
                        </a:solidFill>
                        <a:latin typeface="Berlin Sans FB" pitchFamily="34" charset="0"/>
                        <a:ea typeface="Calibri"/>
                        <a:cs typeface="Times New Roman"/>
                      </a:endParaRPr>
                    </a:p>
                    <a:p>
                      <a:pPr algn="l">
                        <a:spcAft>
                          <a:spcPts val="0"/>
                        </a:spcAft>
                      </a:pPr>
                      <a:r>
                        <a:rPr lang="es-EC" sz="1100" dirty="0">
                          <a:solidFill>
                            <a:srgbClr val="000000"/>
                          </a:solidFill>
                          <a:latin typeface="Berlin Sans FB" pitchFamily="34" charset="0"/>
                          <a:ea typeface="Calibri"/>
                          <a:cs typeface="Times New Roman"/>
                        </a:rPr>
                        <a:t>La toma del test garantizara el nivel psicomotriz de las personas. Antes de iniciar el programa y el después del programa aplicado.</a:t>
                      </a:r>
                    </a:p>
                  </a:txBody>
                  <a:tcPr marL="38977" marR="389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5"/>
          <p:cNvGraphicFramePr/>
          <p:nvPr>
            <p:extLst>
              <p:ext uri="{D42A27DB-BD31-4B8C-83A1-F6EECF244321}">
                <p14:modId xmlns:p14="http://schemas.microsoft.com/office/powerpoint/2010/main" xmlns="" val="3612973729"/>
              </p:ext>
            </p:extLst>
          </p:nvPr>
        </p:nvGraphicFramePr>
        <p:xfrm>
          <a:off x="500034" y="1357298"/>
          <a:ext cx="6699240" cy="4847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928662" y="357166"/>
            <a:ext cx="2000264"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INSTRUMENTO</a:t>
            </a:r>
            <a:endParaRPr lang="es-EC" sz="2200" dirty="0">
              <a:effectLst>
                <a:glow rad="101600">
                  <a:schemeClr val="accent1">
                    <a:satMod val="175000"/>
                    <a:alpha val="40000"/>
                  </a:schemeClr>
                </a:glow>
              </a:effectLst>
              <a:latin typeface="Berlin Sans FB" pitchFamily="34" charset="0"/>
            </a:endParaRPr>
          </a:p>
        </p:txBody>
      </p:sp>
      <p:pic>
        <p:nvPicPr>
          <p:cNvPr id="6"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5140" y="557214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2500298" y="1000108"/>
            <a:ext cx="4572032" cy="43088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5">
                      <a:satMod val="175000"/>
                      <a:alpha val="40000"/>
                    </a:schemeClr>
                  </a:glow>
                </a:effectLst>
                <a:latin typeface="Berlin Sans FB" pitchFamily="34" charset="0"/>
              </a:rPr>
              <a:t>Batería de observación psicomotriz JD</a:t>
            </a:r>
            <a:endParaRPr lang="es-EC" sz="2200" dirty="0">
              <a:effectLst>
                <a:glow rad="101600">
                  <a:schemeClr val="accent5">
                    <a:satMod val="175000"/>
                    <a:alpha val="40000"/>
                  </a:schemeClr>
                </a:glow>
              </a:effectLst>
              <a:latin typeface="Berlin Sans FB"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00298" y="357166"/>
            <a:ext cx="4572032" cy="43088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5">
                      <a:satMod val="175000"/>
                      <a:alpha val="40000"/>
                    </a:schemeClr>
                  </a:glow>
                </a:effectLst>
                <a:latin typeface="Berlin Sans FB" pitchFamily="34" charset="0"/>
              </a:rPr>
              <a:t>Batería de observación psicomotriz JD</a:t>
            </a:r>
            <a:endParaRPr lang="es-EC" sz="2200" dirty="0">
              <a:effectLst>
                <a:glow rad="101600">
                  <a:schemeClr val="accent5">
                    <a:satMod val="175000"/>
                    <a:alpha val="40000"/>
                  </a:schemeClr>
                </a:glow>
              </a:effectLst>
              <a:latin typeface="Berlin Sans FB" pitchFamily="34" charset="0"/>
            </a:endParaRPr>
          </a:p>
        </p:txBody>
      </p:sp>
      <p:graphicFrame>
        <p:nvGraphicFramePr>
          <p:cNvPr id="6" name="Diagrama 5"/>
          <p:cNvGraphicFramePr/>
          <p:nvPr>
            <p:extLst>
              <p:ext uri="{D42A27DB-BD31-4B8C-83A1-F6EECF244321}">
                <p14:modId xmlns:p14="http://schemas.microsoft.com/office/powerpoint/2010/main" xmlns="" val="3612973729"/>
              </p:ext>
            </p:extLst>
          </p:nvPr>
        </p:nvGraphicFramePr>
        <p:xfrm>
          <a:off x="928662" y="1071547"/>
          <a:ext cx="750099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6578" y="5500702"/>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6000792"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CAPITULO IV</a:t>
            </a:r>
          </a:p>
          <a:p>
            <a:r>
              <a:rPr lang="es-EC" sz="2200" dirty="0" smtClean="0">
                <a:effectLst>
                  <a:glow rad="101600">
                    <a:schemeClr val="accent1">
                      <a:satMod val="175000"/>
                      <a:alpha val="40000"/>
                    </a:schemeClr>
                  </a:glow>
                </a:effectLst>
                <a:latin typeface="Berlin Sans FB" pitchFamily="34" charset="0"/>
              </a:rPr>
              <a:t>RESULTADOS OBTENIDOS  PRE Y POST TEST  </a:t>
            </a:r>
            <a:endParaRPr lang="es-EC" sz="2200" dirty="0">
              <a:effectLst>
                <a:glow rad="101600">
                  <a:schemeClr val="accent1">
                    <a:satMod val="175000"/>
                    <a:alpha val="40000"/>
                  </a:schemeClr>
                </a:glow>
              </a:effectLst>
              <a:latin typeface="Berlin Sans FB" pitchFamily="34" charset="0"/>
            </a:endParaRP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578" y="21429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6" name="5 Tabla"/>
          <p:cNvGraphicFramePr>
            <a:graphicFrameLocks noGrp="1"/>
          </p:cNvGraphicFramePr>
          <p:nvPr/>
        </p:nvGraphicFramePr>
        <p:xfrm>
          <a:off x="285714" y="1500170"/>
          <a:ext cx="8572568" cy="4929222"/>
        </p:xfrm>
        <a:graphic>
          <a:graphicData uri="http://schemas.openxmlformats.org/drawingml/2006/table">
            <a:tbl>
              <a:tblPr/>
              <a:tblGrid>
                <a:gridCol w="299611"/>
                <a:gridCol w="1270820"/>
                <a:gridCol w="397237"/>
                <a:gridCol w="397798"/>
                <a:gridCol w="397798"/>
                <a:gridCol w="397798"/>
                <a:gridCol w="397798"/>
                <a:gridCol w="448854"/>
                <a:gridCol w="448854"/>
                <a:gridCol w="397798"/>
                <a:gridCol w="397798"/>
                <a:gridCol w="319808"/>
                <a:gridCol w="410703"/>
                <a:gridCol w="410703"/>
                <a:gridCol w="369183"/>
                <a:gridCol w="369183"/>
                <a:gridCol w="351229"/>
                <a:gridCol w="351229"/>
                <a:gridCol w="369183"/>
                <a:gridCol w="369183"/>
              </a:tblGrid>
              <a:tr h="589466">
                <a:tc rowSpan="3" gridSpan="2">
                  <a:txBody>
                    <a:bodyPr/>
                    <a:lstStyle/>
                    <a:p>
                      <a:endParaRPr lang="es-EC" sz="800" dirty="0">
                        <a:latin typeface="Berlin Sans FB" pitchFamily="34" charset="0"/>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BACC6"/>
                    </a:solidFill>
                  </a:tcPr>
                </a:tc>
                <a:tc rowSpan="3" hMerge="1">
                  <a:txBody>
                    <a:bodyPr/>
                    <a:lstStyle/>
                    <a:p>
                      <a:endParaRPr lang="es-EC"/>
                    </a:p>
                  </a:txBody>
                  <a:tcPr/>
                </a:tc>
                <a:tc gridSpan="18">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TABLA GENERAL</a:t>
                      </a:r>
                      <a:endParaRPr lang="es-EC" sz="80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58451">
                <a:tc gridSpan="2" vMerge="1">
                  <a:txBody>
                    <a:bodyPr/>
                    <a:lstStyle/>
                    <a:p>
                      <a:endParaRPr lang="es-EC"/>
                    </a:p>
                  </a:txBody>
                  <a:tcPr/>
                </a:tc>
                <a:tc hMerge="1" vMerge="1">
                  <a:txBody>
                    <a:bodyPr/>
                    <a:lstStyle/>
                    <a:p>
                      <a:endParaRPr lang="es-EC"/>
                    </a:p>
                  </a:txBody>
                  <a:tcPr/>
                </a:tc>
                <a:tc gridSpan="2">
                  <a:txBody>
                    <a:bodyPr/>
                    <a:lstStyle/>
                    <a:p>
                      <a:pPr algn="ctr">
                        <a:lnSpc>
                          <a:spcPct val="107000"/>
                        </a:lnSpc>
                        <a:spcAft>
                          <a:spcPts val="0"/>
                        </a:spcAft>
                      </a:pPr>
                      <a:endParaRPr lang="es-EC" sz="800" dirty="0">
                        <a:latin typeface="Berlin Sans FB" pitchFamily="34" charset="0"/>
                        <a:ea typeface="Calibri"/>
                        <a:cs typeface="Times New Roman"/>
                      </a:endParaRPr>
                    </a:p>
                    <a:p>
                      <a:pPr algn="ctr">
                        <a:lnSpc>
                          <a:spcPct val="107000"/>
                        </a:lnSpc>
                        <a:spcAft>
                          <a:spcPts val="0"/>
                        </a:spcAft>
                      </a:pPr>
                      <a:r>
                        <a:rPr lang="es-EC" sz="700" b="1" dirty="0">
                          <a:solidFill>
                            <a:srgbClr val="000000"/>
                          </a:solidFill>
                          <a:latin typeface="Berlin Sans FB" pitchFamily="34" charset="0"/>
                          <a:ea typeface="Times New Roman"/>
                          <a:cs typeface="Times New Roman"/>
                        </a:rPr>
                        <a:t>COORD  OCULO MAN</a:t>
                      </a:r>
                      <a:endParaRPr lang="es-EC" sz="80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COORD DINAMICA</a:t>
                      </a:r>
                      <a:endParaRPr lang="es-EC" sz="8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CONTROL POSTURAL</a:t>
                      </a:r>
                      <a:endParaRPr lang="es-EC" sz="8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LATERO ESPACIAL</a:t>
                      </a:r>
                      <a:endParaRPr lang="es-EC" sz="8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ESPACIO TEMPORAL</a:t>
                      </a:r>
                      <a:endParaRPr lang="es-EC" sz="8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LENGUA Y MEMORIA</a:t>
                      </a:r>
                      <a:endParaRPr lang="es-EC" sz="8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MOTRICIDAD FINA</a:t>
                      </a:r>
                      <a:endParaRPr lang="es-EC" sz="8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VELOC</a:t>
                      </a:r>
                      <a:endParaRPr lang="es-EC" sz="8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c gridSpan="2">
                  <a:txBody>
                    <a:bodyPr/>
                    <a:lstStyle/>
                    <a:p>
                      <a:pPr algn="ctr">
                        <a:lnSpc>
                          <a:spcPct val="107000"/>
                        </a:lnSpc>
                        <a:spcAft>
                          <a:spcPts val="0"/>
                        </a:spcAft>
                      </a:pPr>
                      <a:endParaRPr lang="es-EC" sz="800">
                        <a:latin typeface="Berlin Sans FB" pitchFamily="34" charset="0"/>
                        <a:ea typeface="Calibri"/>
                        <a:cs typeface="Times New Roman"/>
                      </a:endParaRPr>
                    </a:p>
                    <a:p>
                      <a:pPr algn="ctr">
                        <a:lnSpc>
                          <a:spcPct val="107000"/>
                        </a:lnSpc>
                        <a:spcAft>
                          <a:spcPts val="0"/>
                        </a:spcAft>
                      </a:pPr>
                      <a:r>
                        <a:rPr lang="es-EC" sz="700" b="1">
                          <a:solidFill>
                            <a:srgbClr val="000000"/>
                          </a:solidFill>
                          <a:latin typeface="Berlin Sans FB" pitchFamily="34" charset="0"/>
                          <a:ea typeface="Times New Roman"/>
                          <a:cs typeface="Times New Roman"/>
                        </a:rPr>
                        <a:t>MOTRICIDAD GRUESA</a:t>
                      </a:r>
                      <a:endParaRPr lang="es-EC" sz="80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EC"/>
                    </a:p>
                  </a:txBody>
                  <a:tcPr/>
                </a:tc>
              </a:tr>
              <a:tr h="69294">
                <a:tc gridSpan="2" vMerge="1">
                  <a:txBody>
                    <a:bodyPr/>
                    <a:lstStyle/>
                    <a:p>
                      <a:endParaRPr lang="es-EC"/>
                    </a:p>
                  </a:txBody>
                  <a:tcPr/>
                </a:tc>
                <a:tc hMerge="1" vMerge="1">
                  <a:txBody>
                    <a:bodyPr/>
                    <a:lstStyle/>
                    <a:p>
                      <a:endParaRPr lang="es-EC"/>
                    </a:p>
                  </a:txBody>
                  <a:tcPr/>
                </a:tc>
                <a:tc rowSpan="2">
                  <a:txBody>
                    <a:bodyPr/>
                    <a:lstStyle/>
                    <a:p>
                      <a:pPr algn="ctr">
                        <a:lnSpc>
                          <a:spcPct val="107000"/>
                        </a:lnSpc>
                        <a:spcAft>
                          <a:spcPts val="0"/>
                        </a:spcAft>
                      </a:pPr>
                      <a:endParaRPr lang="es-EC" sz="900" dirty="0">
                        <a:solidFill>
                          <a:srgbClr val="000000"/>
                        </a:solidFill>
                        <a:latin typeface="Berlin Sans FB" pitchFamily="34" charset="0"/>
                        <a:ea typeface="Times New Roman"/>
                        <a:cs typeface="Times New Roman"/>
                      </a:endParaRPr>
                    </a:p>
                    <a:p>
                      <a:pPr algn="ctr">
                        <a:lnSpc>
                          <a:spcPct val="107000"/>
                        </a:lnSpc>
                        <a:spcAft>
                          <a:spcPts val="0"/>
                        </a:spcAft>
                      </a:pPr>
                      <a:r>
                        <a:rPr lang="es-EC" sz="900" dirty="0">
                          <a:solidFill>
                            <a:srgbClr val="000000"/>
                          </a:solidFill>
                          <a:latin typeface="Berlin Sans FB" pitchFamily="34" charset="0"/>
                          <a:ea typeface="Times New Roman"/>
                          <a:cs typeface="Times New Roman"/>
                        </a:rPr>
                        <a:t>PRE TEST</a:t>
                      </a:r>
                      <a:endParaRPr lang="es-EC" sz="100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dirty="0">
                        <a:solidFill>
                          <a:srgbClr val="000000"/>
                        </a:solidFill>
                        <a:latin typeface="Berlin Sans FB" pitchFamily="34" charset="0"/>
                        <a:ea typeface="Times New Roman"/>
                        <a:cs typeface="Times New Roman"/>
                      </a:endParaRPr>
                    </a:p>
                    <a:p>
                      <a:pPr algn="ctr">
                        <a:lnSpc>
                          <a:spcPct val="107000"/>
                        </a:lnSpc>
                        <a:spcAft>
                          <a:spcPts val="0"/>
                        </a:spcAft>
                      </a:pPr>
                      <a:r>
                        <a:rPr lang="es-EC" sz="900" dirty="0">
                          <a:solidFill>
                            <a:srgbClr val="000000"/>
                          </a:solidFill>
                          <a:latin typeface="Berlin Sans FB" pitchFamily="34" charset="0"/>
                          <a:ea typeface="Times New Roman"/>
                          <a:cs typeface="Times New Roman"/>
                        </a:rPr>
                        <a:t>POST TEST</a:t>
                      </a:r>
                      <a:endParaRPr lang="es-EC" sz="1000" dirty="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a:solidFill>
                          <a:srgbClr val="000000"/>
                        </a:solidFill>
                        <a:latin typeface="Berlin Sans FB" pitchFamily="34" charset="0"/>
                        <a:ea typeface="Times New Roman"/>
                        <a:cs typeface="Times New Roman"/>
                      </a:endParaRPr>
                    </a:p>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a:solidFill>
                          <a:srgbClr val="000000"/>
                        </a:solidFill>
                        <a:latin typeface="Berlin Sans FB" pitchFamily="34" charset="0"/>
                        <a:ea typeface="Times New Roman"/>
                        <a:cs typeface="Times New Roman"/>
                      </a:endParaRPr>
                    </a:p>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a:solidFill>
                          <a:srgbClr val="000000"/>
                        </a:solidFill>
                        <a:latin typeface="Berlin Sans FB" pitchFamily="34" charset="0"/>
                        <a:ea typeface="Times New Roman"/>
                        <a:cs typeface="Times New Roman"/>
                      </a:endParaRPr>
                    </a:p>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a:solidFill>
                          <a:srgbClr val="000000"/>
                        </a:solidFill>
                        <a:latin typeface="Berlin Sans FB" pitchFamily="34" charset="0"/>
                        <a:ea typeface="Times New Roman"/>
                        <a:cs typeface="Times New Roman"/>
                      </a:endParaRPr>
                    </a:p>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a:solidFill>
                          <a:srgbClr val="000000"/>
                        </a:solidFill>
                        <a:latin typeface="Berlin Sans FB" pitchFamily="34" charset="0"/>
                        <a:ea typeface="Times New Roman"/>
                        <a:cs typeface="Times New Roman"/>
                      </a:endParaRPr>
                    </a:p>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a:solidFill>
                          <a:srgbClr val="000000"/>
                        </a:solidFill>
                        <a:latin typeface="Berlin Sans FB" pitchFamily="34" charset="0"/>
                        <a:ea typeface="Times New Roman"/>
                        <a:cs typeface="Times New Roman"/>
                      </a:endParaRPr>
                    </a:p>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endParaRPr lang="es-EC" sz="900">
                        <a:solidFill>
                          <a:srgbClr val="000000"/>
                        </a:solidFill>
                        <a:latin typeface="Berlin Sans FB" pitchFamily="34" charset="0"/>
                        <a:ea typeface="Times New Roman"/>
                        <a:cs typeface="Times New Roman"/>
                      </a:endParaRPr>
                    </a:p>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PRE TEST</a:t>
                      </a:r>
                      <a:endParaRPr lang="es-EC" sz="1000">
                        <a:latin typeface="Berlin Sans FB" pitchFamily="34" charset="0"/>
                        <a:ea typeface="Calibri"/>
                        <a:cs typeface="Times New Roman"/>
                      </a:endParaRPr>
                    </a:p>
                  </a:txBody>
                  <a:tcPr marL="45436" marR="45436" marT="0" marB="0">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s-EC" sz="900">
                          <a:solidFill>
                            <a:srgbClr val="000000"/>
                          </a:solidFill>
                          <a:latin typeface="Berlin Sans FB" pitchFamily="34" charset="0"/>
                          <a:ea typeface="Times New Roman"/>
                          <a:cs typeface="Times New Roman"/>
                        </a:rPr>
                        <a:t>POST TEST</a:t>
                      </a:r>
                      <a:endParaRPr lang="es-EC" sz="100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597559">
                <a:tc>
                  <a:txBody>
                    <a:bodyPr/>
                    <a:lstStyle/>
                    <a:p>
                      <a:endParaRPr lang="es-EC" sz="700">
                        <a:latin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4BACC6"/>
                    </a:solidFill>
                  </a:tcPr>
                </a:tc>
                <a:tc>
                  <a:txBody>
                    <a:bodyPr/>
                    <a:lstStyle/>
                    <a:p>
                      <a:pPr algn="ctr">
                        <a:lnSpc>
                          <a:spcPct val="107000"/>
                        </a:lnSpc>
                        <a:spcAft>
                          <a:spcPts val="0"/>
                        </a:spcAft>
                      </a:pPr>
                      <a:endParaRPr lang="es-EC" sz="800" dirty="0">
                        <a:latin typeface="Berlin Sans FB" pitchFamily="34" charset="0"/>
                        <a:ea typeface="Calibri"/>
                        <a:cs typeface="Times New Roman"/>
                      </a:endParaRPr>
                    </a:p>
                    <a:p>
                      <a:pPr algn="ctr">
                        <a:lnSpc>
                          <a:spcPct val="107000"/>
                        </a:lnSpc>
                        <a:spcAft>
                          <a:spcPts val="0"/>
                        </a:spcAft>
                      </a:pPr>
                      <a:r>
                        <a:rPr lang="es-EC" sz="800" b="1" dirty="0">
                          <a:solidFill>
                            <a:srgbClr val="000000"/>
                          </a:solidFill>
                          <a:latin typeface="Berlin Sans FB" pitchFamily="34" charset="0"/>
                          <a:ea typeface="Times New Roman"/>
                          <a:cs typeface="Times New Roman"/>
                        </a:rPr>
                        <a:t>NOMBRES </a:t>
                      </a:r>
                      <a:endParaRPr lang="es-EC" sz="80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27099">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1</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Narcisa Muñoz</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tcPr>
                </a:tc>
              </a:tr>
              <a:tr h="327099">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2</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Manuel Topa</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smtClean="0">
                          <a:solidFill>
                            <a:srgbClr val="000000"/>
                          </a:solidFill>
                          <a:latin typeface="Berlin Sans FB" pitchFamily="34" charset="0"/>
                          <a:ea typeface="Calibri"/>
                          <a:cs typeface="Times New Roman"/>
                        </a:rPr>
                        <a:t>3</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r>
              <a:tr h="327099">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3</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err="1">
                          <a:solidFill>
                            <a:srgbClr val="000000"/>
                          </a:solidFill>
                          <a:latin typeface="Berlin Sans FB" pitchFamily="34" charset="0"/>
                          <a:ea typeface="Times New Roman"/>
                          <a:cs typeface="Times New Roman"/>
                        </a:rPr>
                        <a:t>Cristofer</a:t>
                      </a:r>
                      <a:r>
                        <a:rPr lang="es-EC" sz="1050" dirty="0">
                          <a:solidFill>
                            <a:srgbClr val="000000"/>
                          </a:solidFill>
                          <a:latin typeface="Berlin Sans FB" pitchFamily="34" charset="0"/>
                          <a:ea typeface="Times New Roman"/>
                          <a:cs typeface="Times New Roman"/>
                        </a:rPr>
                        <a:t> Cañadas</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3</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tcPr>
                </a:tc>
              </a:tr>
              <a:tr h="327099">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4</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Michelle Freire</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r>
              <a:tr h="253346">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5</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Yadira </a:t>
                      </a:r>
                      <a:r>
                        <a:rPr lang="es-EC" sz="1050" dirty="0" err="1">
                          <a:solidFill>
                            <a:srgbClr val="000000"/>
                          </a:solidFill>
                          <a:latin typeface="Berlin Sans FB" pitchFamily="34" charset="0"/>
                          <a:ea typeface="Times New Roman"/>
                          <a:cs typeface="Times New Roman"/>
                        </a:rPr>
                        <a:t>Guayasamin</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3</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tcPr>
                </a:tc>
              </a:tr>
              <a:tr h="327099">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6</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Miguel Zapata</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smtClean="0">
                          <a:solidFill>
                            <a:srgbClr val="000000"/>
                          </a:solidFill>
                          <a:latin typeface="Berlin Sans FB" pitchFamily="34" charset="0"/>
                          <a:ea typeface="Calibri"/>
                          <a:cs typeface="Times New Roman"/>
                        </a:rPr>
                        <a:t>1</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r>
              <a:tr h="327099">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7</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Luis </a:t>
                      </a:r>
                      <a:r>
                        <a:rPr lang="es-EC" sz="1050" dirty="0" err="1">
                          <a:solidFill>
                            <a:srgbClr val="000000"/>
                          </a:solidFill>
                          <a:latin typeface="Berlin Sans FB" pitchFamily="34" charset="0"/>
                          <a:ea typeface="Times New Roman"/>
                          <a:cs typeface="Times New Roman"/>
                        </a:rPr>
                        <a:t>Alomoto</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smtClean="0">
                          <a:solidFill>
                            <a:srgbClr val="000000"/>
                          </a:solidFill>
                          <a:latin typeface="Berlin Sans FB" pitchFamily="34" charset="0"/>
                          <a:ea typeface="Calibri"/>
                          <a:cs typeface="Times New Roman"/>
                        </a:rPr>
                        <a:t>3</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tcPr>
                </a:tc>
              </a:tr>
              <a:tr h="327099">
                <a:tc>
                  <a:txBody>
                    <a:bodyPr/>
                    <a:lstStyle/>
                    <a:p>
                      <a:pPr algn="ctr">
                        <a:lnSpc>
                          <a:spcPct val="107000"/>
                        </a:lnSpc>
                        <a:spcAft>
                          <a:spcPts val="0"/>
                        </a:spcAft>
                      </a:pPr>
                      <a:r>
                        <a:rPr lang="es-EC" sz="1050" b="0">
                          <a:solidFill>
                            <a:srgbClr val="000000"/>
                          </a:solidFill>
                          <a:latin typeface="Berlin Sans FB" pitchFamily="34" charset="0"/>
                          <a:ea typeface="Times New Roman"/>
                          <a:cs typeface="Times New Roman"/>
                        </a:rPr>
                        <a:t>8</a:t>
                      </a:r>
                      <a:endParaRPr lang="es-EC" sz="1050" b="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Karina </a:t>
                      </a:r>
                      <a:r>
                        <a:rPr lang="es-EC" sz="1050" dirty="0" err="1">
                          <a:solidFill>
                            <a:srgbClr val="000000"/>
                          </a:solidFill>
                          <a:latin typeface="Berlin Sans FB" pitchFamily="34" charset="0"/>
                          <a:ea typeface="Times New Roman"/>
                          <a:cs typeface="Times New Roman"/>
                        </a:rPr>
                        <a:t>Pillajo</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solidFill>
                      <a:srgbClr val="D8D8D8"/>
                    </a:solidFill>
                  </a:tcPr>
                </a:tc>
                <a:tc>
                  <a:txBody>
                    <a:bodyPr/>
                    <a:lstStyle/>
                    <a:p>
                      <a:pPr algn="ctr">
                        <a:lnSpc>
                          <a:spcPct val="107000"/>
                        </a:lnSpc>
                        <a:spcAft>
                          <a:spcPts val="0"/>
                        </a:spcAft>
                      </a:pPr>
                      <a:r>
                        <a:rPr lang="es-EC" sz="1000" dirty="0" smtClean="0">
                          <a:solidFill>
                            <a:srgbClr val="000000"/>
                          </a:solidFill>
                          <a:latin typeface="Berlin Sans FB" pitchFamily="34" charset="0"/>
                          <a:ea typeface="Calibri"/>
                          <a:cs typeface="Times New Roman"/>
                        </a:rPr>
                        <a:t>3</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solidFill>
                      <a:srgbClr val="D8D8D8"/>
                    </a:solidFill>
                  </a:tcPr>
                </a:tc>
              </a:tr>
              <a:tr h="327099">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9</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Freddy </a:t>
                      </a:r>
                      <a:r>
                        <a:rPr lang="es-EC" sz="1050" dirty="0" err="1">
                          <a:solidFill>
                            <a:srgbClr val="000000"/>
                          </a:solidFill>
                          <a:latin typeface="Berlin Sans FB" pitchFamily="34" charset="0"/>
                          <a:ea typeface="Times New Roman"/>
                          <a:cs typeface="Times New Roman"/>
                        </a:rPr>
                        <a:t>Sany</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0</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a:noFill/>
                    </a:lnB>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2</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a:noFill/>
                    </a:lnB>
                  </a:tcPr>
                </a:tc>
              </a:tr>
              <a:tr h="344314">
                <a:tc>
                  <a:txBody>
                    <a:bodyPr/>
                    <a:lstStyle/>
                    <a:p>
                      <a:pPr algn="ctr">
                        <a:lnSpc>
                          <a:spcPct val="107000"/>
                        </a:lnSpc>
                        <a:spcAft>
                          <a:spcPts val="0"/>
                        </a:spcAft>
                      </a:pPr>
                      <a:r>
                        <a:rPr lang="es-EC" sz="1050" b="0" dirty="0">
                          <a:solidFill>
                            <a:srgbClr val="000000"/>
                          </a:solidFill>
                          <a:latin typeface="Berlin Sans FB" pitchFamily="34" charset="0"/>
                          <a:ea typeface="Times New Roman"/>
                          <a:cs typeface="Times New Roman"/>
                        </a:rPr>
                        <a:t>10</a:t>
                      </a:r>
                      <a:endParaRPr lang="es-EC" sz="1050" b="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nSpc>
                          <a:spcPct val="107000"/>
                        </a:lnSpc>
                        <a:spcAft>
                          <a:spcPts val="0"/>
                        </a:spcAft>
                      </a:pPr>
                      <a:r>
                        <a:rPr lang="es-EC" sz="1050" dirty="0">
                          <a:solidFill>
                            <a:srgbClr val="000000"/>
                          </a:solidFill>
                          <a:latin typeface="Berlin Sans FB" pitchFamily="34" charset="0"/>
                          <a:ea typeface="Times New Roman"/>
                          <a:cs typeface="Times New Roman"/>
                        </a:rPr>
                        <a:t>Esteban Vera</a:t>
                      </a:r>
                      <a:endParaRPr lang="es-EC" sz="1050" dirty="0">
                        <a:latin typeface="Berlin Sans FB" pitchFamily="34" charset="0"/>
                        <a:ea typeface="Calibri"/>
                        <a:cs typeface="Times New Roman"/>
                      </a:endParaRPr>
                    </a:p>
                  </a:txBody>
                  <a:tcPr marL="45436" marR="4543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2</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1</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3</a:t>
                      </a:r>
                      <a:endParaRPr lang="es-EC" sz="1000" dirty="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a:solidFill>
                            <a:srgbClr val="000000"/>
                          </a:solidFill>
                          <a:latin typeface="Berlin Sans FB" pitchFamily="34" charset="0"/>
                          <a:ea typeface="Times New Roman"/>
                          <a:cs typeface="Times New Roman"/>
                        </a:rPr>
                        <a:t>3</a:t>
                      </a:r>
                      <a:endParaRPr lang="es-EC" sz="100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1</a:t>
                      </a:r>
                      <a:endParaRPr lang="es-EC" sz="1000" dirty="0">
                        <a:latin typeface="Berlin Sans FB" pitchFamily="34" charset="0"/>
                        <a:ea typeface="Calibri"/>
                        <a:cs typeface="Times New Roman"/>
                      </a:endParaRPr>
                    </a:p>
                  </a:txBody>
                  <a:tcPr marL="45436" marR="45436" marT="0" marB="0">
                    <a:lnL>
                      <a:noFill/>
                    </a:lnL>
                    <a:lnR>
                      <a:noFill/>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a:lnSpc>
                          <a:spcPct val="107000"/>
                        </a:lnSpc>
                        <a:spcAft>
                          <a:spcPts val="0"/>
                        </a:spcAft>
                      </a:pPr>
                      <a:r>
                        <a:rPr lang="es-EC" sz="1000" dirty="0">
                          <a:solidFill>
                            <a:srgbClr val="000000"/>
                          </a:solidFill>
                          <a:latin typeface="Berlin Sans FB" pitchFamily="34" charset="0"/>
                          <a:ea typeface="Times New Roman"/>
                          <a:cs typeface="Times New Roman"/>
                        </a:rPr>
                        <a:t>3</a:t>
                      </a:r>
                      <a:endParaRPr lang="es-EC" sz="1000" dirty="0">
                        <a:latin typeface="Berlin Sans FB" pitchFamily="34" charset="0"/>
                        <a:ea typeface="Calibri"/>
                        <a:cs typeface="Times New Roman"/>
                      </a:endParaRPr>
                    </a:p>
                  </a:txBody>
                  <a:tcPr marL="45436" marR="4543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6" name="5 Gráfico"/>
          <p:cNvGraphicFramePr/>
          <p:nvPr/>
        </p:nvGraphicFramePr>
        <p:xfrm>
          <a:off x="428596" y="1214422"/>
          <a:ext cx="4667252"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5214942" y="1214422"/>
          <a:ext cx="3286148"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8" name="7 Rectángulo"/>
          <p:cNvSpPr/>
          <p:nvPr/>
        </p:nvSpPr>
        <p:spPr>
          <a:xfrm>
            <a:off x="500034" y="357166"/>
            <a:ext cx="4357718"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COORDINACIÓN OCULO MANUAL</a:t>
            </a:r>
            <a:endParaRPr lang="es-EC" sz="2200" dirty="0">
              <a:effectLst>
                <a:glow rad="101600">
                  <a:schemeClr val="accent1">
                    <a:satMod val="175000"/>
                    <a:alpha val="40000"/>
                  </a:schemeClr>
                </a:glow>
              </a:effectLst>
              <a:latin typeface="Berlin Sans FB" pitchFamily="34" charset="0"/>
            </a:endParaRPr>
          </a:p>
        </p:txBody>
      </p:sp>
      <p:sp>
        <p:nvSpPr>
          <p:cNvPr id="9" name="8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0,9 antes de haber desarrollado el programa de natación para después obtener un desarrollo  notorio en la toma del post test con un promedio de 2,20.</a:t>
            </a:r>
            <a:endParaRPr lang="es-EC" dirty="0">
              <a:latin typeface="Berlin Sans FB"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3643338"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COORDINACIÓN DINAMICA</a:t>
            </a:r>
            <a:endParaRPr lang="es-EC" sz="2200" dirty="0">
              <a:effectLst>
                <a:glow rad="101600">
                  <a:schemeClr val="accent1">
                    <a:satMod val="175000"/>
                    <a:alpha val="40000"/>
                  </a:schemeClr>
                </a:glow>
              </a:effectLst>
              <a:latin typeface="Berlin Sans FB" pitchFamily="34" charset="0"/>
            </a:endParaRP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6" name="5 Gráfico"/>
          <p:cNvGraphicFramePr/>
          <p:nvPr/>
        </p:nvGraphicFramePr>
        <p:xfrm>
          <a:off x="500034" y="1214422"/>
          <a:ext cx="5214974"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9 Gráfico"/>
          <p:cNvGraphicFramePr/>
          <p:nvPr/>
        </p:nvGraphicFramePr>
        <p:xfrm>
          <a:off x="5857884" y="1214422"/>
          <a:ext cx="2928958" cy="3000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0,9 antes de haber desarrollado el programa de natación para después obtener un desarrollo  notorio en la toma del post test con un promedio de 2,20.</a:t>
            </a:r>
            <a:endParaRPr lang="es-EC" dirty="0">
              <a:latin typeface="Berlin Sans FB"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285752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CONTROL POSTURAL</a:t>
            </a:r>
            <a:endParaRPr lang="es-EC" sz="2200" dirty="0">
              <a:effectLst>
                <a:glow rad="101600">
                  <a:schemeClr val="accent1">
                    <a:satMod val="175000"/>
                    <a:alpha val="40000"/>
                  </a:schemeClr>
                </a:glow>
              </a:effectLst>
              <a:latin typeface="Berlin Sans FB" pitchFamily="34" charset="0"/>
            </a:endParaRP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6" name="5 Gráfico"/>
          <p:cNvGraphicFramePr/>
          <p:nvPr/>
        </p:nvGraphicFramePr>
        <p:xfrm>
          <a:off x="500034" y="1142984"/>
          <a:ext cx="4677204"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5286380" y="1142984"/>
          <a:ext cx="3429024"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1,00 antes de haber desarrollado el programa de natación para después obtener un desarrollo  notorio en la toma del post test con un promedio de 2,00.</a:t>
            </a:r>
            <a:endParaRPr lang="es-EC" dirty="0">
              <a:latin typeface="Berlin Sans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4929222"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ESTRUCTURACIÓN LATERO ESPACIAL</a:t>
            </a:r>
            <a:endParaRPr lang="es-EC" sz="2200" dirty="0">
              <a:effectLst>
                <a:glow rad="101600">
                  <a:schemeClr val="accent1">
                    <a:satMod val="175000"/>
                    <a:alpha val="40000"/>
                  </a:schemeClr>
                </a:glow>
              </a:effectLst>
              <a:latin typeface="Berlin Sans FB" pitchFamily="34" charset="0"/>
            </a:endParaRP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6" name="5 Gráfico"/>
          <p:cNvGraphicFramePr/>
          <p:nvPr/>
        </p:nvGraphicFramePr>
        <p:xfrm>
          <a:off x="500034" y="1142984"/>
          <a:ext cx="5286412"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5929322" y="1142984"/>
          <a:ext cx="2859767" cy="2928958"/>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1,1 antes de haber desarrollado el programa de natación para después obtener un desarrollo  notorio en la toma del post test con un promedio de 2,10.</a:t>
            </a:r>
            <a:endParaRPr lang="es-EC" dirty="0">
              <a:latin typeface="Berlin Sans FB"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4572032"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ORGANIZACIÓN LATERO ESPACIAL</a:t>
            </a:r>
            <a:endParaRPr lang="es-EC" sz="2200" dirty="0">
              <a:effectLst>
                <a:glow rad="101600">
                  <a:schemeClr val="accent1">
                    <a:satMod val="175000"/>
                    <a:alpha val="40000"/>
                  </a:schemeClr>
                </a:glow>
              </a:effectLst>
              <a:latin typeface="Berlin Sans FB" pitchFamily="34" charset="0"/>
            </a:endParaRP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1,00 antes de haber desarrollado el programa de natación para después obtener un desarrollo  notorio en la toma del post test con un promedio de 2,10.</a:t>
            </a:r>
            <a:endParaRPr lang="es-EC" dirty="0">
              <a:latin typeface="Berlin Sans FB" pitchFamily="34" charset="0"/>
            </a:endParaRPr>
          </a:p>
        </p:txBody>
      </p:sp>
      <p:graphicFrame>
        <p:nvGraphicFramePr>
          <p:cNvPr id="7" name="6 Gráfico"/>
          <p:cNvGraphicFramePr/>
          <p:nvPr/>
        </p:nvGraphicFramePr>
        <p:xfrm>
          <a:off x="500034" y="1000108"/>
          <a:ext cx="5000660"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5643570" y="1000108"/>
          <a:ext cx="2854476" cy="307183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71472" y="428604"/>
            <a:ext cx="4214842" cy="500066"/>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s-ES" sz="2400" dirty="0" smtClean="0">
                <a:solidFill>
                  <a:schemeClr val="tx1"/>
                </a:solidFill>
                <a:effectLst>
                  <a:glow rad="101600">
                    <a:schemeClr val="accent1">
                      <a:satMod val="175000"/>
                      <a:alpha val="40000"/>
                    </a:schemeClr>
                  </a:glow>
                </a:effectLst>
                <a:latin typeface="Berlin Sans FB" pitchFamily="34" charset="0"/>
              </a:rPr>
              <a:t>ESQUEMA DE LA INTERVENCIÓN</a:t>
            </a:r>
          </a:p>
        </p:txBody>
      </p:sp>
      <p:graphicFrame>
        <p:nvGraphicFramePr>
          <p:cNvPr id="5" name="Diagrama 7"/>
          <p:cNvGraphicFramePr/>
          <p:nvPr>
            <p:extLst>
              <p:ext uri="{D42A27DB-BD31-4B8C-83A1-F6EECF244321}">
                <p14:modId xmlns:p14="http://schemas.microsoft.com/office/powerpoint/2010/main" xmlns="" val="3136370226"/>
              </p:ext>
            </p:extLst>
          </p:nvPr>
        </p:nvGraphicFramePr>
        <p:xfrm>
          <a:off x="357158" y="1428736"/>
          <a:ext cx="7474607" cy="4868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16" y="557214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00034" y="357166"/>
            <a:ext cx="3071834"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LENGUAJE Y MEMORIA</a:t>
            </a:r>
            <a:endParaRPr lang="es-EC" sz="2200" dirty="0">
              <a:effectLst>
                <a:glow rad="101600">
                  <a:schemeClr val="accent1">
                    <a:satMod val="175000"/>
                    <a:alpha val="40000"/>
                  </a:schemeClr>
                </a:glow>
              </a:effectLst>
              <a:latin typeface="Berlin Sans FB" pitchFamily="34" charset="0"/>
            </a:endParaRPr>
          </a:p>
        </p:txBody>
      </p:sp>
      <p:sp>
        <p:nvSpPr>
          <p:cNvPr id="6" name="5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0,9 antes de haber desarrollado el programa de natación para después obtener un desarrollo  notorio en la toma del post test con un promedio de 2,00.</a:t>
            </a:r>
            <a:endParaRPr lang="es-EC" dirty="0">
              <a:latin typeface="Berlin Sans FB" pitchFamily="34" charset="0"/>
            </a:endParaRPr>
          </a:p>
        </p:txBody>
      </p:sp>
      <p:graphicFrame>
        <p:nvGraphicFramePr>
          <p:cNvPr id="7" name="6 Gráfico"/>
          <p:cNvGraphicFramePr/>
          <p:nvPr/>
        </p:nvGraphicFramePr>
        <p:xfrm>
          <a:off x="500034" y="1071546"/>
          <a:ext cx="5000660" cy="2857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5643570" y="1071546"/>
          <a:ext cx="3214710" cy="28575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00034" y="357166"/>
            <a:ext cx="250033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MOTRICIDAD FINA</a:t>
            </a:r>
            <a:endParaRPr lang="es-EC" sz="2200" dirty="0">
              <a:effectLst>
                <a:glow rad="101600">
                  <a:schemeClr val="accent1">
                    <a:satMod val="175000"/>
                    <a:alpha val="40000"/>
                  </a:schemeClr>
                </a:glow>
              </a:effectLst>
              <a:latin typeface="Berlin Sans FB" pitchFamily="34" charset="0"/>
            </a:endParaRPr>
          </a:p>
        </p:txBody>
      </p:sp>
      <p:sp>
        <p:nvSpPr>
          <p:cNvPr id="6" name="5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0,8 antes de haber desarrollado el programa de natación para después obtener un desarrollo  notorio en la toma del post test con un promedio de 2,10.</a:t>
            </a:r>
            <a:endParaRPr lang="es-EC" dirty="0">
              <a:latin typeface="Berlin Sans FB" pitchFamily="34" charset="0"/>
            </a:endParaRPr>
          </a:p>
        </p:txBody>
      </p:sp>
      <p:graphicFrame>
        <p:nvGraphicFramePr>
          <p:cNvPr id="7" name="6 Gráfico"/>
          <p:cNvGraphicFramePr/>
          <p:nvPr/>
        </p:nvGraphicFramePr>
        <p:xfrm>
          <a:off x="500034" y="1071546"/>
          <a:ext cx="5000660" cy="3143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5643570" y="1071546"/>
          <a:ext cx="3071834" cy="314327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1714512"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2200" dirty="0" smtClean="0">
                <a:effectLst>
                  <a:glow rad="101600">
                    <a:schemeClr val="accent1">
                      <a:satMod val="175000"/>
                      <a:alpha val="40000"/>
                    </a:schemeClr>
                  </a:glow>
                </a:effectLst>
                <a:latin typeface="Berlin Sans FB" pitchFamily="34" charset="0"/>
              </a:rPr>
              <a:t>VELOCIDAD</a:t>
            </a:r>
            <a:endParaRPr lang="es-EC" sz="2200" dirty="0">
              <a:effectLst>
                <a:glow rad="101600">
                  <a:schemeClr val="accent1">
                    <a:satMod val="175000"/>
                    <a:alpha val="40000"/>
                  </a:schemeClr>
                </a:glow>
              </a:effectLst>
              <a:latin typeface="Berlin Sans FB" pitchFamily="34" charset="0"/>
            </a:endParaRP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6" name="5 Gráfico"/>
          <p:cNvGraphicFramePr/>
          <p:nvPr/>
        </p:nvGraphicFramePr>
        <p:xfrm>
          <a:off x="500034" y="1000108"/>
          <a:ext cx="5000660" cy="30718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5643570" y="1000108"/>
          <a:ext cx="2854476" cy="3071834"/>
        </p:xfrm>
        <a:graphic>
          <a:graphicData uri="http://schemas.openxmlformats.org/drawingml/2006/chart">
            <c:chart xmlns:c="http://schemas.openxmlformats.org/drawingml/2006/chart" xmlns:r="http://schemas.openxmlformats.org/officeDocument/2006/relationships" r:id="rId4"/>
          </a:graphicData>
        </a:graphic>
      </p:graphicFrame>
      <p:sp>
        <p:nvSpPr>
          <p:cNvPr id="8" name="7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0,7 antes de haber desarrollado el programa de natación para después obtener un desarrollo  notorio en la toma del post test con un promedio de 2,10.</a:t>
            </a:r>
            <a:endParaRPr lang="es-EC" dirty="0">
              <a:latin typeface="Berlin Sans FB"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3357586"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2200" dirty="0" smtClean="0">
                <a:effectLst>
                  <a:glow rad="101600">
                    <a:schemeClr val="accent1">
                      <a:satMod val="175000"/>
                      <a:alpha val="40000"/>
                    </a:schemeClr>
                  </a:glow>
                </a:effectLst>
                <a:latin typeface="Berlin Sans FB" pitchFamily="34" charset="0"/>
              </a:rPr>
              <a:t>MOTRICIDAD GRUESA</a:t>
            </a:r>
            <a:endParaRPr lang="es-EC" sz="2200" dirty="0">
              <a:effectLst>
                <a:glow rad="101600">
                  <a:schemeClr val="accent1">
                    <a:satMod val="175000"/>
                    <a:alpha val="40000"/>
                  </a:schemeClr>
                </a:glow>
              </a:effectLst>
              <a:latin typeface="Berlin Sans FB" pitchFamily="34" charset="0"/>
            </a:endParaRP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642910" y="4714884"/>
            <a:ext cx="5572164" cy="1200329"/>
          </a:xfrm>
          <a:prstGeom prst="rect">
            <a:avLst/>
          </a:prstGeom>
          <a:noFill/>
        </p:spPr>
        <p:txBody>
          <a:bodyPr wrap="square" rtlCol="0">
            <a:spAutoFit/>
          </a:bodyPr>
          <a:lstStyle/>
          <a:p>
            <a:pPr algn="just"/>
            <a:r>
              <a:rPr lang="es-EC" b="1" dirty="0" smtClean="0">
                <a:latin typeface="Candara" pitchFamily="34" charset="0"/>
              </a:rPr>
              <a:t>ANALISIS E INTERPRETACION DE DATOS.- </a:t>
            </a:r>
            <a:r>
              <a:rPr lang="es-EC" dirty="0" smtClean="0">
                <a:latin typeface="Berlin Sans FB" pitchFamily="34" charset="0"/>
              </a:rPr>
              <a:t>Promedio inicial 0,9 antes de haber desarrollado el programa de natación para después obtener un desarrollo  notorio en la toma del post test con un promedio de 2,20.</a:t>
            </a:r>
            <a:endParaRPr lang="es-EC" dirty="0">
              <a:latin typeface="Berlin Sans FB" pitchFamily="34" charset="0"/>
            </a:endParaRPr>
          </a:p>
        </p:txBody>
      </p:sp>
      <p:graphicFrame>
        <p:nvGraphicFramePr>
          <p:cNvPr id="7" name="6 Gráfico"/>
          <p:cNvGraphicFramePr/>
          <p:nvPr/>
        </p:nvGraphicFramePr>
        <p:xfrm>
          <a:off x="500034" y="1000108"/>
          <a:ext cx="4643470" cy="3500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5500694" y="1000108"/>
          <a:ext cx="3372736" cy="350046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2264"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00034" y="357166"/>
            <a:ext cx="3357586"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C" sz="2200" dirty="0" smtClean="0">
                <a:effectLst>
                  <a:glow rad="101600">
                    <a:schemeClr val="accent1">
                      <a:satMod val="175000"/>
                      <a:alpha val="40000"/>
                    </a:schemeClr>
                  </a:glow>
                </a:effectLst>
                <a:latin typeface="Berlin Sans FB" pitchFamily="34" charset="0"/>
              </a:rPr>
              <a:t>LATERALIDAD</a:t>
            </a:r>
            <a:endParaRPr lang="es-EC" sz="2200" dirty="0">
              <a:effectLst>
                <a:glow rad="101600">
                  <a:schemeClr val="accent1">
                    <a:satMod val="175000"/>
                    <a:alpha val="40000"/>
                  </a:schemeClr>
                </a:glow>
              </a:effectLst>
              <a:latin typeface="Berlin Sans FB" pitchFamily="34" charset="0"/>
            </a:endParaRPr>
          </a:p>
        </p:txBody>
      </p:sp>
      <p:graphicFrame>
        <p:nvGraphicFramePr>
          <p:cNvPr id="6" name="5 Gráfico"/>
          <p:cNvGraphicFramePr/>
          <p:nvPr/>
        </p:nvGraphicFramePr>
        <p:xfrm>
          <a:off x="500034" y="1071546"/>
          <a:ext cx="8001056" cy="3214710"/>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642910" y="4714884"/>
            <a:ext cx="5357850" cy="1477328"/>
          </a:xfrm>
          <a:prstGeom prst="rect">
            <a:avLst/>
          </a:prstGeom>
          <a:noFill/>
        </p:spPr>
        <p:txBody>
          <a:bodyPr wrap="square" rtlCol="0">
            <a:spAutoFit/>
          </a:bodyPr>
          <a:lstStyle/>
          <a:p>
            <a:pPr lvl="0" algn="just"/>
            <a:r>
              <a:rPr lang="es-EC" b="1" dirty="0" smtClean="0">
                <a:latin typeface="Candara" pitchFamily="34" charset="0"/>
              </a:rPr>
              <a:t>ANALISIS E INTERPRETACION DE DATOS.-</a:t>
            </a:r>
            <a:r>
              <a:rPr lang="es-ES" dirty="0" smtClean="0">
                <a:latin typeface="Berlin Sans FB" pitchFamily="34" charset="0"/>
                <a:ea typeface="Calibri" pitchFamily="34" charset="0"/>
                <a:cs typeface="Arial" pitchFamily="34" charset="0"/>
              </a:rPr>
              <a:t>obtuvimos en la prueba de MANO 8 que son derechos y 2 izquierdo, AUDITIVA 8 personas derechos y 2 izquierdos, VISUAL 5 derechos y 5 izquierdos y en la prueba de PIE 6 derechos y 4 izquierdos.</a:t>
            </a:r>
            <a:endParaRPr lang="es-ES" sz="2800" dirty="0" smtClean="0">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2286016"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CAPITULO V</a:t>
            </a:r>
          </a:p>
          <a:p>
            <a:r>
              <a:rPr lang="es-EC" sz="2200" dirty="0" smtClean="0">
                <a:effectLst>
                  <a:glow rad="101600">
                    <a:schemeClr val="accent1">
                      <a:satMod val="175000"/>
                      <a:alpha val="40000"/>
                    </a:schemeClr>
                  </a:glow>
                </a:effectLst>
                <a:latin typeface="Berlin Sans FB" pitchFamily="34" charset="0"/>
              </a:rPr>
              <a:t>CONCLUSIÓNES</a:t>
            </a: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3702" y="285728"/>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6" name="Diagrama 9"/>
          <p:cNvGraphicFramePr/>
          <p:nvPr>
            <p:extLst>
              <p:ext uri="{D42A27DB-BD31-4B8C-83A1-F6EECF244321}">
                <p14:modId xmlns:p14="http://schemas.microsoft.com/office/powerpoint/2010/main" xmlns="" val="145683779"/>
              </p:ext>
            </p:extLst>
          </p:nvPr>
        </p:nvGraphicFramePr>
        <p:xfrm>
          <a:off x="785786" y="1357298"/>
          <a:ext cx="7380014" cy="494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43702" y="285728"/>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5" name="Diagrama 9"/>
          <p:cNvGraphicFramePr/>
          <p:nvPr>
            <p:extLst>
              <p:ext uri="{D42A27DB-BD31-4B8C-83A1-F6EECF244321}">
                <p14:modId xmlns:p14="http://schemas.microsoft.com/office/powerpoint/2010/main" xmlns="" val="145683779"/>
              </p:ext>
            </p:extLst>
          </p:nvPr>
        </p:nvGraphicFramePr>
        <p:xfrm>
          <a:off x="785786" y="1357298"/>
          <a:ext cx="7380014" cy="494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285752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CAPITULO V</a:t>
            </a:r>
          </a:p>
          <a:p>
            <a:r>
              <a:rPr lang="es-EC" sz="2200" dirty="0" smtClean="0">
                <a:effectLst>
                  <a:glow rad="101600">
                    <a:schemeClr val="accent1">
                      <a:satMod val="175000"/>
                      <a:alpha val="40000"/>
                    </a:schemeClr>
                  </a:glow>
                </a:effectLst>
                <a:latin typeface="Berlin Sans FB" pitchFamily="34" charset="0"/>
              </a:rPr>
              <a:t>RECOMENDACIONES</a:t>
            </a:r>
          </a:p>
        </p:txBody>
      </p:sp>
      <p:graphicFrame>
        <p:nvGraphicFramePr>
          <p:cNvPr id="5" name="Diagrama 3"/>
          <p:cNvGraphicFramePr/>
          <p:nvPr>
            <p:extLst>
              <p:ext uri="{D42A27DB-BD31-4B8C-83A1-F6EECF244321}">
                <p14:modId xmlns:p14="http://schemas.microsoft.com/office/powerpoint/2010/main" xmlns="" val="3478194109"/>
              </p:ext>
            </p:extLst>
          </p:nvPr>
        </p:nvGraphicFramePr>
        <p:xfrm>
          <a:off x="565807" y="1287225"/>
          <a:ext cx="85466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6578" y="21429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578" y="21429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graphicFrame>
        <p:nvGraphicFramePr>
          <p:cNvPr id="3" name="Diagrama 3"/>
          <p:cNvGraphicFramePr/>
          <p:nvPr>
            <p:extLst>
              <p:ext uri="{D42A27DB-BD31-4B8C-83A1-F6EECF244321}">
                <p14:modId xmlns:p14="http://schemas.microsoft.com/office/powerpoint/2010/main" xmlns="" val="3478194109"/>
              </p:ext>
            </p:extLst>
          </p:nvPr>
        </p:nvGraphicFramePr>
        <p:xfrm>
          <a:off x="565807" y="1287225"/>
          <a:ext cx="854666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357190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ANEXO</a:t>
            </a:r>
          </a:p>
          <a:p>
            <a:r>
              <a:rPr lang="es-EC" sz="2200" dirty="0" smtClean="0">
                <a:effectLst>
                  <a:glow rad="101600">
                    <a:schemeClr val="accent1">
                      <a:satMod val="175000"/>
                      <a:alpha val="40000"/>
                    </a:schemeClr>
                  </a:glow>
                </a:effectLst>
                <a:latin typeface="Berlin Sans FB" pitchFamily="34" charset="0"/>
              </a:rPr>
              <a:t>PROGRAMA DE NATACIÓN</a:t>
            </a:r>
          </a:p>
        </p:txBody>
      </p:sp>
      <p:sp>
        <p:nvSpPr>
          <p:cNvPr id="6" name="5 Marcador de texto"/>
          <p:cNvSpPr>
            <a:spLocks noGrp="1"/>
          </p:cNvSpPr>
          <p:nvPr>
            <p:ph type="body" idx="2"/>
          </p:nvPr>
        </p:nvSpPr>
        <p:spPr>
          <a:xfrm>
            <a:off x="500034" y="1428736"/>
            <a:ext cx="3135862" cy="2720344"/>
          </a:xfrm>
        </p:spPr>
        <p:txBody>
          <a:bodyPr>
            <a:normAutofit fontScale="92500" lnSpcReduction="20000"/>
          </a:bodyPr>
          <a:lstStyle/>
          <a:p>
            <a:pPr algn="just"/>
            <a:r>
              <a:rPr lang="es-EC" dirty="0" smtClean="0">
                <a:latin typeface="Berlin Sans FB" pitchFamily="34" charset="0"/>
              </a:rPr>
              <a:t>Metodología de los vencimientos para la enseñanza de las habilidades técnicas en la disciplina de natación.</a:t>
            </a:r>
          </a:p>
          <a:p>
            <a:pPr algn="just"/>
            <a:endParaRPr lang="es-EC" dirty="0" smtClean="0">
              <a:latin typeface="Berlin Sans FB" pitchFamily="34" charset="0"/>
            </a:endParaRPr>
          </a:p>
          <a:p>
            <a:pPr algn="just"/>
            <a:r>
              <a:rPr lang="es-EC" dirty="0" smtClean="0">
                <a:latin typeface="Berlin Sans FB" pitchFamily="34" charset="0"/>
              </a:rPr>
              <a:t>La natación es el arte de sostenerse y avanzar, usando los brazos y las piernas, sobre o bajo el agua. Puede realizarse como actividad lúdica o como deporte de competición.</a:t>
            </a:r>
          </a:p>
          <a:p>
            <a:pPr algn="just"/>
            <a:endParaRPr lang="es-EC" dirty="0" smtClean="0">
              <a:latin typeface="Berlin Sans FB" pitchFamily="34" charset="0"/>
            </a:endParaRPr>
          </a:p>
          <a:p>
            <a:endParaRPr lang="es-EC" dirty="0"/>
          </a:p>
        </p:txBody>
      </p:sp>
      <p:pic>
        <p:nvPicPr>
          <p:cNvPr id="6145" name="Picture 1" descr="C:\Users\Usuario\Pictures\2015-06-23 ultimas\ultimas 080.JPG"/>
          <p:cNvPicPr>
            <a:picLocks noGrp="1" noChangeAspect="1" noChangeArrowheads="1"/>
          </p:cNvPicPr>
          <p:nvPr>
            <p:ph sz="quarter" idx="1"/>
          </p:nvPr>
        </p:nvPicPr>
        <p:blipFill rotWithShape="1">
          <a:blip r:embed="rId2" cstate="print"/>
          <a:srcRect l="980" t="37686" r="-980" b="-1877"/>
          <a:stretch/>
        </p:blipFill>
        <p:spPr bwMode="auto">
          <a:xfrm>
            <a:off x="3851920" y="1202879"/>
            <a:ext cx="4608512" cy="2503509"/>
          </a:xfrm>
          <a:prstGeom prst="rect">
            <a:avLst/>
          </a:prstGeom>
          <a:noFill/>
        </p:spPr>
      </p:pic>
      <p:pic>
        <p:nvPicPr>
          <p:cNvPr id="2" name="Imagen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03401" y="3801310"/>
            <a:ext cx="4606565" cy="27809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28662" y="357166"/>
            <a:ext cx="4572000" cy="76944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s-EC" sz="2200" dirty="0" smtClean="0">
                <a:effectLst>
                  <a:glow rad="101600">
                    <a:schemeClr val="accent1">
                      <a:satMod val="175000"/>
                      <a:alpha val="40000"/>
                    </a:schemeClr>
                  </a:glow>
                </a:effectLst>
                <a:latin typeface="Berlin Sans FB" pitchFamily="34" charset="0"/>
              </a:rPr>
              <a:t>CAPITULO I </a:t>
            </a:r>
            <a:br>
              <a:rPr lang="es-EC" sz="2200" dirty="0" smtClean="0">
                <a:effectLst>
                  <a:glow rad="101600">
                    <a:schemeClr val="accent1">
                      <a:satMod val="175000"/>
                      <a:alpha val="40000"/>
                    </a:schemeClr>
                  </a:glow>
                </a:effectLst>
                <a:latin typeface="Berlin Sans FB" pitchFamily="34" charset="0"/>
              </a:rPr>
            </a:br>
            <a:r>
              <a:rPr lang="es-EC" sz="2200" dirty="0" smtClean="0">
                <a:effectLst>
                  <a:glow rad="101600">
                    <a:schemeClr val="accent1">
                      <a:satMod val="175000"/>
                      <a:alpha val="40000"/>
                    </a:schemeClr>
                  </a:glow>
                </a:effectLst>
                <a:latin typeface="Berlin Sans FB" pitchFamily="34" charset="0"/>
              </a:rPr>
              <a:t>EL PROBLEMA DE INVESTIGACIÓN </a:t>
            </a:r>
            <a:endParaRPr lang="es-EC" sz="2200" dirty="0">
              <a:effectLst>
                <a:glow rad="101600">
                  <a:schemeClr val="accent1">
                    <a:satMod val="175000"/>
                    <a:alpha val="40000"/>
                  </a:schemeClr>
                </a:glow>
              </a:effectLst>
              <a:latin typeface="Berlin Sans FB" pitchFamily="34" charset="0"/>
            </a:endParaRPr>
          </a:p>
        </p:txBody>
      </p:sp>
      <p:graphicFrame>
        <p:nvGraphicFramePr>
          <p:cNvPr id="8" name="Diagrama 5"/>
          <p:cNvGraphicFramePr/>
          <p:nvPr>
            <p:extLst>
              <p:ext uri="{D42A27DB-BD31-4B8C-83A1-F6EECF244321}">
                <p14:modId xmlns:p14="http://schemas.microsoft.com/office/powerpoint/2010/main" xmlns="" val="2503017618"/>
              </p:ext>
            </p:extLst>
          </p:nvPr>
        </p:nvGraphicFramePr>
        <p:xfrm>
          <a:off x="1000100" y="1357298"/>
          <a:ext cx="7103377" cy="336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Flecha derecha"/>
          <p:cNvSpPr/>
          <p:nvPr/>
        </p:nvSpPr>
        <p:spPr>
          <a:xfrm>
            <a:off x="3357554" y="1500174"/>
            <a:ext cx="714380" cy="428628"/>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derecha"/>
          <p:cNvSpPr/>
          <p:nvPr/>
        </p:nvSpPr>
        <p:spPr>
          <a:xfrm>
            <a:off x="3357554" y="2214554"/>
            <a:ext cx="714380" cy="428628"/>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a:off x="3357554" y="2928934"/>
            <a:ext cx="714380" cy="42862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Rectángulo redondeado 4"/>
          <p:cNvSpPr/>
          <p:nvPr/>
        </p:nvSpPr>
        <p:spPr>
          <a:xfrm>
            <a:off x="571472" y="3857628"/>
            <a:ext cx="7851227" cy="135583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solidFill>
                  <a:schemeClr val="tx1"/>
                </a:solidFill>
                <a:latin typeface="Berlin Sans FB" pitchFamily="34" charset="0"/>
              </a:rPr>
              <a:t>¿El diseño y aplicación de un </a:t>
            </a:r>
            <a:r>
              <a:rPr lang="es-EC" dirty="0" smtClean="0">
                <a:solidFill>
                  <a:schemeClr val="tx1"/>
                </a:solidFill>
                <a:latin typeface="Berlin Sans FB" pitchFamily="34" charset="0"/>
              </a:rPr>
              <a:t>programa de natación adaptado </a:t>
            </a:r>
            <a:r>
              <a:rPr lang="es-EC" dirty="0">
                <a:solidFill>
                  <a:schemeClr val="tx1"/>
                </a:solidFill>
                <a:latin typeface="Berlin Sans FB" pitchFamily="34" charset="0"/>
              </a:rPr>
              <a:t>incide en el desarrollo psicomotriz </a:t>
            </a:r>
            <a:r>
              <a:rPr lang="es-EC" dirty="0" smtClean="0">
                <a:solidFill>
                  <a:schemeClr val="tx1"/>
                </a:solidFill>
                <a:latin typeface="Berlin Sans FB" pitchFamily="34" charset="0"/>
              </a:rPr>
              <a:t>de jóvenes con discapacidad intelectual leve de </a:t>
            </a:r>
            <a:r>
              <a:rPr lang="es-EC" dirty="0">
                <a:solidFill>
                  <a:schemeClr val="tx1"/>
                </a:solidFill>
                <a:latin typeface="Berlin Sans FB" pitchFamily="34" charset="0"/>
              </a:rPr>
              <a:t>la Fundación </a:t>
            </a:r>
            <a:r>
              <a:rPr lang="es-EC" dirty="0" smtClean="0">
                <a:solidFill>
                  <a:schemeClr val="tx1"/>
                </a:solidFill>
                <a:latin typeface="Berlin Sans FB" pitchFamily="34" charset="0"/>
              </a:rPr>
              <a:t>General</a:t>
            </a:r>
            <a:r>
              <a:rPr lang="es-EC" dirty="0">
                <a:solidFill>
                  <a:schemeClr val="tx1"/>
                </a:solidFill>
                <a:latin typeface="Berlin Sans FB" pitchFamily="34" charset="0"/>
              </a:rPr>
              <a:t> </a:t>
            </a:r>
            <a:r>
              <a:rPr lang="es-EC" dirty="0" smtClean="0">
                <a:solidFill>
                  <a:schemeClr val="tx1"/>
                </a:solidFill>
                <a:latin typeface="Berlin Sans FB" pitchFamily="34" charset="0"/>
              </a:rPr>
              <a:t>Ecuatoriana?</a:t>
            </a:r>
            <a:endParaRPr lang="es-EC" dirty="0">
              <a:solidFill>
                <a:schemeClr val="tx1"/>
              </a:solidFill>
              <a:latin typeface="Berlin Sans FB" pitchFamily="34" charset="0"/>
            </a:endParaRPr>
          </a:p>
        </p:txBody>
      </p:sp>
      <p:pic>
        <p:nvPicPr>
          <p:cNvPr id="17"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5140"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2"/>
          </p:nvPr>
        </p:nvSpPr>
        <p:spPr>
          <a:xfrm>
            <a:off x="571472" y="1000108"/>
            <a:ext cx="4429156" cy="5000660"/>
          </a:xfrm>
        </p:spPr>
        <p:txBody>
          <a:bodyPr>
            <a:normAutofit lnSpcReduction="10000"/>
          </a:bodyPr>
          <a:lstStyle/>
          <a:p>
            <a:pPr algn="just"/>
            <a:r>
              <a:rPr lang="es-EC" b="1" dirty="0" smtClean="0"/>
              <a:t>Vencimientos del programa.</a:t>
            </a:r>
            <a:endParaRPr lang="es-EC" dirty="0" smtClean="0"/>
          </a:p>
          <a:p>
            <a:pPr algn="just"/>
            <a:r>
              <a:rPr lang="es-EC" dirty="0" smtClean="0"/>
              <a:t>La guía metodológica del programa de natación adaptada se estructura en dos vencimientos por los que transita el participante en la etapa de iniciación deportiva.</a:t>
            </a:r>
          </a:p>
          <a:p>
            <a:pPr algn="just"/>
            <a:endParaRPr lang="es-EC" dirty="0" smtClean="0"/>
          </a:p>
          <a:p>
            <a:pPr algn="just"/>
            <a:r>
              <a:rPr lang="es-EC" b="1" dirty="0" smtClean="0"/>
              <a:t>Vencimiento I: </a:t>
            </a:r>
            <a:r>
              <a:rPr lang="es-EC" b="1" u="sng" dirty="0" smtClean="0"/>
              <a:t>Formación básica.</a:t>
            </a:r>
            <a:endParaRPr lang="es-EC" dirty="0" smtClean="0"/>
          </a:p>
          <a:p>
            <a:pPr algn="just"/>
            <a:r>
              <a:rPr lang="es-EC" dirty="0" smtClean="0"/>
              <a:t>Este vencimiento tiene una duración de 12 clases 6 semanas y en él es fundamental dar al participante una adecuada ambientación y adaptación al medio extraño en que comienza a desenvolverse. Para ello hay que facilitarle la seguridad, la confianza y hacerle perder el temor al medio acuático. </a:t>
            </a:r>
          </a:p>
          <a:p>
            <a:pPr algn="just"/>
            <a:endParaRPr lang="es-EC" dirty="0" smtClean="0"/>
          </a:p>
          <a:p>
            <a:pPr algn="just"/>
            <a:endParaRPr lang="es-EC" dirty="0"/>
          </a:p>
        </p:txBody>
      </p:sp>
      <p:sp>
        <p:nvSpPr>
          <p:cNvPr id="5" name="4 Rectángulo"/>
          <p:cNvSpPr/>
          <p:nvPr/>
        </p:nvSpPr>
        <p:spPr>
          <a:xfrm>
            <a:off x="500034" y="357166"/>
            <a:ext cx="35719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PROGRAMA DE NATACIÓN</a:t>
            </a:r>
          </a:p>
        </p:txBody>
      </p:sp>
      <p:sp>
        <p:nvSpPr>
          <p:cNvPr id="6" name="2 Marcador de texto"/>
          <p:cNvSpPr txBox="1">
            <a:spLocks/>
          </p:cNvSpPr>
          <p:nvPr/>
        </p:nvSpPr>
        <p:spPr>
          <a:xfrm>
            <a:off x="5286380" y="1357298"/>
            <a:ext cx="3429024" cy="3786214"/>
          </a:xfrm>
          <a:prstGeom prst="rect">
            <a:avLst/>
          </a:prstGeom>
        </p:spPr>
        <p:style>
          <a:lnRef idx="2">
            <a:schemeClr val="dk1"/>
          </a:lnRef>
          <a:fillRef idx="1">
            <a:schemeClr val="lt1"/>
          </a:fillRef>
          <a:effectRef idx="0">
            <a:schemeClr val="dk1"/>
          </a:effectRef>
          <a:fontRef idx="minor">
            <a:schemeClr val="dk1"/>
          </a:fontRef>
        </p:style>
        <p:txBody>
          <a:bodyPr>
            <a:normAutofit/>
          </a:bodyPr>
          <a:lstStyle/>
          <a:p>
            <a:pPr algn="just"/>
            <a:r>
              <a:rPr lang="es-EC" b="1" dirty="0" smtClean="0"/>
              <a:t>Las tareas generales principales del I Vencimiento son las siguientes:</a:t>
            </a:r>
          </a:p>
          <a:p>
            <a:pPr algn="just"/>
            <a:endParaRPr lang="es-EC" dirty="0" smtClean="0"/>
          </a:p>
          <a:p>
            <a:pPr lvl="0"/>
            <a:r>
              <a:rPr lang="es-EC" dirty="0" smtClean="0"/>
              <a:t>Respiración </a:t>
            </a:r>
          </a:p>
          <a:p>
            <a:pPr lvl="0"/>
            <a:r>
              <a:rPr lang="es-EC" dirty="0" smtClean="0"/>
              <a:t>Flotación</a:t>
            </a:r>
          </a:p>
          <a:p>
            <a:pPr lvl="0"/>
            <a:r>
              <a:rPr lang="es-EC" dirty="0" smtClean="0"/>
              <a:t>Flecha sin Pateo.</a:t>
            </a:r>
          </a:p>
          <a:p>
            <a:pPr lvl="0"/>
            <a:r>
              <a:rPr lang="es-EC" dirty="0" smtClean="0"/>
              <a:t>Flecha con Pateo.</a:t>
            </a:r>
          </a:p>
          <a:p>
            <a:pPr lvl="0"/>
            <a:r>
              <a:rPr lang="es-EC" dirty="0" smtClean="0"/>
              <a:t>Movimientos de brazos bajo el agua.</a:t>
            </a:r>
          </a:p>
          <a:p>
            <a:pPr lvl="0"/>
            <a:r>
              <a:rPr lang="es-EC" dirty="0" smtClean="0"/>
              <a:t>Saltos </a:t>
            </a:r>
          </a:p>
          <a:p>
            <a:pPr lvl="0"/>
            <a:r>
              <a:rPr lang="es-EC" dirty="0" smtClean="0"/>
              <a:t>Juegos dirigidos en el agua.</a:t>
            </a: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es-EC"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35719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PROGRAMA DE NATACIÓN</a:t>
            </a:r>
          </a:p>
        </p:txBody>
      </p:sp>
      <p:sp>
        <p:nvSpPr>
          <p:cNvPr id="5" name="2 Marcador de texto"/>
          <p:cNvSpPr txBox="1">
            <a:spLocks/>
          </p:cNvSpPr>
          <p:nvPr/>
        </p:nvSpPr>
        <p:spPr>
          <a:xfrm>
            <a:off x="571472" y="1000108"/>
            <a:ext cx="8001056" cy="4857784"/>
          </a:xfrm>
          <a:prstGeom prst="rect">
            <a:avLst/>
          </a:prstGeom>
        </p:spPr>
        <p:txBody>
          <a:bodyPr>
            <a:normAutofit fontScale="85000" lnSpcReduction="20000"/>
          </a:bodyPr>
          <a:lstStyle/>
          <a:p>
            <a:r>
              <a:rPr lang="es-EC" sz="2300" b="1" dirty="0" smtClean="0"/>
              <a:t>Vencimiento II: </a:t>
            </a:r>
            <a:r>
              <a:rPr lang="es-EC" sz="2300" b="1" u="sng" dirty="0" smtClean="0"/>
              <a:t>Entrenamiento básico</a:t>
            </a:r>
          </a:p>
          <a:p>
            <a:endParaRPr lang="es-EC" sz="2300" dirty="0" smtClean="0"/>
          </a:p>
          <a:p>
            <a:r>
              <a:rPr lang="es-EC" sz="2300" dirty="0" smtClean="0"/>
              <a:t>Este vencimiento tiene una duración de 12 clases 6 semanas y en él es fundamental dar al participante una adecuada motivación, la seguridad, la confianza para continuar este proceso ya que en este vencimiento que se va complicando ellos empiezan a cansarse y por cual el aburrimiento.</a:t>
            </a:r>
          </a:p>
          <a:p>
            <a:endParaRPr lang="es-EC" sz="2300" dirty="0" smtClean="0"/>
          </a:p>
          <a:p>
            <a:r>
              <a:rPr lang="es-EC" sz="2300" b="1" dirty="0" smtClean="0"/>
              <a:t>Las tareas generales principales del II Vencimiento son las siguientes:</a:t>
            </a:r>
          </a:p>
          <a:p>
            <a:endParaRPr lang="es-EC" sz="2300" dirty="0" smtClean="0"/>
          </a:p>
          <a:p>
            <a:pPr lvl="0" algn="ctr"/>
            <a:r>
              <a:rPr lang="es-EC" sz="2300" dirty="0" smtClean="0"/>
              <a:t>Patada de libre</a:t>
            </a:r>
          </a:p>
          <a:p>
            <a:pPr lvl="0" algn="ctr"/>
            <a:r>
              <a:rPr lang="es-EC" sz="2300" dirty="0" smtClean="0"/>
              <a:t>Patada lateral. </a:t>
            </a:r>
          </a:p>
          <a:p>
            <a:pPr lvl="0" algn="ctr"/>
            <a:r>
              <a:rPr lang="es-EC" sz="2300" dirty="0" smtClean="0"/>
              <a:t>Brazada. </a:t>
            </a:r>
          </a:p>
          <a:p>
            <a:pPr lvl="0" algn="ctr"/>
            <a:r>
              <a:rPr lang="es-EC" sz="2300" dirty="0" smtClean="0"/>
              <a:t>Respiración cada tres brazadas.</a:t>
            </a:r>
          </a:p>
          <a:p>
            <a:pPr lvl="0" algn="ctr"/>
            <a:r>
              <a:rPr lang="es-EC" sz="2300" dirty="0" smtClean="0"/>
              <a:t>Respiración lateral.</a:t>
            </a:r>
          </a:p>
          <a:p>
            <a:pPr lvl="0" algn="ctr"/>
            <a:r>
              <a:rPr lang="es-EC" sz="2300" dirty="0" smtClean="0"/>
              <a:t>Salida sub acuática.</a:t>
            </a:r>
          </a:p>
          <a:p>
            <a:pPr lvl="0" algn="ctr"/>
            <a:r>
              <a:rPr lang="es-EC" sz="2300" dirty="0" smtClean="0"/>
              <a:t>Buceo.</a:t>
            </a:r>
          </a:p>
          <a:p>
            <a:pPr lvl="0" algn="ctr"/>
            <a:r>
              <a:rPr lang="es-EC" sz="2300" dirty="0" smtClean="0"/>
              <a:t>Estilo completo.</a:t>
            </a:r>
          </a:p>
          <a:p>
            <a:pPr marL="274320" marR="0" lvl="0" indent="-274320" algn="just" defTabSz="914400" rtl="0" eaLnBrk="1" fontAlgn="auto" latinLnBrk="0" hangingPunct="1">
              <a:lnSpc>
                <a:spcPct val="100000"/>
              </a:lnSpc>
              <a:spcBef>
                <a:spcPts val="580"/>
              </a:spcBef>
              <a:spcAft>
                <a:spcPts val="0"/>
              </a:spcAft>
              <a:buClr>
                <a:schemeClr val="accent1"/>
              </a:buClr>
              <a:buSzPct val="85000"/>
              <a:tabLst/>
              <a:defRPr/>
            </a:pPr>
            <a:endParaRPr kumimoji="0" lang="es-EC"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just"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s-EC"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35719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PROGRAMA DE NATACIÓN</a:t>
            </a:r>
          </a:p>
        </p:txBody>
      </p:sp>
      <p:graphicFrame>
        <p:nvGraphicFramePr>
          <p:cNvPr id="5" name="4 Tabla"/>
          <p:cNvGraphicFramePr>
            <a:graphicFrameLocks noGrp="1"/>
          </p:cNvGraphicFramePr>
          <p:nvPr/>
        </p:nvGraphicFramePr>
        <p:xfrm>
          <a:off x="571472" y="1142988"/>
          <a:ext cx="8143930" cy="5072093"/>
        </p:xfrm>
        <a:graphic>
          <a:graphicData uri="http://schemas.openxmlformats.org/drawingml/2006/table">
            <a:tbl>
              <a:tblPr/>
              <a:tblGrid>
                <a:gridCol w="1427717"/>
                <a:gridCol w="392623"/>
                <a:gridCol w="380723"/>
                <a:gridCol w="383699"/>
                <a:gridCol w="365853"/>
                <a:gridCol w="368827"/>
                <a:gridCol w="365853"/>
                <a:gridCol w="356930"/>
                <a:gridCol w="368827"/>
                <a:gridCol w="365853"/>
                <a:gridCol w="380723"/>
                <a:gridCol w="380723"/>
                <a:gridCol w="383699"/>
                <a:gridCol w="380723"/>
                <a:gridCol w="383699"/>
                <a:gridCol w="345030"/>
                <a:gridCol w="356930"/>
                <a:gridCol w="380723"/>
                <a:gridCol w="374775"/>
              </a:tblGrid>
              <a:tr h="600629">
                <a:tc rowSpan="2">
                  <a:txBody>
                    <a:bodyPr/>
                    <a:lstStyle/>
                    <a:p>
                      <a:pPr algn="ctr" fontAlgn="b"/>
                      <a:endParaRPr lang="es-EC" sz="1000" b="0" i="0" u="none" strike="noStrike" dirty="0">
                        <a:solidFill>
                          <a:srgbClr val="000000"/>
                        </a:solidFill>
                        <a:latin typeface="Berlin Sans FB" pitchFamily="34" charset="0"/>
                      </a:endParaRPr>
                    </a:p>
                  </a:txBody>
                  <a:tcPr marL="6834" marR="6834" marT="683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es-EC" sz="800" b="1" i="0" u="none" strike="noStrike">
                          <a:solidFill>
                            <a:srgbClr val="000000"/>
                          </a:solidFill>
                          <a:latin typeface="Berlin Sans FB" pitchFamily="34" charset="0"/>
                        </a:rPr>
                        <a:t>RESPIRACION</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FLOTACION</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PROPULCION </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BUCEO</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SALTOS</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PATADA</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R. LATERAL</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BRAZADA</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c gridSpan="2">
                  <a:txBody>
                    <a:bodyPr/>
                    <a:lstStyle/>
                    <a:p>
                      <a:pPr algn="ctr" fontAlgn="ctr"/>
                      <a:r>
                        <a:rPr lang="es-EC" sz="800" b="1" i="0" u="none" strike="noStrike">
                          <a:solidFill>
                            <a:srgbClr val="000000"/>
                          </a:solidFill>
                          <a:latin typeface="Berlin Sans FB" pitchFamily="34" charset="0"/>
                        </a:rPr>
                        <a:t>ESTILO </a:t>
                      </a:r>
                    </a:p>
                  </a:txBody>
                  <a:tcPr marL="6834" marR="6834" marT="68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hMerge="1">
                  <a:txBody>
                    <a:bodyPr/>
                    <a:lstStyle/>
                    <a:p>
                      <a:endParaRPr lang="es-EC"/>
                    </a:p>
                  </a:txBody>
                  <a:tcPr/>
                </a:tc>
              </a:tr>
              <a:tr h="95065">
                <a:tc vMerge="1">
                  <a:txBody>
                    <a:bodyPr/>
                    <a:lstStyle/>
                    <a:p>
                      <a:endParaRPr lang="es-EC"/>
                    </a:p>
                  </a:txBody>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INICIO</a:t>
                      </a:r>
                    </a:p>
                  </a:txBody>
                  <a:tcPr marL="6834" marR="6834" marT="683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s-EC" sz="800" b="0" i="0" u="none" strike="noStrike">
                          <a:solidFill>
                            <a:srgbClr val="000000"/>
                          </a:solidFill>
                          <a:latin typeface="Berlin Sans FB" pitchFamily="34" charset="0"/>
                        </a:rPr>
                        <a:t>FINAL</a:t>
                      </a:r>
                    </a:p>
                  </a:txBody>
                  <a:tcPr marL="6834" marR="6834" marT="683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526724">
                <a:tc>
                  <a:txBody>
                    <a:bodyPr/>
                    <a:lstStyle/>
                    <a:p>
                      <a:pPr algn="ctr" fontAlgn="b"/>
                      <a:r>
                        <a:rPr lang="es-EC" sz="1000" b="1" i="0" u="none" strike="noStrike" dirty="0">
                          <a:solidFill>
                            <a:srgbClr val="000000"/>
                          </a:solidFill>
                          <a:latin typeface="Berlin Sans FB" pitchFamily="34" charset="0"/>
                        </a:rPr>
                        <a:t>NOMBRES </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382952">
                <a:tc>
                  <a:txBody>
                    <a:bodyPr/>
                    <a:lstStyle/>
                    <a:p>
                      <a:pPr algn="ctr" fontAlgn="b"/>
                      <a:r>
                        <a:rPr lang="es-EC" sz="1000" b="0" i="0" u="none" strike="noStrike">
                          <a:solidFill>
                            <a:srgbClr val="000000"/>
                          </a:solidFill>
                          <a:latin typeface="Berlin Sans FB" pitchFamily="34" charset="0"/>
                        </a:rPr>
                        <a:t>Narciza Muñoz</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Manuel Topa</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Cristofer Cañadas</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Mishell Freire</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1</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1</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1</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1</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Yadira Guayasamin</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Miguel Zapata</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1</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Luis Alomoto</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1</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Karina Pillajo</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52">
                <a:tc>
                  <a:txBody>
                    <a:bodyPr/>
                    <a:lstStyle/>
                    <a:p>
                      <a:pPr algn="ctr" fontAlgn="b"/>
                      <a:r>
                        <a:rPr lang="es-EC" sz="1000" b="0" i="0" u="none" strike="noStrike">
                          <a:solidFill>
                            <a:srgbClr val="000000"/>
                          </a:solidFill>
                          <a:latin typeface="Berlin Sans FB" pitchFamily="34" charset="0"/>
                        </a:rPr>
                        <a:t>freddy Sany</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3107">
                <a:tc>
                  <a:txBody>
                    <a:bodyPr/>
                    <a:lstStyle/>
                    <a:p>
                      <a:pPr algn="ctr" fontAlgn="b"/>
                      <a:r>
                        <a:rPr lang="es-EC" sz="1000" b="0" i="0" u="none" strike="noStrike">
                          <a:solidFill>
                            <a:srgbClr val="000000"/>
                          </a:solidFill>
                          <a:latin typeface="Berlin Sans FB" pitchFamily="34" charset="0"/>
                        </a:rPr>
                        <a:t>Esteban Vera</a:t>
                      </a:r>
                    </a:p>
                  </a:txBody>
                  <a:tcPr marL="6834" marR="6834" marT="683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3</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0</a:t>
                      </a:r>
                    </a:p>
                  </a:txBody>
                  <a:tcPr marL="6834" marR="6834" marT="683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000" b="0" i="0" u="none" strike="noStrike" dirty="0">
                          <a:solidFill>
                            <a:srgbClr val="000000"/>
                          </a:solidFill>
                          <a:latin typeface="Berlin Sans FB" pitchFamily="34" charset="0"/>
                        </a:rPr>
                        <a:t>2</a:t>
                      </a:r>
                    </a:p>
                  </a:txBody>
                  <a:tcPr marL="6834" marR="6834" marT="683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0034" y="357166"/>
            <a:ext cx="3571900"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PROGRAMA DE NATACIÓN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357166"/>
            <a:ext cx="2071702"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BIBLIOGRAFIA</a:t>
            </a:r>
          </a:p>
        </p:txBody>
      </p:sp>
      <p:pic>
        <p:nvPicPr>
          <p:cNvPr id="5"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578" y="5500702"/>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26625" name="Rectangle 1"/>
          <p:cNvSpPr>
            <a:spLocks noChangeArrowheads="1"/>
          </p:cNvSpPr>
          <p:nvPr/>
        </p:nvSpPr>
        <p:spPr bwMode="auto">
          <a:xfrm>
            <a:off x="500034" y="1357298"/>
            <a:ext cx="807249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Guerrero, R. (1990): Guía de la Actividades Acuáticas. Barcelona. Ed. Paidotribo.</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Navarro, F. (1990): Hacia el dominio de la natación. Madrid. Ed. Gymnos</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Pieron, M. (1989). Didáctica de las actividades físicas y deportivas. Madrid. Ed.  Gymnos.</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Sánchez Bañuelos, F (1996): Bases para una didáctica de la Educación Física y el deporte. Madrid. Ed. Gymnos.</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Viciana</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 J. (2002): Planificar en Educación Física. Barcelona. Ed. </a:t>
            </a: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Inde</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Silva, A., </a:t>
            </a: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Figueiredo</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 P., </a:t>
            </a: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Abraldes</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 J. A., Marques, E. A., </a:t>
            </a: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Soares</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 S. y Fernandes, R. J. (2013).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Sincronización entre miembros superiores en nadadores infantiles en la técnica de crol.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Journal</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 of Sport and </a:t>
            </a: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Health</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 </a:t>
            </a:r>
            <a:r>
              <a:rPr kumimoji="0" lang="es-ES" b="0" i="0" u="none" strike="noStrike" cap="none" normalizeH="0" baseline="0" dirty="0" err="1" smtClean="0">
                <a:ln>
                  <a:noFill/>
                </a:ln>
                <a:solidFill>
                  <a:schemeClr val="tx1"/>
                </a:solidFill>
                <a:effectLst/>
                <a:latin typeface="Berlin Sans FB" pitchFamily="34" charset="0"/>
                <a:ea typeface="Times New Roman" pitchFamily="18" charset="0"/>
                <a:cs typeface="Arial" pitchFamily="34" charset="0"/>
              </a:rPr>
              <a:t>Research</a:t>
            </a:r>
            <a:r>
              <a:rPr kumimoji="0" lang="es-ES" b="0" i="0" u="none" strike="noStrike" cap="none" normalizeH="0" baseline="0" dirty="0" smtClean="0">
                <a:ln>
                  <a:noFill/>
                </a:ln>
                <a:solidFill>
                  <a:schemeClr val="tx1"/>
                </a:solidFill>
                <a:effectLst/>
                <a:latin typeface="Berlin Sans FB" pitchFamily="34" charset="0"/>
                <a:ea typeface="Times New Roman" pitchFamily="18" charset="0"/>
                <a:cs typeface="Arial" pitchFamily="34" charset="0"/>
              </a:rPr>
              <a:t>. 5(3):295-304.</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MlukZF2i55L9Z81OpFteptStVT8acQIvlO7wy6PkvTJTiGSZ7Av9xPvB1XxMz*VMyNk9AJdOFk2eQRGQOa4b*SgTGCa6G0If/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1988840"/>
            <a:ext cx="5048250" cy="33051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cafder.espe.edu.ec/wp-content/uploads/2012/06/Imagen66-300x28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56863" y="1988840"/>
            <a:ext cx="2857500" cy="27241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32760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5140"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5" name="Rectangle 2"/>
          <p:cNvSpPr>
            <a:spLocks noGrp="1" noChangeArrowheads="1"/>
          </p:cNvSpPr>
          <p:nvPr>
            <p:ph type="title"/>
          </p:nvPr>
        </p:nvSpPr>
        <p:spPr>
          <a:xfrm>
            <a:off x="642910" y="428604"/>
            <a:ext cx="4823360" cy="571504"/>
          </a:xfrm>
        </p:spPr>
        <p:style>
          <a:lnRef idx="2">
            <a:schemeClr val="accent1"/>
          </a:lnRef>
          <a:fillRef idx="1">
            <a:schemeClr val="lt1"/>
          </a:fillRef>
          <a:effectRef idx="0">
            <a:schemeClr val="accent1"/>
          </a:effectRef>
          <a:fontRef idx="minor">
            <a:schemeClr val="dk1"/>
          </a:fontRef>
        </p:style>
        <p:txBody>
          <a:bodyPr>
            <a:normAutofit/>
          </a:bodyPr>
          <a:lstStyle/>
          <a:p>
            <a:pPr eaLnBrk="1" hangingPunct="1"/>
            <a:r>
              <a:rPr lang="es-ES" sz="2200" dirty="0" smtClean="0">
                <a:effectLst>
                  <a:glow rad="101600">
                    <a:schemeClr val="accent1">
                      <a:satMod val="175000"/>
                      <a:alpha val="40000"/>
                    </a:schemeClr>
                  </a:glow>
                </a:effectLst>
                <a:latin typeface="Berlin Sans FB" pitchFamily="34" charset="0"/>
              </a:rPr>
              <a:t>JUSTIFICACIÓN DE LA INVESTIGACIÓN</a:t>
            </a:r>
          </a:p>
        </p:txBody>
      </p:sp>
      <p:graphicFrame>
        <p:nvGraphicFramePr>
          <p:cNvPr id="6" name="Diagrama 9"/>
          <p:cNvGraphicFramePr/>
          <p:nvPr>
            <p:extLst>
              <p:ext uri="{D42A27DB-BD31-4B8C-83A1-F6EECF244321}">
                <p14:modId xmlns:p14="http://schemas.microsoft.com/office/powerpoint/2010/main" xmlns="" val="145683779"/>
              </p:ext>
            </p:extLst>
          </p:nvPr>
        </p:nvGraphicFramePr>
        <p:xfrm>
          <a:off x="785786" y="1142984"/>
          <a:ext cx="7380014" cy="4940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2910" y="428604"/>
            <a:ext cx="1643074" cy="571504"/>
          </a:xfrm>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es-ES" sz="2200" dirty="0" smtClean="0">
                <a:effectLst>
                  <a:glow rad="101600">
                    <a:schemeClr val="accent1">
                      <a:satMod val="175000"/>
                      <a:alpha val="40000"/>
                    </a:schemeClr>
                  </a:glow>
                </a:effectLst>
                <a:latin typeface="Berlin Sans FB" pitchFamily="34" charset="0"/>
              </a:rPr>
              <a:t>OBJETIVOS</a:t>
            </a:r>
          </a:p>
        </p:txBody>
      </p:sp>
      <p:graphicFrame>
        <p:nvGraphicFramePr>
          <p:cNvPr id="5" name="Diagrama 5"/>
          <p:cNvGraphicFramePr/>
          <p:nvPr>
            <p:extLst>
              <p:ext uri="{D42A27DB-BD31-4B8C-83A1-F6EECF244321}">
                <p14:modId xmlns:p14="http://schemas.microsoft.com/office/powerpoint/2010/main" xmlns="" val="1644874297"/>
              </p:ext>
            </p:extLst>
          </p:nvPr>
        </p:nvGraphicFramePr>
        <p:xfrm>
          <a:off x="571472" y="1214422"/>
          <a:ext cx="822824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5140" y="5429264"/>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cxnSp>
        <p:nvCxnSpPr>
          <p:cNvPr id="8" name="7 Conector recto"/>
          <p:cNvCxnSpPr/>
          <p:nvPr/>
        </p:nvCxnSpPr>
        <p:spPr>
          <a:xfrm rot="5400000">
            <a:off x="4071140" y="3286124"/>
            <a:ext cx="1143802" cy="794"/>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8 Conector recto"/>
          <p:cNvCxnSpPr/>
          <p:nvPr/>
        </p:nvCxnSpPr>
        <p:spPr>
          <a:xfrm>
            <a:off x="4643438" y="3857628"/>
            <a:ext cx="285752"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578" y="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928662" y="357166"/>
            <a:ext cx="2714644"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CAPITULO II </a:t>
            </a:r>
            <a:br>
              <a:rPr lang="es-EC" sz="2200" dirty="0" smtClean="0">
                <a:effectLst>
                  <a:glow rad="101600">
                    <a:schemeClr val="accent1">
                      <a:satMod val="175000"/>
                      <a:alpha val="40000"/>
                    </a:schemeClr>
                  </a:glow>
                </a:effectLst>
                <a:latin typeface="Berlin Sans FB" pitchFamily="34" charset="0"/>
              </a:rPr>
            </a:br>
            <a:r>
              <a:rPr lang="es-EC" sz="2200" dirty="0" smtClean="0">
                <a:effectLst>
                  <a:glow rad="101600">
                    <a:schemeClr val="accent1">
                      <a:satMod val="175000"/>
                      <a:alpha val="40000"/>
                    </a:schemeClr>
                  </a:glow>
                </a:effectLst>
                <a:latin typeface="Berlin Sans FB" pitchFamily="34" charset="0"/>
              </a:rPr>
              <a:t>MARCO TEORICO </a:t>
            </a:r>
            <a:endParaRPr lang="es-EC" sz="2200" dirty="0">
              <a:effectLst>
                <a:glow rad="101600">
                  <a:schemeClr val="accent1">
                    <a:satMod val="175000"/>
                    <a:alpha val="40000"/>
                  </a:schemeClr>
                </a:glow>
              </a:effectLst>
              <a:latin typeface="Berlin Sans FB" pitchFamily="34" charset="0"/>
            </a:endParaRPr>
          </a:p>
        </p:txBody>
      </p:sp>
      <p:graphicFrame>
        <p:nvGraphicFramePr>
          <p:cNvPr id="5" name="Diagrama 3"/>
          <p:cNvGraphicFramePr/>
          <p:nvPr>
            <p:extLst>
              <p:ext uri="{D42A27DB-BD31-4B8C-83A1-F6EECF244321}">
                <p14:modId xmlns:p14="http://schemas.microsoft.com/office/powerpoint/2010/main" xmlns="" val="2971846805"/>
              </p:ext>
            </p:extLst>
          </p:nvPr>
        </p:nvGraphicFramePr>
        <p:xfrm>
          <a:off x="214282" y="1357298"/>
          <a:ext cx="8723961"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4"/>
          <p:cNvGraphicFramePr/>
          <p:nvPr>
            <p:extLst>
              <p:ext uri="{D42A27DB-BD31-4B8C-83A1-F6EECF244321}">
                <p14:modId xmlns:p14="http://schemas.microsoft.com/office/powerpoint/2010/main" xmlns="" val="2042933388"/>
              </p:ext>
            </p:extLst>
          </p:nvPr>
        </p:nvGraphicFramePr>
        <p:xfrm>
          <a:off x="550041" y="571480"/>
          <a:ext cx="8723961"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928662" y="357166"/>
            <a:ext cx="2714644"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MARCO TEORICO </a:t>
            </a:r>
            <a:endParaRPr lang="es-EC" sz="2200" dirty="0">
              <a:effectLst>
                <a:glow rad="101600">
                  <a:schemeClr val="accent1">
                    <a:satMod val="175000"/>
                    <a:alpha val="40000"/>
                  </a:schemeClr>
                </a:glow>
              </a:effectLst>
              <a:latin typeface="Berlin Sans FB" pitchFamily="34" charset="0"/>
            </a:endParaRPr>
          </a:p>
        </p:txBody>
      </p:sp>
      <p:pic>
        <p:nvPicPr>
          <p:cNvPr id="6" name="Picture 2" descr="http://cafder.espe.edu.ec/wp-content/uploads/2012/06/05-CARATULA.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15140" y="557214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5140" y="557214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928662" y="357166"/>
            <a:ext cx="2714644"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MARCO TEORICO </a:t>
            </a:r>
            <a:endParaRPr lang="es-EC" sz="2200" dirty="0">
              <a:effectLst>
                <a:glow rad="101600">
                  <a:schemeClr val="accent1">
                    <a:satMod val="175000"/>
                    <a:alpha val="40000"/>
                  </a:schemeClr>
                </a:glow>
              </a:effectLst>
              <a:latin typeface="Berlin Sans FB" pitchFamily="34" charset="0"/>
            </a:endParaRPr>
          </a:p>
        </p:txBody>
      </p:sp>
      <p:graphicFrame>
        <p:nvGraphicFramePr>
          <p:cNvPr id="6" name="Diagrama 3"/>
          <p:cNvGraphicFramePr/>
          <p:nvPr>
            <p:extLst>
              <p:ext uri="{D42A27DB-BD31-4B8C-83A1-F6EECF244321}">
                <p14:modId xmlns:p14="http://schemas.microsoft.com/office/powerpoint/2010/main" xmlns="" val="3538710311"/>
              </p:ext>
            </p:extLst>
          </p:nvPr>
        </p:nvGraphicFramePr>
        <p:xfrm>
          <a:off x="420039" y="571480"/>
          <a:ext cx="8723961"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afder.espe.edu.ec/wp-content/uploads/2012/06/05-CARATUL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15140" y="5572140"/>
            <a:ext cx="2127889" cy="1000132"/>
          </a:xfrm>
          <a:prstGeom prst="rect">
            <a:avLst/>
          </a:prstGeom>
          <a:noFill/>
          <a:effectLst>
            <a:glow rad="12700">
              <a:schemeClr val="accent1">
                <a:alpha val="60000"/>
              </a:schemeClr>
            </a:glo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928662" y="357166"/>
            <a:ext cx="3286148"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C" sz="2200" dirty="0" smtClean="0">
                <a:effectLst>
                  <a:glow rad="101600">
                    <a:schemeClr val="accent1">
                      <a:satMod val="175000"/>
                      <a:alpha val="40000"/>
                    </a:schemeClr>
                  </a:glow>
                </a:effectLst>
                <a:latin typeface="Berlin Sans FB" pitchFamily="34" charset="0"/>
              </a:rPr>
              <a:t>CAPITULO </a:t>
            </a:r>
            <a:r>
              <a:rPr lang="es-EC" sz="2200" dirty="0" smtClean="0">
                <a:effectLst>
                  <a:glow rad="101600">
                    <a:schemeClr val="accent1">
                      <a:satMod val="175000"/>
                      <a:alpha val="40000"/>
                    </a:schemeClr>
                  </a:glow>
                </a:effectLst>
                <a:latin typeface="Berlin Sans FB" pitchFamily="34" charset="0"/>
              </a:rPr>
              <a:t>III </a:t>
            </a:r>
            <a:r>
              <a:rPr lang="es-EC" sz="2200" dirty="0" smtClean="0">
                <a:effectLst>
                  <a:glow rad="101600">
                    <a:schemeClr val="accent1">
                      <a:satMod val="175000"/>
                      <a:alpha val="40000"/>
                    </a:schemeClr>
                  </a:glow>
                </a:effectLst>
                <a:latin typeface="Berlin Sans FB" pitchFamily="34" charset="0"/>
              </a:rPr>
              <a:t/>
            </a:r>
            <a:br>
              <a:rPr lang="es-EC" sz="2200" dirty="0" smtClean="0">
                <a:effectLst>
                  <a:glow rad="101600">
                    <a:schemeClr val="accent1">
                      <a:satMod val="175000"/>
                      <a:alpha val="40000"/>
                    </a:schemeClr>
                  </a:glow>
                </a:effectLst>
                <a:latin typeface="Berlin Sans FB" pitchFamily="34" charset="0"/>
              </a:rPr>
            </a:br>
            <a:r>
              <a:rPr lang="es-EC" sz="2200" dirty="0" smtClean="0">
                <a:effectLst>
                  <a:glow rad="101600">
                    <a:schemeClr val="accent1">
                      <a:satMod val="175000"/>
                      <a:alpha val="40000"/>
                    </a:schemeClr>
                  </a:glow>
                </a:effectLst>
                <a:latin typeface="Berlin Sans FB" pitchFamily="34" charset="0"/>
              </a:rPr>
              <a:t>DISEÑO METODOLOGICO </a:t>
            </a:r>
            <a:endParaRPr lang="es-EC" sz="2200" dirty="0">
              <a:effectLst>
                <a:glow rad="101600">
                  <a:schemeClr val="accent1">
                    <a:satMod val="175000"/>
                    <a:alpha val="40000"/>
                  </a:schemeClr>
                </a:glow>
              </a:effectLst>
              <a:latin typeface="Berlin Sans FB" pitchFamily="34" charset="0"/>
            </a:endParaRPr>
          </a:p>
        </p:txBody>
      </p:sp>
      <p:sp>
        <p:nvSpPr>
          <p:cNvPr id="6" name="Rectángulo redondeado 18"/>
          <p:cNvSpPr/>
          <p:nvPr/>
        </p:nvSpPr>
        <p:spPr>
          <a:xfrm>
            <a:off x="714348" y="1643050"/>
            <a:ext cx="2700008"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T</a:t>
            </a:r>
            <a:r>
              <a:rPr lang="es-EC" dirty="0" smtClean="0"/>
              <a:t>ipo de investigación </a:t>
            </a:r>
            <a:endParaRPr lang="es-EC" dirty="0"/>
          </a:p>
        </p:txBody>
      </p:sp>
      <p:sp>
        <p:nvSpPr>
          <p:cNvPr id="7" name="Rectángulo redondeado 20"/>
          <p:cNvSpPr/>
          <p:nvPr/>
        </p:nvSpPr>
        <p:spPr>
          <a:xfrm>
            <a:off x="714348" y="2786058"/>
            <a:ext cx="2700008"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M</a:t>
            </a:r>
            <a:r>
              <a:rPr lang="es-EC" dirty="0" smtClean="0"/>
              <a:t>uestra de estudio </a:t>
            </a:r>
            <a:endParaRPr lang="es-EC" dirty="0"/>
          </a:p>
        </p:txBody>
      </p:sp>
      <p:sp>
        <p:nvSpPr>
          <p:cNvPr id="8" name="Rectángulo redondeado 21"/>
          <p:cNvSpPr/>
          <p:nvPr/>
        </p:nvSpPr>
        <p:spPr>
          <a:xfrm>
            <a:off x="714348" y="3929066"/>
            <a:ext cx="2700008"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T</a:t>
            </a:r>
            <a:r>
              <a:rPr lang="es-EC" dirty="0" smtClean="0"/>
              <a:t>écnicas e instrumentos de recolección de datos </a:t>
            </a:r>
            <a:endParaRPr lang="es-EC" dirty="0"/>
          </a:p>
        </p:txBody>
      </p:sp>
      <p:sp>
        <p:nvSpPr>
          <p:cNvPr id="9" name="4 Rectángulo redondeado"/>
          <p:cNvSpPr/>
          <p:nvPr/>
        </p:nvSpPr>
        <p:spPr>
          <a:xfrm>
            <a:off x="4714876" y="1643050"/>
            <a:ext cx="3928254" cy="864096"/>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s-EC" dirty="0" smtClean="0">
                <a:latin typeface="Berlin Sans FB" pitchFamily="34" charset="0"/>
              </a:rPr>
              <a:t>Cuasi Experimental </a:t>
            </a:r>
            <a:endParaRPr lang="es-EC" dirty="0">
              <a:latin typeface="Berlin Sans FB" pitchFamily="34" charset="0"/>
            </a:endParaRPr>
          </a:p>
        </p:txBody>
      </p:sp>
      <p:sp>
        <p:nvSpPr>
          <p:cNvPr id="12" name="9 Flecha derecha"/>
          <p:cNvSpPr/>
          <p:nvPr/>
        </p:nvSpPr>
        <p:spPr>
          <a:xfrm>
            <a:off x="3786182" y="1714488"/>
            <a:ext cx="720080" cy="669037"/>
          </a:xfrm>
          <a:prstGeom prst="rightArrow">
            <a:avLst/>
          </a:prstGeom>
          <a:solidFill>
            <a:srgbClr val="FF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15" name="9 Flecha derecha"/>
          <p:cNvSpPr/>
          <p:nvPr/>
        </p:nvSpPr>
        <p:spPr>
          <a:xfrm>
            <a:off x="3714744" y="2928934"/>
            <a:ext cx="720080" cy="669037"/>
          </a:xfrm>
          <a:prstGeom prst="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16" name="9 Flecha derecha"/>
          <p:cNvSpPr/>
          <p:nvPr/>
        </p:nvSpPr>
        <p:spPr>
          <a:xfrm>
            <a:off x="3714744" y="4000504"/>
            <a:ext cx="720080" cy="669037"/>
          </a:xfrm>
          <a:prstGeom prst="rightArrow">
            <a:avLst/>
          </a:prstGeom>
          <a:solidFill>
            <a:srgbClr val="0070C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C"/>
          </a:p>
        </p:txBody>
      </p:sp>
      <p:sp>
        <p:nvSpPr>
          <p:cNvPr id="18" name="4 Rectángulo redondeado"/>
          <p:cNvSpPr/>
          <p:nvPr/>
        </p:nvSpPr>
        <p:spPr>
          <a:xfrm>
            <a:off x="4714876" y="2786058"/>
            <a:ext cx="3928254" cy="864096"/>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s-EC" dirty="0" smtClean="0">
                <a:latin typeface="Berlin Sans FB" pitchFamily="34" charset="0"/>
              </a:rPr>
              <a:t>10 jóvenes con discapacidad intelectual leve FGE</a:t>
            </a:r>
            <a:endParaRPr lang="es-EC" dirty="0">
              <a:latin typeface="Berlin Sans FB" pitchFamily="34" charset="0"/>
            </a:endParaRPr>
          </a:p>
        </p:txBody>
      </p:sp>
      <p:sp>
        <p:nvSpPr>
          <p:cNvPr id="20" name="4 Rectángulo redondeado"/>
          <p:cNvSpPr/>
          <p:nvPr/>
        </p:nvSpPr>
        <p:spPr>
          <a:xfrm>
            <a:off x="4714876" y="3857628"/>
            <a:ext cx="3928254" cy="864096"/>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s-EC" dirty="0" smtClean="0">
                <a:latin typeface="Berlin Sans FB" pitchFamily="34" charset="0"/>
              </a:rPr>
              <a:t>Pre test JD</a:t>
            </a:r>
          </a:p>
          <a:p>
            <a:pPr algn="ctr" fontAlgn="auto">
              <a:spcBef>
                <a:spcPts val="0"/>
              </a:spcBef>
              <a:spcAft>
                <a:spcPts val="0"/>
              </a:spcAft>
              <a:defRPr/>
            </a:pPr>
            <a:r>
              <a:rPr lang="es-EC" dirty="0" smtClean="0">
                <a:latin typeface="Berlin Sans FB" pitchFamily="34" charset="0"/>
              </a:rPr>
              <a:t>Programa de natación adaptado</a:t>
            </a:r>
          </a:p>
          <a:p>
            <a:pPr algn="ctr" fontAlgn="auto">
              <a:spcBef>
                <a:spcPts val="0"/>
              </a:spcBef>
              <a:spcAft>
                <a:spcPts val="0"/>
              </a:spcAft>
              <a:defRPr/>
            </a:pPr>
            <a:r>
              <a:rPr lang="es-EC" dirty="0" smtClean="0">
                <a:latin typeface="Berlin Sans FB" pitchFamily="34" charset="0"/>
              </a:rPr>
              <a:t>Post test JD</a:t>
            </a:r>
            <a:endParaRPr lang="es-EC" dirty="0">
              <a:latin typeface="Berlin Sans FB"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431</TotalTime>
  <Words>2878</Words>
  <Application>Microsoft Office PowerPoint</Application>
  <PresentationFormat>Presentación en pantalla (4:3)</PresentationFormat>
  <Paragraphs>789</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Equidad</vt:lpstr>
      <vt:lpstr>INCIDENCIA DE UN PROGRAMA DE NATACIÓN ADAPTADO EN EL DESARROLLO PSICOMOTRIZ EN JOVENES ENTRE 15 Y 20 AÑOS CON DISCAPACIDAD INTELECTUAL LEVE; DE LA FUNDACIÓN GENERAL ECUATORIANA.</vt:lpstr>
      <vt:lpstr>ESQUEMA DE LA INTERVENCIÓN</vt:lpstr>
      <vt:lpstr>Diapositiva 3</vt:lpstr>
      <vt:lpstr>JUSTIFICACIÓN DE LA INVESTIGACIÓN</vt:lpstr>
      <vt:lpstr>OBJETIVOS</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INCIDENCIA DE UN PROGRAMA DE NATACIÓN ADAPTADO EN EL DESARROLLO PSICOMOTRIZ EN JOVENES ENTRE 15 Y 20 AÑOS CON DISCAPACIDAD INTELECTUAL LEVE; DE LA FUNDACIÓN GENERAL ECUATORIANA.</dc:title>
  <dc:creator>Usuario</dc:creator>
  <cp:lastModifiedBy>Usuario</cp:lastModifiedBy>
  <cp:revision>53</cp:revision>
  <dcterms:created xsi:type="dcterms:W3CDTF">2015-05-29T17:13:02Z</dcterms:created>
  <dcterms:modified xsi:type="dcterms:W3CDTF">2015-06-24T03:48:58Z</dcterms:modified>
</cp:coreProperties>
</file>