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0"/>
  </p:handoutMasterIdLst>
  <p:sldIdLst>
    <p:sldId id="258" r:id="rId2"/>
    <p:sldId id="257" r:id="rId3"/>
    <p:sldId id="259" r:id="rId4"/>
    <p:sldId id="260" r:id="rId5"/>
    <p:sldId id="261" r:id="rId6"/>
    <p:sldId id="294" r:id="rId7"/>
    <p:sldId id="300" r:id="rId8"/>
    <p:sldId id="296" r:id="rId9"/>
    <p:sldId id="303" r:id="rId10"/>
    <p:sldId id="298" r:id="rId11"/>
    <p:sldId id="305" r:id="rId12"/>
    <p:sldId id="306" r:id="rId13"/>
    <p:sldId id="309" r:id="rId14"/>
    <p:sldId id="266" r:id="rId15"/>
    <p:sldId id="264" r:id="rId16"/>
    <p:sldId id="267" r:id="rId17"/>
    <p:sldId id="310" r:id="rId18"/>
    <p:sldId id="329" r:id="rId19"/>
    <p:sldId id="312" r:id="rId20"/>
    <p:sldId id="313" r:id="rId21"/>
    <p:sldId id="314" r:id="rId22"/>
    <p:sldId id="331" r:id="rId23"/>
    <p:sldId id="315" r:id="rId24"/>
    <p:sldId id="317" r:id="rId25"/>
    <p:sldId id="333" r:id="rId26"/>
    <p:sldId id="319" r:id="rId27"/>
    <p:sldId id="334" r:id="rId28"/>
    <p:sldId id="321" r:id="rId29"/>
    <p:sldId id="322" r:id="rId30"/>
    <p:sldId id="323" r:id="rId31"/>
    <p:sldId id="290" r:id="rId32"/>
    <p:sldId id="326" r:id="rId33"/>
    <p:sldId id="327" r:id="rId34"/>
    <p:sldId id="299" r:id="rId35"/>
    <p:sldId id="336" r:id="rId36"/>
    <p:sldId id="337" r:id="rId37"/>
    <p:sldId id="338" r:id="rId38"/>
    <p:sldId id="339" r:id="rId39"/>
  </p:sldIdLst>
  <p:sldSz cx="9144000" cy="6858000" type="screen4x3"/>
  <p:notesSz cx="6858000" cy="93122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9" autoAdjust="0"/>
    <p:restoredTop sz="94660"/>
  </p:normalViewPr>
  <p:slideViewPr>
    <p:cSldViewPr>
      <p:cViewPr varScale="1">
        <p:scale>
          <a:sx n="70" d="100"/>
          <a:sy n="70" d="100"/>
        </p:scale>
        <p:origin x="131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ANALISIS%20DE%20RESULTADOS\TABULACION\TABULACION.DIRECTORAS.3CD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H:\ANALISIS%20DE%20RESULTADOS\TABULACION\TABULACION.REPRESENTANTES.3.CDI.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ANALISIS%20DE%20RESULTADOS\TABULACION\TABULACION.REPRESENTANTES.3.CD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ANALISIS%20DE%20RESULTADOS\TABULACION\TABULACION.REPRESENTANTES.3.CD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ANALISIS%20DE%20RESULTADOS\TABULACION\TABULACION.REPRESENTANTES.3.CD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ANALISIS%20DE%20RESULTADOS\TABULACION\TABULACION.REPRESENTANTES.3.CDI.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F:\ANALISIS%20DE%20RESULTADOS\TABULACION\TABULACION%20NI&#209;OS%203%20CDI.xlsx"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oleObject" Target="file:///F:\ANALISIS%20DE%20RESULTADOS\TABULACION\TABULACION.DIRECTORAS.3CD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ANALISIS%20DE%20RESULTADOS\TABULACION\TABULACION.DIRECTORAS.3CD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ANALISIS%20DE%20RESULTADOS\TABULACION\TABULACION.DIRECTORAS.3CD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F:\ANALISIS%20DE%20RESULTADOS\TABULACION\TABULACION.PROFESORAS.3CD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ANALISIS%20DE%20RESULTADOS\TABULACION\TABULACION.PROFESORAS.3CDI..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F:\ANALISIS%20DE%20RESULTADOS\TABULACION\TABULACION.PROFESORAS.3CDI..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file:///F:\ANALISIS%20DE%20RESULTADOS\TABULACION\TABULACION.PROFESORAS.3CD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ANALISIS%20DE%20RESULTADOS\TABULACION\TABULACION.PROFESORAS.3CD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EC" sz="1100" b="1"/>
              <a:t>2. CONFLICTOS DE CONVIVENCIA </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Hoja1!$A$50</c:f>
              <c:strCache>
                <c:ptCount val="1"/>
                <c:pt idx="0">
                  <c:v>Siempre </c:v>
                </c:pt>
              </c:strCache>
            </c:strRef>
          </c:tx>
          <c:spPr>
            <a:solidFill>
              <a:schemeClr val="accent1"/>
            </a:solidFill>
            <a:ln>
              <a:noFill/>
            </a:ln>
            <a:effectLst/>
            <a:sp3d/>
          </c:spPr>
          <c:invertIfNegative val="0"/>
          <c:cat>
            <c:strRef>
              <c:f>Hoja1!$B$49:$G$49</c:f>
              <c:strCache>
                <c:ptCount val="6"/>
                <c:pt idx="0">
                  <c:v>GENIOS DEL FUTURO</c:v>
                </c:pt>
                <c:pt idx="1">
                  <c:v>%</c:v>
                </c:pt>
                <c:pt idx="2">
                  <c:v>CARLOS EMILIO</c:v>
                </c:pt>
                <c:pt idx="3">
                  <c:v>%</c:v>
                </c:pt>
                <c:pt idx="4">
                  <c:v>WILLIAM BLAKE</c:v>
                </c:pt>
                <c:pt idx="5">
                  <c:v>%</c:v>
                </c:pt>
              </c:strCache>
            </c:strRef>
          </c:cat>
          <c:val>
            <c:numRef>
              <c:f>Hoja1!$B$50:$G$50</c:f>
              <c:numCache>
                <c:formatCode>General</c:formatCode>
                <c:ptCount val="6"/>
                <c:pt idx="0">
                  <c:v>0</c:v>
                </c:pt>
                <c:pt idx="1">
                  <c:v>0</c:v>
                </c:pt>
                <c:pt idx="2">
                  <c:v>0</c:v>
                </c:pt>
                <c:pt idx="3">
                  <c:v>0</c:v>
                </c:pt>
                <c:pt idx="4">
                  <c:v>1</c:v>
                </c:pt>
                <c:pt idx="5">
                  <c:v>100</c:v>
                </c:pt>
              </c:numCache>
            </c:numRef>
          </c:val>
        </c:ser>
        <c:ser>
          <c:idx val="1"/>
          <c:order val="1"/>
          <c:tx>
            <c:strRef>
              <c:f>Hoja1!$A$51</c:f>
              <c:strCache>
                <c:ptCount val="1"/>
                <c:pt idx="0">
                  <c:v>A veces </c:v>
                </c:pt>
              </c:strCache>
            </c:strRef>
          </c:tx>
          <c:spPr>
            <a:solidFill>
              <a:schemeClr val="accent2"/>
            </a:solidFill>
            <a:ln>
              <a:noFill/>
            </a:ln>
            <a:effectLst/>
            <a:sp3d/>
          </c:spPr>
          <c:invertIfNegative val="0"/>
          <c:cat>
            <c:strRef>
              <c:f>Hoja1!$B$49:$G$49</c:f>
              <c:strCache>
                <c:ptCount val="6"/>
                <c:pt idx="0">
                  <c:v>GENIOS DEL FUTURO</c:v>
                </c:pt>
                <c:pt idx="1">
                  <c:v>%</c:v>
                </c:pt>
                <c:pt idx="2">
                  <c:v>CARLOS EMILIO</c:v>
                </c:pt>
                <c:pt idx="3">
                  <c:v>%</c:v>
                </c:pt>
                <c:pt idx="4">
                  <c:v>WILLIAM BLAKE</c:v>
                </c:pt>
                <c:pt idx="5">
                  <c:v>%</c:v>
                </c:pt>
              </c:strCache>
            </c:strRef>
          </c:cat>
          <c:val>
            <c:numRef>
              <c:f>Hoja1!$B$51:$G$51</c:f>
              <c:numCache>
                <c:formatCode>General</c:formatCode>
                <c:ptCount val="6"/>
                <c:pt idx="0">
                  <c:v>1</c:v>
                </c:pt>
                <c:pt idx="1">
                  <c:v>100</c:v>
                </c:pt>
                <c:pt idx="2">
                  <c:v>0</c:v>
                </c:pt>
                <c:pt idx="3">
                  <c:v>0</c:v>
                </c:pt>
                <c:pt idx="4">
                  <c:v>0</c:v>
                </c:pt>
                <c:pt idx="5">
                  <c:v>0</c:v>
                </c:pt>
              </c:numCache>
            </c:numRef>
          </c:val>
        </c:ser>
        <c:ser>
          <c:idx val="2"/>
          <c:order val="2"/>
          <c:tx>
            <c:strRef>
              <c:f>Hoja1!$A$52</c:f>
              <c:strCache>
                <c:ptCount val="1"/>
                <c:pt idx="0">
                  <c:v>Nunca </c:v>
                </c:pt>
              </c:strCache>
            </c:strRef>
          </c:tx>
          <c:spPr>
            <a:solidFill>
              <a:schemeClr val="accent3"/>
            </a:solidFill>
            <a:ln>
              <a:noFill/>
            </a:ln>
            <a:effectLst/>
            <a:sp3d/>
          </c:spPr>
          <c:invertIfNegative val="0"/>
          <c:cat>
            <c:strRef>
              <c:f>Hoja1!$B$49:$G$49</c:f>
              <c:strCache>
                <c:ptCount val="6"/>
                <c:pt idx="0">
                  <c:v>GENIOS DEL FUTURO</c:v>
                </c:pt>
                <c:pt idx="1">
                  <c:v>%</c:v>
                </c:pt>
                <c:pt idx="2">
                  <c:v>CARLOS EMILIO</c:v>
                </c:pt>
                <c:pt idx="3">
                  <c:v>%</c:v>
                </c:pt>
                <c:pt idx="4">
                  <c:v>WILLIAM BLAKE</c:v>
                </c:pt>
                <c:pt idx="5">
                  <c:v>%</c:v>
                </c:pt>
              </c:strCache>
            </c:strRef>
          </c:cat>
          <c:val>
            <c:numRef>
              <c:f>Hoja1!$B$52:$G$52</c:f>
              <c:numCache>
                <c:formatCode>General</c:formatCode>
                <c:ptCount val="6"/>
                <c:pt idx="0">
                  <c:v>0</c:v>
                </c:pt>
                <c:pt idx="1">
                  <c:v>0</c:v>
                </c:pt>
                <c:pt idx="2">
                  <c:v>1</c:v>
                </c:pt>
                <c:pt idx="3">
                  <c:v>100</c:v>
                </c:pt>
                <c:pt idx="4">
                  <c:v>0</c:v>
                </c:pt>
                <c:pt idx="5">
                  <c:v>0</c:v>
                </c:pt>
              </c:numCache>
            </c:numRef>
          </c:val>
        </c:ser>
        <c:dLbls>
          <c:showLegendKey val="0"/>
          <c:showVal val="0"/>
          <c:showCatName val="0"/>
          <c:showSerName val="0"/>
          <c:showPercent val="0"/>
          <c:showBubbleSize val="0"/>
        </c:dLbls>
        <c:gapWidth val="150"/>
        <c:shape val="box"/>
        <c:axId val="186723512"/>
        <c:axId val="186723904"/>
        <c:axId val="0"/>
      </c:bar3DChart>
      <c:catAx>
        <c:axId val="186723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6723904"/>
        <c:crosses val="autoZero"/>
        <c:auto val="1"/>
        <c:lblAlgn val="ctr"/>
        <c:lblOffset val="100"/>
        <c:noMultiLvlLbl val="0"/>
      </c:catAx>
      <c:valAx>
        <c:axId val="18672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6723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EC" sz="1100" b="1"/>
              <a:t>2. RELACIONES EN EL CENTRO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Hoja1!$B$60</c:f>
              <c:strCache>
                <c:ptCount val="1"/>
                <c:pt idx="0">
                  <c:v>20</c:v>
                </c:pt>
              </c:strCache>
            </c:strRef>
          </c:tx>
          <c:spPr>
            <a:solidFill>
              <a:schemeClr val="accent1"/>
            </a:solidFill>
            <a:ln>
              <a:noFill/>
            </a:ln>
            <a:effectLst/>
            <a:sp3d/>
          </c:spPr>
          <c:invertIfNegative val="0"/>
          <c:cat>
            <c:strRef>
              <c:f>Hoja1!$A$61:$A$80</c:f>
              <c:strCache>
                <c:ptCount val="15"/>
                <c:pt idx="0">
                  <c:v>CDI. GENIOS DEL FUTURO </c:v>
                </c:pt>
                <c:pt idx="7">
                  <c:v>CDI. CARLOS EMILIO </c:v>
                </c:pt>
                <c:pt idx="14">
                  <c:v>UE. WILLIAM BLAKE </c:v>
                </c:pt>
              </c:strCache>
            </c:strRef>
          </c:cat>
          <c:val>
            <c:numRef>
              <c:f>Hoja1!$B$61:$B$80</c:f>
              <c:numCache>
                <c:formatCode>General</c:formatCode>
                <c:ptCount val="20"/>
                <c:pt idx="6">
                  <c:v>8</c:v>
                </c:pt>
                <c:pt idx="13">
                  <c:v>14</c:v>
                </c:pt>
              </c:numCache>
            </c:numRef>
          </c:val>
        </c:ser>
        <c:ser>
          <c:idx val="1"/>
          <c:order val="1"/>
          <c:tx>
            <c:strRef>
              <c:f>Hoja1!$C$60</c:f>
              <c:strCache>
                <c:ptCount val="1"/>
              </c:strCache>
            </c:strRef>
          </c:tx>
          <c:spPr>
            <a:solidFill>
              <a:schemeClr val="accent2"/>
            </a:solidFill>
            <a:ln>
              <a:noFill/>
            </a:ln>
            <a:effectLst/>
            <a:sp3d/>
          </c:spPr>
          <c:invertIfNegative val="0"/>
          <c:cat>
            <c:strRef>
              <c:f>Hoja1!$A$61:$A$80</c:f>
              <c:strCache>
                <c:ptCount val="15"/>
                <c:pt idx="0">
                  <c:v>CDI. GENIOS DEL FUTURO </c:v>
                </c:pt>
                <c:pt idx="7">
                  <c:v>CDI. CARLOS EMILIO </c:v>
                </c:pt>
                <c:pt idx="14">
                  <c:v>UE. WILLIAM BLAKE </c:v>
                </c:pt>
              </c:strCache>
            </c:strRef>
          </c:cat>
          <c:val>
            <c:numRef>
              <c:f>Hoja1!$C$61:$C$80</c:f>
              <c:numCache>
                <c:formatCode>General</c:formatCode>
                <c:ptCount val="20"/>
                <c:pt idx="0">
                  <c:v>0</c:v>
                </c:pt>
                <c:pt idx="1">
                  <c:v>0</c:v>
                </c:pt>
                <c:pt idx="2">
                  <c:v>0</c:v>
                </c:pt>
                <c:pt idx="3">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numCache>
            </c:numRef>
          </c:val>
        </c:ser>
        <c:ser>
          <c:idx val="2"/>
          <c:order val="2"/>
          <c:tx>
            <c:strRef>
              <c:f>Hoja1!$D$60</c:f>
              <c:strCache>
                <c:ptCount val="1"/>
                <c:pt idx="0">
                  <c:v>1. Muy mala</c:v>
                </c:pt>
              </c:strCache>
            </c:strRef>
          </c:tx>
          <c:spPr>
            <a:solidFill>
              <a:schemeClr val="accent3"/>
            </a:solidFill>
            <a:ln>
              <a:noFill/>
            </a:ln>
            <a:effectLst/>
            <a:sp3d/>
          </c:spPr>
          <c:invertIfNegative val="0"/>
          <c:cat>
            <c:strRef>
              <c:f>Hoja1!$A$61:$A$80</c:f>
              <c:strCache>
                <c:ptCount val="15"/>
                <c:pt idx="0">
                  <c:v>CDI. GENIOS DEL FUTURO </c:v>
                </c:pt>
                <c:pt idx="7">
                  <c:v>CDI. CARLOS EMILIO </c:v>
                </c:pt>
                <c:pt idx="14">
                  <c:v>UE. WILLIAM BLAKE </c:v>
                </c:pt>
              </c:strCache>
            </c:strRef>
          </c:cat>
          <c:val>
            <c:numRef>
              <c:f>Hoja1!$D$61:$D$80</c:f>
              <c:numCache>
                <c:formatCode>General</c:formatCode>
                <c:ptCount val="20"/>
                <c:pt idx="0">
                  <c:v>0</c:v>
                </c:pt>
                <c:pt idx="1">
                  <c:v>0</c:v>
                </c:pt>
                <c:pt idx="2">
                  <c:v>0</c:v>
                </c:pt>
                <c:pt idx="3">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numCache>
            </c:numRef>
          </c:val>
        </c:ser>
        <c:ser>
          <c:idx val="3"/>
          <c:order val="3"/>
          <c:tx>
            <c:strRef>
              <c:f>Hoja1!$E$60</c:f>
              <c:strCache>
                <c:ptCount val="1"/>
                <c:pt idx="0">
                  <c:v>2. Mala</c:v>
                </c:pt>
              </c:strCache>
            </c:strRef>
          </c:tx>
          <c:spPr>
            <a:solidFill>
              <a:schemeClr val="accent4"/>
            </a:solidFill>
            <a:ln>
              <a:noFill/>
            </a:ln>
            <a:effectLst/>
            <a:sp3d/>
          </c:spPr>
          <c:invertIfNegative val="0"/>
          <c:cat>
            <c:strRef>
              <c:f>Hoja1!$A$61:$A$80</c:f>
              <c:strCache>
                <c:ptCount val="15"/>
                <c:pt idx="0">
                  <c:v>CDI. GENIOS DEL FUTURO </c:v>
                </c:pt>
                <c:pt idx="7">
                  <c:v>CDI. CARLOS EMILIO </c:v>
                </c:pt>
                <c:pt idx="14">
                  <c:v>UE. WILLIAM BLAKE </c:v>
                </c:pt>
              </c:strCache>
            </c:strRef>
          </c:cat>
          <c:val>
            <c:numRef>
              <c:f>Hoja1!$E$61:$E$80</c:f>
              <c:numCache>
                <c:formatCode>General</c:formatCode>
                <c:ptCount val="20"/>
                <c:pt idx="0">
                  <c:v>0</c:v>
                </c:pt>
                <c:pt idx="1">
                  <c:v>0</c:v>
                </c:pt>
                <c:pt idx="2">
                  <c:v>0</c:v>
                </c:pt>
                <c:pt idx="3">
                  <c:v>0</c:v>
                </c:pt>
                <c:pt idx="4">
                  <c:v>0</c:v>
                </c:pt>
                <c:pt idx="5">
                  <c:v>0</c:v>
                </c:pt>
                <c:pt idx="7">
                  <c:v>0</c:v>
                </c:pt>
                <c:pt idx="8">
                  <c:v>0</c:v>
                </c:pt>
                <c:pt idx="9">
                  <c:v>0</c:v>
                </c:pt>
                <c:pt idx="10">
                  <c:v>0</c:v>
                </c:pt>
                <c:pt idx="11">
                  <c:v>0</c:v>
                </c:pt>
                <c:pt idx="12">
                  <c:v>0</c:v>
                </c:pt>
                <c:pt idx="14" formatCode="0.0">
                  <c:v>7.1428571428571432</c:v>
                </c:pt>
                <c:pt idx="15">
                  <c:v>0</c:v>
                </c:pt>
                <c:pt idx="16">
                  <c:v>0</c:v>
                </c:pt>
                <c:pt idx="17">
                  <c:v>0</c:v>
                </c:pt>
                <c:pt idx="18">
                  <c:v>0</c:v>
                </c:pt>
                <c:pt idx="19">
                  <c:v>0</c:v>
                </c:pt>
              </c:numCache>
            </c:numRef>
          </c:val>
        </c:ser>
        <c:ser>
          <c:idx val="4"/>
          <c:order val="4"/>
          <c:tx>
            <c:strRef>
              <c:f>Hoja1!#¡REF!</c:f>
              <c:strCache>
                <c:ptCount val="1"/>
                <c:pt idx="0">
                  <c:v>#REF!</c:v>
                </c:pt>
              </c:strCache>
            </c:strRef>
          </c:tx>
          <c:spPr>
            <a:solidFill>
              <a:schemeClr val="accent5"/>
            </a:solidFill>
            <a:ln>
              <a:noFill/>
            </a:ln>
            <a:effectLst/>
            <a:sp3d/>
          </c:spPr>
          <c:invertIfNegative val="0"/>
          <c:cat>
            <c:strRef>
              <c:f>Hoja1!$A$61:$A$80</c:f>
              <c:strCache>
                <c:ptCount val="15"/>
                <c:pt idx="0">
                  <c:v>CDI. GENIOS DEL FUTURO </c:v>
                </c:pt>
                <c:pt idx="7">
                  <c:v>CDI. CARLOS EMILIO </c:v>
                </c:pt>
                <c:pt idx="14">
                  <c:v>UE. WILLIAM BLAKE </c:v>
                </c:pt>
              </c:strCache>
            </c:strRef>
          </c:cat>
          <c:val>
            <c:numRef>
              <c:f>Hoja1!#¡REF!</c:f>
              <c:numCache>
                <c:formatCode>General</c:formatCode>
                <c:ptCount val="1"/>
                <c:pt idx="0">
                  <c:v>1</c:v>
                </c:pt>
              </c:numCache>
            </c:numRef>
          </c:val>
        </c:ser>
        <c:ser>
          <c:idx val="5"/>
          <c:order val="5"/>
          <c:tx>
            <c:strRef>
              <c:f>Hoja1!$G$60</c:f>
              <c:strCache>
                <c:ptCount val="1"/>
                <c:pt idx="0">
                  <c:v>4. Buena </c:v>
                </c:pt>
              </c:strCache>
            </c:strRef>
          </c:tx>
          <c:spPr>
            <a:solidFill>
              <a:schemeClr val="accent6"/>
            </a:solidFill>
            <a:ln>
              <a:noFill/>
            </a:ln>
            <a:effectLst/>
            <a:sp3d/>
          </c:spPr>
          <c:invertIfNegative val="0"/>
          <c:cat>
            <c:strRef>
              <c:f>Hoja1!$A$61:$A$80</c:f>
              <c:strCache>
                <c:ptCount val="15"/>
                <c:pt idx="0">
                  <c:v>CDI. GENIOS DEL FUTURO </c:v>
                </c:pt>
                <c:pt idx="7">
                  <c:v>CDI. CARLOS EMILIO </c:v>
                </c:pt>
                <c:pt idx="14">
                  <c:v>UE. WILLIAM BLAKE </c:v>
                </c:pt>
              </c:strCache>
            </c:strRef>
          </c:cat>
          <c:val>
            <c:numRef>
              <c:f>Hoja1!$G$61:$G$80</c:f>
              <c:numCache>
                <c:formatCode>General</c:formatCode>
                <c:ptCount val="20"/>
                <c:pt idx="0">
                  <c:v>25</c:v>
                </c:pt>
                <c:pt idx="1">
                  <c:v>25</c:v>
                </c:pt>
                <c:pt idx="2">
                  <c:v>15</c:v>
                </c:pt>
                <c:pt idx="3">
                  <c:v>65</c:v>
                </c:pt>
                <c:pt idx="4">
                  <c:v>25</c:v>
                </c:pt>
                <c:pt idx="5">
                  <c:v>55</c:v>
                </c:pt>
                <c:pt idx="7">
                  <c:v>50</c:v>
                </c:pt>
                <c:pt idx="8">
                  <c:v>75</c:v>
                </c:pt>
                <c:pt idx="9">
                  <c:v>75</c:v>
                </c:pt>
                <c:pt idx="10">
                  <c:v>75</c:v>
                </c:pt>
                <c:pt idx="11">
                  <c:v>75</c:v>
                </c:pt>
                <c:pt idx="12">
                  <c:v>62.5</c:v>
                </c:pt>
                <c:pt idx="14" formatCode="0.0">
                  <c:v>50</c:v>
                </c:pt>
                <c:pt idx="15" formatCode="0.0">
                  <c:v>85.714285714285708</c:v>
                </c:pt>
                <c:pt idx="16" formatCode="0.0">
                  <c:v>35.714285714285715</c:v>
                </c:pt>
                <c:pt idx="17" formatCode="0.0">
                  <c:v>57.142857142857146</c:v>
                </c:pt>
                <c:pt idx="18" formatCode="0.0">
                  <c:v>35.714285714285715</c:v>
                </c:pt>
                <c:pt idx="19" formatCode="0.0">
                  <c:v>42.857142857142854</c:v>
                </c:pt>
              </c:numCache>
            </c:numRef>
          </c:val>
        </c:ser>
        <c:ser>
          <c:idx val="6"/>
          <c:order val="6"/>
          <c:tx>
            <c:strRef>
              <c:f>Hoja1!$H$60</c:f>
              <c:strCache>
                <c:ptCount val="1"/>
                <c:pt idx="0">
                  <c:v>5. Muy buena</c:v>
                </c:pt>
              </c:strCache>
            </c:strRef>
          </c:tx>
          <c:spPr>
            <a:solidFill>
              <a:schemeClr val="accent1">
                <a:lumMod val="60000"/>
              </a:schemeClr>
            </a:solidFill>
            <a:ln>
              <a:noFill/>
            </a:ln>
            <a:effectLst/>
            <a:sp3d/>
          </c:spPr>
          <c:invertIfNegative val="0"/>
          <c:cat>
            <c:strRef>
              <c:f>Hoja1!$A$61:$A$80</c:f>
              <c:strCache>
                <c:ptCount val="15"/>
                <c:pt idx="0">
                  <c:v>CDI. GENIOS DEL FUTURO </c:v>
                </c:pt>
                <c:pt idx="7">
                  <c:v>CDI. CARLOS EMILIO </c:v>
                </c:pt>
                <c:pt idx="14">
                  <c:v>UE. WILLIAM BLAKE </c:v>
                </c:pt>
              </c:strCache>
            </c:strRef>
          </c:cat>
          <c:val>
            <c:numRef>
              <c:f>Hoja1!$H$61:$H$80</c:f>
              <c:numCache>
                <c:formatCode>General</c:formatCode>
                <c:ptCount val="20"/>
                <c:pt idx="0">
                  <c:v>60</c:v>
                </c:pt>
                <c:pt idx="1">
                  <c:v>60</c:v>
                </c:pt>
                <c:pt idx="2">
                  <c:v>70</c:v>
                </c:pt>
                <c:pt idx="3">
                  <c:v>15</c:v>
                </c:pt>
                <c:pt idx="4">
                  <c:v>60</c:v>
                </c:pt>
                <c:pt idx="5">
                  <c:v>30</c:v>
                </c:pt>
                <c:pt idx="7">
                  <c:v>25</c:v>
                </c:pt>
                <c:pt idx="8">
                  <c:v>0</c:v>
                </c:pt>
                <c:pt idx="9">
                  <c:v>0</c:v>
                </c:pt>
                <c:pt idx="10">
                  <c:v>0</c:v>
                </c:pt>
                <c:pt idx="11">
                  <c:v>0</c:v>
                </c:pt>
                <c:pt idx="12">
                  <c:v>12.5</c:v>
                </c:pt>
                <c:pt idx="14" formatCode="0.0">
                  <c:v>28.571428571428573</c:v>
                </c:pt>
                <c:pt idx="15">
                  <c:v>0</c:v>
                </c:pt>
                <c:pt idx="16">
                  <c:v>50</c:v>
                </c:pt>
                <c:pt idx="17" formatCode="0.0">
                  <c:v>28.571428571428573</c:v>
                </c:pt>
                <c:pt idx="18">
                  <c:v>50</c:v>
                </c:pt>
                <c:pt idx="19" formatCode="0.0">
                  <c:v>42.857142857142854</c:v>
                </c:pt>
              </c:numCache>
            </c:numRef>
          </c:val>
        </c:ser>
        <c:ser>
          <c:idx val="7"/>
          <c:order val="7"/>
          <c:tx>
            <c:strRef>
              <c:f>Hoja1!$I$60</c:f>
              <c:strCache>
                <c:ptCount val="1"/>
                <c:pt idx="0">
                  <c:v>Faltan </c:v>
                </c:pt>
              </c:strCache>
            </c:strRef>
          </c:tx>
          <c:spPr>
            <a:solidFill>
              <a:schemeClr val="accent2">
                <a:lumMod val="60000"/>
              </a:schemeClr>
            </a:solidFill>
            <a:ln>
              <a:noFill/>
            </a:ln>
            <a:effectLst/>
            <a:sp3d/>
          </c:spPr>
          <c:invertIfNegative val="0"/>
          <c:cat>
            <c:strRef>
              <c:f>Hoja1!$A$61:$A$80</c:f>
              <c:strCache>
                <c:ptCount val="15"/>
                <c:pt idx="0">
                  <c:v>CDI. GENIOS DEL FUTURO </c:v>
                </c:pt>
                <c:pt idx="7">
                  <c:v>CDI. CARLOS EMILIO </c:v>
                </c:pt>
                <c:pt idx="14">
                  <c:v>UE. WILLIAM BLAKE </c:v>
                </c:pt>
              </c:strCache>
            </c:strRef>
          </c:cat>
          <c:val>
            <c:numRef>
              <c:f>Hoja1!$I$61:$I$80</c:f>
              <c:numCache>
                <c:formatCode>General</c:formatCode>
                <c:ptCount val="20"/>
                <c:pt idx="0" formatCode="0">
                  <c:v>15</c:v>
                </c:pt>
                <c:pt idx="1">
                  <c:v>15</c:v>
                </c:pt>
                <c:pt idx="2">
                  <c:v>15</c:v>
                </c:pt>
                <c:pt idx="3">
                  <c:v>15</c:v>
                </c:pt>
                <c:pt idx="4">
                  <c:v>15</c:v>
                </c:pt>
                <c:pt idx="5">
                  <c:v>15</c:v>
                </c:pt>
                <c:pt idx="7">
                  <c:v>25</c:v>
                </c:pt>
                <c:pt idx="8">
                  <c:v>25</c:v>
                </c:pt>
                <c:pt idx="9">
                  <c:v>25</c:v>
                </c:pt>
                <c:pt idx="10">
                  <c:v>25</c:v>
                </c:pt>
                <c:pt idx="11">
                  <c:v>25</c:v>
                </c:pt>
                <c:pt idx="12">
                  <c:v>25</c:v>
                </c:pt>
                <c:pt idx="14" formatCode="0.0">
                  <c:v>14.285714285714286</c:v>
                </c:pt>
                <c:pt idx="15" formatCode="0.0">
                  <c:v>14.285714285714286</c:v>
                </c:pt>
                <c:pt idx="16" formatCode="0.0">
                  <c:v>14.285714285714286</c:v>
                </c:pt>
                <c:pt idx="17" formatCode="0.0">
                  <c:v>14.285714285714286</c:v>
                </c:pt>
                <c:pt idx="18" formatCode="0.0">
                  <c:v>14.285714285714286</c:v>
                </c:pt>
                <c:pt idx="19" formatCode="0.0">
                  <c:v>14.285714285714286</c:v>
                </c:pt>
              </c:numCache>
            </c:numRef>
          </c:val>
        </c:ser>
        <c:dLbls>
          <c:showLegendKey val="0"/>
          <c:showVal val="0"/>
          <c:showCatName val="0"/>
          <c:showSerName val="0"/>
          <c:showPercent val="0"/>
          <c:showBubbleSize val="0"/>
        </c:dLbls>
        <c:gapWidth val="150"/>
        <c:shape val="box"/>
        <c:axId val="187575392"/>
        <c:axId val="188518896"/>
        <c:axId val="0"/>
      </c:bar3DChart>
      <c:catAx>
        <c:axId val="187575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518896"/>
        <c:crosses val="autoZero"/>
        <c:auto val="1"/>
        <c:lblAlgn val="ctr"/>
        <c:lblOffset val="100"/>
        <c:noMultiLvlLbl val="0"/>
      </c:catAx>
      <c:valAx>
        <c:axId val="188518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575392"/>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EC" sz="1100" b="1"/>
              <a:t>4. ELABORO EL CODIGO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Hoja1!$B$119</c:f>
              <c:strCache>
                <c:ptCount val="1"/>
                <c:pt idx="0">
                  <c:v>Si </c:v>
                </c:pt>
              </c:strCache>
            </c:strRef>
          </c:tx>
          <c:spPr>
            <a:solidFill>
              <a:schemeClr val="accent1"/>
            </a:solidFill>
            <a:ln>
              <a:noFill/>
            </a:ln>
            <a:effectLst/>
            <a:sp3d/>
          </c:spPr>
          <c:invertIfNegative val="0"/>
          <c:cat>
            <c:strRef>
              <c:f>Hoja1!$C$118:$H$118</c:f>
              <c:strCache>
                <c:ptCount val="6"/>
                <c:pt idx="0">
                  <c:v>20</c:v>
                </c:pt>
                <c:pt idx="1">
                  <c:v>GENIOS DEL FUTURO</c:v>
                </c:pt>
                <c:pt idx="2">
                  <c:v>8</c:v>
                </c:pt>
                <c:pt idx="3">
                  <c:v>CARLOS EMILIO</c:v>
                </c:pt>
                <c:pt idx="4">
                  <c:v>14</c:v>
                </c:pt>
                <c:pt idx="5">
                  <c:v>WILLIAM BLAKE</c:v>
                </c:pt>
              </c:strCache>
            </c:strRef>
          </c:cat>
          <c:val>
            <c:numRef>
              <c:f>Hoja1!$C$119:$H$119</c:f>
              <c:numCache>
                <c:formatCode>General</c:formatCode>
                <c:ptCount val="6"/>
                <c:pt idx="1">
                  <c:v>10</c:v>
                </c:pt>
                <c:pt idx="3">
                  <c:v>50</c:v>
                </c:pt>
                <c:pt idx="5" formatCode="0.0">
                  <c:v>7.1428571428571432</c:v>
                </c:pt>
              </c:numCache>
            </c:numRef>
          </c:val>
        </c:ser>
        <c:ser>
          <c:idx val="1"/>
          <c:order val="1"/>
          <c:tx>
            <c:strRef>
              <c:f>Hoja1!$B$120</c:f>
              <c:strCache>
                <c:ptCount val="1"/>
                <c:pt idx="0">
                  <c:v>No </c:v>
                </c:pt>
              </c:strCache>
            </c:strRef>
          </c:tx>
          <c:spPr>
            <a:solidFill>
              <a:schemeClr val="accent2"/>
            </a:solidFill>
            <a:ln>
              <a:noFill/>
            </a:ln>
            <a:effectLst/>
            <a:sp3d/>
          </c:spPr>
          <c:invertIfNegative val="0"/>
          <c:cat>
            <c:strRef>
              <c:f>Hoja1!$C$118:$H$118</c:f>
              <c:strCache>
                <c:ptCount val="6"/>
                <c:pt idx="0">
                  <c:v>20</c:v>
                </c:pt>
                <c:pt idx="1">
                  <c:v>GENIOS DEL FUTURO</c:v>
                </c:pt>
                <c:pt idx="2">
                  <c:v>8</c:v>
                </c:pt>
                <c:pt idx="3">
                  <c:v>CARLOS EMILIO</c:v>
                </c:pt>
                <c:pt idx="4">
                  <c:v>14</c:v>
                </c:pt>
                <c:pt idx="5">
                  <c:v>WILLIAM BLAKE</c:v>
                </c:pt>
              </c:strCache>
            </c:strRef>
          </c:cat>
          <c:val>
            <c:numRef>
              <c:f>Hoja1!$C$120:$H$120</c:f>
              <c:numCache>
                <c:formatCode>General</c:formatCode>
                <c:ptCount val="6"/>
                <c:pt idx="1">
                  <c:v>75</c:v>
                </c:pt>
                <c:pt idx="3">
                  <c:v>25</c:v>
                </c:pt>
                <c:pt idx="5" formatCode="0.0">
                  <c:v>78.571428571428569</c:v>
                </c:pt>
              </c:numCache>
            </c:numRef>
          </c:val>
        </c:ser>
        <c:ser>
          <c:idx val="2"/>
          <c:order val="2"/>
          <c:tx>
            <c:strRef>
              <c:f>Hoja1!$B$121</c:f>
              <c:strCache>
                <c:ptCount val="1"/>
                <c:pt idx="0">
                  <c:v>Faltan </c:v>
                </c:pt>
              </c:strCache>
            </c:strRef>
          </c:tx>
          <c:spPr>
            <a:solidFill>
              <a:schemeClr val="accent3"/>
            </a:solidFill>
            <a:ln>
              <a:noFill/>
            </a:ln>
            <a:effectLst/>
            <a:sp3d/>
          </c:spPr>
          <c:invertIfNegative val="0"/>
          <c:cat>
            <c:strRef>
              <c:f>Hoja1!$C$118:$H$118</c:f>
              <c:strCache>
                <c:ptCount val="6"/>
                <c:pt idx="0">
                  <c:v>20</c:v>
                </c:pt>
                <c:pt idx="1">
                  <c:v>GENIOS DEL FUTURO</c:v>
                </c:pt>
                <c:pt idx="2">
                  <c:v>8</c:v>
                </c:pt>
                <c:pt idx="3">
                  <c:v>CARLOS EMILIO</c:v>
                </c:pt>
                <c:pt idx="4">
                  <c:v>14</c:v>
                </c:pt>
                <c:pt idx="5">
                  <c:v>WILLIAM BLAKE</c:v>
                </c:pt>
              </c:strCache>
            </c:strRef>
          </c:cat>
          <c:val>
            <c:numRef>
              <c:f>Hoja1!$C$121:$H$121</c:f>
              <c:numCache>
                <c:formatCode>General</c:formatCode>
                <c:ptCount val="6"/>
                <c:pt idx="1">
                  <c:v>15</c:v>
                </c:pt>
                <c:pt idx="3">
                  <c:v>25</c:v>
                </c:pt>
                <c:pt idx="5" formatCode="0.0">
                  <c:v>14.285714285714286</c:v>
                </c:pt>
              </c:numCache>
            </c:numRef>
          </c:val>
        </c:ser>
        <c:dLbls>
          <c:showLegendKey val="0"/>
          <c:showVal val="0"/>
          <c:showCatName val="0"/>
          <c:showSerName val="0"/>
          <c:showPercent val="0"/>
          <c:showBubbleSize val="0"/>
        </c:dLbls>
        <c:gapWidth val="150"/>
        <c:shape val="box"/>
        <c:axId val="188520072"/>
        <c:axId val="188520464"/>
        <c:axId val="0"/>
      </c:bar3DChart>
      <c:catAx>
        <c:axId val="188520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520464"/>
        <c:crosses val="autoZero"/>
        <c:auto val="1"/>
        <c:lblAlgn val="ctr"/>
        <c:lblOffset val="100"/>
        <c:noMultiLvlLbl val="0"/>
      </c:catAx>
      <c:valAx>
        <c:axId val="18852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520072"/>
        <c:crosses val="autoZero"/>
        <c:crossBetween val="between"/>
      </c:valAx>
      <c:spPr>
        <a:noFill/>
        <a:ln>
          <a:noFill/>
        </a:ln>
        <a:effectLst/>
      </c:spPr>
    </c:plotArea>
    <c:legend>
      <c:legendPos val="b"/>
      <c:layout>
        <c:manualLayout>
          <c:xMode val="edge"/>
          <c:yMode val="edge"/>
          <c:x val="0.2775261981141246"/>
          <c:y val="0.83455766558591937"/>
          <c:w val="0.53877476426557791"/>
          <c:h val="0.16544233441408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EC" sz="1100" b="1"/>
              <a:t>8.  ASPECTOS EN QUE PARTICIPA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Hoja1!$C$214</c:f>
              <c:strCache>
                <c:ptCount val="1"/>
                <c:pt idx="0">
                  <c:v>20</c:v>
                </c:pt>
              </c:strCache>
            </c:strRef>
          </c:tx>
          <c:spPr>
            <a:solidFill>
              <a:schemeClr val="accent1"/>
            </a:solidFill>
            <a:ln>
              <a:noFill/>
            </a:ln>
            <a:effectLst/>
            <a:sp3d/>
          </c:spPr>
          <c:invertIfNegative val="0"/>
          <c:cat>
            <c:strRef>
              <c:f>Hoja1!$B$215:$B$221</c:f>
              <c:strCache>
                <c:ptCount val="7"/>
                <c:pt idx="0">
                  <c:v>En nada</c:v>
                </c:pt>
                <c:pt idx="1">
                  <c:v>En la AMPA</c:v>
                </c:pt>
                <c:pt idx="2">
                  <c:v>Sesiones de entrega de reportes </c:v>
                </c:pt>
                <c:pt idx="3">
                  <c:v>En las actividades socioculturales de la institución.</c:v>
                </c:pt>
                <c:pt idx="4">
                  <c:v>Si su hijo/a tiene bajo rendimiento</c:v>
                </c:pt>
                <c:pt idx="5">
                  <c:v>Colaboración para realizar alguna actividad </c:v>
                </c:pt>
                <c:pt idx="6">
                  <c:v>Faltan </c:v>
                </c:pt>
              </c:strCache>
            </c:strRef>
          </c:cat>
          <c:val>
            <c:numRef>
              <c:f>Hoja1!$C$215:$C$221</c:f>
              <c:numCache>
                <c:formatCode>General</c:formatCode>
                <c:ptCount val="7"/>
              </c:numCache>
            </c:numRef>
          </c:val>
        </c:ser>
        <c:ser>
          <c:idx val="1"/>
          <c:order val="1"/>
          <c:tx>
            <c:strRef>
              <c:f>Hoja1!$D$214</c:f>
              <c:strCache>
                <c:ptCount val="1"/>
                <c:pt idx="0">
                  <c:v>CDI.GENIOS DEL FUTURO</c:v>
                </c:pt>
              </c:strCache>
            </c:strRef>
          </c:tx>
          <c:spPr>
            <a:solidFill>
              <a:schemeClr val="accent2"/>
            </a:solidFill>
            <a:ln>
              <a:noFill/>
            </a:ln>
            <a:effectLst/>
            <a:sp3d/>
          </c:spPr>
          <c:invertIfNegative val="0"/>
          <c:cat>
            <c:strRef>
              <c:f>Hoja1!$B$215:$B$221</c:f>
              <c:strCache>
                <c:ptCount val="7"/>
                <c:pt idx="0">
                  <c:v>En nada</c:v>
                </c:pt>
                <c:pt idx="1">
                  <c:v>En la AMPA</c:v>
                </c:pt>
                <c:pt idx="2">
                  <c:v>Sesiones de entrega de reportes </c:v>
                </c:pt>
                <c:pt idx="3">
                  <c:v>En las actividades socioculturales de la institución.</c:v>
                </c:pt>
                <c:pt idx="4">
                  <c:v>Si su hijo/a tiene bajo rendimiento</c:v>
                </c:pt>
                <c:pt idx="5">
                  <c:v>Colaboración para realizar alguna actividad </c:v>
                </c:pt>
                <c:pt idx="6">
                  <c:v>Faltan </c:v>
                </c:pt>
              </c:strCache>
            </c:strRef>
          </c:cat>
          <c:val>
            <c:numRef>
              <c:f>Hoja1!$D$215:$D$221</c:f>
              <c:numCache>
                <c:formatCode>General</c:formatCode>
                <c:ptCount val="7"/>
                <c:pt idx="0">
                  <c:v>15</c:v>
                </c:pt>
                <c:pt idx="1">
                  <c:v>20</c:v>
                </c:pt>
                <c:pt idx="2">
                  <c:v>45</c:v>
                </c:pt>
                <c:pt idx="3">
                  <c:v>55</c:v>
                </c:pt>
                <c:pt idx="4">
                  <c:v>15</c:v>
                </c:pt>
                <c:pt idx="5">
                  <c:v>50</c:v>
                </c:pt>
                <c:pt idx="6">
                  <c:v>15</c:v>
                </c:pt>
              </c:numCache>
            </c:numRef>
          </c:val>
        </c:ser>
        <c:ser>
          <c:idx val="2"/>
          <c:order val="2"/>
          <c:tx>
            <c:strRef>
              <c:f>Hoja1!$E$214</c:f>
              <c:strCache>
                <c:ptCount val="1"/>
                <c:pt idx="0">
                  <c:v>8</c:v>
                </c:pt>
              </c:strCache>
            </c:strRef>
          </c:tx>
          <c:spPr>
            <a:solidFill>
              <a:schemeClr val="accent3"/>
            </a:solidFill>
            <a:ln>
              <a:noFill/>
            </a:ln>
            <a:effectLst/>
            <a:sp3d/>
          </c:spPr>
          <c:invertIfNegative val="0"/>
          <c:cat>
            <c:strRef>
              <c:f>Hoja1!$B$215:$B$221</c:f>
              <c:strCache>
                <c:ptCount val="7"/>
                <c:pt idx="0">
                  <c:v>En nada</c:v>
                </c:pt>
                <c:pt idx="1">
                  <c:v>En la AMPA</c:v>
                </c:pt>
                <c:pt idx="2">
                  <c:v>Sesiones de entrega de reportes </c:v>
                </c:pt>
                <c:pt idx="3">
                  <c:v>En las actividades socioculturales de la institución.</c:v>
                </c:pt>
                <c:pt idx="4">
                  <c:v>Si su hijo/a tiene bajo rendimiento</c:v>
                </c:pt>
                <c:pt idx="5">
                  <c:v>Colaboración para realizar alguna actividad </c:v>
                </c:pt>
                <c:pt idx="6">
                  <c:v>Faltan </c:v>
                </c:pt>
              </c:strCache>
            </c:strRef>
          </c:cat>
          <c:val>
            <c:numRef>
              <c:f>Hoja1!$E$215:$E$221</c:f>
              <c:numCache>
                <c:formatCode>General</c:formatCode>
                <c:ptCount val="7"/>
              </c:numCache>
            </c:numRef>
          </c:val>
        </c:ser>
        <c:ser>
          <c:idx val="3"/>
          <c:order val="3"/>
          <c:tx>
            <c:strRef>
              <c:f>Hoja1!$F$214</c:f>
              <c:strCache>
                <c:ptCount val="1"/>
                <c:pt idx="0">
                  <c:v>CDI. CARLOS EMILIO</c:v>
                </c:pt>
              </c:strCache>
            </c:strRef>
          </c:tx>
          <c:spPr>
            <a:solidFill>
              <a:schemeClr val="accent4"/>
            </a:solidFill>
            <a:ln>
              <a:noFill/>
            </a:ln>
            <a:effectLst/>
            <a:sp3d/>
          </c:spPr>
          <c:invertIfNegative val="0"/>
          <c:cat>
            <c:strRef>
              <c:f>Hoja1!$B$215:$B$221</c:f>
              <c:strCache>
                <c:ptCount val="7"/>
                <c:pt idx="0">
                  <c:v>En nada</c:v>
                </c:pt>
                <c:pt idx="1">
                  <c:v>En la AMPA</c:v>
                </c:pt>
                <c:pt idx="2">
                  <c:v>Sesiones de entrega de reportes </c:v>
                </c:pt>
                <c:pt idx="3">
                  <c:v>En las actividades socioculturales de la institución.</c:v>
                </c:pt>
                <c:pt idx="4">
                  <c:v>Si su hijo/a tiene bajo rendimiento</c:v>
                </c:pt>
                <c:pt idx="5">
                  <c:v>Colaboración para realizar alguna actividad </c:v>
                </c:pt>
                <c:pt idx="6">
                  <c:v>Faltan </c:v>
                </c:pt>
              </c:strCache>
            </c:strRef>
          </c:cat>
          <c:val>
            <c:numRef>
              <c:f>Hoja1!$F$215:$F$221</c:f>
              <c:numCache>
                <c:formatCode>General</c:formatCode>
                <c:ptCount val="7"/>
                <c:pt idx="0">
                  <c:v>0</c:v>
                </c:pt>
                <c:pt idx="1">
                  <c:v>0</c:v>
                </c:pt>
                <c:pt idx="2">
                  <c:v>62.5</c:v>
                </c:pt>
                <c:pt idx="3">
                  <c:v>0</c:v>
                </c:pt>
                <c:pt idx="4">
                  <c:v>0</c:v>
                </c:pt>
                <c:pt idx="5">
                  <c:v>12.5</c:v>
                </c:pt>
                <c:pt idx="6">
                  <c:v>25</c:v>
                </c:pt>
              </c:numCache>
            </c:numRef>
          </c:val>
        </c:ser>
        <c:ser>
          <c:idx val="4"/>
          <c:order val="4"/>
          <c:tx>
            <c:strRef>
              <c:f>Hoja1!$G$214</c:f>
              <c:strCache>
                <c:ptCount val="1"/>
                <c:pt idx="0">
                  <c:v>14</c:v>
                </c:pt>
              </c:strCache>
            </c:strRef>
          </c:tx>
          <c:spPr>
            <a:solidFill>
              <a:schemeClr val="accent5"/>
            </a:solidFill>
            <a:ln>
              <a:noFill/>
            </a:ln>
            <a:effectLst/>
            <a:sp3d/>
          </c:spPr>
          <c:invertIfNegative val="0"/>
          <c:cat>
            <c:strRef>
              <c:f>Hoja1!$B$215:$B$221</c:f>
              <c:strCache>
                <c:ptCount val="7"/>
                <c:pt idx="0">
                  <c:v>En nada</c:v>
                </c:pt>
                <c:pt idx="1">
                  <c:v>En la AMPA</c:v>
                </c:pt>
                <c:pt idx="2">
                  <c:v>Sesiones de entrega de reportes </c:v>
                </c:pt>
                <c:pt idx="3">
                  <c:v>En las actividades socioculturales de la institución.</c:v>
                </c:pt>
                <c:pt idx="4">
                  <c:v>Si su hijo/a tiene bajo rendimiento</c:v>
                </c:pt>
                <c:pt idx="5">
                  <c:v>Colaboración para realizar alguna actividad </c:v>
                </c:pt>
                <c:pt idx="6">
                  <c:v>Faltan </c:v>
                </c:pt>
              </c:strCache>
            </c:strRef>
          </c:cat>
          <c:val>
            <c:numRef>
              <c:f>Hoja1!$G$215:$G$221</c:f>
              <c:numCache>
                <c:formatCode>General</c:formatCode>
                <c:ptCount val="7"/>
              </c:numCache>
            </c:numRef>
          </c:val>
        </c:ser>
        <c:ser>
          <c:idx val="5"/>
          <c:order val="5"/>
          <c:tx>
            <c:strRef>
              <c:f>Hoja1!$H$214</c:f>
              <c:strCache>
                <c:ptCount val="1"/>
                <c:pt idx="0">
                  <c:v>UE. WILLIAM BLAKE</c:v>
                </c:pt>
              </c:strCache>
            </c:strRef>
          </c:tx>
          <c:spPr>
            <a:solidFill>
              <a:schemeClr val="accent6"/>
            </a:solidFill>
            <a:ln>
              <a:noFill/>
            </a:ln>
            <a:effectLst/>
            <a:sp3d/>
          </c:spPr>
          <c:invertIfNegative val="0"/>
          <c:cat>
            <c:strRef>
              <c:f>Hoja1!$B$215:$B$221</c:f>
              <c:strCache>
                <c:ptCount val="7"/>
                <c:pt idx="0">
                  <c:v>En nada</c:v>
                </c:pt>
                <c:pt idx="1">
                  <c:v>En la AMPA</c:v>
                </c:pt>
                <c:pt idx="2">
                  <c:v>Sesiones de entrega de reportes </c:v>
                </c:pt>
                <c:pt idx="3">
                  <c:v>En las actividades socioculturales de la institución.</c:v>
                </c:pt>
                <c:pt idx="4">
                  <c:v>Si su hijo/a tiene bajo rendimiento</c:v>
                </c:pt>
                <c:pt idx="5">
                  <c:v>Colaboración para realizar alguna actividad </c:v>
                </c:pt>
                <c:pt idx="6">
                  <c:v>Faltan </c:v>
                </c:pt>
              </c:strCache>
            </c:strRef>
          </c:cat>
          <c:val>
            <c:numRef>
              <c:f>Hoja1!$H$215:$H$221</c:f>
              <c:numCache>
                <c:formatCode>General</c:formatCode>
                <c:ptCount val="7"/>
                <c:pt idx="0">
                  <c:v>0</c:v>
                </c:pt>
                <c:pt idx="1">
                  <c:v>0</c:v>
                </c:pt>
                <c:pt idx="2" formatCode="0.0">
                  <c:v>71.428571428571431</c:v>
                </c:pt>
                <c:pt idx="3" formatCode="0.0">
                  <c:v>64.285714285714292</c:v>
                </c:pt>
                <c:pt idx="4" formatCode="0.0">
                  <c:v>42.857142857142854</c:v>
                </c:pt>
                <c:pt idx="5" formatCode="0.0">
                  <c:v>57.142857142857146</c:v>
                </c:pt>
                <c:pt idx="6" formatCode="0.0">
                  <c:v>14.285714285714286</c:v>
                </c:pt>
              </c:numCache>
            </c:numRef>
          </c:val>
        </c:ser>
        <c:dLbls>
          <c:showLegendKey val="0"/>
          <c:showVal val="0"/>
          <c:showCatName val="0"/>
          <c:showSerName val="0"/>
          <c:showPercent val="0"/>
          <c:showBubbleSize val="0"/>
        </c:dLbls>
        <c:gapWidth val="150"/>
        <c:shape val="box"/>
        <c:axId val="188521248"/>
        <c:axId val="188521640"/>
        <c:axId val="0"/>
      </c:bar3DChart>
      <c:catAx>
        <c:axId val="1885212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521640"/>
        <c:crosses val="autoZero"/>
        <c:auto val="1"/>
        <c:lblAlgn val="ctr"/>
        <c:lblOffset val="100"/>
        <c:noMultiLvlLbl val="0"/>
      </c:catAx>
      <c:valAx>
        <c:axId val="188521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521248"/>
        <c:crosses val="autoZero"/>
        <c:crossBetween val="between"/>
      </c:valAx>
      <c:spPr>
        <a:noFill/>
        <a:ln>
          <a:noFill/>
        </a:ln>
        <a:effectLst/>
      </c:spPr>
    </c:plotArea>
    <c:legend>
      <c:legendPos val="b"/>
      <c:layout>
        <c:manualLayout>
          <c:xMode val="edge"/>
          <c:yMode val="edge"/>
          <c:x val="8.2893447228799419E-2"/>
          <c:y val="0.91270837056752152"/>
          <c:w val="0.85410608458320247"/>
          <c:h val="7.6025369161880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EC" sz="1100" b="1"/>
              <a:t>10. CONOCE EL CÓDIGO DE CONVIVENCIA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Hoja1!$B$264</c:f>
              <c:strCache>
                <c:ptCount val="1"/>
                <c:pt idx="0">
                  <c:v>Si </c:v>
                </c:pt>
              </c:strCache>
            </c:strRef>
          </c:tx>
          <c:spPr>
            <a:solidFill>
              <a:schemeClr val="accent1"/>
            </a:solidFill>
            <a:ln>
              <a:noFill/>
            </a:ln>
            <a:effectLst/>
            <a:sp3d/>
          </c:spPr>
          <c:invertIfNegative val="0"/>
          <c:cat>
            <c:strRef>
              <c:f>Hoja1!$C$263:$H$263</c:f>
              <c:strCache>
                <c:ptCount val="6"/>
                <c:pt idx="0">
                  <c:v>20</c:v>
                </c:pt>
                <c:pt idx="1">
                  <c:v>GENIOS DEL FUTURO</c:v>
                </c:pt>
                <c:pt idx="2">
                  <c:v>8</c:v>
                </c:pt>
                <c:pt idx="3">
                  <c:v>CARLOS EMILIO</c:v>
                </c:pt>
                <c:pt idx="4">
                  <c:v>14</c:v>
                </c:pt>
                <c:pt idx="5">
                  <c:v>WILLIAM BLAKE</c:v>
                </c:pt>
              </c:strCache>
            </c:strRef>
          </c:cat>
          <c:val>
            <c:numRef>
              <c:f>Hoja1!$C$264:$H$264</c:f>
              <c:numCache>
                <c:formatCode>General</c:formatCode>
                <c:ptCount val="6"/>
                <c:pt idx="1">
                  <c:v>40</c:v>
                </c:pt>
                <c:pt idx="3">
                  <c:v>75</c:v>
                </c:pt>
                <c:pt idx="5" formatCode="0.0">
                  <c:v>28.571428571428573</c:v>
                </c:pt>
              </c:numCache>
            </c:numRef>
          </c:val>
        </c:ser>
        <c:ser>
          <c:idx val="1"/>
          <c:order val="1"/>
          <c:tx>
            <c:strRef>
              <c:f>Hoja1!$B$265</c:f>
              <c:strCache>
                <c:ptCount val="1"/>
                <c:pt idx="0">
                  <c:v>No </c:v>
                </c:pt>
              </c:strCache>
            </c:strRef>
          </c:tx>
          <c:spPr>
            <a:solidFill>
              <a:schemeClr val="accent2"/>
            </a:solidFill>
            <a:ln>
              <a:noFill/>
            </a:ln>
            <a:effectLst/>
            <a:sp3d/>
          </c:spPr>
          <c:invertIfNegative val="0"/>
          <c:cat>
            <c:strRef>
              <c:f>Hoja1!$C$263:$H$263</c:f>
              <c:strCache>
                <c:ptCount val="6"/>
                <c:pt idx="0">
                  <c:v>20</c:v>
                </c:pt>
                <c:pt idx="1">
                  <c:v>GENIOS DEL FUTURO</c:v>
                </c:pt>
                <c:pt idx="2">
                  <c:v>8</c:v>
                </c:pt>
                <c:pt idx="3">
                  <c:v>CARLOS EMILIO</c:v>
                </c:pt>
                <c:pt idx="4">
                  <c:v>14</c:v>
                </c:pt>
                <c:pt idx="5">
                  <c:v>WILLIAM BLAKE</c:v>
                </c:pt>
              </c:strCache>
            </c:strRef>
          </c:cat>
          <c:val>
            <c:numRef>
              <c:f>Hoja1!$C$265:$H$265</c:f>
              <c:numCache>
                <c:formatCode>General</c:formatCode>
                <c:ptCount val="6"/>
                <c:pt idx="1">
                  <c:v>45</c:v>
                </c:pt>
                <c:pt idx="3">
                  <c:v>0</c:v>
                </c:pt>
                <c:pt idx="5" formatCode="0.0">
                  <c:v>57.142857142857146</c:v>
                </c:pt>
              </c:numCache>
            </c:numRef>
          </c:val>
        </c:ser>
        <c:ser>
          <c:idx val="2"/>
          <c:order val="2"/>
          <c:tx>
            <c:strRef>
              <c:f>Hoja1!$B$266</c:f>
              <c:strCache>
                <c:ptCount val="1"/>
                <c:pt idx="0">
                  <c:v>Faltan </c:v>
                </c:pt>
              </c:strCache>
            </c:strRef>
          </c:tx>
          <c:spPr>
            <a:solidFill>
              <a:schemeClr val="accent3"/>
            </a:solidFill>
            <a:ln>
              <a:noFill/>
            </a:ln>
            <a:effectLst/>
            <a:sp3d/>
          </c:spPr>
          <c:invertIfNegative val="0"/>
          <c:cat>
            <c:strRef>
              <c:f>Hoja1!$C$263:$H$263</c:f>
              <c:strCache>
                <c:ptCount val="6"/>
                <c:pt idx="0">
                  <c:v>20</c:v>
                </c:pt>
                <c:pt idx="1">
                  <c:v>GENIOS DEL FUTURO</c:v>
                </c:pt>
                <c:pt idx="2">
                  <c:v>8</c:v>
                </c:pt>
                <c:pt idx="3">
                  <c:v>CARLOS EMILIO</c:v>
                </c:pt>
                <c:pt idx="4">
                  <c:v>14</c:v>
                </c:pt>
                <c:pt idx="5">
                  <c:v>WILLIAM BLAKE</c:v>
                </c:pt>
              </c:strCache>
            </c:strRef>
          </c:cat>
          <c:val>
            <c:numRef>
              <c:f>Hoja1!$C$266:$H$266</c:f>
              <c:numCache>
                <c:formatCode>General</c:formatCode>
                <c:ptCount val="6"/>
                <c:pt idx="1">
                  <c:v>15</c:v>
                </c:pt>
                <c:pt idx="3">
                  <c:v>25</c:v>
                </c:pt>
                <c:pt idx="5" formatCode="0.0">
                  <c:v>14.285714285714286</c:v>
                </c:pt>
              </c:numCache>
            </c:numRef>
          </c:val>
        </c:ser>
        <c:dLbls>
          <c:showLegendKey val="0"/>
          <c:showVal val="0"/>
          <c:showCatName val="0"/>
          <c:showSerName val="0"/>
          <c:showPercent val="0"/>
          <c:showBubbleSize val="0"/>
        </c:dLbls>
        <c:gapWidth val="150"/>
        <c:shape val="box"/>
        <c:axId val="188522424"/>
        <c:axId val="188382312"/>
        <c:axId val="0"/>
      </c:bar3DChart>
      <c:catAx>
        <c:axId val="188522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382312"/>
        <c:crosses val="autoZero"/>
        <c:auto val="1"/>
        <c:lblAlgn val="ctr"/>
        <c:lblOffset val="100"/>
        <c:noMultiLvlLbl val="0"/>
      </c:catAx>
      <c:valAx>
        <c:axId val="188382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522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EC" sz="1100" b="1"/>
              <a:t>11. CONFLICTOS</a:t>
            </a:r>
          </a:p>
        </c:rich>
      </c:tx>
      <c:layout>
        <c:manualLayout>
          <c:xMode val="edge"/>
          <c:yMode val="edge"/>
          <c:x val="0.39940190885819943"/>
          <c:y val="0"/>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Hoja1!$B$287</c:f>
              <c:strCache>
                <c:ptCount val="1"/>
                <c:pt idx="0">
                  <c:v>Ninguno</c:v>
                </c:pt>
              </c:strCache>
            </c:strRef>
          </c:tx>
          <c:spPr>
            <a:solidFill>
              <a:schemeClr val="accent1"/>
            </a:solidFill>
            <a:ln>
              <a:noFill/>
            </a:ln>
            <a:effectLst/>
            <a:sp3d/>
          </c:spPr>
          <c:invertIfNegative val="0"/>
          <c:cat>
            <c:strRef>
              <c:f>Hoja1!$C$286:$H$286</c:f>
              <c:strCache>
                <c:ptCount val="6"/>
                <c:pt idx="0">
                  <c:v>20</c:v>
                </c:pt>
                <c:pt idx="1">
                  <c:v>GENIOS DEL FUTURO</c:v>
                </c:pt>
                <c:pt idx="2">
                  <c:v>8</c:v>
                </c:pt>
                <c:pt idx="3">
                  <c:v>CARLOS EMILIO</c:v>
                </c:pt>
                <c:pt idx="4">
                  <c:v>14</c:v>
                </c:pt>
                <c:pt idx="5">
                  <c:v>WILLIAM BLAKE</c:v>
                </c:pt>
              </c:strCache>
            </c:strRef>
          </c:cat>
          <c:val>
            <c:numRef>
              <c:f>Hoja1!$C$287:$H$287</c:f>
              <c:numCache>
                <c:formatCode>General</c:formatCode>
                <c:ptCount val="6"/>
                <c:pt idx="1">
                  <c:v>85</c:v>
                </c:pt>
                <c:pt idx="2">
                  <c:v>0</c:v>
                </c:pt>
                <c:pt idx="3">
                  <c:v>75</c:v>
                </c:pt>
                <c:pt idx="5" formatCode="0.0">
                  <c:v>42.857142857142854</c:v>
                </c:pt>
              </c:numCache>
            </c:numRef>
          </c:val>
        </c:ser>
        <c:ser>
          <c:idx val="1"/>
          <c:order val="1"/>
          <c:tx>
            <c:strRef>
              <c:f>Hoja1!$B$288</c:f>
              <c:strCache>
                <c:ptCount val="1"/>
                <c:pt idx="0">
                  <c:v>Agresiones entre los estudiantes </c:v>
                </c:pt>
              </c:strCache>
            </c:strRef>
          </c:tx>
          <c:spPr>
            <a:solidFill>
              <a:schemeClr val="accent2"/>
            </a:solidFill>
            <a:ln>
              <a:noFill/>
            </a:ln>
            <a:effectLst/>
            <a:sp3d/>
          </c:spPr>
          <c:invertIfNegative val="0"/>
          <c:cat>
            <c:strRef>
              <c:f>Hoja1!$C$286:$H$286</c:f>
              <c:strCache>
                <c:ptCount val="6"/>
                <c:pt idx="0">
                  <c:v>20</c:v>
                </c:pt>
                <c:pt idx="1">
                  <c:v>GENIOS DEL FUTURO</c:v>
                </c:pt>
                <c:pt idx="2">
                  <c:v>8</c:v>
                </c:pt>
                <c:pt idx="3">
                  <c:v>CARLOS EMILIO</c:v>
                </c:pt>
                <c:pt idx="4">
                  <c:v>14</c:v>
                </c:pt>
                <c:pt idx="5">
                  <c:v>WILLIAM BLAKE</c:v>
                </c:pt>
              </c:strCache>
            </c:strRef>
          </c:cat>
          <c:val>
            <c:numRef>
              <c:f>Hoja1!$C$288:$H$288</c:f>
              <c:numCache>
                <c:formatCode>General</c:formatCode>
                <c:ptCount val="6"/>
                <c:pt idx="1">
                  <c:v>0</c:v>
                </c:pt>
                <c:pt idx="2">
                  <c:v>0</c:v>
                </c:pt>
                <c:pt idx="3">
                  <c:v>0</c:v>
                </c:pt>
                <c:pt idx="5" formatCode="0.0">
                  <c:v>28.571428571428573</c:v>
                </c:pt>
              </c:numCache>
            </c:numRef>
          </c:val>
        </c:ser>
        <c:ser>
          <c:idx val="2"/>
          <c:order val="2"/>
          <c:tx>
            <c:strRef>
              <c:f>Hoja1!$B$289</c:f>
              <c:strCache>
                <c:ptCount val="1"/>
                <c:pt idx="0">
                  <c:v>Bajas relaciones entre docentes y Malos tratos por parte de las maestras</c:v>
                </c:pt>
              </c:strCache>
            </c:strRef>
          </c:tx>
          <c:spPr>
            <a:solidFill>
              <a:schemeClr val="accent3"/>
            </a:solidFill>
            <a:ln>
              <a:noFill/>
            </a:ln>
            <a:effectLst/>
            <a:sp3d/>
          </c:spPr>
          <c:invertIfNegative val="0"/>
          <c:cat>
            <c:strRef>
              <c:f>Hoja1!$C$286:$H$286</c:f>
              <c:strCache>
                <c:ptCount val="6"/>
                <c:pt idx="0">
                  <c:v>20</c:v>
                </c:pt>
                <c:pt idx="1">
                  <c:v>GENIOS DEL FUTURO</c:v>
                </c:pt>
                <c:pt idx="2">
                  <c:v>8</c:v>
                </c:pt>
                <c:pt idx="3">
                  <c:v>CARLOS EMILIO</c:v>
                </c:pt>
                <c:pt idx="4">
                  <c:v>14</c:v>
                </c:pt>
                <c:pt idx="5">
                  <c:v>WILLIAM BLAKE</c:v>
                </c:pt>
              </c:strCache>
            </c:strRef>
          </c:cat>
          <c:val>
            <c:numRef>
              <c:f>Hoja1!$C$289:$H$289</c:f>
              <c:numCache>
                <c:formatCode>General</c:formatCode>
                <c:ptCount val="6"/>
                <c:pt idx="1">
                  <c:v>0</c:v>
                </c:pt>
                <c:pt idx="2">
                  <c:v>0</c:v>
                </c:pt>
                <c:pt idx="3">
                  <c:v>0</c:v>
                </c:pt>
                <c:pt idx="5" formatCode="0.0">
                  <c:v>7.1428571428571432</c:v>
                </c:pt>
              </c:numCache>
            </c:numRef>
          </c:val>
        </c:ser>
        <c:ser>
          <c:idx val="3"/>
          <c:order val="3"/>
          <c:tx>
            <c:strRef>
              <c:f>Hoja1!$B$290</c:f>
              <c:strCache>
                <c:ptCount val="1"/>
                <c:pt idx="0">
                  <c:v>Falta de respeto de los padres hacia los profesores </c:v>
                </c:pt>
              </c:strCache>
            </c:strRef>
          </c:tx>
          <c:spPr>
            <a:solidFill>
              <a:schemeClr val="accent4"/>
            </a:solidFill>
            <a:ln>
              <a:noFill/>
            </a:ln>
            <a:effectLst/>
            <a:sp3d/>
          </c:spPr>
          <c:invertIfNegative val="0"/>
          <c:cat>
            <c:strRef>
              <c:f>Hoja1!$C$286:$H$286</c:f>
              <c:strCache>
                <c:ptCount val="6"/>
                <c:pt idx="0">
                  <c:v>20</c:v>
                </c:pt>
                <c:pt idx="1">
                  <c:v>GENIOS DEL FUTURO</c:v>
                </c:pt>
                <c:pt idx="2">
                  <c:v>8</c:v>
                </c:pt>
                <c:pt idx="3">
                  <c:v>CARLOS EMILIO</c:v>
                </c:pt>
                <c:pt idx="4">
                  <c:v>14</c:v>
                </c:pt>
                <c:pt idx="5">
                  <c:v>WILLIAM BLAKE</c:v>
                </c:pt>
              </c:strCache>
            </c:strRef>
          </c:cat>
          <c:val>
            <c:numRef>
              <c:f>Hoja1!$C$290:$H$290</c:f>
              <c:numCache>
                <c:formatCode>General</c:formatCode>
                <c:ptCount val="6"/>
                <c:pt idx="1">
                  <c:v>0</c:v>
                </c:pt>
                <c:pt idx="2">
                  <c:v>0</c:v>
                </c:pt>
                <c:pt idx="3">
                  <c:v>0</c:v>
                </c:pt>
                <c:pt idx="5" formatCode="0.0">
                  <c:v>7.1428571428571432</c:v>
                </c:pt>
              </c:numCache>
            </c:numRef>
          </c:val>
        </c:ser>
        <c:ser>
          <c:idx val="4"/>
          <c:order val="4"/>
          <c:tx>
            <c:strRef>
              <c:f>Hoja1!$B$291</c:f>
              <c:strCache>
                <c:ptCount val="1"/>
                <c:pt idx="0">
                  <c:v>Faltan</c:v>
                </c:pt>
              </c:strCache>
            </c:strRef>
          </c:tx>
          <c:spPr>
            <a:solidFill>
              <a:schemeClr val="accent5"/>
            </a:solidFill>
            <a:ln>
              <a:noFill/>
            </a:ln>
            <a:effectLst/>
            <a:sp3d/>
          </c:spPr>
          <c:invertIfNegative val="0"/>
          <c:cat>
            <c:strRef>
              <c:f>Hoja1!$C$286:$H$286</c:f>
              <c:strCache>
                <c:ptCount val="6"/>
                <c:pt idx="0">
                  <c:v>20</c:v>
                </c:pt>
                <c:pt idx="1">
                  <c:v>GENIOS DEL FUTURO</c:v>
                </c:pt>
                <c:pt idx="2">
                  <c:v>8</c:v>
                </c:pt>
                <c:pt idx="3">
                  <c:v>CARLOS EMILIO</c:v>
                </c:pt>
                <c:pt idx="4">
                  <c:v>14</c:v>
                </c:pt>
                <c:pt idx="5">
                  <c:v>WILLIAM BLAKE</c:v>
                </c:pt>
              </c:strCache>
            </c:strRef>
          </c:cat>
          <c:val>
            <c:numRef>
              <c:f>Hoja1!$C$291:$H$291</c:f>
              <c:numCache>
                <c:formatCode>General</c:formatCode>
                <c:ptCount val="6"/>
                <c:pt idx="1">
                  <c:v>15</c:v>
                </c:pt>
                <c:pt idx="2">
                  <c:v>0</c:v>
                </c:pt>
                <c:pt idx="3">
                  <c:v>25</c:v>
                </c:pt>
                <c:pt idx="5" formatCode="0.0">
                  <c:v>14.285714285714286</c:v>
                </c:pt>
              </c:numCache>
            </c:numRef>
          </c:val>
        </c:ser>
        <c:dLbls>
          <c:showLegendKey val="0"/>
          <c:showVal val="0"/>
          <c:showCatName val="0"/>
          <c:showSerName val="0"/>
          <c:showPercent val="0"/>
          <c:showBubbleSize val="0"/>
        </c:dLbls>
        <c:gapWidth val="150"/>
        <c:shape val="box"/>
        <c:axId val="188383096"/>
        <c:axId val="188383488"/>
        <c:axId val="0"/>
      </c:bar3DChart>
      <c:catAx>
        <c:axId val="188383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383488"/>
        <c:crosses val="autoZero"/>
        <c:auto val="1"/>
        <c:lblAlgn val="ctr"/>
        <c:lblOffset val="100"/>
        <c:noMultiLvlLbl val="0"/>
      </c:catAx>
      <c:valAx>
        <c:axId val="18838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383096"/>
        <c:crosses val="autoZero"/>
        <c:crossBetween val="between"/>
      </c:valAx>
      <c:spPr>
        <a:noFill/>
        <a:ln>
          <a:noFill/>
        </a:ln>
        <a:effectLst/>
      </c:spPr>
    </c:plotArea>
    <c:legend>
      <c:legendPos val="b"/>
      <c:layout>
        <c:manualLayout>
          <c:xMode val="edge"/>
          <c:yMode val="edge"/>
          <c:x val="2.5802738513107545E-2"/>
          <c:y val="0.74232052173414431"/>
          <c:w val="0.95160737437940723"/>
          <c:h val="0.226429366271131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Hoja1!$F$6</c:f>
              <c:strCache>
                <c:ptCount val="1"/>
                <c:pt idx="0">
                  <c:v>20</c:v>
                </c:pt>
              </c:strCache>
            </c:strRef>
          </c:tx>
          <c:spPr>
            <a:solidFill>
              <a:schemeClr val="accent1"/>
            </a:solidFill>
            <a:ln>
              <a:noFill/>
            </a:ln>
            <a:effectLst/>
            <a:sp3d/>
          </c:spPr>
          <c:invertIfNegative val="0"/>
          <c:cat>
            <c:multiLvlStrRef>
              <c:f>Hoja1!$A$7:$E$35</c:f>
              <c:multiLvlStrCache>
                <c:ptCount val="29"/>
                <c:lvl>
                  <c:pt idx="0">
                    <c:v>Presenta rechazo hacia el aprendizaje </c:v>
                  </c:pt>
                  <c:pt idx="1">
                    <c:v>Cumple las consignas dadas por su maestra.</c:v>
                  </c:pt>
                  <c:pt idx="2">
                    <c:v>Cumple con sus tareas</c:v>
                  </c:pt>
                  <c:pt idx="3">
                    <c:v>Mantiene el orden cuando  están con profesoras de horas especiales</c:v>
                  </c:pt>
                  <c:pt idx="4">
                    <c:v>Se relaciona con los demás niños/as  </c:v>
                  </c:pt>
                  <c:pt idx="5">
                    <c:v>Respeta las cosas de sus compañeros.</c:v>
                  </c:pt>
                  <c:pt idx="6">
                    <c:v>Trabaja ordenadamente en las horas especiales.</c:v>
                  </c:pt>
                  <c:pt idx="7">
                    <c:v>Agrede a sus compañeros. </c:v>
                  </c:pt>
                  <c:pt idx="8">
                    <c:v>Presenta conductas disruptivas </c:v>
                  </c:pt>
                  <c:pt idx="10">
                    <c:v>Presenta rechazo hacia el aprendizaje </c:v>
                  </c:pt>
                  <c:pt idx="11">
                    <c:v>Cumple las consignas dadas por su maestra.</c:v>
                  </c:pt>
                  <c:pt idx="12">
                    <c:v>Cumple con sus tareas</c:v>
                  </c:pt>
                  <c:pt idx="13">
                    <c:v>Mantiene el orden cuando  están con profesoras de horas especiales</c:v>
                  </c:pt>
                  <c:pt idx="14">
                    <c:v>Se relaciona con los demás niños/as  </c:v>
                  </c:pt>
                  <c:pt idx="15">
                    <c:v>Respeta las cosas de sus compañeros.</c:v>
                  </c:pt>
                  <c:pt idx="16">
                    <c:v>Trabaja ordenadamente en las horas especiales.</c:v>
                  </c:pt>
                  <c:pt idx="17">
                    <c:v>Agrede a sus compañeros. </c:v>
                  </c:pt>
                  <c:pt idx="18">
                    <c:v>Presenta conductas disruptivas </c:v>
                  </c:pt>
                  <c:pt idx="20">
                    <c:v>Presenta rechazo hacia el aprendizaje </c:v>
                  </c:pt>
                  <c:pt idx="21">
                    <c:v>Cumple las consignas dadas por su maestra.</c:v>
                  </c:pt>
                  <c:pt idx="22">
                    <c:v>Cumple con sus tareas</c:v>
                  </c:pt>
                  <c:pt idx="23">
                    <c:v>Mantiene el orden cuando  están con profesoras de horas especiales</c:v>
                  </c:pt>
                  <c:pt idx="24">
                    <c:v>Se relaciona con los demás niños/as  </c:v>
                  </c:pt>
                  <c:pt idx="25">
                    <c:v>Respeta las cosas de sus compañeros.</c:v>
                  </c:pt>
                  <c:pt idx="26">
                    <c:v>Trabaja ordenadamente en las horas especiales.</c:v>
                  </c:pt>
                  <c:pt idx="27">
                    <c:v>Agrede a sus compañeros. </c:v>
                  </c:pt>
                  <c:pt idx="28">
                    <c:v>Presenta conductas disruptivas </c:v>
                  </c:pt>
                </c:lvl>
                <c:lvl>
                  <c:pt idx="0">
                    <c:v>CDI GENIOS DEL FUTURO </c:v>
                  </c:pt>
                  <c:pt idx="10">
                    <c:v>CDI CARLOS EMILIO</c:v>
                  </c:pt>
                  <c:pt idx="20">
                    <c:v>UE WILLIAM BLAKE</c:v>
                  </c:pt>
                </c:lvl>
              </c:multiLvlStrCache>
            </c:multiLvlStrRef>
          </c:cat>
          <c:val>
            <c:numRef>
              <c:f>Hoja1!$F$7:$F$35</c:f>
              <c:numCache>
                <c:formatCode>General</c:formatCode>
                <c:ptCount val="29"/>
                <c:pt idx="9">
                  <c:v>8</c:v>
                </c:pt>
                <c:pt idx="19">
                  <c:v>14</c:v>
                </c:pt>
              </c:numCache>
            </c:numRef>
          </c:val>
        </c:ser>
        <c:ser>
          <c:idx val="1"/>
          <c:order val="1"/>
          <c:tx>
            <c:strRef>
              <c:f>Hoja1!$G$6</c:f>
              <c:strCache>
                <c:ptCount val="1"/>
                <c:pt idx="0">
                  <c:v>SIEMPRE</c:v>
                </c:pt>
              </c:strCache>
            </c:strRef>
          </c:tx>
          <c:spPr>
            <a:solidFill>
              <a:schemeClr val="accent2"/>
            </a:solidFill>
            <a:ln>
              <a:noFill/>
            </a:ln>
            <a:effectLst/>
            <a:sp3d/>
          </c:spPr>
          <c:invertIfNegative val="0"/>
          <c:cat>
            <c:multiLvlStrRef>
              <c:f>Hoja1!$A$7:$E$35</c:f>
              <c:multiLvlStrCache>
                <c:ptCount val="29"/>
                <c:lvl>
                  <c:pt idx="0">
                    <c:v>Presenta rechazo hacia el aprendizaje </c:v>
                  </c:pt>
                  <c:pt idx="1">
                    <c:v>Cumple las consignas dadas por su maestra.</c:v>
                  </c:pt>
                  <c:pt idx="2">
                    <c:v>Cumple con sus tareas</c:v>
                  </c:pt>
                  <c:pt idx="3">
                    <c:v>Mantiene el orden cuando  están con profesoras de horas especiales</c:v>
                  </c:pt>
                  <c:pt idx="4">
                    <c:v>Se relaciona con los demás niños/as  </c:v>
                  </c:pt>
                  <c:pt idx="5">
                    <c:v>Respeta las cosas de sus compañeros.</c:v>
                  </c:pt>
                  <c:pt idx="6">
                    <c:v>Trabaja ordenadamente en las horas especiales.</c:v>
                  </c:pt>
                  <c:pt idx="7">
                    <c:v>Agrede a sus compañeros. </c:v>
                  </c:pt>
                  <c:pt idx="8">
                    <c:v>Presenta conductas disruptivas </c:v>
                  </c:pt>
                  <c:pt idx="10">
                    <c:v>Presenta rechazo hacia el aprendizaje </c:v>
                  </c:pt>
                  <c:pt idx="11">
                    <c:v>Cumple las consignas dadas por su maestra.</c:v>
                  </c:pt>
                  <c:pt idx="12">
                    <c:v>Cumple con sus tareas</c:v>
                  </c:pt>
                  <c:pt idx="13">
                    <c:v>Mantiene el orden cuando  están con profesoras de horas especiales</c:v>
                  </c:pt>
                  <c:pt idx="14">
                    <c:v>Se relaciona con los demás niños/as  </c:v>
                  </c:pt>
                  <c:pt idx="15">
                    <c:v>Respeta las cosas de sus compañeros.</c:v>
                  </c:pt>
                  <c:pt idx="16">
                    <c:v>Trabaja ordenadamente en las horas especiales.</c:v>
                  </c:pt>
                  <c:pt idx="17">
                    <c:v>Agrede a sus compañeros. </c:v>
                  </c:pt>
                  <c:pt idx="18">
                    <c:v>Presenta conductas disruptivas </c:v>
                  </c:pt>
                  <c:pt idx="20">
                    <c:v>Presenta rechazo hacia el aprendizaje </c:v>
                  </c:pt>
                  <c:pt idx="21">
                    <c:v>Cumple las consignas dadas por su maestra.</c:v>
                  </c:pt>
                  <c:pt idx="22">
                    <c:v>Cumple con sus tareas</c:v>
                  </c:pt>
                  <c:pt idx="23">
                    <c:v>Mantiene el orden cuando  están con profesoras de horas especiales</c:v>
                  </c:pt>
                  <c:pt idx="24">
                    <c:v>Se relaciona con los demás niños/as  </c:v>
                  </c:pt>
                  <c:pt idx="25">
                    <c:v>Respeta las cosas de sus compañeros.</c:v>
                  </c:pt>
                  <c:pt idx="26">
                    <c:v>Trabaja ordenadamente en las horas especiales.</c:v>
                  </c:pt>
                  <c:pt idx="27">
                    <c:v>Agrede a sus compañeros. </c:v>
                  </c:pt>
                  <c:pt idx="28">
                    <c:v>Presenta conductas disruptivas </c:v>
                  </c:pt>
                </c:lvl>
                <c:lvl>
                  <c:pt idx="0">
                    <c:v>CDI GENIOS DEL FUTURO </c:v>
                  </c:pt>
                  <c:pt idx="10">
                    <c:v>CDI CARLOS EMILIO</c:v>
                  </c:pt>
                  <c:pt idx="20">
                    <c:v>UE WILLIAM BLAKE</c:v>
                  </c:pt>
                </c:lvl>
              </c:multiLvlStrCache>
            </c:multiLvlStrRef>
          </c:cat>
          <c:val>
            <c:numRef>
              <c:f>Hoja1!$G$7:$G$35</c:f>
              <c:numCache>
                <c:formatCode>General</c:formatCode>
                <c:ptCount val="29"/>
                <c:pt idx="0">
                  <c:v>5</c:v>
                </c:pt>
                <c:pt idx="1">
                  <c:v>20</c:v>
                </c:pt>
                <c:pt idx="2">
                  <c:v>20</c:v>
                </c:pt>
                <c:pt idx="3">
                  <c:v>20</c:v>
                </c:pt>
                <c:pt idx="4">
                  <c:v>19</c:v>
                </c:pt>
                <c:pt idx="5">
                  <c:v>20</c:v>
                </c:pt>
                <c:pt idx="6">
                  <c:v>19</c:v>
                </c:pt>
                <c:pt idx="7">
                  <c:v>10</c:v>
                </c:pt>
                <c:pt idx="8">
                  <c:v>8</c:v>
                </c:pt>
                <c:pt idx="10">
                  <c:v>0</c:v>
                </c:pt>
                <c:pt idx="11">
                  <c:v>8</c:v>
                </c:pt>
                <c:pt idx="12">
                  <c:v>7</c:v>
                </c:pt>
                <c:pt idx="13">
                  <c:v>8</c:v>
                </c:pt>
                <c:pt idx="14">
                  <c:v>8</c:v>
                </c:pt>
                <c:pt idx="15">
                  <c:v>8</c:v>
                </c:pt>
                <c:pt idx="16">
                  <c:v>8</c:v>
                </c:pt>
                <c:pt idx="17">
                  <c:v>0</c:v>
                </c:pt>
                <c:pt idx="18">
                  <c:v>0</c:v>
                </c:pt>
                <c:pt idx="20">
                  <c:v>0</c:v>
                </c:pt>
                <c:pt idx="21">
                  <c:v>14</c:v>
                </c:pt>
                <c:pt idx="22">
                  <c:v>14</c:v>
                </c:pt>
                <c:pt idx="23">
                  <c:v>12</c:v>
                </c:pt>
                <c:pt idx="24">
                  <c:v>13</c:v>
                </c:pt>
                <c:pt idx="25">
                  <c:v>14</c:v>
                </c:pt>
                <c:pt idx="26">
                  <c:v>2</c:v>
                </c:pt>
                <c:pt idx="27">
                  <c:v>0</c:v>
                </c:pt>
                <c:pt idx="28">
                  <c:v>0</c:v>
                </c:pt>
              </c:numCache>
            </c:numRef>
          </c:val>
        </c:ser>
        <c:ser>
          <c:idx val="2"/>
          <c:order val="2"/>
          <c:tx>
            <c:strRef>
              <c:f>Hoja1!$H$6</c:f>
              <c:strCache>
                <c:ptCount val="1"/>
                <c:pt idx="0">
                  <c:v>%</c:v>
                </c:pt>
              </c:strCache>
            </c:strRef>
          </c:tx>
          <c:spPr>
            <a:solidFill>
              <a:schemeClr val="accent3"/>
            </a:solidFill>
            <a:ln>
              <a:noFill/>
            </a:ln>
            <a:effectLst/>
            <a:sp3d/>
          </c:spPr>
          <c:invertIfNegative val="0"/>
          <c:cat>
            <c:multiLvlStrRef>
              <c:f>Hoja1!$A$7:$E$35</c:f>
              <c:multiLvlStrCache>
                <c:ptCount val="29"/>
                <c:lvl>
                  <c:pt idx="0">
                    <c:v>Presenta rechazo hacia el aprendizaje </c:v>
                  </c:pt>
                  <c:pt idx="1">
                    <c:v>Cumple las consignas dadas por su maestra.</c:v>
                  </c:pt>
                  <c:pt idx="2">
                    <c:v>Cumple con sus tareas</c:v>
                  </c:pt>
                  <c:pt idx="3">
                    <c:v>Mantiene el orden cuando  están con profesoras de horas especiales</c:v>
                  </c:pt>
                  <c:pt idx="4">
                    <c:v>Se relaciona con los demás niños/as  </c:v>
                  </c:pt>
                  <c:pt idx="5">
                    <c:v>Respeta las cosas de sus compañeros.</c:v>
                  </c:pt>
                  <c:pt idx="6">
                    <c:v>Trabaja ordenadamente en las horas especiales.</c:v>
                  </c:pt>
                  <c:pt idx="7">
                    <c:v>Agrede a sus compañeros. </c:v>
                  </c:pt>
                  <c:pt idx="8">
                    <c:v>Presenta conductas disruptivas </c:v>
                  </c:pt>
                  <c:pt idx="10">
                    <c:v>Presenta rechazo hacia el aprendizaje </c:v>
                  </c:pt>
                  <c:pt idx="11">
                    <c:v>Cumple las consignas dadas por su maestra.</c:v>
                  </c:pt>
                  <c:pt idx="12">
                    <c:v>Cumple con sus tareas</c:v>
                  </c:pt>
                  <c:pt idx="13">
                    <c:v>Mantiene el orden cuando  están con profesoras de horas especiales</c:v>
                  </c:pt>
                  <c:pt idx="14">
                    <c:v>Se relaciona con los demás niños/as  </c:v>
                  </c:pt>
                  <c:pt idx="15">
                    <c:v>Respeta las cosas de sus compañeros.</c:v>
                  </c:pt>
                  <c:pt idx="16">
                    <c:v>Trabaja ordenadamente en las horas especiales.</c:v>
                  </c:pt>
                  <c:pt idx="17">
                    <c:v>Agrede a sus compañeros. </c:v>
                  </c:pt>
                  <c:pt idx="18">
                    <c:v>Presenta conductas disruptivas </c:v>
                  </c:pt>
                  <c:pt idx="20">
                    <c:v>Presenta rechazo hacia el aprendizaje </c:v>
                  </c:pt>
                  <c:pt idx="21">
                    <c:v>Cumple las consignas dadas por su maestra.</c:v>
                  </c:pt>
                  <c:pt idx="22">
                    <c:v>Cumple con sus tareas</c:v>
                  </c:pt>
                  <c:pt idx="23">
                    <c:v>Mantiene el orden cuando  están con profesoras de horas especiales</c:v>
                  </c:pt>
                  <c:pt idx="24">
                    <c:v>Se relaciona con los demás niños/as  </c:v>
                  </c:pt>
                  <c:pt idx="25">
                    <c:v>Respeta las cosas de sus compañeros.</c:v>
                  </c:pt>
                  <c:pt idx="26">
                    <c:v>Trabaja ordenadamente en las horas especiales.</c:v>
                  </c:pt>
                  <c:pt idx="27">
                    <c:v>Agrede a sus compañeros. </c:v>
                  </c:pt>
                  <c:pt idx="28">
                    <c:v>Presenta conductas disruptivas </c:v>
                  </c:pt>
                </c:lvl>
                <c:lvl>
                  <c:pt idx="0">
                    <c:v>CDI GENIOS DEL FUTURO </c:v>
                  </c:pt>
                  <c:pt idx="10">
                    <c:v>CDI CARLOS EMILIO</c:v>
                  </c:pt>
                  <c:pt idx="20">
                    <c:v>UE WILLIAM BLAKE</c:v>
                  </c:pt>
                </c:lvl>
              </c:multiLvlStrCache>
            </c:multiLvlStrRef>
          </c:cat>
          <c:val>
            <c:numRef>
              <c:f>Hoja1!$H$7:$H$35</c:f>
              <c:numCache>
                <c:formatCode>General</c:formatCode>
                <c:ptCount val="29"/>
                <c:pt idx="0">
                  <c:v>25</c:v>
                </c:pt>
                <c:pt idx="1">
                  <c:v>100</c:v>
                </c:pt>
                <c:pt idx="2">
                  <c:v>100</c:v>
                </c:pt>
                <c:pt idx="3">
                  <c:v>100</c:v>
                </c:pt>
                <c:pt idx="4">
                  <c:v>95</c:v>
                </c:pt>
                <c:pt idx="5">
                  <c:v>100</c:v>
                </c:pt>
                <c:pt idx="6">
                  <c:v>95</c:v>
                </c:pt>
                <c:pt idx="7">
                  <c:v>50</c:v>
                </c:pt>
                <c:pt idx="8">
                  <c:v>40</c:v>
                </c:pt>
                <c:pt idx="10">
                  <c:v>0</c:v>
                </c:pt>
                <c:pt idx="11">
                  <c:v>100</c:v>
                </c:pt>
                <c:pt idx="12">
                  <c:v>87.5</c:v>
                </c:pt>
                <c:pt idx="13">
                  <c:v>100</c:v>
                </c:pt>
                <c:pt idx="14">
                  <c:v>100</c:v>
                </c:pt>
                <c:pt idx="15">
                  <c:v>100</c:v>
                </c:pt>
                <c:pt idx="16">
                  <c:v>100</c:v>
                </c:pt>
                <c:pt idx="17">
                  <c:v>0</c:v>
                </c:pt>
                <c:pt idx="18">
                  <c:v>0</c:v>
                </c:pt>
                <c:pt idx="20">
                  <c:v>0</c:v>
                </c:pt>
                <c:pt idx="21">
                  <c:v>100</c:v>
                </c:pt>
                <c:pt idx="22">
                  <c:v>100</c:v>
                </c:pt>
                <c:pt idx="23">
                  <c:v>85.714285714285708</c:v>
                </c:pt>
                <c:pt idx="24">
                  <c:v>92.857142857142861</c:v>
                </c:pt>
                <c:pt idx="25">
                  <c:v>100</c:v>
                </c:pt>
                <c:pt idx="26">
                  <c:v>14.285714285714286</c:v>
                </c:pt>
                <c:pt idx="27">
                  <c:v>0</c:v>
                </c:pt>
                <c:pt idx="28">
                  <c:v>0</c:v>
                </c:pt>
              </c:numCache>
            </c:numRef>
          </c:val>
        </c:ser>
        <c:ser>
          <c:idx val="3"/>
          <c:order val="3"/>
          <c:tx>
            <c:strRef>
              <c:f>Hoja1!$I$6</c:f>
              <c:strCache>
                <c:ptCount val="1"/>
                <c:pt idx="0">
                  <c:v>A VECES </c:v>
                </c:pt>
              </c:strCache>
            </c:strRef>
          </c:tx>
          <c:spPr>
            <a:solidFill>
              <a:schemeClr val="accent4"/>
            </a:solidFill>
            <a:ln>
              <a:noFill/>
            </a:ln>
            <a:effectLst/>
            <a:sp3d/>
          </c:spPr>
          <c:invertIfNegative val="0"/>
          <c:cat>
            <c:multiLvlStrRef>
              <c:f>Hoja1!$A$7:$E$35</c:f>
              <c:multiLvlStrCache>
                <c:ptCount val="29"/>
                <c:lvl>
                  <c:pt idx="0">
                    <c:v>Presenta rechazo hacia el aprendizaje </c:v>
                  </c:pt>
                  <c:pt idx="1">
                    <c:v>Cumple las consignas dadas por su maestra.</c:v>
                  </c:pt>
                  <c:pt idx="2">
                    <c:v>Cumple con sus tareas</c:v>
                  </c:pt>
                  <c:pt idx="3">
                    <c:v>Mantiene el orden cuando  están con profesoras de horas especiales</c:v>
                  </c:pt>
                  <c:pt idx="4">
                    <c:v>Se relaciona con los demás niños/as  </c:v>
                  </c:pt>
                  <c:pt idx="5">
                    <c:v>Respeta las cosas de sus compañeros.</c:v>
                  </c:pt>
                  <c:pt idx="6">
                    <c:v>Trabaja ordenadamente en las horas especiales.</c:v>
                  </c:pt>
                  <c:pt idx="7">
                    <c:v>Agrede a sus compañeros. </c:v>
                  </c:pt>
                  <c:pt idx="8">
                    <c:v>Presenta conductas disruptivas </c:v>
                  </c:pt>
                  <c:pt idx="10">
                    <c:v>Presenta rechazo hacia el aprendizaje </c:v>
                  </c:pt>
                  <c:pt idx="11">
                    <c:v>Cumple las consignas dadas por su maestra.</c:v>
                  </c:pt>
                  <c:pt idx="12">
                    <c:v>Cumple con sus tareas</c:v>
                  </c:pt>
                  <c:pt idx="13">
                    <c:v>Mantiene el orden cuando  están con profesoras de horas especiales</c:v>
                  </c:pt>
                  <c:pt idx="14">
                    <c:v>Se relaciona con los demás niños/as  </c:v>
                  </c:pt>
                  <c:pt idx="15">
                    <c:v>Respeta las cosas de sus compañeros.</c:v>
                  </c:pt>
                  <c:pt idx="16">
                    <c:v>Trabaja ordenadamente en las horas especiales.</c:v>
                  </c:pt>
                  <c:pt idx="17">
                    <c:v>Agrede a sus compañeros. </c:v>
                  </c:pt>
                  <c:pt idx="18">
                    <c:v>Presenta conductas disruptivas </c:v>
                  </c:pt>
                  <c:pt idx="20">
                    <c:v>Presenta rechazo hacia el aprendizaje </c:v>
                  </c:pt>
                  <c:pt idx="21">
                    <c:v>Cumple las consignas dadas por su maestra.</c:v>
                  </c:pt>
                  <c:pt idx="22">
                    <c:v>Cumple con sus tareas</c:v>
                  </c:pt>
                  <c:pt idx="23">
                    <c:v>Mantiene el orden cuando  están con profesoras de horas especiales</c:v>
                  </c:pt>
                  <c:pt idx="24">
                    <c:v>Se relaciona con los demás niños/as  </c:v>
                  </c:pt>
                  <c:pt idx="25">
                    <c:v>Respeta las cosas de sus compañeros.</c:v>
                  </c:pt>
                  <c:pt idx="26">
                    <c:v>Trabaja ordenadamente en las horas especiales.</c:v>
                  </c:pt>
                  <c:pt idx="27">
                    <c:v>Agrede a sus compañeros. </c:v>
                  </c:pt>
                  <c:pt idx="28">
                    <c:v>Presenta conductas disruptivas </c:v>
                  </c:pt>
                </c:lvl>
                <c:lvl>
                  <c:pt idx="0">
                    <c:v>CDI GENIOS DEL FUTURO </c:v>
                  </c:pt>
                  <c:pt idx="10">
                    <c:v>CDI CARLOS EMILIO</c:v>
                  </c:pt>
                  <c:pt idx="20">
                    <c:v>UE WILLIAM BLAKE</c:v>
                  </c:pt>
                </c:lvl>
              </c:multiLvlStrCache>
            </c:multiLvlStrRef>
          </c:cat>
          <c:val>
            <c:numRef>
              <c:f>Hoja1!$I$7:$I$35</c:f>
              <c:numCache>
                <c:formatCode>General</c:formatCode>
                <c:ptCount val="29"/>
                <c:pt idx="0">
                  <c:v>0</c:v>
                </c:pt>
                <c:pt idx="1">
                  <c:v>0</c:v>
                </c:pt>
                <c:pt idx="2">
                  <c:v>0</c:v>
                </c:pt>
                <c:pt idx="3">
                  <c:v>0</c:v>
                </c:pt>
                <c:pt idx="4">
                  <c:v>1</c:v>
                </c:pt>
                <c:pt idx="5">
                  <c:v>0</c:v>
                </c:pt>
                <c:pt idx="6">
                  <c:v>1</c:v>
                </c:pt>
                <c:pt idx="7">
                  <c:v>6</c:v>
                </c:pt>
                <c:pt idx="8">
                  <c:v>5</c:v>
                </c:pt>
                <c:pt idx="10">
                  <c:v>0</c:v>
                </c:pt>
                <c:pt idx="11">
                  <c:v>0</c:v>
                </c:pt>
                <c:pt idx="12">
                  <c:v>1</c:v>
                </c:pt>
                <c:pt idx="13">
                  <c:v>0</c:v>
                </c:pt>
                <c:pt idx="14">
                  <c:v>0</c:v>
                </c:pt>
                <c:pt idx="15">
                  <c:v>0</c:v>
                </c:pt>
                <c:pt idx="16">
                  <c:v>0</c:v>
                </c:pt>
                <c:pt idx="17">
                  <c:v>1</c:v>
                </c:pt>
                <c:pt idx="18">
                  <c:v>1</c:v>
                </c:pt>
                <c:pt idx="20">
                  <c:v>5</c:v>
                </c:pt>
                <c:pt idx="21">
                  <c:v>0</c:v>
                </c:pt>
                <c:pt idx="22">
                  <c:v>0</c:v>
                </c:pt>
                <c:pt idx="23">
                  <c:v>2</c:v>
                </c:pt>
                <c:pt idx="24">
                  <c:v>1</c:v>
                </c:pt>
                <c:pt idx="25">
                  <c:v>0</c:v>
                </c:pt>
                <c:pt idx="26">
                  <c:v>12</c:v>
                </c:pt>
                <c:pt idx="27">
                  <c:v>0</c:v>
                </c:pt>
                <c:pt idx="28">
                  <c:v>5</c:v>
                </c:pt>
              </c:numCache>
            </c:numRef>
          </c:val>
        </c:ser>
        <c:ser>
          <c:idx val="4"/>
          <c:order val="4"/>
          <c:tx>
            <c:strRef>
              <c:f>Hoja1!$J$6</c:f>
              <c:strCache>
                <c:ptCount val="1"/>
                <c:pt idx="0">
                  <c:v>%</c:v>
                </c:pt>
              </c:strCache>
            </c:strRef>
          </c:tx>
          <c:spPr>
            <a:solidFill>
              <a:schemeClr val="accent5"/>
            </a:solidFill>
            <a:ln>
              <a:noFill/>
            </a:ln>
            <a:effectLst/>
            <a:sp3d/>
          </c:spPr>
          <c:invertIfNegative val="0"/>
          <c:cat>
            <c:multiLvlStrRef>
              <c:f>Hoja1!$A$7:$E$35</c:f>
              <c:multiLvlStrCache>
                <c:ptCount val="29"/>
                <c:lvl>
                  <c:pt idx="0">
                    <c:v>Presenta rechazo hacia el aprendizaje </c:v>
                  </c:pt>
                  <c:pt idx="1">
                    <c:v>Cumple las consignas dadas por su maestra.</c:v>
                  </c:pt>
                  <c:pt idx="2">
                    <c:v>Cumple con sus tareas</c:v>
                  </c:pt>
                  <c:pt idx="3">
                    <c:v>Mantiene el orden cuando  están con profesoras de horas especiales</c:v>
                  </c:pt>
                  <c:pt idx="4">
                    <c:v>Se relaciona con los demás niños/as  </c:v>
                  </c:pt>
                  <c:pt idx="5">
                    <c:v>Respeta las cosas de sus compañeros.</c:v>
                  </c:pt>
                  <c:pt idx="6">
                    <c:v>Trabaja ordenadamente en las horas especiales.</c:v>
                  </c:pt>
                  <c:pt idx="7">
                    <c:v>Agrede a sus compañeros. </c:v>
                  </c:pt>
                  <c:pt idx="8">
                    <c:v>Presenta conductas disruptivas </c:v>
                  </c:pt>
                  <c:pt idx="10">
                    <c:v>Presenta rechazo hacia el aprendizaje </c:v>
                  </c:pt>
                  <c:pt idx="11">
                    <c:v>Cumple las consignas dadas por su maestra.</c:v>
                  </c:pt>
                  <c:pt idx="12">
                    <c:v>Cumple con sus tareas</c:v>
                  </c:pt>
                  <c:pt idx="13">
                    <c:v>Mantiene el orden cuando  están con profesoras de horas especiales</c:v>
                  </c:pt>
                  <c:pt idx="14">
                    <c:v>Se relaciona con los demás niños/as  </c:v>
                  </c:pt>
                  <c:pt idx="15">
                    <c:v>Respeta las cosas de sus compañeros.</c:v>
                  </c:pt>
                  <c:pt idx="16">
                    <c:v>Trabaja ordenadamente en las horas especiales.</c:v>
                  </c:pt>
                  <c:pt idx="17">
                    <c:v>Agrede a sus compañeros. </c:v>
                  </c:pt>
                  <c:pt idx="18">
                    <c:v>Presenta conductas disruptivas </c:v>
                  </c:pt>
                  <c:pt idx="20">
                    <c:v>Presenta rechazo hacia el aprendizaje </c:v>
                  </c:pt>
                  <c:pt idx="21">
                    <c:v>Cumple las consignas dadas por su maestra.</c:v>
                  </c:pt>
                  <c:pt idx="22">
                    <c:v>Cumple con sus tareas</c:v>
                  </c:pt>
                  <c:pt idx="23">
                    <c:v>Mantiene el orden cuando  están con profesoras de horas especiales</c:v>
                  </c:pt>
                  <c:pt idx="24">
                    <c:v>Se relaciona con los demás niños/as  </c:v>
                  </c:pt>
                  <c:pt idx="25">
                    <c:v>Respeta las cosas de sus compañeros.</c:v>
                  </c:pt>
                  <c:pt idx="26">
                    <c:v>Trabaja ordenadamente en las horas especiales.</c:v>
                  </c:pt>
                  <c:pt idx="27">
                    <c:v>Agrede a sus compañeros. </c:v>
                  </c:pt>
                  <c:pt idx="28">
                    <c:v>Presenta conductas disruptivas </c:v>
                  </c:pt>
                </c:lvl>
                <c:lvl>
                  <c:pt idx="0">
                    <c:v>CDI GENIOS DEL FUTURO </c:v>
                  </c:pt>
                  <c:pt idx="10">
                    <c:v>CDI CARLOS EMILIO</c:v>
                  </c:pt>
                  <c:pt idx="20">
                    <c:v>UE WILLIAM BLAKE</c:v>
                  </c:pt>
                </c:lvl>
              </c:multiLvlStrCache>
            </c:multiLvlStrRef>
          </c:cat>
          <c:val>
            <c:numRef>
              <c:f>Hoja1!$J$7:$J$35</c:f>
              <c:numCache>
                <c:formatCode>General</c:formatCode>
                <c:ptCount val="29"/>
                <c:pt idx="0">
                  <c:v>0</c:v>
                </c:pt>
                <c:pt idx="1">
                  <c:v>0</c:v>
                </c:pt>
                <c:pt idx="2">
                  <c:v>0</c:v>
                </c:pt>
                <c:pt idx="3">
                  <c:v>0</c:v>
                </c:pt>
                <c:pt idx="4">
                  <c:v>5</c:v>
                </c:pt>
                <c:pt idx="5">
                  <c:v>0</c:v>
                </c:pt>
                <c:pt idx="6">
                  <c:v>5</c:v>
                </c:pt>
                <c:pt idx="7">
                  <c:v>30</c:v>
                </c:pt>
                <c:pt idx="8">
                  <c:v>25</c:v>
                </c:pt>
                <c:pt idx="10">
                  <c:v>0</c:v>
                </c:pt>
                <c:pt idx="11">
                  <c:v>0</c:v>
                </c:pt>
                <c:pt idx="12">
                  <c:v>12.5</c:v>
                </c:pt>
                <c:pt idx="13">
                  <c:v>0</c:v>
                </c:pt>
                <c:pt idx="14">
                  <c:v>0</c:v>
                </c:pt>
                <c:pt idx="15">
                  <c:v>0</c:v>
                </c:pt>
                <c:pt idx="16">
                  <c:v>0</c:v>
                </c:pt>
                <c:pt idx="17">
                  <c:v>12.5</c:v>
                </c:pt>
                <c:pt idx="18">
                  <c:v>12.5</c:v>
                </c:pt>
                <c:pt idx="20" formatCode="0.00">
                  <c:v>35.714285714285715</c:v>
                </c:pt>
                <c:pt idx="21" formatCode="0.00">
                  <c:v>0</c:v>
                </c:pt>
                <c:pt idx="22" formatCode="0.00">
                  <c:v>0</c:v>
                </c:pt>
                <c:pt idx="23" formatCode="0.00">
                  <c:v>14.285714285714286</c:v>
                </c:pt>
                <c:pt idx="24" formatCode="0.00">
                  <c:v>7.1428571428571432</c:v>
                </c:pt>
                <c:pt idx="25" formatCode="0.00">
                  <c:v>0</c:v>
                </c:pt>
                <c:pt idx="26" formatCode="0.00">
                  <c:v>85.714285714285708</c:v>
                </c:pt>
                <c:pt idx="27" formatCode="0.00">
                  <c:v>0</c:v>
                </c:pt>
                <c:pt idx="28" formatCode="0.00">
                  <c:v>35.714285714285715</c:v>
                </c:pt>
              </c:numCache>
            </c:numRef>
          </c:val>
        </c:ser>
        <c:ser>
          <c:idx val="5"/>
          <c:order val="5"/>
          <c:tx>
            <c:strRef>
              <c:f>Hoja1!$K$6</c:f>
              <c:strCache>
                <c:ptCount val="1"/>
                <c:pt idx="0">
                  <c:v>NUNCA </c:v>
                </c:pt>
              </c:strCache>
            </c:strRef>
          </c:tx>
          <c:spPr>
            <a:solidFill>
              <a:schemeClr val="accent6"/>
            </a:solidFill>
            <a:ln>
              <a:noFill/>
            </a:ln>
            <a:effectLst/>
            <a:sp3d/>
          </c:spPr>
          <c:invertIfNegative val="0"/>
          <c:cat>
            <c:multiLvlStrRef>
              <c:f>Hoja1!$A$7:$E$35</c:f>
              <c:multiLvlStrCache>
                <c:ptCount val="29"/>
                <c:lvl>
                  <c:pt idx="0">
                    <c:v>Presenta rechazo hacia el aprendizaje </c:v>
                  </c:pt>
                  <c:pt idx="1">
                    <c:v>Cumple las consignas dadas por su maestra.</c:v>
                  </c:pt>
                  <c:pt idx="2">
                    <c:v>Cumple con sus tareas</c:v>
                  </c:pt>
                  <c:pt idx="3">
                    <c:v>Mantiene el orden cuando  están con profesoras de horas especiales</c:v>
                  </c:pt>
                  <c:pt idx="4">
                    <c:v>Se relaciona con los demás niños/as  </c:v>
                  </c:pt>
                  <c:pt idx="5">
                    <c:v>Respeta las cosas de sus compañeros.</c:v>
                  </c:pt>
                  <c:pt idx="6">
                    <c:v>Trabaja ordenadamente en las horas especiales.</c:v>
                  </c:pt>
                  <c:pt idx="7">
                    <c:v>Agrede a sus compañeros. </c:v>
                  </c:pt>
                  <c:pt idx="8">
                    <c:v>Presenta conductas disruptivas </c:v>
                  </c:pt>
                  <c:pt idx="10">
                    <c:v>Presenta rechazo hacia el aprendizaje </c:v>
                  </c:pt>
                  <c:pt idx="11">
                    <c:v>Cumple las consignas dadas por su maestra.</c:v>
                  </c:pt>
                  <c:pt idx="12">
                    <c:v>Cumple con sus tareas</c:v>
                  </c:pt>
                  <c:pt idx="13">
                    <c:v>Mantiene el orden cuando  están con profesoras de horas especiales</c:v>
                  </c:pt>
                  <c:pt idx="14">
                    <c:v>Se relaciona con los demás niños/as  </c:v>
                  </c:pt>
                  <c:pt idx="15">
                    <c:v>Respeta las cosas de sus compañeros.</c:v>
                  </c:pt>
                  <c:pt idx="16">
                    <c:v>Trabaja ordenadamente en las horas especiales.</c:v>
                  </c:pt>
                  <c:pt idx="17">
                    <c:v>Agrede a sus compañeros. </c:v>
                  </c:pt>
                  <c:pt idx="18">
                    <c:v>Presenta conductas disruptivas </c:v>
                  </c:pt>
                  <c:pt idx="20">
                    <c:v>Presenta rechazo hacia el aprendizaje </c:v>
                  </c:pt>
                  <c:pt idx="21">
                    <c:v>Cumple las consignas dadas por su maestra.</c:v>
                  </c:pt>
                  <c:pt idx="22">
                    <c:v>Cumple con sus tareas</c:v>
                  </c:pt>
                  <c:pt idx="23">
                    <c:v>Mantiene el orden cuando  están con profesoras de horas especiales</c:v>
                  </c:pt>
                  <c:pt idx="24">
                    <c:v>Se relaciona con los demás niños/as  </c:v>
                  </c:pt>
                  <c:pt idx="25">
                    <c:v>Respeta las cosas de sus compañeros.</c:v>
                  </c:pt>
                  <c:pt idx="26">
                    <c:v>Trabaja ordenadamente en las horas especiales.</c:v>
                  </c:pt>
                  <c:pt idx="27">
                    <c:v>Agrede a sus compañeros. </c:v>
                  </c:pt>
                  <c:pt idx="28">
                    <c:v>Presenta conductas disruptivas </c:v>
                  </c:pt>
                </c:lvl>
                <c:lvl>
                  <c:pt idx="0">
                    <c:v>CDI GENIOS DEL FUTURO </c:v>
                  </c:pt>
                  <c:pt idx="10">
                    <c:v>CDI CARLOS EMILIO</c:v>
                  </c:pt>
                  <c:pt idx="20">
                    <c:v>UE WILLIAM BLAKE</c:v>
                  </c:pt>
                </c:lvl>
              </c:multiLvlStrCache>
            </c:multiLvlStrRef>
          </c:cat>
          <c:val>
            <c:numRef>
              <c:f>Hoja1!$K$7:$K$35</c:f>
              <c:numCache>
                <c:formatCode>General</c:formatCode>
                <c:ptCount val="29"/>
                <c:pt idx="0">
                  <c:v>15</c:v>
                </c:pt>
                <c:pt idx="1">
                  <c:v>0</c:v>
                </c:pt>
                <c:pt idx="2">
                  <c:v>0</c:v>
                </c:pt>
                <c:pt idx="3">
                  <c:v>0</c:v>
                </c:pt>
                <c:pt idx="4">
                  <c:v>0</c:v>
                </c:pt>
                <c:pt idx="5">
                  <c:v>0</c:v>
                </c:pt>
                <c:pt idx="6">
                  <c:v>0</c:v>
                </c:pt>
                <c:pt idx="7">
                  <c:v>4</c:v>
                </c:pt>
                <c:pt idx="8">
                  <c:v>7</c:v>
                </c:pt>
                <c:pt idx="10">
                  <c:v>8</c:v>
                </c:pt>
                <c:pt idx="11">
                  <c:v>0</c:v>
                </c:pt>
                <c:pt idx="12">
                  <c:v>0</c:v>
                </c:pt>
                <c:pt idx="13">
                  <c:v>0</c:v>
                </c:pt>
                <c:pt idx="14">
                  <c:v>0</c:v>
                </c:pt>
                <c:pt idx="15">
                  <c:v>0</c:v>
                </c:pt>
                <c:pt idx="16">
                  <c:v>0</c:v>
                </c:pt>
                <c:pt idx="17">
                  <c:v>7</c:v>
                </c:pt>
                <c:pt idx="18">
                  <c:v>7</c:v>
                </c:pt>
                <c:pt idx="20">
                  <c:v>9</c:v>
                </c:pt>
                <c:pt idx="21">
                  <c:v>0</c:v>
                </c:pt>
                <c:pt idx="22">
                  <c:v>0</c:v>
                </c:pt>
                <c:pt idx="23">
                  <c:v>0</c:v>
                </c:pt>
                <c:pt idx="24">
                  <c:v>0</c:v>
                </c:pt>
                <c:pt idx="25">
                  <c:v>0</c:v>
                </c:pt>
                <c:pt idx="26">
                  <c:v>0</c:v>
                </c:pt>
                <c:pt idx="27">
                  <c:v>14</c:v>
                </c:pt>
                <c:pt idx="28">
                  <c:v>9</c:v>
                </c:pt>
              </c:numCache>
            </c:numRef>
          </c:val>
        </c:ser>
        <c:ser>
          <c:idx val="6"/>
          <c:order val="6"/>
          <c:tx>
            <c:strRef>
              <c:f>Hoja1!$L$6</c:f>
              <c:strCache>
                <c:ptCount val="1"/>
                <c:pt idx="0">
                  <c:v>%</c:v>
                </c:pt>
              </c:strCache>
            </c:strRef>
          </c:tx>
          <c:spPr>
            <a:solidFill>
              <a:schemeClr val="accent1">
                <a:lumMod val="60000"/>
              </a:schemeClr>
            </a:solidFill>
            <a:ln>
              <a:noFill/>
            </a:ln>
            <a:effectLst/>
            <a:sp3d/>
          </c:spPr>
          <c:invertIfNegative val="0"/>
          <c:cat>
            <c:multiLvlStrRef>
              <c:f>Hoja1!$A$7:$E$35</c:f>
              <c:multiLvlStrCache>
                <c:ptCount val="29"/>
                <c:lvl>
                  <c:pt idx="0">
                    <c:v>Presenta rechazo hacia el aprendizaje </c:v>
                  </c:pt>
                  <c:pt idx="1">
                    <c:v>Cumple las consignas dadas por su maestra.</c:v>
                  </c:pt>
                  <c:pt idx="2">
                    <c:v>Cumple con sus tareas</c:v>
                  </c:pt>
                  <c:pt idx="3">
                    <c:v>Mantiene el orden cuando  están con profesoras de horas especiales</c:v>
                  </c:pt>
                  <c:pt idx="4">
                    <c:v>Se relaciona con los demás niños/as  </c:v>
                  </c:pt>
                  <c:pt idx="5">
                    <c:v>Respeta las cosas de sus compañeros.</c:v>
                  </c:pt>
                  <c:pt idx="6">
                    <c:v>Trabaja ordenadamente en las horas especiales.</c:v>
                  </c:pt>
                  <c:pt idx="7">
                    <c:v>Agrede a sus compañeros. </c:v>
                  </c:pt>
                  <c:pt idx="8">
                    <c:v>Presenta conductas disruptivas </c:v>
                  </c:pt>
                  <c:pt idx="10">
                    <c:v>Presenta rechazo hacia el aprendizaje </c:v>
                  </c:pt>
                  <c:pt idx="11">
                    <c:v>Cumple las consignas dadas por su maestra.</c:v>
                  </c:pt>
                  <c:pt idx="12">
                    <c:v>Cumple con sus tareas</c:v>
                  </c:pt>
                  <c:pt idx="13">
                    <c:v>Mantiene el orden cuando  están con profesoras de horas especiales</c:v>
                  </c:pt>
                  <c:pt idx="14">
                    <c:v>Se relaciona con los demás niños/as  </c:v>
                  </c:pt>
                  <c:pt idx="15">
                    <c:v>Respeta las cosas de sus compañeros.</c:v>
                  </c:pt>
                  <c:pt idx="16">
                    <c:v>Trabaja ordenadamente en las horas especiales.</c:v>
                  </c:pt>
                  <c:pt idx="17">
                    <c:v>Agrede a sus compañeros. </c:v>
                  </c:pt>
                  <c:pt idx="18">
                    <c:v>Presenta conductas disruptivas </c:v>
                  </c:pt>
                  <c:pt idx="20">
                    <c:v>Presenta rechazo hacia el aprendizaje </c:v>
                  </c:pt>
                  <c:pt idx="21">
                    <c:v>Cumple las consignas dadas por su maestra.</c:v>
                  </c:pt>
                  <c:pt idx="22">
                    <c:v>Cumple con sus tareas</c:v>
                  </c:pt>
                  <c:pt idx="23">
                    <c:v>Mantiene el orden cuando  están con profesoras de horas especiales</c:v>
                  </c:pt>
                  <c:pt idx="24">
                    <c:v>Se relaciona con los demás niños/as  </c:v>
                  </c:pt>
                  <c:pt idx="25">
                    <c:v>Respeta las cosas de sus compañeros.</c:v>
                  </c:pt>
                  <c:pt idx="26">
                    <c:v>Trabaja ordenadamente en las horas especiales.</c:v>
                  </c:pt>
                  <c:pt idx="27">
                    <c:v>Agrede a sus compañeros. </c:v>
                  </c:pt>
                  <c:pt idx="28">
                    <c:v>Presenta conductas disruptivas </c:v>
                  </c:pt>
                </c:lvl>
                <c:lvl>
                  <c:pt idx="0">
                    <c:v>CDI GENIOS DEL FUTURO </c:v>
                  </c:pt>
                  <c:pt idx="10">
                    <c:v>CDI CARLOS EMILIO</c:v>
                  </c:pt>
                  <c:pt idx="20">
                    <c:v>UE WILLIAM BLAKE</c:v>
                  </c:pt>
                </c:lvl>
              </c:multiLvlStrCache>
            </c:multiLvlStrRef>
          </c:cat>
          <c:val>
            <c:numRef>
              <c:f>Hoja1!$L$7:$L$35</c:f>
              <c:numCache>
                <c:formatCode>General</c:formatCode>
                <c:ptCount val="29"/>
                <c:pt idx="0">
                  <c:v>75</c:v>
                </c:pt>
                <c:pt idx="1">
                  <c:v>0</c:v>
                </c:pt>
                <c:pt idx="2">
                  <c:v>0</c:v>
                </c:pt>
                <c:pt idx="3">
                  <c:v>0</c:v>
                </c:pt>
                <c:pt idx="4">
                  <c:v>0</c:v>
                </c:pt>
                <c:pt idx="5">
                  <c:v>0</c:v>
                </c:pt>
                <c:pt idx="6">
                  <c:v>0</c:v>
                </c:pt>
                <c:pt idx="7">
                  <c:v>20</c:v>
                </c:pt>
                <c:pt idx="8">
                  <c:v>35</c:v>
                </c:pt>
                <c:pt idx="10">
                  <c:v>100</c:v>
                </c:pt>
                <c:pt idx="11">
                  <c:v>0</c:v>
                </c:pt>
                <c:pt idx="12">
                  <c:v>0</c:v>
                </c:pt>
                <c:pt idx="13">
                  <c:v>0</c:v>
                </c:pt>
                <c:pt idx="14">
                  <c:v>0</c:v>
                </c:pt>
                <c:pt idx="15">
                  <c:v>0</c:v>
                </c:pt>
                <c:pt idx="16">
                  <c:v>0</c:v>
                </c:pt>
                <c:pt idx="17">
                  <c:v>87.5</c:v>
                </c:pt>
                <c:pt idx="18">
                  <c:v>87.5</c:v>
                </c:pt>
                <c:pt idx="20">
                  <c:v>64.285714285714292</c:v>
                </c:pt>
                <c:pt idx="21">
                  <c:v>0</c:v>
                </c:pt>
                <c:pt idx="22">
                  <c:v>0</c:v>
                </c:pt>
                <c:pt idx="23">
                  <c:v>0</c:v>
                </c:pt>
                <c:pt idx="24">
                  <c:v>0</c:v>
                </c:pt>
                <c:pt idx="25">
                  <c:v>0</c:v>
                </c:pt>
                <c:pt idx="26">
                  <c:v>0</c:v>
                </c:pt>
                <c:pt idx="27">
                  <c:v>100</c:v>
                </c:pt>
                <c:pt idx="28">
                  <c:v>64.285714285714292</c:v>
                </c:pt>
              </c:numCache>
            </c:numRef>
          </c:val>
        </c:ser>
        <c:dLbls>
          <c:showLegendKey val="0"/>
          <c:showVal val="0"/>
          <c:showCatName val="0"/>
          <c:showSerName val="0"/>
          <c:showPercent val="0"/>
          <c:showBubbleSize val="0"/>
        </c:dLbls>
        <c:gapWidth val="150"/>
        <c:shape val="box"/>
        <c:axId val="188384272"/>
        <c:axId val="188384664"/>
        <c:axId val="0"/>
      </c:bar3DChart>
      <c:catAx>
        <c:axId val="188384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384664"/>
        <c:crosses val="autoZero"/>
        <c:auto val="1"/>
        <c:lblAlgn val="ctr"/>
        <c:lblOffset val="100"/>
        <c:noMultiLvlLbl val="0"/>
      </c:catAx>
      <c:valAx>
        <c:axId val="188384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38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s-EC" sz="1050" b="1"/>
              <a:t>3. RELACIONES EN EL C.I.</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968117280005736E-2"/>
          <c:y val="0.1260310233982212"/>
          <c:w val="0.90767592598552482"/>
          <c:h val="0.37296544728025927"/>
        </c:manualLayout>
      </c:layout>
      <c:bar3DChart>
        <c:barDir val="col"/>
        <c:grouping val="clustered"/>
        <c:varyColors val="0"/>
        <c:ser>
          <c:idx val="0"/>
          <c:order val="0"/>
          <c:tx>
            <c:strRef>
              <c:f>Hoja1!$C$63</c:f>
              <c:strCache>
                <c:ptCount val="1"/>
                <c:pt idx="0">
                  <c:v>Los niños/as entre sí</c:v>
                </c:pt>
              </c:strCache>
            </c:strRef>
          </c:tx>
          <c:spPr>
            <a:solidFill>
              <a:schemeClr val="accent1"/>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Hoja1!$C$64:$C$75</c:f>
              <c:numCache>
                <c:formatCode>General</c:formatCode>
                <c:ptCount val="12"/>
                <c:pt idx="0">
                  <c:v>0</c:v>
                </c:pt>
                <c:pt idx="1">
                  <c:v>0</c:v>
                </c:pt>
                <c:pt idx="2">
                  <c:v>0</c:v>
                </c:pt>
                <c:pt idx="3">
                  <c:v>1</c:v>
                </c:pt>
                <c:pt idx="4">
                  <c:v>0</c:v>
                </c:pt>
                <c:pt idx="5">
                  <c:v>0</c:v>
                </c:pt>
                <c:pt idx="6">
                  <c:v>1</c:v>
                </c:pt>
                <c:pt idx="7">
                  <c:v>0</c:v>
                </c:pt>
                <c:pt idx="8">
                  <c:v>0</c:v>
                </c:pt>
                <c:pt idx="9">
                  <c:v>0</c:v>
                </c:pt>
                <c:pt idx="10">
                  <c:v>1</c:v>
                </c:pt>
                <c:pt idx="11">
                  <c:v>0</c:v>
                </c:pt>
              </c:numCache>
            </c:numRef>
          </c:val>
        </c:ser>
        <c:ser>
          <c:idx val="1"/>
          <c:order val="1"/>
          <c:tx>
            <c:strRef>
              <c:f>Hoja1!$D$63</c:f>
              <c:strCache>
                <c:ptCount val="1"/>
                <c:pt idx="0">
                  <c:v>%</c:v>
                </c:pt>
              </c:strCache>
            </c:strRef>
          </c:tx>
          <c:spPr>
            <a:solidFill>
              <a:schemeClr val="accent2"/>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Hoja1!$D$64:$D$75</c:f>
              <c:numCache>
                <c:formatCode>General</c:formatCode>
                <c:ptCount val="12"/>
                <c:pt idx="0">
                  <c:v>0</c:v>
                </c:pt>
                <c:pt idx="1">
                  <c:v>0</c:v>
                </c:pt>
                <c:pt idx="2">
                  <c:v>0</c:v>
                </c:pt>
                <c:pt idx="3">
                  <c:v>100</c:v>
                </c:pt>
                <c:pt idx="4">
                  <c:v>0</c:v>
                </c:pt>
                <c:pt idx="5">
                  <c:v>0</c:v>
                </c:pt>
                <c:pt idx="6">
                  <c:v>100</c:v>
                </c:pt>
                <c:pt idx="7">
                  <c:v>0</c:v>
                </c:pt>
                <c:pt idx="8">
                  <c:v>0</c:v>
                </c:pt>
                <c:pt idx="9">
                  <c:v>0</c:v>
                </c:pt>
                <c:pt idx="10">
                  <c:v>100</c:v>
                </c:pt>
                <c:pt idx="11">
                  <c:v>0</c:v>
                </c:pt>
              </c:numCache>
            </c:numRef>
          </c:val>
        </c:ser>
        <c:ser>
          <c:idx val="2"/>
          <c:order val="2"/>
          <c:tx>
            <c:strRef>
              <c:f>Hoja1!$E$63</c:f>
              <c:strCache>
                <c:ptCount val="1"/>
                <c:pt idx="0">
                  <c:v>Las maestras entre sí</c:v>
                </c:pt>
              </c:strCache>
            </c:strRef>
          </c:tx>
          <c:spPr>
            <a:solidFill>
              <a:schemeClr val="accent3"/>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Hoja1!$E$64:$E$75</c:f>
              <c:numCache>
                <c:formatCode>General</c:formatCode>
                <c:ptCount val="12"/>
                <c:pt idx="0">
                  <c:v>0</c:v>
                </c:pt>
                <c:pt idx="1">
                  <c:v>0</c:v>
                </c:pt>
                <c:pt idx="2">
                  <c:v>0</c:v>
                </c:pt>
                <c:pt idx="3">
                  <c:v>1</c:v>
                </c:pt>
                <c:pt idx="4">
                  <c:v>0</c:v>
                </c:pt>
                <c:pt idx="5">
                  <c:v>0</c:v>
                </c:pt>
                <c:pt idx="6">
                  <c:v>1</c:v>
                </c:pt>
                <c:pt idx="7">
                  <c:v>0</c:v>
                </c:pt>
                <c:pt idx="8">
                  <c:v>0</c:v>
                </c:pt>
                <c:pt idx="9">
                  <c:v>0</c:v>
                </c:pt>
                <c:pt idx="10">
                  <c:v>1</c:v>
                </c:pt>
                <c:pt idx="11">
                  <c:v>0</c:v>
                </c:pt>
              </c:numCache>
            </c:numRef>
          </c:val>
        </c:ser>
        <c:ser>
          <c:idx val="3"/>
          <c:order val="3"/>
          <c:tx>
            <c:strRef>
              <c:f>Hoja1!$F$63</c:f>
              <c:strCache>
                <c:ptCount val="1"/>
                <c:pt idx="0">
                  <c:v>%</c:v>
                </c:pt>
              </c:strCache>
            </c:strRef>
          </c:tx>
          <c:spPr>
            <a:solidFill>
              <a:schemeClr val="accent4"/>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Hoja1!$F$64:$F$75</c:f>
              <c:numCache>
                <c:formatCode>General</c:formatCode>
                <c:ptCount val="12"/>
                <c:pt idx="0">
                  <c:v>0</c:v>
                </c:pt>
                <c:pt idx="1">
                  <c:v>0</c:v>
                </c:pt>
                <c:pt idx="2">
                  <c:v>0</c:v>
                </c:pt>
                <c:pt idx="3">
                  <c:v>100</c:v>
                </c:pt>
                <c:pt idx="4">
                  <c:v>0</c:v>
                </c:pt>
                <c:pt idx="5">
                  <c:v>0</c:v>
                </c:pt>
                <c:pt idx="6">
                  <c:v>100</c:v>
                </c:pt>
                <c:pt idx="7">
                  <c:v>0</c:v>
                </c:pt>
                <c:pt idx="8">
                  <c:v>0</c:v>
                </c:pt>
                <c:pt idx="9">
                  <c:v>0</c:v>
                </c:pt>
                <c:pt idx="10">
                  <c:v>100</c:v>
                </c:pt>
                <c:pt idx="11">
                  <c:v>0</c:v>
                </c:pt>
              </c:numCache>
            </c:numRef>
          </c:val>
        </c:ser>
        <c:ser>
          <c:idx val="4"/>
          <c:order val="4"/>
          <c:tx>
            <c:strRef>
              <c:f>Hoja1!$G$63</c:f>
              <c:strCache>
                <c:ptCount val="1"/>
                <c:pt idx="0">
                  <c:v>Los padres de familia entre sí</c:v>
                </c:pt>
              </c:strCache>
            </c:strRef>
          </c:tx>
          <c:spPr>
            <a:solidFill>
              <a:schemeClr val="accent5"/>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Hoja1!$G$64:$G$75</c:f>
              <c:numCache>
                <c:formatCode>General</c:formatCode>
                <c:ptCount val="12"/>
                <c:pt idx="0">
                  <c:v>0</c:v>
                </c:pt>
                <c:pt idx="1">
                  <c:v>0</c:v>
                </c:pt>
                <c:pt idx="2">
                  <c:v>1</c:v>
                </c:pt>
                <c:pt idx="3">
                  <c:v>0</c:v>
                </c:pt>
                <c:pt idx="4">
                  <c:v>0</c:v>
                </c:pt>
                <c:pt idx="5">
                  <c:v>0</c:v>
                </c:pt>
                <c:pt idx="6">
                  <c:v>1</c:v>
                </c:pt>
                <c:pt idx="7">
                  <c:v>0</c:v>
                </c:pt>
                <c:pt idx="8">
                  <c:v>0</c:v>
                </c:pt>
                <c:pt idx="9">
                  <c:v>0</c:v>
                </c:pt>
                <c:pt idx="10">
                  <c:v>1</c:v>
                </c:pt>
                <c:pt idx="11">
                  <c:v>0</c:v>
                </c:pt>
              </c:numCache>
            </c:numRef>
          </c:val>
        </c:ser>
        <c:ser>
          <c:idx val="5"/>
          <c:order val="5"/>
          <c:tx>
            <c:strRef>
              <c:f>Hoja1!$H$63</c:f>
              <c:strCache>
                <c:ptCount val="1"/>
                <c:pt idx="0">
                  <c:v>%</c:v>
                </c:pt>
              </c:strCache>
            </c:strRef>
          </c:tx>
          <c:spPr>
            <a:solidFill>
              <a:schemeClr val="accent6"/>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Hoja1!$H$64:$H$75</c:f>
              <c:numCache>
                <c:formatCode>General</c:formatCode>
                <c:ptCount val="12"/>
                <c:pt idx="0">
                  <c:v>0</c:v>
                </c:pt>
                <c:pt idx="1">
                  <c:v>0</c:v>
                </c:pt>
                <c:pt idx="2">
                  <c:v>100</c:v>
                </c:pt>
                <c:pt idx="3">
                  <c:v>0</c:v>
                </c:pt>
                <c:pt idx="4">
                  <c:v>0</c:v>
                </c:pt>
                <c:pt idx="5">
                  <c:v>0</c:v>
                </c:pt>
                <c:pt idx="6">
                  <c:v>100</c:v>
                </c:pt>
                <c:pt idx="7">
                  <c:v>0</c:v>
                </c:pt>
                <c:pt idx="8">
                  <c:v>0</c:v>
                </c:pt>
                <c:pt idx="9">
                  <c:v>0</c:v>
                </c:pt>
                <c:pt idx="10">
                  <c:v>100</c:v>
                </c:pt>
                <c:pt idx="11">
                  <c:v>0</c:v>
                </c:pt>
              </c:numCache>
            </c:numRef>
          </c:val>
        </c:ser>
        <c:ser>
          <c:idx val="6"/>
          <c:order val="6"/>
          <c:tx>
            <c:strRef>
              <c:f>Hoja1!$I$63</c:f>
              <c:strCache>
                <c:ptCount val="1"/>
                <c:pt idx="0">
                  <c:v>Los niños/as con las maestras</c:v>
                </c:pt>
              </c:strCache>
            </c:strRef>
          </c:tx>
          <c:spPr>
            <a:solidFill>
              <a:schemeClr val="accent1">
                <a:lumMod val="60000"/>
              </a:schemeClr>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Hoja1!$I$64:$I$75</c:f>
              <c:numCache>
                <c:formatCode>General</c:formatCode>
                <c:ptCount val="12"/>
                <c:pt idx="0">
                  <c:v>0</c:v>
                </c:pt>
                <c:pt idx="1">
                  <c:v>0</c:v>
                </c:pt>
                <c:pt idx="2">
                  <c:v>0</c:v>
                </c:pt>
                <c:pt idx="3">
                  <c:v>1</c:v>
                </c:pt>
                <c:pt idx="4">
                  <c:v>0</c:v>
                </c:pt>
                <c:pt idx="5">
                  <c:v>0</c:v>
                </c:pt>
                <c:pt idx="6">
                  <c:v>1</c:v>
                </c:pt>
                <c:pt idx="7">
                  <c:v>0</c:v>
                </c:pt>
                <c:pt idx="8">
                  <c:v>0</c:v>
                </c:pt>
                <c:pt idx="9">
                  <c:v>0</c:v>
                </c:pt>
                <c:pt idx="10">
                  <c:v>0</c:v>
                </c:pt>
                <c:pt idx="11">
                  <c:v>1</c:v>
                </c:pt>
              </c:numCache>
            </c:numRef>
          </c:val>
        </c:ser>
        <c:ser>
          <c:idx val="7"/>
          <c:order val="7"/>
          <c:tx>
            <c:strRef>
              <c:f>Hoja1!$J$63</c:f>
              <c:strCache>
                <c:ptCount val="1"/>
                <c:pt idx="0">
                  <c:v>%</c:v>
                </c:pt>
              </c:strCache>
            </c:strRef>
          </c:tx>
          <c:spPr>
            <a:solidFill>
              <a:schemeClr val="accent2">
                <a:lumMod val="60000"/>
              </a:schemeClr>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Hoja1!$J$64:$J$75</c:f>
              <c:numCache>
                <c:formatCode>General</c:formatCode>
                <c:ptCount val="12"/>
                <c:pt idx="0">
                  <c:v>0</c:v>
                </c:pt>
                <c:pt idx="1">
                  <c:v>0</c:v>
                </c:pt>
                <c:pt idx="2">
                  <c:v>0</c:v>
                </c:pt>
                <c:pt idx="3">
                  <c:v>100</c:v>
                </c:pt>
                <c:pt idx="4">
                  <c:v>0</c:v>
                </c:pt>
                <c:pt idx="5">
                  <c:v>0</c:v>
                </c:pt>
                <c:pt idx="6">
                  <c:v>100</c:v>
                </c:pt>
                <c:pt idx="7">
                  <c:v>0</c:v>
                </c:pt>
                <c:pt idx="8">
                  <c:v>0</c:v>
                </c:pt>
                <c:pt idx="9">
                  <c:v>0</c:v>
                </c:pt>
                <c:pt idx="10">
                  <c:v>0</c:v>
                </c:pt>
                <c:pt idx="11">
                  <c:v>100</c:v>
                </c:pt>
              </c:numCache>
            </c:numRef>
          </c:val>
        </c:ser>
        <c:ser>
          <c:idx val="8"/>
          <c:order val="8"/>
          <c:tx>
            <c:strRef>
              <c:f>Hoja1!$K$63</c:f>
              <c:strCache>
                <c:ptCount val="1"/>
                <c:pt idx="0">
                  <c:v>Los padres de familia con las maestras</c:v>
                </c:pt>
              </c:strCache>
            </c:strRef>
          </c:tx>
          <c:spPr>
            <a:solidFill>
              <a:schemeClr val="accent3">
                <a:lumMod val="60000"/>
              </a:schemeClr>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Hoja1!$K$64:$K$75</c:f>
              <c:numCache>
                <c:formatCode>General</c:formatCode>
                <c:ptCount val="12"/>
                <c:pt idx="0">
                  <c:v>0</c:v>
                </c:pt>
                <c:pt idx="1">
                  <c:v>0</c:v>
                </c:pt>
                <c:pt idx="2">
                  <c:v>1</c:v>
                </c:pt>
                <c:pt idx="3">
                  <c:v>0</c:v>
                </c:pt>
                <c:pt idx="4">
                  <c:v>0</c:v>
                </c:pt>
                <c:pt idx="5">
                  <c:v>0</c:v>
                </c:pt>
                <c:pt idx="6">
                  <c:v>1</c:v>
                </c:pt>
                <c:pt idx="7">
                  <c:v>0</c:v>
                </c:pt>
                <c:pt idx="8">
                  <c:v>0</c:v>
                </c:pt>
                <c:pt idx="9">
                  <c:v>0</c:v>
                </c:pt>
                <c:pt idx="10">
                  <c:v>1</c:v>
                </c:pt>
                <c:pt idx="11">
                  <c:v>0</c:v>
                </c:pt>
              </c:numCache>
            </c:numRef>
          </c:val>
        </c:ser>
        <c:ser>
          <c:idx val="9"/>
          <c:order val="9"/>
          <c:tx>
            <c:strRef>
              <c:f>Hoja1!$L$63</c:f>
              <c:strCache>
                <c:ptCount val="1"/>
                <c:pt idx="0">
                  <c:v>%</c:v>
                </c:pt>
              </c:strCache>
            </c:strRef>
          </c:tx>
          <c:spPr>
            <a:solidFill>
              <a:schemeClr val="accent4">
                <a:lumMod val="60000"/>
              </a:schemeClr>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Hoja1!$L$64:$L$75</c:f>
              <c:numCache>
                <c:formatCode>General</c:formatCode>
                <c:ptCount val="12"/>
                <c:pt idx="0">
                  <c:v>0</c:v>
                </c:pt>
                <c:pt idx="1">
                  <c:v>0</c:v>
                </c:pt>
                <c:pt idx="2">
                  <c:v>100</c:v>
                </c:pt>
                <c:pt idx="3">
                  <c:v>0</c:v>
                </c:pt>
                <c:pt idx="4">
                  <c:v>0</c:v>
                </c:pt>
                <c:pt idx="5">
                  <c:v>0</c:v>
                </c:pt>
                <c:pt idx="6">
                  <c:v>100</c:v>
                </c:pt>
                <c:pt idx="7">
                  <c:v>0</c:v>
                </c:pt>
                <c:pt idx="8">
                  <c:v>0</c:v>
                </c:pt>
                <c:pt idx="9">
                  <c:v>0</c:v>
                </c:pt>
                <c:pt idx="10">
                  <c:v>100</c:v>
                </c:pt>
                <c:pt idx="11">
                  <c:v>0</c:v>
                </c:pt>
              </c:numCache>
            </c:numRef>
          </c:val>
        </c:ser>
        <c:ser>
          <c:idx val="10"/>
          <c:order val="10"/>
          <c:tx>
            <c:strRef>
              <c:f>Hoja1!$M$63</c:f>
              <c:strCache>
                <c:ptCount val="1"/>
                <c:pt idx="0">
                  <c:v>Los padres de familia con sus hijos/as</c:v>
                </c:pt>
              </c:strCache>
            </c:strRef>
          </c:tx>
          <c:spPr>
            <a:solidFill>
              <a:schemeClr val="accent5">
                <a:lumMod val="60000"/>
              </a:schemeClr>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Hoja1!$M$64:$M$75</c:f>
              <c:numCache>
                <c:formatCode>General</c:formatCode>
                <c:ptCount val="12"/>
                <c:pt idx="0">
                  <c:v>0</c:v>
                </c:pt>
                <c:pt idx="1">
                  <c:v>0</c:v>
                </c:pt>
                <c:pt idx="2">
                  <c:v>1</c:v>
                </c:pt>
                <c:pt idx="3">
                  <c:v>0</c:v>
                </c:pt>
                <c:pt idx="4">
                  <c:v>0</c:v>
                </c:pt>
                <c:pt idx="5">
                  <c:v>0</c:v>
                </c:pt>
                <c:pt idx="6">
                  <c:v>1</c:v>
                </c:pt>
                <c:pt idx="7">
                  <c:v>0</c:v>
                </c:pt>
                <c:pt idx="8">
                  <c:v>0</c:v>
                </c:pt>
                <c:pt idx="9">
                  <c:v>0</c:v>
                </c:pt>
                <c:pt idx="10">
                  <c:v>1</c:v>
                </c:pt>
                <c:pt idx="11">
                  <c:v>0</c:v>
                </c:pt>
              </c:numCache>
            </c:numRef>
          </c:val>
        </c:ser>
        <c:ser>
          <c:idx val="11"/>
          <c:order val="11"/>
          <c:tx>
            <c:strRef>
              <c:f>Hoja1!$N$63</c:f>
              <c:strCache>
                <c:ptCount val="1"/>
                <c:pt idx="0">
                  <c:v>%</c:v>
                </c:pt>
              </c:strCache>
            </c:strRef>
          </c:tx>
          <c:spPr>
            <a:solidFill>
              <a:schemeClr val="accent6">
                <a:lumMod val="60000"/>
              </a:schemeClr>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Hoja1!$N$64:$N$75</c:f>
              <c:numCache>
                <c:formatCode>General</c:formatCode>
                <c:ptCount val="12"/>
                <c:pt idx="0">
                  <c:v>0</c:v>
                </c:pt>
                <c:pt idx="1">
                  <c:v>0</c:v>
                </c:pt>
                <c:pt idx="2">
                  <c:v>100</c:v>
                </c:pt>
                <c:pt idx="3">
                  <c:v>0</c:v>
                </c:pt>
                <c:pt idx="4">
                  <c:v>0</c:v>
                </c:pt>
                <c:pt idx="5">
                  <c:v>0</c:v>
                </c:pt>
                <c:pt idx="6">
                  <c:v>100</c:v>
                </c:pt>
                <c:pt idx="7">
                  <c:v>0</c:v>
                </c:pt>
                <c:pt idx="8">
                  <c:v>0</c:v>
                </c:pt>
                <c:pt idx="9">
                  <c:v>0</c:v>
                </c:pt>
                <c:pt idx="10">
                  <c:v>100</c:v>
                </c:pt>
                <c:pt idx="11">
                  <c:v>0</c:v>
                </c:pt>
              </c:numCache>
            </c:numRef>
          </c:val>
        </c:ser>
        <c:ser>
          <c:idx val="12"/>
          <c:order val="12"/>
          <c:tx>
            <c:strRef>
              <c:f>Hoja1!$O$63</c:f>
              <c:strCache>
                <c:ptCount val="1"/>
                <c:pt idx="0">
                  <c:v>Las maestras con la dirección del centro</c:v>
                </c:pt>
              </c:strCache>
            </c:strRef>
          </c:tx>
          <c:spPr>
            <a:solidFill>
              <a:schemeClr val="accent1">
                <a:lumMod val="80000"/>
                <a:lumOff val="20000"/>
              </a:schemeClr>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Hoja1!$O$64:$O$75</c:f>
              <c:numCache>
                <c:formatCode>General</c:formatCode>
                <c:ptCount val="12"/>
                <c:pt idx="0">
                  <c:v>0</c:v>
                </c:pt>
                <c:pt idx="1">
                  <c:v>0</c:v>
                </c:pt>
                <c:pt idx="2">
                  <c:v>0</c:v>
                </c:pt>
                <c:pt idx="3">
                  <c:v>1</c:v>
                </c:pt>
                <c:pt idx="4">
                  <c:v>0</c:v>
                </c:pt>
                <c:pt idx="5">
                  <c:v>0</c:v>
                </c:pt>
                <c:pt idx="6">
                  <c:v>1</c:v>
                </c:pt>
                <c:pt idx="7">
                  <c:v>0</c:v>
                </c:pt>
                <c:pt idx="8">
                  <c:v>0</c:v>
                </c:pt>
                <c:pt idx="9">
                  <c:v>0</c:v>
                </c:pt>
                <c:pt idx="10">
                  <c:v>1</c:v>
                </c:pt>
                <c:pt idx="11">
                  <c:v>0</c:v>
                </c:pt>
              </c:numCache>
            </c:numRef>
          </c:val>
        </c:ser>
        <c:ser>
          <c:idx val="13"/>
          <c:order val="13"/>
          <c:tx>
            <c:strRef>
              <c:f>Hoja1!$P$63</c:f>
              <c:strCache>
                <c:ptCount val="1"/>
                <c:pt idx="0">
                  <c:v>%</c:v>
                </c:pt>
              </c:strCache>
            </c:strRef>
          </c:tx>
          <c:spPr>
            <a:solidFill>
              <a:schemeClr val="accent2">
                <a:lumMod val="80000"/>
                <a:lumOff val="20000"/>
              </a:schemeClr>
            </a:solidFill>
            <a:ln>
              <a:noFill/>
            </a:ln>
            <a:effectLst/>
            <a:sp3d/>
          </c:spPr>
          <c:invertIfNegative val="0"/>
          <c:cat>
            <c:multiLvlStrRef>
              <c:f>Hoja1!$A$64:$B$75</c:f>
              <c:multiLvlStrCache>
                <c:ptCount val="12"/>
                <c:lvl>
                  <c:pt idx="0">
                    <c:v>1 Muy malas</c:v>
                  </c:pt>
                  <c:pt idx="1">
                    <c:v>2 Malas</c:v>
                  </c:pt>
                  <c:pt idx="2">
                    <c:v>3 Buenas </c:v>
                  </c:pt>
                  <c:pt idx="3">
                    <c:v>4 Muy buenas </c:v>
                  </c:pt>
                  <c:pt idx="4">
                    <c:v>1 Muy malas</c:v>
                  </c:pt>
                  <c:pt idx="5">
                    <c:v>2 Malas</c:v>
                  </c:pt>
                  <c:pt idx="6">
                    <c:v>3 Buenas </c:v>
                  </c:pt>
                  <c:pt idx="7">
                    <c:v>4 Muy buenas </c:v>
                  </c:pt>
                  <c:pt idx="8">
                    <c:v>1 Muy malas</c:v>
                  </c:pt>
                  <c:pt idx="9">
                    <c:v>2 Malas</c:v>
                  </c:pt>
                  <c:pt idx="10">
                    <c:v>3 Buenas </c:v>
                  </c:pt>
                  <c:pt idx="11">
                    <c:v>4 Muy buenas </c:v>
                  </c:pt>
                </c:lvl>
                <c:lvl>
                  <c:pt idx="0">
                    <c:v>CDI.GENIOS DEL FUTURO</c:v>
                  </c:pt>
                  <c:pt idx="4">
                    <c:v>CDI. CARLOS EMILIO</c:v>
                  </c:pt>
                  <c:pt idx="8">
                    <c:v>UE. WILLIAM BLAKE</c:v>
                  </c:pt>
                </c:lvl>
              </c:multiLvlStrCache>
            </c:multiLvlStrRef>
          </c:cat>
          <c:val>
            <c:numRef>
              <c:f>Hoja1!$P$64:$P$75</c:f>
              <c:numCache>
                <c:formatCode>General</c:formatCode>
                <c:ptCount val="12"/>
                <c:pt idx="0">
                  <c:v>0</c:v>
                </c:pt>
                <c:pt idx="1">
                  <c:v>0</c:v>
                </c:pt>
                <c:pt idx="2">
                  <c:v>0</c:v>
                </c:pt>
                <c:pt idx="3">
                  <c:v>100</c:v>
                </c:pt>
                <c:pt idx="4">
                  <c:v>0</c:v>
                </c:pt>
                <c:pt idx="5">
                  <c:v>0</c:v>
                </c:pt>
                <c:pt idx="6">
                  <c:v>100</c:v>
                </c:pt>
                <c:pt idx="7">
                  <c:v>0</c:v>
                </c:pt>
                <c:pt idx="8">
                  <c:v>0</c:v>
                </c:pt>
                <c:pt idx="9">
                  <c:v>0</c:v>
                </c:pt>
                <c:pt idx="10">
                  <c:v>100</c:v>
                </c:pt>
                <c:pt idx="11">
                  <c:v>0</c:v>
                </c:pt>
              </c:numCache>
            </c:numRef>
          </c:val>
        </c:ser>
        <c:dLbls>
          <c:showLegendKey val="0"/>
          <c:showVal val="0"/>
          <c:showCatName val="0"/>
          <c:showSerName val="0"/>
          <c:showPercent val="0"/>
          <c:showBubbleSize val="0"/>
        </c:dLbls>
        <c:gapWidth val="150"/>
        <c:shape val="box"/>
        <c:axId val="186724688"/>
        <c:axId val="186725080"/>
        <c:axId val="0"/>
      </c:bar3DChart>
      <c:catAx>
        <c:axId val="186724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6725080"/>
        <c:crosses val="autoZero"/>
        <c:auto val="1"/>
        <c:lblAlgn val="ctr"/>
        <c:lblOffset val="100"/>
        <c:noMultiLvlLbl val="0"/>
      </c:catAx>
      <c:valAx>
        <c:axId val="186725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6724688"/>
        <c:crosses val="autoZero"/>
        <c:crossBetween val="between"/>
      </c:valAx>
      <c:spPr>
        <a:noFill/>
        <a:ln>
          <a:noFill/>
        </a:ln>
        <a:effectLst/>
      </c:spPr>
    </c:plotArea>
    <c:legend>
      <c:legendPos val="b"/>
      <c:layout>
        <c:manualLayout>
          <c:xMode val="edge"/>
          <c:yMode val="edge"/>
          <c:x val="3.6133504119935593E-2"/>
          <c:y val="0.6630438852486098"/>
          <c:w val="0.89708762889273996"/>
          <c:h val="0.315034047317511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s-EC" sz="1050" b="1"/>
              <a:t>9. ASPECTOS DE PARTICIPACIÓN</a:t>
            </a:r>
          </a:p>
        </c:rich>
      </c:tx>
      <c:layout>
        <c:manualLayout>
          <c:xMode val="edge"/>
          <c:yMode val="edge"/>
          <c:x val="0.28745822397200349"/>
          <c:y val="3.2407407407407406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314725903164544E-2"/>
          <c:y val="0.18386554621848739"/>
          <c:w val="0.89287497599385446"/>
          <c:h val="0.41358652457419259"/>
        </c:manualLayout>
      </c:layout>
      <c:bar3DChart>
        <c:barDir val="col"/>
        <c:grouping val="clustered"/>
        <c:varyColors val="0"/>
        <c:ser>
          <c:idx val="0"/>
          <c:order val="0"/>
          <c:tx>
            <c:strRef>
              <c:f>Hoja1!$A$141</c:f>
              <c:strCache>
                <c:ptCount val="1"/>
                <c:pt idx="0">
                  <c:v>En nada</c:v>
                </c:pt>
              </c:strCache>
            </c:strRef>
          </c:tx>
          <c:spPr>
            <a:solidFill>
              <a:schemeClr val="accent1"/>
            </a:solidFill>
            <a:ln>
              <a:noFill/>
            </a:ln>
            <a:effectLst/>
            <a:sp3d/>
          </c:spPr>
          <c:invertIfNegative val="0"/>
          <c:cat>
            <c:strRef>
              <c:f>Hoja1!$B$140:$H$140</c:f>
              <c:strCache>
                <c:ptCount val="7"/>
                <c:pt idx="0">
                  <c:v>GENIOS DEL FUTURO</c:v>
                </c:pt>
                <c:pt idx="1">
                  <c:v>%</c:v>
                </c:pt>
                <c:pt idx="2">
                  <c:v>CARLOS EMILIO</c:v>
                </c:pt>
                <c:pt idx="4">
                  <c:v>%</c:v>
                </c:pt>
                <c:pt idx="5">
                  <c:v>WILLIAM BLAKE</c:v>
                </c:pt>
                <c:pt idx="6">
                  <c:v>%</c:v>
                </c:pt>
              </c:strCache>
            </c:strRef>
          </c:cat>
          <c:val>
            <c:numRef>
              <c:f>Hoja1!$B$141:$H$141</c:f>
              <c:numCache>
                <c:formatCode>General</c:formatCode>
                <c:ptCount val="7"/>
                <c:pt idx="0">
                  <c:v>0</c:v>
                </c:pt>
                <c:pt idx="1">
                  <c:v>0</c:v>
                </c:pt>
                <c:pt idx="2">
                  <c:v>0</c:v>
                </c:pt>
                <c:pt idx="4">
                  <c:v>0</c:v>
                </c:pt>
                <c:pt idx="5">
                  <c:v>0</c:v>
                </c:pt>
                <c:pt idx="6">
                  <c:v>0</c:v>
                </c:pt>
              </c:numCache>
            </c:numRef>
          </c:val>
        </c:ser>
        <c:ser>
          <c:idx val="1"/>
          <c:order val="1"/>
          <c:tx>
            <c:strRef>
              <c:f>Hoja1!$A$142</c:f>
              <c:strCache>
                <c:ptCount val="1"/>
                <c:pt idx="0">
                  <c:v>En el AMPA</c:v>
                </c:pt>
              </c:strCache>
            </c:strRef>
          </c:tx>
          <c:spPr>
            <a:solidFill>
              <a:schemeClr val="accent2"/>
            </a:solidFill>
            <a:ln>
              <a:noFill/>
            </a:ln>
            <a:effectLst/>
            <a:sp3d/>
          </c:spPr>
          <c:invertIfNegative val="0"/>
          <c:cat>
            <c:strRef>
              <c:f>Hoja1!$B$140:$H$140</c:f>
              <c:strCache>
                <c:ptCount val="7"/>
                <c:pt idx="0">
                  <c:v>GENIOS DEL FUTURO</c:v>
                </c:pt>
                <c:pt idx="1">
                  <c:v>%</c:v>
                </c:pt>
                <c:pt idx="2">
                  <c:v>CARLOS EMILIO</c:v>
                </c:pt>
                <c:pt idx="4">
                  <c:v>%</c:v>
                </c:pt>
                <c:pt idx="5">
                  <c:v>WILLIAM BLAKE</c:v>
                </c:pt>
                <c:pt idx="6">
                  <c:v>%</c:v>
                </c:pt>
              </c:strCache>
            </c:strRef>
          </c:cat>
          <c:val>
            <c:numRef>
              <c:f>Hoja1!$B$142:$H$142</c:f>
              <c:numCache>
                <c:formatCode>General</c:formatCode>
                <c:ptCount val="7"/>
                <c:pt idx="0">
                  <c:v>1</c:v>
                </c:pt>
                <c:pt idx="1">
                  <c:v>100</c:v>
                </c:pt>
                <c:pt idx="2">
                  <c:v>0</c:v>
                </c:pt>
                <c:pt idx="4">
                  <c:v>0</c:v>
                </c:pt>
                <c:pt idx="5">
                  <c:v>0</c:v>
                </c:pt>
                <c:pt idx="6">
                  <c:v>0</c:v>
                </c:pt>
              </c:numCache>
            </c:numRef>
          </c:val>
        </c:ser>
        <c:ser>
          <c:idx val="2"/>
          <c:order val="2"/>
          <c:tx>
            <c:strRef>
              <c:f>Hoja1!$A$143</c:f>
              <c:strCache>
                <c:ptCount val="1"/>
                <c:pt idx="0">
                  <c:v>Sesiones para entrega reportes</c:v>
                </c:pt>
              </c:strCache>
            </c:strRef>
          </c:tx>
          <c:spPr>
            <a:solidFill>
              <a:schemeClr val="accent3"/>
            </a:solidFill>
            <a:ln>
              <a:noFill/>
            </a:ln>
            <a:effectLst/>
            <a:sp3d/>
          </c:spPr>
          <c:invertIfNegative val="0"/>
          <c:cat>
            <c:strRef>
              <c:f>Hoja1!$B$140:$H$140</c:f>
              <c:strCache>
                <c:ptCount val="7"/>
                <c:pt idx="0">
                  <c:v>GENIOS DEL FUTURO</c:v>
                </c:pt>
                <c:pt idx="1">
                  <c:v>%</c:v>
                </c:pt>
                <c:pt idx="2">
                  <c:v>CARLOS EMILIO</c:v>
                </c:pt>
                <c:pt idx="4">
                  <c:v>%</c:v>
                </c:pt>
                <c:pt idx="5">
                  <c:v>WILLIAM BLAKE</c:v>
                </c:pt>
                <c:pt idx="6">
                  <c:v>%</c:v>
                </c:pt>
              </c:strCache>
            </c:strRef>
          </c:cat>
          <c:val>
            <c:numRef>
              <c:f>Hoja1!$B$143:$H$143</c:f>
              <c:numCache>
                <c:formatCode>General</c:formatCode>
                <c:ptCount val="7"/>
                <c:pt idx="0">
                  <c:v>1</c:v>
                </c:pt>
                <c:pt idx="1">
                  <c:v>100</c:v>
                </c:pt>
                <c:pt idx="2">
                  <c:v>0</c:v>
                </c:pt>
                <c:pt idx="4">
                  <c:v>0</c:v>
                </c:pt>
                <c:pt idx="5">
                  <c:v>1</c:v>
                </c:pt>
                <c:pt idx="6">
                  <c:v>100</c:v>
                </c:pt>
              </c:numCache>
            </c:numRef>
          </c:val>
        </c:ser>
        <c:ser>
          <c:idx val="3"/>
          <c:order val="3"/>
          <c:tx>
            <c:strRef>
              <c:f>Hoja1!$A$144</c:f>
              <c:strCache>
                <c:ptCount val="1"/>
                <c:pt idx="0">
                  <c:v>En las actividades socioculturales de la institución </c:v>
                </c:pt>
              </c:strCache>
            </c:strRef>
          </c:tx>
          <c:spPr>
            <a:solidFill>
              <a:schemeClr val="accent4"/>
            </a:solidFill>
            <a:ln>
              <a:noFill/>
            </a:ln>
            <a:effectLst/>
            <a:sp3d/>
          </c:spPr>
          <c:invertIfNegative val="0"/>
          <c:cat>
            <c:strRef>
              <c:f>Hoja1!$B$140:$H$140</c:f>
              <c:strCache>
                <c:ptCount val="7"/>
                <c:pt idx="0">
                  <c:v>GENIOS DEL FUTURO</c:v>
                </c:pt>
                <c:pt idx="1">
                  <c:v>%</c:v>
                </c:pt>
                <c:pt idx="2">
                  <c:v>CARLOS EMILIO</c:v>
                </c:pt>
                <c:pt idx="4">
                  <c:v>%</c:v>
                </c:pt>
                <c:pt idx="5">
                  <c:v>WILLIAM BLAKE</c:v>
                </c:pt>
                <c:pt idx="6">
                  <c:v>%</c:v>
                </c:pt>
              </c:strCache>
            </c:strRef>
          </c:cat>
          <c:val>
            <c:numRef>
              <c:f>Hoja1!$B$144:$H$144</c:f>
              <c:numCache>
                <c:formatCode>General</c:formatCode>
                <c:ptCount val="7"/>
                <c:pt idx="0">
                  <c:v>1</c:v>
                </c:pt>
                <c:pt idx="1">
                  <c:v>100</c:v>
                </c:pt>
                <c:pt idx="2">
                  <c:v>1</c:v>
                </c:pt>
                <c:pt idx="4">
                  <c:v>100</c:v>
                </c:pt>
                <c:pt idx="5">
                  <c:v>1</c:v>
                </c:pt>
                <c:pt idx="6">
                  <c:v>100</c:v>
                </c:pt>
              </c:numCache>
            </c:numRef>
          </c:val>
        </c:ser>
        <c:ser>
          <c:idx val="4"/>
          <c:order val="4"/>
          <c:tx>
            <c:strRef>
              <c:f>Hoja1!$A$145</c:f>
              <c:strCache>
                <c:ptCount val="1"/>
                <c:pt idx="0">
                  <c:v>Si su hijo/a tiene bajo rendimiento</c:v>
                </c:pt>
              </c:strCache>
            </c:strRef>
          </c:tx>
          <c:spPr>
            <a:solidFill>
              <a:schemeClr val="accent5"/>
            </a:solidFill>
            <a:ln>
              <a:noFill/>
            </a:ln>
            <a:effectLst/>
            <a:sp3d/>
          </c:spPr>
          <c:invertIfNegative val="0"/>
          <c:cat>
            <c:strRef>
              <c:f>Hoja1!$B$140:$H$140</c:f>
              <c:strCache>
                <c:ptCount val="7"/>
                <c:pt idx="0">
                  <c:v>GENIOS DEL FUTURO</c:v>
                </c:pt>
                <c:pt idx="1">
                  <c:v>%</c:v>
                </c:pt>
                <c:pt idx="2">
                  <c:v>CARLOS EMILIO</c:v>
                </c:pt>
                <c:pt idx="4">
                  <c:v>%</c:v>
                </c:pt>
                <c:pt idx="5">
                  <c:v>WILLIAM BLAKE</c:v>
                </c:pt>
                <c:pt idx="6">
                  <c:v>%</c:v>
                </c:pt>
              </c:strCache>
            </c:strRef>
          </c:cat>
          <c:val>
            <c:numRef>
              <c:f>Hoja1!$B$145:$H$145</c:f>
              <c:numCache>
                <c:formatCode>General</c:formatCode>
                <c:ptCount val="7"/>
                <c:pt idx="0">
                  <c:v>1</c:v>
                </c:pt>
                <c:pt idx="1">
                  <c:v>100</c:v>
                </c:pt>
                <c:pt idx="2">
                  <c:v>0</c:v>
                </c:pt>
                <c:pt idx="4">
                  <c:v>0</c:v>
                </c:pt>
                <c:pt idx="5">
                  <c:v>1</c:v>
                </c:pt>
                <c:pt idx="6">
                  <c:v>100</c:v>
                </c:pt>
              </c:numCache>
            </c:numRef>
          </c:val>
        </c:ser>
        <c:ser>
          <c:idx val="5"/>
          <c:order val="5"/>
          <c:tx>
            <c:strRef>
              <c:f>Hoja1!$A$146</c:f>
              <c:strCache>
                <c:ptCount val="1"/>
                <c:pt idx="0">
                  <c:v>Colaboracion para realizar alguna actividad </c:v>
                </c:pt>
              </c:strCache>
            </c:strRef>
          </c:tx>
          <c:spPr>
            <a:solidFill>
              <a:schemeClr val="accent6"/>
            </a:solidFill>
            <a:ln>
              <a:noFill/>
            </a:ln>
            <a:effectLst/>
            <a:sp3d/>
          </c:spPr>
          <c:invertIfNegative val="0"/>
          <c:cat>
            <c:strRef>
              <c:f>Hoja1!$B$140:$H$140</c:f>
              <c:strCache>
                <c:ptCount val="7"/>
                <c:pt idx="0">
                  <c:v>GENIOS DEL FUTURO</c:v>
                </c:pt>
                <c:pt idx="1">
                  <c:v>%</c:v>
                </c:pt>
                <c:pt idx="2">
                  <c:v>CARLOS EMILIO</c:v>
                </c:pt>
                <c:pt idx="4">
                  <c:v>%</c:v>
                </c:pt>
                <c:pt idx="5">
                  <c:v>WILLIAM BLAKE</c:v>
                </c:pt>
                <c:pt idx="6">
                  <c:v>%</c:v>
                </c:pt>
              </c:strCache>
            </c:strRef>
          </c:cat>
          <c:val>
            <c:numRef>
              <c:f>Hoja1!$B$146:$H$146</c:f>
              <c:numCache>
                <c:formatCode>General</c:formatCode>
                <c:ptCount val="7"/>
                <c:pt idx="0">
                  <c:v>1</c:v>
                </c:pt>
                <c:pt idx="1">
                  <c:v>100</c:v>
                </c:pt>
                <c:pt idx="2">
                  <c:v>1</c:v>
                </c:pt>
                <c:pt idx="4">
                  <c:v>100</c:v>
                </c:pt>
                <c:pt idx="5">
                  <c:v>1</c:v>
                </c:pt>
                <c:pt idx="6">
                  <c:v>100</c:v>
                </c:pt>
              </c:numCache>
            </c:numRef>
          </c:val>
        </c:ser>
        <c:dLbls>
          <c:showLegendKey val="0"/>
          <c:showVal val="0"/>
          <c:showCatName val="0"/>
          <c:showSerName val="0"/>
          <c:showPercent val="0"/>
          <c:showBubbleSize val="0"/>
        </c:dLbls>
        <c:gapWidth val="150"/>
        <c:shape val="box"/>
        <c:axId val="186725864"/>
        <c:axId val="55353760"/>
        <c:axId val="0"/>
      </c:bar3DChart>
      <c:catAx>
        <c:axId val="186725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5353760"/>
        <c:crosses val="autoZero"/>
        <c:auto val="1"/>
        <c:lblAlgn val="ctr"/>
        <c:lblOffset val="100"/>
        <c:noMultiLvlLbl val="0"/>
      </c:catAx>
      <c:valAx>
        <c:axId val="5535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6725864"/>
        <c:crosses val="autoZero"/>
        <c:crossBetween val="between"/>
      </c:valAx>
      <c:spPr>
        <a:noFill/>
        <a:ln>
          <a:noFill/>
        </a:ln>
        <a:effectLst/>
      </c:spPr>
    </c:plotArea>
    <c:legend>
      <c:legendPos val="b"/>
      <c:layout>
        <c:manualLayout>
          <c:xMode val="edge"/>
          <c:yMode val="edge"/>
          <c:x val="1.8577982630220001E-2"/>
          <c:y val="0.71547729815734762"/>
          <c:w val="0.96404924994131835"/>
          <c:h val="0.233586397146348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s-EC" sz="1050" b="1"/>
              <a:t>10. COMUNIDAD EDUCATIVA EN EL CÓDIGO</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Hoja1!$A$181</c:f>
              <c:strCache>
                <c:ptCount val="1"/>
                <c:pt idx="0">
                  <c:v>Si </c:v>
                </c:pt>
              </c:strCache>
            </c:strRef>
          </c:tx>
          <c:spPr>
            <a:solidFill>
              <a:schemeClr val="accent1"/>
            </a:solidFill>
            <a:ln>
              <a:noFill/>
            </a:ln>
            <a:effectLst/>
            <a:sp3d/>
          </c:spPr>
          <c:invertIfNegative val="0"/>
          <c:cat>
            <c:strRef>
              <c:f>Hoja1!$B$180:$H$180</c:f>
              <c:strCache>
                <c:ptCount val="7"/>
                <c:pt idx="0">
                  <c:v>CDI.GENIOS DEL FUTURO</c:v>
                </c:pt>
                <c:pt idx="1">
                  <c:v>%</c:v>
                </c:pt>
                <c:pt idx="2">
                  <c:v>CDI. CARLOS EMILIO</c:v>
                </c:pt>
                <c:pt idx="4">
                  <c:v>%</c:v>
                </c:pt>
                <c:pt idx="5">
                  <c:v>UE. WILLIAM BLAKE</c:v>
                </c:pt>
                <c:pt idx="6">
                  <c:v>%</c:v>
                </c:pt>
              </c:strCache>
            </c:strRef>
          </c:cat>
          <c:val>
            <c:numRef>
              <c:f>Hoja1!$B$181:$H$181</c:f>
              <c:numCache>
                <c:formatCode>General</c:formatCode>
                <c:ptCount val="7"/>
                <c:pt idx="0">
                  <c:v>1</c:v>
                </c:pt>
                <c:pt idx="1">
                  <c:v>100</c:v>
                </c:pt>
                <c:pt idx="2">
                  <c:v>1</c:v>
                </c:pt>
                <c:pt idx="4">
                  <c:v>100</c:v>
                </c:pt>
                <c:pt idx="5">
                  <c:v>1</c:v>
                </c:pt>
                <c:pt idx="6">
                  <c:v>100</c:v>
                </c:pt>
              </c:numCache>
            </c:numRef>
          </c:val>
        </c:ser>
        <c:ser>
          <c:idx val="1"/>
          <c:order val="1"/>
          <c:tx>
            <c:strRef>
              <c:f>Hoja1!$A$182</c:f>
              <c:strCache>
                <c:ptCount val="1"/>
                <c:pt idx="0">
                  <c:v>No</c:v>
                </c:pt>
              </c:strCache>
            </c:strRef>
          </c:tx>
          <c:spPr>
            <a:solidFill>
              <a:schemeClr val="accent2"/>
            </a:solidFill>
            <a:ln>
              <a:noFill/>
            </a:ln>
            <a:effectLst/>
            <a:sp3d/>
          </c:spPr>
          <c:invertIfNegative val="0"/>
          <c:cat>
            <c:strRef>
              <c:f>Hoja1!$B$180:$H$180</c:f>
              <c:strCache>
                <c:ptCount val="7"/>
                <c:pt idx="0">
                  <c:v>CDI.GENIOS DEL FUTURO</c:v>
                </c:pt>
                <c:pt idx="1">
                  <c:v>%</c:v>
                </c:pt>
                <c:pt idx="2">
                  <c:v>CDI. CARLOS EMILIO</c:v>
                </c:pt>
                <c:pt idx="4">
                  <c:v>%</c:v>
                </c:pt>
                <c:pt idx="5">
                  <c:v>UE. WILLIAM BLAKE</c:v>
                </c:pt>
                <c:pt idx="6">
                  <c:v>%</c:v>
                </c:pt>
              </c:strCache>
            </c:strRef>
          </c:cat>
          <c:val>
            <c:numRef>
              <c:f>Hoja1!$B$182:$H$182</c:f>
              <c:numCache>
                <c:formatCode>General</c:formatCode>
                <c:ptCount val="7"/>
                <c:pt idx="0">
                  <c:v>0</c:v>
                </c:pt>
                <c:pt idx="1">
                  <c:v>0</c:v>
                </c:pt>
                <c:pt idx="2">
                  <c:v>0</c:v>
                </c:pt>
                <c:pt idx="4">
                  <c:v>0</c:v>
                </c:pt>
                <c:pt idx="5">
                  <c:v>0</c:v>
                </c:pt>
                <c:pt idx="6">
                  <c:v>0</c:v>
                </c:pt>
              </c:numCache>
            </c:numRef>
          </c:val>
        </c:ser>
        <c:dLbls>
          <c:showLegendKey val="0"/>
          <c:showVal val="0"/>
          <c:showCatName val="0"/>
          <c:showSerName val="0"/>
          <c:showPercent val="0"/>
          <c:showBubbleSize val="0"/>
        </c:dLbls>
        <c:gapWidth val="150"/>
        <c:shape val="box"/>
        <c:axId val="187219904"/>
        <c:axId val="187220296"/>
        <c:axId val="0"/>
      </c:bar3DChart>
      <c:catAx>
        <c:axId val="187219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220296"/>
        <c:crosses val="autoZero"/>
        <c:auto val="1"/>
        <c:lblAlgn val="ctr"/>
        <c:lblOffset val="100"/>
        <c:noMultiLvlLbl val="0"/>
      </c:catAx>
      <c:valAx>
        <c:axId val="187220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21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EC" sz="1100" b="1"/>
              <a:t>2. CONVIVENCIA EN EL CENTRO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Hoja1!$A$47</c:f>
              <c:strCache>
                <c:ptCount val="1"/>
                <c:pt idx="0">
                  <c:v>Muy buena </c:v>
                </c:pt>
              </c:strCache>
            </c:strRef>
          </c:tx>
          <c:spPr>
            <a:solidFill>
              <a:schemeClr val="accent1"/>
            </a:solidFill>
            <a:ln>
              <a:noFill/>
            </a:ln>
            <a:effectLst/>
            <a:sp3d/>
          </c:spPr>
          <c:invertIfNegative val="0"/>
          <c:cat>
            <c:strRef>
              <c:f>Hoja1!$B$46:$H$46</c:f>
              <c:strCache>
                <c:ptCount val="7"/>
                <c:pt idx="0">
                  <c:v>11</c:v>
                </c:pt>
                <c:pt idx="1">
                  <c:v>GENIOS DEL FUTURO</c:v>
                </c:pt>
                <c:pt idx="3">
                  <c:v>2</c:v>
                </c:pt>
                <c:pt idx="4">
                  <c:v>CARLOS EMILIO</c:v>
                </c:pt>
                <c:pt idx="5">
                  <c:v>4</c:v>
                </c:pt>
                <c:pt idx="6">
                  <c:v>WILLIAM BLAKE</c:v>
                </c:pt>
              </c:strCache>
            </c:strRef>
          </c:cat>
          <c:val>
            <c:numRef>
              <c:f>Hoja1!$B$47:$H$47</c:f>
              <c:numCache>
                <c:formatCode>0.0</c:formatCode>
                <c:ptCount val="7"/>
                <c:pt idx="1">
                  <c:v>18.181818181818183</c:v>
                </c:pt>
                <c:pt idx="4" formatCode="General">
                  <c:v>0</c:v>
                </c:pt>
                <c:pt idx="6" formatCode="General">
                  <c:v>75</c:v>
                </c:pt>
              </c:numCache>
            </c:numRef>
          </c:val>
        </c:ser>
        <c:ser>
          <c:idx val="1"/>
          <c:order val="1"/>
          <c:tx>
            <c:strRef>
              <c:f>Hoja1!$A$48</c:f>
              <c:strCache>
                <c:ptCount val="1"/>
                <c:pt idx="0">
                  <c:v>Buena</c:v>
                </c:pt>
              </c:strCache>
            </c:strRef>
          </c:tx>
          <c:spPr>
            <a:solidFill>
              <a:schemeClr val="accent2"/>
            </a:solidFill>
            <a:ln>
              <a:noFill/>
            </a:ln>
            <a:effectLst/>
            <a:sp3d/>
          </c:spPr>
          <c:invertIfNegative val="0"/>
          <c:cat>
            <c:strRef>
              <c:f>Hoja1!$B$46:$H$46</c:f>
              <c:strCache>
                <c:ptCount val="7"/>
                <c:pt idx="0">
                  <c:v>11</c:v>
                </c:pt>
                <c:pt idx="1">
                  <c:v>GENIOS DEL FUTURO</c:v>
                </c:pt>
                <c:pt idx="3">
                  <c:v>2</c:v>
                </c:pt>
                <c:pt idx="4">
                  <c:v>CARLOS EMILIO</c:v>
                </c:pt>
                <c:pt idx="5">
                  <c:v>4</c:v>
                </c:pt>
                <c:pt idx="6">
                  <c:v>WILLIAM BLAKE</c:v>
                </c:pt>
              </c:strCache>
            </c:strRef>
          </c:cat>
          <c:val>
            <c:numRef>
              <c:f>Hoja1!$B$48:$H$48</c:f>
              <c:numCache>
                <c:formatCode>0.0</c:formatCode>
                <c:ptCount val="7"/>
                <c:pt idx="1">
                  <c:v>81.818181818181813</c:v>
                </c:pt>
                <c:pt idx="4" formatCode="General">
                  <c:v>100</c:v>
                </c:pt>
                <c:pt idx="6" formatCode="General">
                  <c:v>25</c:v>
                </c:pt>
              </c:numCache>
            </c:numRef>
          </c:val>
        </c:ser>
        <c:ser>
          <c:idx val="2"/>
          <c:order val="2"/>
          <c:tx>
            <c:strRef>
              <c:f>Hoja1!#REF!</c:f>
              <c:strCache>
                <c:ptCount val="1"/>
                <c:pt idx="0">
                  <c:v>#REF!</c:v>
                </c:pt>
              </c:strCache>
            </c:strRef>
          </c:tx>
          <c:invertIfNegative val="0"/>
          <c:cat>
            <c:strRef>
              <c:f>Hoja1!$B$46:$H$46</c:f>
              <c:strCache>
                <c:ptCount val="7"/>
                <c:pt idx="0">
                  <c:v>11</c:v>
                </c:pt>
                <c:pt idx="1">
                  <c:v>GENIOS DEL FUTURO</c:v>
                </c:pt>
                <c:pt idx="3">
                  <c:v>2</c:v>
                </c:pt>
                <c:pt idx="4">
                  <c:v>CARLOS EMILIO</c:v>
                </c:pt>
                <c:pt idx="5">
                  <c:v>4</c:v>
                </c:pt>
                <c:pt idx="6">
                  <c:v>WILLIAM BLAKE</c:v>
                </c:pt>
              </c:strCache>
            </c:strRef>
          </c:cat>
          <c:val>
            <c:numRef>
              <c:f>Hoja1!#REF!</c:f>
              <c:numCache>
                <c:formatCode>General</c:formatCode>
                <c:ptCount val="1"/>
                <c:pt idx="0">
                  <c:v>1</c:v>
                </c:pt>
              </c:numCache>
            </c:numRef>
          </c:val>
        </c:ser>
        <c:ser>
          <c:idx val="3"/>
          <c:order val="3"/>
          <c:tx>
            <c:strRef>
              <c:f>Hoja1!$A$49</c:f>
              <c:strCache>
                <c:ptCount val="1"/>
                <c:pt idx="0">
                  <c:v>Mala </c:v>
                </c:pt>
              </c:strCache>
            </c:strRef>
          </c:tx>
          <c:spPr>
            <a:solidFill>
              <a:schemeClr val="accent4"/>
            </a:solidFill>
            <a:ln>
              <a:noFill/>
            </a:ln>
            <a:effectLst/>
            <a:sp3d/>
          </c:spPr>
          <c:invertIfNegative val="0"/>
          <c:cat>
            <c:strRef>
              <c:f>Hoja1!$B$46:$H$46</c:f>
              <c:strCache>
                <c:ptCount val="7"/>
                <c:pt idx="0">
                  <c:v>11</c:v>
                </c:pt>
                <c:pt idx="1">
                  <c:v>GENIOS DEL FUTURO</c:v>
                </c:pt>
                <c:pt idx="3">
                  <c:v>2</c:v>
                </c:pt>
                <c:pt idx="4">
                  <c:v>CARLOS EMILIO</c:v>
                </c:pt>
                <c:pt idx="5">
                  <c:v>4</c:v>
                </c:pt>
                <c:pt idx="6">
                  <c:v>WILLIAM BLAKE</c:v>
                </c:pt>
              </c:strCache>
            </c:strRef>
          </c:cat>
          <c:val>
            <c:numRef>
              <c:f>Hoja1!$B$49:$H$49</c:f>
              <c:numCache>
                <c:formatCode>0.0</c:formatCode>
                <c:ptCount val="7"/>
                <c:pt idx="1">
                  <c:v>0</c:v>
                </c:pt>
                <c:pt idx="4" formatCode="General">
                  <c:v>0</c:v>
                </c:pt>
                <c:pt idx="6" formatCode="General">
                  <c:v>0</c:v>
                </c:pt>
              </c:numCache>
            </c:numRef>
          </c:val>
        </c:ser>
        <c:ser>
          <c:idx val="4"/>
          <c:order val="4"/>
          <c:tx>
            <c:strRef>
              <c:f>Hoja1!$A$50</c:f>
              <c:strCache>
                <c:ptCount val="1"/>
                <c:pt idx="0">
                  <c:v>Muy mala </c:v>
                </c:pt>
              </c:strCache>
            </c:strRef>
          </c:tx>
          <c:spPr>
            <a:solidFill>
              <a:schemeClr val="accent5"/>
            </a:solidFill>
            <a:ln>
              <a:noFill/>
            </a:ln>
            <a:effectLst/>
            <a:sp3d/>
          </c:spPr>
          <c:invertIfNegative val="0"/>
          <c:cat>
            <c:strRef>
              <c:f>Hoja1!$B$46:$H$46</c:f>
              <c:strCache>
                <c:ptCount val="7"/>
                <c:pt idx="0">
                  <c:v>11</c:v>
                </c:pt>
                <c:pt idx="1">
                  <c:v>GENIOS DEL FUTURO</c:v>
                </c:pt>
                <c:pt idx="3">
                  <c:v>2</c:v>
                </c:pt>
                <c:pt idx="4">
                  <c:v>CARLOS EMILIO</c:v>
                </c:pt>
                <c:pt idx="5">
                  <c:v>4</c:v>
                </c:pt>
                <c:pt idx="6">
                  <c:v>WILLIAM BLAKE</c:v>
                </c:pt>
              </c:strCache>
            </c:strRef>
          </c:cat>
          <c:val>
            <c:numRef>
              <c:f>Hoja1!$B$50:$H$50</c:f>
              <c:numCache>
                <c:formatCode>0.0</c:formatCode>
                <c:ptCount val="7"/>
                <c:pt idx="1">
                  <c:v>0</c:v>
                </c:pt>
                <c:pt idx="4" formatCode="General">
                  <c:v>0</c:v>
                </c:pt>
                <c:pt idx="6" formatCode="General">
                  <c:v>0</c:v>
                </c:pt>
              </c:numCache>
            </c:numRef>
          </c:val>
        </c:ser>
        <c:dLbls>
          <c:showLegendKey val="0"/>
          <c:showVal val="0"/>
          <c:showCatName val="0"/>
          <c:showSerName val="0"/>
          <c:showPercent val="0"/>
          <c:showBubbleSize val="0"/>
        </c:dLbls>
        <c:gapWidth val="150"/>
        <c:shape val="box"/>
        <c:axId val="187221080"/>
        <c:axId val="187221472"/>
        <c:axId val="0"/>
      </c:bar3DChart>
      <c:catAx>
        <c:axId val="187221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221472"/>
        <c:crosses val="autoZero"/>
        <c:auto val="1"/>
        <c:lblAlgn val="ctr"/>
        <c:lblOffset val="100"/>
        <c:noMultiLvlLbl val="0"/>
      </c:catAx>
      <c:valAx>
        <c:axId val="187221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22108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EC" sz="1100" b="1"/>
              <a:t>3. RELACIONES Y COMUNICACIÓN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Hoja1!$E$86</c:f>
              <c:strCache>
                <c:ptCount val="1"/>
                <c:pt idx="0">
                  <c:v>11</c:v>
                </c:pt>
              </c:strCache>
            </c:strRef>
          </c:tx>
          <c:spPr>
            <a:solidFill>
              <a:schemeClr val="accent1"/>
            </a:solidFill>
            <a:ln>
              <a:noFill/>
            </a:ln>
            <a:effectLst/>
            <a:sp3d/>
          </c:spPr>
          <c:invertIfNegative val="0"/>
          <c:cat>
            <c:multiLvlStrRef>
              <c:f>Hoja1!$A$87:$C$106</c:f>
              <c:multiLvlStrCache>
                <c:ptCount val="20"/>
                <c:lvl>
                  <c:pt idx="0">
                    <c:v>Entre profesores </c:v>
                  </c:pt>
                  <c:pt idx="1">
                    <c:v>Entre niños y profesroes </c:v>
                  </c:pt>
                  <c:pt idx="2">
                    <c:v>Entre niños</c:v>
                  </c:pt>
                  <c:pt idx="3">
                    <c:v>Entre profesores y el equipo directivo</c:v>
                  </c:pt>
                  <c:pt idx="4">
                    <c:v>Entre las familias y los profesores </c:v>
                  </c:pt>
                  <c:pt idx="5">
                    <c:v>Entre las familias </c:v>
                  </c:pt>
                  <c:pt idx="7">
                    <c:v>Entre profesores </c:v>
                  </c:pt>
                  <c:pt idx="8">
                    <c:v>Entre niños y profesroes </c:v>
                  </c:pt>
                  <c:pt idx="9">
                    <c:v>Entre niños</c:v>
                  </c:pt>
                  <c:pt idx="10">
                    <c:v>Entre profesores y el equipo directivo</c:v>
                  </c:pt>
                  <c:pt idx="11">
                    <c:v>Entre las familias y los profesores </c:v>
                  </c:pt>
                  <c:pt idx="12">
                    <c:v>Entre las familias </c:v>
                  </c:pt>
                  <c:pt idx="14">
                    <c:v>Entre profesores </c:v>
                  </c:pt>
                  <c:pt idx="15">
                    <c:v>Entre niños y profesroes </c:v>
                  </c:pt>
                  <c:pt idx="16">
                    <c:v>Entre niños</c:v>
                  </c:pt>
                  <c:pt idx="17">
                    <c:v>Entre profesores y el equipo directivo</c:v>
                  </c:pt>
                  <c:pt idx="18">
                    <c:v>Entre las familias y los profesores </c:v>
                  </c:pt>
                  <c:pt idx="19">
                    <c:v>Entre las familias </c:v>
                  </c:pt>
                </c:lvl>
                <c:lvl>
                  <c:pt idx="0">
                    <c:v> GENIOS DEL FUTURO</c:v>
                  </c:pt>
                  <c:pt idx="7">
                    <c:v>CARLOS EMILIO</c:v>
                  </c:pt>
                  <c:pt idx="14">
                    <c:v>WILLIAM BLAKE</c:v>
                  </c:pt>
                </c:lvl>
              </c:multiLvlStrCache>
            </c:multiLvlStrRef>
          </c:cat>
          <c:val>
            <c:numRef>
              <c:f>Hoja1!$E$87:$E$106</c:f>
              <c:numCache>
                <c:formatCode>General</c:formatCode>
                <c:ptCount val="20"/>
                <c:pt idx="6">
                  <c:v>2</c:v>
                </c:pt>
                <c:pt idx="13">
                  <c:v>4</c:v>
                </c:pt>
              </c:numCache>
            </c:numRef>
          </c:val>
        </c:ser>
        <c:ser>
          <c:idx val="1"/>
          <c:order val="1"/>
          <c:tx>
            <c:strRef>
              <c:f>Hoja1!$F$86</c:f>
              <c:strCache>
                <c:ptCount val="1"/>
                <c:pt idx="0">
                  <c:v>Muy malas</c:v>
                </c:pt>
              </c:strCache>
            </c:strRef>
          </c:tx>
          <c:spPr>
            <a:solidFill>
              <a:schemeClr val="accent2"/>
            </a:solidFill>
            <a:ln>
              <a:noFill/>
            </a:ln>
            <a:effectLst/>
            <a:sp3d/>
          </c:spPr>
          <c:invertIfNegative val="0"/>
          <c:cat>
            <c:multiLvlStrRef>
              <c:f>Hoja1!$A$87:$C$106</c:f>
              <c:multiLvlStrCache>
                <c:ptCount val="20"/>
                <c:lvl>
                  <c:pt idx="0">
                    <c:v>Entre profesores </c:v>
                  </c:pt>
                  <c:pt idx="1">
                    <c:v>Entre niños y profesroes </c:v>
                  </c:pt>
                  <c:pt idx="2">
                    <c:v>Entre niños</c:v>
                  </c:pt>
                  <c:pt idx="3">
                    <c:v>Entre profesores y el equipo directivo</c:v>
                  </c:pt>
                  <c:pt idx="4">
                    <c:v>Entre las familias y los profesores </c:v>
                  </c:pt>
                  <c:pt idx="5">
                    <c:v>Entre las familias </c:v>
                  </c:pt>
                  <c:pt idx="7">
                    <c:v>Entre profesores </c:v>
                  </c:pt>
                  <c:pt idx="8">
                    <c:v>Entre niños y profesroes </c:v>
                  </c:pt>
                  <c:pt idx="9">
                    <c:v>Entre niños</c:v>
                  </c:pt>
                  <c:pt idx="10">
                    <c:v>Entre profesores y el equipo directivo</c:v>
                  </c:pt>
                  <c:pt idx="11">
                    <c:v>Entre las familias y los profesores </c:v>
                  </c:pt>
                  <c:pt idx="12">
                    <c:v>Entre las familias </c:v>
                  </c:pt>
                  <c:pt idx="14">
                    <c:v>Entre profesores </c:v>
                  </c:pt>
                  <c:pt idx="15">
                    <c:v>Entre niños y profesroes </c:v>
                  </c:pt>
                  <c:pt idx="16">
                    <c:v>Entre niños</c:v>
                  </c:pt>
                  <c:pt idx="17">
                    <c:v>Entre profesores y el equipo directivo</c:v>
                  </c:pt>
                  <c:pt idx="18">
                    <c:v>Entre las familias y los profesores </c:v>
                  </c:pt>
                  <c:pt idx="19">
                    <c:v>Entre las familias </c:v>
                  </c:pt>
                </c:lvl>
                <c:lvl>
                  <c:pt idx="0">
                    <c:v> GENIOS DEL FUTURO</c:v>
                  </c:pt>
                  <c:pt idx="7">
                    <c:v>CARLOS EMILIO</c:v>
                  </c:pt>
                  <c:pt idx="14">
                    <c:v>WILLIAM BLAKE</c:v>
                  </c:pt>
                </c:lvl>
              </c:multiLvlStrCache>
            </c:multiLvlStrRef>
          </c:cat>
          <c:val>
            <c:numRef>
              <c:f>Hoja1!$F$87:$F$106</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er>
        <c:ser>
          <c:idx val="2"/>
          <c:order val="2"/>
          <c:tx>
            <c:strRef>
              <c:f>Hoja1!$G$86</c:f>
              <c:strCache>
                <c:ptCount val="1"/>
                <c:pt idx="0">
                  <c:v>Malas</c:v>
                </c:pt>
              </c:strCache>
            </c:strRef>
          </c:tx>
          <c:spPr>
            <a:solidFill>
              <a:schemeClr val="accent3"/>
            </a:solidFill>
            <a:ln>
              <a:noFill/>
            </a:ln>
            <a:effectLst/>
            <a:sp3d/>
          </c:spPr>
          <c:invertIfNegative val="0"/>
          <c:cat>
            <c:multiLvlStrRef>
              <c:f>Hoja1!$A$87:$C$106</c:f>
              <c:multiLvlStrCache>
                <c:ptCount val="20"/>
                <c:lvl>
                  <c:pt idx="0">
                    <c:v>Entre profesores </c:v>
                  </c:pt>
                  <c:pt idx="1">
                    <c:v>Entre niños y profesroes </c:v>
                  </c:pt>
                  <c:pt idx="2">
                    <c:v>Entre niños</c:v>
                  </c:pt>
                  <c:pt idx="3">
                    <c:v>Entre profesores y el equipo directivo</c:v>
                  </c:pt>
                  <c:pt idx="4">
                    <c:v>Entre las familias y los profesores </c:v>
                  </c:pt>
                  <c:pt idx="5">
                    <c:v>Entre las familias </c:v>
                  </c:pt>
                  <c:pt idx="7">
                    <c:v>Entre profesores </c:v>
                  </c:pt>
                  <c:pt idx="8">
                    <c:v>Entre niños y profesroes </c:v>
                  </c:pt>
                  <c:pt idx="9">
                    <c:v>Entre niños</c:v>
                  </c:pt>
                  <c:pt idx="10">
                    <c:v>Entre profesores y el equipo directivo</c:v>
                  </c:pt>
                  <c:pt idx="11">
                    <c:v>Entre las familias y los profesores </c:v>
                  </c:pt>
                  <c:pt idx="12">
                    <c:v>Entre las familias </c:v>
                  </c:pt>
                  <c:pt idx="14">
                    <c:v>Entre profesores </c:v>
                  </c:pt>
                  <c:pt idx="15">
                    <c:v>Entre niños y profesroes </c:v>
                  </c:pt>
                  <c:pt idx="16">
                    <c:v>Entre niños</c:v>
                  </c:pt>
                  <c:pt idx="17">
                    <c:v>Entre profesores y el equipo directivo</c:v>
                  </c:pt>
                  <c:pt idx="18">
                    <c:v>Entre las familias y los profesores </c:v>
                  </c:pt>
                  <c:pt idx="19">
                    <c:v>Entre las familias </c:v>
                  </c:pt>
                </c:lvl>
                <c:lvl>
                  <c:pt idx="0">
                    <c:v> GENIOS DEL FUTURO</c:v>
                  </c:pt>
                  <c:pt idx="7">
                    <c:v>CARLOS EMILIO</c:v>
                  </c:pt>
                  <c:pt idx="14">
                    <c:v>WILLIAM BLAKE</c:v>
                  </c:pt>
                </c:lvl>
              </c:multiLvlStrCache>
            </c:multiLvlStrRef>
          </c:cat>
          <c:val>
            <c:numRef>
              <c:f>Hoja1!$G$87:$G$106</c:f>
              <c:numCache>
                <c:formatCode>General</c:formatCode>
                <c:ptCount val="20"/>
                <c:pt idx="0">
                  <c:v>0</c:v>
                </c:pt>
                <c:pt idx="1">
                  <c:v>0</c:v>
                </c:pt>
                <c:pt idx="2">
                  <c:v>0</c:v>
                </c:pt>
                <c:pt idx="3" formatCode="0.0">
                  <c:v>9.0909090909090917</c:v>
                </c:pt>
                <c:pt idx="4" formatCode="0.0">
                  <c:v>18.181818181818183</c:v>
                </c:pt>
                <c:pt idx="5" formatCode="0.0">
                  <c:v>9.0909090909090917</c:v>
                </c:pt>
                <c:pt idx="6" formatCode="0.0">
                  <c:v>6.0606060606060614</c:v>
                </c:pt>
                <c:pt idx="7">
                  <c:v>0</c:v>
                </c:pt>
                <c:pt idx="8">
                  <c:v>0</c:v>
                </c:pt>
                <c:pt idx="9">
                  <c:v>0</c:v>
                </c:pt>
                <c:pt idx="10">
                  <c:v>0</c:v>
                </c:pt>
                <c:pt idx="11">
                  <c:v>0</c:v>
                </c:pt>
                <c:pt idx="12">
                  <c:v>0</c:v>
                </c:pt>
                <c:pt idx="13">
                  <c:v>0</c:v>
                </c:pt>
                <c:pt idx="14">
                  <c:v>25</c:v>
                </c:pt>
                <c:pt idx="15">
                  <c:v>0</c:v>
                </c:pt>
                <c:pt idx="16">
                  <c:v>0</c:v>
                </c:pt>
                <c:pt idx="17">
                  <c:v>25</c:v>
                </c:pt>
                <c:pt idx="18">
                  <c:v>0</c:v>
                </c:pt>
                <c:pt idx="19">
                  <c:v>0</c:v>
                </c:pt>
              </c:numCache>
            </c:numRef>
          </c:val>
        </c:ser>
        <c:ser>
          <c:idx val="3"/>
          <c:order val="3"/>
          <c:tx>
            <c:strRef>
              <c:f>Hoja1!$H$86</c:f>
              <c:strCache>
                <c:ptCount val="1"/>
                <c:pt idx="0">
                  <c:v>Buenas</c:v>
                </c:pt>
              </c:strCache>
            </c:strRef>
          </c:tx>
          <c:spPr>
            <a:solidFill>
              <a:schemeClr val="accent4"/>
            </a:solidFill>
            <a:ln>
              <a:noFill/>
            </a:ln>
            <a:effectLst/>
            <a:sp3d/>
          </c:spPr>
          <c:invertIfNegative val="0"/>
          <c:cat>
            <c:multiLvlStrRef>
              <c:f>Hoja1!$A$87:$C$106</c:f>
              <c:multiLvlStrCache>
                <c:ptCount val="20"/>
                <c:lvl>
                  <c:pt idx="0">
                    <c:v>Entre profesores </c:v>
                  </c:pt>
                  <c:pt idx="1">
                    <c:v>Entre niños y profesroes </c:v>
                  </c:pt>
                  <c:pt idx="2">
                    <c:v>Entre niños</c:v>
                  </c:pt>
                  <c:pt idx="3">
                    <c:v>Entre profesores y el equipo directivo</c:v>
                  </c:pt>
                  <c:pt idx="4">
                    <c:v>Entre las familias y los profesores </c:v>
                  </c:pt>
                  <c:pt idx="5">
                    <c:v>Entre las familias </c:v>
                  </c:pt>
                  <c:pt idx="7">
                    <c:v>Entre profesores </c:v>
                  </c:pt>
                  <c:pt idx="8">
                    <c:v>Entre niños y profesroes </c:v>
                  </c:pt>
                  <c:pt idx="9">
                    <c:v>Entre niños</c:v>
                  </c:pt>
                  <c:pt idx="10">
                    <c:v>Entre profesores y el equipo directivo</c:v>
                  </c:pt>
                  <c:pt idx="11">
                    <c:v>Entre las familias y los profesores </c:v>
                  </c:pt>
                  <c:pt idx="12">
                    <c:v>Entre las familias </c:v>
                  </c:pt>
                  <c:pt idx="14">
                    <c:v>Entre profesores </c:v>
                  </c:pt>
                  <c:pt idx="15">
                    <c:v>Entre niños y profesroes </c:v>
                  </c:pt>
                  <c:pt idx="16">
                    <c:v>Entre niños</c:v>
                  </c:pt>
                  <c:pt idx="17">
                    <c:v>Entre profesores y el equipo directivo</c:v>
                  </c:pt>
                  <c:pt idx="18">
                    <c:v>Entre las familias y los profesores </c:v>
                  </c:pt>
                  <c:pt idx="19">
                    <c:v>Entre las familias </c:v>
                  </c:pt>
                </c:lvl>
                <c:lvl>
                  <c:pt idx="0">
                    <c:v> GENIOS DEL FUTURO</c:v>
                  </c:pt>
                  <c:pt idx="7">
                    <c:v>CARLOS EMILIO</c:v>
                  </c:pt>
                  <c:pt idx="14">
                    <c:v>WILLIAM BLAKE</c:v>
                  </c:pt>
                </c:lvl>
              </c:multiLvlStrCache>
            </c:multiLvlStrRef>
          </c:cat>
          <c:val>
            <c:numRef>
              <c:f>Hoja1!$H$87:$H$106</c:f>
              <c:numCache>
                <c:formatCode>0.0</c:formatCode>
                <c:ptCount val="20"/>
                <c:pt idx="0">
                  <c:v>81.818181818181813</c:v>
                </c:pt>
                <c:pt idx="1">
                  <c:v>36.363636363636367</c:v>
                </c:pt>
                <c:pt idx="2">
                  <c:v>36.363636363636367</c:v>
                </c:pt>
                <c:pt idx="3">
                  <c:v>63.636363636363633</c:v>
                </c:pt>
                <c:pt idx="4">
                  <c:v>54.545454545454547</c:v>
                </c:pt>
                <c:pt idx="5">
                  <c:v>81.818181818181813</c:v>
                </c:pt>
                <c:pt idx="6">
                  <c:v>59.090909090909093</c:v>
                </c:pt>
                <c:pt idx="7" formatCode="General">
                  <c:v>100</c:v>
                </c:pt>
                <c:pt idx="8" formatCode="General">
                  <c:v>100</c:v>
                </c:pt>
                <c:pt idx="9" formatCode="General">
                  <c:v>100</c:v>
                </c:pt>
                <c:pt idx="10" formatCode="General">
                  <c:v>100</c:v>
                </c:pt>
                <c:pt idx="11" formatCode="General">
                  <c:v>100</c:v>
                </c:pt>
                <c:pt idx="12" formatCode="General">
                  <c:v>100</c:v>
                </c:pt>
                <c:pt idx="13" formatCode="General">
                  <c:v>100</c:v>
                </c:pt>
                <c:pt idx="14" formatCode="General">
                  <c:v>75</c:v>
                </c:pt>
                <c:pt idx="15" formatCode="General">
                  <c:v>50</c:v>
                </c:pt>
                <c:pt idx="16" formatCode="General">
                  <c:v>100</c:v>
                </c:pt>
                <c:pt idx="17" formatCode="General">
                  <c:v>50</c:v>
                </c:pt>
                <c:pt idx="18" formatCode="General">
                  <c:v>75</c:v>
                </c:pt>
                <c:pt idx="19" formatCode="General">
                  <c:v>75</c:v>
                </c:pt>
              </c:numCache>
            </c:numRef>
          </c:val>
        </c:ser>
        <c:ser>
          <c:idx val="4"/>
          <c:order val="4"/>
          <c:tx>
            <c:strRef>
              <c:f>Hoja1!$I$86</c:f>
              <c:strCache>
                <c:ptCount val="1"/>
                <c:pt idx="0">
                  <c:v>Muy Buenas</c:v>
                </c:pt>
              </c:strCache>
            </c:strRef>
          </c:tx>
          <c:spPr>
            <a:solidFill>
              <a:schemeClr val="accent5"/>
            </a:solidFill>
            <a:ln>
              <a:noFill/>
            </a:ln>
            <a:effectLst/>
            <a:sp3d/>
          </c:spPr>
          <c:invertIfNegative val="0"/>
          <c:cat>
            <c:multiLvlStrRef>
              <c:f>Hoja1!$A$87:$C$106</c:f>
              <c:multiLvlStrCache>
                <c:ptCount val="20"/>
                <c:lvl>
                  <c:pt idx="0">
                    <c:v>Entre profesores </c:v>
                  </c:pt>
                  <c:pt idx="1">
                    <c:v>Entre niños y profesroes </c:v>
                  </c:pt>
                  <c:pt idx="2">
                    <c:v>Entre niños</c:v>
                  </c:pt>
                  <c:pt idx="3">
                    <c:v>Entre profesores y el equipo directivo</c:v>
                  </c:pt>
                  <c:pt idx="4">
                    <c:v>Entre las familias y los profesores </c:v>
                  </c:pt>
                  <c:pt idx="5">
                    <c:v>Entre las familias </c:v>
                  </c:pt>
                  <c:pt idx="7">
                    <c:v>Entre profesores </c:v>
                  </c:pt>
                  <c:pt idx="8">
                    <c:v>Entre niños y profesroes </c:v>
                  </c:pt>
                  <c:pt idx="9">
                    <c:v>Entre niños</c:v>
                  </c:pt>
                  <c:pt idx="10">
                    <c:v>Entre profesores y el equipo directivo</c:v>
                  </c:pt>
                  <c:pt idx="11">
                    <c:v>Entre las familias y los profesores </c:v>
                  </c:pt>
                  <c:pt idx="12">
                    <c:v>Entre las familias </c:v>
                  </c:pt>
                  <c:pt idx="14">
                    <c:v>Entre profesores </c:v>
                  </c:pt>
                  <c:pt idx="15">
                    <c:v>Entre niños y profesroes </c:v>
                  </c:pt>
                  <c:pt idx="16">
                    <c:v>Entre niños</c:v>
                  </c:pt>
                  <c:pt idx="17">
                    <c:v>Entre profesores y el equipo directivo</c:v>
                  </c:pt>
                  <c:pt idx="18">
                    <c:v>Entre las familias y los profesores </c:v>
                  </c:pt>
                  <c:pt idx="19">
                    <c:v>Entre las familias </c:v>
                  </c:pt>
                </c:lvl>
                <c:lvl>
                  <c:pt idx="0">
                    <c:v> GENIOS DEL FUTURO</c:v>
                  </c:pt>
                  <c:pt idx="7">
                    <c:v>CARLOS EMILIO</c:v>
                  </c:pt>
                  <c:pt idx="14">
                    <c:v>WILLIAM BLAKE</c:v>
                  </c:pt>
                </c:lvl>
              </c:multiLvlStrCache>
            </c:multiLvlStrRef>
          </c:cat>
          <c:val>
            <c:numRef>
              <c:f>Hoja1!$I$87:$I$106</c:f>
              <c:numCache>
                <c:formatCode>0.0</c:formatCode>
                <c:ptCount val="20"/>
                <c:pt idx="0">
                  <c:v>18.181818181818183</c:v>
                </c:pt>
                <c:pt idx="1">
                  <c:v>63.636363636363633</c:v>
                </c:pt>
                <c:pt idx="2">
                  <c:v>63.636363636363633</c:v>
                </c:pt>
                <c:pt idx="3">
                  <c:v>27.272727272727273</c:v>
                </c:pt>
                <c:pt idx="4">
                  <c:v>27.272727272727273</c:v>
                </c:pt>
                <c:pt idx="5">
                  <c:v>9.0909090909090917</c:v>
                </c:pt>
                <c:pt idx="6">
                  <c:v>34.848484848484851</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50</c:v>
                </c:pt>
                <c:pt idx="16" formatCode="General">
                  <c:v>0</c:v>
                </c:pt>
                <c:pt idx="17" formatCode="General">
                  <c:v>25</c:v>
                </c:pt>
                <c:pt idx="18" formatCode="General">
                  <c:v>25</c:v>
                </c:pt>
                <c:pt idx="19" formatCode="General">
                  <c:v>25</c:v>
                </c:pt>
              </c:numCache>
            </c:numRef>
          </c:val>
        </c:ser>
        <c:dLbls>
          <c:showLegendKey val="0"/>
          <c:showVal val="0"/>
          <c:showCatName val="0"/>
          <c:showSerName val="0"/>
          <c:showPercent val="0"/>
          <c:showBubbleSize val="0"/>
        </c:dLbls>
        <c:gapWidth val="150"/>
        <c:shape val="box"/>
        <c:axId val="187222256"/>
        <c:axId val="187222648"/>
        <c:axId val="0"/>
      </c:bar3DChart>
      <c:catAx>
        <c:axId val="187222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222648"/>
        <c:crosses val="autoZero"/>
        <c:auto val="1"/>
        <c:lblAlgn val="ctr"/>
        <c:lblOffset val="100"/>
        <c:noMultiLvlLbl val="0"/>
      </c:catAx>
      <c:valAx>
        <c:axId val="187222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22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000" b="1">
                <a:latin typeface="Arial" panose="020B0604020202020204" pitchFamily="34" charset="0"/>
                <a:cs typeface="Arial" panose="020B0604020202020204" pitchFamily="34" charset="0"/>
              </a:rPr>
              <a:t>7. SITUACIONES EN CLASES</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Hoja1!$D$197</c:f>
              <c:strCache>
                <c:ptCount val="1"/>
                <c:pt idx="0">
                  <c:v>11</c:v>
                </c:pt>
              </c:strCache>
            </c:strRef>
          </c:tx>
          <c:spPr>
            <a:solidFill>
              <a:schemeClr val="accent1"/>
            </a:solidFill>
            <a:ln>
              <a:noFill/>
            </a:ln>
            <a:effectLst/>
            <a:sp3d/>
          </c:spPr>
          <c:invertIfNegative val="0"/>
          <c:cat>
            <c:multiLvlStrRef>
              <c:f>Hoja1!$A$198:$C$211</c:f>
              <c:multiLvlStrCache>
                <c:ptCount val="14"/>
                <c:lvl>
                  <c:pt idx="0">
                    <c:v>No cumplir con las normas de comportamiento en su clase </c:v>
                  </c:pt>
                  <c:pt idx="1">
                    <c:v>Presenta conductas disruptivas </c:v>
                  </c:pt>
                  <c:pt idx="2">
                    <c:v>Manifiesta rechazo hacia el aprendizaje </c:v>
                  </c:pt>
                  <c:pt idx="3">
                    <c:v>Agresiones fisicas </c:v>
                  </c:pt>
                  <c:pt idx="5">
                    <c:v>No cumplir con las normas de comportamiento en su clase </c:v>
                  </c:pt>
                  <c:pt idx="6">
                    <c:v>Presenta conductas disruptivas </c:v>
                  </c:pt>
                  <c:pt idx="7">
                    <c:v>Manifiesta rechazo hacia el aprendizaje </c:v>
                  </c:pt>
                  <c:pt idx="8">
                    <c:v>Agresiones fisicas </c:v>
                  </c:pt>
                  <c:pt idx="10">
                    <c:v>No cumplir con las normas de comportamiento en su clase </c:v>
                  </c:pt>
                  <c:pt idx="11">
                    <c:v>Presenta conductas disruptivas </c:v>
                  </c:pt>
                  <c:pt idx="12">
                    <c:v>Manifiesta rechazo hacia el aprendizaje </c:v>
                  </c:pt>
                  <c:pt idx="13">
                    <c:v>Agresiones fisicas </c:v>
                  </c:pt>
                </c:lvl>
                <c:lvl>
                  <c:pt idx="0">
                    <c:v>GENIOS DEL FUTURO</c:v>
                  </c:pt>
                  <c:pt idx="5">
                    <c:v>CARLOS EMILIO</c:v>
                  </c:pt>
                  <c:pt idx="10">
                    <c:v>WILLIAM BLAKE</c:v>
                  </c:pt>
                </c:lvl>
              </c:multiLvlStrCache>
            </c:multiLvlStrRef>
          </c:cat>
          <c:val>
            <c:numRef>
              <c:f>Hoja1!$D$198:$D$211</c:f>
              <c:numCache>
                <c:formatCode>General</c:formatCode>
                <c:ptCount val="14"/>
                <c:pt idx="4">
                  <c:v>2</c:v>
                </c:pt>
                <c:pt idx="9">
                  <c:v>4</c:v>
                </c:pt>
              </c:numCache>
            </c:numRef>
          </c:val>
        </c:ser>
        <c:ser>
          <c:idx val="1"/>
          <c:order val="1"/>
          <c:tx>
            <c:strRef>
              <c:f>Hoja1!$E$197</c:f>
              <c:strCache>
                <c:ptCount val="1"/>
                <c:pt idx="0">
                  <c:v>siempre </c:v>
                </c:pt>
              </c:strCache>
            </c:strRef>
          </c:tx>
          <c:spPr>
            <a:solidFill>
              <a:schemeClr val="accent2"/>
            </a:solidFill>
            <a:ln>
              <a:noFill/>
            </a:ln>
            <a:effectLst/>
            <a:sp3d/>
          </c:spPr>
          <c:invertIfNegative val="0"/>
          <c:cat>
            <c:multiLvlStrRef>
              <c:f>Hoja1!$A$198:$C$211</c:f>
              <c:multiLvlStrCache>
                <c:ptCount val="14"/>
                <c:lvl>
                  <c:pt idx="0">
                    <c:v>No cumplir con las normas de comportamiento en su clase </c:v>
                  </c:pt>
                  <c:pt idx="1">
                    <c:v>Presenta conductas disruptivas </c:v>
                  </c:pt>
                  <c:pt idx="2">
                    <c:v>Manifiesta rechazo hacia el aprendizaje </c:v>
                  </c:pt>
                  <c:pt idx="3">
                    <c:v>Agresiones fisicas </c:v>
                  </c:pt>
                  <c:pt idx="5">
                    <c:v>No cumplir con las normas de comportamiento en su clase </c:v>
                  </c:pt>
                  <c:pt idx="6">
                    <c:v>Presenta conductas disruptivas </c:v>
                  </c:pt>
                  <c:pt idx="7">
                    <c:v>Manifiesta rechazo hacia el aprendizaje </c:v>
                  </c:pt>
                  <c:pt idx="8">
                    <c:v>Agresiones fisicas </c:v>
                  </c:pt>
                  <c:pt idx="10">
                    <c:v>No cumplir con las normas de comportamiento en su clase </c:v>
                  </c:pt>
                  <c:pt idx="11">
                    <c:v>Presenta conductas disruptivas </c:v>
                  </c:pt>
                  <c:pt idx="12">
                    <c:v>Manifiesta rechazo hacia el aprendizaje </c:v>
                  </c:pt>
                  <c:pt idx="13">
                    <c:v>Agresiones fisicas </c:v>
                  </c:pt>
                </c:lvl>
                <c:lvl>
                  <c:pt idx="0">
                    <c:v>GENIOS DEL FUTURO</c:v>
                  </c:pt>
                  <c:pt idx="5">
                    <c:v>CARLOS EMILIO</c:v>
                  </c:pt>
                  <c:pt idx="10">
                    <c:v>WILLIAM BLAKE</c:v>
                  </c:pt>
                </c:lvl>
              </c:multiLvlStrCache>
            </c:multiLvlStrRef>
          </c:cat>
          <c:val>
            <c:numRef>
              <c:f>Hoja1!$E$198:$E$211</c:f>
              <c:numCache>
                <c:formatCode>0.0</c:formatCode>
                <c:ptCount val="14"/>
                <c:pt idx="0">
                  <c:v>27.272727272727273</c:v>
                </c:pt>
                <c:pt idx="1">
                  <c:v>54.545454545454547</c:v>
                </c:pt>
                <c:pt idx="2">
                  <c:v>27.272727272727273</c:v>
                </c:pt>
                <c:pt idx="3">
                  <c:v>45.454545454545453</c:v>
                </c:pt>
                <c:pt idx="5" formatCode="General">
                  <c:v>0</c:v>
                </c:pt>
                <c:pt idx="6" formatCode="General">
                  <c:v>50</c:v>
                </c:pt>
                <c:pt idx="7" formatCode="General">
                  <c:v>0</c:v>
                </c:pt>
                <c:pt idx="8" formatCode="General">
                  <c:v>0</c:v>
                </c:pt>
                <c:pt idx="10" formatCode="General">
                  <c:v>0</c:v>
                </c:pt>
                <c:pt idx="11" formatCode="General">
                  <c:v>25</c:v>
                </c:pt>
                <c:pt idx="12" formatCode="General">
                  <c:v>0</c:v>
                </c:pt>
                <c:pt idx="13" formatCode="General">
                  <c:v>50</c:v>
                </c:pt>
              </c:numCache>
            </c:numRef>
          </c:val>
        </c:ser>
        <c:ser>
          <c:idx val="2"/>
          <c:order val="2"/>
          <c:tx>
            <c:strRef>
              <c:f>Hoja1!$F$197</c:f>
              <c:strCache>
                <c:ptCount val="1"/>
                <c:pt idx="0">
                  <c:v>A veces </c:v>
                </c:pt>
              </c:strCache>
            </c:strRef>
          </c:tx>
          <c:spPr>
            <a:solidFill>
              <a:schemeClr val="accent3"/>
            </a:solidFill>
            <a:ln>
              <a:noFill/>
            </a:ln>
            <a:effectLst/>
            <a:sp3d/>
          </c:spPr>
          <c:invertIfNegative val="0"/>
          <c:cat>
            <c:multiLvlStrRef>
              <c:f>Hoja1!$A$198:$C$211</c:f>
              <c:multiLvlStrCache>
                <c:ptCount val="14"/>
                <c:lvl>
                  <c:pt idx="0">
                    <c:v>No cumplir con las normas de comportamiento en su clase </c:v>
                  </c:pt>
                  <c:pt idx="1">
                    <c:v>Presenta conductas disruptivas </c:v>
                  </c:pt>
                  <c:pt idx="2">
                    <c:v>Manifiesta rechazo hacia el aprendizaje </c:v>
                  </c:pt>
                  <c:pt idx="3">
                    <c:v>Agresiones fisicas </c:v>
                  </c:pt>
                  <c:pt idx="5">
                    <c:v>No cumplir con las normas de comportamiento en su clase </c:v>
                  </c:pt>
                  <c:pt idx="6">
                    <c:v>Presenta conductas disruptivas </c:v>
                  </c:pt>
                  <c:pt idx="7">
                    <c:v>Manifiesta rechazo hacia el aprendizaje </c:v>
                  </c:pt>
                  <c:pt idx="8">
                    <c:v>Agresiones fisicas </c:v>
                  </c:pt>
                  <c:pt idx="10">
                    <c:v>No cumplir con las normas de comportamiento en su clase </c:v>
                  </c:pt>
                  <c:pt idx="11">
                    <c:v>Presenta conductas disruptivas </c:v>
                  </c:pt>
                  <c:pt idx="12">
                    <c:v>Manifiesta rechazo hacia el aprendizaje </c:v>
                  </c:pt>
                  <c:pt idx="13">
                    <c:v>Agresiones fisicas </c:v>
                  </c:pt>
                </c:lvl>
                <c:lvl>
                  <c:pt idx="0">
                    <c:v>GENIOS DEL FUTURO</c:v>
                  </c:pt>
                  <c:pt idx="5">
                    <c:v>CARLOS EMILIO</c:v>
                  </c:pt>
                  <c:pt idx="10">
                    <c:v>WILLIAM BLAKE</c:v>
                  </c:pt>
                </c:lvl>
              </c:multiLvlStrCache>
            </c:multiLvlStrRef>
          </c:cat>
          <c:val>
            <c:numRef>
              <c:f>Hoja1!$F$198:$F$211</c:f>
              <c:numCache>
                <c:formatCode>0.0</c:formatCode>
                <c:ptCount val="14"/>
                <c:pt idx="0">
                  <c:v>72.727272727272734</c:v>
                </c:pt>
                <c:pt idx="1">
                  <c:v>45.454545454545453</c:v>
                </c:pt>
                <c:pt idx="2">
                  <c:v>63.636363636363633</c:v>
                </c:pt>
                <c:pt idx="3">
                  <c:v>54.545454545454547</c:v>
                </c:pt>
                <c:pt idx="5" formatCode="General">
                  <c:v>100</c:v>
                </c:pt>
                <c:pt idx="6" formatCode="General">
                  <c:v>50</c:v>
                </c:pt>
                <c:pt idx="7" formatCode="General">
                  <c:v>100</c:v>
                </c:pt>
                <c:pt idx="8" formatCode="General">
                  <c:v>100</c:v>
                </c:pt>
                <c:pt idx="10" formatCode="General">
                  <c:v>50</c:v>
                </c:pt>
                <c:pt idx="11" formatCode="General">
                  <c:v>75</c:v>
                </c:pt>
                <c:pt idx="12" formatCode="General">
                  <c:v>50</c:v>
                </c:pt>
                <c:pt idx="13" formatCode="General">
                  <c:v>25</c:v>
                </c:pt>
              </c:numCache>
            </c:numRef>
          </c:val>
        </c:ser>
        <c:ser>
          <c:idx val="3"/>
          <c:order val="3"/>
          <c:tx>
            <c:strRef>
              <c:f>Hoja1!$G$197</c:f>
              <c:strCache>
                <c:ptCount val="1"/>
                <c:pt idx="0">
                  <c:v>Nunca </c:v>
                </c:pt>
              </c:strCache>
            </c:strRef>
          </c:tx>
          <c:spPr>
            <a:solidFill>
              <a:schemeClr val="accent4"/>
            </a:solidFill>
            <a:ln>
              <a:noFill/>
            </a:ln>
            <a:effectLst/>
            <a:sp3d/>
          </c:spPr>
          <c:invertIfNegative val="0"/>
          <c:cat>
            <c:multiLvlStrRef>
              <c:f>Hoja1!$A$198:$C$211</c:f>
              <c:multiLvlStrCache>
                <c:ptCount val="14"/>
                <c:lvl>
                  <c:pt idx="0">
                    <c:v>No cumplir con las normas de comportamiento en su clase </c:v>
                  </c:pt>
                  <c:pt idx="1">
                    <c:v>Presenta conductas disruptivas </c:v>
                  </c:pt>
                  <c:pt idx="2">
                    <c:v>Manifiesta rechazo hacia el aprendizaje </c:v>
                  </c:pt>
                  <c:pt idx="3">
                    <c:v>Agresiones fisicas </c:v>
                  </c:pt>
                  <c:pt idx="5">
                    <c:v>No cumplir con las normas de comportamiento en su clase </c:v>
                  </c:pt>
                  <c:pt idx="6">
                    <c:v>Presenta conductas disruptivas </c:v>
                  </c:pt>
                  <c:pt idx="7">
                    <c:v>Manifiesta rechazo hacia el aprendizaje </c:v>
                  </c:pt>
                  <c:pt idx="8">
                    <c:v>Agresiones fisicas </c:v>
                  </c:pt>
                  <c:pt idx="10">
                    <c:v>No cumplir con las normas de comportamiento en su clase </c:v>
                  </c:pt>
                  <c:pt idx="11">
                    <c:v>Presenta conductas disruptivas </c:v>
                  </c:pt>
                  <c:pt idx="12">
                    <c:v>Manifiesta rechazo hacia el aprendizaje </c:v>
                  </c:pt>
                  <c:pt idx="13">
                    <c:v>Agresiones fisicas </c:v>
                  </c:pt>
                </c:lvl>
                <c:lvl>
                  <c:pt idx="0">
                    <c:v>GENIOS DEL FUTURO</c:v>
                  </c:pt>
                  <c:pt idx="5">
                    <c:v>CARLOS EMILIO</c:v>
                  </c:pt>
                  <c:pt idx="10">
                    <c:v>WILLIAM BLAKE</c:v>
                  </c:pt>
                </c:lvl>
              </c:multiLvlStrCache>
            </c:multiLvlStrRef>
          </c:cat>
          <c:val>
            <c:numRef>
              <c:f>Hoja1!$G$198:$G$211</c:f>
              <c:numCache>
                <c:formatCode>0.0</c:formatCode>
                <c:ptCount val="14"/>
                <c:pt idx="0">
                  <c:v>0</c:v>
                </c:pt>
                <c:pt idx="1">
                  <c:v>0</c:v>
                </c:pt>
                <c:pt idx="2">
                  <c:v>9.0909090909090917</c:v>
                </c:pt>
                <c:pt idx="3">
                  <c:v>0</c:v>
                </c:pt>
                <c:pt idx="5" formatCode="General">
                  <c:v>0</c:v>
                </c:pt>
                <c:pt idx="6" formatCode="General">
                  <c:v>0</c:v>
                </c:pt>
                <c:pt idx="7" formatCode="General">
                  <c:v>0</c:v>
                </c:pt>
                <c:pt idx="8" formatCode="General">
                  <c:v>0</c:v>
                </c:pt>
                <c:pt idx="10" formatCode="General">
                  <c:v>50</c:v>
                </c:pt>
                <c:pt idx="11" formatCode="General">
                  <c:v>0</c:v>
                </c:pt>
                <c:pt idx="12" formatCode="General">
                  <c:v>50</c:v>
                </c:pt>
                <c:pt idx="13" formatCode="General">
                  <c:v>25</c:v>
                </c:pt>
              </c:numCache>
            </c:numRef>
          </c:val>
        </c:ser>
        <c:dLbls>
          <c:showLegendKey val="0"/>
          <c:showVal val="0"/>
          <c:showCatName val="0"/>
          <c:showSerName val="0"/>
          <c:showPercent val="0"/>
          <c:showBubbleSize val="0"/>
        </c:dLbls>
        <c:gapWidth val="150"/>
        <c:shape val="box"/>
        <c:axId val="187571864"/>
        <c:axId val="187572256"/>
        <c:axId val="0"/>
      </c:bar3DChart>
      <c:catAx>
        <c:axId val="187571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572256"/>
        <c:crosses val="autoZero"/>
        <c:auto val="1"/>
        <c:lblAlgn val="ctr"/>
        <c:lblOffset val="100"/>
        <c:noMultiLvlLbl val="0"/>
      </c:catAx>
      <c:valAx>
        <c:axId val="18757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571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s-EC" sz="1050" b="1"/>
              <a:t>12.  QÚE VALORES PRACTICA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Hoja1!$A$371</c:f>
              <c:strCache>
                <c:ptCount val="1"/>
                <c:pt idx="0">
                  <c:v>Honestidad </c:v>
                </c:pt>
              </c:strCache>
            </c:strRef>
          </c:tx>
          <c:spPr>
            <a:solidFill>
              <a:schemeClr val="accent1"/>
            </a:solidFill>
            <a:ln>
              <a:noFill/>
            </a:ln>
            <a:effectLst/>
            <a:sp3d/>
          </c:spPr>
          <c:invertIfNegative val="0"/>
          <c:cat>
            <c:strRef>
              <c:f>Hoja1!$B$370:$H$370</c:f>
              <c:strCache>
                <c:ptCount val="7"/>
                <c:pt idx="0">
                  <c:v>11</c:v>
                </c:pt>
                <c:pt idx="1">
                  <c:v>GENIOS DEL FUTURO</c:v>
                </c:pt>
                <c:pt idx="3">
                  <c:v>2</c:v>
                </c:pt>
                <c:pt idx="4">
                  <c:v> CARLOS EMILIO</c:v>
                </c:pt>
                <c:pt idx="5">
                  <c:v>4</c:v>
                </c:pt>
                <c:pt idx="6">
                  <c:v>WILLIAM BLAKE</c:v>
                </c:pt>
              </c:strCache>
            </c:strRef>
          </c:cat>
          <c:val>
            <c:numRef>
              <c:f>Hoja1!$B$371:$H$371</c:f>
              <c:numCache>
                <c:formatCode>0.0</c:formatCode>
                <c:ptCount val="7"/>
                <c:pt idx="1">
                  <c:v>90.909090909090907</c:v>
                </c:pt>
                <c:pt idx="4" formatCode="General">
                  <c:v>100</c:v>
                </c:pt>
                <c:pt idx="6" formatCode="General">
                  <c:v>75</c:v>
                </c:pt>
              </c:numCache>
            </c:numRef>
          </c:val>
        </c:ser>
        <c:ser>
          <c:idx val="1"/>
          <c:order val="1"/>
          <c:tx>
            <c:strRef>
              <c:f>Hoja1!$A$372</c:f>
              <c:strCache>
                <c:ptCount val="1"/>
                <c:pt idx="0">
                  <c:v>Respeto</c:v>
                </c:pt>
              </c:strCache>
            </c:strRef>
          </c:tx>
          <c:spPr>
            <a:solidFill>
              <a:schemeClr val="accent2"/>
            </a:solidFill>
            <a:ln>
              <a:noFill/>
            </a:ln>
            <a:effectLst/>
            <a:sp3d/>
          </c:spPr>
          <c:invertIfNegative val="0"/>
          <c:cat>
            <c:strRef>
              <c:f>Hoja1!$B$370:$H$370</c:f>
              <c:strCache>
                <c:ptCount val="7"/>
                <c:pt idx="0">
                  <c:v>11</c:v>
                </c:pt>
                <c:pt idx="1">
                  <c:v>GENIOS DEL FUTURO</c:v>
                </c:pt>
                <c:pt idx="3">
                  <c:v>2</c:v>
                </c:pt>
                <c:pt idx="4">
                  <c:v> CARLOS EMILIO</c:v>
                </c:pt>
                <c:pt idx="5">
                  <c:v>4</c:v>
                </c:pt>
                <c:pt idx="6">
                  <c:v>WILLIAM BLAKE</c:v>
                </c:pt>
              </c:strCache>
            </c:strRef>
          </c:cat>
          <c:val>
            <c:numRef>
              <c:f>Hoja1!$B$372:$H$372</c:f>
              <c:numCache>
                <c:formatCode>0</c:formatCode>
                <c:ptCount val="7"/>
                <c:pt idx="1">
                  <c:v>100</c:v>
                </c:pt>
                <c:pt idx="4" formatCode="General">
                  <c:v>100</c:v>
                </c:pt>
                <c:pt idx="6" formatCode="General">
                  <c:v>100</c:v>
                </c:pt>
              </c:numCache>
            </c:numRef>
          </c:val>
        </c:ser>
        <c:ser>
          <c:idx val="2"/>
          <c:order val="2"/>
          <c:tx>
            <c:strRef>
              <c:f>Hoja1!$A$373</c:f>
              <c:strCache>
                <c:ptCount val="1"/>
                <c:pt idx="0">
                  <c:v>Colaboración </c:v>
                </c:pt>
              </c:strCache>
            </c:strRef>
          </c:tx>
          <c:spPr>
            <a:solidFill>
              <a:schemeClr val="accent3"/>
            </a:solidFill>
            <a:ln>
              <a:noFill/>
            </a:ln>
            <a:effectLst/>
            <a:sp3d/>
          </c:spPr>
          <c:invertIfNegative val="0"/>
          <c:cat>
            <c:strRef>
              <c:f>Hoja1!$B$370:$H$370</c:f>
              <c:strCache>
                <c:ptCount val="7"/>
                <c:pt idx="0">
                  <c:v>11</c:v>
                </c:pt>
                <c:pt idx="1">
                  <c:v>GENIOS DEL FUTURO</c:v>
                </c:pt>
                <c:pt idx="3">
                  <c:v>2</c:v>
                </c:pt>
                <c:pt idx="4">
                  <c:v> CARLOS EMILIO</c:v>
                </c:pt>
                <c:pt idx="5">
                  <c:v>4</c:v>
                </c:pt>
                <c:pt idx="6">
                  <c:v>WILLIAM BLAKE</c:v>
                </c:pt>
              </c:strCache>
            </c:strRef>
          </c:cat>
          <c:val>
            <c:numRef>
              <c:f>Hoja1!$B$373:$H$373</c:f>
              <c:numCache>
                <c:formatCode>0.0</c:formatCode>
                <c:ptCount val="7"/>
                <c:pt idx="1">
                  <c:v>81.818181818181813</c:v>
                </c:pt>
                <c:pt idx="4" formatCode="General">
                  <c:v>0</c:v>
                </c:pt>
                <c:pt idx="6" formatCode="General">
                  <c:v>25</c:v>
                </c:pt>
              </c:numCache>
            </c:numRef>
          </c:val>
        </c:ser>
        <c:ser>
          <c:idx val="3"/>
          <c:order val="3"/>
          <c:tx>
            <c:strRef>
              <c:f>Hoja1!$A$374</c:f>
              <c:strCache>
                <c:ptCount val="1"/>
                <c:pt idx="0">
                  <c:v>Amistad </c:v>
                </c:pt>
              </c:strCache>
            </c:strRef>
          </c:tx>
          <c:spPr>
            <a:solidFill>
              <a:schemeClr val="accent4"/>
            </a:solidFill>
            <a:ln>
              <a:noFill/>
            </a:ln>
            <a:effectLst/>
            <a:sp3d/>
          </c:spPr>
          <c:invertIfNegative val="0"/>
          <c:cat>
            <c:strRef>
              <c:f>Hoja1!$B$370:$H$370</c:f>
              <c:strCache>
                <c:ptCount val="7"/>
                <c:pt idx="0">
                  <c:v>11</c:v>
                </c:pt>
                <c:pt idx="1">
                  <c:v>GENIOS DEL FUTURO</c:v>
                </c:pt>
                <c:pt idx="3">
                  <c:v>2</c:v>
                </c:pt>
                <c:pt idx="4">
                  <c:v> CARLOS EMILIO</c:v>
                </c:pt>
                <c:pt idx="5">
                  <c:v>4</c:v>
                </c:pt>
                <c:pt idx="6">
                  <c:v>WILLIAM BLAKE</c:v>
                </c:pt>
              </c:strCache>
            </c:strRef>
          </c:cat>
          <c:val>
            <c:numRef>
              <c:f>Hoja1!$B$374:$H$374</c:f>
              <c:numCache>
                <c:formatCode>0.0</c:formatCode>
                <c:ptCount val="7"/>
                <c:pt idx="1">
                  <c:v>90.909090909090907</c:v>
                </c:pt>
                <c:pt idx="4" formatCode="General">
                  <c:v>100</c:v>
                </c:pt>
                <c:pt idx="6" formatCode="General">
                  <c:v>50</c:v>
                </c:pt>
              </c:numCache>
            </c:numRef>
          </c:val>
        </c:ser>
        <c:ser>
          <c:idx val="4"/>
          <c:order val="4"/>
          <c:tx>
            <c:strRef>
              <c:f>Hoja1!$A$375</c:f>
              <c:strCache>
                <c:ptCount val="1"/>
                <c:pt idx="0">
                  <c:v>Cooperación </c:v>
                </c:pt>
              </c:strCache>
            </c:strRef>
          </c:tx>
          <c:spPr>
            <a:solidFill>
              <a:schemeClr val="accent5"/>
            </a:solidFill>
            <a:ln>
              <a:noFill/>
            </a:ln>
            <a:effectLst/>
            <a:sp3d/>
          </c:spPr>
          <c:invertIfNegative val="0"/>
          <c:cat>
            <c:strRef>
              <c:f>Hoja1!$B$370:$H$370</c:f>
              <c:strCache>
                <c:ptCount val="7"/>
                <c:pt idx="0">
                  <c:v>11</c:v>
                </c:pt>
                <c:pt idx="1">
                  <c:v>GENIOS DEL FUTURO</c:v>
                </c:pt>
                <c:pt idx="3">
                  <c:v>2</c:v>
                </c:pt>
                <c:pt idx="4">
                  <c:v> CARLOS EMILIO</c:v>
                </c:pt>
                <c:pt idx="5">
                  <c:v>4</c:v>
                </c:pt>
                <c:pt idx="6">
                  <c:v>WILLIAM BLAKE</c:v>
                </c:pt>
              </c:strCache>
            </c:strRef>
          </c:cat>
          <c:val>
            <c:numRef>
              <c:f>Hoja1!$B$375:$H$375</c:f>
              <c:numCache>
                <c:formatCode>0.0</c:formatCode>
                <c:ptCount val="7"/>
                <c:pt idx="1">
                  <c:v>72.727272727272734</c:v>
                </c:pt>
                <c:pt idx="4" formatCode="General">
                  <c:v>0</c:v>
                </c:pt>
                <c:pt idx="6" formatCode="General">
                  <c:v>50</c:v>
                </c:pt>
              </c:numCache>
            </c:numRef>
          </c:val>
        </c:ser>
        <c:dLbls>
          <c:showLegendKey val="0"/>
          <c:showVal val="0"/>
          <c:showCatName val="0"/>
          <c:showSerName val="0"/>
          <c:showPercent val="0"/>
          <c:showBubbleSize val="0"/>
        </c:dLbls>
        <c:gapWidth val="150"/>
        <c:shape val="box"/>
        <c:axId val="187573040"/>
        <c:axId val="187573432"/>
        <c:axId val="0"/>
      </c:bar3DChart>
      <c:catAx>
        <c:axId val="187573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573432"/>
        <c:crosses val="autoZero"/>
        <c:auto val="1"/>
        <c:lblAlgn val="ctr"/>
        <c:lblOffset val="100"/>
        <c:noMultiLvlLbl val="0"/>
      </c:catAx>
      <c:valAx>
        <c:axId val="1875734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57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s-EC" sz="1050" b="1"/>
              <a:t>11. PRACTICA VALORES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Hoja1!$A$350</c:f>
              <c:strCache>
                <c:ptCount val="1"/>
                <c:pt idx="0">
                  <c:v>Si</c:v>
                </c:pt>
              </c:strCache>
            </c:strRef>
          </c:tx>
          <c:spPr>
            <a:solidFill>
              <a:schemeClr val="accent1"/>
            </a:solidFill>
            <a:ln>
              <a:noFill/>
            </a:ln>
            <a:effectLst/>
            <a:sp3d/>
          </c:spPr>
          <c:invertIfNegative val="0"/>
          <c:cat>
            <c:strRef>
              <c:f>Hoja1!$B$349:$H$349</c:f>
              <c:strCache>
                <c:ptCount val="7"/>
                <c:pt idx="0">
                  <c:v>11</c:v>
                </c:pt>
                <c:pt idx="1">
                  <c:v>GENIOS DEL FUTURO</c:v>
                </c:pt>
                <c:pt idx="3">
                  <c:v>2</c:v>
                </c:pt>
                <c:pt idx="4">
                  <c:v>CARLOS EMILIO</c:v>
                </c:pt>
                <c:pt idx="5">
                  <c:v>4</c:v>
                </c:pt>
                <c:pt idx="6">
                  <c:v>WILLIAM BLAKE</c:v>
                </c:pt>
              </c:strCache>
            </c:strRef>
          </c:cat>
          <c:val>
            <c:numRef>
              <c:f>Hoja1!$B$350:$H$350</c:f>
              <c:numCache>
                <c:formatCode>General</c:formatCode>
                <c:ptCount val="7"/>
                <c:pt idx="1">
                  <c:v>100</c:v>
                </c:pt>
                <c:pt idx="4">
                  <c:v>100</c:v>
                </c:pt>
                <c:pt idx="6">
                  <c:v>100</c:v>
                </c:pt>
              </c:numCache>
            </c:numRef>
          </c:val>
        </c:ser>
        <c:ser>
          <c:idx val="1"/>
          <c:order val="1"/>
          <c:tx>
            <c:strRef>
              <c:f>Hoja1!$A$351</c:f>
              <c:strCache>
                <c:ptCount val="1"/>
                <c:pt idx="0">
                  <c:v>No</c:v>
                </c:pt>
              </c:strCache>
            </c:strRef>
          </c:tx>
          <c:spPr>
            <a:solidFill>
              <a:schemeClr val="accent2"/>
            </a:solidFill>
            <a:ln>
              <a:noFill/>
            </a:ln>
            <a:effectLst/>
            <a:sp3d/>
          </c:spPr>
          <c:invertIfNegative val="0"/>
          <c:cat>
            <c:strRef>
              <c:f>Hoja1!$B$349:$H$349</c:f>
              <c:strCache>
                <c:ptCount val="7"/>
                <c:pt idx="0">
                  <c:v>11</c:v>
                </c:pt>
                <c:pt idx="1">
                  <c:v>GENIOS DEL FUTURO</c:v>
                </c:pt>
                <c:pt idx="3">
                  <c:v>2</c:v>
                </c:pt>
                <c:pt idx="4">
                  <c:v>CARLOS EMILIO</c:v>
                </c:pt>
                <c:pt idx="5">
                  <c:v>4</c:v>
                </c:pt>
                <c:pt idx="6">
                  <c:v>WILLIAM BLAKE</c:v>
                </c:pt>
              </c:strCache>
            </c:strRef>
          </c:cat>
          <c:val>
            <c:numRef>
              <c:f>Hoja1!$B$351:$H$351</c:f>
              <c:numCache>
                <c:formatCode>General</c:formatCode>
                <c:ptCount val="7"/>
                <c:pt idx="1">
                  <c:v>0</c:v>
                </c:pt>
                <c:pt idx="4">
                  <c:v>0</c:v>
                </c:pt>
                <c:pt idx="6">
                  <c:v>0</c:v>
                </c:pt>
              </c:numCache>
            </c:numRef>
          </c:val>
        </c:ser>
        <c:dLbls>
          <c:showLegendKey val="0"/>
          <c:showVal val="0"/>
          <c:showCatName val="0"/>
          <c:showSerName val="0"/>
          <c:showPercent val="0"/>
          <c:showBubbleSize val="0"/>
        </c:dLbls>
        <c:gapWidth val="150"/>
        <c:shape val="box"/>
        <c:axId val="187574216"/>
        <c:axId val="187574608"/>
        <c:axId val="0"/>
      </c:bar3DChart>
      <c:catAx>
        <c:axId val="187574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574608"/>
        <c:crosses val="autoZero"/>
        <c:auto val="1"/>
        <c:lblAlgn val="ctr"/>
        <c:lblOffset val="100"/>
        <c:noMultiLvlLbl val="0"/>
      </c:catAx>
      <c:valAx>
        <c:axId val="18757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7574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F19A5-2E96-4208-BA78-731E1F863C98}"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C"/>
        </a:p>
      </dgm:t>
    </dgm:pt>
    <dgm:pt modelId="{6091DC91-B63C-4E73-9A69-0F91F843FF2D}">
      <dgm:prSet phldrT="[Texto]" custT="1">
        <dgm:style>
          <a:lnRef idx="1">
            <a:schemeClr val="accent4"/>
          </a:lnRef>
          <a:fillRef idx="2">
            <a:schemeClr val="accent4"/>
          </a:fillRef>
          <a:effectRef idx="1">
            <a:schemeClr val="accent4"/>
          </a:effectRef>
          <a:fontRef idx="minor">
            <a:schemeClr val="dk1"/>
          </a:fontRef>
        </dgm:style>
      </dgm:prSet>
      <dgm:spPr>
        <a:solidFill>
          <a:srgbClr val="FF99FF"/>
        </a:solidFill>
      </dgm:spPr>
      <dgm:t>
        <a:bodyPr/>
        <a:lstStyle/>
        <a:p>
          <a:pPr algn="just"/>
          <a:r>
            <a:rPr lang="es-ES" sz="1600" dirty="0" smtClean="0"/>
            <a:t>Determinar los problemas de convivencia existentes en la comunidad educativa.  </a:t>
          </a:r>
          <a:endParaRPr lang="es-EC" sz="1600" b="0" dirty="0">
            <a:solidFill>
              <a:schemeClr val="tx1"/>
            </a:solidFill>
            <a:latin typeface="Cambria" pitchFamily="18" charset="0"/>
          </a:endParaRPr>
        </a:p>
      </dgm:t>
    </dgm:pt>
    <dgm:pt modelId="{7D989C03-F923-4F31-B6FD-8ACD6D7D9F1F}" type="parTrans" cxnId="{D610043A-DB44-45E6-B100-5CC632F524EE}">
      <dgm:prSet/>
      <dgm:spPr/>
      <dgm:t>
        <a:bodyPr/>
        <a:lstStyle/>
        <a:p>
          <a:endParaRPr lang="es-EC">
            <a:latin typeface="Cambria" pitchFamily="18" charset="0"/>
          </a:endParaRPr>
        </a:p>
      </dgm:t>
    </dgm:pt>
    <dgm:pt modelId="{6A538949-82AE-464E-9534-124F88B13DF0}" type="sibTrans" cxnId="{D610043A-DB44-45E6-B100-5CC632F524EE}">
      <dgm:prSet/>
      <dgm:spPr/>
      <dgm:t>
        <a:bodyPr/>
        <a:lstStyle/>
        <a:p>
          <a:endParaRPr lang="es-EC">
            <a:latin typeface="Cambria" pitchFamily="18" charset="0"/>
          </a:endParaRPr>
        </a:p>
      </dgm:t>
    </dgm:pt>
    <dgm:pt modelId="{F22831EF-A3C2-458B-B67E-C89E0D2D07FE}">
      <dgm:prSet custT="1">
        <dgm:style>
          <a:lnRef idx="1">
            <a:schemeClr val="accent5"/>
          </a:lnRef>
          <a:fillRef idx="2">
            <a:schemeClr val="accent5"/>
          </a:fillRef>
          <a:effectRef idx="1">
            <a:schemeClr val="accent5"/>
          </a:effectRef>
          <a:fontRef idx="minor">
            <a:schemeClr val="dk1"/>
          </a:fontRef>
        </dgm:style>
      </dgm:prSet>
      <dgm:spPr>
        <a:solidFill>
          <a:srgbClr val="CCFF99"/>
        </a:solidFill>
      </dgm:spPr>
      <dgm:t>
        <a:bodyPr/>
        <a:lstStyle/>
        <a:p>
          <a:pPr algn="just"/>
          <a:r>
            <a:rPr lang="es-ES" sz="1600" dirty="0" smtClean="0"/>
            <a:t>Determinar la participación de la comunidad educativa en la elaboración del código de convivencia. </a:t>
          </a:r>
          <a:endParaRPr lang="es-EC" sz="1600" b="0" dirty="0">
            <a:solidFill>
              <a:schemeClr val="tx1"/>
            </a:solidFill>
            <a:latin typeface="Cambria" pitchFamily="18" charset="0"/>
          </a:endParaRPr>
        </a:p>
      </dgm:t>
    </dgm:pt>
    <dgm:pt modelId="{07613F9C-C596-4745-95BF-C8112CD43B81}" type="parTrans" cxnId="{32DD1E8B-028B-440C-A7C9-8E915642B8AC}">
      <dgm:prSet/>
      <dgm:spPr/>
      <dgm:t>
        <a:bodyPr/>
        <a:lstStyle/>
        <a:p>
          <a:endParaRPr lang="es-EC">
            <a:latin typeface="Cambria" pitchFamily="18" charset="0"/>
          </a:endParaRPr>
        </a:p>
      </dgm:t>
    </dgm:pt>
    <dgm:pt modelId="{1B861C0F-0B45-4C33-AF88-66DCF0963683}" type="sibTrans" cxnId="{32DD1E8B-028B-440C-A7C9-8E915642B8AC}">
      <dgm:prSet/>
      <dgm:spPr/>
      <dgm:t>
        <a:bodyPr/>
        <a:lstStyle/>
        <a:p>
          <a:endParaRPr lang="es-EC">
            <a:latin typeface="Cambria" pitchFamily="18" charset="0"/>
          </a:endParaRPr>
        </a:p>
      </dgm:t>
    </dgm:pt>
    <dgm:pt modelId="{F4114BBF-A277-4D94-9B32-44BC7A04987B}">
      <dgm:prSet custT="1">
        <dgm:style>
          <a:lnRef idx="1">
            <a:schemeClr val="accent2"/>
          </a:lnRef>
          <a:fillRef idx="2">
            <a:schemeClr val="accent2"/>
          </a:fillRef>
          <a:effectRef idx="1">
            <a:schemeClr val="accent2"/>
          </a:effectRef>
          <a:fontRef idx="minor">
            <a:schemeClr val="dk1"/>
          </a:fontRef>
        </dgm:style>
      </dgm:prSet>
      <dgm:spPr>
        <a:solidFill>
          <a:srgbClr val="FF66CC"/>
        </a:solidFill>
      </dgm:spPr>
      <dgm:t>
        <a:bodyPr/>
        <a:lstStyle/>
        <a:p>
          <a:pPr algn="just"/>
          <a:r>
            <a:rPr lang="es-ES" sz="1600" dirty="0" smtClean="0"/>
            <a:t>Establecer que valores se practica en la institución. </a:t>
          </a:r>
          <a:endParaRPr lang="es-EC" sz="1600" b="0" dirty="0">
            <a:solidFill>
              <a:schemeClr val="tx1"/>
            </a:solidFill>
            <a:latin typeface="Cambria" pitchFamily="18" charset="0"/>
          </a:endParaRPr>
        </a:p>
      </dgm:t>
    </dgm:pt>
    <dgm:pt modelId="{2EE30A9B-46C8-45D7-ACFB-D94576C39FD2}" type="parTrans" cxnId="{602301CB-11C0-47A3-8166-62B601D1CFB7}">
      <dgm:prSet/>
      <dgm:spPr/>
      <dgm:t>
        <a:bodyPr/>
        <a:lstStyle/>
        <a:p>
          <a:endParaRPr lang="es-EC">
            <a:latin typeface="Cambria" pitchFamily="18" charset="0"/>
          </a:endParaRPr>
        </a:p>
      </dgm:t>
    </dgm:pt>
    <dgm:pt modelId="{370FCEEB-E267-416F-97CE-647C2477BB7F}" type="sibTrans" cxnId="{602301CB-11C0-47A3-8166-62B601D1CFB7}">
      <dgm:prSet/>
      <dgm:spPr/>
      <dgm:t>
        <a:bodyPr/>
        <a:lstStyle/>
        <a:p>
          <a:endParaRPr lang="es-EC">
            <a:latin typeface="Cambria" pitchFamily="18" charset="0"/>
          </a:endParaRPr>
        </a:p>
      </dgm:t>
    </dgm:pt>
    <dgm:pt modelId="{4514BF30-D504-4AD9-9ADB-E8E6A98E5E85}">
      <dgm:prSet custT="1">
        <dgm:style>
          <a:lnRef idx="1">
            <a:schemeClr val="dk1"/>
          </a:lnRef>
          <a:fillRef idx="2">
            <a:schemeClr val="dk1"/>
          </a:fillRef>
          <a:effectRef idx="1">
            <a:schemeClr val="dk1"/>
          </a:effectRef>
          <a:fontRef idx="minor">
            <a:schemeClr val="dk1"/>
          </a:fontRef>
        </dgm:style>
      </dgm:prSet>
      <dgm:spPr>
        <a:solidFill>
          <a:srgbClr val="FFFF99"/>
        </a:solidFill>
      </dgm:spPr>
      <dgm:t>
        <a:bodyPr/>
        <a:lstStyle/>
        <a:p>
          <a:pPr algn="just"/>
          <a:r>
            <a:rPr lang="es-ES" sz="1600" dirty="0" smtClean="0"/>
            <a:t>Realizar un Informe técnico de la investigación.  </a:t>
          </a:r>
          <a:endParaRPr lang="es-EC" sz="1600" b="0" dirty="0">
            <a:solidFill>
              <a:schemeClr val="tx1"/>
            </a:solidFill>
            <a:latin typeface="Cambria" pitchFamily="18" charset="0"/>
          </a:endParaRPr>
        </a:p>
      </dgm:t>
    </dgm:pt>
    <dgm:pt modelId="{0F45A3F4-F2E4-43F3-B58A-BEDCE33FF001}" type="parTrans" cxnId="{F492145E-135B-4D31-A9A9-DA2427FA5F02}">
      <dgm:prSet/>
      <dgm:spPr/>
      <dgm:t>
        <a:bodyPr/>
        <a:lstStyle/>
        <a:p>
          <a:endParaRPr lang="es-EC">
            <a:latin typeface="Cambria" pitchFamily="18" charset="0"/>
          </a:endParaRPr>
        </a:p>
      </dgm:t>
    </dgm:pt>
    <dgm:pt modelId="{C7B23AE4-527F-41F7-A6C6-06FA50DF9865}" type="sibTrans" cxnId="{F492145E-135B-4D31-A9A9-DA2427FA5F02}">
      <dgm:prSet/>
      <dgm:spPr/>
      <dgm:t>
        <a:bodyPr/>
        <a:lstStyle/>
        <a:p>
          <a:endParaRPr lang="es-EC">
            <a:latin typeface="Cambria" pitchFamily="18" charset="0"/>
          </a:endParaRPr>
        </a:p>
      </dgm:t>
    </dgm:pt>
    <dgm:pt modelId="{4101FC45-B5E8-4C5B-AFEF-0DFA08515C29}">
      <dgm:prSet phldrT="[Texto]" custT="1"/>
      <dgm:spPr>
        <a:solidFill>
          <a:srgbClr val="9966FF"/>
        </a:solidFill>
        <a:ln>
          <a:solidFill>
            <a:schemeClr val="accent1">
              <a:lumMod val="40000"/>
              <a:lumOff val="60000"/>
            </a:schemeClr>
          </a:solidFill>
        </a:ln>
      </dgm:spPr>
      <dgm:t>
        <a:bodyPr/>
        <a:lstStyle/>
        <a:p>
          <a:r>
            <a:rPr lang="es-ES" sz="2000" dirty="0" smtClean="0"/>
            <a:t>Analizar la convivencia escolar en los Centros de Desarrollo Infantil “Genios del Futuro”, “Carlos Emilio” y la Unidad Educativa “William Blake”</a:t>
          </a:r>
          <a:endParaRPr lang="es-EC" sz="2000" b="1" dirty="0">
            <a:solidFill>
              <a:schemeClr val="tx1"/>
            </a:solidFill>
            <a:latin typeface="Cambria" pitchFamily="18" charset="0"/>
          </a:endParaRPr>
        </a:p>
      </dgm:t>
    </dgm:pt>
    <dgm:pt modelId="{F669ED1A-A363-4E73-964A-EAF3C21F84AD}" type="sibTrans" cxnId="{7651AE34-AE47-4503-9166-20F51B283AC1}">
      <dgm:prSet/>
      <dgm:spPr/>
      <dgm:t>
        <a:bodyPr/>
        <a:lstStyle/>
        <a:p>
          <a:endParaRPr lang="es-EC">
            <a:latin typeface="Cambria" pitchFamily="18" charset="0"/>
          </a:endParaRPr>
        </a:p>
      </dgm:t>
    </dgm:pt>
    <dgm:pt modelId="{74F31B73-5D0A-419F-A00E-D0218B43F52E}" type="parTrans" cxnId="{7651AE34-AE47-4503-9166-20F51B283AC1}">
      <dgm:prSet/>
      <dgm:spPr/>
      <dgm:t>
        <a:bodyPr/>
        <a:lstStyle/>
        <a:p>
          <a:endParaRPr lang="es-EC">
            <a:latin typeface="Cambria" pitchFamily="18" charset="0"/>
          </a:endParaRPr>
        </a:p>
      </dgm:t>
    </dgm:pt>
    <dgm:pt modelId="{938ADEEF-5FBF-424D-BEDD-2D8E48D182EC}" type="pres">
      <dgm:prSet presAssocID="{4ECF19A5-2E96-4208-BA78-731E1F863C98}" presName="layout" presStyleCnt="0">
        <dgm:presLayoutVars>
          <dgm:chMax/>
          <dgm:chPref/>
          <dgm:dir/>
          <dgm:animOne val="branch"/>
          <dgm:animLvl val="lvl"/>
          <dgm:resizeHandles/>
        </dgm:presLayoutVars>
      </dgm:prSet>
      <dgm:spPr/>
      <dgm:t>
        <a:bodyPr/>
        <a:lstStyle/>
        <a:p>
          <a:endParaRPr lang="es-ES"/>
        </a:p>
      </dgm:t>
    </dgm:pt>
    <dgm:pt modelId="{9E4FBFEC-65A7-4C93-8068-0D1C841167C1}" type="pres">
      <dgm:prSet presAssocID="{4101FC45-B5E8-4C5B-AFEF-0DFA08515C29}" presName="root" presStyleCnt="0">
        <dgm:presLayoutVars>
          <dgm:chMax/>
          <dgm:chPref val="4"/>
        </dgm:presLayoutVars>
      </dgm:prSet>
      <dgm:spPr/>
    </dgm:pt>
    <dgm:pt modelId="{D0493E35-2194-4390-BC7B-5F32B0FB3364}" type="pres">
      <dgm:prSet presAssocID="{4101FC45-B5E8-4C5B-AFEF-0DFA08515C29}" presName="rootComposite" presStyleCnt="0">
        <dgm:presLayoutVars/>
      </dgm:prSet>
      <dgm:spPr/>
    </dgm:pt>
    <dgm:pt modelId="{3991CC89-94A7-4432-849B-F22199793DB0}" type="pres">
      <dgm:prSet presAssocID="{4101FC45-B5E8-4C5B-AFEF-0DFA08515C29}" presName="rootText" presStyleLbl="node0" presStyleIdx="0" presStyleCnt="1" custScaleX="126823" custLinFactNeighborX="1174" custLinFactNeighborY="-131">
        <dgm:presLayoutVars>
          <dgm:chMax/>
          <dgm:chPref val="4"/>
        </dgm:presLayoutVars>
      </dgm:prSet>
      <dgm:spPr/>
      <dgm:t>
        <a:bodyPr/>
        <a:lstStyle/>
        <a:p>
          <a:endParaRPr lang="es-ES"/>
        </a:p>
      </dgm:t>
    </dgm:pt>
    <dgm:pt modelId="{231F5459-B3AE-4F45-822F-1CE73DB94360}" type="pres">
      <dgm:prSet presAssocID="{4101FC45-B5E8-4C5B-AFEF-0DFA08515C29}" presName="childShape" presStyleCnt="0">
        <dgm:presLayoutVars>
          <dgm:chMax val="0"/>
          <dgm:chPref val="0"/>
        </dgm:presLayoutVars>
      </dgm:prSet>
      <dgm:spPr/>
    </dgm:pt>
    <dgm:pt modelId="{DFA08F87-8D0D-432D-AA04-971F8FECF6D9}" type="pres">
      <dgm:prSet presAssocID="{6091DC91-B63C-4E73-9A69-0F91F843FF2D}" presName="childComposite" presStyleCnt="0">
        <dgm:presLayoutVars>
          <dgm:chMax val="0"/>
          <dgm:chPref val="0"/>
        </dgm:presLayoutVars>
      </dgm:prSet>
      <dgm:spPr/>
    </dgm:pt>
    <dgm:pt modelId="{1F6D906E-8E54-41F2-891E-52714EC9F71B}" type="pres">
      <dgm:prSet presAssocID="{6091DC91-B63C-4E73-9A69-0F91F843FF2D}" presName="Image" presStyleLbl="node1" presStyleIdx="0" presStyleCnt="4"/>
      <dgm:spPr/>
      <dgm:t>
        <a:bodyPr/>
        <a:lstStyle/>
        <a:p>
          <a:endParaRPr lang="es-ES"/>
        </a:p>
      </dgm:t>
    </dgm:pt>
    <dgm:pt modelId="{37782810-8E0B-4FC3-8D28-44B86C34491A}" type="pres">
      <dgm:prSet presAssocID="{6091DC91-B63C-4E73-9A69-0F91F843FF2D}" presName="childText" presStyleLbl="lnNode1" presStyleIdx="0" presStyleCnt="4" custScaleX="112385" custLinFactNeighborX="7351" custLinFactNeighborY="2095">
        <dgm:presLayoutVars>
          <dgm:chMax val="0"/>
          <dgm:chPref val="0"/>
          <dgm:bulletEnabled val="1"/>
        </dgm:presLayoutVars>
      </dgm:prSet>
      <dgm:spPr/>
      <dgm:t>
        <a:bodyPr/>
        <a:lstStyle/>
        <a:p>
          <a:endParaRPr lang="es-ES"/>
        </a:p>
      </dgm:t>
    </dgm:pt>
    <dgm:pt modelId="{7F2C4046-1AEA-4676-B533-2BC57F2210F7}" type="pres">
      <dgm:prSet presAssocID="{F22831EF-A3C2-458B-B67E-C89E0D2D07FE}" presName="childComposite" presStyleCnt="0">
        <dgm:presLayoutVars>
          <dgm:chMax val="0"/>
          <dgm:chPref val="0"/>
        </dgm:presLayoutVars>
      </dgm:prSet>
      <dgm:spPr/>
    </dgm:pt>
    <dgm:pt modelId="{F3D90F93-28E8-4A6D-B31C-236F631CF322}" type="pres">
      <dgm:prSet presAssocID="{F22831EF-A3C2-458B-B67E-C89E0D2D07FE}" presName="Image" presStyleLbl="node1" presStyleIdx="1" presStyleCnt="4"/>
      <dgm:spPr/>
      <dgm:t>
        <a:bodyPr/>
        <a:lstStyle/>
        <a:p>
          <a:endParaRPr lang="es-ES"/>
        </a:p>
      </dgm:t>
    </dgm:pt>
    <dgm:pt modelId="{D4458B89-97D8-4E33-B612-FAF90B293956}" type="pres">
      <dgm:prSet presAssocID="{F22831EF-A3C2-458B-B67E-C89E0D2D07FE}" presName="childText" presStyleLbl="lnNode1" presStyleIdx="1" presStyleCnt="4" custScaleX="112386" custLinFactNeighborX="7351">
        <dgm:presLayoutVars>
          <dgm:chMax val="0"/>
          <dgm:chPref val="0"/>
          <dgm:bulletEnabled val="1"/>
        </dgm:presLayoutVars>
      </dgm:prSet>
      <dgm:spPr/>
      <dgm:t>
        <a:bodyPr/>
        <a:lstStyle/>
        <a:p>
          <a:endParaRPr lang="es-ES"/>
        </a:p>
      </dgm:t>
    </dgm:pt>
    <dgm:pt modelId="{6066A8CA-5672-4313-92E3-9F7DC3ACF0EA}" type="pres">
      <dgm:prSet presAssocID="{F4114BBF-A277-4D94-9B32-44BC7A04987B}" presName="childComposite" presStyleCnt="0">
        <dgm:presLayoutVars>
          <dgm:chMax val="0"/>
          <dgm:chPref val="0"/>
        </dgm:presLayoutVars>
      </dgm:prSet>
      <dgm:spPr/>
    </dgm:pt>
    <dgm:pt modelId="{50F36A3B-F95A-4E4F-B774-D783728379C6}" type="pres">
      <dgm:prSet presAssocID="{F4114BBF-A277-4D94-9B32-44BC7A04987B}" presName="Image" presStyleLbl="node1" presStyleIdx="2" presStyleCnt="4"/>
      <dgm:spPr/>
      <dgm:t>
        <a:bodyPr/>
        <a:lstStyle/>
        <a:p>
          <a:endParaRPr lang="es-ES"/>
        </a:p>
      </dgm:t>
    </dgm:pt>
    <dgm:pt modelId="{2FAA92CC-3130-4099-9F6F-F26DF6D9F36A}" type="pres">
      <dgm:prSet presAssocID="{F4114BBF-A277-4D94-9B32-44BC7A04987B}" presName="childText" presStyleLbl="lnNode1" presStyleIdx="2" presStyleCnt="4" custScaleX="112551" custLinFactNeighborX="7351">
        <dgm:presLayoutVars>
          <dgm:chMax val="0"/>
          <dgm:chPref val="0"/>
          <dgm:bulletEnabled val="1"/>
        </dgm:presLayoutVars>
      </dgm:prSet>
      <dgm:spPr/>
      <dgm:t>
        <a:bodyPr/>
        <a:lstStyle/>
        <a:p>
          <a:endParaRPr lang="es-ES"/>
        </a:p>
      </dgm:t>
    </dgm:pt>
    <dgm:pt modelId="{9589FAF4-4942-40B1-93D9-258E4F4DDFC8}" type="pres">
      <dgm:prSet presAssocID="{4514BF30-D504-4AD9-9ADB-E8E6A98E5E85}" presName="childComposite" presStyleCnt="0">
        <dgm:presLayoutVars>
          <dgm:chMax val="0"/>
          <dgm:chPref val="0"/>
        </dgm:presLayoutVars>
      </dgm:prSet>
      <dgm:spPr/>
    </dgm:pt>
    <dgm:pt modelId="{08E6B47B-4646-4679-8B6D-59E4ACFCACC7}" type="pres">
      <dgm:prSet presAssocID="{4514BF30-D504-4AD9-9ADB-E8E6A98E5E85}" presName="Image" presStyleLbl="node1" presStyleIdx="3" presStyleCnt="4"/>
      <dgm:spPr/>
      <dgm:t>
        <a:bodyPr/>
        <a:lstStyle/>
        <a:p>
          <a:endParaRPr lang="es-ES"/>
        </a:p>
      </dgm:t>
    </dgm:pt>
    <dgm:pt modelId="{DACA2D06-C23C-43AC-B728-E45F40BD60F6}" type="pres">
      <dgm:prSet presAssocID="{4514BF30-D504-4AD9-9ADB-E8E6A98E5E85}" presName="childText" presStyleLbl="lnNode1" presStyleIdx="3" presStyleCnt="4" custScaleX="111841" custLinFactNeighborX="5938" custLinFactNeighborY="131">
        <dgm:presLayoutVars>
          <dgm:chMax val="0"/>
          <dgm:chPref val="0"/>
          <dgm:bulletEnabled val="1"/>
        </dgm:presLayoutVars>
      </dgm:prSet>
      <dgm:spPr/>
      <dgm:t>
        <a:bodyPr/>
        <a:lstStyle/>
        <a:p>
          <a:endParaRPr lang="es-ES"/>
        </a:p>
      </dgm:t>
    </dgm:pt>
  </dgm:ptLst>
  <dgm:cxnLst>
    <dgm:cxn modelId="{602301CB-11C0-47A3-8166-62B601D1CFB7}" srcId="{4101FC45-B5E8-4C5B-AFEF-0DFA08515C29}" destId="{F4114BBF-A277-4D94-9B32-44BC7A04987B}" srcOrd="2" destOrd="0" parTransId="{2EE30A9B-46C8-45D7-ACFB-D94576C39FD2}" sibTransId="{370FCEEB-E267-416F-97CE-647C2477BB7F}"/>
    <dgm:cxn modelId="{32DD1E8B-028B-440C-A7C9-8E915642B8AC}" srcId="{4101FC45-B5E8-4C5B-AFEF-0DFA08515C29}" destId="{F22831EF-A3C2-458B-B67E-C89E0D2D07FE}" srcOrd="1" destOrd="0" parTransId="{07613F9C-C596-4745-95BF-C8112CD43B81}" sibTransId="{1B861C0F-0B45-4C33-AF88-66DCF0963683}"/>
    <dgm:cxn modelId="{1452AEBB-3A9C-477C-8AF5-D169E8404631}" type="presOf" srcId="{F22831EF-A3C2-458B-B67E-C89E0D2D07FE}" destId="{D4458B89-97D8-4E33-B612-FAF90B293956}" srcOrd="0" destOrd="0" presId="urn:microsoft.com/office/officeart/2008/layout/PictureAccentList"/>
    <dgm:cxn modelId="{820D6F0E-33D6-403B-8B4B-935A0D15F2F5}" type="presOf" srcId="{4101FC45-B5E8-4C5B-AFEF-0DFA08515C29}" destId="{3991CC89-94A7-4432-849B-F22199793DB0}" srcOrd="0" destOrd="0" presId="urn:microsoft.com/office/officeart/2008/layout/PictureAccentList"/>
    <dgm:cxn modelId="{098F6009-7759-472F-94F4-B1EB6B52788A}" type="presOf" srcId="{4514BF30-D504-4AD9-9ADB-E8E6A98E5E85}" destId="{DACA2D06-C23C-43AC-B728-E45F40BD60F6}" srcOrd="0" destOrd="0" presId="urn:microsoft.com/office/officeart/2008/layout/PictureAccentList"/>
    <dgm:cxn modelId="{F492145E-135B-4D31-A9A9-DA2427FA5F02}" srcId="{4101FC45-B5E8-4C5B-AFEF-0DFA08515C29}" destId="{4514BF30-D504-4AD9-9ADB-E8E6A98E5E85}" srcOrd="3" destOrd="0" parTransId="{0F45A3F4-F2E4-43F3-B58A-BEDCE33FF001}" sibTransId="{C7B23AE4-527F-41F7-A6C6-06FA50DF9865}"/>
    <dgm:cxn modelId="{B50A3B00-AADD-400A-BA63-8F99D5A3A9D8}" type="presOf" srcId="{6091DC91-B63C-4E73-9A69-0F91F843FF2D}" destId="{37782810-8E0B-4FC3-8D28-44B86C34491A}" srcOrd="0" destOrd="0" presId="urn:microsoft.com/office/officeart/2008/layout/PictureAccentList"/>
    <dgm:cxn modelId="{7651AE34-AE47-4503-9166-20F51B283AC1}" srcId="{4ECF19A5-2E96-4208-BA78-731E1F863C98}" destId="{4101FC45-B5E8-4C5B-AFEF-0DFA08515C29}" srcOrd="0" destOrd="0" parTransId="{74F31B73-5D0A-419F-A00E-D0218B43F52E}" sibTransId="{F669ED1A-A363-4E73-964A-EAF3C21F84AD}"/>
    <dgm:cxn modelId="{774A21F1-9843-4008-B780-827FD4525958}" type="presOf" srcId="{4ECF19A5-2E96-4208-BA78-731E1F863C98}" destId="{938ADEEF-5FBF-424D-BEDD-2D8E48D182EC}" srcOrd="0" destOrd="0" presId="urn:microsoft.com/office/officeart/2008/layout/PictureAccentList"/>
    <dgm:cxn modelId="{D610043A-DB44-45E6-B100-5CC632F524EE}" srcId="{4101FC45-B5E8-4C5B-AFEF-0DFA08515C29}" destId="{6091DC91-B63C-4E73-9A69-0F91F843FF2D}" srcOrd="0" destOrd="0" parTransId="{7D989C03-F923-4F31-B6FD-8ACD6D7D9F1F}" sibTransId="{6A538949-82AE-464E-9534-124F88B13DF0}"/>
    <dgm:cxn modelId="{3DD3BCE9-B866-4A34-92E8-B1B322DA15BF}" type="presOf" srcId="{F4114BBF-A277-4D94-9B32-44BC7A04987B}" destId="{2FAA92CC-3130-4099-9F6F-F26DF6D9F36A}" srcOrd="0" destOrd="0" presId="urn:microsoft.com/office/officeart/2008/layout/PictureAccentList"/>
    <dgm:cxn modelId="{6781C57C-3786-44FE-A1A5-AF4281A32B0D}" type="presParOf" srcId="{938ADEEF-5FBF-424D-BEDD-2D8E48D182EC}" destId="{9E4FBFEC-65A7-4C93-8068-0D1C841167C1}" srcOrd="0" destOrd="0" presId="urn:microsoft.com/office/officeart/2008/layout/PictureAccentList"/>
    <dgm:cxn modelId="{11E7768E-22F5-4BC3-B01D-A9AA479A9EEF}" type="presParOf" srcId="{9E4FBFEC-65A7-4C93-8068-0D1C841167C1}" destId="{D0493E35-2194-4390-BC7B-5F32B0FB3364}" srcOrd="0" destOrd="0" presId="urn:microsoft.com/office/officeart/2008/layout/PictureAccentList"/>
    <dgm:cxn modelId="{2CDDCF78-0555-48C1-9AC8-0204932FEB5C}" type="presParOf" srcId="{D0493E35-2194-4390-BC7B-5F32B0FB3364}" destId="{3991CC89-94A7-4432-849B-F22199793DB0}" srcOrd="0" destOrd="0" presId="urn:microsoft.com/office/officeart/2008/layout/PictureAccentList"/>
    <dgm:cxn modelId="{B13802A6-EC94-4B0C-B082-B28084BDE038}" type="presParOf" srcId="{9E4FBFEC-65A7-4C93-8068-0D1C841167C1}" destId="{231F5459-B3AE-4F45-822F-1CE73DB94360}" srcOrd="1" destOrd="0" presId="urn:microsoft.com/office/officeart/2008/layout/PictureAccentList"/>
    <dgm:cxn modelId="{61C79C15-7658-4A10-94A8-8BB244D683E8}" type="presParOf" srcId="{231F5459-B3AE-4F45-822F-1CE73DB94360}" destId="{DFA08F87-8D0D-432D-AA04-971F8FECF6D9}" srcOrd="0" destOrd="0" presId="urn:microsoft.com/office/officeart/2008/layout/PictureAccentList"/>
    <dgm:cxn modelId="{4B6906DF-D854-4F00-8F06-BB8B611F18C9}" type="presParOf" srcId="{DFA08F87-8D0D-432D-AA04-971F8FECF6D9}" destId="{1F6D906E-8E54-41F2-891E-52714EC9F71B}" srcOrd="0" destOrd="0" presId="urn:microsoft.com/office/officeart/2008/layout/PictureAccentList"/>
    <dgm:cxn modelId="{F69F06CA-9CD9-4F13-93C4-668F1B16E5F5}" type="presParOf" srcId="{DFA08F87-8D0D-432D-AA04-971F8FECF6D9}" destId="{37782810-8E0B-4FC3-8D28-44B86C34491A}" srcOrd="1" destOrd="0" presId="urn:microsoft.com/office/officeart/2008/layout/PictureAccentList"/>
    <dgm:cxn modelId="{8D2C6714-3B22-4CC8-92DB-2E080D3CEB93}" type="presParOf" srcId="{231F5459-B3AE-4F45-822F-1CE73DB94360}" destId="{7F2C4046-1AEA-4676-B533-2BC57F2210F7}" srcOrd="1" destOrd="0" presId="urn:microsoft.com/office/officeart/2008/layout/PictureAccentList"/>
    <dgm:cxn modelId="{00246749-AC87-4E38-8242-88993C4A925A}" type="presParOf" srcId="{7F2C4046-1AEA-4676-B533-2BC57F2210F7}" destId="{F3D90F93-28E8-4A6D-B31C-236F631CF322}" srcOrd="0" destOrd="0" presId="urn:microsoft.com/office/officeart/2008/layout/PictureAccentList"/>
    <dgm:cxn modelId="{D5834A68-B270-460B-93F2-F85B8E86C50A}" type="presParOf" srcId="{7F2C4046-1AEA-4676-B533-2BC57F2210F7}" destId="{D4458B89-97D8-4E33-B612-FAF90B293956}" srcOrd="1" destOrd="0" presId="urn:microsoft.com/office/officeart/2008/layout/PictureAccentList"/>
    <dgm:cxn modelId="{0E42AA5E-7C9B-4E4A-A0E1-A5486DC585E7}" type="presParOf" srcId="{231F5459-B3AE-4F45-822F-1CE73DB94360}" destId="{6066A8CA-5672-4313-92E3-9F7DC3ACF0EA}" srcOrd="2" destOrd="0" presId="urn:microsoft.com/office/officeart/2008/layout/PictureAccentList"/>
    <dgm:cxn modelId="{05E735FB-F512-43D8-9A53-1749AC22D479}" type="presParOf" srcId="{6066A8CA-5672-4313-92E3-9F7DC3ACF0EA}" destId="{50F36A3B-F95A-4E4F-B774-D783728379C6}" srcOrd="0" destOrd="0" presId="urn:microsoft.com/office/officeart/2008/layout/PictureAccentList"/>
    <dgm:cxn modelId="{E18C5C68-414D-49D8-A9C9-21A921195778}" type="presParOf" srcId="{6066A8CA-5672-4313-92E3-9F7DC3ACF0EA}" destId="{2FAA92CC-3130-4099-9F6F-F26DF6D9F36A}" srcOrd="1" destOrd="0" presId="urn:microsoft.com/office/officeart/2008/layout/PictureAccentList"/>
    <dgm:cxn modelId="{080A6D11-E4BE-4BE8-AC5C-AE48463A9E2B}" type="presParOf" srcId="{231F5459-B3AE-4F45-822F-1CE73DB94360}" destId="{9589FAF4-4942-40B1-93D9-258E4F4DDFC8}" srcOrd="3" destOrd="0" presId="urn:microsoft.com/office/officeart/2008/layout/PictureAccentList"/>
    <dgm:cxn modelId="{9F834BC2-2B06-44F0-AF70-A39217803FC1}" type="presParOf" srcId="{9589FAF4-4942-40B1-93D9-258E4F4DDFC8}" destId="{08E6B47B-4646-4679-8B6D-59E4ACFCACC7}" srcOrd="0" destOrd="0" presId="urn:microsoft.com/office/officeart/2008/layout/PictureAccentList"/>
    <dgm:cxn modelId="{A8B987D0-EB60-4A09-9028-524E261FB767}" type="presParOf" srcId="{9589FAF4-4942-40B1-93D9-258E4F4DDFC8}" destId="{DACA2D06-C23C-43AC-B728-E45F40BD60F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7C1323-36EC-4E2D-B5DE-23B61CEA786F}" type="doc">
      <dgm:prSet loTypeId="urn:microsoft.com/office/officeart/2005/8/layout/process5" loCatId="process" qsTypeId="urn:microsoft.com/office/officeart/2005/8/quickstyle/simple1" qsCatId="simple" csTypeId="urn:microsoft.com/office/officeart/2005/8/colors/accent6_3" csCatId="accent6" phldr="1"/>
      <dgm:spPr/>
      <dgm:t>
        <a:bodyPr/>
        <a:lstStyle/>
        <a:p>
          <a:endParaRPr lang="es-EC"/>
        </a:p>
      </dgm:t>
    </dgm:pt>
    <dgm:pt modelId="{41767945-3D66-4CBE-9730-BFCC39FF606D}">
      <dgm:prSet phldrT="[Texto]" custT="1"/>
      <dgm:spPr/>
      <dgm:t>
        <a:bodyPr/>
        <a:lstStyle/>
        <a:p>
          <a:r>
            <a:rPr lang="es-EC" sz="1800" dirty="0" err="1" smtClean="0">
              <a:latin typeface="Arial" panose="020B0604020202020204" pitchFamily="34" charset="0"/>
              <a:cs typeface="Arial" panose="020B0604020202020204" pitchFamily="34" charset="0"/>
            </a:rPr>
            <a:t>Mineduc</a:t>
          </a:r>
          <a:r>
            <a:rPr lang="es-EC" sz="1800" dirty="0" smtClean="0">
              <a:latin typeface="Arial" panose="020B0604020202020204" pitchFamily="34" charset="0"/>
              <a:cs typeface="Arial" panose="020B0604020202020204" pitchFamily="34" charset="0"/>
            </a:rPr>
            <a:t> Chile (2011) Nicolás </a:t>
          </a:r>
          <a:r>
            <a:rPr lang="es-EC" sz="1800" dirty="0" err="1" smtClean="0">
              <a:latin typeface="Arial" panose="020B0604020202020204" pitchFamily="34" charset="0"/>
              <a:cs typeface="Arial" panose="020B0604020202020204" pitchFamily="34" charset="0"/>
            </a:rPr>
            <a:t>Eyzaguirre</a:t>
          </a:r>
          <a:r>
            <a:rPr lang="es-EC" sz="1800" dirty="0" smtClean="0">
              <a:latin typeface="Arial" panose="020B0604020202020204" pitchFamily="34" charset="0"/>
              <a:cs typeface="Arial" panose="020B0604020202020204" pitchFamily="34" charset="0"/>
            </a:rPr>
            <a:t> </a:t>
          </a:r>
          <a:endParaRPr lang="es-EC" sz="1800" dirty="0">
            <a:latin typeface="Arial" panose="020B0604020202020204" pitchFamily="34" charset="0"/>
            <a:cs typeface="Arial" panose="020B0604020202020204" pitchFamily="34" charset="0"/>
          </a:endParaRPr>
        </a:p>
      </dgm:t>
    </dgm:pt>
    <dgm:pt modelId="{8B76A14D-38A2-40AE-856B-BAB6F3069640}" type="parTrans" cxnId="{6CC612FB-72BA-4D49-8B35-02C18F720212}">
      <dgm:prSet/>
      <dgm:spPr/>
      <dgm:t>
        <a:bodyPr/>
        <a:lstStyle/>
        <a:p>
          <a:endParaRPr lang="es-EC"/>
        </a:p>
      </dgm:t>
    </dgm:pt>
    <dgm:pt modelId="{E4C29F1E-E190-48BA-8F38-AE8E0C5098D3}" type="sibTrans" cxnId="{6CC612FB-72BA-4D49-8B35-02C18F720212}">
      <dgm:prSet/>
      <dgm:spPr/>
      <dgm:t>
        <a:bodyPr/>
        <a:lstStyle/>
        <a:p>
          <a:endParaRPr lang="es-EC"/>
        </a:p>
      </dgm:t>
    </dgm:pt>
    <dgm:pt modelId="{F0BD8425-B70B-494C-ABBC-1D3244C5CF5E}">
      <dgm:prSet phldrT="[Texto]" custT="1"/>
      <dgm:spPr/>
      <dgm:t>
        <a:bodyPr/>
        <a:lstStyle/>
        <a:p>
          <a:r>
            <a:rPr lang="es-EC" sz="1800" dirty="0" smtClean="0">
              <a:latin typeface="Arial" panose="020B0604020202020204" pitchFamily="34" charset="0"/>
              <a:cs typeface="Arial" panose="020B0604020202020204" pitchFamily="34" charset="0"/>
            </a:rPr>
            <a:t>Potencialidad que tienen las personas </a:t>
          </a:r>
          <a:endParaRPr lang="es-EC" sz="1800" dirty="0">
            <a:latin typeface="Arial" panose="020B0604020202020204" pitchFamily="34" charset="0"/>
            <a:cs typeface="Arial" panose="020B0604020202020204" pitchFamily="34" charset="0"/>
          </a:endParaRPr>
        </a:p>
      </dgm:t>
    </dgm:pt>
    <dgm:pt modelId="{7961E512-207E-47A5-95F5-983AC4C42F8E}" type="parTrans" cxnId="{36090AE1-199A-4C1E-A3B2-5FC56CA05181}">
      <dgm:prSet/>
      <dgm:spPr/>
      <dgm:t>
        <a:bodyPr/>
        <a:lstStyle/>
        <a:p>
          <a:endParaRPr lang="es-EC"/>
        </a:p>
      </dgm:t>
    </dgm:pt>
    <dgm:pt modelId="{54ADA6CE-3CEA-4D76-98F6-74C980AD6875}" type="sibTrans" cxnId="{36090AE1-199A-4C1E-A3B2-5FC56CA05181}">
      <dgm:prSet/>
      <dgm:spPr/>
      <dgm:t>
        <a:bodyPr/>
        <a:lstStyle/>
        <a:p>
          <a:endParaRPr lang="es-EC"/>
        </a:p>
      </dgm:t>
    </dgm:pt>
    <dgm:pt modelId="{5A2389B7-0C0D-4D33-9898-9623F90C274D}">
      <dgm:prSet phldrT="[Texto]" custT="1"/>
      <dgm:spPr/>
      <dgm:t>
        <a:bodyPr/>
        <a:lstStyle/>
        <a:p>
          <a:r>
            <a:rPr lang="es-EC" sz="1800" dirty="0" smtClean="0">
              <a:latin typeface="Arial" panose="020B0604020202020204" pitchFamily="34" charset="0"/>
              <a:cs typeface="Arial" panose="020B0604020202020204" pitchFamily="34" charset="0"/>
            </a:rPr>
            <a:t>Respeto mutuo y solidaridad recíproca </a:t>
          </a:r>
          <a:endParaRPr lang="es-EC" sz="1800" dirty="0">
            <a:latin typeface="Arial" panose="020B0604020202020204" pitchFamily="34" charset="0"/>
            <a:cs typeface="Arial" panose="020B0604020202020204" pitchFamily="34" charset="0"/>
          </a:endParaRPr>
        </a:p>
      </dgm:t>
    </dgm:pt>
    <dgm:pt modelId="{AE826A49-1A9D-4C22-BC1C-2D36A23D2142}" type="parTrans" cxnId="{B5690943-AA44-4F42-A625-637ED5AC9279}">
      <dgm:prSet/>
      <dgm:spPr/>
      <dgm:t>
        <a:bodyPr/>
        <a:lstStyle/>
        <a:p>
          <a:endParaRPr lang="es-EC"/>
        </a:p>
      </dgm:t>
    </dgm:pt>
    <dgm:pt modelId="{8EEF43A9-2C1D-42ED-A714-C56224966291}" type="sibTrans" cxnId="{B5690943-AA44-4F42-A625-637ED5AC9279}">
      <dgm:prSet/>
      <dgm:spPr/>
      <dgm:t>
        <a:bodyPr/>
        <a:lstStyle/>
        <a:p>
          <a:endParaRPr lang="es-EC"/>
        </a:p>
      </dgm:t>
    </dgm:pt>
    <dgm:pt modelId="{0E75B461-ACEC-43FA-9A37-04E1FFFEFEA8}">
      <dgm:prSet phldrT="[Texto]" custT="1"/>
      <dgm:spPr/>
      <dgm:t>
        <a:bodyPr/>
        <a:lstStyle/>
        <a:p>
          <a:r>
            <a:rPr lang="es-EC" sz="1800" dirty="0" smtClean="0">
              <a:latin typeface="Arial" panose="020B0604020202020204" pitchFamily="34" charset="0"/>
              <a:cs typeface="Arial" panose="020B0604020202020204" pitchFamily="34" charset="0"/>
            </a:rPr>
            <a:t>Se genera de la interrelación entre los integrantes </a:t>
          </a:r>
          <a:endParaRPr lang="es-EC" sz="1800" dirty="0">
            <a:latin typeface="Arial" panose="020B0604020202020204" pitchFamily="34" charset="0"/>
            <a:cs typeface="Arial" panose="020B0604020202020204" pitchFamily="34" charset="0"/>
          </a:endParaRPr>
        </a:p>
      </dgm:t>
    </dgm:pt>
    <dgm:pt modelId="{8DBEE8B1-5466-4653-8A05-8802BB8CC328}" type="parTrans" cxnId="{E5B51504-26D4-449E-922F-2E88276DCDFE}">
      <dgm:prSet/>
      <dgm:spPr/>
      <dgm:t>
        <a:bodyPr/>
        <a:lstStyle/>
        <a:p>
          <a:endParaRPr lang="es-EC"/>
        </a:p>
      </dgm:t>
    </dgm:pt>
    <dgm:pt modelId="{CC70DC56-CA76-496A-8859-79D28247F576}" type="sibTrans" cxnId="{E5B51504-26D4-449E-922F-2E88276DCDFE}">
      <dgm:prSet/>
      <dgm:spPr/>
      <dgm:t>
        <a:bodyPr/>
        <a:lstStyle/>
        <a:p>
          <a:endParaRPr lang="es-EC"/>
        </a:p>
      </dgm:t>
    </dgm:pt>
    <dgm:pt modelId="{6B44E2A2-0FFC-41DB-B1AD-92C89C6FACD8}">
      <dgm:prSet phldrT="[Texto]" custT="1"/>
      <dgm:spPr/>
      <dgm:t>
        <a:bodyPr/>
        <a:lstStyle/>
        <a:p>
          <a:r>
            <a:rPr lang="es-EC" sz="1800" dirty="0" smtClean="0">
              <a:latin typeface="Arial" panose="020B0604020202020204" pitchFamily="34" charset="0"/>
              <a:cs typeface="Arial" panose="020B0604020202020204" pitchFamily="34" charset="0"/>
            </a:rPr>
            <a:t>No solo depende de las relaciones, sino de como son estas relaciones </a:t>
          </a:r>
          <a:endParaRPr lang="es-EC" sz="1800" dirty="0">
            <a:latin typeface="Arial" panose="020B0604020202020204" pitchFamily="34" charset="0"/>
            <a:cs typeface="Arial" panose="020B0604020202020204" pitchFamily="34" charset="0"/>
          </a:endParaRPr>
        </a:p>
      </dgm:t>
    </dgm:pt>
    <dgm:pt modelId="{A49FEAEE-6717-4B01-95AF-C55AD8D68955}" type="parTrans" cxnId="{05AC7489-2D40-452A-BA9E-007B75E2A6B6}">
      <dgm:prSet/>
      <dgm:spPr/>
      <dgm:t>
        <a:bodyPr/>
        <a:lstStyle/>
        <a:p>
          <a:endParaRPr lang="es-EC"/>
        </a:p>
      </dgm:t>
    </dgm:pt>
    <dgm:pt modelId="{58E7A804-743E-4744-B854-3826885CDA74}" type="sibTrans" cxnId="{05AC7489-2D40-452A-BA9E-007B75E2A6B6}">
      <dgm:prSet/>
      <dgm:spPr/>
      <dgm:t>
        <a:bodyPr/>
        <a:lstStyle/>
        <a:p>
          <a:endParaRPr lang="es-EC"/>
        </a:p>
      </dgm:t>
    </dgm:pt>
    <dgm:pt modelId="{72FBF505-9D0B-4694-B062-0E5E120AC811}">
      <dgm:prSet phldrT="[Texto]" custT="1"/>
      <dgm:spPr/>
      <dgm:t>
        <a:bodyPr/>
        <a:lstStyle/>
        <a:p>
          <a:r>
            <a:rPr lang="es-EC" sz="1800" dirty="0" smtClean="0">
              <a:latin typeface="Arial" panose="020B0604020202020204" pitchFamily="34" charset="0"/>
              <a:cs typeface="Arial" panose="020B0604020202020204" pitchFamily="34" charset="0"/>
            </a:rPr>
            <a:t>Constituye una construcción colectiva </a:t>
          </a:r>
          <a:endParaRPr lang="es-EC" sz="1800" dirty="0">
            <a:latin typeface="Arial" panose="020B0604020202020204" pitchFamily="34" charset="0"/>
            <a:cs typeface="Arial" panose="020B0604020202020204" pitchFamily="34" charset="0"/>
          </a:endParaRPr>
        </a:p>
      </dgm:t>
    </dgm:pt>
    <dgm:pt modelId="{7F2C1203-5913-4174-8684-FED25CF8A0F9}" type="parTrans" cxnId="{2F64BEE3-2726-4970-AD27-004DED95506B}">
      <dgm:prSet/>
      <dgm:spPr/>
      <dgm:t>
        <a:bodyPr/>
        <a:lstStyle/>
        <a:p>
          <a:endParaRPr lang="es-EC"/>
        </a:p>
      </dgm:t>
    </dgm:pt>
    <dgm:pt modelId="{C55C50B2-3235-4CA5-8C1A-910FBE496DE0}" type="sibTrans" cxnId="{2F64BEE3-2726-4970-AD27-004DED95506B}">
      <dgm:prSet/>
      <dgm:spPr/>
      <dgm:t>
        <a:bodyPr/>
        <a:lstStyle/>
        <a:p>
          <a:endParaRPr lang="es-EC"/>
        </a:p>
      </dgm:t>
    </dgm:pt>
    <dgm:pt modelId="{317555DE-8A8B-49E8-B323-4EE62C332627}" type="pres">
      <dgm:prSet presAssocID="{2B7C1323-36EC-4E2D-B5DE-23B61CEA786F}" presName="diagram" presStyleCnt="0">
        <dgm:presLayoutVars>
          <dgm:dir/>
          <dgm:resizeHandles val="exact"/>
        </dgm:presLayoutVars>
      </dgm:prSet>
      <dgm:spPr/>
      <dgm:t>
        <a:bodyPr/>
        <a:lstStyle/>
        <a:p>
          <a:endParaRPr lang="es-EC"/>
        </a:p>
      </dgm:t>
    </dgm:pt>
    <dgm:pt modelId="{85CBC3BC-37DF-4E5D-8519-7E41011BEF53}" type="pres">
      <dgm:prSet presAssocID="{41767945-3D66-4CBE-9730-BFCC39FF606D}" presName="node" presStyleLbl="node1" presStyleIdx="0" presStyleCnt="6" custScaleY="79761" custLinFactNeighborX="-335" custLinFactNeighborY="-59190">
        <dgm:presLayoutVars>
          <dgm:bulletEnabled val="1"/>
        </dgm:presLayoutVars>
      </dgm:prSet>
      <dgm:spPr/>
      <dgm:t>
        <a:bodyPr/>
        <a:lstStyle/>
        <a:p>
          <a:endParaRPr lang="es-EC"/>
        </a:p>
      </dgm:t>
    </dgm:pt>
    <dgm:pt modelId="{A852AC06-0DCA-48E0-B24A-FAAFA055EB8B}" type="pres">
      <dgm:prSet presAssocID="{E4C29F1E-E190-48BA-8F38-AE8E0C5098D3}" presName="sibTrans" presStyleLbl="sibTrans2D1" presStyleIdx="0" presStyleCnt="5"/>
      <dgm:spPr/>
      <dgm:t>
        <a:bodyPr/>
        <a:lstStyle/>
        <a:p>
          <a:endParaRPr lang="es-EC"/>
        </a:p>
      </dgm:t>
    </dgm:pt>
    <dgm:pt modelId="{700E5BBA-3F4F-4315-9B7E-0DEF4D572298}" type="pres">
      <dgm:prSet presAssocID="{E4C29F1E-E190-48BA-8F38-AE8E0C5098D3}" presName="connectorText" presStyleLbl="sibTrans2D1" presStyleIdx="0" presStyleCnt="5"/>
      <dgm:spPr/>
      <dgm:t>
        <a:bodyPr/>
        <a:lstStyle/>
        <a:p>
          <a:endParaRPr lang="es-EC"/>
        </a:p>
      </dgm:t>
    </dgm:pt>
    <dgm:pt modelId="{6A168AAE-1EF3-4AD3-BB3B-C2B71B9ABAD5}" type="pres">
      <dgm:prSet presAssocID="{F0BD8425-B70B-494C-ABBC-1D3244C5CF5E}" presName="node" presStyleLbl="node1" presStyleIdx="1" presStyleCnt="6" custScaleY="79760" custLinFactNeighborX="-756" custLinFactNeighborY="-53904">
        <dgm:presLayoutVars>
          <dgm:bulletEnabled val="1"/>
        </dgm:presLayoutVars>
      </dgm:prSet>
      <dgm:spPr/>
      <dgm:t>
        <a:bodyPr/>
        <a:lstStyle/>
        <a:p>
          <a:endParaRPr lang="es-EC"/>
        </a:p>
      </dgm:t>
    </dgm:pt>
    <dgm:pt modelId="{9BEE58FE-DEAC-410A-B893-EFFA89B814CE}" type="pres">
      <dgm:prSet presAssocID="{54ADA6CE-3CEA-4D76-98F6-74C980AD6875}" presName="sibTrans" presStyleLbl="sibTrans2D1" presStyleIdx="1" presStyleCnt="5"/>
      <dgm:spPr/>
      <dgm:t>
        <a:bodyPr/>
        <a:lstStyle/>
        <a:p>
          <a:endParaRPr lang="es-EC"/>
        </a:p>
      </dgm:t>
    </dgm:pt>
    <dgm:pt modelId="{B6729993-257D-46AC-A11E-8D67271644BD}" type="pres">
      <dgm:prSet presAssocID="{54ADA6CE-3CEA-4D76-98F6-74C980AD6875}" presName="connectorText" presStyleLbl="sibTrans2D1" presStyleIdx="1" presStyleCnt="5"/>
      <dgm:spPr/>
      <dgm:t>
        <a:bodyPr/>
        <a:lstStyle/>
        <a:p>
          <a:endParaRPr lang="es-EC"/>
        </a:p>
      </dgm:t>
    </dgm:pt>
    <dgm:pt modelId="{E6F98109-1D86-412D-B1DF-265B29E1A476}" type="pres">
      <dgm:prSet presAssocID="{5A2389B7-0C0D-4D33-9898-9623F90C274D}" presName="node" presStyleLbl="node1" presStyleIdx="2" presStyleCnt="6" custScaleY="69186" custLinFactNeighborX="-1177" custLinFactNeighborY="-53903">
        <dgm:presLayoutVars>
          <dgm:bulletEnabled val="1"/>
        </dgm:presLayoutVars>
      </dgm:prSet>
      <dgm:spPr/>
      <dgm:t>
        <a:bodyPr/>
        <a:lstStyle/>
        <a:p>
          <a:endParaRPr lang="es-EC"/>
        </a:p>
      </dgm:t>
    </dgm:pt>
    <dgm:pt modelId="{3B46BDDA-41BB-45F0-AB3E-E94D1D3E5B09}" type="pres">
      <dgm:prSet presAssocID="{8EEF43A9-2C1D-42ED-A714-C56224966291}" presName="sibTrans" presStyleLbl="sibTrans2D1" presStyleIdx="2" presStyleCnt="5"/>
      <dgm:spPr/>
      <dgm:t>
        <a:bodyPr/>
        <a:lstStyle/>
        <a:p>
          <a:endParaRPr lang="es-EC"/>
        </a:p>
      </dgm:t>
    </dgm:pt>
    <dgm:pt modelId="{14135676-2B8D-400F-9B44-B50C114C20E2}" type="pres">
      <dgm:prSet presAssocID="{8EEF43A9-2C1D-42ED-A714-C56224966291}" presName="connectorText" presStyleLbl="sibTrans2D1" presStyleIdx="2" presStyleCnt="5"/>
      <dgm:spPr/>
      <dgm:t>
        <a:bodyPr/>
        <a:lstStyle/>
        <a:p>
          <a:endParaRPr lang="es-EC"/>
        </a:p>
      </dgm:t>
    </dgm:pt>
    <dgm:pt modelId="{4DF9D314-FC7D-4FA5-AF88-299CACCB3F8A}" type="pres">
      <dgm:prSet presAssocID="{0E75B461-ACEC-43FA-9A37-04E1FFFEFEA8}" presName="node" presStyleLbl="node1" presStyleIdx="3" presStyleCnt="6" custLinFactNeighborX="-1177" custLinFactNeighborY="-38621">
        <dgm:presLayoutVars>
          <dgm:bulletEnabled val="1"/>
        </dgm:presLayoutVars>
      </dgm:prSet>
      <dgm:spPr/>
      <dgm:t>
        <a:bodyPr/>
        <a:lstStyle/>
        <a:p>
          <a:endParaRPr lang="es-EC"/>
        </a:p>
      </dgm:t>
    </dgm:pt>
    <dgm:pt modelId="{DD9F6AB6-473D-4F41-8C19-8EBA6DE64C4C}" type="pres">
      <dgm:prSet presAssocID="{CC70DC56-CA76-496A-8859-79D28247F576}" presName="sibTrans" presStyleLbl="sibTrans2D1" presStyleIdx="3" presStyleCnt="5"/>
      <dgm:spPr/>
      <dgm:t>
        <a:bodyPr/>
        <a:lstStyle/>
        <a:p>
          <a:endParaRPr lang="es-EC"/>
        </a:p>
      </dgm:t>
    </dgm:pt>
    <dgm:pt modelId="{749A7618-4788-44AD-A0C0-DB18186B2223}" type="pres">
      <dgm:prSet presAssocID="{CC70DC56-CA76-496A-8859-79D28247F576}" presName="connectorText" presStyleLbl="sibTrans2D1" presStyleIdx="3" presStyleCnt="5"/>
      <dgm:spPr/>
      <dgm:t>
        <a:bodyPr/>
        <a:lstStyle/>
        <a:p>
          <a:endParaRPr lang="es-EC"/>
        </a:p>
      </dgm:t>
    </dgm:pt>
    <dgm:pt modelId="{B0215837-A0C3-4927-BA84-CB8ED142B4A5}" type="pres">
      <dgm:prSet presAssocID="{6B44E2A2-0FFC-41DB-B1AD-92C89C6FACD8}" presName="node" presStyleLbl="node1" presStyleIdx="4" presStyleCnt="6" custScaleY="90335" custLinFactNeighborX="-756" custLinFactNeighborY="-38620">
        <dgm:presLayoutVars>
          <dgm:bulletEnabled val="1"/>
        </dgm:presLayoutVars>
      </dgm:prSet>
      <dgm:spPr/>
      <dgm:t>
        <a:bodyPr/>
        <a:lstStyle/>
        <a:p>
          <a:endParaRPr lang="es-EC"/>
        </a:p>
      </dgm:t>
    </dgm:pt>
    <dgm:pt modelId="{BB1FB5CC-C4B7-4C27-987C-AD6C7391BCD2}" type="pres">
      <dgm:prSet presAssocID="{58E7A804-743E-4744-B854-3826885CDA74}" presName="sibTrans" presStyleLbl="sibTrans2D1" presStyleIdx="4" presStyleCnt="5"/>
      <dgm:spPr/>
      <dgm:t>
        <a:bodyPr/>
        <a:lstStyle/>
        <a:p>
          <a:endParaRPr lang="es-EC"/>
        </a:p>
      </dgm:t>
    </dgm:pt>
    <dgm:pt modelId="{D8B0A81C-B122-42A5-8D16-63BD05FA8206}" type="pres">
      <dgm:prSet presAssocID="{58E7A804-743E-4744-B854-3826885CDA74}" presName="connectorText" presStyleLbl="sibTrans2D1" presStyleIdx="4" presStyleCnt="5"/>
      <dgm:spPr/>
      <dgm:t>
        <a:bodyPr/>
        <a:lstStyle/>
        <a:p>
          <a:endParaRPr lang="es-EC"/>
        </a:p>
      </dgm:t>
    </dgm:pt>
    <dgm:pt modelId="{BA0A5FDD-C154-4F4B-8BC4-140B34BDE6B8}" type="pres">
      <dgm:prSet presAssocID="{72FBF505-9D0B-4694-B062-0E5E120AC811}" presName="node" presStyleLbl="node1" presStyleIdx="5" presStyleCnt="6" custScaleY="90335" custLinFactNeighborX="-335" custLinFactNeighborY="-38620">
        <dgm:presLayoutVars>
          <dgm:bulletEnabled val="1"/>
        </dgm:presLayoutVars>
      </dgm:prSet>
      <dgm:spPr/>
      <dgm:t>
        <a:bodyPr/>
        <a:lstStyle/>
        <a:p>
          <a:endParaRPr lang="es-EC"/>
        </a:p>
      </dgm:t>
    </dgm:pt>
  </dgm:ptLst>
  <dgm:cxnLst>
    <dgm:cxn modelId="{2F64BEE3-2726-4970-AD27-004DED95506B}" srcId="{2B7C1323-36EC-4E2D-B5DE-23B61CEA786F}" destId="{72FBF505-9D0B-4694-B062-0E5E120AC811}" srcOrd="5" destOrd="0" parTransId="{7F2C1203-5913-4174-8684-FED25CF8A0F9}" sibTransId="{C55C50B2-3235-4CA5-8C1A-910FBE496DE0}"/>
    <dgm:cxn modelId="{4392D0C5-CAAC-422A-9BEF-84B572E7C28E}" type="presOf" srcId="{58E7A804-743E-4744-B854-3826885CDA74}" destId="{BB1FB5CC-C4B7-4C27-987C-AD6C7391BCD2}" srcOrd="0" destOrd="0" presId="urn:microsoft.com/office/officeart/2005/8/layout/process5"/>
    <dgm:cxn modelId="{59587E8C-3A1A-4233-9741-A2FFA359B3F6}" type="presOf" srcId="{6B44E2A2-0FFC-41DB-B1AD-92C89C6FACD8}" destId="{B0215837-A0C3-4927-BA84-CB8ED142B4A5}" srcOrd="0" destOrd="0" presId="urn:microsoft.com/office/officeart/2005/8/layout/process5"/>
    <dgm:cxn modelId="{8CECCB70-CDE7-45EE-9A68-C1E3782E4330}" type="presOf" srcId="{54ADA6CE-3CEA-4D76-98F6-74C980AD6875}" destId="{B6729993-257D-46AC-A11E-8D67271644BD}" srcOrd="1" destOrd="0" presId="urn:microsoft.com/office/officeart/2005/8/layout/process5"/>
    <dgm:cxn modelId="{F1A33C47-EFB9-4C99-968B-9B4F1AF40BE3}" type="presOf" srcId="{8EEF43A9-2C1D-42ED-A714-C56224966291}" destId="{14135676-2B8D-400F-9B44-B50C114C20E2}" srcOrd="1" destOrd="0" presId="urn:microsoft.com/office/officeart/2005/8/layout/process5"/>
    <dgm:cxn modelId="{F2501BD9-69E3-4713-A2DB-ACB9E03EE60F}" type="presOf" srcId="{E4C29F1E-E190-48BA-8F38-AE8E0C5098D3}" destId="{700E5BBA-3F4F-4315-9B7E-0DEF4D572298}" srcOrd="1" destOrd="0" presId="urn:microsoft.com/office/officeart/2005/8/layout/process5"/>
    <dgm:cxn modelId="{B5690943-AA44-4F42-A625-637ED5AC9279}" srcId="{2B7C1323-36EC-4E2D-B5DE-23B61CEA786F}" destId="{5A2389B7-0C0D-4D33-9898-9623F90C274D}" srcOrd="2" destOrd="0" parTransId="{AE826A49-1A9D-4C22-BC1C-2D36A23D2142}" sibTransId="{8EEF43A9-2C1D-42ED-A714-C56224966291}"/>
    <dgm:cxn modelId="{4EF0BC89-CF12-4F5B-9EA3-CD58150A1A44}" type="presOf" srcId="{72FBF505-9D0B-4694-B062-0E5E120AC811}" destId="{BA0A5FDD-C154-4F4B-8BC4-140B34BDE6B8}" srcOrd="0" destOrd="0" presId="urn:microsoft.com/office/officeart/2005/8/layout/process5"/>
    <dgm:cxn modelId="{B8D2FB48-DC41-4636-9F2E-38D1E5F48C4F}" type="presOf" srcId="{5A2389B7-0C0D-4D33-9898-9623F90C274D}" destId="{E6F98109-1D86-412D-B1DF-265B29E1A476}" srcOrd="0" destOrd="0" presId="urn:microsoft.com/office/officeart/2005/8/layout/process5"/>
    <dgm:cxn modelId="{5F6A13D8-4E80-45B9-AEC5-39D48FC053C1}" type="presOf" srcId="{58E7A804-743E-4744-B854-3826885CDA74}" destId="{D8B0A81C-B122-42A5-8D16-63BD05FA8206}" srcOrd="1" destOrd="0" presId="urn:microsoft.com/office/officeart/2005/8/layout/process5"/>
    <dgm:cxn modelId="{6CC612FB-72BA-4D49-8B35-02C18F720212}" srcId="{2B7C1323-36EC-4E2D-B5DE-23B61CEA786F}" destId="{41767945-3D66-4CBE-9730-BFCC39FF606D}" srcOrd="0" destOrd="0" parTransId="{8B76A14D-38A2-40AE-856B-BAB6F3069640}" sibTransId="{E4C29F1E-E190-48BA-8F38-AE8E0C5098D3}"/>
    <dgm:cxn modelId="{8D0E7472-D743-42FA-B7F1-4A60714FECBE}" type="presOf" srcId="{54ADA6CE-3CEA-4D76-98F6-74C980AD6875}" destId="{9BEE58FE-DEAC-410A-B893-EFFA89B814CE}" srcOrd="0" destOrd="0" presId="urn:microsoft.com/office/officeart/2005/8/layout/process5"/>
    <dgm:cxn modelId="{74C738D8-7E9E-46E8-9EDD-EA0FAF167248}" type="presOf" srcId="{E4C29F1E-E190-48BA-8F38-AE8E0C5098D3}" destId="{A852AC06-0DCA-48E0-B24A-FAAFA055EB8B}" srcOrd="0" destOrd="0" presId="urn:microsoft.com/office/officeart/2005/8/layout/process5"/>
    <dgm:cxn modelId="{E5B51504-26D4-449E-922F-2E88276DCDFE}" srcId="{2B7C1323-36EC-4E2D-B5DE-23B61CEA786F}" destId="{0E75B461-ACEC-43FA-9A37-04E1FFFEFEA8}" srcOrd="3" destOrd="0" parTransId="{8DBEE8B1-5466-4653-8A05-8802BB8CC328}" sibTransId="{CC70DC56-CA76-496A-8859-79D28247F576}"/>
    <dgm:cxn modelId="{C0CB0239-1AE0-407B-B3D1-DA1680AF3C97}" type="presOf" srcId="{41767945-3D66-4CBE-9730-BFCC39FF606D}" destId="{85CBC3BC-37DF-4E5D-8519-7E41011BEF53}" srcOrd="0" destOrd="0" presId="urn:microsoft.com/office/officeart/2005/8/layout/process5"/>
    <dgm:cxn modelId="{A9EC8FC6-43D9-4C83-B9D5-4C89C11C4CB1}" type="presOf" srcId="{8EEF43A9-2C1D-42ED-A714-C56224966291}" destId="{3B46BDDA-41BB-45F0-AB3E-E94D1D3E5B09}" srcOrd="0" destOrd="0" presId="urn:microsoft.com/office/officeart/2005/8/layout/process5"/>
    <dgm:cxn modelId="{672DB2A1-DAA5-436E-B427-395A2B3D4C78}" type="presOf" srcId="{CC70DC56-CA76-496A-8859-79D28247F576}" destId="{749A7618-4788-44AD-A0C0-DB18186B2223}" srcOrd="1" destOrd="0" presId="urn:microsoft.com/office/officeart/2005/8/layout/process5"/>
    <dgm:cxn modelId="{36090AE1-199A-4C1E-A3B2-5FC56CA05181}" srcId="{2B7C1323-36EC-4E2D-B5DE-23B61CEA786F}" destId="{F0BD8425-B70B-494C-ABBC-1D3244C5CF5E}" srcOrd="1" destOrd="0" parTransId="{7961E512-207E-47A5-95F5-983AC4C42F8E}" sibTransId="{54ADA6CE-3CEA-4D76-98F6-74C980AD6875}"/>
    <dgm:cxn modelId="{41A85707-21A1-49BF-BCAD-64AE3A1F5DBA}" type="presOf" srcId="{0E75B461-ACEC-43FA-9A37-04E1FFFEFEA8}" destId="{4DF9D314-FC7D-4FA5-AF88-299CACCB3F8A}" srcOrd="0" destOrd="0" presId="urn:microsoft.com/office/officeart/2005/8/layout/process5"/>
    <dgm:cxn modelId="{C148C9B6-FE8D-4029-9597-9760241840B9}" type="presOf" srcId="{2B7C1323-36EC-4E2D-B5DE-23B61CEA786F}" destId="{317555DE-8A8B-49E8-B323-4EE62C332627}" srcOrd="0" destOrd="0" presId="urn:microsoft.com/office/officeart/2005/8/layout/process5"/>
    <dgm:cxn modelId="{FCCA3811-1DD3-4E03-A91E-7A6AEB071551}" type="presOf" srcId="{F0BD8425-B70B-494C-ABBC-1D3244C5CF5E}" destId="{6A168AAE-1EF3-4AD3-BB3B-C2B71B9ABAD5}" srcOrd="0" destOrd="0" presId="urn:microsoft.com/office/officeart/2005/8/layout/process5"/>
    <dgm:cxn modelId="{FECF2A76-E255-43A4-900E-21BB2CF4D595}" type="presOf" srcId="{CC70DC56-CA76-496A-8859-79D28247F576}" destId="{DD9F6AB6-473D-4F41-8C19-8EBA6DE64C4C}" srcOrd="0" destOrd="0" presId="urn:microsoft.com/office/officeart/2005/8/layout/process5"/>
    <dgm:cxn modelId="{05AC7489-2D40-452A-BA9E-007B75E2A6B6}" srcId="{2B7C1323-36EC-4E2D-B5DE-23B61CEA786F}" destId="{6B44E2A2-0FFC-41DB-B1AD-92C89C6FACD8}" srcOrd="4" destOrd="0" parTransId="{A49FEAEE-6717-4B01-95AF-C55AD8D68955}" sibTransId="{58E7A804-743E-4744-B854-3826885CDA74}"/>
    <dgm:cxn modelId="{F4D30AA6-E386-4DC2-8FDC-78F15D718922}" type="presParOf" srcId="{317555DE-8A8B-49E8-B323-4EE62C332627}" destId="{85CBC3BC-37DF-4E5D-8519-7E41011BEF53}" srcOrd="0" destOrd="0" presId="urn:microsoft.com/office/officeart/2005/8/layout/process5"/>
    <dgm:cxn modelId="{89E048F1-1282-4321-A721-4F0416BE4C01}" type="presParOf" srcId="{317555DE-8A8B-49E8-B323-4EE62C332627}" destId="{A852AC06-0DCA-48E0-B24A-FAAFA055EB8B}" srcOrd="1" destOrd="0" presId="urn:microsoft.com/office/officeart/2005/8/layout/process5"/>
    <dgm:cxn modelId="{0E8C3686-6B91-4362-B3BC-2DA74291BF4F}" type="presParOf" srcId="{A852AC06-0DCA-48E0-B24A-FAAFA055EB8B}" destId="{700E5BBA-3F4F-4315-9B7E-0DEF4D572298}" srcOrd="0" destOrd="0" presId="urn:microsoft.com/office/officeart/2005/8/layout/process5"/>
    <dgm:cxn modelId="{0579C935-9FC1-485F-95B3-EFFD53F433C8}" type="presParOf" srcId="{317555DE-8A8B-49E8-B323-4EE62C332627}" destId="{6A168AAE-1EF3-4AD3-BB3B-C2B71B9ABAD5}" srcOrd="2" destOrd="0" presId="urn:microsoft.com/office/officeart/2005/8/layout/process5"/>
    <dgm:cxn modelId="{8A921026-A5ED-4FE8-9D55-3AEC1C2AED38}" type="presParOf" srcId="{317555DE-8A8B-49E8-B323-4EE62C332627}" destId="{9BEE58FE-DEAC-410A-B893-EFFA89B814CE}" srcOrd="3" destOrd="0" presId="urn:microsoft.com/office/officeart/2005/8/layout/process5"/>
    <dgm:cxn modelId="{846CA906-3A7B-4F19-8011-D5847C7D6E7A}" type="presParOf" srcId="{9BEE58FE-DEAC-410A-B893-EFFA89B814CE}" destId="{B6729993-257D-46AC-A11E-8D67271644BD}" srcOrd="0" destOrd="0" presId="urn:microsoft.com/office/officeart/2005/8/layout/process5"/>
    <dgm:cxn modelId="{93ED63E0-FDE7-420D-B651-D451AD488B65}" type="presParOf" srcId="{317555DE-8A8B-49E8-B323-4EE62C332627}" destId="{E6F98109-1D86-412D-B1DF-265B29E1A476}" srcOrd="4" destOrd="0" presId="urn:microsoft.com/office/officeart/2005/8/layout/process5"/>
    <dgm:cxn modelId="{2F62570A-6368-4C03-BBCE-15AC0ED2FDD1}" type="presParOf" srcId="{317555DE-8A8B-49E8-B323-4EE62C332627}" destId="{3B46BDDA-41BB-45F0-AB3E-E94D1D3E5B09}" srcOrd="5" destOrd="0" presId="urn:microsoft.com/office/officeart/2005/8/layout/process5"/>
    <dgm:cxn modelId="{613F7931-2014-405D-8C5B-D8857DA5FC6C}" type="presParOf" srcId="{3B46BDDA-41BB-45F0-AB3E-E94D1D3E5B09}" destId="{14135676-2B8D-400F-9B44-B50C114C20E2}" srcOrd="0" destOrd="0" presId="urn:microsoft.com/office/officeart/2005/8/layout/process5"/>
    <dgm:cxn modelId="{3A1E73D1-430B-4E90-BB3B-B63221FDAC3C}" type="presParOf" srcId="{317555DE-8A8B-49E8-B323-4EE62C332627}" destId="{4DF9D314-FC7D-4FA5-AF88-299CACCB3F8A}" srcOrd="6" destOrd="0" presId="urn:microsoft.com/office/officeart/2005/8/layout/process5"/>
    <dgm:cxn modelId="{9C924FA0-0DCD-44A1-B97F-7EC3CBEF65CA}" type="presParOf" srcId="{317555DE-8A8B-49E8-B323-4EE62C332627}" destId="{DD9F6AB6-473D-4F41-8C19-8EBA6DE64C4C}" srcOrd="7" destOrd="0" presId="urn:microsoft.com/office/officeart/2005/8/layout/process5"/>
    <dgm:cxn modelId="{74653412-3B3D-437E-B39E-8E12FE90EB8D}" type="presParOf" srcId="{DD9F6AB6-473D-4F41-8C19-8EBA6DE64C4C}" destId="{749A7618-4788-44AD-A0C0-DB18186B2223}" srcOrd="0" destOrd="0" presId="urn:microsoft.com/office/officeart/2005/8/layout/process5"/>
    <dgm:cxn modelId="{B8CF8BE4-8A1C-408E-B012-39B759336C32}" type="presParOf" srcId="{317555DE-8A8B-49E8-B323-4EE62C332627}" destId="{B0215837-A0C3-4927-BA84-CB8ED142B4A5}" srcOrd="8" destOrd="0" presId="urn:microsoft.com/office/officeart/2005/8/layout/process5"/>
    <dgm:cxn modelId="{06388CA6-CF2B-40EA-B7D9-E31AA0D9872B}" type="presParOf" srcId="{317555DE-8A8B-49E8-B323-4EE62C332627}" destId="{BB1FB5CC-C4B7-4C27-987C-AD6C7391BCD2}" srcOrd="9" destOrd="0" presId="urn:microsoft.com/office/officeart/2005/8/layout/process5"/>
    <dgm:cxn modelId="{3F716486-8725-42EB-BE63-398BC7114D4A}" type="presParOf" srcId="{BB1FB5CC-C4B7-4C27-987C-AD6C7391BCD2}" destId="{D8B0A81C-B122-42A5-8D16-63BD05FA8206}" srcOrd="0" destOrd="0" presId="urn:microsoft.com/office/officeart/2005/8/layout/process5"/>
    <dgm:cxn modelId="{CD6969F1-116C-40E1-A31C-6316AA233166}" type="presParOf" srcId="{317555DE-8A8B-49E8-B323-4EE62C332627}" destId="{BA0A5FDD-C154-4F4B-8BC4-140B34BDE6B8}"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0F75F1-14AC-4D4C-8B0B-1A5D9C8DE6D4}" type="doc">
      <dgm:prSet loTypeId="urn:microsoft.com/office/officeart/2005/8/layout/bProcess3" loCatId="process" qsTypeId="urn:microsoft.com/office/officeart/2005/8/quickstyle/simple1" qsCatId="simple" csTypeId="urn:microsoft.com/office/officeart/2005/8/colors/accent3_5" csCatId="accent3" phldr="1"/>
      <dgm:spPr/>
      <dgm:t>
        <a:bodyPr/>
        <a:lstStyle/>
        <a:p>
          <a:endParaRPr lang="es-EC"/>
        </a:p>
      </dgm:t>
    </dgm:pt>
    <dgm:pt modelId="{92E8A3BB-F210-4AB5-9FD2-75395687F7A5}">
      <dgm:prSet phldrT="[Texto]" custT="1"/>
      <dgm:spPr/>
      <dgm:t>
        <a:bodyPr/>
        <a:lstStyle/>
        <a:p>
          <a:r>
            <a:rPr lang="es-EC" sz="1800" dirty="0" smtClean="0">
              <a:latin typeface="Arial" panose="020B0604020202020204" pitchFamily="34" charset="0"/>
              <a:cs typeface="Arial" panose="020B0604020202020204" pitchFamily="34" charset="0"/>
            </a:rPr>
            <a:t>Papel esencial en el desarrollo  </a:t>
          </a:r>
          <a:endParaRPr lang="es-EC" sz="1800" dirty="0">
            <a:latin typeface="Arial" panose="020B0604020202020204" pitchFamily="34" charset="0"/>
            <a:cs typeface="Arial" panose="020B0604020202020204" pitchFamily="34" charset="0"/>
          </a:endParaRPr>
        </a:p>
      </dgm:t>
    </dgm:pt>
    <dgm:pt modelId="{FA28DEC9-7D8C-4B25-809D-0377E54D065C}" type="parTrans" cxnId="{6039FA09-D0AC-4EF5-A2EE-9945B221F12C}">
      <dgm:prSet/>
      <dgm:spPr/>
      <dgm:t>
        <a:bodyPr/>
        <a:lstStyle/>
        <a:p>
          <a:endParaRPr lang="es-EC"/>
        </a:p>
      </dgm:t>
    </dgm:pt>
    <dgm:pt modelId="{2273BC73-8394-45F5-8CA0-5C33CCC2E234}" type="sibTrans" cxnId="{6039FA09-D0AC-4EF5-A2EE-9945B221F12C}">
      <dgm:prSet/>
      <dgm:spPr/>
      <dgm:t>
        <a:bodyPr/>
        <a:lstStyle/>
        <a:p>
          <a:endParaRPr lang="es-EC"/>
        </a:p>
      </dgm:t>
    </dgm:pt>
    <dgm:pt modelId="{9DF9D0B4-0910-44D7-8FCE-C04B236E511D}">
      <dgm:prSet phldrT="[Texto]" custT="1"/>
      <dgm:spPr/>
      <dgm:t>
        <a:bodyPr/>
        <a:lstStyle/>
        <a:p>
          <a:r>
            <a:rPr lang="es-EC" sz="1800" dirty="0" smtClean="0">
              <a:latin typeface="Arial" panose="020B0604020202020204" pitchFamily="34" charset="0"/>
              <a:cs typeface="Arial" panose="020B0604020202020204" pitchFamily="34" charset="0"/>
            </a:rPr>
            <a:t>Permite conseguir refuerzos sociales para la correcta adaptación </a:t>
          </a:r>
          <a:endParaRPr lang="es-EC" sz="1800" dirty="0">
            <a:latin typeface="Arial" panose="020B0604020202020204" pitchFamily="34" charset="0"/>
            <a:cs typeface="Arial" panose="020B0604020202020204" pitchFamily="34" charset="0"/>
          </a:endParaRPr>
        </a:p>
      </dgm:t>
    </dgm:pt>
    <dgm:pt modelId="{2C5B6FA3-46CC-4878-9BD6-4ED7DF94AEDC}" type="parTrans" cxnId="{004817BE-DF08-4E47-81F7-06D884BE3B94}">
      <dgm:prSet/>
      <dgm:spPr/>
      <dgm:t>
        <a:bodyPr/>
        <a:lstStyle/>
        <a:p>
          <a:endParaRPr lang="es-EC"/>
        </a:p>
      </dgm:t>
    </dgm:pt>
    <dgm:pt modelId="{55938EB0-CD57-4F77-B19C-D4470517F82F}" type="sibTrans" cxnId="{004817BE-DF08-4E47-81F7-06D884BE3B94}">
      <dgm:prSet/>
      <dgm:spPr/>
      <dgm:t>
        <a:bodyPr/>
        <a:lstStyle/>
        <a:p>
          <a:endParaRPr lang="es-EC"/>
        </a:p>
      </dgm:t>
    </dgm:pt>
    <dgm:pt modelId="{28043170-ABE2-437A-A002-177E01169E2D}">
      <dgm:prSet phldrT="[Texto]" custT="1"/>
      <dgm:spPr/>
      <dgm:t>
        <a:bodyPr/>
        <a:lstStyle/>
        <a:p>
          <a:r>
            <a:rPr lang="es-EC" sz="1800" dirty="0" smtClean="0">
              <a:latin typeface="Arial" panose="020B0604020202020204" pitchFamily="34" charset="0"/>
              <a:cs typeface="Arial" panose="020B0604020202020204" pitchFamily="34" charset="0"/>
            </a:rPr>
            <a:t>También provoca rechazo o aislamiento </a:t>
          </a:r>
          <a:endParaRPr lang="es-EC" sz="1800" dirty="0">
            <a:latin typeface="Arial" panose="020B0604020202020204" pitchFamily="34" charset="0"/>
            <a:cs typeface="Arial" panose="020B0604020202020204" pitchFamily="34" charset="0"/>
          </a:endParaRPr>
        </a:p>
      </dgm:t>
    </dgm:pt>
    <dgm:pt modelId="{97FB4D18-054D-4D66-BC26-D076491CA842}" type="parTrans" cxnId="{7D6580C5-AC59-4536-A3C1-D982AA705100}">
      <dgm:prSet/>
      <dgm:spPr/>
      <dgm:t>
        <a:bodyPr/>
        <a:lstStyle/>
        <a:p>
          <a:endParaRPr lang="es-EC"/>
        </a:p>
      </dgm:t>
    </dgm:pt>
    <dgm:pt modelId="{1870389A-66A2-4613-8017-62AAFEB7F8A0}" type="sibTrans" cxnId="{7D6580C5-AC59-4536-A3C1-D982AA705100}">
      <dgm:prSet/>
      <dgm:spPr/>
      <dgm:t>
        <a:bodyPr/>
        <a:lstStyle/>
        <a:p>
          <a:endParaRPr lang="es-EC"/>
        </a:p>
      </dgm:t>
    </dgm:pt>
    <dgm:pt modelId="{8132C5DF-5BB1-42E5-B714-351EA2FF4E70}">
      <dgm:prSet phldrT="[Texto]" custT="1"/>
      <dgm:spPr/>
      <dgm:t>
        <a:bodyPr/>
        <a:lstStyle/>
        <a:p>
          <a:r>
            <a:rPr lang="es-EC" sz="1800" dirty="0" smtClean="0">
              <a:latin typeface="Arial" panose="020B0604020202020204" pitchFamily="34" charset="0"/>
              <a:cs typeface="Arial" panose="020B0604020202020204" pitchFamily="34" charset="0"/>
            </a:rPr>
            <a:t>En ocasiones crea conflictos </a:t>
          </a:r>
          <a:endParaRPr lang="es-EC" sz="1800" dirty="0">
            <a:latin typeface="Arial" panose="020B0604020202020204" pitchFamily="34" charset="0"/>
            <a:cs typeface="Arial" panose="020B0604020202020204" pitchFamily="34" charset="0"/>
          </a:endParaRPr>
        </a:p>
      </dgm:t>
    </dgm:pt>
    <dgm:pt modelId="{B9F9D348-29BB-47B3-A6B3-B642C1805909}" type="parTrans" cxnId="{AF0849A2-6146-498E-8B08-9D28E1791237}">
      <dgm:prSet/>
      <dgm:spPr/>
      <dgm:t>
        <a:bodyPr/>
        <a:lstStyle/>
        <a:p>
          <a:endParaRPr lang="es-EC"/>
        </a:p>
      </dgm:t>
    </dgm:pt>
    <dgm:pt modelId="{80E6A551-FC6F-4C47-BB2E-7710C3098059}" type="sibTrans" cxnId="{AF0849A2-6146-498E-8B08-9D28E1791237}">
      <dgm:prSet/>
      <dgm:spPr/>
      <dgm:t>
        <a:bodyPr/>
        <a:lstStyle/>
        <a:p>
          <a:endParaRPr lang="es-EC"/>
        </a:p>
      </dgm:t>
    </dgm:pt>
    <dgm:pt modelId="{56A20CCB-8A09-47A8-92BE-3621C8284EDD}">
      <dgm:prSet phldrT="[Texto]" custT="1"/>
      <dgm:spPr/>
      <dgm:t>
        <a:bodyPr/>
        <a:lstStyle/>
        <a:p>
          <a:r>
            <a:rPr lang="es-EC" sz="1800" dirty="0" smtClean="0">
              <a:latin typeface="Arial" panose="020B0604020202020204" pitchFamily="34" charset="0"/>
              <a:cs typeface="Arial" panose="020B0604020202020204" pitchFamily="34" charset="0"/>
            </a:rPr>
            <a:t>Debido a las diferentes formas de pensar y actuar </a:t>
          </a:r>
          <a:endParaRPr lang="es-EC" sz="1800" dirty="0">
            <a:latin typeface="Arial" panose="020B0604020202020204" pitchFamily="34" charset="0"/>
            <a:cs typeface="Arial" panose="020B0604020202020204" pitchFamily="34" charset="0"/>
          </a:endParaRPr>
        </a:p>
      </dgm:t>
    </dgm:pt>
    <dgm:pt modelId="{7C58915C-548C-4C7B-8A69-D81D336C3E55}" type="parTrans" cxnId="{493384DE-B7C8-41D6-AFA3-1D2BC02AB626}">
      <dgm:prSet/>
      <dgm:spPr/>
      <dgm:t>
        <a:bodyPr/>
        <a:lstStyle/>
        <a:p>
          <a:endParaRPr lang="es-EC"/>
        </a:p>
      </dgm:t>
    </dgm:pt>
    <dgm:pt modelId="{1E393552-D751-40D1-908E-8A00A44EE50F}" type="sibTrans" cxnId="{493384DE-B7C8-41D6-AFA3-1D2BC02AB626}">
      <dgm:prSet/>
      <dgm:spPr/>
      <dgm:t>
        <a:bodyPr/>
        <a:lstStyle/>
        <a:p>
          <a:endParaRPr lang="es-EC"/>
        </a:p>
      </dgm:t>
    </dgm:pt>
    <dgm:pt modelId="{8B29765B-2984-4D17-AE88-61936A066801}" type="pres">
      <dgm:prSet presAssocID="{E40F75F1-14AC-4D4C-8B0B-1A5D9C8DE6D4}" presName="Name0" presStyleCnt="0">
        <dgm:presLayoutVars>
          <dgm:dir/>
          <dgm:resizeHandles val="exact"/>
        </dgm:presLayoutVars>
      </dgm:prSet>
      <dgm:spPr/>
      <dgm:t>
        <a:bodyPr/>
        <a:lstStyle/>
        <a:p>
          <a:endParaRPr lang="es-EC"/>
        </a:p>
      </dgm:t>
    </dgm:pt>
    <dgm:pt modelId="{A3A9CC7A-BC00-45D1-A4DB-6C3AB00B28E8}" type="pres">
      <dgm:prSet presAssocID="{92E8A3BB-F210-4AB5-9FD2-75395687F7A5}" presName="node" presStyleLbl="node1" presStyleIdx="0" presStyleCnt="5">
        <dgm:presLayoutVars>
          <dgm:bulletEnabled val="1"/>
        </dgm:presLayoutVars>
      </dgm:prSet>
      <dgm:spPr/>
      <dgm:t>
        <a:bodyPr/>
        <a:lstStyle/>
        <a:p>
          <a:endParaRPr lang="es-EC"/>
        </a:p>
      </dgm:t>
    </dgm:pt>
    <dgm:pt modelId="{150861F9-DB9A-442C-BD02-218FA40C5D8E}" type="pres">
      <dgm:prSet presAssocID="{2273BC73-8394-45F5-8CA0-5C33CCC2E234}" presName="sibTrans" presStyleLbl="sibTrans1D1" presStyleIdx="0" presStyleCnt="4"/>
      <dgm:spPr/>
      <dgm:t>
        <a:bodyPr/>
        <a:lstStyle/>
        <a:p>
          <a:endParaRPr lang="es-EC"/>
        </a:p>
      </dgm:t>
    </dgm:pt>
    <dgm:pt modelId="{5C455B2D-7B87-4971-9302-0ECCA377A200}" type="pres">
      <dgm:prSet presAssocID="{2273BC73-8394-45F5-8CA0-5C33CCC2E234}" presName="connectorText" presStyleLbl="sibTrans1D1" presStyleIdx="0" presStyleCnt="4"/>
      <dgm:spPr/>
      <dgm:t>
        <a:bodyPr/>
        <a:lstStyle/>
        <a:p>
          <a:endParaRPr lang="es-EC"/>
        </a:p>
      </dgm:t>
    </dgm:pt>
    <dgm:pt modelId="{08ECE895-D348-492B-B8EB-EAAC7014E089}" type="pres">
      <dgm:prSet presAssocID="{9DF9D0B4-0910-44D7-8FCE-C04B236E511D}" presName="node" presStyleLbl="node1" presStyleIdx="1" presStyleCnt="5">
        <dgm:presLayoutVars>
          <dgm:bulletEnabled val="1"/>
        </dgm:presLayoutVars>
      </dgm:prSet>
      <dgm:spPr/>
      <dgm:t>
        <a:bodyPr/>
        <a:lstStyle/>
        <a:p>
          <a:endParaRPr lang="es-EC"/>
        </a:p>
      </dgm:t>
    </dgm:pt>
    <dgm:pt modelId="{60A026CB-611D-4EEC-9B71-59B1D46D1CD3}" type="pres">
      <dgm:prSet presAssocID="{55938EB0-CD57-4F77-B19C-D4470517F82F}" presName="sibTrans" presStyleLbl="sibTrans1D1" presStyleIdx="1" presStyleCnt="4"/>
      <dgm:spPr/>
      <dgm:t>
        <a:bodyPr/>
        <a:lstStyle/>
        <a:p>
          <a:endParaRPr lang="es-EC"/>
        </a:p>
      </dgm:t>
    </dgm:pt>
    <dgm:pt modelId="{0F222FA1-352F-4B73-896B-8756665E041D}" type="pres">
      <dgm:prSet presAssocID="{55938EB0-CD57-4F77-B19C-D4470517F82F}" presName="connectorText" presStyleLbl="sibTrans1D1" presStyleIdx="1" presStyleCnt="4"/>
      <dgm:spPr/>
      <dgm:t>
        <a:bodyPr/>
        <a:lstStyle/>
        <a:p>
          <a:endParaRPr lang="es-EC"/>
        </a:p>
      </dgm:t>
    </dgm:pt>
    <dgm:pt modelId="{92A14F02-F50C-412B-BC2B-14D378315F99}" type="pres">
      <dgm:prSet presAssocID="{28043170-ABE2-437A-A002-177E01169E2D}" presName="node" presStyleLbl="node1" presStyleIdx="2" presStyleCnt="5">
        <dgm:presLayoutVars>
          <dgm:bulletEnabled val="1"/>
        </dgm:presLayoutVars>
      </dgm:prSet>
      <dgm:spPr/>
      <dgm:t>
        <a:bodyPr/>
        <a:lstStyle/>
        <a:p>
          <a:endParaRPr lang="es-EC"/>
        </a:p>
      </dgm:t>
    </dgm:pt>
    <dgm:pt modelId="{11FCD4D3-714C-49A6-AB8A-D86FEF588580}" type="pres">
      <dgm:prSet presAssocID="{1870389A-66A2-4613-8017-62AAFEB7F8A0}" presName="sibTrans" presStyleLbl="sibTrans1D1" presStyleIdx="2" presStyleCnt="4"/>
      <dgm:spPr/>
      <dgm:t>
        <a:bodyPr/>
        <a:lstStyle/>
        <a:p>
          <a:endParaRPr lang="es-EC"/>
        </a:p>
      </dgm:t>
    </dgm:pt>
    <dgm:pt modelId="{D693547F-2493-4150-8C93-604CB75D057C}" type="pres">
      <dgm:prSet presAssocID="{1870389A-66A2-4613-8017-62AAFEB7F8A0}" presName="connectorText" presStyleLbl="sibTrans1D1" presStyleIdx="2" presStyleCnt="4"/>
      <dgm:spPr/>
      <dgm:t>
        <a:bodyPr/>
        <a:lstStyle/>
        <a:p>
          <a:endParaRPr lang="es-EC"/>
        </a:p>
      </dgm:t>
    </dgm:pt>
    <dgm:pt modelId="{CC0DDAF5-EC3C-4F45-BA73-BA603B1713CE}" type="pres">
      <dgm:prSet presAssocID="{8132C5DF-5BB1-42E5-B714-351EA2FF4E70}" presName="node" presStyleLbl="node1" presStyleIdx="3" presStyleCnt="5">
        <dgm:presLayoutVars>
          <dgm:bulletEnabled val="1"/>
        </dgm:presLayoutVars>
      </dgm:prSet>
      <dgm:spPr/>
      <dgm:t>
        <a:bodyPr/>
        <a:lstStyle/>
        <a:p>
          <a:endParaRPr lang="es-EC"/>
        </a:p>
      </dgm:t>
    </dgm:pt>
    <dgm:pt modelId="{06C058A9-C79A-4A01-A0F9-B8E159C288CE}" type="pres">
      <dgm:prSet presAssocID="{80E6A551-FC6F-4C47-BB2E-7710C3098059}" presName="sibTrans" presStyleLbl="sibTrans1D1" presStyleIdx="3" presStyleCnt="4"/>
      <dgm:spPr/>
      <dgm:t>
        <a:bodyPr/>
        <a:lstStyle/>
        <a:p>
          <a:endParaRPr lang="es-EC"/>
        </a:p>
      </dgm:t>
    </dgm:pt>
    <dgm:pt modelId="{0A107D32-AF59-4983-84CF-1B453DCB988B}" type="pres">
      <dgm:prSet presAssocID="{80E6A551-FC6F-4C47-BB2E-7710C3098059}" presName="connectorText" presStyleLbl="sibTrans1D1" presStyleIdx="3" presStyleCnt="4"/>
      <dgm:spPr/>
      <dgm:t>
        <a:bodyPr/>
        <a:lstStyle/>
        <a:p>
          <a:endParaRPr lang="es-EC"/>
        </a:p>
      </dgm:t>
    </dgm:pt>
    <dgm:pt modelId="{A170F40C-C7F8-4EE5-B024-ABB1D39A9F3F}" type="pres">
      <dgm:prSet presAssocID="{56A20CCB-8A09-47A8-92BE-3621C8284EDD}" presName="node" presStyleLbl="node1" presStyleIdx="4" presStyleCnt="5">
        <dgm:presLayoutVars>
          <dgm:bulletEnabled val="1"/>
        </dgm:presLayoutVars>
      </dgm:prSet>
      <dgm:spPr/>
      <dgm:t>
        <a:bodyPr/>
        <a:lstStyle/>
        <a:p>
          <a:endParaRPr lang="es-EC"/>
        </a:p>
      </dgm:t>
    </dgm:pt>
  </dgm:ptLst>
  <dgm:cxnLst>
    <dgm:cxn modelId="{6039FA09-D0AC-4EF5-A2EE-9945B221F12C}" srcId="{E40F75F1-14AC-4D4C-8B0B-1A5D9C8DE6D4}" destId="{92E8A3BB-F210-4AB5-9FD2-75395687F7A5}" srcOrd="0" destOrd="0" parTransId="{FA28DEC9-7D8C-4B25-809D-0377E54D065C}" sibTransId="{2273BC73-8394-45F5-8CA0-5C33CCC2E234}"/>
    <dgm:cxn modelId="{004817BE-DF08-4E47-81F7-06D884BE3B94}" srcId="{E40F75F1-14AC-4D4C-8B0B-1A5D9C8DE6D4}" destId="{9DF9D0B4-0910-44D7-8FCE-C04B236E511D}" srcOrd="1" destOrd="0" parTransId="{2C5B6FA3-46CC-4878-9BD6-4ED7DF94AEDC}" sibTransId="{55938EB0-CD57-4F77-B19C-D4470517F82F}"/>
    <dgm:cxn modelId="{A169FD82-9ECB-447F-B101-96FAC7735EE3}" type="presOf" srcId="{28043170-ABE2-437A-A002-177E01169E2D}" destId="{92A14F02-F50C-412B-BC2B-14D378315F99}" srcOrd="0" destOrd="0" presId="urn:microsoft.com/office/officeart/2005/8/layout/bProcess3"/>
    <dgm:cxn modelId="{493384DE-B7C8-41D6-AFA3-1D2BC02AB626}" srcId="{E40F75F1-14AC-4D4C-8B0B-1A5D9C8DE6D4}" destId="{56A20CCB-8A09-47A8-92BE-3621C8284EDD}" srcOrd="4" destOrd="0" parTransId="{7C58915C-548C-4C7B-8A69-D81D336C3E55}" sibTransId="{1E393552-D751-40D1-908E-8A00A44EE50F}"/>
    <dgm:cxn modelId="{034B80A1-2B60-4B78-8D44-77FF1635633C}" type="presOf" srcId="{1870389A-66A2-4613-8017-62AAFEB7F8A0}" destId="{11FCD4D3-714C-49A6-AB8A-D86FEF588580}" srcOrd="0" destOrd="0" presId="urn:microsoft.com/office/officeart/2005/8/layout/bProcess3"/>
    <dgm:cxn modelId="{F8B3E1DF-3F19-4926-A976-93AA8D2FC826}" type="presOf" srcId="{8132C5DF-5BB1-42E5-B714-351EA2FF4E70}" destId="{CC0DDAF5-EC3C-4F45-BA73-BA603B1713CE}" srcOrd="0" destOrd="0" presId="urn:microsoft.com/office/officeart/2005/8/layout/bProcess3"/>
    <dgm:cxn modelId="{2A8B7921-3433-43DD-B42C-2579496405FD}" type="presOf" srcId="{2273BC73-8394-45F5-8CA0-5C33CCC2E234}" destId="{150861F9-DB9A-442C-BD02-218FA40C5D8E}" srcOrd="0" destOrd="0" presId="urn:microsoft.com/office/officeart/2005/8/layout/bProcess3"/>
    <dgm:cxn modelId="{AF0849A2-6146-498E-8B08-9D28E1791237}" srcId="{E40F75F1-14AC-4D4C-8B0B-1A5D9C8DE6D4}" destId="{8132C5DF-5BB1-42E5-B714-351EA2FF4E70}" srcOrd="3" destOrd="0" parTransId="{B9F9D348-29BB-47B3-A6B3-B642C1805909}" sibTransId="{80E6A551-FC6F-4C47-BB2E-7710C3098059}"/>
    <dgm:cxn modelId="{32BFB848-E1A9-449A-9215-79B49259E199}" type="presOf" srcId="{E40F75F1-14AC-4D4C-8B0B-1A5D9C8DE6D4}" destId="{8B29765B-2984-4D17-AE88-61936A066801}" srcOrd="0" destOrd="0" presId="urn:microsoft.com/office/officeart/2005/8/layout/bProcess3"/>
    <dgm:cxn modelId="{E8E1B0DB-0C2B-4367-A1C7-67E9449DD5E6}" type="presOf" srcId="{9DF9D0B4-0910-44D7-8FCE-C04B236E511D}" destId="{08ECE895-D348-492B-B8EB-EAAC7014E089}" srcOrd="0" destOrd="0" presId="urn:microsoft.com/office/officeart/2005/8/layout/bProcess3"/>
    <dgm:cxn modelId="{CAE741F9-B15B-4067-B00D-9EA1EBA465BE}" type="presOf" srcId="{80E6A551-FC6F-4C47-BB2E-7710C3098059}" destId="{06C058A9-C79A-4A01-A0F9-B8E159C288CE}" srcOrd="0" destOrd="0" presId="urn:microsoft.com/office/officeart/2005/8/layout/bProcess3"/>
    <dgm:cxn modelId="{1290867B-6AC4-40B6-A97A-F9AF1D79D2C4}" type="presOf" srcId="{2273BC73-8394-45F5-8CA0-5C33CCC2E234}" destId="{5C455B2D-7B87-4971-9302-0ECCA377A200}" srcOrd="1" destOrd="0" presId="urn:microsoft.com/office/officeart/2005/8/layout/bProcess3"/>
    <dgm:cxn modelId="{A0365FA7-D2C5-4283-AEC4-67507A306020}" type="presOf" srcId="{1870389A-66A2-4613-8017-62AAFEB7F8A0}" destId="{D693547F-2493-4150-8C93-604CB75D057C}" srcOrd="1" destOrd="0" presId="urn:microsoft.com/office/officeart/2005/8/layout/bProcess3"/>
    <dgm:cxn modelId="{F7A5232A-EFFB-4714-BB8D-C4F2EEB352B7}" type="presOf" srcId="{92E8A3BB-F210-4AB5-9FD2-75395687F7A5}" destId="{A3A9CC7A-BC00-45D1-A4DB-6C3AB00B28E8}" srcOrd="0" destOrd="0" presId="urn:microsoft.com/office/officeart/2005/8/layout/bProcess3"/>
    <dgm:cxn modelId="{7D6580C5-AC59-4536-A3C1-D982AA705100}" srcId="{E40F75F1-14AC-4D4C-8B0B-1A5D9C8DE6D4}" destId="{28043170-ABE2-437A-A002-177E01169E2D}" srcOrd="2" destOrd="0" parTransId="{97FB4D18-054D-4D66-BC26-D076491CA842}" sibTransId="{1870389A-66A2-4613-8017-62AAFEB7F8A0}"/>
    <dgm:cxn modelId="{327615B4-551E-4EDB-8C4C-152B4D4169B2}" type="presOf" srcId="{55938EB0-CD57-4F77-B19C-D4470517F82F}" destId="{60A026CB-611D-4EEC-9B71-59B1D46D1CD3}" srcOrd="0" destOrd="0" presId="urn:microsoft.com/office/officeart/2005/8/layout/bProcess3"/>
    <dgm:cxn modelId="{3952A4EC-27BE-420A-B0CC-D4368830DB84}" type="presOf" srcId="{55938EB0-CD57-4F77-B19C-D4470517F82F}" destId="{0F222FA1-352F-4B73-896B-8756665E041D}" srcOrd="1" destOrd="0" presId="urn:microsoft.com/office/officeart/2005/8/layout/bProcess3"/>
    <dgm:cxn modelId="{307579C5-C5B7-4513-B5E9-0DF34B2FC9E2}" type="presOf" srcId="{56A20CCB-8A09-47A8-92BE-3621C8284EDD}" destId="{A170F40C-C7F8-4EE5-B024-ABB1D39A9F3F}" srcOrd="0" destOrd="0" presId="urn:microsoft.com/office/officeart/2005/8/layout/bProcess3"/>
    <dgm:cxn modelId="{B6A6B9D7-96CB-4B74-B807-2DBECE5B4446}" type="presOf" srcId="{80E6A551-FC6F-4C47-BB2E-7710C3098059}" destId="{0A107D32-AF59-4983-84CF-1B453DCB988B}" srcOrd="1" destOrd="0" presId="urn:microsoft.com/office/officeart/2005/8/layout/bProcess3"/>
    <dgm:cxn modelId="{D0869E29-4D5B-42B3-B16E-02EF1B8D5AF8}" type="presParOf" srcId="{8B29765B-2984-4D17-AE88-61936A066801}" destId="{A3A9CC7A-BC00-45D1-A4DB-6C3AB00B28E8}" srcOrd="0" destOrd="0" presId="urn:microsoft.com/office/officeart/2005/8/layout/bProcess3"/>
    <dgm:cxn modelId="{3D9682BB-73E1-45F5-8A02-055509CB404B}" type="presParOf" srcId="{8B29765B-2984-4D17-AE88-61936A066801}" destId="{150861F9-DB9A-442C-BD02-218FA40C5D8E}" srcOrd="1" destOrd="0" presId="urn:microsoft.com/office/officeart/2005/8/layout/bProcess3"/>
    <dgm:cxn modelId="{5941195D-412E-48F7-96F1-2BC685140321}" type="presParOf" srcId="{150861F9-DB9A-442C-BD02-218FA40C5D8E}" destId="{5C455B2D-7B87-4971-9302-0ECCA377A200}" srcOrd="0" destOrd="0" presId="urn:microsoft.com/office/officeart/2005/8/layout/bProcess3"/>
    <dgm:cxn modelId="{B6E326B1-EE59-43A2-8DDF-020F4D099034}" type="presParOf" srcId="{8B29765B-2984-4D17-AE88-61936A066801}" destId="{08ECE895-D348-492B-B8EB-EAAC7014E089}" srcOrd="2" destOrd="0" presId="urn:microsoft.com/office/officeart/2005/8/layout/bProcess3"/>
    <dgm:cxn modelId="{A3862DE3-E76A-4BD1-A04E-1F521A297C94}" type="presParOf" srcId="{8B29765B-2984-4D17-AE88-61936A066801}" destId="{60A026CB-611D-4EEC-9B71-59B1D46D1CD3}" srcOrd="3" destOrd="0" presId="urn:microsoft.com/office/officeart/2005/8/layout/bProcess3"/>
    <dgm:cxn modelId="{392E89B8-A0CA-486C-A26B-84CE1D9D9B5E}" type="presParOf" srcId="{60A026CB-611D-4EEC-9B71-59B1D46D1CD3}" destId="{0F222FA1-352F-4B73-896B-8756665E041D}" srcOrd="0" destOrd="0" presId="urn:microsoft.com/office/officeart/2005/8/layout/bProcess3"/>
    <dgm:cxn modelId="{DDB145D9-1CB0-46B5-A531-BD867EB54932}" type="presParOf" srcId="{8B29765B-2984-4D17-AE88-61936A066801}" destId="{92A14F02-F50C-412B-BC2B-14D378315F99}" srcOrd="4" destOrd="0" presId="urn:microsoft.com/office/officeart/2005/8/layout/bProcess3"/>
    <dgm:cxn modelId="{277F8987-7BAE-4BE9-A0EA-120C66F1CFF5}" type="presParOf" srcId="{8B29765B-2984-4D17-AE88-61936A066801}" destId="{11FCD4D3-714C-49A6-AB8A-D86FEF588580}" srcOrd="5" destOrd="0" presId="urn:microsoft.com/office/officeart/2005/8/layout/bProcess3"/>
    <dgm:cxn modelId="{841839DD-5902-4E0B-8B99-FEE5932B4BA4}" type="presParOf" srcId="{11FCD4D3-714C-49A6-AB8A-D86FEF588580}" destId="{D693547F-2493-4150-8C93-604CB75D057C}" srcOrd="0" destOrd="0" presId="urn:microsoft.com/office/officeart/2005/8/layout/bProcess3"/>
    <dgm:cxn modelId="{6914F4E0-BDBC-48AC-B437-A85475D1F010}" type="presParOf" srcId="{8B29765B-2984-4D17-AE88-61936A066801}" destId="{CC0DDAF5-EC3C-4F45-BA73-BA603B1713CE}" srcOrd="6" destOrd="0" presId="urn:microsoft.com/office/officeart/2005/8/layout/bProcess3"/>
    <dgm:cxn modelId="{05AB481C-5D19-42DD-AB46-84587822136B}" type="presParOf" srcId="{8B29765B-2984-4D17-AE88-61936A066801}" destId="{06C058A9-C79A-4A01-A0F9-B8E159C288CE}" srcOrd="7" destOrd="0" presId="urn:microsoft.com/office/officeart/2005/8/layout/bProcess3"/>
    <dgm:cxn modelId="{1E92EDBD-E0B7-44C0-8969-260CEA3F78DA}" type="presParOf" srcId="{06C058A9-C79A-4A01-A0F9-B8E159C288CE}" destId="{0A107D32-AF59-4983-84CF-1B453DCB988B}" srcOrd="0" destOrd="0" presId="urn:microsoft.com/office/officeart/2005/8/layout/bProcess3"/>
    <dgm:cxn modelId="{E11761BC-5F46-4A2D-B1F5-9D5815806168}" type="presParOf" srcId="{8B29765B-2984-4D17-AE88-61936A066801}" destId="{A170F40C-C7F8-4EE5-B024-ABB1D39A9F3F}"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B90808-0BCE-495F-ABB3-AF5180D852AA}" type="doc">
      <dgm:prSet loTypeId="urn:microsoft.com/office/officeart/2005/8/layout/hierarchy4" loCatId="list" qsTypeId="urn:microsoft.com/office/officeart/2005/8/quickstyle/3d3" qsCatId="3D" csTypeId="urn:microsoft.com/office/officeart/2005/8/colors/accent2_3" csCatId="accent2" phldr="1"/>
      <dgm:spPr/>
      <dgm:t>
        <a:bodyPr/>
        <a:lstStyle/>
        <a:p>
          <a:endParaRPr lang="es-EC"/>
        </a:p>
      </dgm:t>
    </dgm:pt>
    <dgm:pt modelId="{0467E838-CDCB-4411-A315-E6115941D239}">
      <dgm:prSet phldrT="[Texto]" custT="1"/>
      <dgm:spPr/>
      <dgm:t>
        <a:bodyPr/>
        <a:lstStyle/>
        <a:p>
          <a:r>
            <a:rPr lang="es-EC" sz="2200" b="1" smtClean="0">
              <a:latin typeface="Cambria" pitchFamily="18" charset="0"/>
            </a:rPr>
            <a:t>METODOLÓGIA</a:t>
          </a:r>
          <a:endParaRPr lang="es-EC" sz="2200" b="1" dirty="0">
            <a:latin typeface="Cambria" pitchFamily="18" charset="0"/>
          </a:endParaRPr>
        </a:p>
      </dgm:t>
    </dgm:pt>
    <dgm:pt modelId="{5E28DDE6-FFE6-423B-9C5A-BD08EE5F5C11}" type="parTrans" cxnId="{17FD0947-A486-4CA2-93CB-6C0FA11F17A1}">
      <dgm:prSet/>
      <dgm:spPr/>
      <dgm:t>
        <a:bodyPr/>
        <a:lstStyle/>
        <a:p>
          <a:endParaRPr lang="es-EC" sz="2300">
            <a:solidFill>
              <a:schemeClr val="bg2">
                <a:lumMod val="10000"/>
              </a:schemeClr>
            </a:solidFill>
            <a:latin typeface="Cambria" pitchFamily="18" charset="0"/>
          </a:endParaRPr>
        </a:p>
      </dgm:t>
    </dgm:pt>
    <dgm:pt modelId="{ABBB37BA-D4DA-4ABA-9680-DF8D9F1A6201}" type="sibTrans" cxnId="{17FD0947-A486-4CA2-93CB-6C0FA11F17A1}">
      <dgm:prSet/>
      <dgm:spPr/>
      <dgm:t>
        <a:bodyPr/>
        <a:lstStyle/>
        <a:p>
          <a:endParaRPr lang="es-EC" sz="2300">
            <a:solidFill>
              <a:schemeClr val="bg2">
                <a:lumMod val="10000"/>
              </a:schemeClr>
            </a:solidFill>
            <a:latin typeface="Cambria" pitchFamily="18" charset="0"/>
          </a:endParaRPr>
        </a:p>
      </dgm:t>
    </dgm:pt>
    <dgm:pt modelId="{4F387EC4-1115-4733-ACDA-AC8A0F8FBF4C}">
      <dgm:prSet phldrT="[Texto]" custT="1"/>
      <dgm:spPr/>
      <dgm:t>
        <a:bodyPr/>
        <a:lstStyle/>
        <a:p>
          <a:r>
            <a:rPr lang="es-EC" sz="1800" b="1" smtClean="0">
              <a:latin typeface="Cambria" pitchFamily="18" charset="0"/>
            </a:rPr>
            <a:t>MODALIDAD</a:t>
          </a:r>
          <a:endParaRPr lang="es-EC" sz="1800" b="1" dirty="0">
            <a:latin typeface="Cambria" pitchFamily="18" charset="0"/>
          </a:endParaRPr>
        </a:p>
      </dgm:t>
    </dgm:pt>
    <dgm:pt modelId="{63AAECEE-BC59-4F54-8545-008359514289}" type="parTrans" cxnId="{C9714D21-1147-4023-BA21-5395E2340AE6}">
      <dgm:prSet/>
      <dgm:spPr/>
      <dgm:t>
        <a:bodyPr/>
        <a:lstStyle/>
        <a:p>
          <a:endParaRPr lang="es-EC" sz="2300">
            <a:solidFill>
              <a:schemeClr val="bg2">
                <a:lumMod val="10000"/>
              </a:schemeClr>
            </a:solidFill>
            <a:latin typeface="Cambria" pitchFamily="18" charset="0"/>
          </a:endParaRPr>
        </a:p>
      </dgm:t>
    </dgm:pt>
    <dgm:pt modelId="{7D3392D1-98E3-4C0C-88AC-CBBAB26D8296}" type="sibTrans" cxnId="{C9714D21-1147-4023-BA21-5395E2340AE6}">
      <dgm:prSet/>
      <dgm:spPr/>
      <dgm:t>
        <a:bodyPr/>
        <a:lstStyle/>
        <a:p>
          <a:endParaRPr lang="es-EC" sz="2300">
            <a:solidFill>
              <a:schemeClr val="bg2">
                <a:lumMod val="10000"/>
              </a:schemeClr>
            </a:solidFill>
            <a:latin typeface="Cambria" pitchFamily="18" charset="0"/>
          </a:endParaRPr>
        </a:p>
      </dgm:t>
    </dgm:pt>
    <dgm:pt modelId="{BCC7C008-62CD-49FB-AB59-1220CE731B50}">
      <dgm:prSet phldrT="[Texto]" custT="1"/>
      <dgm:spPr/>
      <dgm:t>
        <a:bodyPr/>
        <a:lstStyle/>
        <a:p>
          <a:r>
            <a:rPr lang="es-EC" sz="1500" smtClean="0">
              <a:latin typeface="Cambria" pitchFamily="18" charset="0"/>
            </a:rPr>
            <a:t>De campo</a:t>
          </a:r>
        </a:p>
        <a:p>
          <a:r>
            <a:rPr lang="es-EC" sz="1500" smtClean="0">
              <a:latin typeface="Cambria" pitchFamily="18" charset="0"/>
            </a:rPr>
            <a:t>Bibliográfica </a:t>
          </a:r>
          <a:endParaRPr lang="es-EC" sz="1500" dirty="0">
            <a:latin typeface="Cambria" pitchFamily="18" charset="0"/>
          </a:endParaRPr>
        </a:p>
      </dgm:t>
    </dgm:pt>
    <dgm:pt modelId="{D980B454-D9C4-4C76-8C2D-78601A4A7796}" type="parTrans" cxnId="{81FB3F14-E40A-4C33-B976-AECC827559B1}">
      <dgm:prSet/>
      <dgm:spPr/>
      <dgm:t>
        <a:bodyPr/>
        <a:lstStyle/>
        <a:p>
          <a:endParaRPr lang="es-EC" sz="2300">
            <a:solidFill>
              <a:schemeClr val="bg2">
                <a:lumMod val="10000"/>
              </a:schemeClr>
            </a:solidFill>
            <a:latin typeface="Cambria" pitchFamily="18" charset="0"/>
          </a:endParaRPr>
        </a:p>
      </dgm:t>
    </dgm:pt>
    <dgm:pt modelId="{098473A6-7E9B-4661-AFAF-CA150742EC57}" type="sibTrans" cxnId="{81FB3F14-E40A-4C33-B976-AECC827559B1}">
      <dgm:prSet/>
      <dgm:spPr/>
      <dgm:t>
        <a:bodyPr/>
        <a:lstStyle/>
        <a:p>
          <a:endParaRPr lang="es-EC" sz="2300">
            <a:solidFill>
              <a:schemeClr val="bg2">
                <a:lumMod val="10000"/>
              </a:schemeClr>
            </a:solidFill>
            <a:latin typeface="Cambria" pitchFamily="18" charset="0"/>
          </a:endParaRPr>
        </a:p>
      </dgm:t>
    </dgm:pt>
    <dgm:pt modelId="{DA7F8B23-D140-4F44-B35F-603F66CB2646}">
      <dgm:prSet phldrT="[Texto]" custT="1"/>
      <dgm:spPr/>
      <dgm:t>
        <a:bodyPr/>
        <a:lstStyle/>
        <a:p>
          <a:r>
            <a:rPr lang="es-EC" sz="1800" b="1" smtClean="0">
              <a:latin typeface="Cambria" pitchFamily="18" charset="0"/>
            </a:rPr>
            <a:t>TIPO</a:t>
          </a:r>
          <a:endParaRPr lang="es-EC" sz="1800" b="1" dirty="0">
            <a:latin typeface="Cambria" pitchFamily="18" charset="0"/>
          </a:endParaRPr>
        </a:p>
      </dgm:t>
    </dgm:pt>
    <dgm:pt modelId="{ED0B45E6-42F4-4C43-BBB1-688B598A5139}" type="parTrans" cxnId="{60181F1B-5FEC-4F1B-BAB6-161BB71C74D0}">
      <dgm:prSet/>
      <dgm:spPr/>
      <dgm:t>
        <a:bodyPr/>
        <a:lstStyle/>
        <a:p>
          <a:endParaRPr lang="es-EC" sz="2300">
            <a:solidFill>
              <a:schemeClr val="bg2">
                <a:lumMod val="10000"/>
              </a:schemeClr>
            </a:solidFill>
            <a:latin typeface="Cambria" pitchFamily="18" charset="0"/>
          </a:endParaRPr>
        </a:p>
      </dgm:t>
    </dgm:pt>
    <dgm:pt modelId="{4D6664BC-1730-4801-93A1-27AF209E4829}" type="sibTrans" cxnId="{60181F1B-5FEC-4F1B-BAB6-161BB71C74D0}">
      <dgm:prSet/>
      <dgm:spPr/>
      <dgm:t>
        <a:bodyPr/>
        <a:lstStyle/>
        <a:p>
          <a:endParaRPr lang="es-EC" sz="2300">
            <a:solidFill>
              <a:schemeClr val="bg2">
                <a:lumMod val="10000"/>
              </a:schemeClr>
            </a:solidFill>
            <a:latin typeface="Cambria" pitchFamily="18" charset="0"/>
          </a:endParaRPr>
        </a:p>
      </dgm:t>
    </dgm:pt>
    <dgm:pt modelId="{8FF5DE27-0CFA-4B0D-B143-0D3F5EA4CB75}">
      <dgm:prSet phldrT="[Texto]" custT="1"/>
      <dgm:spPr/>
      <dgm:t>
        <a:bodyPr/>
        <a:lstStyle/>
        <a:p>
          <a:r>
            <a:rPr lang="es-EC" sz="1500" smtClean="0">
              <a:latin typeface="Cambria" pitchFamily="18" charset="0"/>
            </a:rPr>
            <a:t>Descriptiva </a:t>
          </a:r>
          <a:endParaRPr lang="es-EC" sz="1500" dirty="0">
            <a:latin typeface="Cambria" pitchFamily="18" charset="0"/>
          </a:endParaRPr>
        </a:p>
      </dgm:t>
    </dgm:pt>
    <dgm:pt modelId="{1E504F62-39ED-4A3F-ABBF-26A091942CE6}" type="parTrans" cxnId="{DB98252A-232D-407E-9F42-9099BEDAB3E3}">
      <dgm:prSet/>
      <dgm:spPr/>
      <dgm:t>
        <a:bodyPr/>
        <a:lstStyle/>
        <a:p>
          <a:endParaRPr lang="es-EC" sz="2300">
            <a:solidFill>
              <a:schemeClr val="bg2">
                <a:lumMod val="10000"/>
              </a:schemeClr>
            </a:solidFill>
            <a:latin typeface="Cambria" pitchFamily="18" charset="0"/>
          </a:endParaRPr>
        </a:p>
      </dgm:t>
    </dgm:pt>
    <dgm:pt modelId="{02927418-4464-44F2-9ED6-6F95064AA5C3}" type="sibTrans" cxnId="{DB98252A-232D-407E-9F42-9099BEDAB3E3}">
      <dgm:prSet/>
      <dgm:spPr/>
      <dgm:t>
        <a:bodyPr/>
        <a:lstStyle/>
        <a:p>
          <a:endParaRPr lang="es-EC" sz="2300">
            <a:solidFill>
              <a:schemeClr val="bg2">
                <a:lumMod val="10000"/>
              </a:schemeClr>
            </a:solidFill>
            <a:latin typeface="Cambria" pitchFamily="18" charset="0"/>
          </a:endParaRPr>
        </a:p>
      </dgm:t>
    </dgm:pt>
    <dgm:pt modelId="{9BB99D50-1120-4F7D-8B52-0CD3DC991127}">
      <dgm:prSet phldrT="[Texto]" custT="1"/>
      <dgm:spPr/>
      <dgm:t>
        <a:bodyPr/>
        <a:lstStyle/>
        <a:p>
          <a:r>
            <a:rPr lang="es-EC" sz="1500" smtClean="0">
              <a:latin typeface="Cambria" pitchFamily="18" charset="0"/>
            </a:rPr>
            <a:t>Inductivo</a:t>
          </a:r>
        </a:p>
        <a:p>
          <a:r>
            <a:rPr lang="es-EC" sz="1500" smtClean="0">
              <a:latin typeface="Cambria" pitchFamily="18" charset="0"/>
            </a:rPr>
            <a:t>Analítico- sintético</a:t>
          </a:r>
        </a:p>
        <a:p>
          <a:r>
            <a:rPr lang="es-EC" sz="1500" smtClean="0">
              <a:latin typeface="Cambria" pitchFamily="18" charset="0"/>
            </a:rPr>
            <a:t>Método exploratorio</a:t>
          </a:r>
          <a:endParaRPr lang="es-EC" sz="1500" dirty="0" smtClean="0">
            <a:latin typeface="Cambria" pitchFamily="18" charset="0"/>
          </a:endParaRPr>
        </a:p>
      </dgm:t>
    </dgm:pt>
    <dgm:pt modelId="{B17BB75A-10F1-4174-BB3A-9CDE9F26C540}" type="sibTrans" cxnId="{A7518704-3AE8-41EE-B758-9631A3CB40B8}">
      <dgm:prSet/>
      <dgm:spPr/>
      <dgm:t>
        <a:bodyPr/>
        <a:lstStyle/>
        <a:p>
          <a:endParaRPr lang="es-EC" sz="2300">
            <a:solidFill>
              <a:schemeClr val="bg2">
                <a:lumMod val="10000"/>
              </a:schemeClr>
            </a:solidFill>
            <a:latin typeface="Cambria" pitchFamily="18" charset="0"/>
          </a:endParaRPr>
        </a:p>
      </dgm:t>
    </dgm:pt>
    <dgm:pt modelId="{C6FAD9CA-8E2B-4DC7-85F2-0F07FFFDFBE7}" type="parTrans" cxnId="{A7518704-3AE8-41EE-B758-9631A3CB40B8}">
      <dgm:prSet/>
      <dgm:spPr/>
      <dgm:t>
        <a:bodyPr/>
        <a:lstStyle/>
        <a:p>
          <a:endParaRPr lang="es-EC" sz="2300">
            <a:solidFill>
              <a:schemeClr val="bg2">
                <a:lumMod val="10000"/>
              </a:schemeClr>
            </a:solidFill>
            <a:latin typeface="Cambria" pitchFamily="18" charset="0"/>
          </a:endParaRPr>
        </a:p>
      </dgm:t>
    </dgm:pt>
    <dgm:pt modelId="{AFF26B32-AF4F-40A4-9088-646F83A0D90C}">
      <dgm:prSet phldrT="[Texto]" custT="1"/>
      <dgm:spPr/>
      <dgm:t>
        <a:bodyPr/>
        <a:lstStyle/>
        <a:p>
          <a:r>
            <a:rPr lang="es-EC" sz="1800" b="1" smtClean="0">
              <a:latin typeface="Cambria" pitchFamily="18" charset="0"/>
            </a:rPr>
            <a:t>METODO </a:t>
          </a:r>
          <a:endParaRPr lang="es-EC" sz="1800" b="1" dirty="0">
            <a:latin typeface="Cambria" pitchFamily="18" charset="0"/>
          </a:endParaRPr>
        </a:p>
      </dgm:t>
    </dgm:pt>
    <dgm:pt modelId="{D08312E3-5F91-4D85-BB04-4FF561544E7D}" type="sibTrans" cxnId="{E31CF803-7F69-46A8-9C96-3D1BF08CCDCA}">
      <dgm:prSet/>
      <dgm:spPr/>
      <dgm:t>
        <a:bodyPr/>
        <a:lstStyle/>
        <a:p>
          <a:endParaRPr lang="es-EC" sz="2300">
            <a:solidFill>
              <a:schemeClr val="bg2">
                <a:lumMod val="10000"/>
              </a:schemeClr>
            </a:solidFill>
            <a:latin typeface="Cambria" pitchFamily="18" charset="0"/>
          </a:endParaRPr>
        </a:p>
      </dgm:t>
    </dgm:pt>
    <dgm:pt modelId="{1311E69E-33DF-48D5-9CBE-EA603BB97EF1}" type="parTrans" cxnId="{E31CF803-7F69-46A8-9C96-3D1BF08CCDCA}">
      <dgm:prSet/>
      <dgm:spPr/>
      <dgm:t>
        <a:bodyPr/>
        <a:lstStyle/>
        <a:p>
          <a:endParaRPr lang="es-EC" sz="2300">
            <a:solidFill>
              <a:schemeClr val="bg2">
                <a:lumMod val="10000"/>
              </a:schemeClr>
            </a:solidFill>
            <a:latin typeface="Cambria" pitchFamily="18" charset="0"/>
          </a:endParaRPr>
        </a:p>
      </dgm:t>
    </dgm:pt>
    <dgm:pt modelId="{4725C321-E300-4392-ACB9-CF583D88699C}" type="pres">
      <dgm:prSet presAssocID="{DCB90808-0BCE-495F-ABB3-AF5180D852AA}" presName="Name0" presStyleCnt="0">
        <dgm:presLayoutVars>
          <dgm:chPref val="1"/>
          <dgm:dir/>
          <dgm:animOne val="branch"/>
          <dgm:animLvl val="lvl"/>
          <dgm:resizeHandles/>
        </dgm:presLayoutVars>
      </dgm:prSet>
      <dgm:spPr/>
      <dgm:t>
        <a:bodyPr/>
        <a:lstStyle/>
        <a:p>
          <a:endParaRPr lang="es-EC"/>
        </a:p>
      </dgm:t>
    </dgm:pt>
    <dgm:pt modelId="{82AD63B5-3E02-41B2-B69D-AE471AE88194}" type="pres">
      <dgm:prSet presAssocID="{0467E838-CDCB-4411-A315-E6115941D239}" presName="vertOne" presStyleCnt="0"/>
      <dgm:spPr/>
      <dgm:t>
        <a:bodyPr/>
        <a:lstStyle/>
        <a:p>
          <a:endParaRPr lang="es-EC"/>
        </a:p>
      </dgm:t>
    </dgm:pt>
    <dgm:pt modelId="{E307E785-12F7-48EE-B1D9-FE295B1A83E4}" type="pres">
      <dgm:prSet presAssocID="{0467E838-CDCB-4411-A315-E6115941D239}" presName="txOne" presStyleLbl="node0" presStyleIdx="0" presStyleCnt="1" custScaleY="50902" custLinFactY="-21598" custLinFactNeighborX="-1041" custLinFactNeighborY="-100000">
        <dgm:presLayoutVars>
          <dgm:chPref val="3"/>
        </dgm:presLayoutVars>
      </dgm:prSet>
      <dgm:spPr/>
      <dgm:t>
        <a:bodyPr/>
        <a:lstStyle/>
        <a:p>
          <a:endParaRPr lang="es-EC"/>
        </a:p>
      </dgm:t>
    </dgm:pt>
    <dgm:pt modelId="{8645D1C7-CC36-4740-AE50-7318F3D57993}" type="pres">
      <dgm:prSet presAssocID="{0467E838-CDCB-4411-A315-E6115941D239}" presName="parTransOne" presStyleCnt="0"/>
      <dgm:spPr/>
      <dgm:t>
        <a:bodyPr/>
        <a:lstStyle/>
        <a:p>
          <a:endParaRPr lang="es-EC"/>
        </a:p>
      </dgm:t>
    </dgm:pt>
    <dgm:pt modelId="{C7A9C487-997E-4849-9B9E-A40A762E8C34}" type="pres">
      <dgm:prSet presAssocID="{0467E838-CDCB-4411-A315-E6115941D239}" presName="horzOne" presStyleCnt="0"/>
      <dgm:spPr/>
      <dgm:t>
        <a:bodyPr/>
        <a:lstStyle/>
        <a:p>
          <a:endParaRPr lang="es-EC"/>
        </a:p>
      </dgm:t>
    </dgm:pt>
    <dgm:pt modelId="{E4083C2D-0C05-445F-B793-D41828A92543}" type="pres">
      <dgm:prSet presAssocID="{AFF26B32-AF4F-40A4-9088-646F83A0D90C}" presName="vertTwo" presStyleCnt="0"/>
      <dgm:spPr/>
      <dgm:t>
        <a:bodyPr/>
        <a:lstStyle/>
        <a:p>
          <a:endParaRPr lang="es-EC"/>
        </a:p>
      </dgm:t>
    </dgm:pt>
    <dgm:pt modelId="{4229ED19-5FFE-43DD-824E-1C36BBE8FC92}" type="pres">
      <dgm:prSet presAssocID="{AFF26B32-AF4F-40A4-9088-646F83A0D90C}" presName="txTwo" presStyleLbl="node2" presStyleIdx="0" presStyleCnt="3" custScaleX="64976" custScaleY="49156" custLinFactY="-1757" custLinFactNeighborX="-18" custLinFactNeighborY="-100000">
        <dgm:presLayoutVars>
          <dgm:chPref val="3"/>
        </dgm:presLayoutVars>
      </dgm:prSet>
      <dgm:spPr/>
      <dgm:t>
        <a:bodyPr/>
        <a:lstStyle/>
        <a:p>
          <a:endParaRPr lang="es-EC"/>
        </a:p>
      </dgm:t>
    </dgm:pt>
    <dgm:pt modelId="{E9161108-3E2B-4D13-BBC6-1DA5558D4EDC}" type="pres">
      <dgm:prSet presAssocID="{AFF26B32-AF4F-40A4-9088-646F83A0D90C}" presName="parTransTwo" presStyleCnt="0"/>
      <dgm:spPr/>
      <dgm:t>
        <a:bodyPr/>
        <a:lstStyle/>
        <a:p>
          <a:endParaRPr lang="es-EC"/>
        </a:p>
      </dgm:t>
    </dgm:pt>
    <dgm:pt modelId="{C4B74F26-FAD1-4E8D-9AF2-91B562FE033F}" type="pres">
      <dgm:prSet presAssocID="{AFF26B32-AF4F-40A4-9088-646F83A0D90C}" presName="horzTwo" presStyleCnt="0"/>
      <dgm:spPr/>
      <dgm:t>
        <a:bodyPr/>
        <a:lstStyle/>
        <a:p>
          <a:endParaRPr lang="es-EC"/>
        </a:p>
      </dgm:t>
    </dgm:pt>
    <dgm:pt modelId="{FF224B7C-6637-4476-8A27-7CC53BF6B9A6}" type="pres">
      <dgm:prSet presAssocID="{9BB99D50-1120-4F7D-8B52-0CD3DC991127}" presName="vertThree" presStyleCnt="0"/>
      <dgm:spPr/>
      <dgm:t>
        <a:bodyPr/>
        <a:lstStyle/>
        <a:p>
          <a:endParaRPr lang="es-EC"/>
        </a:p>
      </dgm:t>
    </dgm:pt>
    <dgm:pt modelId="{A3863FEC-FD0C-4A6A-8030-EEFF7891CEFE}" type="pres">
      <dgm:prSet presAssocID="{9BB99D50-1120-4F7D-8B52-0CD3DC991127}" presName="txThree" presStyleLbl="node3" presStyleIdx="0" presStyleCnt="3" custScaleX="72331" custScaleY="89799" custLinFactNeighborY="-31326">
        <dgm:presLayoutVars>
          <dgm:chPref val="3"/>
        </dgm:presLayoutVars>
      </dgm:prSet>
      <dgm:spPr/>
      <dgm:t>
        <a:bodyPr/>
        <a:lstStyle/>
        <a:p>
          <a:endParaRPr lang="es-EC"/>
        </a:p>
      </dgm:t>
    </dgm:pt>
    <dgm:pt modelId="{46DF837B-C1D6-4B5D-B7F2-3328EEF2BF46}" type="pres">
      <dgm:prSet presAssocID="{9BB99D50-1120-4F7D-8B52-0CD3DC991127}" presName="horzThree" presStyleCnt="0"/>
      <dgm:spPr/>
      <dgm:t>
        <a:bodyPr/>
        <a:lstStyle/>
        <a:p>
          <a:endParaRPr lang="es-EC"/>
        </a:p>
      </dgm:t>
    </dgm:pt>
    <dgm:pt modelId="{557B4F52-C049-494B-983C-B413D81AD442}" type="pres">
      <dgm:prSet presAssocID="{D08312E3-5F91-4D85-BB04-4FF561544E7D}" presName="sibSpaceTwo" presStyleCnt="0"/>
      <dgm:spPr/>
      <dgm:t>
        <a:bodyPr/>
        <a:lstStyle/>
        <a:p>
          <a:endParaRPr lang="es-EC"/>
        </a:p>
      </dgm:t>
    </dgm:pt>
    <dgm:pt modelId="{1AAE5247-3EB0-4846-93E7-07F2BB40A8C1}" type="pres">
      <dgm:prSet presAssocID="{4F387EC4-1115-4733-ACDA-AC8A0F8FBF4C}" presName="vertTwo" presStyleCnt="0"/>
      <dgm:spPr/>
      <dgm:t>
        <a:bodyPr/>
        <a:lstStyle/>
        <a:p>
          <a:endParaRPr lang="es-EC"/>
        </a:p>
      </dgm:t>
    </dgm:pt>
    <dgm:pt modelId="{00719986-04D4-45DA-84CA-3AF12B59BF4F}" type="pres">
      <dgm:prSet presAssocID="{4F387EC4-1115-4733-ACDA-AC8A0F8FBF4C}" presName="txTwo" presStyleLbl="node2" presStyleIdx="1" presStyleCnt="3" custScaleX="52641" custScaleY="49156" custLinFactNeighborY="-83093">
        <dgm:presLayoutVars>
          <dgm:chPref val="3"/>
        </dgm:presLayoutVars>
      </dgm:prSet>
      <dgm:spPr/>
      <dgm:t>
        <a:bodyPr/>
        <a:lstStyle/>
        <a:p>
          <a:endParaRPr lang="es-EC"/>
        </a:p>
      </dgm:t>
    </dgm:pt>
    <dgm:pt modelId="{8068AFF5-76AD-49BF-BE44-80BFF5BEF984}" type="pres">
      <dgm:prSet presAssocID="{4F387EC4-1115-4733-ACDA-AC8A0F8FBF4C}" presName="parTransTwo" presStyleCnt="0"/>
      <dgm:spPr/>
      <dgm:t>
        <a:bodyPr/>
        <a:lstStyle/>
        <a:p>
          <a:endParaRPr lang="es-EC"/>
        </a:p>
      </dgm:t>
    </dgm:pt>
    <dgm:pt modelId="{7D81977A-EB5D-4A89-865E-A4C213FAB287}" type="pres">
      <dgm:prSet presAssocID="{4F387EC4-1115-4733-ACDA-AC8A0F8FBF4C}" presName="horzTwo" presStyleCnt="0"/>
      <dgm:spPr/>
      <dgm:t>
        <a:bodyPr/>
        <a:lstStyle/>
        <a:p>
          <a:endParaRPr lang="es-EC"/>
        </a:p>
      </dgm:t>
    </dgm:pt>
    <dgm:pt modelId="{D4EB891F-4D6C-4F8F-A6F3-4BA21005A9BD}" type="pres">
      <dgm:prSet presAssocID="{BCC7C008-62CD-49FB-AB59-1220CE731B50}" presName="vertThree" presStyleCnt="0"/>
      <dgm:spPr/>
      <dgm:t>
        <a:bodyPr/>
        <a:lstStyle/>
        <a:p>
          <a:endParaRPr lang="es-EC"/>
        </a:p>
      </dgm:t>
    </dgm:pt>
    <dgm:pt modelId="{562AEDC8-3A62-4281-9800-994AF51E59C7}" type="pres">
      <dgm:prSet presAssocID="{BCC7C008-62CD-49FB-AB59-1220CE731B50}" presName="txThree" presStyleLbl="node3" presStyleIdx="1" presStyleCnt="3" custScaleX="49106" custScaleY="85327" custLinFactNeighborX="2103" custLinFactNeighborY="-19323">
        <dgm:presLayoutVars>
          <dgm:chPref val="3"/>
        </dgm:presLayoutVars>
      </dgm:prSet>
      <dgm:spPr/>
      <dgm:t>
        <a:bodyPr/>
        <a:lstStyle/>
        <a:p>
          <a:endParaRPr lang="es-EC"/>
        </a:p>
      </dgm:t>
    </dgm:pt>
    <dgm:pt modelId="{744E33EB-4F12-4360-B9CB-EEF4BABCE910}" type="pres">
      <dgm:prSet presAssocID="{BCC7C008-62CD-49FB-AB59-1220CE731B50}" presName="horzThree" presStyleCnt="0"/>
      <dgm:spPr/>
      <dgm:t>
        <a:bodyPr/>
        <a:lstStyle/>
        <a:p>
          <a:endParaRPr lang="es-EC"/>
        </a:p>
      </dgm:t>
    </dgm:pt>
    <dgm:pt modelId="{B77DC1C5-76FA-4EE2-A505-2B112E624C86}" type="pres">
      <dgm:prSet presAssocID="{7D3392D1-98E3-4C0C-88AC-CBBAB26D8296}" presName="sibSpaceTwo" presStyleCnt="0"/>
      <dgm:spPr/>
      <dgm:t>
        <a:bodyPr/>
        <a:lstStyle/>
        <a:p>
          <a:endParaRPr lang="es-EC"/>
        </a:p>
      </dgm:t>
    </dgm:pt>
    <dgm:pt modelId="{3004E19E-0515-4138-8C1E-F10162F3777E}" type="pres">
      <dgm:prSet presAssocID="{DA7F8B23-D140-4F44-B35F-603F66CB2646}" presName="vertTwo" presStyleCnt="0"/>
      <dgm:spPr/>
      <dgm:t>
        <a:bodyPr/>
        <a:lstStyle/>
        <a:p>
          <a:endParaRPr lang="es-EC"/>
        </a:p>
      </dgm:t>
    </dgm:pt>
    <dgm:pt modelId="{6DCCE366-6644-4707-AC8F-AD0B3AF93D1F}" type="pres">
      <dgm:prSet presAssocID="{DA7F8B23-D140-4F44-B35F-603F66CB2646}" presName="txTwo" presStyleLbl="node2" presStyleIdx="2" presStyleCnt="3" custScaleX="42744" custScaleY="49156" custLinFactNeighborY="-83093">
        <dgm:presLayoutVars>
          <dgm:chPref val="3"/>
        </dgm:presLayoutVars>
      </dgm:prSet>
      <dgm:spPr/>
      <dgm:t>
        <a:bodyPr/>
        <a:lstStyle/>
        <a:p>
          <a:endParaRPr lang="es-EC"/>
        </a:p>
      </dgm:t>
    </dgm:pt>
    <dgm:pt modelId="{D059F1B2-4F3F-4BB4-BE16-AF09E556F0B7}" type="pres">
      <dgm:prSet presAssocID="{DA7F8B23-D140-4F44-B35F-603F66CB2646}" presName="parTransTwo" presStyleCnt="0"/>
      <dgm:spPr/>
      <dgm:t>
        <a:bodyPr/>
        <a:lstStyle/>
        <a:p>
          <a:endParaRPr lang="es-EC"/>
        </a:p>
      </dgm:t>
    </dgm:pt>
    <dgm:pt modelId="{D86C1C46-B879-4075-AE2B-1A11A75174E9}" type="pres">
      <dgm:prSet presAssocID="{DA7F8B23-D140-4F44-B35F-603F66CB2646}" presName="horzTwo" presStyleCnt="0"/>
      <dgm:spPr/>
      <dgm:t>
        <a:bodyPr/>
        <a:lstStyle/>
        <a:p>
          <a:endParaRPr lang="es-EC"/>
        </a:p>
      </dgm:t>
    </dgm:pt>
    <dgm:pt modelId="{78D3652A-68BC-4BA6-BDDF-AFC412B4B37F}" type="pres">
      <dgm:prSet presAssocID="{8FF5DE27-0CFA-4B0D-B143-0D3F5EA4CB75}" presName="vertThree" presStyleCnt="0"/>
      <dgm:spPr/>
      <dgm:t>
        <a:bodyPr/>
        <a:lstStyle/>
        <a:p>
          <a:endParaRPr lang="es-EC"/>
        </a:p>
      </dgm:t>
    </dgm:pt>
    <dgm:pt modelId="{38E2F7D5-3274-4B0E-9348-C331B207440F}" type="pres">
      <dgm:prSet presAssocID="{8FF5DE27-0CFA-4B0D-B143-0D3F5EA4CB75}" presName="txThree" presStyleLbl="node3" presStyleIdx="2" presStyleCnt="3" custScaleX="38459" custScaleY="63404" custLinFactNeighborX="252" custLinFactNeighborY="-26180">
        <dgm:presLayoutVars>
          <dgm:chPref val="3"/>
        </dgm:presLayoutVars>
      </dgm:prSet>
      <dgm:spPr/>
      <dgm:t>
        <a:bodyPr/>
        <a:lstStyle/>
        <a:p>
          <a:endParaRPr lang="es-EC"/>
        </a:p>
      </dgm:t>
    </dgm:pt>
    <dgm:pt modelId="{A09F44D3-93D5-41F2-8FB7-BAD793757E09}" type="pres">
      <dgm:prSet presAssocID="{8FF5DE27-0CFA-4B0D-B143-0D3F5EA4CB75}" presName="horzThree" presStyleCnt="0"/>
      <dgm:spPr/>
      <dgm:t>
        <a:bodyPr/>
        <a:lstStyle/>
        <a:p>
          <a:endParaRPr lang="es-EC"/>
        </a:p>
      </dgm:t>
    </dgm:pt>
  </dgm:ptLst>
  <dgm:cxnLst>
    <dgm:cxn modelId="{C9714D21-1147-4023-BA21-5395E2340AE6}" srcId="{0467E838-CDCB-4411-A315-E6115941D239}" destId="{4F387EC4-1115-4733-ACDA-AC8A0F8FBF4C}" srcOrd="1" destOrd="0" parTransId="{63AAECEE-BC59-4F54-8545-008359514289}" sibTransId="{7D3392D1-98E3-4C0C-88AC-CBBAB26D8296}"/>
    <dgm:cxn modelId="{9803FA22-7030-4F66-816B-71A6E91CEFB8}" type="presOf" srcId="{0467E838-CDCB-4411-A315-E6115941D239}" destId="{E307E785-12F7-48EE-B1D9-FE295B1A83E4}" srcOrd="0" destOrd="0" presId="urn:microsoft.com/office/officeart/2005/8/layout/hierarchy4"/>
    <dgm:cxn modelId="{7AB4EEC5-3E61-4D99-B99A-9E7876F823B1}" type="presOf" srcId="{4F387EC4-1115-4733-ACDA-AC8A0F8FBF4C}" destId="{00719986-04D4-45DA-84CA-3AF12B59BF4F}" srcOrd="0" destOrd="0" presId="urn:microsoft.com/office/officeart/2005/8/layout/hierarchy4"/>
    <dgm:cxn modelId="{DB98252A-232D-407E-9F42-9099BEDAB3E3}" srcId="{DA7F8B23-D140-4F44-B35F-603F66CB2646}" destId="{8FF5DE27-0CFA-4B0D-B143-0D3F5EA4CB75}" srcOrd="0" destOrd="0" parTransId="{1E504F62-39ED-4A3F-ABBF-26A091942CE6}" sibTransId="{02927418-4464-44F2-9ED6-6F95064AA5C3}"/>
    <dgm:cxn modelId="{BBC5E075-A96A-4E7B-A8A8-A5091AD62C6D}" type="presOf" srcId="{DCB90808-0BCE-495F-ABB3-AF5180D852AA}" destId="{4725C321-E300-4392-ACB9-CF583D88699C}" srcOrd="0" destOrd="0" presId="urn:microsoft.com/office/officeart/2005/8/layout/hierarchy4"/>
    <dgm:cxn modelId="{81FB3F14-E40A-4C33-B976-AECC827559B1}" srcId="{4F387EC4-1115-4733-ACDA-AC8A0F8FBF4C}" destId="{BCC7C008-62CD-49FB-AB59-1220CE731B50}" srcOrd="0" destOrd="0" parTransId="{D980B454-D9C4-4C76-8C2D-78601A4A7796}" sibTransId="{098473A6-7E9B-4661-AFAF-CA150742EC57}"/>
    <dgm:cxn modelId="{E7EECC59-9264-45B6-AE8D-3FAF26C922D8}" type="presOf" srcId="{AFF26B32-AF4F-40A4-9088-646F83A0D90C}" destId="{4229ED19-5FFE-43DD-824E-1C36BBE8FC92}" srcOrd="0" destOrd="0" presId="urn:microsoft.com/office/officeart/2005/8/layout/hierarchy4"/>
    <dgm:cxn modelId="{60181F1B-5FEC-4F1B-BAB6-161BB71C74D0}" srcId="{0467E838-CDCB-4411-A315-E6115941D239}" destId="{DA7F8B23-D140-4F44-B35F-603F66CB2646}" srcOrd="2" destOrd="0" parTransId="{ED0B45E6-42F4-4C43-BBB1-688B598A5139}" sibTransId="{4D6664BC-1730-4801-93A1-27AF209E4829}"/>
    <dgm:cxn modelId="{A7518704-3AE8-41EE-B758-9631A3CB40B8}" srcId="{AFF26B32-AF4F-40A4-9088-646F83A0D90C}" destId="{9BB99D50-1120-4F7D-8B52-0CD3DC991127}" srcOrd="0" destOrd="0" parTransId="{C6FAD9CA-8E2B-4DC7-85F2-0F07FFFDFBE7}" sibTransId="{B17BB75A-10F1-4174-BB3A-9CDE9F26C540}"/>
    <dgm:cxn modelId="{6F40EC68-A0C1-40D7-8606-856889254BE4}" type="presOf" srcId="{8FF5DE27-0CFA-4B0D-B143-0D3F5EA4CB75}" destId="{38E2F7D5-3274-4B0E-9348-C331B207440F}" srcOrd="0" destOrd="0" presId="urn:microsoft.com/office/officeart/2005/8/layout/hierarchy4"/>
    <dgm:cxn modelId="{4ACE11A8-20EC-485F-B316-852B6179EA6C}" type="presOf" srcId="{DA7F8B23-D140-4F44-B35F-603F66CB2646}" destId="{6DCCE366-6644-4707-AC8F-AD0B3AF93D1F}" srcOrd="0" destOrd="0" presId="urn:microsoft.com/office/officeart/2005/8/layout/hierarchy4"/>
    <dgm:cxn modelId="{E31CF803-7F69-46A8-9C96-3D1BF08CCDCA}" srcId="{0467E838-CDCB-4411-A315-E6115941D239}" destId="{AFF26B32-AF4F-40A4-9088-646F83A0D90C}" srcOrd="0" destOrd="0" parTransId="{1311E69E-33DF-48D5-9CBE-EA603BB97EF1}" sibTransId="{D08312E3-5F91-4D85-BB04-4FF561544E7D}"/>
    <dgm:cxn modelId="{C67FB1BA-9FF8-42D5-8AA2-855DA9605FF6}" type="presOf" srcId="{9BB99D50-1120-4F7D-8B52-0CD3DC991127}" destId="{A3863FEC-FD0C-4A6A-8030-EEFF7891CEFE}" srcOrd="0" destOrd="0" presId="urn:microsoft.com/office/officeart/2005/8/layout/hierarchy4"/>
    <dgm:cxn modelId="{17FD0947-A486-4CA2-93CB-6C0FA11F17A1}" srcId="{DCB90808-0BCE-495F-ABB3-AF5180D852AA}" destId="{0467E838-CDCB-4411-A315-E6115941D239}" srcOrd="0" destOrd="0" parTransId="{5E28DDE6-FFE6-423B-9C5A-BD08EE5F5C11}" sibTransId="{ABBB37BA-D4DA-4ABA-9680-DF8D9F1A6201}"/>
    <dgm:cxn modelId="{28EF3EBC-5A01-4ACB-945C-DA4456D018A3}" type="presOf" srcId="{BCC7C008-62CD-49FB-AB59-1220CE731B50}" destId="{562AEDC8-3A62-4281-9800-994AF51E59C7}" srcOrd="0" destOrd="0" presId="urn:microsoft.com/office/officeart/2005/8/layout/hierarchy4"/>
    <dgm:cxn modelId="{FAD05856-E1F1-421A-B5AB-CA5A0239E353}" type="presParOf" srcId="{4725C321-E300-4392-ACB9-CF583D88699C}" destId="{82AD63B5-3E02-41B2-B69D-AE471AE88194}" srcOrd="0" destOrd="0" presId="urn:microsoft.com/office/officeart/2005/8/layout/hierarchy4"/>
    <dgm:cxn modelId="{369E0458-4F95-406A-A291-22831790ABD0}" type="presParOf" srcId="{82AD63B5-3E02-41B2-B69D-AE471AE88194}" destId="{E307E785-12F7-48EE-B1D9-FE295B1A83E4}" srcOrd="0" destOrd="0" presId="urn:microsoft.com/office/officeart/2005/8/layout/hierarchy4"/>
    <dgm:cxn modelId="{F2C03231-2523-45DC-B406-3DDC20DD5495}" type="presParOf" srcId="{82AD63B5-3E02-41B2-B69D-AE471AE88194}" destId="{8645D1C7-CC36-4740-AE50-7318F3D57993}" srcOrd="1" destOrd="0" presId="urn:microsoft.com/office/officeart/2005/8/layout/hierarchy4"/>
    <dgm:cxn modelId="{97596201-BE18-4FC5-957D-01ABA905FD13}" type="presParOf" srcId="{82AD63B5-3E02-41B2-B69D-AE471AE88194}" destId="{C7A9C487-997E-4849-9B9E-A40A762E8C34}" srcOrd="2" destOrd="0" presId="urn:microsoft.com/office/officeart/2005/8/layout/hierarchy4"/>
    <dgm:cxn modelId="{5E5B9C07-B650-4BDF-95FE-83DD9B1DF41E}" type="presParOf" srcId="{C7A9C487-997E-4849-9B9E-A40A762E8C34}" destId="{E4083C2D-0C05-445F-B793-D41828A92543}" srcOrd="0" destOrd="0" presId="urn:microsoft.com/office/officeart/2005/8/layout/hierarchy4"/>
    <dgm:cxn modelId="{C86F4904-E0F7-4FBB-9A48-8CE85566AB2E}" type="presParOf" srcId="{E4083C2D-0C05-445F-B793-D41828A92543}" destId="{4229ED19-5FFE-43DD-824E-1C36BBE8FC92}" srcOrd="0" destOrd="0" presId="urn:microsoft.com/office/officeart/2005/8/layout/hierarchy4"/>
    <dgm:cxn modelId="{348226DB-3F44-4359-9020-6EC582889061}" type="presParOf" srcId="{E4083C2D-0C05-445F-B793-D41828A92543}" destId="{E9161108-3E2B-4D13-BBC6-1DA5558D4EDC}" srcOrd="1" destOrd="0" presId="urn:microsoft.com/office/officeart/2005/8/layout/hierarchy4"/>
    <dgm:cxn modelId="{A5B233BF-96DA-4220-BE6E-5328B931B306}" type="presParOf" srcId="{E4083C2D-0C05-445F-B793-D41828A92543}" destId="{C4B74F26-FAD1-4E8D-9AF2-91B562FE033F}" srcOrd="2" destOrd="0" presId="urn:microsoft.com/office/officeart/2005/8/layout/hierarchy4"/>
    <dgm:cxn modelId="{E3A812B7-8B19-4EB6-B570-A0CBB3BD62B5}" type="presParOf" srcId="{C4B74F26-FAD1-4E8D-9AF2-91B562FE033F}" destId="{FF224B7C-6637-4476-8A27-7CC53BF6B9A6}" srcOrd="0" destOrd="0" presId="urn:microsoft.com/office/officeart/2005/8/layout/hierarchy4"/>
    <dgm:cxn modelId="{E6C3FAC1-D2A6-4505-AB8C-5A4BD11B7502}" type="presParOf" srcId="{FF224B7C-6637-4476-8A27-7CC53BF6B9A6}" destId="{A3863FEC-FD0C-4A6A-8030-EEFF7891CEFE}" srcOrd="0" destOrd="0" presId="urn:microsoft.com/office/officeart/2005/8/layout/hierarchy4"/>
    <dgm:cxn modelId="{93F66C89-8EB2-4AAF-B86B-747A3F97D91A}" type="presParOf" srcId="{FF224B7C-6637-4476-8A27-7CC53BF6B9A6}" destId="{46DF837B-C1D6-4B5D-B7F2-3328EEF2BF46}" srcOrd="1" destOrd="0" presId="urn:microsoft.com/office/officeart/2005/8/layout/hierarchy4"/>
    <dgm:cxn modelId="{B9978C35-772C-4587-8418-D43649CC5B1D}" type="presParOf" srcId="{C7A9C487-997E-4849-9B9E-A40A762E8C34}" destId="{557B4F52-C049-494B-983C-B413D81AD442}" srcOrd="1" destOrd="0" presId="urn:microsoft.com/office/officeart/2005/8/layout/hierarchy4"/>
    <dgm:cxn modelId="{A8522BD3-869B-4514-BC06-448802F1BC98}" type="presParOf" srcId="{C7A9C487-997E-4849-9B9E-A40A762E8C34}" destId="{1AAE5247-3EB0-4846-93E7-07F2BB40A8C1}" srcOrd="2" destOrd="0" presId="urn:microsoft.com/office/officeart/2005/8/layout/hierarchy4"/>
    <dgm:cxn modelId="{BEABD2AF-53E1-4A91-9C6B-D26DD2E8926B}" type="presParOf" srcId="{1AAE5247-3EB0-4846-93E7-07F2BB40A8C1}" destId="{00719986-04D4-45DA-84CA-3AF12B59BF4F}" srcOrd="0" destOrd="0" presId="urn:microsoft.com/office/officeart/2005/8/layout/hierarchy4"/>
    <dgm:cxn modelId="{6EA2F0F3-F912-4B26-9E33-9F0B36EFD750}" type="presParOf" srcId="{1AAE5247-3EB0-4846-93E7-07F2BB40A8C1}" destId="{8068AFF5-76AD-49BF-BE44-80BFF5BEF984}" srcOrd="1" destOrd="0" presId="urn:microsoft.com/office/officeart/2005/8/layout/hierarchy4"/>
    <dgm:cxn modelId="{0B6F3FBF-3532-465A-8027-D0565AAA6FF9}" type="presParOf" srcId="{1AAE5247-3EB0-4846-93E7-07F2BB40A8C1}" destId="{7D81977A-EB5D-4A89-865E-A4C213FAB287}" srcOrd="2" destOrd="0" presId="urn:microsoft.com/office/officeart/2005/8/layout/hierarchy4"/>
    <dgm:cxn modelId="{F1868F48-A49E-424B-A40B-728DDAAF3703}" type="presParOf" srcId="{7D81977A-EB5D-4A89-865E-A4C213FAB287}" destId="{D4EB891F-4D6C-4F8F-A6F3-4BA21005A9BD}" srcOrd="0" destOrd="0" presId="urn:microsoft.com/office/officeart/2005/8/layout/hierarchy4"/>
    <dgm:cxn modelId="{D0C8A60B-85BF-43EC-824E-448B7BE4232F}" type="presParOf" srcId="{D4EB891F-4D6C-4F8F-A6F3-4BA21005A9BD}" destId="{562AEDC8-3A62-4281-9800-994AF51E59C7}" srcOrd="0" destOrd="0" presId="urn:microsoft.com/office/officeart/2005/8/layout/hierarchy4"/>
    <dgm:cxn modelId="{F50FBF94-B468-4971-B3B3-534E4D194D0E}" type="presParOf" srcId="{D4EB891F-4D6C-4F8F-A6F3-4BA21005A9BD}" destId="{744E33EB-4F12-4360-B9CB-EEF4BABCE910}" srcOrd="1" destOrd="0" presId="urn:microsoft.com/office/officeart/2005/8/layout/hierarchy4"/>
    <dgm:cxn modelId="{83590A1D-7DAD-4FA8-BA2B-269427C40C46}" type="presParOf" srcId="{C7A9C487-997E-4849-9B9E-A40A762E8C34}" destId="{B77DC1C5-76FA-4EE2-A505-2B112E624C86}" srcOrd="3" destOrd="0" presId="urn:microsoft.com/office/officeart/2005/8/layout/hierarchy4"/>
    <dgm:cxn modelId="{7B02CCF0-0E43-443B-BA55-16EAEF5F7ED6}" type="presParOf" srcId="{C7A9C487-997E-4849-9B9E-A40A762E8C34}" destId="{3004E19E-0515-4138-8C1E-F10162F3777E}" srcOrd="4" destOrd="0" presId="urn:microsoft.com/office/officeart/2005/8/layout/hierarchy4"/>
    <dgm:cxn modelId="{32AACBDB-71BE-46C4-9802-2F96AB2194BE}" type="presParOf" srcId="{3004E19E-0515-4138-8C1E-F10162F3777E}" destId="{6DCCE366-6644-4707-AC8F-AD0B3AF93D1F}" srcOrd="0" destOrd="0" presId="urn:microsoft.com/office/officeart/2005/8/layout/hierarchy4"/>
    <dgm:cxn modelId="{09AAD8F3-0DCC-44BF-A5A1-53FFC129D452}" type="presParOf" srcId="{3004E19E-0515-4138-8C1E-F10162F3777E}" destId="{D059F1B2-4F3F-4BB4-BE16-AF09E556F0B7}" srcOrd="1" destOrd="0" presId="urn:microsoft.com/office/officeart/2005/8/layout/hierarchy4"/>
    <dgm:cxn modelId="{E16E310C-ED5C-456C-BDDB-90D8CCC5B1BF}" type="presParOf" srcId="{3004E19E-0515-4138-8C1E-F10162F3777E}" destId="{D86C1C46-B879-4075-AE2B-1A11A75174E9}" srcOrd="2" destOrd="0" presId="urn:microsoft.com/office/officeart/2005/8/layout/hierarchy4"/>
    <dgm:cxn modelId="{326AB2AE-1B50-493A-BCF8-6E45FFEAD264}" type="presParOf" srcId="{D86C1C46-B879-4075-AE2B-1A11A75174E9}" destId="{78D3652A-68BC-4BA6-BDDF-AFC412B4B37F}" srcOrd="0" destOrd="0" presId="urn:microsoft.com/office/officeart/2005/8/layout/hierarchy4"/>
    <dgm:cxn modelId="{22B62508-16C1-4C65-9646-1EB037494CAC}" type="presParOf" srcId="{78D3652A-68BC-4BA6-BDDF-AFC412B4B37F}" destId="{38E2F7D5-3274-4B0E-9348-C331B207440F}" srcOrd="0" destOrd="0" presId="urn:microsoft.com/office/officeart/2005/8/layout/hierarchy4"/>
    <dgm:cxn modelId="{F2E77712-B0FD-42AE-93F5-90A9F31C1FC3}" type="presParOf" srcId="{78D3652A-68BC-4BA6-BDDF-AFC412B4B37F}" destId="{A09F44D3-93D5-41F2-8FB7-BAD793757E09}" srcOrd="1" destOrd="0" presId="urn:microsoft.com/office/officeart/2005/8/layout/hierarchy4"/>
  </dgm:cxnLst>
  <dgm:bg>
    <a:solidFill>
      <a:schemeClr val="accent6">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CE17E9-4DEF-49D7-B1D7-BF20ED5EC6BE}" type="doc">
      <dgm:prSet loTypeId="urn:microsoft.com/office/officeart/2008/layout/HorizontalMultiLevelHierarchy" loCatId="hierarchy" qsTypeId="urn:microsoft.com/office/officeart/2005/8/quickstyle/3d3" qsCatId="3D" csTypeId="urn:microsoft.com/office/officeart/2005/8/colors/colorful5" csCatId="colorful" phldr="1"/>
      <dgm:spPr/>
      <dgm:t>
        <a:bodyPr/>
        <a:lstStyle/>
        <a:p>
          <a:endParaRPr lang="es-EC"/>
        </a:p>
      </dgm:t>
    </dgm:pt>
    <dgm:pt modelId="{7A8BC735-1BEB-4807-A197-665D4CD98D79}">
      <dgm:prSet phldrT="[Texto]"/>
      <dgm:spPr/>
      <dgm:t>
        <a:bodyPr/>
        <a:lstStyle/>
        <a:p>
          <a:r>
            <a:rPr lang="es-EC" b="1" smtClean="0">
              <a:latin typeface="Cambria" pitchFamily="18" charset="0"/>
            </a:rPr>
            <a:t>TÉCNICAS E INSTRUMENTOS</a:t>
          </a:r>
          <a:endParaRPr lang="es-EC" b="1" dirty="0">
            <a:latin typeface="Cambria" pitchFamily="18" charset="0"/>
          </a:endParaRPr>
        </a:p>
      </dgm:t>
    </dgm:pt>
    <dgm:pt modelId="{35BC5D95-6F64-4780-A8A0-ED491DB19FB4}" type="parTrans" cxnId="{838EBC79-9940-4558-8AE4-CE030F7861D3}">
      <dgm:prSet/>
      <dgm:spPr/>
      <dgm:t>
        <a:bodyPr/>
        <a:lstStyle/>
        <a:p>
          <a:endParaRPr lang="es-EC">
            <a:solidFill>
              <a:schemeClr val="bg2">
                <a:lumMod val="10000"/>
              </a:schemeClr>
            </a:solidFill>
            <a:latin typeface="Cambria" pitchFamily="18" charset="0"/>
          </a:endParaRPr>
        </a:p>
      </dgm:t>
    </dgm:pt>
    <dgm:pt modelId="{0EE1804D-0087-4018-807E-7163A5299CEF}" type="sibTrans" cxnId="{838EBC79-9940-4558-8AE4-CE030F7861D3}">
      <dgm:prSet/>
      <dgm:spPr/>
      <dgm:t>
        <a:bodyPr/>
        <a:lstStyle/>
        <a:p>
          <a:endParaRPr lang="es-EC">
            <a:solidFill>
              <a:schemeClr val="bg2">
                <a:lumMod val="10000"/>
              </a:schemeClr>
            </a:solidFill>
            <a:latin typeface="Cambria" pitchFamily="18" charset="0"/>
          </a:endParaRPr>
        </a:p>
      </dgm:t>
    </dgm:pt>
    <dgm:pt modelId="{43CFBFA7-895C-45A7-9EA9-5AB339B60006}">
      <dgm:prSet phldrT="[Texto]"/>
      <dgm:spPr/>
      <dgm:t>
        <a:bodyPr/>
        <a:lstStyle/>
        <a:p>
          <a:r>
            <a:rPr lang="es-EC" b="1" smtClean="0">
              <a:latin typeface="Cambria" pitchFamily="18" charset="0"/>
            </a:rPr>
            <a:t>INTRUMENTOS</a:t>
          </a:r>
          <a:endParaRPr lang="es-EC" b="1" dirty="0" smtClean="0">
            <a:latin typeface="Cambria" pitchFamily="18" charset="0"/>
          </a:endParaRPr>
        </a:p>
      </dgm:t>
    </dgm:pt>
    <dgm:pt modelId="{DECB296F-7CA4-4092-A42B-AF3A6431CCC1}" type="parTrans" cxnId="{93C8FF49-8B2C-4756-B9A4-E2DEF03217A1}">
      <dgm:prSet/>
      <dgm:spPr/>
      <dgm:t>
        <a:bodyPr/>
        <a:lstStyle/>
        <a:p>
          <a:endParaRPr lang="es-EC">
            <a:solidFill>
              <a:schemeClr val="bg2">
                <a:lumMod val="10000"/>
              </a:schemeClr>
            </a:solidFill>
            <a:latin typeface="Cambria" pitchFamily="18" charset="0"/>
          </a:endParaRPr>
        </a:p>
      </dgm:t>
    </dgm:pt>
    <dgm:pt modelId="{2F229268-E5F7-4A97-8F09-BF5BFFA16EC8}" type="sibTrans" cxnId="{93C8FF49-8B2C-4756-B9A4-E2DEF03217A1}">
      <dgm:prSet/>
      <dgm:spPr/>
      <dgm:t>
        <a:bodyPr/>
        <a:lstStyle/>
        <a:p>
          <a:endParaRPr lang="es-EC">
            <a:solidFill>
              <a:schemeClr val="bg2">
                <a:lumMod val="10000"/>
              </a:schemeClr>
            </a:solidFill>
            <a:latin typeface="Cambria" pitchFamily="18" charset="0"/>
          </a:endParaRPr>
        </a:p>
      </dgm:t>
    </dgm:pt>
    <dgm:pt modelId="{EAC7F529-1FB2-4661-892C-45135D9B745D}">
      <dgm:prSet phldrT="[Texto]"/>
      <dgm:spPr/>
      <dgm:t>
        <a:bodyPr/>
        <a:lstStyle/>
        <a:p>
          <a:r>
            <a:rPr lang="es-EC" b="1" smtClean="0">
              <a:latin typeface="Cambria" pitchFamily="18" charset="0"/>
            </a:rPr>
            <a:t>TÉCNICAS</a:t>
          </a:r>
          <a:endParaRPr lang="es-EC" b="1" dirty="0">
            <a:latin typeface="Cambria" pitchFamily="18" charset="0"/>
          </a:endParaRPr>
        </a:p>
      </dgm:t>
    </dgm:pt>
    <dgm:pt modelId="{E8C93107-07E6-4700-BFBD-6BF07DCE348A}" type="sibTrans" cxnId="{B69E33F2-9E62-439D-AD55-61F292924A76}">
      <dgm:prSet/>
      <dgm:spPr/>
      <dgm:t>
        <a:bodyPr/>
        <a:lstStyle/>
        <a:p>
          <a:endParaRPr lang="es-EC">
            <a:solidFill>
              <a:schemeClr val="bg2">
                <a:lumMod val="10000"/>
              </a:schemeClr>
            </a:solidFill>
            <a:latin typeface="Cambria" pitchFamily="18" charset="0"/>
          </a:endParaRPr>
        </a:p>
      </dgm:t>
    </dgm:pt>
    <dgm:pt modelId="{DB6D12BF-4F01-4EA9-9926-4C0298C61ADD}" type="parTrans" cxnId="{B69E33F2-9E62-439D-AD55-61F292924A76}">
      <dgm:prSet/>
      <dgm:spPr/>
      <dgm:t>
        <a:bodyPr/>
        <a:lstStyle/>
        <a:p>
          <a:endParaRPr lang="es-EC">
            <a:solidFill>
              <a:schemeClr val="bg2">
                <a:lumMod val="10000"/>
              </a:schemeClr>
            </a:solidFill>
            <a:latin typeface="Cambria" pitchFamily="18" charset="0"/>
          </a:endParaRPr>
        </a:p>
      </dgm:t>
    </dgm:pt>
    <dgm:pt modelId="{3192462E-B7FC-46C1-A561-DA31E18A4693}">
      <dgm:prSet phldrT="[Texto]"/>
      <dgm:spPr/>
      <dgm:t>
        <a:bodyPr/>
        <a:lstStyle/>
        <a:p>
          <a:r>
            <a:rPr lang="es-EC" smtClean="0">
              <a:latin typeface="Cambria" pitchFamily="18" charset="0"/>
            </a:rPr>
            <a:t>Observación de campo </a:t>
          </a:r>
          <a:endParaRPr lang="es-EC" dirty="0">
            <a:latin typeface="Cambria" pitchFamily="18" charset="0"/>
          </a:endParaRPr>
        </a:p>
      </dgm:t>
    </dgm:pt>
    <dgm:pt modelId="{21CF2903-9A21-4255-BF02-380575A0DA66}" type="parTrans" cxnId="{8F12EE7E-56FA-4F1F-AEE6-9774E0C55D3C}">
      <dgm:prSet/>
      <dgm:spPr/>
      <dgm:t>
        <a:bodyPr/>
        <a:lstStyle/>
        <a:p>
          <a:endParaRPr lang="es-EC">
            <a:solidFill>
              <a:schemeClr val="bg2">
                <a:lumMod val="10000"/>
              </a:schemeClr>
            </a:solidFill>
          </a:endParaRPr>
        </a:p>
      </dgm:t>
    </dgm:pt>
    <dgm:pt modelId="{680BB6F1-6DC0-45D3-9E45-EFB6E0070DAD}" type="sibTrans" cxnId="{8F12EE7E-56FA-4F1F-AEE6-9774E0C55D3C}">
      <dgm:prSet/>
      <dgm:spPr/>
      <dgm:t>
        <a:bodyPr/>
        <a:lstStyle/>
        <a:p>
          <a:endParaRPr lang="es-EC">
            <a:solidFill>
              <a:schemeClr val="bg2">
                <a:lumMod val="10000"/>
              </a:schemeClr>
            </a:solidFill>
          </a:endParaRPr>
        </a:p>
      </dgm:t>
    </dgm:pt>
    <dgm:pt modelId="{F28BF9E9-11B4-459D-A7E5-B6339825E456}">
      <dgm:prSet phldrT="[Texto]"/>
      <dgm:spPr/>
      <dgm:t>
        <a:bodyPr/>
        <a:lstStyle/>
        <a:p>
          <a:r>
            <a:rPr lang="es-EC" smtClean="0">
              <a:latin typeface="Cambria" pitchFamily="18" charset="0"/>
            </a:rPr>
            <a:t>Bibliográfica </a:t>
          </a:r>
          <a:endParaRPr lang="es-EC" dirty="0">
            <a:latin typeface="Cambria" pitchFamily="18" charset="0"/>
          </a:endParaRPr>
        </a:p>
      </dgm:t>
    </dgm:pt>
    <dgm:pt modelId="{E74C6A5A-1E8C-4FD4-90D4-704145700351}" type="parTrans" cxnId="{E7D40D07-77F2-4C67-9738-C6DE8AF21091}">
      <dgm:prSet/>
      <dgm:spPr/>
      <dgm:t>
        <a:bodyPr/>
        <a:lstStyle/>
        <a:p>
          <a:endParaRPr lang="es-EC">
            <a:solidFill>
              <a:schemeClr val="bg2">
                <a:lumMod val="10000"/>
              </a:schemeClr>
            </a:solidFill>
          </a:endParaRPr>
        </a:p>
      </dgm:t>
    </dgm:pt>
    <dgm:pt modelId="{D3478EE8-ECE4-496A-BDEE-6B5A38002680}" type="sibTrans" cxnId="{E7D40D07-77F2-4C67-9738-C6DE8AF21091}">
      <dgm:prSet/>
      <dgm:spPr/>
      <dgm:t>
        <a:bodyPr/>
        <a:lstStyle/>
        <a:p>
          <a:endParaRPr lang="es-EC">
            <a:solidFill>
              <a:schemeClr val="bg2">
                <a:lumMod val="10000"/>
              </a:schemeClr>
            </a:solidFill>
          </a:endParaRPr>
        </a:p>
      </dgm:t>
    </dgm:pt>
    <dgm:pt modelId="{2865816F-279C-468F-AF67-6DAEDFF127A6}">
      <dgm:prSet phldrT="[Texto]"/>
      <dgm:spPr/>
      <dgm:t>
        <a:bodyPr/>
        <a:lstStyle/>
        <a:p>
          <a:r>
            <a:rPr lang="es-EC" smtClean="0">
              <a:latin typeface="Cambria" pitchFamily="18" charset="0"/>
            </a:rPr>
            <a:t>Ficha de observación</a:t>
          </a:r>
          <a:endParaRPr lang="es-EC" dirty="0" smtClean="0">
            <a:latin typeface="Cambria" pitchFamily="18" charset="0"/>
          </a:endParaRPr>
        </a:p>
      </dgm:t>
    </dgm:pt>
    <dgm:pt modelId="{FD0B0749-C9AC-477A-A674-8F7ABC163789}" type="parTrans" cxnId="{D4BFC88B-C2B7-4532-AC98-0248A139342E}">
      <dgm:prSet/>
      <dgm:spPr/>
      <dgm:t>
        <a:bodyPr/>
        <a:lstStyle/>
        <a:p>
          <a:endParaRPr lang="es-EC">
            <a:solidFill>
              <a:schemeClr val="bg2">
                <a:lumMod val="10000"/>
              </a:schemeClr>
            </a:solidFill>
          </a:endParaRPr>
        </a:p>
      </dgm:t>
    </dgm:pt>
    <dgm:pt modelId="{3B3128ED-A359-40CF-BCD3-43BAE592CAE5}" type="sibTrans" cxnId="{D4BFC88B-C2B7-4532-AC98-0248A139342E}">
      <dgm:prSet/>
      <dgm:spPr/>
      <dgm:t>
        <a:bodyPr/>
        <a:lstStyle/>
        <a:p>
          <a:endParaRPr lang="es-EC">
            <a:solidFill>
              <a:schemeClr val="bg2">
                <a:lumMod val="10000"/>
              </a:schemeClr>
            </a:solidFill>
          </a:endParaRPr>
        </a:p>
      </dgm:t>
    </dgm:pt>
    <dgm:pt modelId="{3872C764-7875-4FD4-B519-EBDCD7EE73E0}">
      <dgm:prSet phldrT="[Texto]"/>
      <dgm:spPr/>
      <dgm:t>
        <a:bodyPr/>
        <a:lstStyle/>
        <a:p>
          <a:r>
            <a:rPr lang="es-EC" smtClean="0">
              <a:latin typeface="Cambria" pitchFamily="18" charset="0"/>
            </a:rPr>
            <a:t>Encuesta</a:t>
          </a:r>
          <a:endParaRPr lang="es-EC" dirty="0" smtClean="0">
            <a:latin typeface="Cambria" pitchFamily="18" charset="0"/>
          </a:endParaRPr>
        </a:p>
      </dgm:t>
    </dgm:pt>
    <dgm:pt modelId="{37B5EA47-64DA-4AFA-BCC7-C54C6A212399}" type="parTrans" cxnId="{988E6462-E4F5-4FC9-8A1B-36A1589E9C43}">
      <dgm:prSet/>
      <dgm:spPr/>
      <dgm:t>
        <a:bodyPr/>
        <a:lstStyle/>
        <a:p>
          <a:endParaRPr lang="es-EC">
            <a:solidFill>
              <a:schemeClr val="bg2">
                <a:lumMod val="10000"/>
              </a:schemeClr>
            </a:solidFill>
          </a:endParaRPr>
        </a:p>
      </dgm:t>
    </dgm:pt>
    <dgm:pt modelId="{C4195F96-AAE7-45D8-9472-FE9EE6111E15}" type="sibTrans" cxnId="{988E6462-E4F5-4FC9-8A1B-36A1589E9C43}">
      <dgm:prSet/>
      <dgm:spPr/>
      <dgm:t>
        <a:bodyPr/>
        <a:lstStyle/>
        <a:p>
          <a:endParaRPr lang="es-EC">
            <a:solidFill>
              <a:schemeClr val="bg2">
                <a:lumMod val="10000"/>
              </a:schemeClr>
            </a:solidFill>
          </a:endParaRPr>
        </a:p>
      </dgm:t>
    </dgm:pt>
    <dgm:pt modelId="{CD30D14E-9E70-4E57-9CB3-44C900869FF0}">
      <dgm:prSet phldrT="[Texto]" custT="1"/>
      <dgm:spPr/>
      <dgm:t>
        <a:bodyPr/>
        <a:lstStyle/>
        <a:p>
          <a:r>
            <a:rPr lang="es-EC" sz="1700" smtClean="0">
              <a:latin typeface="Cambria" pitchFamily="18" charset="0"/>
            </a:rPr>
            <a:t>Convivenia (Conductas) </a:t>
          </a:r>
          <a:endParaRPr lang="es-EC" sz="1700" dirty="0" smtClean="0">
            <a:latin typeface="Cambria" pitchFamily="18" charset="0"/>
          </a:endParaRPr>
        </a:p>
      </dgm:t>
    </dgm:pt>
    <dgm:pt modelId="{9DE7F72F-475F-4D4E-BAA1-E680075BDBC9}" type="parTrans" cxnId="{5BEB44FA-EA34-49E8-B156-38A9050CDFD5}">
      <dgm:prSet/>
      <dgm:spPr/>
      <dgm:t>
        <a:bodyPr/>
        <a:lstStyle/>
        <a:p>
          <a:endParaRPr lang="es-EC">
            <a:solidFill>
              <a:schemeClr val="bg2">
                <a:lumMod val="10000"/>
              </a:schemeClr>
            </a:solidFill>
          </a:endParaRPr>
        </a:p>
      </dgm:t>
    </dgm:pt>
    <dgm:pt modelId="{C53E709A-7730-4132-BC57-6F5A25121479}" type="sibTrans" cxnId="{5BEB44FA-EA34-49E8-B156-38A9050CDFD5}">
      <dgm:prSet/>
      <dgm:spPr/>
      <dgm:t>
        <a:bodyPr/>
        <a:lstStyle/>
        <a:p>
          <a:endParaRPr lang="es-EC">
            <a:solidFill>
              <a:schemeClr val="bg2">
                <a:lumMod val="10000"/>
              </a:schemeClr>
            </a:solidFill>
          </a:endParaRPr>
        </a:p>
      </dgm:t>
    </dgm:pt>
    <dgm:pt modelId="{E94304DF-B4C8-44D7-AB3B-7BAFEBE74EC1}">
      <dgm:prSet phldrT="[Texto]" custT="1"/>
      <dgm:spPr/>
      <dgm:t>
        <a:bodyPr/>
        <a:lstStyle/>
        <a:p>
          <a:r>
            <a:rPr lang="es-EC" sz="1700" smtClean="0">
              <a:latin typeface="Cambria" pitchFamily="18" charset="0"/>
            </a:rPr>
            <a:t>Niños- niñas</a:t>
          </a:r>
          <a:endParaRPr lang="es-EC" sz="1700" dirty="0" smtClean="0">
            <a:latin typeface="Cambria" pitchFamily="18" charset="0"/>
          </a:endParaRPr>
        </a:p>
      </dgm:t>
    </dgm:pt>
    <dgm:pt modelId="{ED8C6483-A6F9-4B74-A3C3-0A323E6D9754}" type="parTrans" cxnId="{80BA4293-1E2A-45D7-8818-0B0B7C914CDD}">
      <dgm:prSet/>
      <dgm:spPr/>
      <dgm:t>
        <a:bodyPr/>
        <a:lstStyle/>
        <a:p>
          <a:endParaRPr lang="es-EC">
            <a:solidFill>
              <a:schemeClr val="bg2">
                <a:lumMod val="10000"/>
              </a:schemeClr>
            </a:solidFill>
          </a:endParaRPr>
        </a:p>
      </dgm:t>
    </dgm:pt>
    <dgm:pt modelId="{4E5A08C2-2B9E-4B4E-96B1-CBDF4C713D4C}" type="sibTrans" cxnId="{80BA4293-1E2A-45D7-8818-0B0B7C914CDD}">
      <dgm:prSet/>
      <dgm:spPr/>
      <dgm:t>
        <a:bodyPr/>
        <a:lstStyle/>
        <a:p>
          <a:endParaRPr lang="es-EC">
            <a:solidFill>
              <a:schemeClr val="bg2">
                <a:lumMod val="10000"/>
              </a:schemeClr>
            </a:solidFill>
          </a:endParaRPr>
        </a:p>
      </dgm:t>
    </dgm:pt>
    <dgm:pt modelId="{993D60C3-DE52-409C-A879-98F7B4A0CF3B}">
      <dgm:prSet phldrT="[Texto]" custT="1"/>
      <dgm:spPr/>
      <dgm:t>
        <a:bodyPr/>
        <a:lstStyle/>
        <a:p>
          <a:r>
            <a:rPr lang="es-EC" sz="1700" smtClean="0">
              <a:latin typeface="Cambria" pitchFamily="18" charset="0"/>
            </a:rPr>
            <a:t>Directora, docentes, padres de familia </a:t>
          </a:r>
          <a:endParaRPr lang="es-EC" sz="1700" dirty="0" smtClean="0">
            <a:latin typeface="Cambria" pitchFamily="18" charset="0"/>
          </a:endParaRPr>
        </a:p>
      </dgm:t>
    </dgm:pt>
    <dgm:pt modelId="{2E75D2FB-4BD8-42BA-A1F0-68367888347C}" type="parTrans" cxnId="{1E1DB5A9-BB13-46B9-B900-236E743E2EBF}">
      <dgm:prSet/>
      <dgm:spPr/>
      <dgm:t>
        <a:bodyPr/>
        <a:lstStyle/>
        <a:p>
          <a:endParaRPr lang="es-EC">
            <a:solidFill>
              <a:schemeClr val="bg2">
                <a:lumMod val="10000"/>
              </a:schemeClr>
            </a:solidFill>
          </a:endParaRPr>
        </a:p>
      </dgm:t>
    </dgm:pt>
    <dgm:pt modelId="{7E010ACC-5271-4EFC-BD89-420F09691D0B}" type="sibTrans" cxnId="{1E1DB5A9-BB13-46B9-B900-236E743E2EBF}">
      <dgm:prSet/>
      <dgm:spPr/>
      <dgm:t>
        <a:bodyPr/>
        <a:lstStyle/>
        <a:p>
          <a:endParaRPr lang="es-EC">
            <a:solidFill>
              <a:schemeClr val="bg2">
                <a:lumMod val="10000"/>
              </a:schemeClr>
            </a:solidFill>
          </a:endParaRPr>
        </a:p>
      </dgm:t>
    </dgm:pt>
    <dgm:pt modelId="{0EEB951D-45F3-4B31-A9B9-8A878956855D}" type="pres">
      <dgm:prSet presAssocID="{D4CE17E9-4DEF-49D7-B1D7-BF20ED5EC6BE}" presName="Name0" presStyleCnt="0">
        <dgm:presLayoutVars>
          <dgm:chPref val="1"/>
          <dgm:dir/>
          <dgm:animOne val="branch"/>
          <dgm:animLvl val="lvl"/>
          <dgm:resizeHandles val="exact"/>
        </dgm:presLayoutVars>
      </dgm:prSet>
      <dgm:spPr/>
      <dgm:t>
        <a:bodyPr/>
        <a:lstStyle/>
        <a:p>
          <a:endParaRPr lang="es-EC"/>
        </a:p>
      </dgm:t>
    </dgm:pt>
    <dgm:pt modelId="{DC4DDF4C-88B6-4812-8955-6997C8CD5684}" type="pres">
      <dgm:prSet presAssocID="{7A8BC735-1BEB-4807-A197-665D4CD98D79}" presName="root1" presStyleCnt="0"/>
      <dgm:spPr/>
      <dgm:t>
        <a:bodyPr/>
        <a:lstStyle/>
        <a:p>
          <a:endParaRPr lang="es-EC"/>
        </a:p>
      </dgm:t>
    </dgm:pt>
    <dgm:pt modelId="{2DD8B31F-7508-4770-BB47-B4AB3E4236E0}" type="pres">
      <dgm:prSet presAssocID="{7A8BC735-1BEB-4807-A197-665D4CD98D79}" presName="LevelOneTextNode" presStyleLbl="node0" presStyleIdx="0" presStyleCnt="1" custScaleY="130382">
        <dgm:presLayoutVars>
          <dgm:chPref val="3"/>
        </dgm:presLayoutVars>
      </dgm:prSet>
      <dgm:spPr/>
      <dgm:t>
        <a:bodyPr/>
        <a:lstStyle/>
        <a:p>
          <a:endParaRPr lang="es-EC"/>
        </a:p>
      </dgm:t>
    </dgm:pt>
    <dgm:pt modelId="{F837E07D-D7A6-4CF4-A2A0-9347FA6A23AA}" type="pres">
      <dgm:prSet presAssocID="{7A8BC735-1BEB-4807-A197-665D4CD98D79}" presName="level2hierChild" presStyleCnt="0"/>
      <dgm:spPr/>
      <dgm:t>
        <a:bodyPr/>
        <a:lstStyle/>
        <a:p>
          <a:endParaRPr lang="es-EC"/>
        </a:p>
      </dgm:t>
    </dgm:pt>
    <dgm:pt modelId="{8794EE28-C686-4364-B1F7-0378B8B7371D}" type="pres">
      <dgm:prSet presAssocID="{DB6D12BF-4F01-4EA9-9926-4C0298C61ADD}" presName="conn2-1" presStyleLbl="parChTrans1D2" presStyleIdx="0" presStyleCnt="2"/>
      <dgm:spPr/>
      <dgm:t>
        <a:bodyPr/>
        <a:lstStyle/>
        <a:p>
          <a:endParaRPr lang="es-EC"/>
        </a:p>
      </dgm:t>
    </dgm:pt>
    <dgm:pt modelId="{5C236076-09D7-4268-A6E9-70BA502277F7}" type="pres">
      <dgm:prSet presAssocID="{DB6D12BF-4F01-4EA9-9926-4C0298C61ADD}" presName="connTx" presStyleLbl="parChTrans1D2" presStyleIdx="0" presStyleCnt="2"/>
      <dgm:spPr/>
      <dgm:t>
        <a:bodyPr/>
        <a:lstStyle/>
        <a:p>
          <a:endParaRPr lang="es-EC"/>
        </a:p>
      </dgm:t>
    </dgm:pt>
    <dgm:pt modelId="{69318445-F6CF-4AF6-A0CB-CA4778BA5E29}" type="pres">
      <dgm:prSet presAssocID="{EAC7F529-1FB2-4661-892C-45135D9B745D}" presName="root2" presStyleCnt="0"/>
      <dgm:spPr/>
      <dgm:t>
        <a:bodyPr/>
        <a:lstStyle/>
        <a:p>
          <a:endParaRPr lang="es-EC"/>
        </a:p>
      </dgm:t>
    </dgm:pt>
    <dgm:pt modelId="{E971B84F-D3BA-4917-8EBE-23F2352EA506}" type="pres">
      <dgm:prSet presAssocID="{EAC7F529-1FB2-4661-892C-45135D9B745D}" presName="LevelTwoTextNode" presStyleLbl="node2" presStyleIdx="0" presStyleCnt="2" custLinFactNeighborX="3014" custLinFactNeighborY="-66041">
        <dgm:presLayoutVars>
          <dgm:chPref val="3"/>
        </dgm:presLayoutVars>
      </dgm:prSet>
      <dgm:spPr/>
      <dgm:t>
        <a:bodyPr/>
        <a:lstStyle/>
        <a:p>
          <a:endParaRPr lang="es-EC"/>
        </a:p>
      </dgm:t>
    </dgm:pt>
    <dgm:pt modelId="{A018DC1E-404C-41C3-B902-DCF206636C7F}" type="pres">
      <dgm:prSet presAssocID="{EAC7F529-1FB2-4661-892C-45135D9B745D}" presName="level3hierChild" presStyleCnt="0"/>
      <dgm:spPr/>
      <dgm:t>
        <a:bodyPr/>
        <a:lstStyle/>
        <a:p>
          <a:endParaRPr lang="es-EC"/>
        </a:p>
      </dgm:t>
    </dgm:pt>
    <dgm:pt modelId="{541E4E9F-D95A-40BF-8FA5-E2C76CBA3D65}" type="pres">
      <dgm:prSet presAssocID="{21CF2903-9A21-4255-BF02-380575A0DA66}" presName="conn2-1" presStyleLbl="parChTrans1D3" presStyleIdx="0" presStyleCnt="4"/>
      <dgm:spPr/>
      <dgm:t>
        <a:bodyPr/>
        <a:lstStyle/>
        <a:p>
          <a:endParaRPr lang="es-EC"/>
        </a:p>
      </dgm:t>
    </dgm:pt>
    <dgm:pt modelId="{7B44AE3A-6EDB-4AC9-B4A5-924B9B54BA0E}" type="pres">
      <dgm:prSet presAssocID="{21CF2903-9A21-4255-BF02-380575A0DA66}" presName="connTx" presStyleLbl="parChTrans1D3" presStyleIdx="0" presStyleCnt="4"/>
      <dgm:spPr/>
      <dgm:t>
        <a:bodyPr/>
        <a:lstStyle/>
        <a:p>
          <a:endParaRPr lang="es-EC"/>
        </a:p>
      </dgm:t>
    </dgm:pt>
    <dgm:pt modelId="{853416D6-2F18-4D86-B527-AB69ADC646CB}" type="pres">
      <dgm:prSet presAssocID="{3192462E-B7FC-46C1-A561-DA31E18A4693}" presName="root2" presStyleCnt="0"/>
      <dgm:spPr/>
      <dgm:t>
        <a:bodyPr/>
        <a:lstStyle/>
        <a:p>
          <a:endParaRPr lang="es-EC"/>
        </a:p>
      </dgm:t>
    </dgm:pt>
    <dgm:pt modelId="{566F9F5D-12E3-4AF9-818F-CE0AB649004E}" type="pres">
      <dgm:prSet presAssocID="{3192462E-B7FC-46C1-A561-DA31E18A4693}" presName="LevelTwoTextNode" presStyleLbl="node3" presStyleIdx="0" presStyleCnt="4" custScaleX="136203" custLinFactNeighborX="-3281" custLinFactNeighborY="-63242">
        <dgm:presLayoutVars>
          <dgm:chPref val="3"/>
        </dgm:presLayoutVars>
      </dgm:prSet>
      <dgm:spPr/>
      <dgm:t>
        <a:bodyPr/>
        <a:lstStyle/>
        <a:p>
          <a:endParaRPr lang="es-EC"/>
        </a:p>
      </dgm:t>
    </dgm:pt>
    <dgm:pt modelId="{F60B09A4-B008-4B63-9E18-F799594EEE8F}" type="pres">
      <dgm:prSet presAssocID="{3192462E-B7FC-46C1-A561-DA31E18A4693}" presName="level3hierChild" presStyleCnt="0"/>
      <dgm:spPr/>
      <dgm:t>
        <a:bodyPr/>
        <a:lstStyle/>
        <a:p>
          <a:endParaRPr lang="es-EC"/>
        </a:p>
      </dgm:t>
    </dgm:pt>
    <dgm:pt modelId="{0B32E7AB-9FAC-48D9-A096-733704AF5567}" type="pres">
      <dgm:prSet presAssocID="{E74C6A5A-1E8C-4FD4-90D4-704145700351}" presName="conn2-1" presStyleLbl="parChTrans1D3" presStyleIdx="1" presStyleCnt="4"/>
      <dgm:spPr/>
      <dgm:t>
        <a:bodyPr/>
        <a:lstStyle/>
        <a:p>
          <a:endParaRPr lang="es-EC"/>
        </a:p>
      </dgm:t>
    </dgm:pt>
    <dgm:pt modelId="{FADAA48D-19C1-4A7B-AD8C-8D39BBE19187}" type="pres">
      <dgm:prSet presAssocID="{E74C6A5A-1E8C-4FD4-90D4-704145700351}" presName="connTx" presStyleLbl="parChTrans1D3" presStyleIdx="1" presStyleCnt="4"/>
      <dgm:spPr/>
      <dgm:t>
        <a:bodyPr/>
        <a:lstStyle/>
        <a:p>
          <a:endParaRPr lang="es-EC"/>
        </a:p>
      </dgm:t>
    </dgm:pt>
    <dgm:pt modelId="{9DD0D4D0-9AD2-4BAA-9F90-4A8CF56264A9}" type="pres">
      <dgm:prSet presAssocID="{F28BF9E9-11B4-459D-A7E5-B6339825E456}" presName="root2" presStyleCnt="0"/>
      <dgm:spPr/>
      <dgm:t>
        <a:bodyPr/>
        <a:lstStyle/>
        <a:p>
          <a:endParaRPr lang="es-EC"/>
        </a:p>
      </dgm:t>
    </dgm:pt>
    <dgm:pt modelId="{E0E747F3-3737-4EF1-AE86-6B334EF5F241}" type="pres">
      <dgm:prSet presAssocID="{F28BF9E9-11B4-459D-A7E5-B6339825E456}" presName="LevelTwoTextNode" presStyleLbl="node3" presStyleIdx="1" presStyleCnt="4" custLinFactNeighborX="361" custLinFactNeighborY="-29767">
        <dgm:presLayoutVars>
          <dgm:chPref val="3"/>
        </dgm:presLayoutVars>
      </dgm:prSet>
      <dgm:spPr/>
      <dgm:t>
        <a:bodyPr/>
        <a:lstStyle/>
        <a:p>
          <a:endParaRPr lang="es-EC"/>
        </a:p>
      </dgm:t>
    </dgm:pt>
    <dgm:pt modelId="{C3F1B76E-A07D-4FFA-B11E-246B60A7156D}" type="pres">
      <dgm:prSet presAssocID="{F28BF9E9-11B4-459D-A7E5-B6339825E456}" presName="level3hierChild" presStyleCnt="0"/>
      <dgm:spPr/>
      <dgm:t>
        <a:bodyPr/>
        <a:lstStyle/>
        <a:p>
          <a:endParaRPr lang="es-EC"/>
        </a:p>
      </dgm:t>
    </dgm:pt>
    <dgm:pt modelId="{4369307C-C02F-408B-BF8A-A17BD3FA5E6C}" type="pres">
      <dgm:prSet presAssocID="{DECB296F-7CA4-4092-A42B-AF3A6431CCC1}" presName="conn2-1" presStyleLbl="parChTrans1D2" presStyleIdx="1" presStyleCnt="2"/>
      <dgm:spPr/>
      <dgm:t>
        <a:bodyPr/>
        <a:lstStyle/>
        <a:p>
          <a:endParaRPr lang="es-EC"/>
        </a:p>
      </dgm:t>
    </dgm:pt>
    <dgm:pt modelId="{8A45F94C-68B1-4430-A339-5632AC6CB309}" type="pres">
      <dgm:prSet presAssocID="{DECB296F-7CA4-4092-A42B-AF3A6431CCC1}" presName="connTx" presStyleLbl="parChTrans1D2" presStyleIdx="1" presStyleCnt="2"/>
      <dgm:spPr/>
      <dgm:t>
        <a:bodyPr/>
        <a:lstStyle/>
        <a:p>
          <a:endParaRPr lang="es-EC"/>
        </a:p>
      </dgm:t>
    </dgm:pt>
    <dgm:pt modelId="{2D13EC80-7A75-4DFB-8234-A618AF9B4974}" type="pres">
      <dgm:prSet presAssocID="{43CFBFA7-895C-45A7-9EA9-5AB339B60006}" presName="root2" presStyleCnt="0"/>
      <dgm:spPr/>
      <dgm:t>
        <a:bodyPr/>
        <a:lstStyle/>
        <a:p>
          <a:endParaRPr lang="es-EC"/>
        </a:p>
      </dgm:t>
    </dgm:pt>
    <dgm:pt modelId="{F84A9854-494E-43DB-9A02-F10A935860D5}" type="pres">
      <dgm:prSet presAssocID="{43CFBFA7-895C-45A7-9EA9-5AB339B60006}" presName="LevelTwoTextNode" presStyleLbl="node2" presStyleIdx="1" presStyleCnt="2" custLinFactNeighborX="3014" custLinFactNeighborY="-87687">
        <dgm:presLayoutVars>
          <dgm:chPref val="3"/>
        </dgm:presLayoutVars>
      </dgm:prSet>
      <dgm:spPr/>
      <dgm:t>
        <a:bodyPr/>
        <a:lstStyle/>
        <a:p>
          <a:endParaRPr lang="es-EC"/>
        </a:p>
      </dgm:t>
    </dgm:pt>
    <dgm:pt modelId="{FA50347C-16F5-489D-9E6A-DD13C0564AF3}" type="pres">
      <dgm:prSet presAssocID="{43CFBFA7-895C-45A7-9EA9-5AB339B60006}" presName="level3hierChild" presStyleCnt="0"/>
      <dgm:spPr/>
      <dgm:t>
        <a:bodyPr/>
        <a:lstStyle/>
        <a:p>
          <a:endParaRPr lang="es-EC"/>
        </a:p>
      </dgm:t>
    </dgm:pt>
    <dgm:pt modelId="{4336B5EB-B5AD-4B20-93C8-8A388C32FB6B}" type="pres">
      <dgm:prSet presAssocID="{FD0B0749-C9AC-477A-A674-8F7ABC163789}" presName="conn2-1" presStyleLbl="parChTrans1D3" presStyleIdx="2" presStyleCnt="4"/>
      <dgm:spPr/>
      <dgm:t>
        <a:bodyPr/>
        <a:lstStyle/>
        <a:p>
          <a:endParaRPr lang="es-EC"/>
        </a:p>
      </dgm:t>
    </dgm:pt>
    <dgm:pt modelId="{2D78AB23-15BC-4C22-A529-7B1350D13C22}" type="pres">
      <dgm:prSet presAssocID="{FD0B0749-C9AC-477A-A674-8F7ABC163789}" presName="connTx" presStyleLbl="parChTrans1D3" presStyleIdx="2" presStyleCnt="4"/>
      <dgm:spPr/>
      <dgm:t>
        <a:bodyPr/>
        <a:lstStyle/>
        <a:p>
          <a:endParaRPr lang="es-EC"/>
        </a:p>
      </dgm:t>
    </dgm:pt>
    <dgm:pt modelId="{B37F9942-0273-4C5E-B384-963EDCAA70E4}" type="pres">
      <dgm:prSet presAssocID="{2865816F-279C-468F-AF67-6DAEDFF127A6}" presName="root2" presStyleCnt="0"/>
      <dgm:spPr/>
      <dgm:t>
        <a:bodyPr/>
        <a:lstStyle/>
        <a:p>
          <a:endParaRPr lang="es-EC"/>
        </a:p>
      </dgm:t>
    </dgm:pt>
    <dgm:pt modelId="{91BBCD4E-8B59-444D-8FB5-152AB83AC7B3}" type="pres">
      <dgm:prSet presAssocID="{2865816F-279C-468F-AF67-6DAEDFF127A6}" presName="LevelTwoTextNode" presStyleLbl="node3" presStyleIdx="2" presStyleCnt="4" custLinFactNeighborX="1323" custLinFactNeighborY="-59743">
        <dgm:presLayoutVars>
          <dgm:chPref val="3"/>
        </dgm:presLayoutVars>
      </dgm:prSet>
      <dgm:spPr/>
      <dgm:t>
        <a:bodyPr/>
        <a:lstStyle/>
        <a:p>
          <a:endParaRPr lang="es-EC"/>
        </a:p>
      </dgm:t>
    </dgm:pt>
    <dgm:pt modelId="{81695978-85C2-4B62-AAF7-1A4C82E2ABAE}" type="pres">
      <dgm:prSet presAssocID="{2865816F-279C-468F-AF67-6DAEDFF127A6}" presName="level3hierChild" presStyleCnt="0"/>
      <dgm:spPr/>
      <dgm:t>
        <a:bodyPr/>
        <a:lstStyle/>
        <a:p>
          <a:endParaRPr lang="es-EC"/>
        </a:p>
      </dgm:t>
    </dgm:pt>
    <dgm:pt modelId="{F91DA13D-0DD6-460A-994C-46EA7AC074C2}" type="pres">
      <dgm:prSet presAssocID="{9DE7F72F-475F-4D4E-BAA1-E680075BDBC9}" presName="conn2-1" presStyleLbl="parChTrans1D4" presStyleIdx="0" presStyleCnt="3"/>
      <dgm:spPr/>
      <dgm:t>
        <a:bodyPr/>
        <a:lstStyle/>
        <a:p>
          <a:endParaRPr lang="es-EC"/>
        </a:p>
      </dgm:t>
    </dgm:pt>
    <dgm:pt modelId="{AE1E758F-59B5-4AC9-A2E8-3E5EDAC39AC8}" type="pres">
      <dgm:prSet presAssocID="{9DE7F72F-475F-4D4E-BAA1-E680075BDBC9}" presName="connTx" presStyleLbl="parChTrans1D4" presStyleIdx="0" presStyleCnt="3"/>
      <dgm:spPr/>
      <dgm:t>
        <a:bodyPr/>
        <a:lstStyle/>
        <a:p>
          <a:endParaRPr lang="es-EC"/>
        </a:p>
      </dgm:t>
    </dgm:pt>
    <dgm:pt modelId="{9B1A3E54-2176-483F-876F-EBD78177D04A}" type="pres">
      <dgm:prSet presAssocID="{CD30D14E-9E70-4E57-9CB3-44C900869FF0}" presName="root2" presStyleCnt="0"/>
      <dgm:spPr/>
      <dgm:t>
        <a:bodyPr/>
        <a:lstStyle/>
        <a:p>
          <a:endParaRPr lang="es-EC"/>
        </a:p>
      </dgm:t>
    </dgm:pt>
    <dgm:pt modelId="{774519E8-9EC0-4366-9507-638D518B1672}" type="pres">
      <dgm:prSet presAssocID="{CD30D14E-9E70-4E57-9CB3-44C900869FF0}" presName="LevelTwoTextNode" presStyleLbl="node4" presStyleIdx="0" presStyleCnt="3" custScaleX="167364" custScaleY="64406" custLinFactNeighborX="-422" custLinFactNeighborY="-74439">
        <dgm:presLayoutVars>
          <dgm:chPref val="3"/>
        </dgm:presLayoutVars>
      </dgm:prSet>
      <dgm:spPr/>
      <dgm:t>
        <a:bodyPr/>
        <a:lstStyle/>
        <a:p>
          <a:endParaRPr lang="es-EC"/>
        </a:p>
      </dgm:t>
    </dgm:pt>
    <dgm:pt modelId="{6B21BA7D-10A5-466E-A64A-C91AAD98D137}" type="pres">
      <dgm:prSet presAssocID="{CD30D14E-9E70-4E57-9CB3-44C900869FF0}" presName="level3hierChild" presStyleCnt="0"/>
      <dgm:spPr/>
      <dgm:t>
        <a:bodyPr/>
        <a:lstStyle/>
        <a:p>
          <a:endParaRPr lang="es-EC"/>
        </a:p>
      </dgm:t>
    </dgm:pt>
    <dgm:pt modelId="{C2A70F2C-FE84-4466-BA52-AF0320CF588D}" type="pres">
      <dgm:prSet presAssocID="{ED8C6483-A6F9-4B74-A3C3-0A323E6D9754}" presName="conn2-1" presStyleLbl="parChTrans1D4" presStyleIdx="1" presStyleCnt="3"/>
      <dgm:spPr/>
      <dgm:t>
        <a:bodyPr/>
        <a:lstStyle/>
        <a:p>
          <a:endParaRPr lang="es-EC"/>
        </a:p>
      </dgm:t>
    </dgm:pt>
    <dgm:pt modelId="{0C85BAE5-387E-4784-9A86-65C45393FA59}" type="pres">
      <dgm:prSet presAssocID="{ED8C6483-A6F9-4B74-A3C3-0A323E6D9754}" presName="connTx" presStyleLbl="parChTrans1D4" presStyleIdx="1" presStyleCnt="3"/>
      <dgm:spPr/>
      <dgm:t>
        <a:bodyPr/>
        <a:lstStyle/>
        <a:p>
          <a:endParaRPr lang="es-EC"/>
        </a:p>
      </dgm:t>
    </dgm:pt>
    <dgm:pt modelId="{B042D336-2154-4DFB-AC13-8373866E1302}" type="pres">
      <dgm:prSet presAssocID="{E94304DF-B4C8-44D7-AB3B-7BAFEBE74EC1}" presName="root2" presStyleCnt="0"/>
      <dgm:spPr/>
      <dgm:t>
        <a:bodyPr/>
        <a:lstStyle/>
        <a:p>
          <a:endParaRPr lang="es-EC"/>
        </a:p>
      </dgm:t>
    </dgm:pt>
    <dgm:pt modelId="{712E7667-1A83-42D6-BB8A-27E44DAEB23C}" type="pres">
      <dgm:prSet presAssocID="{E94304DF-B4C8-44D7-AB3B-7BAFEBE74EC1}" presName="LevelTwoTextNode" presStyleLbl="node4" presStyleIdx="1" presStyleCnt="3" custScaleX="149994" custScaleY="70753" custLinFactNeighborX="-422" custLinFactNeighborY="-59369">
        <dgm:presLayoutVars>
          <dgm:chPref val="3"/>
        </dgm:presLayoutVars>
      </dgm:prSet>
      <dgm:spPr/>
      <dgm:t>
        <a:bodyPr/>
        <a:lstStyle/>
        <a:p>
          <a:endParaRPr lang="es-EC"/>
        </a:p>
      </dgm:t>
    </dgm:pt>
    <dgm:pt modelId="{F1DEEE0C-31C8-48CA-9C94-2A19DBF99F83}" type="pres">
      <dgm:prSet presAssocID="{E94304DF-B4C8-44D7-AB3B-7BAFEBE74EC1}" presName="level3hierChild" presStyleCnt="0"/>
      <dgm:spPr/>
      <dgm:t>
        <a:bodyPr/>
        <a:lstStyle/>
        <a:p>
          <a:endParaRPr lang="es-EC"/>
        </a:p>
      </dgm:t>
    </dgm:pt>
    <dgm:pt modelId="{45BAB553-2EAB-4461-8E01-5106954A6352}" type="pres">
      <dgm:prSet presAssocID="{37B5EA47-64DA-4AFA-BCC7-C54C6A212399}" presName="conn2-1" presStyleLbl="parChTrans1D3" presStyleIdx="3" presStyleCnt="4"/>
      <dgm:spPr/>
      <dgm:t>
        <a:bodyPr/>
        <a:lstStyle/>
        <a:p>
          <a:endParaRPr lang="es-EC"/>
        </a:p>
      </dgm:t>
    </dgm:pt>
    <dgm:pt modelId="{58EA68CE-22DE-4AA7-BFEF-212C5A6CF02D}" type="pres">
      <dgm:prSet presAssocID="{37B5EA47-64DA-4AFA-BCC7-C54C6A212399}" presName="connTx" presStyleLbl="parChTrans1D3" presStyleIdx="3" presStyleCnt="4"/>
      <dgm:spPr/>
      <dgm:t>
        <a:bodyPr/>
        <a:lstStyle/>
        <a:p>
          <a:endParaRPr lang="es-EC"/>
        </a:p>
      </dgm:t>
    </dgm:pt>
    <dgm:pt modelId="{875C7937-321C-492B-9186-1A62095E1FDC}" type="pres">
      <dgm:prSet presAssocID="{3872C764-7875-4FD4-B519-EBDCD7EE73E0}" presName="root2" presStyleCnt="0"/>
      <dgm:spPr/>
      <dgm:t>
        <a:bodyPr/>
        <a:lstStyle/>
        <a:p>
          <a:endParaRPr lang="es-EC"/>
        </a:p>
      </dgm:t>
    </dgm:pt>
    <dgm:pt modelId="{BCAD4D1F-9498-4FEB-B014-8D7EB3F6FB98}" type="pres">
      <dgm:prSet presAssocID="{3872C764-7875-4FD4-B519-EBDCD7EE73E0}" presName="LevelTwoTextNode" presStyleLbl="node3" presStyleIdx="3" presStyleCnt="4" custLinFactNeighborX="1323" custLinFactNeighborY="-85780">
        <dgm:presLayoutVars>
          <dgm:chPref val="3"/>
        </dgm:presLayoutVars>
      </dgm:prSet>
      <dgm:spPr/>
      <dgm:t>
        <a:bodyPr/>
        <a:lstStyle/>
        <a:p>
          <a:endParaRPr lang="es-EC"/>
        </a:p>
      </dgm:t>
    </dgm:pt>
    <dgm:pt modelId="{6680FC48-42A6-42FD-8DF8-5E2E6DC088D5}" type="pres">
      <dgm:prSet presAssocID="{3872C764-7875-4FD4-B519-EBDCD7EE73E0}" presName="level3hierChild" presStyleCnt="0"/>
      <dgm:spPr/>
      <dgm:t>
        <a:bodyPr/>
        <a:lstStyle/>
        <a:p>
          <a:endParaRPr lang="es-EC"/>
        </a:p>
      </dgm:t>
    </dgm:pt>
    <dgm:pt modelId="{C48AFDDB-6302-49BE-AF4B-163A91C770CB}" type="pres">
      <dgm:prSet presAssocID="{2E75D2FB-4BD8-42BA-A1F0-68367888347C}" presName="conn2-1" presStyleLbl="parChTrans1D4" presStyleIdx="2" presStyleCnt="3"/>
      <dgm:spPr/>
      <dgm:t>
        <a:bodyPr/>
        <a:lstStyle/>
        <a:p>
          <a:endParaRPr lang="es-EC"/>
        </a:p>
      </dgm:t>
    </dgm:pt>
    <dgm:pt modelId="{96308A0A-E0E9-4E94-83BE-A3F5C0DF7A57}" type="pres">
      <dgm:prSet presAssocID="{2E75D2FB-4BD8-42BA-A1F0-68367888347C}" presName="connTx" presStyleLbl="parChTrans1D4" presStyleIdx="2" presStyleCnt="3"/>
      <dgm:spPr/>
      <dgm:t>
        <a:bodyPr/>
        <a:lstStyle/>
        <a:p>
          <a:endParaRPr lang="es-EC"/>
        </a:p>
      </dgm:t>
    </dgm:pt>
    <dgm:pt modelId="{627AACD4-D709-49D7-BB84-CEAE629F98AC}" type="pres">
      <dgm:prSet presAssocID="{993D60C3-DE52-409C-A879-98F7B4A0CF3B}" presName="root2" presStyleCnt="0"/>
      <dgm:spPr/>
      <dgm:t>
        <a:bodyPr/>
        <a:lstStyle/>
        <a:p>
          <a:endParaRPr lang="es-EC"/>
        </a:p>
      </dgm:t>
    </dgm:pt>
    <dgm:pt modelId="{5C064313-B697-4834-9B4A-7694A2F03486}" type="pres">
      <dgm:prSet presAssocID="{993D60C3-DE52-409C-A879-98F7B4A0CF3B}" presName="LevelTwoTextNode" presStyleLbl="node4" presStyleIdx="2" presStyleCnt="3" custScaleX="184986" custScaleY="140417" custLinFactNeighborX="-422" custLinFactNeighborY="-50646">
        <dgm:presLayoutVars>
          <dgm:chPref val="3"/>
        </dgm:presLayoutVars>
      </dgm:prSet>
      <dgm:spPr/>
      <dgm:t>
        <a:bodyPr/>
        <a:lstStyle/>
        <a:p>
          <a:endParaRPr lang="es-EC"/>
        </a:p>
      </dgm:t>
    </dgm:pt>
    <dgm:pt modelId="{F1044578-11C1-4A3A-9ADD-E8541A3D9905}" type="pres">
      <dgm:prSet presAssocID="{993D60C3-DE52-409C-A879-98F7B4A0CF3B}" presName="level3hierChild" presStyleCnt="0"/>
      <dgm:spPr/>
      <dgm:t>
        <a:bodyPr/>
        <a:lstStyle/>
        <a:p>
          <a:endParaRPr lang="es-EC"/>
        </a:p>
      </dgm:t>
    </dgm:pt>
  </dgm:ptLst>
  <dgm:cxnLst>
    <dgm:cxn modelId="{D4E992B8-8090-45B6-8670-97CA8D62DC84}" type="presOf" srcId="{2865816F-279C-468F-AF67-6DAEDFF127A6}" destId="{91BBCD4E-8B59-444D-8FB5-152AB83AC7B3}" srcOrd="0" destOrd="0" presId="urn:microsoft.com/office/officeart/2008/layout/HorizontalMultiLevelHierarchy"/>
    <dgm:cxn modelId="{039B07D6-E16C-4F4F-B4F9-9F20285E821B}" type="presOf" srcId="{ED8C6483-A6F9-4B74-A3C3-0A323E6D9754}" destId="{0C85BAE5-387E-4784-9A86-65C45393FA59}" srcOrd="1" destOrd="0" presId="urn:microsoft.com/office/officeart/2008/layout/HorizontalMultiLevelHierarchy"/>
    <dgm:cxn modelId="{4FF4607F-52E5-4714-A88D-6B169D0B6992}" type="presOf" srcId="{3192462E-B7FC-46C1-A561-DA31E18A4693}" destId="{566F9F5D-12E3-4AF9-818F-CE0AB649004E}" srcOrd="0" destOrd="0" presId="urn:microsoft.com/office/officeart/2008/layout/HorizontalMultiLevelHierarchy"/>
    <dgm:cxn modelId="{6294645F-537D-4202-B4BD-1B198AE86DD3}" type="presOf" srcId="{ED8C6483-A6F9-4B74-A3C3-0A323E6D9754}" destId="{C2A70F2C-FE84-4466-BA52-AF0320CF588D}" srcOrd="0" destOrd="0" presId="urn:microsoft.com/office/officeart/2008/layout/HorizontalMultiLevelHierarchy"/>
    <dgm:cxn modelId="{FD9F6F68-E4CD-400A-8FD0-2E030F7921A6}" type="presOf" srcId="{DECB296F-7CA4-4092-A42B-AF3A6431CCC1}" destId="{4369307C-C02F-408B-BF8A-A17BD3FA5E6C}" srcOrd="0" destOrd="0" presId="urn:microsoft.com/office/officeart/2008/layout/HorizontalMultiLevelHierarchy"/>
    <dgm:cxn modelId="{BA05E507-9921-4BC2-BA4D-EAB25B53061B}" type="presOf" srcId="{9DE7F72F-475F-4D4E-BAA1-E680075BDBC9}" destId="{AE1E758F-59B5-4AC9-A2E8-3E5EDAC39AC8}" srcOrd="1" destOrd="0" presId="urn:microsoft.com/office/officeart/2008/layout/HorizontalMultiLevelHierarchy"/>
    <dgm:cxn modelId="{93C8FF49-8B2C-4756-B9A4-E2DEF03217A1}" srcId="{7A8BC735-1BEB-4807-A197-665D4CD98D79}" destId="{43CFBFA7-895C-45A7-9EA9-5AB339B60006}" srcOrd="1" destOrd="0" parTransId="{DECB296F-7CA4-4092-A42B-AF3A6431CCC1}" sibTransId="{2F229268-E5F7-4A97-8F09-BF5BFFA16EC8}"/>
    <dgm:cxn modelId="{8E8C0781-DC33-48F4-B36A-C25CB0AEF448}" type="presOf" srcId="{2E75D2FB-4BD8-42BA-A1F0-68367888347C}" destId="{C48AFDDB-6302-49BE-AF4B-163A91C770CB}" srcOrd="0" destOrd="0" presId="urn:microsoft.com/office/officeart/2008/layout/HorizontalMultiLevelHierarchy"/>
    <dgm:cxn modelId="{DD2209C7-D343-428E-9944-D1349DF4FB50}" type="presOf" srcId="{E74C6A5A-1E8C-4FD4-90D4-704145700351}" destId="{0B32E7AB-9FAC-48D9-A096-733704AF5567}" srcOrd="0" destOrd="0" presId="urn:microsoft.com/office/officeart/2008/layout/HorizontalMultiLevelHierarchy"/>
    <dgm:cxn modelId="{DDE9D316-2C8D-4E0D-8C55-77689AAF890A}" type="presOf" srcId="{DECB296F-7CA4-4092-A42B-AF3A6431CCC1}" destId="{8A45F94C-68B1-4430-A339-5632AC6CB309}" srcOrd="1" destOrd="0" presId="urn:microsoft.com/office/officeart/2008/layout/HorizontalMultiLevelHierarchy"/>
    <dgm:cxn modelId="{24E2A9BC-4E6B-4CF7-8A50-F98B8144F627}" type="presOf" srcId="{37B5EA47-64DA-4AFA-BCC7-C54C6A212399}" destId="{45BAB553-2EAB-4461-8E01-5106954A6352}" srcOrd="0" destOrd="0" presId="urn:microsoft.com/office/officeart/2008/layout/HorizontalMultiLevelHierarchy"/>
    <dgm:cxn modelId="{80BA4293-1E2A-45D7-8818-0B0B7C914CDD}" srcId="{2865816F-279C-468F-AF67-6DAEDFF127A6}" destId="{E94304DF-B4C8-44D7-AB3B-7BAFEBE74EC1}" srcOrd="1" destOrd="0" parTransId="{ED8C6483-A6F9-4B74-A3C3-0A323E6D9754}" sibTransId="{4E5A08C2-2B9E-4B4E-96B1-CBDF4C713D4C}"/>
    <dgm:cxn modelId="{5BEB44FA-EA34-49E8-B156-38A9050CDFD5}" srcId="{2865816F-279C-468F-AF67-6DAEDFF127A6}" destId="{CD30D14E-9E70-4E57-9CB3-44C900869FF0}" srcOrd="0" destOrd="0" parTransId="{9DE7F72F-475F-4D4E-BAA1-E680075BDBC9}" sibTransId="{C53E709A-7730-4132-BC57-6F5A25121479}"/>
    <dgm:cxn modelId="{07EFFF3A-01C2-471F-8B1C-E0D9D0887F25}" type="presOf" srcId="{DB6D12BF-4F01-4EA9-9926-4C0298C61ADD}" destId="{5C236076-09D7-4268-A6E9-70BA502277F7}" srcOrd="1" destOrd="0" presId="urn:microsoft.com/office/officeart/2008/layout/HorizontalMultiLevelHierarchy"/>
    <dgm:cxn modelId="{A9544615-33A8-47EA-ABF0-D891CBB3AF7C}" type="presOf" srcId="{FD0B0749-C9AC-477A-A674-8F7ABC163789}" destId="{4336B5EB-B5AD-4B20-93C8-8A388C32FB6B}" srcOrd="0" destOrd="0" presId="urn:microsoft.com/office/officeart/2008/layout/HorizontalMultiLevelHierarchy"/>
    <dgm:cxn modelId="{5D3F4CF2-1EFD-4CA3-AFCA-481F50A0D92D}" type="presOf" srcId="{E74C6A5A-1E8C-4FD4-90D4-704145700351}" destId="{FADAA48D-19C1-4A7B-AD8C-8D39BBE19187}" srcOrd="1" destOrd="0" presId="urn:microsoft.com/office/officeart/2008/layout/HorizontalMultiLevelHierarchy"/>
    <dgm:cxn modelId="{3B774018-DBF6-45FF-9DC0-30336D53AF02}" type="presOf" srcId="{CD30D14E-9E70-4E57-9CB3-44C900869FF0}" destId="{774519E8-9EC0-4366-9507-638D518B1672}" srcOrd="0" destOrd="0" presId="urn:microsoft.com/office/officeart/2008/layout/HorizontalMultiLevelHierarchy"/>
    <dgm:cxn modelId="{6F5D76F6-68BC-495C-84BF-DA7944D41E36}" type="presOf" srcId="{37B5EA47-64DA-4AFA-BCC7-C54C6A212399}" destId="{58EA68CE-22DE-4AA7-BFEF-212C5A6CF02D}" srcOrd="1" destOrd="0" presId="urn:microsoft.com/office/officeart/2008/layout/HorizontalMultiLevelHierarchy"/>
    <dgm:cxn modelId="{2A4119BF-9F52-4748-8D99-0B5981597549}" type="presOf" srcId="{993D60C3-DE52-409C-A879-98F7B4A0CF3B}" destId="{5C064313-B697-4834-9B4A-7694A2F03486}" srcOrd="0" destOrd="0" presId="urn:microsoft.com/office/officeart/2008/layout/HorizontalMultiLevelHierarchy"/>
    <dgm:cxn modelId="{D4BFC88B-C2B7-4532-AC98-0248A139342E}" srcId="{43CFBFA7-895C-45A7-9EA9-5AB339B60006}" destId="{2865816F-279C-468F-AF67-6DAEDFF127A6}" srcOrd="0" destOrd="0" parTransId="{FD0B0749-C9AC-477A-A674-8F7ABC163789}" sibTransId="{3B3128ED-A359-40CF-BCD3-43BAE592CAE5}"/>
    <dgm:cxn modelId="{257F4F91-ED82-44F8-9A65-D28E4469B065}" type="presOf" srcId="{7A8BC735-1BEB-4807-A197-665D4CD98D79}" destId="{2DD8B31F-7508-4770-BB47-B4AB3E4236E0}" srcOrd="0" destOrd="0" presId="urn:microsoft.com/office/officeart/2008/layout/HorizontalMultiLevelHierarchy"/>
    <dgm:cxn modelId="{3643DA26-F38F-4977-AEB7-95F18F05C4AD}" type="presOf" srcId="{FD0B0749-C9AC-477A-A674-8F7ABC163789}" destId="{2D78AB23-15BC-4C22-A529-7B1350D13C22}" srcOrd="1" destOrd="0" presId="urn:microsoft.com/office/officeart/2008/layout/HorizontalMultiLevelHierarchy"/>
    <dgm:cxn modelId="{CFAFC43C-4BD1-4399-BEDF-77EA4284B465}" type="presOf" srcId="{D4CE17E9-4DEF-49D7-B1D7-BF20ED5EC6BE}" destId="{0EEB951D-45F3-4B31-A9B9-8A878956855D}" srcOrd="0" destOrd="0" presId="urn:microsoft.com/office/officeart/2008/layout/HorizontalMultiLevelHierarchy"/>
    <dgm:cxn modelId="{D11C7931-BEA1-4B03-8F93-A79006D4BAA1}" type="presOf" srcId="{21CF2903-9A21-4255-BF02-380575A0DA66}" destId="{541E4E9F-D95A-40BF-8FA5-E2C76CBA3D65}" srcOrd="0" destOrd="0" presId="urn:microsoft.com/office/officeart/2008/layout/HorizontalMultiLevelHierarchy"/>
    <dgm:cxn modelId="{50F2D3F1-D66E-4EB1-817F-4AFE98B12578}" type="presOf" srcId="{E94304DF-B4C8-44D7-AB3B-7BAFEBE74EC1}" destId="{712E7667-1A83-42D6-BB8A-27E44DAEB23C}" srcOrd="0" destOrd="0" presId="urn:microsoft.com/office/officeart/2008/layout/HorizontalMultiLevelHierarchy"/>
    <dgm:cxn modelId="{4C1B2C46-4E46-4CAE-B605-63643648F7BF}" type="presOf" srcId="{43CFBFA7-895C-45A7-9EA9-5AB339B60006}" destId="{F84A9854-494E-43DB-9A02-F10A935860D5}" srcOrd="0" destOrd="0" presId="urn:microsoft.com/office/officeart/2008/layout/HorizontalMultiLevelHierarchy"/>
    <dgm:cxn modelId="{1E1DB5A9-BB13-46B9-B900-236E743E2EBF}" srcId="{3872C764-7875-4FD4-B519-EBDCD7EE73E0}" destId="{993D60C3-DE52-409C-A879-98F7B4A0CF3B}" srcOrd="0" destOrd="0" parTransId="{2E75D2FB-4BD8-42BA-A1F0-68367888347C}" sibTransId="{7E010ACC-5271-4EFC-BD89-420F09691D0B}"/>
    <dgm:cxn modelId="{E7D40D07-77F2-4C67-9738-C6DE8AF21091}" srcId="{EAC7F529-1FB2-4661-892C-45135D9B745D}" destId="{F28BF9E9-11B4-459D-A7E5-B6339825E456}" srcOrd="1" destOrd="0" parTransId="{E74C6A5A-1E8C-4FD4-90D4-704145700351}" sibTransId="{D3478EE8-ECE4-496A-BDEE-6B5A38002680}"/>
    <dgm:cxn modelId="{8F12EE7E-56FA-4F1F-AEE6-9774E0C55D3C}" srcId="{EAC7F529-1FB2-4661-892C-45135D9B745D}" destId="{3192462E-B7FC-46C1-A561-DA31E18A4693}" srcOrd="0" destOrd="0" parTransId="{21CF2903-9A21-4255-BF02-380575A0DA66}" sibTransId="{680BB6F1-6DC0-45D3-9E45-EFB6E0070DAD}"/>
    <dgm:cxn modelId="{B69E33F2-9E62-439D-AD55-61F292924A76}" srcId="{7A8BC735-1BEB-4807-A197-665D4CD98D79}" destId="{EAC7F529-1FB2-4661-892C-45135D9B745D}" srcOrd="0" destOrd="0" parTransId="{DB6D12BF-4F01-4EA9-9926-4C0298C61ADD}" sibTransId="{E8C93107-07E6-4700-BFBD-6BF07DCE348A}"/>
    <dgm:cxn modelId="{838EBC79-9940-4558-8AE4-CE030F7861D3}" srcId="{D4CE17E9-4DEF-49D7-B1D7-BF20ED5EC6BE}" destId="{7A8BC735-1BEB-4807-A197-665D4CD98D79}" srcOrd="0" destOrd="0" parTransId="{35BC5D95-6F64-4780-A8A0-ED491DB19FB4}" sibTransId="{0EE1804D-0087-4018-807E-7163A5299CEF}"/>
    <dgm:cxn modelId="{D975E549-FCD1-469B-ACFE-1F978E5DED62}" type="presOf" srcId="{21CF2903-9A21-4255-BF02-380575A0DA66}" destId="{7B44AE3A-6EDB-4AC9-B4A5-924B9B54BA0E}" srcOrd="1" destOrd="0" presId="urn:microsoft.com/office/officeart/2008/layout/HorizontalMultiLevelHierarchy"/>
    <dgm:cxn modelId="{E9A5B893-F2E1-41D4-BBAB-6E2D8F59357F}" type="presOf" srcId="{EAC7F529-1FB2-4661-892C-45135D9B745D}" destId="{E971B84F-D3BA-4917-8EBE-23F2352EA506}" srcOrd="0" destOrd="0" presId="urn:microsoft.com/office/officeart/2008/layout/HorizontalMultiLevelHierarchy"/>
    <dgm:cxn modelId="{9B4AD622-16F1-46E4-BA17-327D50F3F1D1}" type="presOf" srcId="{F28BF9E9-11B4-459D-A7E5-B6339825E456}" destId="{E0E747F3-3737-4EF1-AE86-6B334EF5F241}" srcOrd="0" destOrd="0" presId="urn:microsoft.com/office/officeart/2008/layout/HorizontalMultiLevelHierarchy"/>
    <dgm:cxn modelId="{69D682A6-51DE-4C23-B94A-677137E8863A}" type="presOf" srcId="{DB6D12BF-4F01-4EA9-9926-4C0298C61ADD}" destId="{8794EE28-C686-4364-B1F7-0378B8B7371D}" srcOrd="0" destOrd="0" presId="urn:microsoft.com/office/officeart/2008/layout/HorizontalMultiLevelHierarchy"/>
    <dgm:cxn modelId="{BD0AE26D-F4DB-495B-A7AB-0A712451C32F}" type="presOf" srcId="{9DE7F72F-475F-4D4E-BAA1-E680075BDBC9}" destId="{F91DA13D-0DD6-460A-994C-46EA7AC074C2}" srcOrd="0" destOrd="0" presId="urn:microsoft.com/office/officeart/2008/layout/HorizontalMultiLevelHierarchy"/>
    <dgm:cxn modelId="{4AB1D041-642F-4C77-A096-20347FFC3107}" type="presOf" srcId="{2E75D2FB-4BD8-42BA-A1F0-68367888347C}" destId="{96308A0A-E0E9-4E94-83BE-A3F5C0DF7A57}" srcOrd="1" destOrd="0" presId="urn:microsoft.com/office/officeart/2008/layout/HorizontalMultiLevelHierarchy"/>
    <dgm:cxn modelId="{988E6462-E4F5-4FC9-8A1B-36A1589E9C43}" srcId="{43CFBFA7-895C-45A7-9EA9-5AB339B60006}" destId="{3872C764-7875-4FD4-B519-EBDCD7EE73E0}" srcOrd="1" destOrd="0" parTransId="{37B5EA47-64DA-4AFA-BCC7-C54C6A212399}" sibTransId="{C4195F96-AAE7-45D8-9472-FE9EE6111E15}"/>
    <dgm:cxn modelId="{E89282E3-BCAB-4268-84C3-D3CD36F8947F}" type="presOf" srcId="{3872C764-7875-4FD4-B519-EBDCD7EE73E0}" destId="{BCAD4D1F-9498-4FEB-B014-8D7EB3F6FB98}" srcOrd="0" destOrd="0" presId="urn:microsoft.com/office/officeart/2008/layout/HorizontalMultiLevelHierarchy"/>
    <dgm:cxn modelId="{9ECC6EB6-3DE4-4582-AF3A-E6DBA0F92AF9}" type="presParOf" srcId="{0EEB951D-45F3-4B31-A9B9-8A878956855D}" destId="{DC4DDF4C-88B6-4812-8955-6997C8CD5684}" srcOrd="0" destOrd="0" presId="urn:microsoft.com/office/officeart/2008/layout/HorizontalMultiLevelHierarchy"/>
    <dgm:cxn modelId="{D5339CB4-7158-4C25-BB66-D8D63C85AFE3}" type="presParOf" srcId="{DC4DDF4C-88B6-4812-8955-6997C8CD5684}" destId="{2DD8B31F-7508-4770-BB47-B4AB3E4236E0}" srcOrd="0" destOrd="0" presId="urn:microsoft.com/office/officeart/2008/layout/HorizontalMultiLevelHierarchy"/>
    <dgm:cxn modelId="{A10AE254-809E-4260-A1B1-541932CDAA42}" type="presParOf" srcId="{DC4DDF4C-88B6-4812-8955-6997C8CD5684}" destId="{F837E07D-D7A6-4CF4-A2A0-9347FA6A23AA}" srcOrd="1" destOrd="0" presId="urn:microsoft.com/office/officeart/2008/layout/HorizontalMultiLevelHierarchy"/>
    <dgm:cxn modelId="{F4D556C8-673C-460F-9EC3-CD52E04C3388}" type="presParOf" srcId="{F837E07D-D7A6-4CF4-A2A0-9347FA6A23AA}" destId="{8794EE28-C686-4364-B1F7-0378B8B7371D}" srcOrd="0" destOrd="0" presId="urn:microsoft.com/office/officeart/2008/layout/HorizontalMultiLevelHierarchy"/>
    <dgm:cxn modelId="{6E44595F-F4FA-4BB3-B791-0E195524CE48}" type="presParOf" srcId="{8794EE28-C686-4364-B1F7-0378B8B7371D}" destId="{5C236076-09D7-4268-A6E9-70BA502277F7}" srcOrd="0" destOrd="0" presId="urn:microsoft.com/office/officeart/2008/layout/HorizontalMultiLevelHierarchy"/>
    <dgm:cxn modelId="{B00ADB4A-03FA-4E50-893C-A05FA0FA17F3}" type="presParOf" srcId="{F837E07D-D7A6-4CF4-A2A0-9347FA6A23AA}" destId="{69318445-F6CF-4AF6-A0CB-CA4778BA5E29}" srcOrd="1" destOrd="0" presId="urn:microsoft.com/office/officeart/2008/layout/HorizontalMultiLevelHierarchy"/>
    <dgm:cxn modelId="{816DCB7F-3C24-4F17-ABDE-D9112A184E98}" type="presParOf" srcId="{69318445-F6CF-4AF6-A0CB-CA4778BA5E29}" destId="{E971B84F-D3BA-4917-8EBE-23F2352EA506}" srcOrd="0" destOrd="0" presId="urn:microsoft.com/office/officeart/2008/layout/HorizontalMultiLevelHierarchy"/>
    <dgm:cxn modelId="{89FF7407-D1B3-4753-8818-DD6CF35B6613}" type="presParOf" srcId="{69318445-F6CF-4AF6-A0CB-CA4778BA5E29}" destId="{A018DC1E-404C-41C3-B902-DCF206636C7F}" srcOrd="1" destOrd="0" presId="urn:microsoft.com/office/officeart/2008/layout/HorizontalMultiLevelHierarchy"/>
    <dgm:cxn modelId="{D360BB3E-266E-420A-80B0-D4C753EEEA8E}" type="presParOf" srcId="{A018DC1E-404C-41C3-B902-DCF206636C7F}" destId="{541E4E9F-D95A-40BF-8FA5-E2C76CBA3D65}" srcOrd="0" destOrd="0" presId="urn:microsoft.com/office/officeart/2008/layout/HorizontalMultiLevelHierarchy"/>
    <dgm:cxn modelId="{E115B447-D8CD-4E1F-828C-7B2BC828C702}" type="presParOf" srcId="{541E4E9F-D95A-40BF-8FA5-E2C76CBA3D65}" destId="{7B44AE3A-6EDB-4AC9-B4A5-924B9B54BA0E}" srcOrd="0" destOrd="0" presId="urn:microsoft.com/office/officeart/2008/layout/HorizontalMultiLevelHierarchy"/>
    <dgm:cxn modelId="{77A90364-8BE1-4260-84D4-4D19DA86B1CB}" type="presParOf" srcId="{A018DC1E-404C-41C3-B902-DCF206636C7F}" destId="{853416D6-2F18-4D86-B527-AB69ADC646CB}" srcOrd="1" destOrd="0" presId="urn:microsoft.com/office/officeart/2008/layout/HorizontalMultiLevelHierarchy"/>
    <dgm:cxn modelId="{77B7F920-94F6-4D1B-A8AD-BB4081A3DF71}" type="presParOf" srcId="{853416D6-2F18-4D86-B527-AB69ADC646CB}" destId="{566F9F5D-12E3-4AF9-818F-CE0AB649004E}" srcOrd="0" destOrd="0" presId="urn:microsoft.com/office/officeart/2008/layout/HorizontalMultiLevelHierarchy"/>
    <dgm:cxn modelId="{82ED5511-3F7A-4474-820E-DBC7A491867B}" type="presParOf" srcId="{853416D6-2F18-4D86-B527-AB69ADC646CB}" destId="{F60B09A4-B008-4B63-9E18-F799594EEE8F}" srcOrd="1" destOrd="0" presId="urn:microsoft.com/office/officeart/2008/layout/HorizontalMultiLevelHierarchy"/>
    <dgm:cxn modelId="{614231C7-8518-467D-BC21-5392E7B0DB4E}" type="presParOf" srcId="{A018DC1E-404C-41C3-B902-DCF206636C7F}" destId="{0B32E7AB-9FAC-48D9-A096-733704AF5567}" srcOrd="2" destOrd="0" presId="urn:microsoft.com/office/officeart/2008/layout/HorizontalMultiLevelHierarchy"/>
    <dgm:cxn modelId="{38A2FE41-9AD3-4F51-8ED9-CC578D4C6EB4}" type="presParOf" srcId="{0B32E7AB-9FAC-48D9-A096-733704AF5567}" destId="{FADAA48D-19C1-4A7B-AD8C-8D39BBE19187}" srcOrd="0" destOrd="0" presId="urn:microsoft.com/office/officeart/2008/layout/HorizontalMultiLevelHierarchy"/>
    <dgm:cxn modelId="{693E691B-D3FD-460A-8025-A59B493A54F9}" type="presParOf" srcId="{A018DC1E-404C-41C3-B902-DCF206636C7F}" destId="{9DD0D4D0-9AD2-4BAA-9F90-4A8CF56264A9}" srcOrd="3" destOrd="0" presId="urn:microsoft.com/office/officeart/2008/layout/HorizontalMultiLevelHierarchy"/>
    <dgm:cxn modelId="{320865C6-8E41-4502-B65B-BC72D354595D}" type="presParOf" srcId="{9DD0D4D0-9AD2-4BAA-9F90-4A8CF56264A9}" destId="{E0E747F3-3737-4EF1-AE86-6B334EF5F241}" srcOrd="0" destOrd="0" presId="urn:microsoft.com/office/officeart/2008/layout/HorizontalMultiLevelHierarchy"/>
    <dgm:cxn modelId="{6985E32D-E5F1-4633-BC27-95DC32DF768E}" type="presParOf" srcId="{9DD0D4D0-9AD2-4BAA-9F90-4A8CF56264A9}" destId="{C3F1B76E-A07D-4FFA-B11E-246B60A7156D}" srcOrd="1" destOrd="0" presId="urn:microsoft.com/office/officeart/2008/layout/HorizontalMultiLevelHierarchy"/>
    <dgm:cxn modelId="{4C86FFF2-36FA-49B3-8820-435C9FBD039B}" type="presParOf" srcId="{F837E07D-D7A6-4CF4-A2A0-9347FA6A23AA}" destId="{4369307C-C02F-408B-BF8A-A17BD3FA5E6C}" srcOrd="2" destOrd="0" presId="urn:microsoft.com/office/officeart/2008/layout/HorizontalMultiLevelHierarchy"/>
    <dgm:cxn modelId="{7D0B258E-BCBB-4DA1-B99C-C829D3419DF5}" type="presParOf" srcId="{4369307C-C02F-408B-BF8A-A17BD3FA5E6C}" destId="{8A45F94C-68B1-4430-A339-5632AC6CB309}" srcOrd="0" destOrd="0" presId="urn:microsoft.com/office/officeart/2008/layout/HorizontalMultiLevelHierarchy"/>
    <dgm:cxn modelId="{48A7FDEB-3394-41BE-8E42-22669A715025}" type="presParOf" srcId="{F837E07D-D7A6-4CF4-A2A0-9347FA6A23AA}" destId="{2D13EC80-7A75-4DFB-8234-A618AF9B4974}" srcOrd="3" destOrd="0" presId="urn:microsoft.com/office/officeart/2008/layout/HorizontalMultiLevelHierarchy"/>
    <dgm:cxn modelId="{8EF552BF-12BD-40D6-9CDF-DDDDA1B67C73}" type="presParOf" srcId="{2D13EC80-7A75-4DFB-8234-A618AF9B4974}" destId="{F84A9854-494E-43DB-9A02-F10A935860D5}" srcOrd="0" destOrd="0" presId="urn:microsoft.com/office/officeart/2008/layout/HorizontalMultiLevelHierarchy"/>
    <dgm:cxn modelId="{BBB3D244-E9C5-474D-B925-02D790E4688A}" type="presParOf" srcId="{2D13EC80-7A75-4DFB-8234-A618AF9B4974}" destId="{FA50347C-16F5-489D-9E6A-DD13C0564AF3}" srcOrd="1" destOrd="0" presId="urn:microsoft.com/office/officeart/2008/layout/HorizontalMultiLevelHierarchy"/>
    <dgm:cxn modelId="{BF0258F3-CB01-4FE4-90ED-14E2C9361940}" type="presParOf" srcId="{FA50347C-16F5-489D-9E6A-DD13C0564AF3}" destId="{4336B5EB-B5AD-4B20-93C8-8A388C32FB6B}" srcOrd="0" destOrd="0" presId="urn:microsoft.com/office/officeart/2008/layout/HorizontalMultiLevelHierarchy"/>
    <dgm:cxn modelId="{5975C0CB-68D0-4E98-8BB7-FA727D5D716F}" type="presParOf" srcId="{4336B5EB-B5AD-4B20-93C8-8A388C32FB6B}" destId="{2D78AB23-15BC-4C22-A529-7B1350D13C22}" srcOrd="0" destOrd="0" presId="urn:microsoft.com/office/officeart/2008/layout/HorizontalMultiLevelHierarchy"/>
    <dgm:cxn modelId="{8C6D081F-5D78-474B-8CB7-BB34174C36BA}" type="presParOf" srcId="{FA50347C-16F5-489D-9E6A-DD13C0564AF3}" destId="{B37F9942-0273-4C5E-B384-963EDCAA70E4}" srcOrd="1" destOrd="0" presId="urn:microsoft.com/office/officeart/2008/layout/HorizontalMultiLevelHierarchy"/>
    <dgm:cxn modelId="{D1399B8A-0E1D-4D26-A495-FB23D646E99C}" type="presParOf" srcId="{B37F9942-0273-4C5E-B384-963EDCAA70E4}" destId="{91BBCD4E-8B59-444D-8FB5-152AB83AC7B3}" srcOrd="0" destOrd="0" presId="urn:microsoft.com/office/officeart/2008/layout/HorizontalMultiLevelHierarchy"/>
    <dgm:cxn modelId="{E7D0D35B-ADA3-4107-84AE-09E912F20DBC}" type="presParOf" srcId="{B37F9942-0273-4C5E-B384-963EDCAA70E4}" destId="{81695978-85C2-4B62-AAF7-1A4C82E2ABAE}" srcOrd="1" destOrd="0" presId="urn:microsoft.com/office/officeart/2008/layout/HorizontalMultiLevelHierarchy"/>
    <dgm:cxn modelId="{33369B64-EFE6-4398-8978-30935E29E4A3}" type="presParOf" srcId="{81695978-85C2-4B62-AAF7-1A4C82E2ABAE}" destId="{F91DA13D-0DD6-460A-994C-46EA7AC074C2}" srcOrd="0" destOrd="0" presId="urn:microsoft.com/office/officeart/2008/layout/HorizontalMultiLevelHierarchy"/>
    <dgm:cxn modelId="{F92D9B35-D28E-4862-B4B2-CB4AE026CC8D}" type="presParOf" srcId="{F91DA13D-0DD6-460A-994C-46EA7AC074C2}" destId="{AE1E758F-59B5-4AC9-A2E8-3E5EDAC39AC8}" srcOrd="0" destOrd="0" presId="urn:microsoft.com/office/officeart/2008/layout/HorizontalMultiLevelHierarchy"/>
    <dgm:cxn modelId="{C3D77D50-AA85-46F2-B4D7-01203C424639}" type="presParOf" srcId="{81695978-85C2-4B62-AAF7-1A4C82E2ABAE}" destId="{9B1A3E54-2176-483F-876F-EBD78177D04A}" srcOrd="1" destOrd="0" presId="urn:microsoft.com/office/officeart/2008/layout/HorizontalMultiLevelHierarchy"/>
    <dgm:cxn modelId="{7C45C367-E48D-4228-A806-77C71D8CA494}" type="presParOf" srcId="{9B1A3E54-2176-483F-876F-EBD78177D04A}" destId="{774519E8-9EC0-4366-9507-638D518B1672}" srcOrd="0" destOrd="0" presId="urn:microsoft.com/office/officeart/2008/layout/HorizontalMultiLevelHierarchy"/>
    <dgm:cxn modelId="{4AEEB28C-60C3-4539-83A5-E1815607DBAD}" type="presParOf" srcId="{9B1A3E54-2176-483F-876F-EBD78177D04A}" destId="{6B21BA7D-10A5-466E-A64A-C91AAD98D137}" srcOrd="1" destOrd="0" presId="urn:microsoft.com/office/officeart/2008/layout/HorizontalMultiLevelHierarchy"/>
    <dgm:cxn modelId="{8B911FF2-7F9E-4C7D-BF7F-136B2B5FA701}" type="presParOf" srcId="{81695978-85C2-4B62-AAF7-1A4C82E2ABAE}" destId="{C2A70F2C-FE84-4466-BA52-AF0320CF588D}" srcOrd="2" destOrd="0" presId="urn:microsoft.com/office/officeart/2008/layout/HorizontalMultiLevelHierarchy"/>
    <dgm:cxn modelId="{C30716AE-84CE-49C4-8B4A-A6868F2E1A5B}" type="presParOf" srcId="{C2A70F2C-FE84-4466-BA52-AF0320CF588D}" destId="{0C85BAE5-387E-4784-9A86-65C45393FA59}" srcOrd="0" destOrd="0" presId="urn:microsoft.com/office/officeart/2008/layout/HorizontalMultiLevelHierarchy"/>
    <dgm:cxn modelId="{A809AF13-621C-4070-B59C-666681E85257}" type="presParOf" srcId="{81695978-85C2-4B62-AAF7-1A4C82E2ABAE}" destId="{B042D336-2154-4DFB-AC13-8373866E1302}" srcOrd="3" destOrd="0" presId="urn:microsoft.com/office/officeart/2008/layout/HorizontalMultiLevelHierarchy"/>
    <dgm:cxn modelId="{2DD2B294-1401-4A19-A9D8-8FB16B07E0AD}" type="presParOf" srcId="{B042D336-2154-4DFB-AC13-8373866E1302}" destId="{712E7667-1A83-42D6-BB8A-27E44DAEB23C}" srcOrd="0" destOrd="0" presId="urn:microsoft.com/office/officeart/2008/layout/HorizontalMultiLevelHierarchy"/>
    <dgm:cxn modelId="{35D616FE-9471-49A9-9BD3-28A1013782E8}" type="presParOf" srcId="{B042D336-2154-4DFB-AC13-8373866E1302}" destId="{F1DEEE0C-31C8-48CA-9C94-2A19DBF99F83}" srcOrd="1" destOrd="0" presId="urn:microsoft.com/office/officeart/2008/layout/HorizontalMultiLevelHierarchy"/>
    <dgm:cxn modelId="{F6CD7858-536A-416E-B56D-C27BA99D0A4F}" type="presParOf" srcId="{FA50347C-16F5-489D-9E6A-DD13C0564AF3}" destId="{45BAB553-2EAB-4461-8E01-5106954A6352}" srcOrd="2" destOrd="0" presId="urn:microsoft.com/office/officeart/2008/layout/HorizontalMultiLevelHierarchy"/>
    <dgm:cxn modelId="{F03F6F77-8B4F-4B54-BFC1-0966A1145297}" type="presParOf" srcId="{45BAB553-2EAB-4461-8E01-5106954A6352}" destId="{58EA68CE-22DE-4AA7-BFEF-212C5A6CF02D}" srcOrd="0" destOrd="0" presId="urn:microsoft.com/office/officeart/2008/layout/HorizontalMultiLevelHierarchy"/>
    <dgm:cxn modelId="{B9A80B3F-436C-42C6-BDAF-DC5C2256C2BF}" type="presParOf" srcId="{FA50347C-16F5-489D-9E6A-DD13C0564AF3}" destId="{875C7937-321C-492B-9186-1A62095E1FDC}" srcOrd="3" destOrd="0" presId="urn:microsoft.com/office/officeart/2008/layout/HorizontalMultiLevelHierarchy"/>
    <dgm:cxn modelId="{88C63518-142E-48BE-B61F-AC73687E900F}" type="presParOf" srcId="{875C7937-321C-492B-9186-1A62095E1FDC}" destId="{BCAD4D1F-9498-4FEB-B014-8D7EB3F6FB98}" srcOrd="0" destOrd="0" presId="urn:microsoft.com/office/officeart/2008/layout/HorizontalMultiLevelHierarchy"/>
    <dgm:cxn modelId="{F577B00D-6C43-4162-8040-B76AECEB1ACA}" type="presParOf" srcId="{875C7937-321C-492B-9186-1A62095E1FDC}" destId="{6680FC48-42A6-42FD-8DF8-5E2E6DC088D5}" srcOrd="1" destOrd="0" presId="urn:microsoft.com/office/officeart/2008/layout/HorizontalMultiLevelHierarchy"/>
    <dgm:cxn modelId="{D2EE5C16-9F0A-4F01-BEB8-C8A3497AE04F}" type="presParOf" srcId="{6680FC48-42A6-42FD-8DF8-5E2E6DC088D5}" destId="{C48AFDDB-6302-49BE-AF4B-163A91C770CB}" srcOrd="0" destOrd="0" presId="urn:microsoft.com/office/officeart/2008/layout/HorizontalMultiLevelHierarchy"/>
    <dgm:cxn modelId="{40F18C6A-14ED-4C67-8ADD-0EAB849A991E}" type="presParOf" srcId="{C48AFDDB-6302-49BE-AF4B-163A91C770CB}" destId="{96308A0A-E0E9-4E94-83BE-A3F5C0DF7A57}" srcOrd="0" destOrd="0" presId="urn:microsoft.com/office/officeart/2008/layout/HorizontalMultiLevelHierarchy"/>
    <dgm:cxn modelId="{D5534CA8-EF6E-40E1-99EF-4764B7B4497F}" type="presParOf" srcId="{6680FC48-42A6-42FD-8DF8-5E2E6DC088D5}" destId="{627AACD4-D709-49D7-BB84-CEAE629F98AC}" srcOrd="1" destOrd="0" presId="urn:microsoft.com/office/officeart/2008/layout/HorizontalMultiLevelHierarchy"/>
    <dgm:cxn modelId="{25EC2685-F8E3-4D3D-AE5B-A7337B1BF217}" type="presParOf" srcId="{627AACD4-D709-49D7-BB84-CEAE629F98AC}" destId="{5C064313-B697-4834-9B4A-7694A2F03486}" srcOrd="0" destOrd="0" presId="urn:microsoft.com/office/officeart/2008/layout/HorizontalMultiLevelHierarchy"/>
    <dgm:cxn modelId="{FAADBB3B-B146-4B89-9F07-290BB69C59B6}" type="presParOf" srcId="{627AACD4-D709-49D7-BB84-CEAE629F98AC}" destId="{F1044578-11C1-4A3A-9ADD-E8541A3D9905}" srcOrd="1" destOrd="0" presId="urn:microsoft.com/office/officeart/2008/layout/HorizontalMultiLevelHierarchy"/>
  </dgm:cxnLst>
  <dgm:bg>
    <a:solidFill>
      <a:schemeClr val="bg1">
        <a:lumMod val="95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1CC89-94A7-4432-849B-F22199793DB0}">
      <dsp:nvSpPr>
        <dsp:cNvPr id="0" name=""/>
        <dsp:cNvSpPr/>
      </dsp:nvSpPr>
      <dsp:spPr>
        <a:xfrm>
          <a:off x="432023" y="2"/>
          <a:ext cx="7776877" cy="978828"/>
        </a:xfrm>
        <a:prstGeom prst="roundRect">
          <a:avLst>
            <a:gd name="adj" fmla="val 10000"/>
          </a:avLst>
        </a:prstGeom>
        <a:solidFill>
          <a:srgbClr val="9966FF"/>
        </a:solidFill>
        <a:ln>
          <a:solidFill>
            <a:schemeClr val="accent1">
              <a:lumMod val="40000"/>
              <a:lumOff val="6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Analizar la convivencia escolar en los Centros de Desarrollo Infantil “Genios del Futuro”, “Carlos Emilio” y la Unidad Educativa “William Blake”</a:t>
          </a:r>
          <a:endParaRPr lang="es-EC" sz="2000" b="1" kern="1200" dirty="0">
            <a:solidFill>
              <a:schemeClr val="tx1"/>
            </a:solidFill>
            <a:latin typeface="Cambria" pitchFamily="18" charset="0"/>
          </a:endParaRPr>
        </a:p>
      </dsp:txBody>
      <dsp:txXfrm>
        <a:off x="460692" y="28671"/>
        <a:ext cx="7719539" cy="921490"/>
      </dsp:txXfrm>
    </dsp:sp>
    <dsp:sp modelId="{1F6D906E-8E54-41F2-891E-52714EC9F71B}">
      <dsp:nvSpPr>
        <dsp:cNvPr id="0" name=""/>
        <dsp:cNvSpPr/>
      </dsp:nvSpPr>
      <dsp:spPr>
        <a:xfrm>
          <a:off x="1026811" y="1156302"/>
          <a:ext cx="978828" cy="978828"/>
        </a:xfrm>
        <a:prstGeom prst="roundRect">
          <a:avLst>
            <a:gd name="adj" fmla="val 1667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7782810-8E0B-4FC3-8D28-44B86C34491A}">
      <dsp:nvSpPr>
        <dsp:cNvPr id="0" name=""/>
        <dsp:cNvSpPr/>
      </dsp:nvSpPr>
      <dsp:spPr>
        <a:xfrm>
          <a:off x="2123389" y="1176809"/>
          <a:ext cx="5725468" cy="978828"/>
        </a:xfrm>
        <a:prstGeom prst="roundRect">
          <a:avLst>
            <a:gd name="adj" fmla="val 16670"/>
          </a:avLst>
        </a:prstGeom>
        <a:solidFill>
          <a:srgbClr val="FF99FF"/>
        </a:solidFill>
        <a:ln w="9525" cap="rnd" cmpd="sng" algn="ctr">
          <a:solidFill>
            <a:schemeClr val="accent4"/>
          </a:solidFill>
          <a:prstDash val="solid"/>
        </a:ln>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S" sz="1600" kern="1200" dirty="0" smtClean="0"/>
            <a:t>Determinar los problemas de convivencia existentes en la comunidad educativa.  </a:t>
          </a:r>
          <a:endParaRPr lang="es-EC" sz="1600" b="0" kern="1200" dirty="0">
            <a:solidFill>
              <a:schemeClr val="tx1"/>
            </a:solidFill>
            <a:latin typeface="Cambria" pitchFamily="18" charset="0"/>
          </a:endParaRPr>
        </a:p>
      </dsp:txBody>
      <dsp:txXfrm>
        <a:off x="2171180" y="1224600"/>
        <a:ext cx="5629886" cy="883246"/>
      </dsp:txXfrm>
    </dsp:sp>
    <dsp:sp modelId="{F3D90F93-28E8-4A6D-B31C-236F631CF322}">
      <dsp:nvSpPr>
        <dsp:cNvPr id="0" name=""/>
        <dsp:cNvSpPr/>
      </dsp:nvSpPr>
      <dsp:spPr>
        <a:xfrm>
          <a:off x="1026785" y="2252590"/>
          <a:ext cx="978828" cy="978828"/>
        </a:xfrm>
        <a:prstGeom prst="roundRect">
          <a:avLst>
            <a:gd name="adj" fmla="val 16670"/>
          </a:avLst>
        </a:prstGeom>
        <a:solidFill>
          <a:schemeClr val="accent2">
            <a:hueOff val="451605"/>
            <a:satOff val="-2211"/>
            <a:lumOff val="1242"/>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458B89-97D8-4E33-B612-FAF90B293956}">
      <dsp:nvSpPr>
        <dsp:cNvPr id="0" name=""/>
        <dsp:cNvSpPr/>
      </dsp:nvSpPr>
      <dsp:spPr>
        <a:xfrm>
          <a:off x="2123338" y="2252590"/>
          <a:ext cx="5725519" cy="978828"/>
        </a:xfrm>
        <a:prstGeom prst="roundRect">
          <a:avLst>
            <a:gd name="adj" fmla="val 16670"/>
          </a:avLst>
        </a:prstGeom>
        <a:solidFill>
          <a:srgbClr val="CCFF99"/>
        </a:solidFill>
        <a:ln w="9525" cap="rnd" cmpd="sng" algn="ctr">
          <a:solidFill>
            <a:schemeClr val="accent5"/>
          </a:solidFill>
          <a:prstDash val="solid"/>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S" sz="1600" kern="1200" dirty="0" smtClean="0"/>
            <a:t>Determinar la participación de la comunidad educativa en la elaboración del código de convivencia. </a:t>
          </a:r>
          <a:endParaRPr lang="es-EC" sz="1600" b="0" kern="1200" dirty="0">
            <a:solidFill>
              <a:schemeClr val="tx1"/>
            </a:solidFill>
            <a:latin typeface="Cambria" pitchFamily="18" charset="0"/>
          </a:endParaRPr>
        </a:p>
      </dsp:txBody>
      <dsp:txXfrm>
        <a:off x="2171129" y="2300381"/>
        <a:ext cx="5629937" cy="883246"/>
      </dsp:txXfrm>
    </dsp:sp>
    <dsp:sp modelId="{50F36A3B-F95A-4E4F-B774-D783728379C6}">
      <dsp:nvSpPr>
        <dsp:cNvPr id="0" name=""/>
        <dsp:cNvSpPr/>
      </dsp:nvSpPr>
      <dsp:spPr>
        <a:xfrm>
          <a:off x="1022582" y="3348879"/>
          <a:ext cx="978828" cy="978828"/>
        </a:xfrm>
        <a:prstGeom prst="roundRect">
          <a:avLst>
            <a:gd name="adj" fmla="val 16670"/>
          </a:avLst>
        </a:prstGeom>
        <a:solidFill>
          <a:schemeClr val="accent2">
            <a:hueOff val="903209"/>
            <a:satOff val="-4421"/>
            <a:lumOff val="2483"/>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AA92CC-3130-4099-9F6F-F26DF6D9F36A}">
      <dsp:nvSpPr>
        <dsp:cNvPr id="0" name=""/>
        <dsp:cNvSpPr/>
      </dsp:nvSpPr>
      <dsp:spPr>
        <a:xfrm>
          <a:off x="2114932" y="3348879"/>
          <a:ext cx="5733925" cy="978828"/>
        </a:xfrm>
        <a:prstGeom prst="roundRect">
          <a:avLst>
            <a:gd name="adj" fmla="val 16670"/>
          </a:avLst>
        </a:prstGeom>
        <a:solidFill>
          <a:srgbClr val="FF66CC"/>
        </a:solidFill>
        <a:ln w="9525" cap="rnd" cmpd="sng" algn="ctr">
          <a:solidFill>
            <a:schemeClr val="accent2"/>
          </a:solidFill>
          <a:prstDash val="solid"/>
        </a:ln>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S" sz="1600" kern="1200" dirty="0" smtClean="0"/>
            <a:t>Establecer que valores se practica en la institución. </a:t>
          </a:r>
          <a:endParaRPr lang="es-EC" sz="1600" b="0" kern="1200" dirty="0">
            <a:solidFill>
              <a:schemeClr val="tx1"/>
            </a:solidFill>
            <a:latin typeface="Cambria" pitchFamily="18" charset="0"/>
          </a:endParaRPr>
        </a:p>
      </dsp:txBody>
      <dsp:txXfrm>
        <a:off x="2162723" y="3396670"/>
        <a:ext cx="5638343" cy="883246"/>
      </dsp:txXfrm>
    </dsp:sp>
    <dsp:sp modelId="{08E6B47B-4646-4679-8B6D-59E4ACFCACC7}">
      <dsp:nvSpPr>
        <dsp:cNvPr id="0" name=""/>
        <dsp:cNvSpPr/>
      </dsp:nvSpPr>
      <dsp:spPr>
        <a:xfrm>
          <a:off x="1040668" y="4445167"/>
          <a:ext cx="978828" cy="978828"/>
        </a:xfrm>
        <a:prstGeom prst="roundRect">
          <a:avLst>
            <a:gd name="adj" fmla="val 16670"/>
          </a:avLst>
        </a:prstGeom>
        <a:solidFill>
          <a:schemeClr val="accent2">
            <a:hueOff val="1354814"/>
            <a:satOff val="-6632"/>
            <a:lumOff val="3725"/>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CA2D06-C23C-43AC-B728-E45F40BD60F6}">
      <dsp:nvSpPr>
        <dsp:cNvPr id="0" name=""/>
        <dsp:cNvSpPr/>
      </dsp:nvSpPr>
      <dsp:spPr>
        <a:xfrm>
          <a:off x="2079118" y="4446449"/>
          <a:ext cx="5697754" cy="978828"/>
        </a:xfrm>
        <a:prstGeom prst="roundRect">
          <a:avLst>
            <a:gd name="adj" fmla="val 16670"/>
          </a:avLst>
        </a:prstGeom>
        <a:solidFill>
          <a:srgbClr val="FFFF99"/>
        </a:solidFill>
        <a:ln w="9525" cap="rnd" cmpd="sng" algn="ctr">
          <a:solidFill>
            <a:schemeClr val="dk1"/>
          </a:solidFill>
          <a:prstDash val="solid"/>
        </a:ln>
        <a:effectLst/>
        <a:scene3d>
          <a:camera prst="orthographicFront">
            <a:rot lat="0" lon="0" rev="0"/>
          </a:camera>
          <a:lightRig rig="contrasting" dir="t">
            <a:rot lat="0" lon="0" rev="12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S" sz="1600" kern="1200" dirty="0" smtClean="0"/>
            <a:t>Realizar un Informe técnico de la investigación.  </a:t>
          </a:r>
          <a:endParaRPr lang="es-EC" sz="1600" b="0" kern="1200" dirty="0">
            <a:solidFill>
              <a:schemeClr val="tx1"/>
            </a:solidFill>
            <a:latin typeface="Cambria" pitchFamily="18" charset="0"/>
          </a:endParaRPr>
        </a:p>
      </dsp:txBody>
      <dsp:txXfrm>
        <a:off x="2126909" y="4494240"/>
        <a:ext cx="5602172" cy="883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A3E68AC6-C360-4E83-97CA-8E0244FFF620}" type="datetimeFigureOut">
              <a:rPr lang="es-EC" smtClean="0"/>
              <a:t>24/05/2015</a:t>
            </a:fld>
            <a:endParaRPr lang="es-EC"/>
          </a:p>
        </p:txBody>
      </p:sp>
      <p:sp>
        <p:nvSpPr>
          <p:cNvPr id="4" name="Marcador de pie de página 3"/>
          <p:cNvSpPr>
            <a:spLocks noGrp="1"/>
          </p:cNvSpPr>
          <p:nvPr>
            <p:ph type="ftr" sz="quarter" idx="2"/>
          </p:nvPr>
        </p:nvSpPr>
        <p:spPr>
          <a:xfrm>
            <a:off x="0" y="8845550"/>
            <a:ext cx="2971800" cy="46672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845550"/>
            <a:ext cx="2971800" cy="466725"/>
          </a:xfrm>
          <a:prstGeom prst="rect">
            <a:avLst/>
          </a:prstGeom>
        </p:spPr>
        <p:txBody>
          <a:bodyPr vert="horz" lIns="91440" tIns="45720" rIns="91440" bIns="45720" rtlCol="0" anchor="b"/>
          <a:lstStyle>
            <a:lvl1pPr algn="r">
              <a:defRPr sz="1200"/>
            </a:lvl1pPr>
          </a:lstStyle>
          <a:p>
            <a:fld id="{2A2CBEE7-33B4-4178-81FA-305F8E457A8F}" type="slidenum">
              <a:rPr lang="es-EC" smtClean="0"/>
              <a:t>‹Nº›</a:t>
            </a:fld>
            <a:endParaRPr lang="es-EC"/>
          </a:p>
        </p:txBody>
      </p:sp>
    </p:spTree>
    <p:extLst>
      <p:ext uri="{BB962C8B-B14F-4D97-AF65-F5344CB8AC3E}">
        <p14:creationId xmlns:p14="http://schemas.microsoft.com/office/powerpoint/2010/main" val="37281734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17903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65E43D-AE8D-40D8-88E5-F4D0DC755553}" type="datetimeFigureOut">
              <a:rPr lang="es-EC" smtClean="0"/>
              <a:t>24/05/2015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385542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197545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370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50077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428703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4224270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258745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10603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37366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203841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F65E43D-AE8D-40D8-88E5-F4D0DC755553}" type="datetimeFigureOut">
              <a:rPr lang="es-EC" smtClean="0"/>
              <a:t>24/05/2015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271893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F65E43D-AE8D-40D8-88E5-F4D0DC755553}" type="datetimeFigureOut">
              <a:rPr lang="es-EC" smtClean="0"/>
              <a:t>24/05/2015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255679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42693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282041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AF65E43D-AE8D-40D8-88E5-F4D0DC755553}" type="datetimeFigureOut">
              <a:rPr lang="es-EC" smtClean="0"/>
              <a:t>24/05/2015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171365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65E43D-AE8D-40D8-88E5-F4D0DC755553}" type="datetimeFigureOut">
              <a:rPr lang="es-EC" smtClean="0"/>
              <a:t>24/05/2015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E7A2D9-466B-4B00-81B9-C508F6091A65}" type="slidenum">
              <a:rPr lang="es-EC" smtClean="0"/>
              <a:t>‹Nº›</a:t>
            </a:fld>
            <a:endParaRPr lang="es-EC"/>
          </a:p>
        </p:txBody>
      </p:sp>
    </p:spTree>
    <p:extLst>
      <p:ext uri="{BB962C8B-B14F-4D97-AF65-F5344CB8AC3E}">
        <p14:creationId xmlns:p14="http://schemas.microsoft.com/office/powerpoint/2010/main" val="21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65E43D-AE8D-40D8-88E5-F4D0DC755553}" type="datetimeFigureOut">
              <a:rPr lang="es-EC" smtClean="0"/>
              <a:t>24/05/2015</a:t>
            </a:fld>
            <a:endParaRPr lang="es-EC"/>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0E7A2D9-466B-4B00-81B9-C508F6091A65}" type="slidenum">
              <a:rPr lang="es-EC" smtClean="0"/>
              <a:t>‹Nº›</a:t>
            </a:fld>
            <a:endParaRPr lang="es-EC"/>
          </a:p>
        </p:txBody>
      </p:sp>
    </p:spTree>
    <p:extLst>
      <p:ext uri="{BB962C8B-B14F-4D97-AF65-F5344CB8AC3E}">
        <p14:creationId xmlns:p14="http://schemas.microsoft.com/office/powerpoint/2010/main" val="18088125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0.jpeg"/><Relationship Id="rId5" Type="http://schemas.openxmlformats.org/officeDocument/2006/relationships/diagramColors" Target="../diagrams/colors1.xml"/><Relationship Id="rId10" Type="http://schemas.openxmlformats.org/officeDocument/2006/relationships/image" Target="../media/image9.gif"/><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pic>
        <p:nvPicPr>
          <p:cNvPr id="1026" name="Picture 2" descr="http://redes.espe.edu.ec/wp-content/uploads/2013/01/logo-UFA1-e13790186393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6"/>
            <a:ext cx="4932040" cy="837687"/>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683568" y="836712"/>
            <a:ext cx="8280920" cy="5832648"/>
          </a:xfrm>
        </p:spPr>
        <p:txBody>
          <a:bodyPr>
            <a:noAutofit/>
          </a:bodyPr>
          <a:lstStyle/>
          <a:p>
            <a:pPr marL="109728" indent="0" algn="ctr">
              <a:spcBef>
                <a:spcPts val="0"/>
              </a:spcBef>
              <a:buNone/>
            </a:pPr>
            <a:r>
              <a:rPr lang="es-EC" b="1" dirty="0" smtClean="0">
                <a:solidFill>
                  <a:schemeClr val="bg2">
                    <a:lumMod val="10000"/>
                  </a:schemeClr>
                </a:solidFill>
                <a:latin typeface="Cambria" pitchFamily="18" charset="0"/>
                <a:ea typeface="FangSong" pitchFamily="49" charset="-122"/>
              </a:rPr>
              <a:t>UNIVERSIDAD DE LAS FUERZAS ARMADAS “ESPE”</a:t>
            </a:r>
          </a:p>
          <a:p>
            <a:pPr marL="109728" indent="0" algn="ctr">
              <a:spcBef>
                <a:spcPts val="0"/>
              </a:spcBef>
              <a:buNone/>
            </a:pPr>
            <a:r>
              <a:rPr lang="es-EC" b="1" dirty="0" smtClean="0">
                <a:solidFill>
                  <a:schemeClr val="bg2">
                    <a:lumMod val="10000"/>
                  </a:schemeClr>
                </a:solidFill>
                <a:latin typeface="Cambria" pitchFamily="18" charset="0"/>
                <a:ea typeface="FangSong" pitchFamily="49" charset="-122"/>
              </a:rPr>
              <a:t>DEPARTAMENTO DE CIENCIAS HUMANAS Y SOCIALES</a:t>
            </a:r>
          </a:p>
          <a:p>
            <a:pPr marL="109728" indent="0" algn="ctr">
              <a:spcBef>
                <a:spcPts val="0"/>
              </a:spcBef>
              <a:buNone/>
            </a:pPr>
            <a:r>
              <a:rPr lang="es-EC" b="1" dirty="0" smtClean="0">
                <a:solidFill>
                  <a:schemeClr val="bg2">
                    <a:lumMod val="10000"/>
                  </a:schemeClr>
                </a:solidFill>
                <a:latin typeface="Cambria" pitchFamily="18" charset="0"/>
                <a:ea typeface="FangSong" pitchFamily="49" charset="-122"/>
              </a:rPr>
              <a:t>CARRERA DE EDUCACIÓN INFANTIL</a:t>
            </a:r>
          </a:p>
          <a:p>
            <a:pPr marL="109728" indent="0" algn="ctr">
              <a:buNone/>
            </a:pPr>
            <a:endParaRPr lang="es-EC" sz="800" dirty="0">
              <a:solidFill>
                <a:schemeClr val="bg2">
                  <a:lumMod val="10000"/>
                </a:schemeClr>
              </a:solidFill>
              <a:latin typeface="Cambria" pitchFamily="18" charset="0"/>
              <a:ea typeface="FangSong" pitchFamily="49" charset="-122"/>
            </a:endParaRPr>
          </a:p>
          <a:p>
            <a:pPr marL="109728" indent="0" algn="ctr">
              <a:buNone/>
            </a:pPr>
            <a:r>
              <a:rPr lang="es-EC" b="1" dirty="0" smtClean="0">
                <a:solidFill>
                  <a:schemeClr val="bg2">
                    <a:lumMod val="10000"/>
                  </a:schemeClr>
                </a:solidFill>
                <a:latin typeface="Cambria" pitchFamily="18" charset="0"/>
                <a:ea typeface="FangSong" pitchFamily="49" charset="-122"/>
              </a:rPr>
              <a:t>TEMA:</a:t>
            </a:r>
          </a:p>
          <a:p>
            <a:pPr marL="0" indent="0" algn="ctr">
              <a:buNone/>
            </a:pPr>
            <a:r>
              <a:rPr lang="es-EC" dirty="0">
                <a:solidFill>
                  <a:schemeClr val="bg1"/>
                </a:solidFill>
              </a:rPr>
              <a:t>Análisis </a:t>
            </a:r>
            <a:r>
              <a:rPr lang="es-EC" dirty="0" smtClean="0">
                <a:solidFill>
                  <a:schemeClr val="bg1"/>
                </a:solidFill>
              </a:rPr>
              <a:t>de la convivencia escolar en los centros de desarrollo infantil “Genios del Futuro”, “Carlos Emilio” y la Unidad Educativa “William Blake” del Cantón Mejía ciudad de Machachi.</a:t>
            </a:r>
            <a:endParaRPr lang="es-EC" dirty="0">
              <a:solidFill>
                <a:schemeClr val="bg1"/>
              </a:solidFill>
            </a:endParaRPr>
          </a:p>
          <a:p>
            <a:pPr marL="109728" indent="0" algn="ctr">
              <a:buNone/>
            </a:pPr>
            <a:endParaRPr lang="es-EC" sz="1050" dirty="0" smtClean="0">
              <a:solidFill>
                <a:schemeClr val="bg2">
                  <a:lumMod val="10000"/>
                </a:schemeClr>
              </a:solidFill>
              <a:latin typeface="Cambria" pitchFamily="18" charset="0"/>
              <a:ea typeface="FangSong" pitchFamily="49" charset="-122"/>
            </a:endParaRPr>
          </a:p>
          <a:p>
            <a:pPr marL="109728" indent="0" algn="ctr">
              <a:buNone/>
            </a:pPr>
            <a:r>
              <a:rPr lang="es-EC" b="1" dirty="0" smtClean="0">
                <a:solidFill>
                  <a:schemeClr val="bg2">
                    <a:lumMod val="10000"/>
                  </a:schemeClr>
                </a:solidFill>
                <a:latin typeface="Cambria" pitchFamily="18" charset="0"/>
                <a:ea typeface="FangSong" pitchFamily="49" charset="-122"/>
              </a:rPr>
              <a:t>AUTORA:</a:t>
            </a:r>
          </a:p>
          <a:p>
            <a:pPr marL="109728" indent="0" algn="ctr">
              <a:buNone/>
            </a:pPr>
            <a:r>
              <a:rPr lang="es-EC" dirty="0" smtClean="0">
                <a:solidFill>
                  <a:schemeClr val="bg2">
                    <a:lumMod val="10000"/>
                  </a:schemeClr>
                </a:solidFill>
                <a:latin typeface="Cambria" pitchFamily="18" charset="0"/>
                <a:ea typeface="FangSong" pitchFamily="49" charset="-122"/>
              </a:rPr>
              <a:t>Alba </a:t>
            </a:r>
            <a:r>
              <a:rPr lang="es-EC" dirty="0" err="1" smtClean="0">
                <a:solidFill>
                  <a:schemeClr val="bg2">
                    <a:lumMod val="10000"/>
                  </a:schemeClr>
                </a:solidFill>
                <a:latin typeface="Cambria" pitchFamily="18" charset="0"/>
                <a:ea typeface="FangSong" pitchFamily="49" charset="-122"/>
              </a:rPr>
              <a:t>Margoth</a:t>
            </a:r>
            <a:r>
              <a:rPr lang="es-EC" dirty="0" smtClean="0">
                <a:solidFill>
                  <a:schemeClr val="bg2">
                    <a:lumMod val="10000"/>
                  </a:schemeClr>
                </a:solidFill>
                <a:latin typeface="Cambria" pitchFamily="18" charset="0"/>
                <a:ea typeface="FangSong" pitchFamily="49" charset="-122"/>
              </a:rPr>
              <a:t> Gutiérrez Changoluisa </a:t>
            </a:r>
          </a:p>
          <a:p>
            <a:pPr marL="109728" indent="0" algn="ctr">
              <a:buNone/>
            </a:pPr>
            <a:r>
              <a:rPr lang="es-EC" b="1" dirty="0" smtClean="0">
                <a:solidFill>
                  <a:schemeClr val="bg2">
                    <a:lumMod val="10000"/>
                  </a:schemeClr>
                </a:solidFill>
                <a:latin typeface="Cambria" pitchFamily="18" charset="0"/>
                <a:ea typeface="FangSong" pitchFamily="49" charset="-122"/>
              </a:rPr>
              <a:t>             DIRECTORA</a:t>
            </a:r>
            <a:r>
              <a:rPr lang="es-EC" b="1" dirty="0">
                <a:solidFill>
                  <a:schemeClr val="bg2">
                    <a:lumMod val="10000"/>
                  </a:schemeClr>
                </a:solidFill>
                <a:latin typeface="Cambria" pitchFamily="18" charset="0"/>
                <a:ea typeface="FangSong" pitchFamily="49" charset="-122"/>
              </a:rPr>
              <a:t>		                  </a:t>
            </a:r>
            <a:r>
              <a:rPr lang="es-EC" b="1" dirty="0" smtClean="0">
                <a:solidFill>
                  <a:schemeClr val="bg2">
                    <a:lumMod val="10000"/>
                  </a:schemeClr>
                </a:solidFill>
                <a:latin typeface="Cambria" pitchFamily="18" charset="0"/>
                <a:ea typeface="FangSong" pitchFamily="49" charset="-122"/>
              </a:rPr>
              <a:t>                                      COODIRECTOR</a:t>
            </a:r>
            <a:endParaRPr lang="es-EC" b="1" dirty="0">
              <a:solidFill>
                <a:schemeClr val="bg2">
                  <a:lumMod val="10000"/>
                </a:schemeClr>
              </a:solidFill>
              <a:latin typeface="Cambria" pitchFamily="18" charset="0"/>
              <a:ea typeface="FangSong" pitchFamily="49" charset="-122"/>
            </a:endParaRPr>
          </a:p>
          <a:p>
            <a:pPr marL="109728" indent="0" algn="ctr">
              <a:spcBef>
                <a:spcPts val="0"/>
              </a:spcBef>
              <a:buNone/>
            </a:pPr>
            <a:r>
              <a:rPr lang="es-EC" dirty="0" err="1" smtClean="0">
                <a:solidFill>
                  <a:schemeClr val="bg2">
                    <a:lumMod val="10000"/>
                  </a:schemeClr>
                </a:solidFill>
                <a:latin typeface="Cambria" pitchFamily="18" charset="0"/>
                <a:ea typeface="FangSong" pitchFamily="49" charset="-122"/>
              </a:rPr>
              <a:t>MsC</a:t>
            </a:r>
            <a:r>
              <a:rPr lang="es-EC" dirty="0" smtClean="0">
                <a:solidFill>
                  <a:schemeClr val="bg2">
                    <a:lumMod val="10000"/>
                  </a:schemeClr>
                </a:solidFill>
                <a:latin typeface="Cambria" pitchFamily="18" charset="0"/>
                <a:ea typeface="FangSong" pitchFamily="49" charset="-122"/>
              </a:rPr>
              <a:t>. Mónica Escobar		                                        Dr. Galo Albuja</a:t>
            </a:r>
          </a:p>
          <a:p>
            <a:pPr marL="109728" indent="0" algn="ctr">
              <a:spcBef>
                <a:spcPts val="0"/>
              </a:spcBef>
              <a:buNone/>
            </a:pPr>
            <a:r>
              <a:rPr lang="es-EC" b="1" dirty="0" smtClean="0">
                <a:solidFill>
                  <a:schemeClr val="bg2">
                    <a:lumMod val="10000"/>
                  </a:schemeClr>
                </a:solidFill>
                <a:latin typeface="Cambria" pitchFamily="18" charset="0"/>
                <a:ea typeface="FangSong" pitchFamily="49" charset="-122"/>
              </a:rPr>
              <a:t>           </a:t>
            </a:r>
            <a:endParaRPr lang="es-EC" sz="1050" dirty="0" smtClean="0">
              <a:solidFill>
                <a:schemeClr val="bg2">
                  <a:lumMod val="10000"/>
                </a:schemeClr>
              </a:solidFill>
              <a:latin typeface="Cambria" pitchFamily="18" charset="0"/>
              <a:ea typeface="FangSong" pitchFamily="49" charset="-122"/>
            </a:endParaRPr>
          </a:p>
          <a:p>
            <a:pPr marL="109728" indent="0" algn="ctr">
              <a:spcBef>
                <a:spcPts val="0"/>
              </a:spcBef>
              <a:buNone/>
            </a:pPr>
            <a:r>
              <a:rPr lang="es-EC" b="1" dirty="0" smtClean="0">
                <a:solidFill>
                  <a:schemeClr val="bg2">
                    <a:lumMod val="10000"/>
                  </a:schemeClr>
                </a:solidFill>
                <a:latin typeface="Cambria" pitchFamily="18" charset="0"/>
                <a:ea typeface="FangSong" pitchFamily="49" charset="-122"/>
              </a:rPr>
              <a:t>DIRECTORA DE LA CARRERA</a:t>
            </a:r>
          </a:p>
          <a:p>
            <a:pPr marL="109728" indent="0" algn="ctr">
              <a:spcBef>
                <a:spcPts val="0"/>
              </a:spcBef>
              <a:buNone/>
            </a:pPr>
            <a:r>
              <a:rPr lang="es-EC" dirty="0" err="1">
                <a:solidFill>
                  <a:schemeClr val="bg2">
                    <a:lumMod val="10000"/>
                  </a:schemeClr>
                </a:solidFill>
                <a:latin typeface="Cambria" pitchFamily="18" charset="0"/>
                <a:ea typeface="FangSong" pitchFamily="49" charset="-122"/>
              </a:rPr>
              <a:t>MSc</a:t>
            </a:r>
            <a:r>
              <a:rPr lang="es-EC" dirty="0">
                <a:solidFill>
                  <a:schemeClr val="bg2">
                    <a:lumMod val="10000"/>
                  </a:schemeClr>
                </a:solidFill>
                <a:latin typeface="Cambria" pitchFamily="18" charset="0"/>
                <a:ea typeface="FangSong" pitchFamily="49" charset="-122"/>
              </a:rPr>
              <a:t>. Mónica Solís</a:t>
            </a:r>
          </a:p>
          <a:p>
            <a:pPr marL="109728" indent="0" algn="ctr">
              <a:buNone/>
            </a:pPr>
            <a:r>
              <a:rPr lang="es-EC" b="1" dirty="0" err="1" smtClean="0">
                <a:solidFill>
                  <a:schemeClr val="bg2">
                    <a:lumMod val="10000"/>
                  </a:schemeClr>
                </a:solidFill>
                <a:latin typeface="Cambria" pitchFamily="18" charset="0"/>
                <a:ea typeface="FangSong" pitchFamily="49" charset="-122"/>
              </a:rPr>
              <a:t>Sangolqui</a:t>
            </a:r>
            <a:r>
              <a:rPr lang="es-EC" b="1" dirty="0" smtClean="0">
                <a:solidFill>
                  <a:schemeClr val="bg2">
                    <a:lumMod val="10000"/>
                  </a:schemeClr>
                </a:solidFill>
                <a:latin typeface="Cambria" pitchFamily="18" charset="0"/>
                <a:ea typeface="FangSong" pitchFamily="49" charset="-122"/>
              </a:rPr>
              <a:t>, Mayo 2015 </a:t>
            </a:r>
            <a:endParaRPr lang="es-EC" b="1" dirty="0">
              <a:solidFill>
                <a:schemeClr val="bg2">
                  <a:lumMod val="10000"/>
                </a:schemeClr>
              </a:solidFill>
              <a:latin typeface="Cambria" pitchFamily="18" charset="0"/>
              <a:ea typeface="FangSong" pitchFamily="49" charset="-122"/>
            </a:endParaRPr>
          </a:p>
        </p:txBody>
      </p:sp>
    </p:spTree>
    <p:extLst>
      <p:ext uri="{BB962C8B-B14F-4D97-AF65-F5344CB8AC3E}">
        <p14:creationId xmlns:p14="http://schemas.microsoft.com/office/powerpoint/2010/main" val="1985551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92432" y="275459"/>
            <a:ext cx="6048672" cy="523220"/>
          </a:xfrm>
          <a:prstGeom prst="rect">
            <a:avLst/>
          </a:prstGeom>
          <a:noFill/>
        </p:spPr>
        <p:txBody>
          <a:bodyPr wrap="square" rtlCol="0">
            <a:spAutoFit/>
          </a:bodyPr>
          <a:lstStyle/>
          <a:p>
            <a:pPr algn="ctr"/>
            <a:r>
              <a:rPr lang="es-EC" sz="2800" b="1" dirty="0" smtClean="0">
                <a:latin typeface="Arial" panose="020B0604020202020204" pitchFamily="34" charset="0"/>
                <a:cs typeface="Arial" panose="020B0604020202020204" pitchFamily="34" charset="0"/>
              </a:rPr>
              <a:t>NORMAS DE CONVIVENCIA </a:t>
            </a:r>
            <a:endParaRPr lang="es-EC" sz="2800" b="1" dirty="0">
              <a:latin typeface="Arial" panose="020B0604020202020204" pitchFamily="34" charset="0"/>
              <a:cs typeface="Arial" panose="020B0604020202020204" pitchFamily="34" charset="0"/>
            </a:endParaRPr>
          </a:p>
        </p:txBody>
      </p:sp>
      <p:sp>
        <p:nvSpPr>
          <p:cNvPr id="7" name="6 Nube"/>
          <p:cNvSpPr/>
          <p:nvPr/>
        </p:nvSpPr>
        <p:spPr>
          <a:xfrm>
            <a:off x="2706068" y="1144325"/>
            <a:ext cx="2753895" cy="1057104"/>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Regla que se debe respetar </a:t>
            </a:r>
            <a:endParaRPr lang="es-EC" dirty="0"/>
          </a:p>
        </p:txBody>
      </p:sp>
      <p:sp>
        <p:nvSpPr>
          <p:cNvPr id="8" name="7 Nube"/>
          <p:cNvSpPr/>
          <p:nvPr/>
        </p:nvSpPr>
        <p:spPr>
          <a:xfrm>
            <a:off x="6359171" y="1700807"/>
            <a:ext cx="2605317" cy="1234629"/>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Ajustar conductas inapropiadas  </a:t>
            </a:r>
            <a:endParaRPr lang="es-EC" dirty="0"/>
          </a:p>
        </p:txBody>
      </p:sp>
      <p:sp>
        <p:nvSpPr>
          <p:cNvPr id="19" name="18 Nube"/>
          <p:cNvSpPr/>
          <p:nvPr/>
        </p:nvSpPr>
        <p:spPr>
          <a:xfrm>
            <a:off x="0" y="2311599"/>
            <a:ext cx="2509826" cy="1944215"/>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Obligatorias para la comunidad educativa </a:t>
            </a:r>
            <a:endParaRPr lang="es-EC" dirty="0"/>
          </a:p>
        </p:txBody>
      </p:sp>
      <p:sp>
        <p:nvSpPr>
          <p:cNvPr id="20" name="19 Nube"/>
          <p:cNvSpPr/>
          <p:nvPr/>
        </p:nvSpPr>
        <p:spPr>
          <a:xfrm>
            <a:off x="6508409" y="4077072"/>
            <a:ext cx="2448272" cy="1512169"/>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Favorece a la convivencia </a:t>
            </a:r>
            <a:endParaRPr lang="es-EC" dirty="0"/>
          </a:p>
        </p:txBody>
      </p:sp>
      <p:pic>
        <p:nvPicPr>
          <p:cNvPr id="3076" name="Picture 4" descr="http://www.colegioprincipedeasturias.com/wp-content/uploads/2014/10/Nor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547075"/>
            <a:ext cx="3713712" cy="2849247"/>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izquierda 8"/>
          <p:cNvSpPr/>
          <p:nvPr/>
        </p:nvSpPr>
        <p:spPr>
          <a:xfrm>
            <a:off x="827584" y="5229200"/>
            <a:ext cx="5680825" cy="1461678"/>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dirty="0"/>
              <a:t>Los derechos de una persona finalizan donde empieza las del otro </a:t>
            </a:r>
          </a:p>
        </p:txBody>
      </p:sp>
    </p:spTree>
    <p:extLst>
      <p:ext uri="{BB962C8B-B14F-4D97-AF65-F5344CB8AC3E}">
        <p14:creationId xmlns:p14="http://schemas.microsoft.com/office/powerpoint/2010/main" val="1455078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92432" y="275459"/>
            <a:ext cx="6048672" cy="523220"/>
          </a:xfrm>
          <a:prstGeom prst="rect">
            <a:avLst/>
          </a:prstGeom>
          <a:noFill/>
        </p:spPr>
        <p:txBody>
          <a:bodyPr wrap="square" rtlCol="0">
            <a:spAutoFit/>
          </a:bodyPr>
          <a:lstStyle/>
          <a:p>
            <a:pPr algn="ctr"/>
            <a:r>
              <a:rPr lang="es-EC" sz="2800" b="1" dirty="0" smtClean="0">
                <a:latin typeface="Arial" panose="020B0604020202020204" pitchFamily="34" charset="0"/>
                <a:cs typeface="Arial" panose="020B0604020202020204" pitchFamily="34" charset="0"/>
              </a:rPr>
              <a:t>CÓDIGO DE CONVIVENCIA </a:t>
            </a:r>
            <a:endParaRPr lang="es-EC" sz="2800" b="1" dirty="0">
              <a:latin typeface="Arial" panose="020B0604020202020204" pitchFamily="34" charset="0"/>
              <a:cs typeface="Arial" panose="020B0604020202020204" pitchFamily="34" charset="0"/>
            </a:endParaRPr>
          </a:p>
        </p:txBody>
      </p:sp>
      <p:pic>
        <p:nvPicPr>
          <p:cNvPr id="4098" name="Picture 2" descr="http://image.slidesharecdn.com/diapositivasconvivencia1-130312104007-phpapp01/95/convivencia-1-638.jpg?cb=13630848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847" y="2458921"/>
            <a:ext cx="3840361" cy="2883281"/>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a:off x="2585954" y="1124744"/>
            <a:ext cx="270612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Arial" panose="020B0604020202020204" pitchFamily="34" charset="0"/>
                <a:cs typeface="Arial" panose="020B0604020202020204" pitchFamily="34" charset="0"/>
              </a:rPr>
              <a:t>Elaborado por la comunidad educativa </a:t>
            </a:r>
          </a:p>
        </p:txBody>
      </p:sp>
      <p:sp>
        <p:nvSpPr>
          <p:cNvPr id="4" name="Elipse 3"/>
          <p:cNvSpPr/>
          <p:nvPr/>
        </p:nvSpPr>
        <p:spPr>
          <a:xfrm>
            <a:off x="6444208" y="2348880"/>
            <a:ext cx="2232248" cy="2816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garantiza </a:t>
            </a:r>
            <a:r>
              <a:rPr lang="es-EC" dirty="0">
                <a:latin typeface="Arial" panose="020B0604020202020204" pitchFamily="34" charset="0"/>
                <a:cs typeface="Arial" panose="020B0604020202020204" pitchFamily="34" charset="0"/>
              </a:rPr>
              <a:t>ambientes para el aprendizaje </a:t>
            </a:r>
            <a:r>
              <a:rPr lang="es-EC" dirty="0" smtClean="0">
                <a:latin typeface="Arial" panose="020B0604020202020204" pitchFamily="34" charset="0"/>
                <a:cs typeface="Arial" panose="020B0604020202020204" pitchFamily="34" charset="0"/>
              </a:rPr>
              <a:t>y </a:t>
            </a:r>
            <a:r>
              <a:rPr lang="es-EC" dirty="0">
                <a:latin typeface="Arial" panose="020B0604020202020204" pitchFamily="34" charset="0"/>
                <a:cs typeface="Arial" panose="020B0604020202020204" pitchFamily="34" charset="0"/>
              </a:rPr>
              <a:t>facilita la convivencia armónica </a:t>
            </a:r>
          </a:p>
        </p:txBody>
      </p:sp>
      <p:sp>
        <p:nvSpPr>
          <p:cNvPr id="5" name="Elipse 4"/>
          <p:cNvSpPr/>
          <p:nvPr/>
        </p:nvSpPr>
        <p:spPr>
          <a:xfrm>
            <a:off x="55587" y="1772816"/>
            <a:ext cx="2368907" cy="4032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Resultado de la construcción participativa de la comunidad educativa  </a:t>
            </a:r>
            <a:endParaRPr lang="es-EC" dirty="0"/>
          </a:p>
        </p:txBody>
      </p:sp>
    </p:spTree>
    <p:extLst>
      <p:ext uri="{BB962C8B-B14F-4D97-AF65-F5344CB8AC3E}">
        <p14:creationId xmlns:p14="http://schemas.microsoft.com/office/powerpoint/2010/main" val="1321562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75459"/>
            <a:ext cx="6757536" cy="523220"/>
          </a:xfrm>
          <a:prstGeom prst="rect">
            <a:avLst/>
          </a:prstGeom>
          <a:noFill/>
        </p:spPr>
        <p:txBody>
          <a:bodyPr wrap="square" rtlCol="0">
            <a:spAutoFit/>
          </a:bodyPr>
          <a:lstStyle/>
          <a:p>
            <a:pPr algn="ctr"/>
            <a:r>
              <a:rPr lang="es-EC" sz="2800" b="1" dirty="0" smtClean="0">
                <a:latin typeface="Arial" panose="020B0604020202020204" pitchFamily="34" charset="0"/>
                <a:cs typeface="Arial" panose="020B0604020202020204" pitchFamily="34" charset="0"/>
              </a:rPr>
              <a:t>RELACIONES INTERPERSONALES </a:t>
            </a:r>
            <a:endParaRPr lang="es-EC" sz="2800" b="1"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949585135"/>
              </p:ext>
            </p:extLst>
          </p:nvPr>
        </p:nvGraphicFramePr>
        <p:xfrm>
          <a:off x="899592" y="2780928"/>
          <a:ext cx="7272808" cy="3602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ipse 3"/>
          <p:cNvSpPr/>
          <p:nvPr/>
        </p:nvSpPr>
        <p:spPr>
          <a:xfrm>
            <a:off x="251520" y="1268760"/>
            <a:ext cx="3240360" cy="10801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Interacciones mutuas entre dos  o mas personas </a:t>
            </a:r>
            <a:endParaRPr lang="es-EC" dirty="0"/>
          </a:p>
        </p:txBody>
      </p:sp>
      <p:sp>
        <p:nvSpPr>
          <p:cNvPr id="5" name="Elipse 4"/>
          <p:cNvSpPr/>
          <p:nvPr/>
        </p:nvSpPr>
        <p:spPr>
          <a:xfrm>
            <a:off x="4033736" y="1026388"/>
            <a:ext cx="5040560" cy="132249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Interacciones a lo largo de su vida siendo la mas importante en la etapa escolar </a:t>
            </a:r>
            <a:endParaRPr lang="es-EC" dirty="0"/>
          </a:p>
        </p:txBody>
      </p:sp>
    </p:spTree>
    <p:extLst>
      <p:ext uri="{BB962C8B-B14F-4D97-AF65-F5344CB8AC3E}">
        <p14:creationId xmlns:p14="http://schemas.microsoft.com/office/powerpoint/2010/main" val="142417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351510"/>
            <a:ext cx="2520280" cy="7200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dirty="0" smtClean="0">
                <a:latin typeface="Arial" panose="020B0604020202020204" pitchFamily="34" charset="0"/>
                <a:cs typeface="Arial" panose="020B0604020202020204" pitchFamily="34" charset="0"/>
              </a:rPr>
              <a:t>VALORES</a:t>
            </a:r>
            <a:r>
              <a:rPr lang="es-EC" dirty="0" smtClean="0"/>
              <a:t> </a:t>
            </a:r>
            <a:endParaRPr lang="es-EC" dirty="0"/>
          </a:p>
        </p:txBody>
      </p:sp>
      <p:sp>
        <p:nvSpPr>
          <p:cNvPr id="3" name="Rectángulo redondeado 2"/>
          <p:cNvSpPr/>
          <p:nvPr/>
        </p:nvSpPr>
        <p:spPr>
          <a:xfrm>
            <a:off x="927281" y="1521994"/>
            <a:ext cx="3096344"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Principios y criterios que determinas actitudes </a:t>
            </a:r>
            <a:endParaRPr lang="es-EC" dirty="0">
              <a:latin typeface="Arial" panose="020B0604020202020204" pitchFamily="34" charset="0"/>
              <a:cs typeface="Arial" panose="020B0604020202020204" pitchFamily="34" charset="0"/>
            </a:endParaRPr>
          </a:p>
        </p:txBody>
      </p:sp>
      <p:sp>
        <p:nvSpPr>
          <p:cNvPr id="4" name="Rectángulo redondeado 3"/>
          <p:cNvSpPr/>
          <p:nvPr/>
        </p:nvSpPr>
        <p:spPr>
          <a:xfrm>
            <a:off x="5148064" y="2584218"/>
            <a:ext cx="3528392"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La educación debe basarse en la educación y practica de valores </a:t>
            </a:r>
            <a:endParaRPr lang="es-EC" dirty="0"/>
          </a:p>
        </p:txBody>
      </p:sp>
      <p:sp>
        <p:nvSpPr>
          <p:cNvPr id="5" name="Rectángulo 4"/>
          <p:cNvSpPr/>
          <p:nvPr/>
        </p:nvSpPr>
        <p:spPr>
          <a:xfrm>
            <a:off x="5364088" y="1247739"/>
            <a:ext cx="3096344" cy="7920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Ley de educación general de educación </a:t>
            </a:r>
            <a:endParaRPr lang="es-EC" dirty="0"/>
          </a:p>
        </p:txBody>
      </p:sp>
      <p:cxnSp>
        <p:nvCxnSpPr>
          <p:cNvPr id="7" name="Conector recto de flecha 6"/>
          <p:cNvCxnSpPr>
            <a:stCxn id="5" idx="2"/>
            <a:endCxn id="4" idx="0"/>
          </p:cNvCxnSpPr>
          <p:nvPr/>
        </p:nvCxnSpPr>
        <p:spPr>
          <a:xfrm>
            <a:off x="6912260" y="2039827"/>
            <a:ext cx="0" cy="544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redondeado 9"/>
          <p:cNvSpPr/>
          <p:nvPr/>
        </p:nvSpPr>
        <p:spPr>
          <a:xfrm>
            <a:off x="747002" y="3358907"/>
            <a:ext cx="2952328"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Los valores son la base para lograr una convivencia sana y armoniosa. </a:t>
            </a:r>
            <a:endParaRPr lang="es-EC" dirty="0"/>
          </a:p>
        </p:txBody>
      </p:sp>
      <p:cxnSp>
        <p:nvCxnSpPr>
          <p:cNvPr id="12" name="Conector recto de flecha 11"/>
          <p:cNvCxnSpPr>
            <a:stCxn id="4" idx="1"/>
            <a:endCxn id="10" idx="3"/>
          </p:cNvCxnSpPr>
          <p:nvPr/>
        </p:nvCxnSpPr>
        <p:spPr>
          <a:xfrm flipH="1">
            <a:off x="3699330" y="3196286"/>
            <a:ext cx="1448734" cy="774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2" idx="2"/>
            <a:endCxn id="3" idx="0"/>
          </p:cNvCxnSpPr>
          <p:nvPr/>
        </p:nvCxnSpPr>
        <p:spPr>
          <a:xfrm>
            <a:off x="1871700" y="1071590"/>
            <a:ext cx="603753" cy="45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3" idx="3"/>
            <a:endCxn id="5" idx="1"/>
          </p:cNvCxnSpPr>
          <p:nvPr/>
        </p:nvCxnSpPr>
        <p:spPr>
          <a:xfrm flipV="1">
            <a:off x="4023625" y="1643783"/>
            <a:ext cx="1340463" cy="346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2346130" y="5177215"/>
            <a:ext cx="2056256" cy="9065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Fomenta conductas de respeto </a:t>
            </a:r>
            <a:endParaRPr lang="es-EC" dirty="0"/>
          </a:p>
        </p:txBody>
      </p:sp>
      <p:cxnSp>
        <p:nvCxnSpPr>
          <p:cNvPr id="20" name="Conector recto de flecha 19"/>
          <p:cNvCxnSpPr>
            <a:stCxn id="10" idx="2"/>
            <a:endCxn id="18" idx="0"/>
          </p:cNvCxnSpPr>
          <p:nvPr/>
        </p:nvCxnSpPr>
        <p:spPr>
          <a:xfrm>
            <a:off x="2223166" y="4583043"/>
            <a:ext cx="1151092" cy="594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redondeado 21"/>
          <p:cNvSpPr/>
          <p:nvPr/>
        </p:nvSpPr>
        <p:spPr>
          <a:xfrm>
            <a:off x="4760925" y="5527101"/>
            <a:ext cx="1683283" cy="9065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Favorece el dialogo </a:t>
            </a:r>
            <a:endParaRPr lang="es-EC" dirty="0"/>
          </a:p>
        </p:txBody>
      </p:sp>
      <p:sp>
        <p:nvSpPr>
          <p:cNvPr id="23" name="Rectángulo redondeado 22"/>
          <p:cNvSpPr/>
          <p:nvPr/>
        </p:nvSpPr>
        <p:spPr>
          <a:xfrm>
            <a:off x="6802747" y="4620545"/>
            <a:ext cx="2056256" cy="9065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Resuelve situaciones conflictivas </a:t>
            </a:r>
            <a:endParaRPr lang="es-EC" dirty="0"/>
          </a:p>
        </p:txBody>
      </p:sp>
      <p:cxnSp>
        <p:nvCxnSpPr>
          <p:cNvPr id="25" name="Conector recto de flecha 24"/>
          <p:cNvCxnSpPr>
            <a:stCxn id="18" idx="3"/>
            <a:endCxn id="22" idx="1"/>
          </p:cNvCxnSpPr>
          <p:nvPr/>
        </p:nvCxnSpPr>
        <p:spPr>
          <a:xfrm>
            <a:off x="4402386" y="5630493"/>
            <a:ext cx="358539" cy="349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22" idx="3"/>
            <a:endCxn id="23" idx="1"/>
          </p:cNvCxnSpPr>
          <p:nvPr/>
        </p:nvCxnSpPr>
        <p:spPr>
          <a:xfrm flipV="1">
            <a:off x="6444208" y="5073823"/>
            <a:ext cx="358539" cy="906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172" name="Picture 4" descr="http://www.villaeducar.com/img/VA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08" y="4733213"/>
            <a:ext cx="1804001" cy="189565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imgur.com/HyhzMK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473" y="3858178"/>
            <a:ext cx="1608113" cy="155987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image.slidesharecdn.com/9-131212144503-phpapp02/95/los-valores-1-638.jpg?cb=13868595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6490" y="104605"/>
            <a:ext cx="2277718" cy="101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480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536" y="456322"/>
            <a:ext cx="3312368" cy="523220"/>
          </a:xfrm>
          <a:prstGeom prst="rect">
            <a:avLst/>
          </a:prstGeom>
          <a:noFill/>
        </p:spPr>
        <p:txBody>
          <a:bodyPr wrap="square" rtlCol="0">
            <a:spAutoFit/>
          </a:bodyPr>
          <a:lstStyle/>
          <a:p>
            <a:r>
              <a:rPr lang="es-EC" sz="2800" b="1" dirty="0" smtClean="0">
                <a:latin typeface="Arial" panose="020B0604020202020204" pitchFamily="34" charset="0"/>
                <a:cs typeface="Arial" panose="020B0604020202020204" pitchFamily="34" charset="0"/>
              </a:rPr>
              <a:t>VARIABLES</a:t>
            </a:r>
            <a:r>
              <a:rPr lang="es-EC" sz="2400" dirty="0" smtClean="0">
                <a:latin typeface="Arial" panose="020B0604020202020204" pitchFamily="34" charset="0"/>
                <a:cs typeface="Arial" panose="020B0604020202020204" pitchFamily="34" charset="0"/>
              </a:rPr>
              <a:t>: </a:t>
            </a:r>
            <a:endParaRPr lang="es-EC" sz="2400" dirty="0">
              <a:latin typeface="Arial" panose="020B0604020202020204" pitchFamily="34" charset="0"/>
              <a:cs typeface="Arial" panose="020B0604020202020204" pitchFamily="34" charset="0"/>
            </a:endParaRPr>
          </a:p>
        </p:txBody>
      </p:sp>
      <p:sp>
        <p:nvSpPr>
          <p:cNvPr id="4" name="3 Elipse"/>
          <p:cNvSpPr/>
          <p:nvPr/>
        </p:nvSpPr>
        <p:spPr>
          <a:xfrm>
            <a:off x="2267744" y="2492896"/>
            <a:ext cx="3933746" cy="239068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PROBLEMAS DE CONVIVENCIA ESCOLAR </a:t>
            </a:r>
            <a:endParaRPr lang="es-EC" sz="2000" dirty="0">
              <a:latin typeface="Arial" panose="020B0604020202020204" pitchFamily="34" charset="0"/>
              <a:cs typeface="Arial" panose="020B0604020202020204" pitchFamily="34" charset="0"/>
            </a:endParaRPr>
          </a:p>
        </p:txBody>
      </p:sp>
      <p:pic>
        <p:nvPicPr>
          <p:cNvPr id="8194" name="Picture 2" descr="http://4.bp.blogspot.com/_ns-ymPfJw7g/TPf35BMgtOI/AAAAAAAAABI/NtVHYyl_CSo/s400/proble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09" y="1268760"/>
            <a:ext cx="1828943" cy="188687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profesorinteractivo.blogia.com/upload/20080527155841-casti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557" y="970905"/>
            <a:ext cx="24003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iesfuenteroniel.juntaextremadura.net/joomla/images/stories/2007/bully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600802"/>
            <a:ext cx="1666875" cy="179070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encrypted-tbn2.gstatic.com/images?q=tbn:ANd9GcTTgYtUT2PXb0pxRVSsQcTpBjExwHsp3AWPKOfQ6dm2dRlby-p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0969" y="4508526"/>
            <a:ext cx="2447925"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882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Marcador de contenido"/>
          <p:cNvGraphicFramePr>
            <a:graphicFrameLocks/>
          </p:cNvGraphicFramePr>
          <p:nvPr>
            <p:extLst>
              <p:ext uri="{D42A27DB-BD31-4B8C-83A1-F6EECF244321}">
                <p14:modId xmlns:p14="http://schemas.microsoft.com/office/powerpoint/2010/main" val="1222464476"/>
              </p:ext>
            </p:extLst>
          </p:nvPr>
        </p:nvGraphicFramePr>
        <p:xfrm>
          <a:off x="971600" y="548680"/>
          <a:ext cx="7560840" cy="2371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4 Marcador de contenido"/>
          <p:cNvGraphicFramePr>
            <a:graphicFrameLocks/>
          </p:cNvGraphicFramePr>
          <p:nvPr>
            <p:extLst>
              <p:ext uri="{D42A27DB-BD31-4B8C-83A1-F6EECF244321}">
                <p14:modId xmlns:p14="http://schemas.microsoft.com/office/powerpoint/2010/main" val="902713883"/>
              </p:ext>
            </p:extLst>
          </p:nvPr>
        </p:nvGraphicFramePr>
        <p:xfrm>
          <a:off x="899592" y="3284984"/>
          <a:ext cx="7560840" cy="33123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423745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19672" y="260648"/>
            <a:ext cx="5256584" cy="523220"/>
          </a:xfrm>
          <a:prstGeom prst="rect">
            <a:avLst/>
          </a:prstGeom>
          <a:noFill/>
        </p:spPr>
        <p:txBody>
          <a:bodyPr wrap="square" rtlCol="0">
            <a:spAutoFit/>
          </a:bodyPr>
          <a:lstStyle/>
          <a:p>
            <a:pPr algn="ctr"/>
            <a:r>
              <a:rPr lang="es-EC" sz="2800" b="1" dirty="0" smtClean="0">
                <a:latin typeface="Arial" panose="020B0604020202020204" pitchFamily="34" charset="0"/>
                <a:cs typeface="Arial" panose="020B0604020202020204" pitchFamily="34" charset="0"/>
              </a:rPr>
              <a:t>POBLACIÓN Y MUESTRA </a:t>
            </a:r>
            <a:endParaRPr lang="es-EC" sz="2800" b="1" dirty="0">
              <a:latin typeface="Arial" panose="020B0604020202020204" pitchFamily="34" charset="0"/>
              <a:cs typeface="Arial" panose="020B0604020202020204" pitchFamily="34" charset="0"/>
            </a:endParaRPr>
          </a:p>
        </p:txBody>
      </p:sp>
      <p:sp>
        <p:nvSpPr>
          <p:cNvPr id="3" name="2 Rectángulo"/>
          <p:cNvSpPr/>
          <p:nvPr/>
        </p:nvSpPr>
        <p:spPr>
          <a:xfrm>
            <a:off x="539552" y="980728"/>
            <a:ext cx="8136904" cy="1477328"/>
          </a:xfrm>
          <a:prstGeom prst="rect">
            <a:avLst/>
          </a:prstGeom>
        </p:spPr>
        <p:txBody>
          <a:bodyPr wrap="square">
            <a:spAutoFit/>
          </a:bodyPr>
          <a:lstStyle/>
          <a:p>
            <a:r>
              <a:rPr lang="es-EC" dirty="0" smtClean="0">
                <a:latin typeface="Arial" panose="020B0604020202020204" pitchFamily="34" charset="0"/>
                <a:cs typeface="Arial" panose="020B0604020202020204" pitchFamily="34" charset="0"/>
              </a:rPr>
              <a:t>Se </a:t>
            </a:r>
            <a:r>
              <a:rPr lang="es-EC" dirty="0">
                <a:latin typeface="Arial" panose="020B0604020202020204" pitchFamily="34" charset="0"/>
                <a:cs typeface="Arial" panose="020B0604020202020204" pitchFamily="34" charset="0"/>
              </a:rPr>
              <a:t>tomó en cuenta a las directoras y docentes en su número total, en cuanto a los estudiantes y padres de familia se estratifico la muestra y se realizó con los niños/as de 4 a 5 años paralelos “A”, los cuales son (20 niños/as del CDI Genios del Futuro), (8 niños/as del CDI Carlos Emilio), y (14 niños/as de la U.E. William Blake), con sus respectivos representantes. </a:t>
            </a:r>
          </a:p>
        </p:txBody>
      </p:sp>
      <p:graphicFrame>
        <p:nvGraphicFramePr>
          <p:cNvPr id="5" name="Tabla 4"/>
          <p:cNvGraphicFramePr>
            <a:graphicFrameLocks noGrp="1"/>
          </p:cNvGraphicFramePr>
          <p:nvPr>
            <p:extLst>
              <p:ext uri="{D42A27DB-BD31-4B8C-83A1-F6EECF244321}">
                <p14:modId xmlns:p14="http://schemas.microsoft.com/office/powerpoint/2010/main" val="3266496226"/>
              </p:ext>
            </p:extLst>
          </p:nvPr>
        </p:nvGraphicFramePr>
        <p:xfrm>
          <a:off x="899592" y="2924945"/>
          <a:ext cx="7272807" cy="3672407"/>
        </p:xfrm>
        <a:graphic>
          <a:graphicData uri="http://schemas.openxmlformats.org/drawingml/2006/table">
            <a:tbl>
              <a:tblPr firstRow="1" firstCol="1" bandRow="1">
                <a:tableStyleId>{5C22544A-7EE6-4342-B048-85BDC9FD1C3A}</a:tableStyleId>
              </a:tblPr>
              <a:tblGrid>
                <a:gridCol w="2102533"/>
                <a:gridCol w="1068985"/>
                <a:gridCol w="1911010"/>
                <a:gridCol w="1076578"/>
                <a:gridCol w="1113701"/>
              </a:tblGrid>
              <a:tr h="681764">
                <a:tc>
                  <a:txBody>
                    <a:bodyPr/>
                    <a:lstStyle/>
                    <a:p>
                      <a:pPr algn="ctr">
                        <a:lnSpc>
                          <a:spcPct val="115000"/>
                        </a:lnSpc>
                        <a:spcAft>
                          <a:spcPts val="0"/>
                        </a:spcAft>
                      </a:pPr>
                      <a:r>
                        <a:rPr lang="es-EC" sz="1200" dirty="0">
                          <a:effectLst/>
                        </a:rPr>
                        <a:t>CDI</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s-EC" sz="1200" dirty="0">
                          <a:effectLst/>
                        </a:rPr>
                        <a:t>Población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32409">
                <a:tc>
                  <a:txBody>
                    <a:bodyPr/>
                    <a:lstStyle/>
                    <a:p>
                      <a:pPr algn="ctr">
                        <a:lnSpc>
                          <a:spcPct val="115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Niños/as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Padres de familia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Maestras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rPr>
                        <a:t>Directora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6078">
                <a:tc>
                  <a:txBody>
                    <a:bodyPr/>
                    <a:lstStyle/>
                    <a:p>
                      <a:pPr algn="ctr">
                        <a:lnSpc>
                          <a:spcPct val="115000"/>
                        </a:lnSpc>
                        <a:spcAft>
                          <a:spcPts val="0"/>
                        </a:spcAft>
                      </a:pPr>
                      <a:r>
                        <a:rPr lang="es-EC" sz="1200">
                          <a:effectLst/>
                        </a:rPr>
                        <a:t>“Genios del Futuro”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161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161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6078">
                <a:tc>
                  <a:txBody>
                    <a:bodyPr/>
                    <a:lstStyle/>
                    <a:p>
                      <a:pPr algn="ctr">
                        <a:lnSpc>
                          <a:spcPct val="115000"/>
                        </a:lnSpc>
                        <a:spcAft>
                          <a:spcPts val="0"/>
                        </a:spcAft>
                      </a:pPr>
                      <a:r>
                        <a:rPr lang="es-EC" sz="1200">
                          <a:effectLst/>
                        </a:rPr>
                        <a:t>“Carlos Emilio”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6078">
                <a:tc>
                  <a:txBody>
                    <a:bodyPr/>
                    <a:lstStyle/>
                    <a:p>
                      <a:pPr algn="ctr">
                        <a:lnSpc>
                          <a:spcPct val="115000"/>
                        </a:lnSpc>
                        <a:spcAft>
                          <a:spcPts val="0"/>
                        </a:spcAft>
                      </a:pPr>
                      <a:r>
                        <a:rPr lang="es-EC" sz="1200">
                          <a:effectLst/>
                        </a:rPr>
                        <a:t>“William Blake”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34930120"/>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60648"/>
            <a:ext cx="7776864" cy="830997"/>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RESULTADOS DE LA ENCUESTA APLICADA A DIRECTORAS  </a:t>
            </a:r>
            <a:endParaRPr lang="es-EC" sz="2400" b="1" dirty="0">
              <a:latin typeface="Arial" panose="020B0604020202020204" pitchFamily="34" charset="0"/>
              <a:cs typeface="Arial" panose="020B0604020202020204" pitchFamily="34" charset="0"/>
            </a:endParaRPr>
          </a:p>
        </p:txBody>
      </p:sp>
      <p:sp>
        <p:nvSpPr>
          <p:cNvPr id="3" name="Rectángulo 2"/>
          <p:cNvSpPr/>
          <p:nvPr/>
        </p:nvSpPr>
        <p:spPr>
          <a:xfrm>
            <a:off x="539552" y="1484784"/>
            <a:ext cx="6984776" cy="421847"/>
          </a:xfrm>
          <a:prstGeom prst="rect">
            <a:avLst/>
          </a:prstGeom>
        </p:spPr>
        <p:txBody>
          <a:bodyPr wrap="square">
            <a:spAutoFit/>
          </a:bodyPr>
          <a:lstStyle/>
          <a:p>
            <a:pPr algn="just">
              <a:lnSpc>
                <a:spcPct val="150000"/>
              </a:lnSpc>
              <a:spcAft>
                <a:spcPts val="1000"/>
              </a:spcAft>
            </a:pPr>
            <a:r>
              <a:rPr lang="es-EC" sz="1600" b="1" dirty="0">
                <a:latin typeface="Arial" panose="020B0604020202020204" pitchFamily="34" charset="0"/>
                <a:ea typeface="Calibri" panose="020F0502020204030204" pitchFamily="34" charset="0"/>
                <a:cs typeface="Times New Roman" panose="02020603050405020304" pitchFamily="18" charset="0"/>
              </a:rPr>
              <a:t>El centro infantil a presentado conflictos de convivencia.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919281026"/>
              </p:ext>
            </p:extLst>
          </p:nvPr>
        </p:nvGraphicFramePr>
        <p:xfrm>
          <a:off x="1797093" y="2132856"/>
          <a:ext cx="576064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7583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548680"/>
            <a:ext cx="6768752" cy="923330"/>
          </a:xfrm>
          <a:prstGeom prst="rect">
            <a:avLst/>
          </a:prstGeom>
        </p:spPr>
        <p:txBody>
          <a:bodyPr wrap="square">
            <a:spAutoFit/>
          </a:bodyPr>
          <a:lstStyle/>
          <a:p>
            <a:pPr algn="just">
              <a:lnSpc>
                <a:spcPct val="150000"/>
              </a:lnSpc>
              <a:spcAft>
                <a:spcPts val="1000"/>
              </a:spcAft>
            </a:pPr>
            <a:r>
              <a:rPr lang="es-EC" b="1" dirty="0">
                <a:latin typeface="Arial" panose="020B0604020202020204" pitchFamily="34" charset="0"/>
                <a:ea typeface="Calibri" panose="020F0502020204030204" pitchFamily="34" charset="0"/>
                <a:cs typeface="Times New Roman" panose="02020603050405020304" pitchFamily="18" charset="0"/>
              </a:rPr>
              <a:t>Como son las relaciones y la comunicación en el centro infantil.</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019781562"/>
              </p:ext>
            </p:extLst>
          </p:nvPr>
        </p:nvGraphicFramePr>
        <p:xfrm>
          <a:off x="611560" y="1628800"/>
          <a:ext cx="7920880" cy="4621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9603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548680"/>
            <a:ext cx="4572000" cy="878574"/>
          </a:xfrm>
          <a:prstGeom prst="rect">
            <a:avLst/>
          </a:prstGeom>
        </p:spPr>
        <p:txBody>
          <a:bodyPr>
            <a:spAutoFit/>
          </a:bodyPr>
          <a:lstStyle/>
          <a:p>
            <a:pPr algn="just">
              <a:lnSpc>
                <a:spcPct val="150000"/>
              </a:lnSpc>
              <a:spcAft>
                <a:spcPts val="1000"/>
              </a:spcAft>
              <a:tabLst>
                <a:tab pos="2070735" algn="l"/>
              </a:tabLst>
            </a:pPr>
            <a:r>
              <a:rPr lang="es-EC" b="1" dirty="0">
                <a:latin typeface="Arial" panose="020B0604020202020204" pitchFamily="34" charset="0"/>
                <a:ea typeface="Calibri" panose="020F0502020204030204" pitchFamily="34" charset="0"/>
                <a:cs typeface="Times New Roman" panose="02020603050405020304" pitchFamily="18" charset="0"/>
              </a:rPr>
              <a:t>¿En qué aspectos participan los padres y madres?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285476590"/>
              </p:ext>
            </p:extLst>
          </p:nvPr>
        </p:nvGraphicFramePr>
        <p:xfrm>
          <a:off x="899592" y="1772816"/>
          <a:ext cx="7200800"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62987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38893" y="154154"/>
            <a:ext cx="6116974" cy="523220"/>
          </a:xfrm>
          <a:prstGeom prst="rect">
            <a:avLst/>
          </a:prstGeom>
          <a:noFill/>
        </p:spPr>
        <p:txBody>
          <a:bodyPr wrap="square" rtlCol="0">
            <a:spAutoFit/>
          </a:bodyPr>
          <a:lstStyle/>
          <a:p>
            <a:r>
              <a:rPr lang="es-EC" sz="2800" b="1" dirty="0" smtClean="0">
                <a:latin typeface="Arial" panose="020B0604020202020204" pitchFamily="34" charset="0"/>
                <a:cs typeface="Arial" panose="020B0604020202020204" pitchFamily="34" charset="0"/>
              </a:rPr>
              <a:t>Planteamiento del problema </a:t>
            </a:r>
            <a:endParaRPr lang="es-EC" sz="2800" b="1" dirty="0">
              <a:latin typeface="Arial" panose="020B0604020202020204" pitchFamily="34" charset="0"/>
              <a:cs typeface="Arial" panose="020B0604020202020204" pitchFamily="34" charset="0"/>
            </a:endParaRPr>
          </a:p>
        </p:txBody>
      </p:sp>
      <p:sp>
        <p:nvSpPr>
          <p:cNvPr id="7" name="6 Elipse"/>
          <p:cNvSpPr/>
          <p:nvPr/>
        </p:nvSpPr>
        <p:spPr>
          <a:xfrm>
            <a:off x="755536" y="986179"/>
            <a:ext cx="3137072" cy="19798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t>“Genios del Futuro”, “Carlos Emilio” </a:t>
            </a:r>
            <a:r>
              <a:rPr lang="es-EC" sz="2000" b="1" dirty="0" smtClean="0"/>
              <a:t>y “William </a:t>
            </a:r>
            <a:r>
              <a:rPr lang="es-EC" sz="2000" b="1" dirty="0"/>
              <a:t>Blake</a:t>
            </a:r>
            <a:r>
              <a:rPr lang="es-EC" sz="2000" b="1" dirty="0" smtClean="0"/>
              <a:t>”</a:t>
            </a:r>
            <a:endParaRPr lang="es-EC" sz="2000" dirty="0"/>
          </a:p>
        </p:txBody>
      </p:sp>
      <p:cxnSp>
        <p:nvCxnSpPr>
          <p:cNvPr id="9" name="8 Conector recto de flecha"/>
          <p:cNvCxnSpPr>
            <a:stCxn id="7" idx="6"/>
            <a:endCxn id="14" idx="2"/>
          </p:cNvCxnSpPr>
          <p:nvPr/>
        </p:nvCxnSpPr>
        <p:spPr>
          <a:xfrm>
            <a:off x="3892608" y="1976082"/>
            <a:ext cx="196782" cy="124623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13 Elipse"/>
          <p:cNvSpPr/>
          <p:nvPr/>
        </p:nvSpPr>
        <p:spPr>
          <a:xfrm>
            <a:off x="4089390" y="2830919"/>
            <a:ext cx="2160240" cy="78279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Convivencia Escolar </a:t>
            </a:r>
            <a:endParaRPr lang="es-EC" dirty="0">
              <a:solidFill>
                <a:schemeClr val="tx1"/>
              </a:solidFill>
              <a:latin typeface="Arial" panose="020B0604020202020204" pitchFamily="34" charset="0"/>
              <a:cs typeface="Arial" panose="020B0604020202020204" pitchFamily="34" charset="0"/>
            </a:endParaRPr>
          </a:p>
        </p:txBody>
      </p:sp>
      <p:sp>
        <p:nvSpPr>
          <p:cNvPr id="15" name="14 Elipse"/>
          <p:cNvSpPr/>
          <p:nvPr/>
        </p:nvSpPr>
        <p:spPr>
          <a:xfrm>
            <a:off x="6016727" y="1400751"/>
            <a:ext cx="2970330" cy="1049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Directora, Docentes, niños, padres de familia </a:t>
            </a:r>
            <a:endParaRPr lang="es-EC" dirty="0">
              <a:solidFill>
                <a:schemeClr val="tx1"/>
              </a:solidFill>
              <a:latin typeface="Arial" panose="020B0604020202020204" pitchFamily="34" charset="0"/>
              <a:cs typeface="Arial" panose="020B0604020202020204" pitchFamily="34" charset="0"/>
            </a:endParaRPr>
          </a:p>
        </p:txBody>
      </p:sp>
      <p:cxnSp>
        <p:nvCxnSpPr>
          <p:cNvPr id="19" name="18 Conector recto de flecha"/>
          <p:cNvCxnSpPr>
            <a:stCxn id="14" idx="5"/>
            <a:endCxn id="20" idx="0"/>
          </p:cNvCxnSpPr>
          <p:nvPr/>
        </p:nvCxnSpPr>
        <p:spPr>
          <a:xfrm>
            <a:off x="5933270" y="3499077"/>
            <a:ext cx="943445" cy="28869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0" name="19 Elipse"/>
          <p:cNvSpPr/>
          <p:nvPr/>
        </p:nvSpPr>
        <p:spPr>
          <a:xfrm>
            <a:off x="5378196" y="3787776"/>
            <a:ext cx="2997038" cy="85692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bg1"/>
                </a:solidFill>
                <a:latin typeface="Arial" panose="020B0604020202020204" pitchFamily="34" charset="0"/>
                <a:cs typeface="Arial" panose="020B0604020202020204" pitchFamily="34" charset="0"/>
              </a:rPr>
              <a:t>Conocer y analizar sus características</a:t>
            </a:r>
            <a:endParaRPr lang="es-EC" dirty="0">
              <a:solidFill>
                <a:schemeClr val="bg1"/>
              </a:solidFill>
              <a:latin typeface="Arial" panose="020B0604020202020204" pitchFamily="34" charset="0"/>
              <a:cs typeface="Arial" panose="020B0604020202020204" pitchFamily="34" charset="0"/>
            </a:endParaRPr>
          </a:p>
        </p:txBody>
      </p:sp>
      <p:sp>
        <p:nvSpPr>
          <p:cNvPr id="21" name="20 CuadroTexto"/>
          <p:cNvSpPr txBox="1"/>
          <p:nvPr/>
        </p:nvSpPr>
        <p:spPr>
          <a:xfrm>
            <a:off x="6872509" y="3157330"/>
            <a:ext cx="1656773" cy="646331"/>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Causa de investigación </a:t>
            </a:r>
            <a:endParaRPr lang="es-EC" dirty="0">
              <a:latin typeface="Arial" panose="020B0604020202020204" pitchFamily="34" charset="0"/>
              <a:cs typeface="Arial" panose="020B0604020202020204" pitchFamily="34" charset="0"/>
            </a:endParaRPr>
          </a:p>
        </p:txBody>
      </p:sp>
      <p:cxnSp>
        <p:nvCxnSpPr>
          <p:cNvPr id="23" name="22 Conector recto de flecha"/>
          <p:cNvCxnSpPr>
            <a:stCxn id="20" idx="3"/>
            <a:endCxn id="24" idx="7"/>
          </p:cNvCxnSpPr>
          <p:nvPr/>
        </p:nvCxnSpPr>
        <p:spPr>
          <a:xfrm flipH="1">
            <a:off x="4089390" y="4519210"/>
            <a:ext cx="1727712" cy="32087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4" name="23 Elipse"/>
          <p:cNvSpPr/>
          <p:nvPr/>
        </p:nvSpPr>
        <p:spPr>
          <a:xfrm>
            <a:off x="2215153" y="4702999"/>
            <a:ext cx="2195805" cy="9361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solidFill>
                  <a:schemeClr val="bg1"/>
                </a:solidFill>
                <a:latin typeface="Arial" panose="020B0604020202020204" pitchFamily="34" charset="0"/>
                <a:cs typeface="Arial" panose="020B0604020202020204" pitchFamily="34" charset="0"/>
              </a:rPr>
              <a:t>D</a:t>
            </a:r>
            <a:r>
              <a:rPr lang="es-EC" dirty="0" smtClean="0">
                <a:solidFill>
                  <a:schemeClr val="bg1"/>
                </a:solidFill>
                <a:latin typeface="Arial" panose="020B0604020202020204" pitchFamily="34" charset="0"/>
                <a:cs typeface="Arial" panose="020B0604020202020204" pitchFamily="34" charset="0"/>
              </a:rPr>
              <a:t>ificultades </a:t>
            </a:r>
            <a:endParaRPr lang="es-EC" dirty="0">
              <a:solidFill>
                <a:schemeClr val="bg1"/>
              </a:solidFill>
              <a:latin typeface="Arial" panose="020B0604020202020204" pitchFamily="34" charset="0"/>
              <a:cs typeface="Arial" panose="020B0604020202020204" pitchFamily="34" charset="0"/>
            </a:endParaRPr>
          </a:p>
        </p:txBody>
      </p:sp>
      <p:cxnSp>
        <p:nvCxnSpPr>
          <p:cNvPr id="27" name="26 Conector recto de flecha"/>
          <p:cNvCxnSpPr>
            <a:stCxn id="24" idx="1"/>
          </p:cNvCxnSpPr>
          <p:nvPr/>
        </p:nvCxnSpPr>
        <p:spPr>
          <a:xfrm flipH="1" flipV="1">
            <a:off x="2130624" y="4644704"/>
            <a:ext cx="406097" cy="19538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8" name="27 Elipse"/>
          <p:cNvSpPr/>
          <p:nvPr/>
        </p:nvSpPr>
        <p:spPr>
          <a:xfrm>
            <a:off x="323528" y="3798332"/>
            <a:ext cx="2232248" cy="9361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bg1"/>
                </a:solidFill>
                <a:latin typeface="Arial" panose="020B0604020202020204" pitchFamily="34" charset="0"/>
                <a:cs typeface="Arial" panose="020B0604020202020204" pitchFamily="34" charset="0"/>
              </a:rPr>
              <a:t>Egoísmo </a:t>
            </a:r>
            <a:endParaRPr lang="es-EC" dirty="0">
              <a:solidFill>
                <a:schemeClr val="bg1"/>
              </a:solidFill>
              <a:latin typeface="Arial" panose="020B0604020202020204" pitchFamily="34" charset="0"/>
              <a:cs typeface="Arial" panose="020B0604020202020204" pitchFamily="34" charset="0"/>
            </a:endParaRPr>
          </a:p>
        </p:txBody>
      </p:sp>
      <p:sp>
        <p:nvSpPr>
          <p:cNvPr id="29" name="28 Elipse"/>
          <p:cNvSpPr/>
          <p:nvPr/>
        </p:nvSpPr>
        <p:spPr>
          <a:xfrm>
            <a:off x="4990" y="4957042"/>
            <a:ext cx="1656184" cy="68407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bg1"/>
                </a:solidFill>
                <a:latin typeface="Arial" panose="020B0604020202020204" pitchFamily="34" charset="0"/>
                <a:cs typeface="Arial" panose="020B0604020202020204" pitchFamily="34" charset="0"/>
              </a:rPr>
              <a:t>Enojo</a:t>
            </a:r>
            <a:endParaRPr lang="es-EC" dirty="0">
              <a:solidFill>
                <a:schemeClr val="bg1"/>
              </a:solidFill>
              <a:latin typeface="Arial" panose="020B0604020202020204" pitchFamily="34" charset="0"/>
              <a:cs typeface="Arial" panose="020B0604020202020204" pitchFamily="34" charset="0"/>
            </a:endParaRPr>
          </a:p>
        </p:txBody>
      </p:sp>
      <p:sp>
        <p:nvSpPr>
          <p:cNvPr id="31" name="30 Elipse"/>
          <p:cNvSpPr/>
          <p:nvPr/>
        </p:nvSpPr>
        <p:spPr>
          <a:xfrm>
            <a:off x="149603" y="5895491"/>
            <a:ext cx="2184069" cy="68407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bg1"/>
                </a:solidFill>
                <a:latin typeface="Arial" panose="020B0604020202020204" pitchFamily="34" charset="0"/>
                <a:cs typeface="Arial" panose="020B0604020202020204" pitchFamily="34" charset="0"/>
              </a:rPr>
              <a:t>Antipatía  </a:t>
            </a:r>
            <a:endParaRPr lang="es-EC" dirty="0">
              <a:solidFill>
                <a:schemeClr val="bg1"/>
              </a:solidFill>
              <a:latin typeface="Arial" panose="020B0604020202020204" pitchFamily="34" charset="0"/>
              <a:cs typeface="Arial" panose="020B0604020202020204" pitchFamily="34" charset="0"/>
            </a:endParaRPr>
          </a:p>
        </p:txBody>
      </p:sp>
      <p:cxnSp>
        <p:nvCxnSpPr>
          <p:cNvPr id="33" name="32 Conector recto de flecha"/>
          <p:cNvCxnSpPr>
            <a:stCxn id="24" idx="2"/>
            <a:endCxn id="29" idx="6"/>
          </p:cNvCxnSpPr>
          <p:nvPr/>
        </p:nvCxnSpPr>
        <p:spPr>
          <a:xfrm flipH="1">
            <a:off x="1661174" y="5171051"/>
            <a:ext cx="553979" cy="1280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34 Conector recto de flecha"/>
          <p:cNvCxnSpPr>
            <a:stCxn id="24" idx="3"/>
            <a:endCxn id="31" idx="7"/>
          </p:cNvCxnSpPr>
          <p:nvPr/>
        </p:nvCxnSpPr>
        <p:spPr>
          <a:xfrm flipH="1">
            <a:off x="2013823" y="5502014"/>
            <a:ext cx="522898" cy="49365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39 Conector recto de flecha"/>
          <p:cNvCxnSpPr>
            <a:stCxn id="24" idx="4"/>
            <a:endCxn id="43" idx="0"/>
          </p:cNvCxnSpPr>
          <p:nvPr/>
        </p:nvCxnSpPr>
        <p:spPr>
          <a:xfrm>
            <a:off x="3313056" y="5639103"/>
            <a:ext cx="541969" cy="40597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3" name="42 Elipse"/>
          <p:cNvSpPr/>
          <p:nvPr/>
        </p:nvSpPr>
        <p:spPr>
          <a:xfrm>
            <a:off x="2608239" y="6045078"/>
            <a:ext cx="2493571" cy="6113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bg1"/>
                </a:solidFill>
                <a:latin typeface="Arial" panose="020B0604020202020204" pitchFamily="34" charset="0"/>
                <a:cs typeface="Arial" panose="020B0604020202020204" pitchFamily="34" charset="0"/>
              </a:rPr>
              <a:t>Desacuerdos </a:t>
            </a:r>
            <a:endParaRPr lang="es-EC" dirty="0">
              <a:solidFill>
                <a:schemeClr val="bg1"/>
              </a:solidFill>
              <a:latin typeface="Arial" panose="020B0604020202020204" pitchFamily="34" charset="0"/>
              <a:cs typeface="Arial" panose="020B0604020202020204" pitchFamily="34" charset="0"/>
            </a:endParaRPr>
          </a:p>
        </p:txBody>
      </p:sp>
      <p:cxnSp>
        <p:nvCxnSpPr>
          <p:cNvPr id="30" name="26 Conector recto de flecha"/>
          <p:cNvCxnSpPr>
            <a:stCxn id="14" idx="0"/>
            <a:endCxn id="15" idx="3"/>
          </p:cNvCxnSpPr>
          <p:nvPr/>
        </p:nvCxnSpPr>
        <p:spPr>
          <a:xfrm flipV="1">
            <a:off x="5169510" y="2296423"/>
            <a:ext cx="1282212" cy="53449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1" name="20 CuadroTexto"/>
          <p:cNvSpPr txBox="1"/>
          <p:nvPr/>
        </p:nvSpPr>
        <p:spPr>
          <a:xfrm rot="21280472">
            <a:off x="5081926" y="2397292"/>
            <a:ext cx="1533260"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Integrantes </a:t>
            </a:r>
            <a:endParaRPr lang="es-EC" dirty="0">
              <a:latin typeface="Arial" panose="020B0604020202020204" pitchFamily="34" charset="0"/>
              <a:cs typeface="Arial" panose="020B0604020202020204" pitchFamily="34" charset="0"/>
            </a:endParaRPr>
          </a:p>
        </p:txBody>
      </p:sp>
      <p:sp>
        <p:nvSpPr>
          <p:cNvPr id="61" name="42 Elipse"/>
          <p:cNvSpPr/>
          <p:nvPr/>
        </p:nvSpPr>
        <p:spPr>
          <a:xfrm>
            <a:off x="5115802" y="5156046"/>
            <a:ext cx="2048485" cy="6113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bg1"/>
                </a:solidFill>
                <a:latin typeface="Arial" panose="020B0604020202020204" pitchFamily="34" charset="0"/>
                <a:cs typeface="Arial" panose="020B0604020202020204" pitchFamily="34" charset="0"/>
              </a:rPr>
              <a:t>Agresiones  </a:t>
            </a:r>
            <a:endParaRPr lang="es-EC" dirty="0">
              <a:solidFill>
                <a:schemeClr val="bg1"/>
              </a:solidFill>
              <a:latin typeface="Arial" panose="020B0604020202020204" pitchFamily="34" charset="0"/>
              <a:cs typeface="Arial" panose="020B0604020202020204" pitchFamily="34" charset="0"/>
            </a:endParaRPr>
          </a:p>
        </p:txBody>
      </p:sp>
      <p:sp>
        <p:nvSpPr>
          <p:cNvPr id="62" name="42 Elipse"/>
          <p:cNvSpPr/>
          <p:nvPr/>
        </p:nvSpPr>
        <p:spPr>
          <a:xfrm>
            <a:off x="7658835" y="5689994"/>
            <a:ext cx="1233644" cy="6113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bg1"/>
                </a:solidFill>
                <a:latin typeface="Arial" panose="020B0604020202020204" pitchFamily="34" charset="0"/>
                <a:cs typeface="Arial" panose="020B0604020202020204" pitchFamily="34" charset="0"/>
              </a:rPr>
              <a:t>Niños </a:t>
            </a:r>
            <a:endParaRPr lang="es-EC" dirty="0">
              <a:solidFill>
                <a:schemeClr val="bg1"/>
              </a:solidFill>
              <a:latin typeface="Arial" panose="020B0604020202020204" pitchFamily="34" charset="0"/>
              <a:cs typeface="Arial" panose="020B0604020202020204" pitchFamily="34" charset="0"/>
            </a:endParaRPr>
          </a:p>
        </p:txBody>
      </p:sp>
      <p:cxnSp>
        <p:nvCxnSpPr>
          <p:cNvPr id="63" name="39 Conector recto de flecha"/>
          <p:cNvCxnSpPr>
            <a:stCxn id="24" idx="6"/>
            <a:endCxn id="61" idx="2"/>
          </p:cNvCxnSpPr>
          <p:nvPr/>
        </p:nvCxnSpPr>
        <p:spPr>
          <a:xfrm>
            <a:off x="4410958" y="5171051"/>
            <a:ext cx="704844" cy="29067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6" name="39 Conector recto de flecha"/>
          <p:cNvCxnSpPr>
            <a:stCxn id="61" idx="6"/>
            <a:endCxn id="62" idx="1"/>
          </p:cNvCxnSpPr>
          <p:nvPr/>
        </p:nvCxnSpPr>
        <p:spPr>
          <a:xfrm>
            <a:off x="7164287" y="5461724"/>
            <a:ext cx="675211" cy="31780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2" name="27 Elipse"/>
          <p:cNvSpPr/>
          <p:nvPr/>
        </p:nvSpPr>
        <p:spPr>
          <a:xfrm>
            <a:off x="5426587" y="124788"/>
            <a:ext cx="2232248"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solidFill>
                  <a:schemeClr val="bg1"/>
                </a:solidFill>
                <a:latin typeface="Arial" panose="020B0604020202020204" pitchFamily="34" charset="0"/>
                <a:cs typeface="Arial" panose="020B0604020202020204" pitchFamily="34" charset="0"/>
              </a:rPr>
              <a:t>Espacios para convivir  </a:t>
            </a:r>
            <a:endParaRPr lang="es-EC" dirty="0">
              <a:solidFill>
                <a:schemeClr val="bg1"/>
              </a:solidFill>
              <a:latin typeface="Arial" panose="020B0604020202020204" pitchFamily="34" charset="0"/>
              <a:cs typeface="Arial" panose="020B0604020202020204" pitchFamily="34" charset="0"/>
            </a:endParaRPr>
          </a:p>
        </p:txBody>
      </p:sp>
      <p:cxnSp>
        <p:nvCxnSpPr>
          <p:cNvPr id="34" name="Conector recto de flecha 33"/>
          <p:cNvCxnSpPr>
            <a:stCxn id="7" idx="7"/>
            <a:endCxn id="42" idx="2"/>
          </p:cNvCxnSpPr>
          <p:nvPr/>
        </p:nvCxnSpPr>
        <p:spPr>
          <a:xfrm flipV="1">
            <a:off x="3433194" y="592840"/>
            <a:ext cx="1993393" cy="683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4683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404664"/>
            <a:ext cx="7056784" cy="878574"/>
          </a:xfrm>
          <a:prstGeom prst="rect">
            <a:avLst/>
          </a:prstGeom>
        </p:spPr>
        <p:txBody>
          <a:bodyPr wrap="square">
            <a:spAutoFit/>
          </a:bodyPr>
          <a:lstStyle/>
          <a:p>
            <a:pPr algn="just">
              <a:lnSpc>
                <a:spcPct val="150000"/>
              </a:lnSpc>
              <a:spcAft>
                <a:spcPts val="1000"/>
              </a:spcAft>
              <a:tabLst>
                <a:tab pos="2070735" algn="l"/>
              </a:tabLst>
            </a:pPr>
            <a:r>
              <a:rPr lang="es-EC" b="1" dirty="0">
                <a:latin typeface="Arial" panose="020B0604020202020204" pitchFamily="34" charset="0"/>
                <a:ea typeface="Calibri" panose="020F0502020204030204" pitchFamily="34" charset="0"/>
                <a:cs typeface="Times New Roman" panose="02020603050405020304" pitchFamily="18" charset="0"/>
              </a:rPr>
              <a:t>¿En la elaboración del código de convivencia institucional participo la comunidad educativa?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2582053760"/>
              </p:ext>
            </p:extLst>
          </p:nvPr>
        </p:nvGraphicFramePr>
        <p:xfrm>
          <a:off x="395536" y="1628800"/>
          <a:ext cx="792088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386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60648"/>
            <a:ext cx="7776864" cy="830997"/>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RESULTADOS DE LA ENCUESTA APLICADA A DOCENTES  </a:t>
            </a:r>
            <a:endParaRPr lang="es-EC" sz="2400" b="1" dirty="0">
              <a:latin typeface="Arial" panose="020B0604020202020204" pitchFamily="34" charset="0"/>
              <a:cs typeface="Arial" panose="020B0604020202020204" pitchFamily="34" charset="0"/>
            </a:endParaRPr>
          </a:p>
        </p:txBody>
      </p:sp>
      <p:sp>
        <p:nvSpPr>
          <p:cNvPr id="5" name="Rectángulo 4"/>
          <p:cNvSpPr/>
          <p:nvPr/>
        </p:nvSpPr>
        <p:spPr>
          <a:xfrm>
            <a:off x="323528" y="1340768"/>
            <a:ext cx="6408712" cy="2021066"/>
          </a:xfrm>
          <a:prstGeom prst="rect">
            <a:avLst/>
          </a:prstGeom>
        </p:spPr>
        <p:txBody>
          <a:bodyPr wrap="square">
            <a:spAutoFit/>
          </a:bodyPr>
          <a:lstStyle/>
          <a:p>
            <a:pPr algn="just">
              <a:lnSpc>
                <a:spcPct val="150000"/>
              </a:lnSpc>
              <a:spcAft>
                <a:spcPts val="1000"/>
              </a:spcAft>
            </a:pPr>
            <a:r>
              <a:rPr lang="es-EC" b="1" dirty="0">
                <a:latin typeface="Arial" panose="020B0604020202020204" pitchFamily="34" charset="0"/>
                <a:ea typeface="Calibri" panose="020F0502020204030204" pitchFamily="34" charset="0"/>
                <a:cs typeface="Times New Roman" panose="02020603050405020304" pitchFamily="18" charset="0"/>
              </a:rPr>
              <a:t>Considera que la convivencia en el centro infantil es</a:t>
            </a:r>
            <a:r>
              <a:rPr lang="es-EC" b="1" dirty="0" smtClean="0">
                <a:latin typeface="Arial" panose="020B0604020202020204" pitchFamily="34" charset="0"/>
                <a:ea typeface="Calibri" panose="020F0502020204030204" pitchFamily="34" charset="0"/>
                <a:cs typeface="Times New Roman" panose="02020603050405020304" pitchFamily="18" charset="0"/>
              </a:rPr>
              <a:t>:</a:t>
            </a:r>
          </a:p>
          <a:p>
            <a:pPr marL="285750" lvl="0" indent="-285750">
              <a:buFont typeface="Arial" panose="020B0604020202020204" pitchFamily="34" charset="0"/>
              <a:buChar char="•"/>
            </a:pPr>
            <a:r>
              <a:rPr lang="es-EC" sz="1600" b="1" dirty="0">
                <a:latin typeface="Arial" panose="020B0604020202020204" pitchFamily="34" charset="0"/>
                <a:cs typeface="Arial" panose="020B0604020202020204" pitchFamily="34" charset="0"/>
              </a:rPr>
              <a:t>Muy buena </a:t>
            </a:r>
          </a:p>
          <a:p>
            <a:pPr marL="285750" lvl="0" indent="-285750">
              <a:buFont typeface="Arial" panose="020B0604020202020204" pitchFamily="34" charset="0"/>
              <a:buChar char="•"/>
            </a:pPr>
            <a:r>
              <a:rPr lang="es-EC" sz="1600" b="1" dirty="0">
                <a:latin typeface="Arial" panose="020B0604020202020204" pitchFamily="34" charset="0"/>
                <a:cs typeface="Arial" panose="020B0604020202020204" pitchFamily="34" charset="0"/>
              </a:rPr>
              <a:t>Buena </a:t>
            </a:r>
          </a:p>
          <a:p>
            <a:pPr marL="285750" lvl="0" indent="-285750">
              <a:buFont typeface="Arial" panose="020B0604020202020204" pitchFamily="34" charset="0"/>
              <a:buChar char="•"/>
            </a:pPr>
            <a:r>
              <a:rPr lang="es-EC" sz="1600" b="1" dirty="0">
                <a:latin typeface="Arial" panose="020B0604020202020204" pitchFamily="34" charset="0"/>
                <a:cs typeface="Arial" panose="020B0604020202020204" pitchFamily="34" charset="0"/>
              </a:rPr>
              <a:t>Mala </a:t>
            </a:r>
          </a:p>
          <a:p>
            <a:pPr marL="285750" lvl="0" indent="-285750">
              <a:buFont typeface="Arial" panose="020B0604020202020204" pitchFamily="34" charset="0"/>
              <a:buChar char="•"/>
            </a:pPr>
            <a:r>
              <a:rPr lang="es-EC" sz="1600" b="1" dirty="0">
                <a:latin typeface="Arial" panose="020B0604020202020204" pitchFamily="34" charset="0"/>
                <a:cs typeface="Arial" panose="020B0604020202020204" pitchFamily="34" charset="0"/>
              </a:rPr>
              <a:t>Muy mala</a:t>
            </a:r>
          </a:p>
          <a:p>
            <a:pPr algn="just">
              <a:lnSpc>
                <a:spcPct val="150000"/>
              </a:lnSpc>
              <a:spcAft>
                <a:spcPts val="1000"/>
              </a:spcAft>
            </a:pP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769282129"/>
              </p:ext>
            </p:extLst>
          </p:nvPr>
        </p:nvGraphicFramePr>
        <p:xfrm>
          <a:off x="2195736" y="2564904"/>
          <a:ext cx="6192687" cy="3450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834391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332656"/>
            <a:ext cx="6480720" cy="2021579"/>
          </a:xfrm>
          <a:prstGeom prst="rect">
            <a:avLst/>
          </a:prstGeom>
        </p:spPr>
        <p:txBody>
          <a:bodyPr wrap="square">
            <a:spAutoFit/>
          </a:bodyPr>
          <a:lstStyle/>
          <a:p>
            <a:pPr algn="just">
              <a:lnSpc>
                <a:spcPct val="150000"/>
              </a:lnSpc>
              <a:spcAft>
                <a:spcPts val="1000"/>
              </a:spcAft>
            </a:pPr>
            <a:r>
              <a:rPr lang="es-EC" sz="1600" b="1" dirty="0">
                <a:latin typeface="Arial" panose="020B0604020202020204" pitchFamily="34" charset="0"/>
                <a:ea typeface="Calibri" panose="020F0502020204030204" pitchFamily="34" charset="0"/>
                <a:cs typeface="Arial" panose="020B0604020202020204" pitchFamily="34" charset="0"/>
              </a:rPr>
              <a:t>Como considera que son las relaciones y la comunicación:</a:t>
            </a:r>
          </a:p>
          <a:p>
            <a:pPr marL="342900" lvl="0" indent="-342900" algn="just">
              <a:lnSpc>
                <a:spcPct val="150000"/>
              </a:lnSpc>
              <a:spcAft>
                <a:spcPts val="0"/>
              </a:spcAft>
              <a:buFont typeface="+mj-lt"/>
              <a:buAutoNum type="arabicPeriod"/>
            </a:pPr>
            <a:r>
              <a:rPr lang="es-EC" sz="1600" b="1" dirty="0">
                <a:latin typeface="Arial" panose="020B0604020202020204" pitchFamily="34" charset="0"/>
                <a:ea typeface="Calibri" panose="020F0502020204030204" pitchFamily="34" charset="0"/>
                <a:cs typeface="Arial" panose="020B0604020202020204" pitchFamily="34" charset="0"/>
              </a:rPr>
              <a:t>Muy malas				</a:t>
            </a:r>
          </a:p>
          <a:p>
            <a:pPr marL="342900" lvl="0" indent="-342900" algn="just">
              <a:lnSpc>
                <a:spcPct val="150000"/>
              </a:lnSpc>
              <a:spcAft>
                <a:spcPts val="0"/>
              </a:spcAft>
              <a:buFont typeface="+mj-lt"/>
              <a:buAutoNum type="arabicPeriod"/>
            </a:pPr>
            <a:r>
              <a:rPr lang="es-EC" sz="1600" b="1" dirty="0">
                <a:latin typeface="Arial" panose="020B0604020202020204" pitchFamily="34" charset="0"/>
                <a:ea typeface="Calibri" panose="020F0502020204030204" pitchFamily="34" charset="0"/>
                <a:cs typeface="Arial" panose="020B0604020202020204" pitchFamily="34" charset="0"/>
              </a:rPr>
              <a:t>Malas				</a:t>
            </a:r>
          </a:p>
          <a:p>
            <a:pPr marL="342900" lvl="0" indent="-342900" algn="just">
              <a:lnSpc>
                <a:spcPct val="150000"/>
              </a:lnSpc>
              <a:spcAft>
                <a:spcPts val="0"/>
              </a:spcAft>
              <a:buFont typeface="+mj-lt"/>
              <a:buAutoNum type="arabicPeriod"/>
            </a:pPr>
            <a:r>
              <a:rPr lang="es-EC" sz="1600" b="1" dirty="0">
                <a:latin typeface="Arial" panose="020B0604020202020204" pitchFamily="34" charset="0"/>
                <a:ea typeface="Calibri" panose="020F0502020204030204" pitchFamily="34" charset="0"/>
                <a:cs typeface="Arial" panose="020B0604020202020204" pitchFamily="34" charset="0"/>
              </a:rPr>
              <a:t>Buenas				</a:t>
            </a:r>
          </a:p>
          <a:p>
            <a:pPr marL="342900" lvl="0" indent="-342900" algn="just">
              <a:lnSpc>
                <a:spcPct val="150000"/>
              </a:lnSpc>
              <a:spcAft>
                <a:spcPts val="0"/>
              </a:spcAft>
              <a:buFont typeface="+mj-lt"/>
              <a:buAutoNum type="arabicPeriod"/>
            </a:pPr>
            <a:r>
              <a:rPr lang="es-EC" sz="1600" b="1" dirty="0">
                <a:latin typeface="Arial" panose="020B0604020202020204" pitchFamily="34" charset="0"/>
                <a:ea typeface="Calibri" panose="020F0502020204030204" pitchFamily="34" charset="0"/>
                <a:cs typeface="Arial" panose="020B0604020202020204" pitchFamily="34" charset="0"/>
              </a:rPr>
              <a:t>Muy buenas</a:t>
            </a:r>
            <a:endParaRPr lang="es-EC" sz="16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Gráfico 2"/>
          <p:cNvGraphicFramePr/>
          <p:nvPr>
            <p:extLst>
              <p:ext uri="{D42A27DB-BD31-4B8C-83A1-F6EECF244321}">
                <p14:modId xmlns:p14="http://schemas.microsoft.com/office/powerpoint/2010/main" val="3868118828"/>
              </p:ext>
            </p:extLst>
          </p:nvPr>
        </p:nvGraphicFramePr>
        <p:xfrm>
          <a:off x="1043608" y="2564904"/>
          <a:ext cx="720080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04453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332656"/>
            <a:ext cx="7560840" cy="2210862"/>
          </a:xfrm>
          <a:prstGeom prst="rect">
            <a:avLst/>
          </a:prstGeom>
        </p:spPr>
        <p:txBody>
          <a:bodyPr wrap="square">
            <a:spAutoFit/>
          </a:bodyPr>
          <a:lstStyle/>
          <a:p>
            <a:pPr algn="just">
              <a:spcAft>
                <a:spcPts val="1000"/>
              </a:spcAft>
              <a:tabLst>
                <a:tab pos="2070735" algn="l"/>
              </a:tabLst>
            </a:pPr>
            <a:r>
              <a:rPr lang="es-EC" sz="1600" b="1" dirty="0">
                <a:latin typeface="Arial" panose="020B0604020202020204" pitchFamily="34" charset="0"/>
                <a:ea typeface="Calibri" panose="020F0502020204030204" pitchFamily="34" charset="0"/>
                <a:cs typeface="Arial" panose="020B0604020202020204" pitchFamily="34" charset="0"/>
              </a:rPr>
              <a:t>Con qué frecuencia ocurren con los niños estas situaciones en sus clases. </a:t>
            </a:r>
            <a:endParaRPr lang="es-EC" sz="1600" b="1"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1000"/>
              </a:spcAft>
              <a:buFont typeface="Arial" panose="020B0604020202020204" pitchFamily="34" charset="0"/>
              <a:buChar char="•"/>
              <a:tabLst>
                <a:tab pos="2070735" algn="l"/>
              </a:tabLst>
            </a:pPr>
            <a:r>
              <a:rPr lang="es-EC" sz="1600" b="1" dirty="0">
                <a:latin typeface="Arial" panose="020B0604020202020204" pitchFamily="34" charset="0"/>
                <a:cs typeface="Arial" panose="020B0604020202020204" pitchFamily="34" charset="0"/>
              </a:rPr>
              <a:t>No cumplir con las normas de comportamiento en su </a:t>
            </a:r>
            <a:r>
              <a:rPr lang="es-EC" sz="1600" b="1" dirty="0" smtClean="0">
                <a:latin typeface="Arial" panose="020B0604020202020204" pitchFamily="34" charset="0"/>
                <a:cs typeface="Arial" panose="020B0604020202020204" pitchFamily="34" charset="0"/>
              </a:rPr>
              <a:t>clase</a:t>
            </a:r>
          </a:p>
          <a:p>
            <a:pPr marL="285750" indent="-285750" algn="just">
              <a:spcAft>
                <a:spcPts val="1000"/>
              </a:spcAft>
              <a:buFont typeface="Arial" panose="020B0604020202020204" pitchFamily="34" charset="0"/>
              <a:buChar char="•"/>
              <a:tabLst>
                <a:tab pos="2070735" algn="l"/>
              </a:tabLst>
            </a:pPr>
            <a:r>
              <a:rPr lang="es-EC" sz="1600" b="1" dirty="0">
                <a:latin typeface="Arial" panose="020B0604020202020204" pitchFamily="34" charset="0"/>
                <a:cs typeface="Arial" panose="020B0604020202020204" pitchFamily="34" charset="0"/>
              </a:rPr>
              <a:t>Presenta conductas </a:t>
            </a:r>
            <a:r>
              <a:rPr lang="es-EC" sz="1600" b="1" dirty="0" smtClean="0">
                <a:latin typeface="Arial" panose="020B0604020202020204" pitchFamily="34" charset="0"/>
                <a:cs typeface="Arial" panose="020B0604020202020204" pitchFamily="34" charset="0"/>
              </a:rPr>
              <a:t>disruptivas</a:t>
            </a:r>
          </a:p>
          <a:p>
            <a:pPr marL="285750" indent="-285750" algn="just">
              <a:spcAft>
                <a:spcPts val="1000"/>
              </a:spcAft>
              <a:buFont typeface="Arial" panose="020B0604020202020204" pitchFamily="34" charset="0"/>
              <a:buChar char="•"/>
              <a:tabLst>
                <a:tab pos="2070735" algn="l"/>
              </a:tabLst>
            </a:pPr>
            <a:r>
              <a:rPr lang="es-EC" sz="1600" b="1" dirty="0">
                <a:latin typeface="Arial" panose="020B0604020202020204" pitchFamily="34" charset="0"/>
                <a:cs typeface="Arial" panose="020B0604020202020204" pitchFamily="34" charset="0"/>
              </a:rPr>
              <a:t>Manifiesta rechazo hacia el </a:t>
            </a:r>
            <a:r>
              <a:rPr lang="es-EC" sz="1600" b="1" dirty="0" smtClean="0">
                <a:latin typeface="Arial" panose="020B0604020202020204" pitchFamily="34" charset="0"/>
                <a:cs typeface="Arial" panose="020B0604020202020204" pitchFamily="34" charset="0"/>
              </a:rPr>
              <a:t>aprendizaje</a:t>
            </a:r>
          </a:p>
          <a:p>
            <a:pPr marL="285750" indent="-285750" algn="just">
              <a:spcAft>
                <a:spcPts val="1000"/>
              </a:spcAft>
              <a:buFont typeface="Arial" panose="020B0604020202020204" pitchFamily="34" charset="0"/>
              <a:buChar char="•"/>
              <a:tabLst>
                <a:tab pos="2070735" algn="l"/>
              </a:tabLst>
            </a:pPr>
            <a:r>
              <a:rPr lang="es-EC" sz="1600" b="1" dirty="0">
                <a:latin typeface="Arial" panose="020B0604020202020204" pitchFamily="34" charset="0"/>
                <a:cs typeface="Arial" panose="020B0604020202020204" pitchFamily="34" charset="0"/>
              </a:rPr>
              <a:t>Agresiones físicas</a:t>
            </a:r>
            <a:endParaRPr lang="es-EC" sz="1600" b="1" dirty="0" smtClean="0">
              <a:latin typeface="Arial" panose="020B0604020202020204" pitchFamily="34" charset="0"/>
              <a:cs typeface="Arial" panose="020B0604020202020204" pitchFamily="34" charset="0"/>
            </a:endParaRPr>
          </a:p>
          <a:p>
            <a:pPr marL="285750" indent="-285750" algn="just">
              <a:spcAft>
                <a:spcPts val="1000"/>
              </a:spcAft>
              <a:buFont typeface="Arial" panose="020B0604020202020204" pitchFamily="34" charset="0"/>
              <a:buChar char="•"/>
              <a:tabLst>
                <a:tab pos="2070735" algn="l"/>
              </a:tabLst>
            </a:pP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4058984056"/>
              </p:ext>
            </p:extLst>
          </p:nvPr>
        </p:nvGraphicFramePr>
        <p:xfrm>
          <a:off x="755576" y="2276872"/>
          <a:ext cx="7416824"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40903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04048" y="3356992"/>
            <a:ext cx="3888432" cy="1338828"/>
          </a:xfrm>
          <a:prstGeom prst="rect">
            <a:avLst/>
          </a:prstGeom>
        </p:spPr>
        <p:txBody>
          <a:bodyPr wrap="square">
            <a:spAutoFit/>
          </a:bodyPr>
          <a:lstStyle/>
          <a:p>
            <a:pPr algn="just">
              <a:lnSpc>
                <a:spcPct val="150000"/>
              </a:lnSpc>
              <a:spcAft>
                <a:spcPts val="1000"/>
              </a:spcAft>
              <a:tabLst>
                <a:tab pos="2070735" algn="l"/>
              </a:tabLst>
            </a:pPr>
            <a:r>
              <a:rPr lang="es-EC" b="1" dirty="0">
                <a:latin typeface="Arial" panose="020B0604020202020204" pitchFamily="34" charset="0"/>
                <a:ea typeface="Calibri" panose="020F0502020204030204" pitchFamily="34" charset="0"/>
                <a:cs typeface="Times New Roman" panose="02020603050405020304" pitchFamily="18" charset="0"/>
              </a:rPr>
              <a:t>Señale los valores que frecuentemente practica como docente hacia los estudiantes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2272007328"/>
              </p:ext>
            </p:extLst>
          </p:nvPr>
        </p:nvGraphicFramePr>
        <p:xfrm>
          <a:off x="266348" y="3789040"/>
          <a:ext cx="4608512"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323528" y="188640"/>
            <a:ext cx="4572000" cy="878574"/>
          </a:xfrm>
          <a:prstGeom prst="rect">
            <a:avLst/>
          </a:prstGeom>
        </p:spPr>
        <p:txBody>
          <a:bodyPr>
            <a:spAutoFit/>
          </a:bodyPr>
          <a:lstStyle/>
          <a:p>
            <a:pPr algn="just">
              <a:lnSpc>
                <a:spcPct val="150000"/>
              </a:lnSpc>
              <a:spcAft>
                <a:spcPts val="1000"/>
              </a:spcAft>
              <a:tabLst>
                <a:tab pos="2070735" algn="l"/>
              </a:tabLst>
            </a:pPr>
            <a:r>
              <a:rPr lang="es-EC" b="1" dirty="0">
                <a:latin typeface="Arial" panose="020B0604020202020204" pitchFamily="34" charset="0"/>
                <a:ea typeface="Calibri" panose="020F0502020204030204" pitchFamily="34" charset="0"/>
                <a:cs typeface="Times New Roman" panose="02020603050405020304" pitchFamily="18" charset="0"/>
              </a:rPr>
              <a:t>¿Cómo docente practica valores para desarrollar en los niños?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3169912370"/>
              </p:ext>
            </p:extLst>
          </p:nvPr>
        </p:nvGraphicFramePr>
        <p:xfrm>
          <a:off x="4067944" y="764704"/>
          <a:ext cx="4392488"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85419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1086876"/>
            <a:ext cx="4572000" cy="1944122"/>
          </a:xfrm>
          <a:prstGeom prst="rect">
            <a:avLst/>
          </a:prstGeom>
        </p:spPr>
        <p:txBody>
          <a:bodyPr>
            <a:spAutoFit/>
          </a:bodyPr>
          <a:lstStyle/>
          <a:p>
            <a:pPr algn="just">
              <a:spcAft>
                <a:spcPts val="1000"/>
              </a:spcAft>
            </a:pPr>
            <a:r>
              <a:rPr lang="es-EC" sz="1600" b="1" dirty="0">
                <a:latin typeface="Arial" panose="020B0604020202020204" pitchFamily="34" charset="0"/>
                <a:ea typeface="Calibri" panose="020F0502020204030204" pitchFamily="34" charset="0"/>
                <a:cs typeface="Arial" panose="020B0604020202020204" pitchFamily="34" charset="0"/>
              </a:rPr>
              <a:t>Cómo considera su relación con:</a:t>
            </a:r>
          </a:p>
          <a:p>
            <a:pPr marL="342900" lvl="0" indent="-342900">
              <a:spcAft>
                <a:spcPts val="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Arial" panose="020B0604020202020204" pitchFamily="34" charset="0"/>
              </a:rPr>
              <a:t>La directora </a:t>
            </a:r>
          </a:p>
          <a:p>
            <a:pPr marL="342900" lvl="0" indent="-342900">
              <a:spcAft>
                <a:spcPts val="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Arial" panose="020B0604020202020204" pitchFamily="34" charset="0"/>
              </a:rPr>
              <a:t>Los profesores en general </a:t>
            </a:r>
          </a:p>
          <a:p>
            <a:pPr marL="342900" lvl="0" indent="-342900">
              <a:spcAft>
                <a:spcPts val="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Arial" panose="020B0604020202020204" pitchFamily="34" charset="0"/>
              </a:rPr>
              <a:t>Con la maestra de su hijo/a de este año</a:t>
            </a:r>
          </a:p>
          <a:p>
            <a:pPr marL="342900" lvl="0" indent="-342900">
              <a:spcAft>
                <a:spcPts val="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Arial" panose="020B0604020202020204" pitchFamily="34" charset="0"/>
              </a:rPr>
              <a:t>Con los demás padres de familia </a:t>
            </a:r>
          </a:p>
          <a:p>
            <a:pPr marL="342900" lvl="0" indent="-342900">
              <a:spcAft>
                <a:spcPts val="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Arial" panose="020B0604020202020204" pitchFamily="34" charset="0"/>
              </a:rPr>
              <a:t>Con su representado </a:t>
            </a:r>
          </a:p>
          <a:p>
            <a:pPr marL="342900" lvl="0" indent="-342900">
              <a:spcAft>
                <a:spcPts val="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Arial" panose="020B0604020202020204" pitchFamily="34" charset="0"/>
              </a:rPr>
              <a:t>Con su esposo/a</a:t>
            </a:r>
            <a:endParaRPr lang="es-EC" sz="16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Gráfico 2"/>
          <p:cNvGraphicFramePr/>
          <p:nvPr>
            <p:extLst>
              <p:ext uri="{D42A27DB-BD31-4B8C-83A1-F6EECF244321}">
                <p14:modId xmlns:p14="http://schemas.microsoft.com/office/powerpoint/2010/main" val="1133263492"/>
              </p:ext>
            </p:extLst>
          </p:nvPr>
        </p:nvGraphicFramePr>
        <p:xfrm>
          <a:off x="1115616" y="3140968"/>
          <a:ext cx="6768752"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4" name="1 CuadroTexto"/>
          <p:cNvSpPr txBox="1"/>
          <p:nvPr/>
        </p:nvSpPr>
        <p:spPr>
          <a:xfrm>
            <a:off x="251520" y="116632"/>
            <a:ext cx="7776864" cy="830997"/>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RESULTADOS DE LA ENCUESTA APLICADA A REPRESENTANTES  </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62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260648"/>
            <a:ext cx="7200800" cy="878574"/>
          </a:xfrm>
          <a:prstGeom prst="rect">
            <a:avLst/>
          </a:prstGeom>
        </p:spPr>
        <p:txBody>
          <a:bodyPr wrap="square">
            <a:spAutoFit/>
          </a:bodyPr>
          <a:lstStyle/>
          <a:p>
            <a:pPr algn="just">
              <a:lnSpc>
                <a:spcPct val="150000"/>
              </a:lnSpc>
              <a:spcAft>
                <a:spcPts val="1000"/>
              </a:spcAft>
            </a:pPr>
            <a:r>
              <a:rPr lang="es-EC" b="1" dirty="0">
                <a:latin typeface="Arial" panose="020B0604020202020204" pitchFamily="34" charset="0"/>
                <a:ea typeface="Calibri" panose="020F0502020204030204" pitchFamily="34" charset="0"/>
                <a:cs typeface="Times New Roman" panose="02020603050405020304" pitchFamily="18" charset="0"/>
              </a:rPr>
              <a:t>¿Usted participo en la elaboración del código de convivencia institucional?</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696316862"/>
              </p:ext>
            </p:extLst>
          </p:nvPr>
        </p:nvGraphicFramePr>
        <p:xfrm>
          <a:off x="971600" y="1700808"/>
          <a:ext cx="6624736"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1277683"/>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476672"/>
            <a:ext cx="4750018" cy="369332"/>
          </a:xfrm>
          <a:prstGeom prst="rect">
            <a:avLst/>
          </a:prstGeom>
        </p:spPr>
        <p:txBody>
          <a:bodyPr wrap="none">
            <a:spAutoFit/>
          </a:bodyPr>
          <a:lstStyle/>
          <a:p>
            <a:pPr>
              <a:spcAft>
                <a:spcPts val="1000"/>
              </a:spcAft>
              <a:tabLst>
                <a:tab pos="2070735" algn="l"/>
              </a:tabLst>
            </a:pPr>
            <a:r>
              <a:rPr lang="es-EC" b="1" dirty="0">
                <a:latin typeface="Arial" panose="020B0604020202020204" pitchFamily="34" charset="0"/>
                <a:ea typeface="Calibri" panose="020F0502020204030204" pitchFamily="34" charset="0"/>
                <a:cs typeface="Times New Roman" panose="02020603050405020304" pitchFamily="18" charset="0"/>
              </a:rPr>
              <a:t>¿En qué aspectos participa en el centro? </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500095762"/>
              </p:ext>
            </p:extLst>
          </p:nvPr>
        </p:nvGraphicFramePr>
        <p:xfrm>
          <a:off x="755576" y="1268760"/>
          <a:ext cx="7632847"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373006"/>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548680"/>
            <a:ext cx="6840760" cy="507831"/>
          </a:xfrm>
          <a:prstGeom prst="rect">
            <a:avLst/>
          </a:prstGeom>
        </p:spPr>
        <p:txBody>
          <a:bodyPr wrap="square">
            <a:spAutoFit/>
          </a:bodyPr>
          <a:lstStyle/>
          <a:p>
            <a:pPr>
              <a:lnSpc>
                <a:spcPct val="150000"/>
              </a:lnSpc>
              <a:spcAft>
                <a:spcPts val="1000"/>
              </a:spcAft>
              <a:tabLst>
                <a:tab pos="2070735" algn="l"/>
              </a:tabLst>
            </a:pPr>
            <a:r>
              <a:rPr lang="es-EC" b="1" dirty="0">
                <a:latin typeface="Arial" panose="020B0604020202020204" pitchFamily="34" charset="0"/>
                <a:ea typeface="Calibri" panose="020F0502020204030204" pitchFamily="34" charset="0"/>
                <a:cs typeface="Times New Roman" panose="02020603050405020304" pitchFamily="18" charset="0"/>
              </a:rPr>
              <a:t>¿Conoce usted el código de convivencia institucional?</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508693578"/>
              </p:ext>
            </p:extLst>
          </p:nvPr>
        </p:nvGraphicFramePr>
        <p:xfrm>
          <a:off x="971600" y="1628800"/>
          <a:ext cx="6912768"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95346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476672"/>
            <a:ext cx="6984776" cy="878574"/>
          </a:xfrm>
          <a:prstGeom prst="rect">
            <a:avLst/>
          </a:prstGeom>
        </p:spPr>
        <p:txBody>
          <a:bodyPr wrap="square">
            <a:spAutoFit/>
          </a:bodyPr>
          <a:lstStyle/>
          <a:p>
            <a:pPr>
              <a:lnSpc>
                <a:spcPct val="150000"/>
              </a:lnSpc>
              <a:spcAft>
                <a:spcPts val="1000"/>
              </a:spcAft>
              <a:tabLst>
                <a:tab pos="2070735" algn="l"/>
              </a:tabLst>
            </a:pPr>
            <a:r>
              <a:rPr lang="es-EC" b="1" dirty="0">
                <a:latin typeface="Arial" panose="020B0604020202020204" pitchFamily="34" charset="0"/>
                <a:ea typeface="Times New Roman" panose="02020603050405020304" pitchFamily="18" charset="0"/>
                <a:cs typeface="Times New Roman" panose="02020603050405020304" pitchFamily="18" charset="0"/>
              </a:rPr>
              <a:t>¿Qué fenómenos de malas relaciones, conflictos o violencia ha observado en centro infantil?</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151658449"/>
              </p:ext>
            </p:extLst>
          </p:nvPr>
        </p:nvGraphicFramePr>
        <p:xfrm>
          <a:off x="1043608" y="1700808"/>
          <a:ext cx="7056784"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8723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lecha derecha"/>
          <p:cNvSpPr/>
          <p:nvPr/>
        </p:nvSpPr>
        <p:spPr>
          <a:xfrm>
            <a:off x="527956" y="188640"/>
            <a:ext cx="3384376" cy="187220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000" b="1" dirty="0" smtClean="0">
                <a:solidFill>
                  <a:schemeClr val="tx1"/>
                </a:solidFill>
                <a:latin typeface="Arial" panose="020B0604020202020204" pitchFamily="34" charset="0"/>
                <a:cs typeface="Arial" panose="020B0604020202020204" pitchFamily="34" charset="0"/>
              </a:rPr>
              <a:t>FORMULACIÓN DEL PROBLEMA </a:t>
            </a:r>
            <a:endParaRPr lang="es-EC" sz="2000" b="1" dirty="0">
              <a:solidFill>
                <a:schemeClr val="tx1"/>
              </a:solidFill>
              <a:latin typeface="Arial" panose="020B0604020202020204" pitchFamily="34" charset="0"/>
              <a:cs typeface="Arial" panose="020B0604020202020204" pitchFamily="34" charset="0"/>
            </a:endParaRPr>
          </a:p>
        </p:txBody>
      </p:sp>
      <p:sp>
        <p:nvSpPr>
          <p:cNvPr id="6" name="5 Rectángulo"/>
          <p:cNvSpPr/>
          <p:nvPr/>
        </p:nvSpPr>
        <p:spPr>
          <a:xfrm>
            <a:off x="4211467" y="688790"/>
            <a:ext cx="4392981" cy="28842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dirty="0"/>
              <a:t>¿Existen problemas de convivencia escolar en los Centros de Desarrollo Infantil “Genios del Futuro”, “Carlos Emilio” y la Unidad Educativa “William Blake”? </a:t>
            </a:r>
            <a:endParaRPr lang="es-EC" sz="2400" dirty="0"/>
          </a:p>
        </p:txBody>
      </p:sp>
      <p:pic>
        <p:nvPicPr>
          <p:cNvPr id="1026" name="Picture 2" descr="http://www.reglelafquen.cl/contenidoMenu/Convivencia/imagenesConvivencia/com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21" y="3847261"/>
            <a:ext cx="3982646" cy="237235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717031"/>
            <a:ext cx="2966730" cy="2472275"/>
          </a:xfrm>
          <a:prstGeom prst="rect">
            <a:avLst/>
          </a:prstGeom>
        </p:spPr>
      </p:pic>
    </p:spTree>
    <p:extLst>
      <p:ext uri="{BB962C8B-B14F-4D97-AF65-F5344CB8AC3E}">
        <p14:creationId xmlns:p14="http://schemas.microsoft.com/office/powerpoint/2010/main" val="764750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16632"/>
            <a:ext cx="8640960" cy="1015663"/>
          </a:xfrm>
          <a:prstGeom prst="rect">
            <a:avLst/>
          </a:prstGeom>
        </p:spPr>
        <p:txBody>
          <a:bodyPr wrap="square">
            <a:spAutoFit/>
          </a:bodyPr>
          <a:lstStyle/>
          <a:p>
            <a:pPr>
              <a:lnSpc>
                <a:spcPct val="150000"/>
              </a:lnSpc>
            </a:pPr>
            <a:r>
              <a:rPr lang="es-EC" sz="2000" b="1" dirty="0" smtClean="0">
                <a:latin typeface="Arial" panose="020B0604020202020204" pitchFamily="34" charset="0"/>
                <a:ea typeface="Calibri" panose="020F0502020204030204" pitchFamily="34" charset="0"/>
                <a:cs typeface="Arial" panose="020B0604020202020204" pitchFamily="34" charset="0"/>
              </a:rPr>
              <a:t>RESULTADOS DE LA GUIA DE OBSERVACIÓN APLICADA A LOS NIÑOS/AS</a:t>
            </a:r>
            <a:endParaRPr lang="es-EC" sz="2000" b="1" dirty="0">
              <a:latin typeface="Arial" panose="020B0604020202020204" pitchFamily="34" charset="0"/>
              <a:cs typeface="Arial" panose="020B0604020202020204" pitchFamily="34" charset="0"/>
            </a:endParaRPr>
          </a:p>
        </p:txBody>
      </p:sp>
      <p:graphicFrame>
        <p:nvGraphicFramePr>
          <p:cNvPr id="3" name="Gráfico 2"/>
          <p:cNvGraphicFramePr/>
          <p:nvPr>
            <p:extLst>
              <p:ext uri="{D42A27DB-BD31-4B8C-83A1-F6EECF244321}">
                <p14:modId xmlns:p14="http://schemas.microsoft.com/office/powerpoint/2010/main" val="800080365"/>
              </p:ext>
            </p:extLst>
          </p:nvPr>
        </p:nvGraphicFramePr>
        <p:xfrm>
          <a:off x="323528" y="3068960"/>
          <a:ext cx="8496944"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07504" y="1211268"/>
            <a:ext cx="4680520" cy="1569660"/>
          </a:xfrm>
          <a:prstGeom prst="rect">
            <a:avLst/>
          </a:prstGeom>
        </p:spPr>
        <p:txBody>
          <a:bodyPr wrap="square">
            <a:spAutoFit/>
          </a:bodyPr>
          <a:lstStyle/>
          <a:p>
            <a:pPr marL="285750" indent="-285750">
              <a:buFont typeface="Arial" panose="020B0604020202020204" pitchFamily="34" charset="0"/>
              <a:buChar char="•"/>
            </a:pPr>
            <a:r>
              <a:rPr lang="es-EC" sz="1600" dirty="0">
                <a:latin typeface="Arial" panose="020B0604020202020204" pitchFamily="34" charset="0"/>
                <a:ea typeface="Times New Roman" panose="02020603050405020304" pitchFamily="18" charset="0"/>
              </a:rPr>
              <a:t>Presenta rechazo hacia el </a:t>
            </a:r>
            <a:r>
              <a:rPr lang="es-EC" sz="1600" dirty="0" smtClean="0">
                <a:latin typeface="Arial" panose="020B0604020202020204" pitchFamily="34" charset="0"/>
                <a:ea typeface="Times New Roman" panose="02020603050405020304" pitchFamily="18" charset="0"/>
              </a:rPr>
              <a:t>aprendizaje</a:t>
            </a:r>
          </a:p>
          <a:p>
            <a:pPr marL="285750" indent="-285750">
              <a:buFont typeface="Arial" panose="020B0604020202020204" pitchFamily="34" charset="0"/>
              <a:buChar char="•"/>
            </a:pPr>
            <a:r>
              <a:rPr lang="es-EC" sz="1600" dirty="0"/>
              <a:t>Cumple las consignas dadas por su maestra</a:t>
            </a:r>
            <a:r>
              <a:rPr lang="es-EC" sz="1600" dirty="0" smtClean="0"/>
              <a:t>.</a:t>
            </a:r>
          </a:p>
          <a:p>
            <a:pPr marL="285750" indent="-285750">
              <a:buFont typeface="Arial" panose="020B0604020202020204" pitchFamily="34" charset="0"/>
              <a:buChar char="•"/>
            </a:pPr>
            <a:r>
              <a:rPr lang="es-EC" sz="1600" dirty="0"/>
              <a:t>Cumple con sus </a:t>
            </a:r>
            <a:r>
              <a:rPr lang="es-EC" sz="1600" dirty="0" smtClean="0"/>
              <a:t>tareas</a:t>
            </a:r>
          </a:p>
          <a:p>
            <a:pPr marL="285750" indent="-285750">
              <a:buFont typeface="Arial" panose="020B0604020202020204" pitchFamily="34" charset="0"/>
              <a:buChar char="•"/>
            </a:pPr>
            <a:r>
              <a:rPr lang="es-EC" sz="1600" dirty="0"/>
              <a:t>Mantiene el orden cuando  están con profesoras de horas especiales</a:t>
            </a:r>
          </a:p>
        </p:txBody>
      </p:sp>
      <p:sp>
        <p:nvSpPr>
          <p:cNvPr id="5" name="Rectángulo 4"/>
          <p:cNvSpPr/>
          <p:nvPr/>
        </p:nvSpPr>
        <p:spPr>
          <a:xfrm>
            <a:off x="4932040" y="1196752"/>
            <a:ext cx="4032448" cy="1815882"/>
          </a:xfrm>
          <a:prstGeom prst="rect">
            <a:avLst/>
          </a:prstGeom>
        </p:spPr>
        <p:txBody>
          <a:bodyPr wrap="square">
            <a:spAutoFit/>
          </a:bodyPr>
          <a:lstStyle/>
          <a:p>
            <a:pPr marL="285750" indent="-285750">
              <a:buFont typeface="Arial" panose="020B0604020202020204" pitchFamily="34" charset="0"/>
              <a:buChar char="•"/>
            </a:pPr>
            <a:r>
              <a:rPr lang="es-EC" sz="1600" dirty="0">
                <a:latin typeface="Arial" panose="020B0604020202020204" pitchFamily="34" charset="0"/>
                <a:ea typeface="Times New Roman" panose="02020603050405020304" pitchFamily="18" charset="0"/>
              </a:rPr>
              <a:t>Se relaciona con los demás </a:t>
            </a:r>
            <a:r>
              <a:rPr lang="es-EC" sz="1600" dirty="0" smtClean="0">
                <a:latin typeface="Arial" panose="020B0604020202020204" pitchFamily="34" charset="0"/>
                <a:ea typeface="Times New Roman" panose="02020603050405020304" pitchFamily="18" charset="0"/>
              </a:rPr>
              <a:t>niños/as</a:t>
            </a:r>
          </a:p>
          <a:p>
            <a:pPr marL="285750" indent="-285750">
              <a:buFont typeface="Arial" panose="020B0604020202020204" pitchFamily="34" charset="0"/>
              <a:buChar char="•"/>
            </a:pPr>
            <a:r>
              <a:rPr lang="es-EC" sz="1600" dirty="0"/>
              <a:t>Respeta las cosas de sus compañeros</a:t>
            </a:r>
            <a:r>
              <a:rPr lang="es-EC" sz="1600" dirty="0" smtClean="0"/>
              <a:t>.</a:t>
            </a:r>
          </a:p>
          <a:p>
            <a:pPr marL="285750" indent="-285750">
              <a:buFont typeface="Arial" panose="020B0604020202020204" pitchFamily="34" charset="0"/>
              <a:buChar char="•"/>
            </a:pPr>
            <a:r>
              <a:rPr lang="es-EC" sz="1600" dirty="0"/>
              <a:t>Trabaja ordenadamente en las horas especiales</a:t>
            </a:r>
            <a:r>
              <a:rPr lang="es-EC" sz="1600" dirty="0" smtClean="0"/>
              <a:t>.</a:t>
            </a:r>
          </a:p>
          <a:p>
            <a:pPr marL="285750" indent="-285750">
              <a:buFont typeface="Arial" panose="020B0604020202020204" pitchFamily="34" charset="0"/>
              <a:buChar char="•"/>
            </a:pPr>
            <a:r>
              <a:rPr lang="es-EC" sz="1600" dirty="0"/>
              <a:t>Agrede a sus compañeros</a:t>
            </a:r>
            <a:r>
              <a:rPr lang="es-EC" sz="1600" dirty="0" smtClean="0"/>
              <a:t>.</a:t>
            </a:r>
          </a:p>
          <a:p>
            <a:pPr marL="285750" indent="-285750">
              <a:buFont typeface="Arial" panose="020B0604020202020204" pitchFamily="34" charset="0"/>
              <a:buChar char="•"/>
            </a:pPr>
            <a:r>
              <a:rPr lang="es-EC" sz="1600" dirty="0"/>
              <a:t>Presenta conductas disruptivas</a:t>
            </a:r>
          </a:p>
        </p:txBody>
      </p:sp>
    </p:spTree>
    <p:extLst>
      <p:ext uri="{BB962C8B-B14F-4D97-AF65-F5344CB8AC3E}">
        <p14:creationId xmlns:p14="http://schemas.microsoft.com/office/powerpoint/2010/main" val="4185052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11560" y="332656"/>
            <a:ext cx="3024335" cy="435503"/>
          </a:xfrm>
          <a:prstGeom prst="rect">
            <a:avLst/>
          </a:prstGeom>
        </p:spPr>
        <p:style>
          <a:lnRef idx="3">
            <a:schemeClr val="lt1"/>
          </a:lnRef>
          <a:fillRef idx="1">
            <a:schemeClr val="accent2"/>
          </a:fillRef>
          <a:effectRef idx="1">
            <a:schemeClr val="accent2"/>
          </a:effectRef>
          <a:fontRef idx="minor">
            <a:schemeClr val="lt1"/>
          </a:fontRef>
        </p:style>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109728" indent="0" algn="just">
              <a:buFont typeface="Arial" panose="020B0604020202020204" pitchFamily="34" charset="0"/>
              <a:buNone/>
            </a:pPr>
            <a:r>
              <a:rPr lang="es-EC" smtClean="0">
                <a:latin typeface="Arial" panose="020B0604020202020204" pitchFamily="34" charset="0"/>
                <a:cs typeface="Arial" panose="020B0604020202020204" pitchFamily="34" charset="0"/>
              </a:rPr>
              <a:t>CONCLUSIONES</a:t>
            </a:r>
            <a:endParaRPr lang="es-EC" dirty="0">
              <a:latin typeface="Arial" panose="020B0604020202020204" pitchFamily="34" charset="0"/>
              <a:cs typeface="Arial" panose="020B0604020202020204" pitchFamily="34" charset="0"/>
            </a:endParaRPr>
          </a:p>
        </p:txBody>
      </p:sp>
      <p:sp>
        <p:nvSpPr>
          <p:cNvPr id="5" name="4 Rectángulo"/>
          <p:cNvSpPr/>
          <p:nvPr/>
        </p:nvSpPr>
        <p:spPr>
          <a:xfrm>
            <a:off x="107504" y="1196752"/>
            <a:ext cx="7468416" cy="8640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r>
              <a:rPr lang="es-EC" sz="1600" dirty="0">
                <a:latin typeface="Arial" panose="020B0604020202020204" pitchFamily="34" charset="0"/>
                <a:cs typeface="Arial" panose="020B0604020202020204" pitchFamily="34" charset="0"/>
              </a:rPr>
              <a:t>En las tres instituciones educativas, presentan comportamientos inadecuados los cuales son: conductas de rechazo al aprendizaje, conductas disruptivas y conductas agresivas, por parte de los niños y niñas</a:t>
            </a:r>
            <a:endParaRPr lang="es-ES" sz="1600" dirty="0">
              <a:latin typeface="Arial" panose="020B0604020202020204" pitchFamily="34" charset="0"/>
              <a:cs typeface="Arial" panose="020B0604020202020204" pitchFamily="34" charset="0"/>
            </a:endParaRPr>
          </a:p>
        </p:txBody>
      </p:sp>
      <p:sp>
        <p:nvSpPr>
          <p:cNvPr id="6" name="5 Recortar rectángulo de esquina diagonal"/>
          <p:cNvSpPr/>
          <p:nvPr/>
        </p:nvSpPr>
        <p:spPr>
          <a:xfrm>
            <a:off x="2483768" y="2201110"/>
            <a:ext cx="6552728" cy="932166"/>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s-EC" sz="1600" dirty="0">
                <a:latin typeface="Arial" panose="020B0604020202020204" pitchFamily="34" charset="0"/>
                <a:cs typeface="Arial" panose="020B0604020202020204" pitchFamily="34" charset="0"/>
              </a:rPr>
              <a:t>En el interior de  los centros educativos se goza de un ambiente favorable y apto para el desarrollo de las actividades académicas. </a:t>
            </a:r>
          </a:p>
        </p:txBody>
      </p:sp>
      <p:sp>
        <p:nvSpPr>
          <p:cNvPr id="7" name="6 Rectángulo"/>
          <p:cNvSpPr/>
          <p:nvPr/>
        </p:nvSpPr>
        <p:spPr>
          <a:xfrm>
            <a:off x="107504" y="3284984"/>
            <a:ext cx="7496866" cy="93931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endParaRPr lang="es-EC" sz="1600" dirty="0" smtClean="0">
              <a:latin typeface="Arial" panose="020B0604020202020204" pitchFamily="34" charset="0"/>
              <a:cs typeface="Arial" panose="020B0604020202020204" pitchFamily="34" charset="0"/>
            </a:endParaRPr>
          </a:p>
          <a:p>
            <a:pPr lvl="0"/>
            <a:r>
              <a:rPr lang="es-EC" sz="1600" dirty="0">
                <a:latin typeface="Arial" panose="020B0604020202020204" pitchFamily="34" charset="0"/>
                <a:cs typeface="Arial" panose="020B0604020202020204" pitchFamily="34" charset="0"/>
              </a:rPr>
              <a:t>Las tres instituciones educativas investigadas, si cuentan con un código de convivencia institucional, como requerimiento del acuerdo ministerial N° 0332-13, que manifiesta, debe ser elaborado y socializado con toda la comunidad</a:t>
            </a:r>
            <a:r>
              <a:rPr lang="es-EC" sz="1600" dirty="0" smtClean="0">
                <a:latin typeface="Arial" panose="020B0604020202020204" pitchFamily="34" charset="0"/>
                <a:cs typeface="Arial" panose="020B0604020202020204" pitchFamily="34" charset="0"/>
              </a:rPr>
              <a:t>.</a:t>
            </a:r>
          </a:p>
          <a:p>
            <a:pPr lvl="0" algn="just"/>
            <a:endParaRPr lang="es-ES" sz="1600" dirty="0">
              <a:latin typeface="Arial" panose="020B0604020202020204" pitchFamily="34" charset="0"/>
              <a:cs typeface="Arial" panose="020B0604020202020204" pitchFamily="34" charset="0"/>
            </a:endParaRPr>
          </a:p>
        </p:txBody>
      </p:sp>
      <p:sp>
        <p:nvSpPr>
          <p:cNvPr id="9" name="8 Recortar rectángulo de esquina diagonal"/>
          <p:cNvSpPr/>
          <p:nvPr/>
        </p:nvSpPr>
        <p:spPr>
          <a:xfrm>
            <a:off x="107504" y="5491073"/>
            <a:ext cx="6552728" cy="932166"/>
          </a:xfrm>
          <a:prstGeom prst="snip2Diag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EC" sz="1600" dirty="0">
                <a:latin typeface="Arial" panose="020B0604020202020204" pitchFamily="34" charset="0"/>
                <a:cs typeface="Arial" panose="020B0604020202020204" pitchFamily="34" charset="0"/>
              </a:rPr>
              <a:t>Las directoras de las instituciones coinciden en manifestar que, promueven la participación de padres y madres de familia en formación de sus hijos</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p:txBody>
      </p:sp>
      <p:sp>
        <p:nvSpPr>
          <p:cNvPr id="11" name="5 Recortar rectángulo de esquina diagonal"/>
          <p:cNvSpPr/>
          <p:nvPr/>
        </p:nvSpPr>
        <p:spPr>
          <a:xfrm>
            <a:off x="2483768" y="4407199"/>
            <a:ext cx="6552728" cy="932166"/>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C" sz="1600" dirty="0">
                <a:latin typeface="Arial" panose="020B0604020202020204" pitchFamily="34" charset="0"/>
                <a:cs typeface="Arial" panose="020B0604020202020204" pitchFamily="34" charset="0"/>
              </a:rPr>
              <a:t>El resultado obtenido por parte de los padres de familia, un gran porcentaje desconoce del contenido del código de convivencia vigente en las instituciones</a:t>
            </a:r>
            <a:r>
              <a:rPr lang="es-EC" sz="1600" dirty="0" smtClean="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40112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11560" y="332656"/>
            <a:ext cx="3024335" cy="435503"/>
          </a:xfrm>
          <a:prstGeom prst="rect">
            <a:avLst/>
          </a:prstGeom>
        </p:spPr>
        <p:style>
          <a:lnRef idx="3">
            <a:schemeClr val="lt1"/>
          </a:lnRef>
          <a:fillRef idx="1">
            <a:schemeClr val="accent2"/>
          </a:fillRef>
          <a:effectRef idx="1">
            <a:schemeClr val="accent2"/>
          </a:effectRef>
          <a:fontRef idx="minor">
            <a:schemeClr val="lt1"/>
          </a:fontRef>
        </p:style>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109728" indent="0" algn="just">
              <a:buFont typeface="Arial" panose="020B0604020202020204" pitchFamily="34" charset="0"/>
              <a:buNone/>
            </a:pPr>
            <a:r>
              <a:rPr lang="es-EC" smtClean="0">
                <a:latin typeface="Arial" panose="020B0604020202020204" pitchFamily="34" charset="0"/>
                <a:cs typeface="Arial" panose="020B0604020202020204" pitchFamily="34" charset="0"/>
              </a:rPr>
              <a:t>CONCLUSIONES</a:t>
            </a:r>
            <a:endParaRPr lang="es-EC" dirty="0">
              <a:latin typeface="Arial" panose="020B0604020202020204" pitchFamily="34" charset="0"/>
              <a:cs typeface="Arial" panose="020B0604020202020204" pitchFamily="34" charset="0"/>
            </a:endParaRPr>
          </a:p>
        </p:txBody>
      </p:sp>
      <p:sp>
        <p:nvSpPr>
          <p:cNvPr id="5" name="4 Rectángulo"/>
          <p:cNvSpPr/>
          <p:nvPr/>
        </p:nvSpPr>
        <p:spPr>
          <a:xfrm>
            <a:off x="106318" y="2331737"/>
            <a:ext cx="7468416" cy="11118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nSpc>
                <a:spcPct val="150000"/>
              </a:lnSpc>
            </a:pPr>
            <a:r>
              <a:rPr lang="es-EC" sz="1600" dirty="0">
                <a:latin typeface="Arial" panose="020B0604020202020204" pitchFamily="34" charset="0"/>
                <a:cs typeface="Arial" panose="020B0604020202020204" pitchFamily="34" charset="0"/>
              </a:rPr>
              <a:t>En las instituciones investigadas, como parte de la aplicación del código de convivencia, los niños son formados en el marco de la aplicación de los valores éticos y morales.</a:t>
            </a:r>
          </a:p>
        </p:txBody>
      </p:sp>
      <p:sp>
        <p:nvSpPr>
          <p:cNvPr id="6" name="5 Recortar rectángulo de esquina diagonal"/>
          <p:cNvSpPr/>
          <p:nvPr/>
        </p:nvSpPr>
        <p:spPr>
          <a:xfrm>
            <a:off x="2325193" y="3645024"/>
            <a:ext cx="6552728" cy="1560963"/>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pPr>
            <a:r>
              <a:rPr lang="es-EC" sz="1600" dirty="0">
                <a:latin typeface="Arial" panose="020B0604020202020204" pitchFamily="34" charset="0"/>
                <a:cs typeface="Arial" panose="020B0604020202020204" pitchFamily="34" charset="0"/>
              </a:rPr>
              <a:t>El  comportamiento de las y los educadores de los centros coinciden en que se desarrolla sobre la base de honestidad, respeto, colaboración, amistad, cooperación, alineados a los preceptos que contempla el código de convivencia. </a:t>
            </a:r>
          </a:p>
        </p:txBody>
      </p:sp>
      <p:sp>
        <p:nvSpPr>
          <p:cNvPr id="7" name="6 Rectángulo"/>
          <p:cNvSpPr/>
          <p:nvPr/>
        </p:nvSpPr>
        <p:spPr>
          <a:xfrm>
            <a:off x="107504" y="5373216"/>
            <a:ext cx="7496866" cy="11553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endParaRPr lang="es-EC" sz="1600" dirty="0" smtClean="0">
              <a:latin typeface="Arial" panose="020B0604020202020204" pitchFamily="34" charset="0"/>
              <a:cs typeface="Arial" panose="020B0604020202020204" pitchFamily="34" charset="0"/>
            </a:endParaRPr>
          </a:p>
          <a:p>
            <a:pPr algn="just">
              <a:lnSpc>
                <a:spcPct val="150000"/>
              </a:lnSpc>
            </a:pPr>
            <a:r>
              <a:rPr lang="es-EC" sz="1600" dirty="0">
                <a:latin typeface="Arial" panose="020B0604020202020204" pitchFamily="34" charset="0"/>
                <a:cs typeface="Arial" panose="020B0604020202020204" pitchFamily="34" charset="0"/>
              </a:rPr>
              <a:t>En el CDI Carlos Emilio, de los resultados se concluye que es ínfima la actuación de los actores educativos enmarcados en los postulados (colaboración y cooperación), que reza en el código de convivencia vigente en la institución. </a:t>
            </a:r>
          </a:p>
          <a:p>
            <a:pPr lvl="0" algn="just">
              <a:lnSpc>
                <a:spcPct val="150000"/>
              </a:lnSpc>
            </a:pPr>
            <a:endParaRPr lang="es-ES" sz="1600" dirty="0">
              <a:latin typeface="Arial" panose="020B0604020202020204" pitchFamily="34" charset="0"/>
              <a:cs typeface="Arial" panose="020B0604020202020204" pitchFamily="34" charset="0"/>
            </a:endParaRPr>
          </a:p>
        </p:txBody>
      </p:sp>
      <p:sp>
        <p:nvSpPr>
          <p:cNvPr id="10" name="7 Recortar rectángulo de esquina diagonal"/>
          <p:cNvSpPr/>
          <p:nvPr/>
        </p:nvSpPr>
        <p:spPr>
          <a:xfrm>
            <a:off x="2325193" y="1322318"/>
            <a:ext cx="6552728" cy="821295"/>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50000"/>
              </a:lnSpc>
            </a:pPr>
            <a:r>
              <a:rPr lang="es-EC" sz="1600" dirty="0">
                <a:latin typeface="Arial" panose="020B0604020202020204" pitchFamily="34" charset="0"/>
                <a:cs typeface="Arial" panose="020B0604020202020204" pitchFamily="34" charset="0"/>
              </a:rPr>
              <a:t>Los padres de familia participan en actividades extracurriculares y no en las actividades manifiesta la Ley de Educación General. </a:t>
            </a:r>
          </a:p>
        </p:txBody>
      </p:sp>
    </p:spTree>
    <p:extLst>
      <p:ext uri="{BB962C8B-B14F-4D97-AF65-F5344CB8AC3E}">
        <p14:creationId xmlns:p14="http://schemas.microsoft.com/office/powerpoint/2010/main" val="3919420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1196752"/>
            <a:ext cx="7468416" cy="105396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EC" sz="1600" dirty="0">
                <a:latin typeface="Arial" panose="020B0604020202020204" pitchFamily="34" charset="0"/>
                <a:cs typeface="Arial" panose="020B0604020202020204" pitchFamily="34" charset="0"/>
              </a:rPr>
              <a:t>Los centros educativos investigados socialicen el código de convivencia con los padres y madres de familia a fin de que entiendan el rol que ellos tienen frente a sus hijos. </a:t>
            </a:r>
          </a:p>
        </p:txBody>
      </p:sp>
      <p:sp>
        <p:nvSpPr>
          <p:cNvPr id="6" name="5 Recortar rectángulo de esquina diagonal"/>
          <p:cNvSpPr/>
          <p:nvPr/>
        </p:nvSpPr>
        <p:spPr>
          <a:xfrm>
            <a:off x="2267744" y="2394729"/>
            <a:ext cx="6768752" cy="1178287"/>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C" sz="1600" dirty="0">
                <a:latin typeface="Arial" panose="020B0604020202020204" pitchFamily="34" charset="0"/>
                <a:cs typeface="Arial" panose="020B0604020202020204" pitchFamily="34" charset="0"/>
              </a:rPr>
              <a:t>Que la comunidad de los centros educativos se actualicen sobre todas actividades en lo que deben participar como integrante de una institución, las cuales están establecidos en la Ley de Educación General artículo 12</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p:txBody>
      </p:sp>
      <p:sp>
        <p:nvSpPr>
          <p:cNvPr id="7" name="6 Rectángulo"/>
          <p:cNvSpPr/>
          <p:nvPr/>
        </p:nvSpPr>
        <p:spPr>
          <a:xfrm>
            <a:off x="102699" y="3654339"/>
            <a:ext cx="6768752" cy="93931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endParaRPr lang="es-EC" sz="1600" dirty="0" smtClean="0">
              <a:latin typeface="Arial" panose="020B0604020202020204" pitchFamily="34" charset="0"/>
              <a:cs typeface="Arial" panose="020B0604020202020204" pitchFamily="34" charset="0"/>
            </a:endParaRPr>
          </a:p>
          <a:p>
            <a:pPr lvl="0"/>
            <a:r>
              <a:rPr lang="es-EC" sz="1600" dirty="0">
                <a:latin typeface="Arial" panose="020B0604020202020204" pitchFamily="34" charset="0"/>
                <a:cs typeface="Arial" panose="020B0604020202020204" pitchFamily="34" charset="0"/>
              </a:rPr>
              <a:t>Organizar actividades considerando la edad de los niño/as a fin de que interpreten y se apropien del contenido del código de convivencia de la institución. </a:t>
            </a:r>
          </a:p>
          <a:p>
            <a:pPr lvl="0" algn="just"/>
            <a:endParaRPr lang="es-ES" sz="1600" dirty="0">
              <a:latin typeface="Arial" panose="020B0604020202020204" pitchFamily="34" charset="0"/>
              <a:cs typeface="Arial" panose="020B0604020202020204" pitchFamily="34" charset="0"/>
            </a:endParaRPr>
          </a:p>
        </p:txBody>
      </p:sp>
      <p:sp>
        <p:nvSpPr>
          <p:cNvPr id="9" name="8 Recortar rectángulo de esquina diagonal"/>
          <p:cNvSpPr/>
          <p:nvPr/>
        </p:nvSpPr>
        <p:spPr>
          <a:xfrm>
            <a:off x="102699" y="5779473"/>
            <a:ext cx="6552728" cy="932166"/>
          </a:xfrm>
          <a:prstGeom prst="snip2DiagRect">
            <a:avLst/>
          </a:prstGeom>
        </p:spPr>
        <p:style>
          <a:lnRef idx="1">
            <a:schemeClr val="dk1"/>
          </a:lnRef>
          <a:fillRef idx="2">
            <a:schemeClr val="dk1"/>
          </a:fillRef>
          <a:effectRef idx="1">
            <a:schemeClr val="dk1"/>
          </a:effectRef>
          <a:fontRef idx="minor">
            <a:schemeClr val="dk1"/>
          </a:fontRef>
        </p:style>
        <p:txBody>
          <a:bodyPr rtlCol="0" anchor="ctr"/>
          <a:lstStyle/>
          <a:p>
            <a:pPr lvl="0" algn="just"/>
            <a:r>
              <a:rPr lang="es-EC" sz="1600" dirty="0">
                <a:latin typeface="Arial" panose="020B0604020202020204" pitchFamily="34" charset="0"/>
                <a:cs typeface="Arial" panose="020B0604020202020204" pitchFamily="34" charset="0"/>
              </a:rPr>
              <a:t>Se incorporen mejoras al código de convivencia vigente considerando los cambios actitudinales propias de la época en que vivimos</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p:txBody>
      </p:sp>
      <p:sp>
        <p:nvSpPr>
          <p:cNvPr id="11" name="5 Recortar rectángulo de esquina diagonal"/>
          <p:cNvSpPr/>
          <p:nvPr/>
        </p:nvSpPr>
        <p:spPr>
          <a:xfrm>
            <a:off x="2375756" y="4720482"/>
            <a:ext cx="6552728" cy="932166"/>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s-EC" sz="1600" dirty="0">
                <a:latin typeface="Arial" panose="020B0604020202020204" pitchFamily="34" charset="0"/>
                <a:cs typeface="Arial" panose="020B0604020202020204" pitchFamily="34" charset="0"/>
              </a:rPr>
              <a:t>Organizar actividades para padres de familia a fin de que conozcan sobre el contenido del código de convivencia y apoyen a la aplicación del mismo. </a:t>
            </a:r>
          </a:p>
        </p:txBody>
      </p:sp>
      <p:sp>
        <p:nvSpPr>
          <p:cNvPr id="8" name="3 Recortar rectángulo de esquina diagonal"/>
          <p:cNvSpPr/>
          <p:nvPr/>
        </p:nvSpPr>
        <p:spPr>
          <a:xfrm>
            <a:off x="4312914" y="349804"/>
            <a:ext cx="3859486" cy="468052"/>
          </a:xfrm>
          <a:prstGeom prst="snip2DiagRect">
            <a:avLst/>
          </a:prstGeom>
        </p:spPr>
        <p:style>
          <a:lnRef idx="3">
            <a:schemeClr val="lt1"/>
          </a:lnRef>
          <a:fillRef idx="1">
            <a:schemeClr val="accent6"/>
          </a:fillRef>
          <a:effectRef idx="1">
            <a:schemeClr val="accent6"/>
          </a:effectRef>
          <a:fontRef idx="minor">
            <a:schemeClr val="lt1"/>
          </a:fontRef>
        </p:style>
        <p:txBody>
          <a:bodyPr rtlCol="0" anchor="ctr"/>
          <a:lstStyle/>
          <a:p>
            <a:pPr marL="109728" indent="0" algn="just">
              <a:buFont typeface="Wingdings 3"/>
              <a:buNone/>
            </a:pPr>
            <a:r>
              <a:rPr lang="es-EC" sz="2400" b="1" dirty="0">
                <a:latin typeface="Arial" panose="020B0604020202020204" pitchFamily="34" charset="0"/>
                <a:cs typeface="Arial" panose="020B0604020202020204" pitchFamily="34" charset="0"/>
              </a:rPr>
              <a:t>RECOMENDACIONES</a:t>
            </a:r>
          </a:p>
        </p:txBody>
      </p:sp>
    </p:spTree>
    <p:extLst>
      <p:ext uri="{BB962C8B-B14F-4D97-AF65-F5344CB8AC3E}">
        <p14:creationId xmlns:p14="http://schemas.microsoft.com/office/powerpoint/2010/main" val="1515267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6357570" y="1339563"/>
            <a:ext cx="2534909" cy="105650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Relaciones y comunicación </a:t>
            </a:r>
            <a:endParaRPr lang="es-EC" sz="2000" dirty="0">
              <a:latin typeface="Arial" panose="020B0604020202020204" pitchFamily="34" charset="0"/>
              <a:cs typeface="Arial" panose="020B0604020202020204" pitchFamily="34" charset="0"/>
            </a:endParaRPr>
          </a:p>
        </p:txBody>
      </p:sp>
      <p:sp>
        <p:nvSpPr>
          <p:cNvPr id="6" name="5 Elipse"/>
          <p:cNvSpPr/>
          <p:nvPr/>
        </p:nvSpPr>
        <p:spPr>
          <a:xfrm>
            <a:off x="2973195" y="2181478"/>
            <a:ext cx="3384375" cy="134547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Comportamientos inadecuados por parte de los niños </a:t>
            </a:r>
            <a:endParaRPr lang="es-EC" sz="2000" dirty="0">
              <a:latin typeface="Arial" panose="020B0604020202020204" pitchFamily="34" charset="0"/>
              <a:cs typeface="Arial" panose="020B0604020202020204" pitchFamily="34" charset="0"/>
            </a:endParaRPr>
          </a:p>
        </p:txBody>
      </p:sp>
      <p:sp>
        <p:nvSpPr>
          <p:cNvPr id="7" name="6 Elipse"/>
          <p:cNvSpPr/>
          <p:nvPr/>
        </p:nvSpPr>
        <p:spPr>
          <a:xfrm>
            <a:off x="3704530" y="4048146"/>
            <a:ext cx="2426896" cy="84127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Código de convivencia </a:t>
            </a:r>
            <a:endParaRPr lang="es-EC" sz="2000" dirty="0">
              <a:latin typeface="Arial" panose="020B0604020202020204" pitchFamily="34" charset="0"/>
              <a:cs typeface="Arial" panose="020B0604020202020204" pitchFamily="34" charset="0"/>
            </a:endParaRPr>
          </a:p>
        </p:txBody>
      </p:sp>
      <p:sp>
        <p:nvSpPr>
          <p:cNvPr id="8" name="7 Elipse"/>
          <p:cNvSpPr/>
          <p:nvPr/>
        </p:nvSpPr>
        <p:spPr>
          <a:xfrm>
            <a:off x="2325123" y="5410613"/>
            <a:ext cx="2765562" cy="84127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Valores </a:t>
            </a:r>
            <a:endParaRPr lang="es-EC" sz="2000" dirty="0">
              <a:latin typeface="Arial" panose="020B0604020202020204" pitchFamily="34" charset="0"/>
              <a:cs typeface="Arial" panose="020B0604020202020204" pitchFamily="34" charset="0"/>
            </a:endParaRPr>
          </a:p>
        </p:txBody>
      </p:sp>
      <p:pic>
        <p:nvPicPr>
          <p:cNvPr id="4098" name="Picture 2" descr="https://elespiaignaciano.files.wordpress.com/2013/05/valores-en-la-escue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65104"/>
            <a:ext cx="1932269" cy="18743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1.bp.blogspot.com/-HAO50bBinLg/TuuFZopGNUI/AAAAAAAAAA0/Moz6HgE0a4A/s1600/bul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62424"/>
            <a:ext cx="1956206" cy="195620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4.bp.blogspot.com/_fNeBjtaSucQ/SuEATGQ0GXI/AAAAAAAAABk/tPhEuqd2F90/s400/Ni%25C3%25B1os+jugand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434" y="3956772"/>
            <a:ext cx="2209045" cy="2295112"/>
          </a:xfrm>
          <a:prstGeom prst="rect">
            <a:avLst/>
          </a:prstGeom>
          <a:noFill/>
          <a:extLst>
            <a:ext uri="{909E8E84-426E-40DD-AFC4-6F175D3DCCD1}">
              <a14:hiddenFill xmlns:a14="http://schemas.microsoft.com/office/drawing/2010/main">
                <a:solidFill>
                  <a:srgbClr val="FFFFFF"/>
                </a:solidFill>
              </a14:hiddenFill>
            </a:ext>
          </a:extLst>
        </p:spPr>
      </p:pic>
      <p:sp>
        <p:nvSpPr>
          <p:cNvPr id="10" name="1 Rectángulo"/>
          <p:cNvSpPr/>
          <p:nvPr/>
        </p:nvSpPr>
        <p:spPr>
          <a:xfrm>
            <a:off x="179512" y="223262"/>
            <a:ext cx="6444208" cy="923330"/>
          </a:xfrm>
          <a:prstGeom prst="rect">
            <a:avLst/>
          </a:prstGeom>
          <a:noFill/>
        </p:spPr>
        <p:txBody>
          <a:bodyPr wrap="square" lIns="91440" tIns="45720" rIns="91440" bIns="45720">
            <a:spAutoFit/>
          </a:bodyPr>
          <a:lstStyle/>
          <a:p>
            <a:pPr algn="ctr"/>
            <a:r>
              <a:rPr lang="es-ES" sz="5400" b="1" dirty="0" smtClean="0">
                <a:ln w="1905"/>
                <a:solidFill>
                  <a:schemeClr val="accent3">
                    <a:lumMod val="40000"/>
                    <a:lumOff val="60000"/>
                  </a:schemeClr>
                </a:solidFill>
                <a:effectLst>
                  <a:innerShdw blurRad="69850" dist="43180" dir="5400000">
                    <a:srgbClr val="000000">
                      <a:alpha val="65000"/>
                    </a:srgbClr>
                  </a:innerShdw>
                </a:effectLst>
              </a:rPr>
              <a:t>INFORME TÉCNICO</a:t>
            </a:r>
            <a:endParaRPr lang="es-ES" sz="5400" b="1" cap="none" spc="0" dirty="0">
              <a:ln w="1905"/>
              <a:solidFill>
                <a:schemeClr val="accent3">
                  <a:lumMod val="40000"/>
                  <a:lumOff val="6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24654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6318" y="2331737"/>
            <a:ext cx="7468416" cy="8812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r>
              <a:rPr lang="es-EC" sz="1600" dirty="0"/>
              <a:t>Las directoras admiten que el código de convivencia fue elaborado por docentes que actualmente ya no se encuentran en la institución.  </a:t>
            </a:r>
          </a:p>
        </p:txBody>
      </p:sp>
      <p:sp>
        <p:nvSpPr>
          <p:cNvPr id="6" name="5 Recortar rectángulo de esquina diagonal"/>
          <p:cNvSpPr/>
          <p:nvPr/>
        </p:nvSpPr>
        <p:spPr>
          <a:xfrm>
            <a:off x="2325193" y="3338542"/>
            <a:ext cx="6552728" cy="936104"/>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s-EC" sz="1600" dirty="0"/>
              <a:t>Las docentes y directoras declaran que en las instituciones se mantiene un ambiente de respeto y armonía entre sus integrantes. </a:t>
            </a:r>
          </a:p>
        </p:txBody>
      </p:sp>
      <p:sp>
        <p:nvSpPr>
          <p:cNvPr id="7" name="6 Rectángulo"/>
          <p:cNvSpPr/>
          <p:nvPr/>
        </p:nvSpPr>
        <p:spPr>
          <a:xfrm>
            <a:off x="179512" y="4405693"/>
            <a:ext cx="7496866" cy="100811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endParaRPr lang="es-EC" sz="1600" dirty="0" smtClean="0">
              <a:latin typeface="Arial" panose="020B0604020202020204" pitchFamily="34" charset="0"/>
              <a:cs typeface="Arial" panose="020B0604020202020204" pitchFamily="34" charset="0"/>
            </a:endParaRPr>
          </a:p>
          <a:p>
            <a:pPr lvl="0"/>
            <a:r>
              <a:rPr lang="es-EC" sz="1600" dirty="0"/>
              <a:t>Las directoras admiten que si es importante realizar una evaluación a las docentes por parte de los padres de familia, siempre y cuando la evaluación no sea anónima. </a:t>
            </a:r>
          </a:p>
          <a:p>
            <a:pPr lvl="0" algn="just">
              <a:lnSpc>
                <a:spcPct val="150000"/>
              </a:lnSpc>
            </a:pPr>
            <a:endParaRPr lang="es-ES" sz="1600" dirty="0">
              <a:latin typeface="Arial" panose="020B0604020202020204" pitchFamily="34" charset="0"/>
              <a:cs typeface="Arial" panose="020B0604020202020204" pitchFamily="34" charset="0"/>
            </a:endParaRPr>
          </a:p>
        </p:txBody>
      </p:sp>
      <p:sp>
        <p:nvSpPr>
          <p:cNvPr id="10" name="7 Recortar rectángulo de esquina diagonal"/>
          <p:cNvSpPr/>
          <p:nvPr/>
        </p:nvSpPr>
        <p:spPr>
          <a:xfrm>
            <a:off x="2325193" y="1196752"/>
            <a:ext cx="6552728" cy="1009419"/>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s-EC" sz="1600" dirty="0"/>
              <a:t>Las docentes y directoras de las instituciones aceptan que si existen agresividad entre los estudiantes los cuales provocan reclamos por parte de los padres. </a:t>
            </a:r>
          </a:p>
        </p:txBody>
      </p:sp>
      <p:sp>
        <p:nvSpPr>
          <p:cNvPr id="8" name="1 Rectángulo"/>
          <p:cNvSpPr/>
          <p:nvPr/>
        </p:nvSpPr>
        <p:spPr>
          <a:xfrm>
            <a:off x="179512" y="223262"/>
            <a:ext cx="6444208" cy="923330"/>
          </a:xfrm>
          <a:prstGeom prst="rect">
            <a:avLst/>
          </a:prstGeom>
          <a:noFill/>
        </p:spPr>
        <p:txBody>
          <a:bodyPr wrap="square" lIns="91440" tIns="45720" rIns="91440" bIns="45720">
            <a:spAutoFit/>
          </a:bodyPr>
          <a:lstStyle/>
          <a:p>
            <a:pPr algn="ctr"/>
            <a:r>
              <a:rPr lang="es-ES" sz="5400" b="1" dirty="0" smtClean="0">
                <a:ln w="1905"/>
                <a:solidFill>
                  <a:schemeClr val="accent3">
                    <a:lumMod val="40000"/>
                    <a:lumOff val="60000"/>
                  </a:schemeClr>
                </a:solidFill>
                <a:effectLst>
                  <a:innerShdw blurRad="69850" dist="43180" dir="5400000">
                    <a:srgbClr val="000000">
                      <a:alpha val="65000"/>
                    </a:srgbClr>
                  </a:innerShdw>
                </a:effectLst>
              </a:rPr>
              <a:t>ACUERDOS </a:t>
            </a:r>
            <a:endParaRPr lang="es-ES" sz="5400" b="1" cap="none" spc="0" dirty="0">
              <a:ln w="1905"/>
              <a:solidFill>
                <a:schemeClr val="accent3">
                  <a:lumMod val="40000"/>
                  <a:lumOff val="60000"/>
                </a:schemeClr>
              </a:solidFill>
              <a:effectLst>
                <a:innerShdw blurRad="69850" dist="43180" dir="5400000">
                  <a:srgbClr val="000000">
                    <a:alpha val="65000"/>
                  </a:srgbClr>
                </a:innerShdw>
              </a:effectLst>
            </a:endParaRPr>
          </a:p>
        </p:txBody>
      </p:sp>
      <p:sp>
        <p:nvSpPr>
          <p:cNvPr id="9" name="7 Recortar rectángulo de esquina diagonal"/>
          <p:cNvSpPr/>
          <p:nvPr/>
        </p:nvSpPr>
        <p:spPr>
          <a:xfrm>
            <a:off x="2325193" y="5659941"/>
            <a:ext cx="6552728" cy="1009419"/>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s-EC" sz="1600" dirty="0"/>
              <a:t>Las directoras y docentes de cada institución aceptan que es importante socializar el código de convivencia con los nuevos padres de familia que integran a sus hijos a la institución. </a:t>
            </a:r>
          </a:p>
        </p:txBody>
      </p:sp>
    </p:spTree>
    <p:extLst>
      <p:ext uri="{BB962C8B-B14F-4D97-AF65-F5344CB8AC3E}">
        <p14:creationId xmlns:p14="http://schemas.microsoft.com/office/powerpoint/2010/main" val="59505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6318" y="2331737"/>
            <a:ext cx="7468416" cy="8812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r>
              <a:rPr lang="es-EC" sz="1600" dirty="0"/>
              <a:t>Escogerán un representante de cada integrante y estos asistirán a las reuniones que se realicen.</a:t>
            </a:r>
          </a:p>
        </p:txBody>
      </p:sp>
      <p:sp>
        <p:nvSpPr>
          <p:cNvPr id="6" name="5 Recortar rectángulo de esquina diagonal"/>
          <p:cNvSpPr/>
          <p:nvPr/>
        </p:nvSpPr>
        <p:spPr>
          <a:xfrm>
            <a:off x="2325193" y="3338542"/>
            <a:ext cx="6552728" cy="821015"/>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s-EC" sz="1600" dirty="0"/>
              <a:t>Establecerán un horario para que los padres realicen la evaluación a las docentes por cada aula. </a:t>
            </a:r>
          </a:p>
        </p:txBody>
      </p:sp>
      <p:sp>
        <p:nvSpPr>
          <p:cNvPr id="7" name="6 Rectángulo"/>
          <p:cNvSpPr/>
          <p:nvPr/>
        </p:nvSpPr>
        <p:spPr>
          <a:xfrm>
            <a:off x="179512" y="4405693"/>
            <a:ext cx="7496866" cy="88623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endParaRPr lang="es-EC" sz="1600" dirty="0" smtClean="0">
              <a:latin typeface="Arial" panose="020B0604020202020204" pitchFamily="34" charset="0"/>
              <a:cs typeface="Arial" panose="020B0604020202020204" pitchFamily="34" charset="0"/>
            </a:endParaRPr>
          </a:p>
          <a:p>
            <a:pPr lvl="0"/>
            <a:r>
              <a:rPr lang="es-EC" sz="1600" dirty="0"/>
              <a:t>Socializar el código de convivencia con los nuevos padres de familia que se van ingresando a la institución. </a:t>
            </a:r>
          </a:p>
          <a:p>
            <a:pPr lvl="0" algn="just">
              <a:lnSpc>
                <a:spcPct val="150000"/>
              </a:lnSpc>
            </a:pPr>
            <a:endParaRPr lang="es-ES" sz="1600" dirty="0">
              <a:latin typeface="Arial" panose="020B0604020202020204" pitchFamily="34" charset="0"/>
              <a:cs typeface="Arial" panose="020B0604020202020204" pitchFamily="34" charset="0"/>
            </a:endParaRPr>
          </a:p>
        </p:txBody>
      </p:sp>
      <p:sp>
        <p:nvSpPr>
          <p:cNvPr id="10" name="7 Recortar rectángulo de esquina diagonal"/>
          <p:cNvSpPr/>
          <p:nvPr/>
        </p:nvSpPr>
        <p:spPr>
          <a:xfrm>
            <a:off x="2325193" y="1392728"/>
            <a:ext cx="6552728" cy="813443"/>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s-EC" sz="1600" dirty="0"/>
              <a:t>Las directoras y las maestras realizaran reuniones para restaurar el código de convivencia institucional. </a:t>
            </a:r>
          </a:p>
        </p:txBody>
      </p:sp>
      <p:sp>
        <p:nvSpPr>
          <p:cNvPr id="8" name="1 Rectángulo"/>
          <p:cNvSpPr/>
          <p:nvPr/>
        </p:nvSpPr>
        <p:spPr>
          <a:xfrm>
            <a:off x="179512" y="223262"/>
            <a:ext cx="6444208" cy="923330"/>
          </a:xfrm>
          <a:prstGeom prst="rect">
            <a:avLst/>
          </a:prstGeom>
          <a:noFill/>
        </p:spPr>
        <p:txBody>
          <a:bodyPr wrap="square" lIns="91440" tIns="45720" rIns="91440" bIns="45720">
            <a:spAutoFit/>
          </a:bodyPr>
          <a:lstStyle/>
          <a:p>
            <a:pPr algn="ctr"/>
            <a:r>
              <a:rPr lang="es-ES" sz="5400" b="1" dirty="0" smtClean="0">
                <a:ln w="1905"/>
                <a:solidFill>
                  <a:schemeClr val="accent3">
                    <a:lumMod val="40000"/>
                    <a:lumOff val="60000"/>
                  </a:schemeClr>
                </a:solidFill>
                <a:effectLst>
                  <a:innerShdw blurRad="69850" dist="43180" dir="5400000">
                    <a:srgbClr val="000000">
                      <a:alpha val="65000"/>
                    </a:srgbClr>
                  </a:innerShdw>
                </a:effectLst>
              </a:rPr>
              <a:t>COMPROMISOS  </a:t>
            </a:r>
            <a:endParaRPr lang="es-ES" sz="5400" b="1" cap="none" spc="0" dirty="0">
              <a:ln w="1905"/>
              <a:solidFill>
                <a:schemeClr val="accent3">
                  <a:lumMod val="40000"/>
                  <a:lumOff val="60000"/>
                </a:schemeClr>
              </a:solidFill>
              <a:effectLst>
                <a:innerShdw blurRad="69850" dist="43180" dir="5400000">
                  <a:srgbClr val="000000">
                    <a:alpha val="65000"/>
                  </a:srgbClr>
                </a:innerShdw>
              </a:effectLst>
            </a:endParaRPr>
          </a:p>
        </p:txBody>
      </p:sp>
      <p:sp>
        <p:nvSpPr>
          <p:cNvPr id="9" name="7 Recortar rectángulo de esquina diagonal"/>
          <p:cNvSpPr/>
          <p:nvPr/>
        </p:nvSpPr>
        <p:spPr>
          <a:xfrm>
            <a:off x="2325193" y="5589240"/>
            <a:ext cx="6552728" cy="82470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s-EC" sz="1600" dirty="0"/>
              <a:t>Mantener el respeto y tolerancia con los padres de familia que son demasiado exigentes.  </a:t>
            </a:r>
          </a:p>
        </p:txBody>
      </p:sp>
    </p:spTree>
    <p:extLst>
      <p:ext uri="{BB962C8B-B14F-4D97-AF65-F5344CB8AC3E}">
        <p14:creationId xmlns:p14="http://schemas.microsoft.com/office/powerpoint/2010/main" val="9345816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7962" y="2577873"/>
            <a:ext cx="7468416" cy="10068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r>
              <a:rPr lang="es-EC" sz="1600" dirty="0"/>
              <a:t>En las instituciones educativas se permite la participación de los padres en actividades extracurriculares y no en las actividades manifiesta la Ley de Educación General. </a:t>
            </a:r>
          </a:p>
        </p:txBody>
      </p:sp>
      <p:sp>
        <p:nvSpPr>
          <p:cNvPr id="6" name="5 Recortar rectángulo de esquina diagonal"/>
          <p:cNvSpPr/>
          <p:nvPr/>
        </p:nvSpPr>
        <p:spPr>
          <a:xfrm>
            <a:off x="2325193" y="3816809"/>
            <a:ext cx="6552728" cy="119915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s-EC" sz="1600" dirty="0"/>
              <a:t>Las directoras de las instituciones aceptan que el código de convivencia no fue socializado con todas las docentes y padres de familia, motivo por el cual desconocen del contenido de este documento vigente en las instituciones.</a:t>
            </a:r>
          </a:p>
        </p:txBody>
      </p:sp>
      <p:sp>
        <p:nvSpPr>
          <p:cNvPr id="7" name="6 Rectángulo"/>
          <p:cNvSpPr/>
          <p:nvPr/>
        </p:nvSpPr>
        <p:spPr>
          <a:xfrm>
            <a:off x="179512" y="5263327"/>
            <a:ext cx="7496866" cy="11180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endParaRPr lang="es-EC" sz="1600" dirty="0" smtClean="0">
              <a:latin typeface="Arial" panose="020B0604020202020204" pitchFamily="34" charset="0"/>
              <a:cs typeface="Arial" panose="020B0604020202020204" pitchFamily="34" charset="0"/>
            </a:endParaRPr>
          </a:p>
          <a:p>
            <a:pPr lvl="0"/>
            <a:r>
              <a:rPr lang="es-EC" sz="1600" dirty="0"/>
              <a:t>En la investigación realizada en las instituciones educativas se determinó ciertas circunstancias que alteran la convivencia como son: agresiones entre niños/as.</a:t>
            </a:r>
          </a:p>
          <a:p>
            <a:pPr lvl="0" algn="just">
              <a:lnSpc>
                <a:spcPct val="150000"/>
              </a:lnSpc>
            </a:pPr>
            <a:endParaRPr lang="es-ES" sz="1600" dirty="0">
              <a:latin typeface="Arial" panose="020B0604020202020204" pitchFamily="34" charset="0"/>
              <a:cs typeface="Arial" panose="020B0604020202020204" pitchFamily="34" charset="0"/>
            </a:endParaRPr>
          </a:p>
        </p:txBody>
      </p:sp>
      <p:sp>
        <p:nvSpPr>
          <p:cNvPr id="10" name="7 Recortar rectángulo de esquina diagonal"/>
          <p:cNvSpPr/>
          <p:nvPr/>
        </p:nvSpPr>
        <p:spPr>
          <a:xfrm>
            <a:off x="2325193" y="1392728"/>
            <a:ext cx="6552728" cy="939009"/>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s-EC" sz="1600" dirty="0"/>
              <a:t>Las directoras y docentes de las instituciones aceptan y están de acuerdo con los resultados que se obtuvo durante la investigación sobre la convivencia escolar. </a:t>
            </a:r>
          </a:p>
        </p:txBody>
      </p:sp>
      <p:sp>
        <p:nvSpPr>
          <p:cNvPr id="8" name="1 Rectángulo"/>
          <p:cNvSpPr/>
          <p:nvPr/>
        </p:nvSpPr>
        <p:spPr>
          <a:xfrm>
            <a:off x="179512" y="223262"/>
            <a:ext cx="6444208" cy="923330"/>
          </a:xfrm>
          <a:prstGeom prst="rect">
            <a:avLst/>
          </a:prstGeom>
          <a:noFill/>
        </p:spPr>
        <p:txBody>
          <a:bodyPr wrap="square" lIns="91440" tIns="45720" rIns="91440" bIns="45720">
            <a:spAutoFit/>
          </a:bodyPr>
          <a:lstStyle/>
          <a:p>
            <a:pPr algn="ctr"/>
            <a:r>
              <a:rPr lang="es-ES" sz="5400" b="1" dirty="0" smtClean="0">
                <a:ln w="1905"/>
                <a:solidFill>
                  <a:schemeClr val="accent3">
                    <a:lumMod val="40000"/>
                    <a:lumOff val="60000"/>
                  </a:schemeClr>
                </a:solidFill>
                <a:effectLst>
                  <a:innerShdw blurRad="69850" dist="43180" dir="5400000">
                    <a:srgbClr val="000000">
                      <a:alpha val="65000"/>
                    </a:srgbClr>
                  </a:innerShdw>
                </a:effectLst>
              </a:rPr>
              <a:t>CONCLUSIONES  </a:t>
            </a:r>
            <a:endParaRPr lang="es-ES" sz="5400" b="1" cap="none" spc="0" dirty="0">
              <a:ln w="1905"/>
              <a:solidFill>
                <a:schemeClr val="accent3">
                  <a:lumMod val="40000"/>
                  <a:lumOff val="6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49954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484784"/>
            <a:ext cx="7482380" cy="3816424"/>
          </a:xfrm>
          <a:prstGeom prst="rect">
            <a:avLst/>
          </a:prstGeom>
        </p:spPr>
      </p:pic>
    </p:spTree>
    <p:extLst>
      <p:ext uri="{BB962C8B-B14F-4D97-AF65-F5344CB8AC3E}">
        <p14:creationId xmlns:p14="http://schemas.microsoft.com/office/powerpoint/2010/main" val="333752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019213" y="330622"/>
            <a:ext cx="2744855" cy="769441"/>
          </a:xfrm>
          <a:prstGeom prst="rect">
            <a:avLst/>
          </a:prstGeom>
          <a:noFill/>
        </p:spPr>
        <p:txBody>
          <a:bodyPr wrap="none" lIns="91440" tIns="45720" rIns="91440" bIns="45720">
            <a:spAutoFit/>
          </a:bodyPr>
          <a:lstStyle/>
          <a:p>
            <a:pPr algn="ctr"/>
            <a:r>
              <a:rPr lang="es-ES" sz="4400" b="1" dirty="0" smtClean="0">
                <a:ln w="10541" cmpd="sng">
                  <a:solidFill>
                    <a:schemeClr val="tx1"/>
                  </a:solidFill>
                  <a:prstDash val="solid"/>
                </a:ln>
                <a:solidFill>
                  <a:srgbClr val="3366CC"/>
                </a:solidFill>
              </a:rPr>
              <a:t>OBJETIVOS</a:t>
            </a:r>
            <a:endParaRPr lang="es-ES" sz="4400" b="1" cap="none" spc="0" dirty="0">
              <a:ln w="10541" cmpd="sng">
                <a:solidFill>
                  <a:schemeClr val="tx1"/>
                </a:solidFill>
                <a:prstDash val="solid"/>
              </a:ln>
              <a:solidFill>
                <a:srgbClr val="3366CC"/>
              </a:solidFill>
              <a:effectLst/>
            </a:endParaRPr>
          </a:p>
        </p:txBody>
      </p:sp>
      <p:graphicFrame>
        <p:nvGraphicFramePr>
          <p:cNvPr id="7" name="4 Marcador de contenido"/>
          <p:cNvGraphicFramePr>
            <a:graphicFrameLocks/>
          </p:cNvGraphicFramePr>
          <p:nvPr>
            <p:extLst>
              <p:ext uri="{D42A27DB-BD31-4B8C-83A1-F6EECF244321}">
                <p14:modId xmlns:p14="http://schemas.microsoft.com/office/powerpoint/2010/main" val="2918360351"/>
              </p:ext>
            </p:extLst>
          </p:nvPr>
        </p:nvGraphicFramePr>
        <p:xfrm>
          <a:off x="323528" y="1100063"/>
          <a:ext cx="8496944" cy="5425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u.jimdo.com/www46/o/sbfb4d0ce13608b3d/img/iaf545964c9564b66/1403542173/std/im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2204864"/>
            <a:ext cx="1008112"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te.educacion.es/formacion/materiales/126/cd/unidad_10/imagenes_m10/mo10_para_pensar_clip_image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7705" y="8959435"/>
            <a:ext cx="277857" cy="38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aestrosdeapoyo.com/wp-content/uploads/2013/02/valor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1" y="4437113"/>
            <a:ext cx="1008111" cy="10081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usolab.com/wl/images/comic_test_usuario.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1639" y="5524609"/>
            <a:ext cx="1029423" cy="10727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ite.educacion.es/formacion/materiales/126/cd/unidad_10/imagenes_m10/mo10_para_pensar_clip_image0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1639" y="3355562"/>
            <a:ext cx="1008113" cy="100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28226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67558" y="299032"/>
            <a:ext cx="3888432" cy="523220"/>
          </a:xfrm>
          <a:prstGeom prst="rect">
            <a:avLst/>
          </a:prstGeom>
          <a:noFill/>
        </p:spPr>
        <p:txBody>
          <a:bodyPr wrap="square" rtlCol="0">
            <a:spAutoFit/>
          </a:bodyPr>
          <a:lstStyle/>
          <a:p>
            <a:pPr algn="ctr"/>
            <a:r>
              <a:rPr lang="es-EC"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panose="020B0604020202020204" pitchFamily="34" charset="0"/>
                <a:cs typeface="Arial" panose="020B0604020202020204" pitchFamily="34" charset="0"/>
              </a:rPr>
              <a:t>JUSTIFICACIÓN</a:t>
            </a:r>
            <a:r>
              <a:rPr lang="es-EC"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panose="020B0604020202020204" pitchFamily="34" charset="0"/>
                <a:cs typeface="Arial" panose="020B0604020202020204" pitchFamily="34" charset="0"/>
              </a:rPr>
              <a:t> </a:t>
            </a:r>
            <a:endParaRPr lang="es-EC"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
        <p:nvSpPr>
          <p:cNvPr id="4" name="3 Rectángulo"/>
          <p:cNvSpPr/>
          <p:nvPr/>
        </p:nvSpPr>
        <p:spPr>
          <a:xfrm>
            <a:off x="2943112" y="1125954"/>
            <a:ext cx="2880320" cy="64807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EDUCACIÓN INICIAL </a:t>
            </a:r>
            <a:endParaRPr lang="es-EC" dirty="0">
              <a:solidFill>
                <a:schemeClr val="tx1"/>
              </a:solidFill>
              <a:latin typeface="Arial" panose="020B0604020202020204" pitchFamily="34" charset="0"/>
              <a:cs typeface="Arial" panose="020B0604020202020204" pitchFamily="34" charset="0"/>
            </a:endParaRPr>
          </a:p>
        </p:txBody>
      </p:sp>
      <p:cxnSp>
        <p:nvCxnSpPr>
          <p:cNvPr id="6" name="5 Conector recto de flecha"/>
          <p:cNvCxnSpPr>
            <a:stCxn id="4" idx="2"/>
            <a:endCxn id="7" idx="0"/>
          </p:cNvCxnSpPr>
          <p:nvPr/>
        </p:nvCxnSpPr>
        <p:spPr>
          <a:xfrm>
            <a:off x="4383272" y="1774026"/>
            <a:ext cx="28502" cy="66927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7" name="6 Rectángulo"/>
          <p:cNvSpPr/>
          <p:nvPr/>
        </p:nvSpPr>
        <p:spPr>
          <a:xfrm>
            <a:off x="3403662" y="2443299"/>
            <a:ext cx="2016224" cy="655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bg1"/>
                </a:solidFill>
                <a:latin typeface="Arial" panose="020B0604020202020204" pitchFamily="34" charset="0"/>
                <a:cs typeface="Arial" panose="020B0604020202020204" pitchFamily="34" charset="0"/>
              </a:rPr>
              <a:t>Convivencia</a:t>
            </a:r>
            <a:r>
              <a:rPr lang="es-EC" dirty="0" smtClean="0">
                <a:solidFill>
                  <a:schemeClr val="tx1"/>
                </a:solidFill>
                <a:latin typeface="Arial" panose="020B0604020202020204" pitchFamily="34" charset="0"/>
                <a:cs typeface="Arial" panose="020B0604020202020204" pitchFamily="34" charset="0"/>
              </a:rPr>
              <a:t> </a:t>
            </a:r>
            <a:r>
              <a:rPr lang="es-EC" dirty="0" smtClean="0">
                <a:solidFill>
                  <a:schemeClr val="bg1"/>
                </a:solidFill>
                <a:latin typeface="Arial" panose="020B0604020202020204" pitchFamily="34" charset="0"/>
                <a:cs typeface="Arial" panose="020B0604020202020204" pitchFamily="34" charset="0"/>
              </a:rPr>
              <a:t>Escolar</a:t>
            </a:r>
            <a:r>
              <a:rPr lang="es-EC" dirty="0" smtClean="0">
                <a:solidFill>
                  <a:schemeClr val="tx1"/>
                </a:solidFill>
                <a:latin typeface="Arial" panose="020B0604020202020204" pitchFamily="34" charset="0"/>
                <a:cs typeface="Arial" panose="020B0604020202020204" pitchFamily="34" charset="0"/>
              </a:rPr>
              <a:t>  </a:t>
            </a:r>
            <a:endParaRPr lang="es-EC" dirty="0">
              <a:solidFill>
                <a:schemeClr val="tx1"/>
              </a:solidFill>
              <a:latin typeface="Arial" panose="020B0604020202020204" pitchFamily="34" charset="0"/>
              <a:cs typeface="Arial" panose="020B0604020202020204" pitchFamily="34" charset="0"/>
            </a:endParaRPr>
          </a:p>
        </p:txBody>
      </p:sp>
      <p:cxnSp>
        <p:nvCxnSpPr>
          <p:cNvPr id="9" name="8 Conector recto de flecha"/>
          <p:cNvCxnSpPr>
            <a:stCxn id="7" idx="1"/>
            <a:endCxn id="10" idx="0"/>
          </p:cNvCxnSpPr>
          <p:nvPr/>
        </p:nvCxnSpPr>
        <p:spPr>
          <a:xfrm flipH="1">
            <a:off x="1555545" y="2771108"/>
            <a:ext cx="1848117" cy="47297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0" name="9 Rectángulo"/>
          <p:cNvSpPr/>
          <p:nvPr/>
        </p:nvSpPr>
        <p:spPr>
          <a:xfrm>
            <a:off x="547433" y="3244084"/>
            <a:ext cx="2016224" cy="6889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Aprendizaje correcto </a:t>
            </a:r>
            <a:endParaRPr lang="es-EC" dirty="0">
              <a:solidFill>
                <a:schemeClr val="tx1"/>
              </a:solidFill>
              <a:latin typeface="Arial" panose="020B0604020202020204" pitchFamily="34" charset="0"/>
              <a:cs typeface="Arial" panose="020B0604020202020204" pitchFamily="34" charset="0"/>
            </a:endParaRPr>
          </a:p>
        </p:txBody>
      </p:sp>
      <p:cxnSp>
        <p:nvCxnSpPr>
          <p:cNvPr id="12" name="11 Conector recto de flecha"/>
          <p:cNvCxnSpPr>
            <a:stCxn id="7" idx="3"/>
            <a:endCxn id="13" idx="0"/>
          </p:cNvCxnSpPr>
          <p:nvPr/>
        </p:nvCxnSpPr>
        <p:spPr>
          <a:xfrm>
            <a:off x="5419886" y="2771108"/>
            <a:ext cx="2345806" cy="47130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3" name="12 Rectángulo"/>
          <p:cNvSpPr/>
          <p:nvPr/>
        </p:nvSpPr>
        <p:spPr>
          <a:xfrm>
            <a:off x="6793584" y="3242410"/>
            <a:ext cx="1944216" cy="6186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Beneficios </a:t>
            </a:r>
            <a:endParaRPr lang="es-EC" dirty="0">
              <a:solidFill>
                <a:schemeClr val="tx1"/>
              </a:solidFill>
              <a:latin typeface="Arial" panose="020B0604020202020204" pitchFamily="34" charset="0"/>
              <a:cs typeface="Arial" panose="020B0604020202020204" pitchFamily="34" charset="0"/>
            </a:endParaRPr>
          </a:p>
        </p:txBody>
      </p:sp>
      <p:sp>
        <p:nvSpPr>
          <p:cNvPr id="20" name="19 Rectángulo"/>
          <p:cNvSpPr/>
          <p:nvPr/>
        </p:nvSpPr>
        <p:spPr>
          <a:xfrm>
            <a:off x="3458737" y="3519896"/>
            <a:ext cx="2160240" cy="80050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Formar  ambiente agradable y armonioso </a:t>
            </a:r>
            <a:endParaRPr lang="es-EC" dirty="0">
              <a:solidFill>
                <a:schemeClr val="tx1"/>
              </a:solidFill>
              <a:latin typeface="Arial" panose="020B0604020202020204" pitchFamily="34" charset="0"/>
              <a:cs typeface="Arial" panose="020B0604020202020204" pitchFamily="34" charset="0"/>
            </a:endParaRPr>
          </a:p>
        </p:txBody>
      </p:sp>
      <p:cxnSp>
        <p:nvCxnSpPr>
          <p:cNvPr id="23" name="22 Conector recto de flecha"/>
          <p:cNvCxnSpPr>
            <a:stCxn id="20" idx="2"/>
            <a:endCxn id="24" idx="0"/>
          </p:cNvCxnSpPr>
          <p:nvPr/>
        </p:nvCxnSpPr>
        <p:spPr>
          <a:xfrm>
            <a:off x="4538857" y="4320403"/>
            <a:ext cx="15502" cy="51082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4" name="23 Rectángulo"/>
          <p:cNvSpPr/>
          <p:nvPr/>
        </p:nvSpPr>
        <p:spPr>
          <a:xfrm>
            <a:off x="3228970" y="4831226"/>
            <a:ext cx="2650778" cy="7200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Educación con armonía, confianza, respeto, </a:t>
            </a:r>
            <a:endParaRPr lang="es-EC" dirty="0">
              <a:solidFill>
                <a:schemeClr val="tx1"/>
              </a:solidFill>
              <a:latin typeface="Arial" panose="020B0604020202020204" pitchFamily="34" charset="0"/>
              <a:cs typeface="Arial" panose="020B0604020202020204" pitchFamily="34" charset="0"/>
            </a:endParaRPr>
          </a:p>
        </p:txBody>
      </p:sp>
      <p:sp>
        <p:nvSpPr>
          <p:cNvPr id="26" name="AutoShape 2" descr="data:image/jpeg;base64,/9j/4AAQSkZJRgABAQAAAQABAAD/2wCEAAkGBxQTEhQUExQWFRUXFxkYFxgYGB4gGBkaGBoaGRYcGBoYICgiHBolHBwaITEiJSorLi4uGR8zODMsNyktLisBCgoKDg0OGxAQGywmICQsLCwvLSwsLDQsLDAsLCwsLCwsLCwsLCwsLCwsLCwsLCwsLCwsLCwsLCwsLCwsLCwsLP/AABEIALgBAAMBIgACEQEDEQH/xAAbAAAABwEAAAAAAAAAAAAAAAAAAQIDBAUGB//EAEIQAAIBAgQEBAMGBAMHBAMAAAECEQADBBIhMQUiQVEGE2FxMoGRFEJSobHBByNi0YLh8BUWM0NTcpIkg9Lxk6Ky/8QAGQEAAgMBAAAAAAAAAAAAAAAAAAQBAgMF/8QALBEAAgMAAgIBAgQGAwAAAAAAAAECAxESIQQxQRMiMlFhgRQjUnGRoQVCYv/aAAwDAQACEQMRAD8A7jQoUKABQoUKABRGjoUAFQJoE0kmobwAFqTnrL+J+JXbdwKjQCoI0G8kHUg+lZq54pYEhsWqkdCyCPbrSk75csQ1DxZSjy1YdN8yh5lcubxegnNjE7f8QCo7+KLZ1GKJ9nc/pVfq2fkW/hV8yR1jzKPP6Vx5vEdnrddvlcMf2pu5x7DmeZj/AO2/5yKOdv5B/Dw/rR2M3h3H1ppsag3dR/iH964yPEFgTCv8rf8AeKK/4gtTpbuH2RP3epUrvyD6FP8AWjsb8Wsje7bHu6/3ppuO4f8A61v5MD+lcdueIU+7ZufVB+hNGviZhtYY95uKP0Bqf5pHDx1/3/0dg/27Y/6k+yt+wps+IbPd/wD8bf2rk/8Avi3SwNo5r302t0pPF90/8i2P/cb/AOFHG0jPH/qOpN4msjcv/wCDf2ppvFlgdX/8TXLbniF2jkt79Gb/ACqRw3iJu+YCFGUqBE6yJ666VEvqRWs1qq8eyXGLenXeGcRW8mdJiSNRBkb1NBrP+EljDJ6lj9WNXgNRX5PeMUnHG0h2aOmwaUDTMbEymC6FEDR1qQChQoUAChQoUAChQoUAChQoqABRTRE0RNUlNIkDNSC1ExpM0nZa2WSMt42t62m7h1//AJYfoa5LjrX/AKu8oBLMykACSSw06bma7P4qtzZU/hcfnI/euS+I2azjVZRrkR/mD1j2o8aX3m9vfjf2ZYv4UuAWwpBYkm5ryoIGXbUzr7xTPHcNaw5FsHzX3Zs0FWGwywRHWJnSoVrxHeRLgU8918z3Ceb4QAFEaddfXaql59yeu+51/wBda6Lw5S0lpZd1cgElQpgA5iGOWVA1IBifemcbae2727gIZCRBETB31G1THu3VshbZIAUGVBk+YQYZl1C9hsST1o24eUt3c8gjm8t2Ja1qq25kaFybmnUKCdqx54zXCDkUAksDMAaadJJoNcCr3139v8z+VRrl3KPUmB2n5VofAnBDi8QM0C3ah3JAILTyoQdCTqfYVrKWLWG8niI9vg99lSLb84ldDLDqY/D6nSj4Xwi/iNLKG50JHwj3bQV2/iGKW1bZm2A2J+InQD5nSqG3xq6jLmVQn4AoEe0HT50l/E/oaqk5zxjw02FQG/dQOwlbSSze7HQKPXXYxVGxIkdtz0Hb967F4qwFvFWC9tVe4FlTrmy6E5QNz2rBPirdoJbuq9tkUkymmZmkFgTMZdC3ae9a128kUdeMn8O8EAoDeuMrkTlRV5Z2BLbnvtUPD8IfCvdS4wfOVZWAiVAyzB2M7idJHcVtDihkB11MAgTMEyZ10gHUnXvVTxkeaS4+C0rjNppJXNB9I1nTb1rCH1LG4nR5V+OlZhs+BW8uHsj+hT9RP71ZLWe4TxkCyucGVVYgCSvw6idGBgEeo7xWhRpAI60r9KUZPRZzUmKowaTRitotkCxSxSBSpp+D6KsVQoUKuQChQoUAChQoUACkmlUhjUN4gEmkE0JpJNI2T0ukHSTRg0kmlpMsQuOWw1h/QBvoQf2rknj5AL9ttdVK/wDiTXZMRbzKy91I+oiuNeO3z/Z2GurD5sFP7GtfGf8AMRpm0yRSXsMMiOpOs5gSJ0ICmBtPMBP4Z9rHgPlIReusEyNKkNLOwHKvlDoNDmkb9ejODOZiQoQMeRd9SuVoX4m6dQNN9KrbwE6bSRuJ07x1rov7ujn+uyzwt8Kqoblu4FXLJNxGyzsSsSs6wdulSuK4RmRPKCuCgu3FtklsxzfzGVuZ+Xrr12k1mbvWJ0HynoPrV74rteXiWtrINpbaKdiMiLqD05tZFUccksLb0Ur22IDawfhMbxvB2966Z/DfBRhz/MXVw2UQzBTpLfhzEGPasXx7iYxFwFQ3IGUEn4kkFDl6POaT1kVtf4cYBrdi7ecwtwqFBIAITNLSe8kD2rHy5P6X5F6YrmXHiNstkZpIDTpuCNVy+vb1iomJvqQoDFtRrmkBfuz7j50XGwSvkh4GgYk9SCFE6d5Pp70/c4bas4YmQBIJY9TPp89KShH7R5fJYcJa5lEfCAQIGu8bz71ivHjD7QQbTK4Cy5YnMscoVBoo313kVc8F4wGYyrqh1BO49YHSP0q+xfhzD3nLsCXKgTMgQIBCmQY9QaiE1VZ9xjYuaOZ8LYhwqAkE6orFQ4g5gdY21B6GK1V7FKtvMrKeZQAoGhQRDISMpEagxBjesjfU4a//AC3VjbblOaVI2hiojbcjr7Vb38cl8KVTI7LBzDmiVO4HMoj8x3rpqxxeZ0xV17HlvaJ2H407M7+UTnQLlzwFPVgcurSAPYDtVxw/xUy2zaNrnQAIQ4KkNopI0MA6QJ+E7VU8EwqssZlmSWdoVYmOpPX1Oxo8VhXzW7qKLlsNAA3KE6kwNtzI/Oavd9JQ4L2X8eM5y5y9D/DIW4bmci4+huHdj97UjKdOmwgaaVseC4pmNxXObIQA0QSGEwwGmYencVmE4rbKsWKrqFhoBEA6EMBBA6a79quvBjubTErlQtKfPcDuoGUA+hrmxi09H/IyS1LDSLSqQtLroVvoSYc0dEKOtSAUKFCgAUKFFQARptzSmNNkUtdP4RZISax3jHxkMPNqyQbv32O1v+7+nTr2q38W4vEpay4W0z3bkgMIi2OrHMRr29fbXlreD8XGZkCgNqXuCSdc06kknUz1NW8aqDfKbKzlL1EJONYtAGF68oM7uSJGrSCdN/Sug+DWxjqLuIuHIV5EZRmafvEwIHbvP1xmHtsea8QhDgsGAkOs6mZk9dBHqa1PhvxG1y8bRdrwyk5svMpEbxupmPl60ebbGS41x/fDaHjTjHk2bNTXIvG9jKHH4Lwj2JI/cfSur23BEg6Vzf8AiEAv2jvysBO/wnTvsfeuf4z+9I1hnGS/QwWGORwwjvr16dIIqdixnR7xYSrKrrB0UqBbbMTqJBU9ZjvVr4S8ODE53uMwQQoAMEn73eAJHTvVrxLw+cMGu4ZjmVdQwB0MHMhjRhEiQdq6E7oqWfIkqZ8d+DM3F+xgZ4OJaCFI/wCAu4LTvdPRfujU6kUT3TiRcdjOITmbvdT7xGnxpv6qe661DCSWJJJOp3JPcneam8IRlvWsvKxuKASNFOaNjpIn61dxxa/ZWOt4KvYVkgMsEqGiNQDqJ7SNYPpXRfBOKuCybV8Stsyp0lUT4gWnYEiI9qlWbSDkAP5kmZ1Y9WOpk71O4XYHmELpyuG6AAjdtdJaI9jSE7ZXLMOg/GjUt3syPHpa1+F3fO3oeZuuwnv2qnw997iyrBVy6O3wIBEt2n1/XStda4ejKc7m5auaZgAAOgbWSy766ASNNarbrWcNcKbmFNoEBmWCQLjkGNYOmmgEbmNK1yfCK7MptJa3iIXFLlyw6kMVLrKgjmRQQoJn/mMZ9gI3Oi38ReYlu1inY21fnycrXLRQwpAiSGX5gjTSnPEHDmxXkMjhXi5yzoSCkLJ1BmSP6SZrOZ9TbuKUcaFHGv57j1FdSnx6bIcJL7kI3Tsi+S7iL4vxC1cZfJsixbUEAE5naSOa4e+kACQNdTUrhF7+RbLEmA2Udz8KgQMxMCqDKVuMupAgr6Zp0nrt9K0fB5OHsACSRAAWTOrCAPUa0tfHg8/U1q2Vc3+hb8W8OvhglzIpVQnPGcCCASxIHvI79aXaGSGthVcgLJBXMyTnLK2sPvPQpV/YvB8Pcu375SwiE3Ey7JlkgyfddukVm7N9pw1tmQsQ2S1eAa5lYEswytDnLEk9jDGarDHsZdjfj29Lr0XnhrGW8ReHnC0zKvLI1YsTIIbaMukTqTr33aisN4PsqMQ6sQ5QA2oBC282bOBmJOqgEHtOg67laWsxPEVtey6FrSjSBSjW1b+0yYoUdJWlVvH0VDoUKFWAFJY0GFVvHrt5bLmwoa4IgH3EwOpiYFQ2A7ex9pSQ1xAREgsARO29Rr3HcOpAN5ASYGv9v1rm2LuYqzcF67bZGclwMq6tEPAzHTUfWomN4heuPnbzQ2gzgLO2gyyAaWdb5bqw09rYp/4Ot4HiNq8CbTq4ETlO07VW8dsjIzHVUuBmAMSjLlubdgSflVF4H4uzO1otddQOWUGWWMnOyjl201jU1ePcay+Ku4hx9nKpkBA0EEMNNTOgg+kVnJpPEVX5mT4/YSziwzDNbiQsSNBA5eoAK99qj3JZ2e0gkhVfKkBjM6IDMnQVD4xj7WJsaLrYuAKrasbRnKdOo1Bj01NIuY5fsr2lQl9YZTGYDnXRfiMae1MyhKMeve/4NoS59Z8fsdNwSFUUNvHNJ+9uawn8SeHtduWwp1e08TEfy9WOvYGn/CXFbzFVBLrlRnzknKrZghVixMmDpHQeppHjjFXQVa2qDyiQCzHOWcoeUAcsZfiJMjNpXMrjKHk8WwbyHLA+HYM4dfLXmAALDWDOjMvUEmDBEaepqVxrGeXh7lwIYCHTQfEMq79Nf7VXtw8J9ltgL59xszlkBVVeFRcmgAiWgRt61U43hC4k2BacJcKXs5yglij68siNCI101p2VDT5SfSCvy4tcIrszfCGW26tcUuonlgHMYiDmgZTPy+dbPF4LD4pLl9bjZrQWGRtQxOZcwZdGkT0/Kodv+HzmM19h10toDHfV9qmcM8JrZxFn+bcc8zFWICkJG4X+pkMHtWHkXVyWxl2FVbTxrov7Ni8vNcWCQJKOuQmInK0FT3AJGgpjC2Ded0Zyi2hD6DMzlidjKhFAO4M5p0qRh8EJgosD8XNtsJO/ygD16R7vCRcv3ctx0UogZEjK6uDE9d1bYiufHyPa0al2sMwviwW3OVECSBnGXMyjSUQnIpMA6zE7VB8S+J0v38yMotqSLawq6HfMVmT1Gv6mtkng3CLtbT5KP3mqPjOGw9sm3atrIkO+VeXY5F5dW7n7vvt1fD8hWWKNaeiPkVKMG5vob8OcSUIxBkkyhkBXkDlYk7rG3r6VO4zhVvW1R2CXEDG0WdSSSOYN/SYUk9IBqq4ZiLgYiwkkLy5VLFV0kgbCTGpkn61LbgT4iy7+Y/nQTDDlI6LqJBI9eu21N+VFVW83LHpHj3c6uHHejJeQzlCqszFSSEHNkAEEidgevqa0vhE3Fu4ZLtpkCsBmLCMwU5YAM6mtF4Zwdq1hluDmBXOWKDNMaqYEmCCB70LPGL68hAFzQENbIPcmFIDCQRoY9Sa5/lea75S4x6NqPHdccT9kjieBLXbljMFS+OYFZDK8yCARqHnr/wAyqS5/DB0UphcYbavk8zPazEG0xa01sqwKlZPXrvV7jsYt+yLqypttzdwGAzwR25WBH4aVZwisgN2+7dxoBOx3nrNVjfP6aluZ0+jB18ZtYNpw9MEbLJde6RmFxrj5ndtDm30kBhGw0+e1S8DqNj1rF4yxYW22QnzAJUksRmBlZ6QSI+dWnBeIBrcCSFMCOg3UadtvlVbrJSrUlvQQj92M0qsKWTVWt5vwtUi3df8ACfnVafJeY0aSrwnLSqbtExqIpwV1YPYmTDoUKFXICNV3HMcLNl7hYLC6FpjMdFBA1OsbVYmqjxLl+zXsyhxkPKevb59flVJvEBzji/HPOCeZnZRBglARJXNsRpEiKrsM+gLZWgDNzkSQTGu3y9DVpYtWRouGtQBP/BuNvETI6RMzsag4jDZnzC3Ctqp8lgAWI0VR09NaltNfgz9TNW50pGs8K4i3IKWXDZQHfPKn1gt1K9AYrQ4q4royModWEMpEgj1FYzhHHMNaabuUbr/LtQwMyc4EsfkOmwpvi/jokumGsgDYXWbmHdhbiPaT2MdK5r8G+yzYdIZVkEuyJxXhq4XF2UQslrEHXUQkNlAEiSJaZO3yp7B8LGHst51/JbRmBUDmOXQLJMkkAaQd6yV5nutLMXdtMzmT3Gp6DetJ4hvpfCOmXzWtEXD1UgQAwidSSQZ2Lb6Q/fTOuMYuXfyFUXd8dfBZeAo+xodM0wdZIyjKoP8AhAq44jYF4LInIwcAkw0SIaNQCCdelVP8PcTbs2rouSjFwxkSsZcohlkGIM9pFbhXB2I+RrjeRBx8hzi/k3TyHCUTny8ZX7bcuXz5RTPo/cDKgBGmo1G00rwxcLWxoBaLMTlXK7sOY5nGuQEtroem27PjG/bxWIhBraBtls8Ew3RY0AMiZk+kCZXAreRFtkliJJBBDKxMttuvNG/61077OVKSfbFfFoTsb+C5v4NQoZCM4kqxgkyOWX1YqAY9dJqm8QcRay1m6oBhLrMs65S1tGWe4YTr26TViMaGB1XTQQw2gbxoP8qp/EbK2HWGUP5txNWAVkuDzCJMagqnzPrSFFEXLJj1/KuGxEXPGIuWj5Np85EZSux9YYyB2A171YeCsFdNtyzgxktKZkkLmuGT3BuZf8M9axeCsFCcrK2bqriVI0InNGoPrtr0rYeFeIvaUoqobYKyOs/CcrA6MVGYArBysAetMXeHCFbUEJ13WSlrNQeHkgjPEiJA1HqJO4rmHEQ9q4cPcUK6bZZyun3XWe/USSDO+9dbw+LR2gHX1FZHxPfGKRkXDqxVoS6XGdSDzaAZkJjqes1X/ibnTZ0umR5cfqpJlV4XFtxdsvuxR1AiWyZgQJ3OoNXOPwhUi4wZgboLMz5SgBEKgChrmuwGsgCsFiMFcVzbYpIgwwDNqJ+42Ux+9bvwNZspa80gm8SVZyJjLtk/CIP+db/8jGDm7U/fwWojZCGNfuW13Ci3hVHl5ScoZR93MZI00mTHuagDFkhWAbpyxqQ2gkjQnuB1EzV2+JF22SNLJUy7CAVI+6G0g/iOnv0zfFrVo6W3zqNT5l1yi5ZBDCeYHY5jpHWYpautxg5S601hfxeEngOJti29u4FdjJyJzFlYcwAA0OmvTmHeovhnD23usjHMQohgxElQu8bnKR1+4flO4fjLjXTZt3LMZA2fKSxglWXLMErAiT97rFF4gwjWGt3bJykgozHU5xJVj3zAuD7D5bVxg1xjLuQvc5bykjQ2eFWAdLSE9yJP1aarcAn2fFsgEK5nbo5LLp6PnH+KhZ4K7CbmKuODqMgyiD7kzUbi/BktKj2iQQ0MSSfi0Vvk8H5mq0vJcJS3Sktzkka8UoVF4fifMtq8RI1HY9R9ZqUKvFY8L7osUJpJaKFM8s6IHBR0kUqtiAjULiOGW4uVpjQyDBBBkEfOpjUy5pbyZZElLSht+GbQ+/dPu/8AlUe5wzDqSqi47JEjOYUxoCxMAx89qtOI8QKGFUM2XNq2UASQJME6wdh0qswLEhixBLXLhJGx5yunyAHypWEpy7bZPGK9IpMZ4bwqw9y6LCtICKuYkqeaC8zqeigVDxHD+HxDYjEkHoAoH5IKk+MLkDCncZLx95ZfzqNeuG2MiNBiZA5mlzGoH4APSunTz4fiYtZZkmsGU4RgoY2WxBuKjMA5AkAqHjTQwR+VTsN4LvZyLjrlnsZMfOBOkx++jdsBbxiSPLxOuus2y3XU/DvXQ0MqD3AP1FJ+Vy32N+NfJRxGes8CYaFliI0H6f5RVXjcY1tytgZ2UHNcIGVY0IRZ5jOnpGxragVjcfibnnXC41XQKoM5VLZYk5WJU5p01BFJqpe2Mwm5yxlVc4vfBJL3CVIzBlUrLbAgD96LH8RLnMEC3EQG7l+EySLThDsNGkg6SBqKk8TbOihCYDgkkfh2EbyTsB17b1C8QYZUwtlnE3nuk2+TmZd4BnkEBWMzttWsFr7GZyrhj+StxGKDxzhiZJRRlAgnUgdZ71e+G7wu3it2Dm2jQhgokiNIYCD3IFZo3l1IUgic3JBGn3jGp07mtX/Du3buPecaumQDXQBwdQsaHlIn321pixJLopKcVU1Jps0d3w5ZIHxKRsZB99GBHTtSrXArax8Te8fllAA+Qq0pUUjObawTTwjYfCKk5R8+v1NQONcPLI3lKueDBIEz01IMfQ1cxRRWXDvUTyMIvhRmIzIWEzF0rAbvy6t+Xz2q1XgZS3lQARqEUCDrJzbAz8q0+WjitbJWWNcvgiDUPwmes8OK894qlpCbhQarI1LsxgQN4A3AM1kmw5xVy/cDsrnXyzoQCxKTP3CADP4pmIitn4zuBcJdDffy29TtnYCflv8AKuetazDPlIAbNm1GTPJ+NYgmIOtdCnxJXVtuWMXs8h1z1I1fB8DaGIi3Ge3zsBuqupQKY6MQSAdoPetFxPCebaZNiRynsw1U/UCs54SxuFtoVV081mOYDeF+EabiJPuTWosXlcSpnvXMs2qzE/QxrnHZfJnuH8fS3aVWBDDQL79NeoMiBO1O3sViL6MosZEYEEuTIHcZssfQ0teG3hfZ1yIrE82hZZ+KARuSAZ9TU9OGoSc7NcI3zHadfhG2lMTsgpcoIyhB5kmQPCOPnPaeA0swWQSIOV5K6bwR71qRUazZVRCgKOwEfpUgVdWcpaCjxWCzQFEKUKYh29IYqgKFHTJAlhTLCnmplqT8r0WiZDxCxTEPOzWrZHyNwN9CV+tFwrEZkMHa44+rZv0YfWrDxfbXy0YpmbOFUyRlzbnQidhpIExVV/sRzbzYfE3ObViwVpYCNRllSBAgdhVU/sWh8ieN8Je/bw/lBSbZuq0kCASCN/YVGPA7y8117duAAC7dBoNwNqYt8PxXNmuFhoSBeIUmI2UDpFSuG8AVG824FDEiDEmRMQTqTqYA6mZOkX+tKKxMp9JSetELyrYzeVeOIuslxUW1bJWXQrLNJEAEn++1P8N8VNY5XXNaGgVSSyCYGXNqV/pOojppU7HYizaY3EAW6isxJOrQJYMonUgbmDWbv2BdYhSgJYsuaZ/5jAjt2mN4o1SWyN4wSj9qN14m4m1vCm5aOrZMrdg/UTpMTFYrh2KuMC7XLjPmySW1y8uXUjUAkmCOpgin+I4xreH+yXWWywQNblZNwZmZVQmACsBdATLDpvBs4B/JYBxnnNkyy0jLoQRA26yNgawksj0Wj3HEuyXbY2irAMQmzsZCxqYHQxBmNe52qr8V8RNxbNoMR5LPzE/y3zKMoMaeYIIzbQT3IB4vipS0LT5jncIYUoVL8oUsNFBIgGOh3q0xHhl0vqlxVS0fhYktbJMqELjLlPaRrIEzveuvHyBqMtUmZYXczyrFc0SfiymddB200Hp3rqPgyzZtWJVlzOSz9OYaAQegEfWetUFjwgcNcDBTctnVkGgkfd/Fl67nbWelu6l25LAtDWQBudIMARsPnUX3RcOjGqrJdmpVwdiD6iivXlRSzkKqglidAANSSapeH8NuBgx5QPr/AK96i/xFL/YXyfjt5v8Atzrmn02pemLl7RtKKTxMpMV44v3HjD2wqnRc6lnPYlREHflnTc9hfeE+NXrzvbvqJUAqwEZtYIiSDEgyD12rDeHMVkvwxJzqQCdgRDRPcj23FbjgWJQXPQgBToFEZyQNdQFjp70w8Tw2trjGGo1FEarcVxq0jW1zqSzRymT8JOwnqAPnSrvF0AJhoG5iAPmxFUefLFfZReKOLKl9EInINdNALmms9eX1gT3rOni1rD3nCc9ohQwUSFYkgpAB0/p1InbSC74ux9u+RcVLi6ZbjSPhElWIBkQSdujHtVNf4Y+S01tQSGYJbG4T4Xue+aAPTMa2jaorExiFFU4c979CsG9i1cDm28AkxnAyidIBGsDuRt0rpnBbtp7QeyZU/WRoQfUVzXFeGroeFdGUkxmkEgdwAdh0BrZ+E8GbVi4lsyQ/NI5pyrLZex7dgCO1Y2Vqfa7ZNkeKRN8Q8Q8oITcNtSSCQFJ6QYPQCdqPw4w/nDNnPmmXMSxgTt0GkelV+P4Et4LKuMpYq1oqZzQGzZwNdNqC8H8tOUOpWWa5cYTB1Ykrrt2FL8ko5j0wx6aw04DWXwPG1VmAt3smpzsZ1HTL0G/0q9wGOS6s2zMGGEQynswOoNaRYSi17RNBpamor4lVZVZlDN8KkgFo/CDvT4NNVTz2ZtDoo6SDSqdRUQxqJiMQAYHMx2Ub+57D1NKxd4jKq/E0wT0A3PrHbuRQs2Qggddydye5PWlb++iyKfxDgLt2wYhnVldbYMA5TMSd2iYmBPaslg+MNabPbjXRlaRJBghhuGBkdxXSSKzfibw5503bULdG4Pw3I6MejdA31ms4TX4X6Kzi/aF2cWbqq6AKrAEE6tr07CDpOtRMdhgUbNdNoaBnnWPwgnqew+lHwXzfJS2tp1cLDm6MqIZ121c67Lp/VQxF61YaSfPvANlnQCBLBQNF22HbU1m499GifXYxheCh0ZLdoJbYQzP8bLOoA3APXX5CpfC/CSWnztcZ4nKpiBMEyd21HWiwPG7kA3E0aYGgyjTKfYg/KN9dLzD4xH6wRupgETtp29Roah8taZbli6JBWd6YfB2yZKKSesVC4h4gs2mylpaJhOaO09p/+6r+J+KTZCTZzM4LAC6MoAjdsvqOlQ3jSYRTl1EjX7SXBdW7aXI8i4h1UKvKAx01EE+k/WP/ALMu4ZB9lxCJaRf+DeXMrEfjuk5supkRPrVfZ49de5JfQ8zW0AEQcsDN20339KZxPH2S4iqzlV6NlEkkRmKg5B2PN6iq/Q8iE9i+v9FXfU1j9mz8NtdOGsm/l8wrJyyAA2qgA7QsD5VZmqHwpxu3iLeVF8t7YCtazAlR0IiJU94q+FY2apfcXS+CsxXFHVioVVjqxmexgRA+dQr2Ne4rI5DKwIIyiCDoQQZqbxzAtdQm22W4o5T36lT6GPlXPn4zeXQsZ6hlEg9QdNDUKNs/wsxtsVfskYG/csG6vlt5IcrbDsVJzEsOhlYkydem9WHDMfbeDoM4kajKI0HLJg/1HtFZ/EcXu3StkxzENMQ3KZGTu0x8vepnBua4GZ1JRClsqsAnQtp/ToSP2Bp9eNypcrPf6DFdjtgsJhObGAzyWmCkluVZA0A7zqfb1FTuJBrjQrIUEEQw19dTvWYt4rymNlTmCuCWZYJLQdgTp0HWIrb4Xhqth7dwg+Y6GSx6kaEAbCdqUnS4rk/gx5cpOtFFi+Htbylo5pjWZHXbprTnD7HlM9u6wtZUR0BXnFsA/AzHUSCCI7TuKf4Yl20Wu38yoq85bXTpl3J1rU8L4hYxGUAoxXVAwBYabgHbtp2qaofV2O/ubutePL7Xplrd58qtM58rQp1WRmYgsCMoWTs21TeC45bbLysAsq1yAFYEmCddTMGNxJrR8K4PbtFnXK1x9XcADMfQDQD0H50L2DTzSwQu5ht+UHYT7/P4aeXj5nfozncpN6TLtieZIB9djHf+/wCtZHiviAZGsMpZi7K2ugQPHTUmNIHbpNa9LwJyqCQNCdgPY9T7VjOGcGVcQLd/ldrea0M2oZOUtpEsRB17epq1lSb0iqST+4YxJyElSOaNBoJM7D1g/l3qp/2xcS7/ACGykgo8jUgarEjlYGQCQd2+Vlx7C38OFLi2ysckgMVzGCHIOinliCd2BB719rGearLcMPlgMSSWCnRQDqDmadJmdelIOH0nyw6kZKyP/n/YzeAvkt5ZOxdj8fKZIDsd/aQOUith4c43duPlu5SGErAjKd8szzCDuBpGp1gUHDPD124C2YoDsIhvdp2J00q2wHhi5bvJcFxCF1hlJO0aEHb329a2n5FUvXs5yrcG4t9fBtUNOCmrdOCna/woXI2JwmYqwZlYAiRGzRIggjoPpTGJwpCMQ9yQCZnXQTtt8qsaI1MoJ+wIthpVT3AOnqOnpRX76r8TAfr8hvSH4Xb/AAx6BmA+gMU/ZsKvwqB7ClpVdltMbxvjTO9yyM1tVHT4mgZmkbwRqP8Atbeq1cNIypqxgFjqAT8IMfFpqFG/pW24xwhMQBmkOuqOujIdDp31A0OmlDBcMW1sBI0ECAO4RdlH59yaGmvQe/ZWcO4Ao1uSdIAJkx2J6D+kfMtVrjcItxCsAGCFbKCUJ6rNSooGoUGSY7/dy/aOa0yMR25TEgwQZkEgbMKgYXw3eu3rYvhlt283ZRBIJVcvcjvsK36rR5al6VjHHqZzvxjaRGtJYthfJBLZRrFzpHUjLJkyZrO4jH/yiSYzalp6Egdu0VuvEvh9TzQzZsymJlQ0zsRmEnY1mcXwN7ZtsLgurPLkWHblOUnM0dCdO1Wj5Ci1B9Gqrg9nPtr0J8L3MuIsk8pN2BOkgoc416HTT0X0rphrmCcHvMxyrGaATMsq6aQo0JImAd41recHF7MS4IXs289Pal/LlGclwJjGSXKXyWoFYzxp4fLML1sSSQHH5Bv2PyrbRTd20GBDCQRqKxh9r0pOKmsZzBeBXFuJ51uFIZgGA1KwPrzE/Sl8SwFgZf5IY2yCiidXI6heg06e1aa9kLul66yNblbUj7pAM9c0+3T0o+G8LuXCzB2UF8wELOmg5ss6wGiNK3lVZOep9f3Kw41xwzngvgaYi4/mCVUAkCBzE6adNFI9K6TfwIYKJZcu0Qew1zA9qrLGGAZ7S3G80IWDxME6SZ3Oo3rn7X2YuWuXs2YZgGkc0a7TG/0p9VRlHi/RWqDXfydE4hYFtD5t1Ap0500Oh031peA4jhygKuFCgLro3f6H6Vzh0WUnzGn7xfaDHb8wdKv/ACFseWt5olQTlEkA9oGkmY9vSpr8auv8JF8pRx+zboNEKkEDaOoOmneKcZwQSdtZ/fSofCbls2lNonJrEyDvrM+tSgx9an0VT0iXMUEgIshR0gAA+nypLYZnvW7pyBVU6bvJ1Cn8IH5z0pOMuW1bnifQ6xMwV3760uxj7Z0zk/4TMdtv9RSyb5vk1nwafHSJr2Q6lWAKsIIIkEdiDVHY8PWMMzOiAA9ZJK+gknl12G3rVv8AbRGiuf8ADH60kYhnOVRkg8xYA+oCgHf32071aahauJMW4+htbgiZEdDOlJ+3INSdBuQCR9RRNhyjFyA5OpbLqB7dB7UL2MthS7tAHUnvtHf5UvDwIx70HYWGHvKwlWDDuDpT9YQcaz3QMFadzm53BypHXuCffWtrhi2UZ9GjWKag8+0j40fpm/fCCW/T+1PU1eshhDAEetakDD4+2DBOoMfp/cUb4xBOuxg6bRrS2wqkyVFG1hTuo6/nvQAz9uTXX4RrSvtK6b/ToNz7Uv7Ov4RvO3UbH3pJwy/hFRiARbxaEqA2rbfl/cUpLyyBMFiQB3y76UoWFn4R0O3balLYXsKMQDN3GIpgmnbThtRBFLNodh/r/wChQt2gNgB7VDigCNQG4RZzFvLXMdz+vsNTt3NWJFFFYyhvssnhGs4ZVnKoWd4G/vSwlOxQis3VpPIRkoZKcIqmu3r9xmyFbKCOa5bJJ9ucCB+4o+ivyDdH+MBRadzMopYFfildRHz6Heshc8bYgbWEUAA79PQg/tpR8c8SXM6ojiIE8qkSNPukwDqYn0rJYVAtu0GzZsrhlg7zykxM9TWtUd+cGY18UnOO6bnwXxUEX3vlQ7OD3kEEgKI2GvvWTxDoMXdVVhC5K6QBlJj65vyouD467ZzQSASNozaAjqD6aVYNftXLpueW9tjqSjBpPfIQNT6Ghz4S4/BW7xpyXNLP0KrF5xG3wtKjUAnKeUx3J37Vacfd3vKVGXkHwyQJErG0iIg1fHwohTM1xtp5kgARrmWZmPWnk4Ql864gvlGgFuIA0gHtWkLlohZCTTRF4LjGW2LSG60E/DlB1M7tJq/wmHLg+YrjXQNdzT30XSoFzhPklTasNfO8uwyqZEQAN6f/APV3ZVrdq2p3JJJ9PhM1lZV9R6n0XrbisZaW8Ko2UD5U6q0eDtMFAdgzd1ED00JPT1qTkpf+ENuZUccN4Wj9nUM8jQsRp1jufmPeofAvENq5/LZfJuDTK2xPYMYM9YIBrRFKquNeH7WJHOIaIDrow+fUehreuEq+sKPsruNeJAjG1YBu3vvBdk/7jsD/AK9KrcH4axF9gcW4KSW8sTOYx1PSB6TWn4TwS1h1y21A+VWQFXycvfSDpDGDwa21CIoVR0FSIoxR1qopIgFChQqQCojQoUAJFChQqADFHQoUAFFChQoAOioUKAAaEUKFABRTeIw6upV1DKdwwBB+RoUKkCDieBWH3tj5afpUX/dXDf8AT/8A2P8AejoVHFGismvTJGC4FYtElLYE7zrt2nap9uyB8IA9gB+lChUYiHJv2xYWjihQoKsGWjy0VCpIDAo6FCgATQoUKkA4oRQoUAGKFChQ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26 Rectángulo"/>
          <p:cNvSpPr/>
          <p:nvPr/>
        </p:nvSpPr>
        <p:spPr>
          <a:xfrm>
            <a:off x="2983701" y="6052713"/>
            <a:ext cx="3141316"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Vivir en sociedad </a:t>
            </a:r>
            <a:endParaRPr lang="es-EC" dirty="0"/>
          </a:p>
        </p:txBody>
      </p:sp>
      <p:cxnSp>
        <p:nvCxnSpPr>
          <p:cNvPr id="29" name="28 Conector recto de flecha"/>
          <p:cNvCxnSpPr>
            <a:stCxn id="27" idx="1"/>
          </p:cNvCxnSpPr>
          <p:nvPr/>
        </p:nvCxnSpPr>
        <p:spPr>
          <a:xfrm flipH="1">
            <a:off x="2596625" y="6340745"/>
            <a:ext cx="38707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30 Conector recto de flecha"/>
          <p:cNvCxnSpPr>
            <a:stCxn id="27" idx="3"/>
          </p:cNvCxnSpPr>
          <p:nvPr/>
        </p:nvCxnSpPr>
        <p:spPr>
          <a:xfrm>
            <a:off x="6125017" y="6340745"/>
            <a:ext cx="43204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024" name="1023 Elipse"/>
          <p:cNvSpPr/>
          <p:nvPr/>
        </p:nvSpPr>
        <p:spPr>
          <a:xfrm>
            <a:off x="536768" y="6027441"/>
            <a:ext cx="2302789" cy="60391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dirty="0" smtClean="0">
                <a:solidFill>
                  <a:schemeClr val="tx1"/>
                </a:solidFill>
              </a:rPr>
              <a:t>Sin antipatías </a:t>
            </a:r>
            <a:endParaRPr lang="es-EC" dirty="0">
              <a:solidFill>
                <a:schemeClr val="tx1"/>
              </a:solidFill>
            </a:endParaRPr>
          </a:p>
        </p:txBody>
      </p:sp>
      <p:sp>
        <p:nvSpPr>
          <p:cNvPr id="35" name="34 Elipse"/>
          <p:cNvSpPr/>
          <p:nvPr/>
        </p:nvSpPr>
        <p:spPr>
          <a:xfrm>
            <a:off x="6804249" y="6052713"/>
            <a:ext cx="2088232" cy="5934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dirty="0" smtClean="0">
                <a:solidFill>
                  <a:schemeClr val="tx1"/>
                </a:solidFill>
              </a:rPr>
              <a:t>Sin conflictos </a:t>
            </a:r>
            <a:endParaRPr lang="es-EC" dirty="0">
              <a:solidFill>
                <a:schemeClr val="tx1"/>
              </a:solidFill>
            </a:endParaRPr>
          </a:p>
        </p:txBody>
      </p:sp>
      <p:sp>
        <p:nvSpPr>
          <p:cNvPr id="39" name="Rectángulo 38"/>
          <p:cNvSpPr/>
          <p:nvPr/>
        </p:nvSpPr>
        <p:spPr>
          <a:xfrm>
            <a:off x="4222356" y="1974275"/>
            <a:ext cx="1434017" cy="240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Reflexión</a:t>
            </a:r>
            <a:r>
              <a:rPr lang="es-EC" dirty="0" smtClean="0"/>
              <a:t> </a:t>
            </a:r>
            <a:endParaRPr lang="es-EC" dirty="0"/>
          </a:p>
        </p:txBody>
      </p:sp>
      <p:cxnSp>
        <p:nvCxnSpPr>
          <p:cNvPr id="52" name="22 Conector recto de flecha"/>
          <p:cNvCxnSpPr>
            <a:stCxn id="24" idx="2"/>
            <a:endCxn id="27" idx="0"/>
          </p:cNvCxnSpPr>
          <p:nvPr/>
        </p:nvCxnSpPr>
        <p:spPr>
          <a:xfrm>
            <a:off x="4554359" y="5551306"/>
            <a:ext cx="0" cy="50140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60" name="34 Elipse"/>
          <p:cNvSpPr/>
          <p:nvPr/>
        </p:nvSpPr>
        <p:spPr>
          <a:xfrm>
            <a:off x="6649567" y="4561809"/>
            <a:ext cx="2242913" cy="109943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dirty="0" smtClean="0">
                <a:solidFill>
                  <a:schemeClr val="tx1"/>
                </a:solidFill>
              </a:rPr>
              <a:t>Autónomas y con valores </a:t>
            </a:r>
            <a:endParaRPr lang="es-EC" dirty="0">
              <a:solidFill>
                <a:schemeClr val="tx1"/>
              </a:solidFill>
            </a:endParaRPr>
          </a:p>
        </p:txBody>
      </p:sp>
      <p:sp>
        <p:nvSpPr>
          <p:cNvPr id="61" name="1023 Elipse"/>
          <p:cNvSpPr/>
          <p:nvPr/>
        </p:nvSpPr>
        <p:spPr>
          <a:xfrm>
            <a:off x="1" y="4831226"/>
            <a:ext cx="2839556"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dirty="0" smtClean="0">
                <a:solidFill>
                  <a:schemeClr val="tx1"/>
                </a:solidFill>
              </a:rPr>
              <a:t>Compromiso, responsabilidad </a:t>
            </a:r>
            <a:endParaRPr lang="es-EC" dirty="0">
              <a:solidFill>
                <a:schemeClr val="tx1"/>
              </a:solidFill>
            </a:endParaRPr>
          </a:p>
        </p:txBody>
      </p:sp>
      <p:cxnSp>
        <p:nvCxnSpPr>
          <p:cNvPr id="62" name="30 Conector recto de flecha"/>
          <p:cNvCxnSpPr>
            <a:stCxn id="24" idx="3"/>
            <a:endCxn id="60" idx="2"/>
          </p:cNvCxnSpPr>
          <p:nvPr/>
        </p:nvCxnSpPr>
        <p:spPr>
          <a:xfrm flipV="1">
            <a:off x="5879748" y="5111529"/>
            <a:ext cx="769819" cy="7973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5" name="28 Conector recto de flecha"/>
          <p:cNvCxnSpPr>
            <a:stCxn id="24" idx="1"/>
            <a:endCxn id="61" idx="6"/>
          </p:cNvCxnSpPr>
          <p:nvPr/>
        </p:nvCxnSpPr>
        <p:spPr>
          <a:xfrm flipH="1">
            <a:off x="2839557" y="5191266"/>
            <a:ext cx="389413"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050" name="Picture 2" descr="http://colegiomigueldeunamuno.cl/pl-umd/uploads/2015/04/com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427431"/>
            <a:ext cx="2198199" cy="13094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QhGNle28cOrJl4z_x9SM2YiEGQeBfEXw5wx2OReOsdEI6fG1o6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990" y="1014311"/>
            <a:ext cx="24384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30286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352875742"/>
              </p:ext>
            </p:extLst>
          </p:nvPr>
        </p:nvGraphicFramePr>
        <p:xfrm>
          <a:off x="179512" y="1196752"/>
          <a:ext cx="864096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3 CuadroTexto"/>
          <p:cNvSpPr txBox="1"/>
          <p:nvPr/>
        </p:nvSpPr>
        <p:spPr>
          <a:xfrm>
            <a:off x="539552" y="332656"/>
            <a:ext cx="5616624" cy="584775"/>
          </a:xfrm>
          <a:prstGeom prst="rect">
            <a:avLst/>
          </a:prstGeom>
          <a:noFill/>
        </p:spPr>
        <p:txBody>
          <a:bodyPr wrap="square" rtlCol="0">
            <a:spAutoFit/>
          </a:bodyPr>
          <a:lstStyle/>
          <a:p>
            <a:r>
              <a:rPr lang="es-EC" sz="3200" b="1" dirty="0" smtClean="0">
                <a:latin typeface="Arial" panose="020B0604020202020204" pitchFamily="34" charset="0"/>
                <a:cs typeface="Arial" panose="020B0604020202020204" pitchFamily="34" charset="0"/>
              </a:rPr>
              <a:t>CONVIVENCIA ESCOLAR </a:t>
            </a:r>
            <a:endParaRPr lang="es-EC" sz="3200" b="1" dirty="0">
              <a:latin typeface="Arial" panose="020B0604020202020204" pitchFamily="34" charset="0"/>
              <a:cs typeface="Arial" panose="020B0604020202020204" pitchFamily="34" charset="0"/>
            </a:endParaRPr>
          </a:p>
        </p:txBody>
      </p:sp>
      <p:sp>
        <p:nvSpPr>
          <p:cNvPr id="7" name="Rectángulo 6"/>
          <p:cNvSpPr/>
          <p:nvPr/>
        </p:nvSpPr>
        <p:spPr>
          <a:xfrm>
            <a:off x="323528" y="5013176"/>
            <a:ext cx="194421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CONVIVENCIA ESCOLAR </a:t>
            </a:r>
            <a:endParaRPr lang="es-EC" dirty="0"/>
          </a:p>
        </p:txBody>
      </p:sp>
      <p:sp>
        <p:nvSpPr>
          <p:cNvPr id="9" name="Rectángulo 8"/>
          <p:cNvSpPr/>
          <p:nvPr/>
        </p:nvSpPr>
        <p:spPr>
          <a:xfrm>
            <a:off x="3655135" y="5085184"/>
            <a:ext cx="2016224" cy="945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Calidad de vida de los integrantes </a:t>
            </a:r>
            <a:endParaRPr lang="es-EC" dirty="0"/>
          </a:p>
        </p:txBody>
      </p:sp>
      <p:sp>
        <p:nvSpPr>
          <p:cNvPr id="10" name="Rectángulo 9"/>
          <p:cNvSpPr/>
          <p:nvPr/>
        </p:nvSpPr>
        <p:spPr>
          <a:xfrm>
            <a:off x="6732240" y="4571928"/>
            <a:ext cx="1800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Resultados de aprendizaje </a:t>
            </a:r>
            <a:endParaRPr lang="es-EC" dirty="0"/>
          </a:p>
        </p:txBody>
      </p:sp>
      <p:cxnSp>
        <p:nvCxnSpPr>
          <p:cNvPr id="17" name="Conector recto de flecha 16"/>
          <p:cNvCxnSpPr>
            <a:stCxn id="7" idx="3"/>
            <a:endCxn id="9" idx="1"/>
          </p:cNvCxnSpPr>
          <p:nvPr/>
        </p:nvCxnSpPr>
        <p:spPr>
          <a:xfrm flipV="1">
            <a:off x="2267744" y="5557836"/>
            <a:ext cx="1387391" cy="31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9" idx="3"/>
            <a:endCxn id="10" idx="1"/>
          </p:cNvCxnSpPr>
          <p:nvPr/>
        </p:nvCxnSpPr>
        <p:spPr>
          <a:xfrm flipV="1">
            <a:off x="5671359" y="5003976"/>
            <a:ext cx="1060881" cy="553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6732240" y="5733256"/>
            <a:ext cx="1800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Mejoramiento de la educación </a:t>
            </a:r>
            <a:endParaRPr lang="es-EC" dirty="0"/>
          </a:p>
        </p:txBody>
      </p:sp>
      <p:cxnSp>
        <p:nvCxnSpPr>
          <p:cNvPr id="27" name="Conector recto de flecha 26"/>
          <p:cNvCxnSpPr>
            <a:stCxn id="10" idx="2"/>
            <a:endCxn id="26" idx="0"/>
          </p:cNvCxnSpPr>
          <p:nvPr/>
        </p:nvCxnSpPr>
        <p:spPr>
          <a:xfrm>
            <a:off x="7632340" y="5436024"/>
            <a:ext cx="0" cy="297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ángulo 30"/>
          <p:cNvSpPr/>
          <p:nvPr/>
        </p:nvSpPr>
        <p:spPr>
          <a:xfrm>
            <a:off x="2411760" y="5229200"/>
            <a:ext cx="1080119" cy="328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Incide </a:t>
            </a:r>
            <a:endParaRPr lang="es-EC" dirty="0"/>
          </a:p>
        </p:txBody>
      </p:sp>
    </p:spTree>
    <p:extLst>
      <p:ext uri="{BB962C8B-B14F-4D97-AF65-F5344CB8AC3E}">
        <p14:creationId xmlns:p14="http://schemas.microsoft.com/office/powerpoint/2010/main" val="115047870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23407" y="287059"/>
            <a:ext cx="3744416"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latin typeface="Arial" panose="020B0604020202020204" pitchFamily="34" charset="0"/>
                <a:cs typeface="Arial" panose="020B0604020202020204" pitchFamily="34" charset="0"/>
              </a:rPr>
              <a:t>COMUNIDAD EDUCATIVA </a:t>
            </a:r>
            <a:endParaRPr lang="es-EC" sz="2000" b="1" dirty="0">
              <a:latin typeface="Arial" panose="020B0604020202020204" pitchFamily="34" charset="0"/>
              <a:cs typeface="Arial" panose="020B0604020202020204" pitchFamily="34" charset="0"/>
            </a:endParaRPr>
          </a:p>
        </p:txBody>
      </p:sp>
      <p:sp>
        <p:nvSpPr>
          <p:cNvPr id="4" name="Elipse 3"/>
          <p:cNvSpPr/>
          <p:nvPr/>
        </p:nvSpPr>
        <p:spPr>
          <a:xfrm>
            <a:off x="227745" y="1101945"/>
            <a:ext cx="288032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Autoridades </a:t>
            </a:r>
            <a:endParaRPr lang="es-EC" dirty="0"/>
          </a:p>
        </p:txBody>
      </p:sp>
      <p:sp>
        <p:nvSpPr>
          <p:cNvPr id="5" name="Elipse 4"/>
          <p:cNvSpPr/>
          <p:nvPr/>
        </p:nvSpPr>
        <p:spPr>
          <a:xfrm>
            <a:off x="5580112" y="1124744"/>
            <a:ext cx="288032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Docentes  </a:t>
            </a:r>
            <a:endParaRPr lang="es-EC" dirty="0"/>
          </a:p>
        </p:txBody>
      </p:sp>
      <p:sp>
        <p:nvSpPr>
          <p:cNvPr id="6" name="Elipse 5"/>
          <p:cNvSpPr/>
          <p:nvPr/>
        </p:nvSpPr>
        <p:spPr>
          <a:xfrm>
            <a:off x="882018" y="3963084"/>
            <a:ext cx="288032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Estudiantes  </a:t>
            </a:r>
            <a:endParaRPr lang="es-EC" dirty="0"/>
          </a:p>
        </p:txBody>
      </p:sp>
      <p:sp>
        <p:nvSpPr>
          <p:cNvPr id="7" name="Elipse 6"/>
          <p:cNvSpPr/>
          <p:nvPr/>
        </p:nvSpPr>
        <p:spPr>
          <a:xfrm>
            <a:off x="4916177" y="3860620"/>
            <a:ext cx="3876529" cy="104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Madres , padres o representantes legales  </a:t>
            </a:r>
            <a:endParaRPr lang="es-EC" dirty="0"/>
          </a:p>
        </p:txBody>
      </p:sp>
      <p:pic>
        <p:nvPicPr>
          <p:cNvPr id="3074" name="Picture 2" descr="https://burbankmiddle.files.wordpress.com/2011/09/directora_de_escuela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420888"/>
            <a:ext cx="1641389" cy="1385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JP9sEMpKiV0/TYszV1BcvdI/AAAAAAAAGjk/3KnFI7Tq_R8/s400/NOTA%2BINAUGURACI%25C3%2593N%2BA%25C3%2591O%2BPREESCOLAR%2B20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4479" r="-78" b="50604"/>
          <a:stretch/>
        </p:blipFill>
        <p:spPr bwMode="auto">
          <a:xfrm>
            <a:off x="5079254" y="2420888"/>
            <a:ext cx="3379706" cy="13139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1.bp.blogspot.com/-JP9sEMpKiV0/TYszV1BcvdI/AAAAAAAAGjk/3KnFI7Tq_R8/s400/NOTA%2BINAUGURACI%25C3%2593N%2BA%25C3%2591O%2BPREESCOLAR%2B2011.jpg"/>
          <p:cNvPicPr>
            <a:picLocks noChangeAspect="1" noChangeArrowheads="1"/>
          </p:cNvPicPr>
          <p:nvPr/>
        </p:nvPicPr>
        <p:blipFill rotWithShape="1">
          <a:blip r:embed="rId3">
            <a:extLst>
              <a:ext uri="{28A0092B-C50C-407E-A947-70E740481C1C}">
                <a14:useLocalDpi xmlns:a14="http://schemas.microsoft.com/office/drawing/2010/main" val="0"/>
              </a:ext>
            </a:extLst>
          </a:blip>
          <a:srcRect t="41294"/>
          <a:stretch/>
        </p:blipFill>
        <p:spPr bwMode="auto">
          <a:xfrm>
            <a:off x="618407" y="5339330"/>
            <a:ext cx="3810000" cy="13308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pachamamaradio.org/wp-content/uploads/2014/07/padres-de-famil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1960" y="5026437"/>
            <a:ext cx="2540746" cy="159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48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wipe(down)">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78"/>
                                        </p:tgtEl>
                                        <p:attrNameLst>
                                          <p:attrName>style.visibility</p:attrName>
                                        </p:attrNameLst>
                                      </p:cBhvr>
                                      <p:to>
                                        <p:strVal val="visible"/>
                                      </p:to>
                                    </p:set>
                                    <p:animEffect transition="in" filter="fade">
                                      <p:cBhvr>
                                        <p:cTn id="4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0375" y="312737"/>
            <a:ext cx="7351984"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PARTICIPACIÓN DE LA COMUNIDAD EDUCATIVA </a:t>
            </a:r>
            <a:endParaRPr lang="es-EC" sz="2400" b="1" dirty="0">
              <a:latin typeface="Arial" panose="020B0604020202020204" pitchFamily="34" charset="0"/>
              <a:cs typeface="Arial" panose="020B0604020202020204" pitchFamily="34" charset="0"/>
            </a:endParaRPr>
          </a:p>
        </p:txBody>
      </p:sp>
      <p:sp>
        <p:nvSpPr>
          <p:cNvPr id="3" name="2 Nube"/>
          <p:cNvSpPr/>
          <p:nvPr/>
        </p:nvSpPr>
        <p:spPr>
          <a:xfrm>
            <a:off x="155574" y="1217571"/>
            <a:ext cx="3480321" cy="1491349"/>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Cada integrante valioso a pesar de sus diferencias</a:t>
            </a:r>
            <a:endParaRPr lang="es-EC" dirty="0">
              <a:latin typeface="Arial" panose="020B0604020202020204" pitchFamily="34" charset="0"/>
              <a:cs typeface="Arial" panose="020B0604020202020204" pitchFamily="34" charset="0"/>
            </a:endParaRPr>
          </a:p>
        </p:txBody>
      </p:sp>
      <p:sp>
        <p:nvSpPr>
          <p:cNvPr id="4" name="3 Nube"/>
          <p:cNvSpPr/>
          <p:nvPr/>
        </p:nvSpPr>
        <p:spPr>
          <a:xfrm>
            <a:off x="5004048" y="1217571"/>
            <a:ext cx="3593065" cy="145177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Todos convocados a participar y comprometerse </a:t>
            </a:r>
            <a:endParaRPr lang="es-EC" dirty="0">
              <a:latin typeface="Arial" panose="020B0604020202020204" pitchFamily="34" charset="0"/>
              <a:cs typeface="Arial" panose="020B0604020202020204" pitchFamily="34" charset="0"/>
            </a:endParaRPr>
          </a:p>
        </p:txBody>
      </p:sp>
      <p:sp>
        <p:nvSpPr>
          <p:cNvPr id="5" name="4 Nube"/>
          <p:cNvSpPr/>
          <p:nvPr/>
        </p:nvSpPr>
        <p:spPr>
          <a:xfrm>
            <a:off x="1866734" y="2653616"/>
            <a:ext cx="5114272" cy="135911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Ley General de Educación en el Artículo</a:t>
            </a:r>
            <a:r>
              <a:rPr lang="es-EC" i="1" dirty="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347 </a:t>
            </a:r>
            <a:r>
              <a:rPr lang="es-EC" dirty="0" smtClean="0">
                <a:latin typeface="Arial" panose="020B0604020202020204" pitchFamily="34" charset="0"/>
                <a:cs typeface="Arial" panose="020B0604020202020204" pitchFamily="34" charset="0"/>
              </a:rPr>
              <a:t>Comunidad Educativa  </a:t>
            </a:r>
            <a:endParaRPr lang="es-EC" dirty="0">
              <a:latin typeface="Arial" panose="020B0604020202020204" pitchFamily="34" charset="0"/>
              <a:cs typeface="Arial" panose="020B0604020202020204" pitchFamily="34" charset="0"/>
            </a:endParaRPr>
          </a:p>
        </p:txBody>
      </p:sp>
      <p:sp>
        <p:nvSpPr>
          <p:cNvPr id="8" name="AutoShape 2" descr="data:image/jpeg;base64,/9j/4AAQSkZJRgABAQAAAQABAAD/2wCEAAkGBxQQEBQUEhQUFhUXFBgUFRQYFBUUFBQXFRUWFxUVFxQYHCggGBwlHRgWIjEhJSkrLi4uFx8zODMsNygtLisBCgoKDg0OGxAQGy8lICQwLC8vLCwsLCw0LCwvLywvLCwsLCwvLCwsLCwsLCwsLCwsLCwsLCwsLCwsLCwsLCwsLP/AABEIAOEA4QMBEQACEQEDEQH/xAAcAAEAAgMBAQEAAAAAAAAAAAAABQYDBAcCAQj/xABNEAABBAADBQQFCAYFCgcAAAABAAIDEQQSIQUGMUFREyJhcQcygZGhI0Jyc7GywdEUJDNSU5IVQ2KiwiU0Y4KDs9Lh8PEWRFR0k8Py/8QAGwEBAAIDAQEAAAAAAAAAAAAAAAUGAgMEAQf/xABBEQACAQMCAgUKAwYGAgMBAAAAAQIDBBEFIRIxBkFRcZETIjIzYYGhscHRFBXwIzRCUnLhFiRikrLxU4JDwtI1/9oADAMBAAIRAxEAPwDuKAIAgCAIAgCAIAgCAIAgCAIAgCAIAgCAIAgCAIAgCAIAgCAIAgCAIAgCAIAgCAIAgCAIAgCAIAgCAIAgCAIAgCAIAgCAIAgCAIAgCAIAgCA+EoAgPqAIAgCAIAgCAIAgCAIAgCAIAgCAIAgCAIAgCAIAgCA8veGiyaA5rxtJZZ6lkisVttoBy8tMx4X0HVctS6XKJujRfWaccrpKc8kk8G2aA6kLncm92bMJbIi9oSvLqie5psC2GgL08j9i18TT2ZsjFY3RJ7A2y8gsmOYt+fQBI5EgcV1UbnqkaatFc4liY4EWDY6rsTT3RzHpegIAgCAIAgCAIAgCAIAgCAIAgCAIAgCAIAgCAICC2/j21kBF37z0XDc1o+ijpo03zKwDZ72gHHkNOQ+0lcOcnVjBsw4/Me7wP2VazzsYOJgw2L+WDAPm2T46UB5arzJljbJJtytf2l8SGgdbK95PJg91g3MPjexmc0eqe8R01o146hb6VVweOo1yhxRyWFjw4AjgVIpprKOTkel6AgCAIAgCAIAgCAIAgCAIAgCAIAgCAIAgCA1tozZI3HnwHtWmvPgg2Z048UsFFnxru0NNbXqguF68wofLzkkVFYPc+DEzQQ9hFagGvAjy0Th6wpYNYRiCyXZnG6aOAvqeATJ76Rjw7SL/AH36XzAOrj4Xw8rXuTxm/HLTmc6vyvks0zFo2ptZoxzdmLvItyle9aMFyZPbv4jMwtPEa+yyPw+K7rWeVg5q0cPJLLrNIQBAEAQBAEAQBAEAQBAEAQBAEAQBAEAQBAaO2XVETV6i/Acz/wBdVoufVs20fSOf45jjIXNFNaNAOAJBon4qIfWSKMezJ7gFFoy33QAWjXShX2cVm+R7wecBibdwbfgAPw0WC35nrjgyGZo4XZ4+Pmf+yYwY4bPcU7RqTZ8NaXuGHFs2YcVcmc+sdAB81o5e1eqW+WYuO2CybtAuL31TaDW+Qu13Wae8jkuOpE8u45ggCAIAgCAIAgCAIAgCAIAgCAIAgCAIDDLiWtNONGrrw6rmrXlCg8VJJPn7jONOUllI9RTtfeU3XFZ0bilWz5OWcHkoSjzR7c0EEHUHQhbWsmJQtvbvPhDnZs8ZdpoQ9gOoBPwvy0UdWtuDzlyO6lWUtnzK+cE4sc3UC7zAAHS+fI6rnSZIUppPcz4DDBsYbZodTazwnueVN5G3HEK4BepI1s0psY1j8hsOqwMrtfIgUssAse7WwzLUkgyt/d17/wDyW2jbqT4pHLcVuHzVzLnFGGNDWigBQHRdySSwjhby8s9r08CAIAgCAIAgCAIAgCAIAgCA1do7Qjw7M8rgxlgWbOp4cF43gwqVI048U3hGpgt48NM9sccrXPdeVtOF5QSeI6Ar0007ujUlwxllkqh0hAEBC7Q70p8GhvvGa/iqdrcvKXLj2LHjv9TvobU+/czbH0c8eR+0Ls6PS9ZHufzX0MLrlFkorKcZqbSxXZs4WToB9pXqjk8bwUTG7SDSWgX7teo6LROzmlmO51U7qDeJbEazHMfw06jgR5hccotbM74yzvkzwYocFjg2OJnmk0bQs8OtDqvTzCL7saNzYGB4pwGo6amr9ikKaaikyJrNObceRurM1BAEAQBAEAQBAEAQBAEAQBAEBTfSjLWDa396Vv8AdDnfgvGskXq0sUO9lH3TxJjxuHdV/KZa4ftfkyfZmv2LJogrCrw14d/z2O1LwuIQBAQuL/av8x9xqpWq/vdT3f8AFHfS9BfrrZm2T67vIfaV3dHvSqe75swufRRKKznGV3GYjNbnHTWh0HQLojHBpk8kHtAB5rKyurhZ9gW1bGLIqbYmbNq06d0tBY9vhxIcPDRa6tONRbmyjVnTezISKV0cmWUFo5Po5T5Hy1UbO3kuolad1F82XPcbZYke+d8vaChljy91uthwPPhVeJWcKPCss11rpSjwxXv7S9rccQQBAEAQBAEAQBAEAQBAEAQBAEBR/Ssf1eH63/A5eERrPqV3lH3e/wA7w/18X+9atkiAs/Xw7180dwWBdggCA4rv9iXt2liAHuAzR6BxA/YRclN2lGnKjFyin3pdrK9f1aka7Sk1y632E76I8SXPxOd5NNj9ZxNd5/Vc2oU4QUeFJc+SSO3TJzmpcTb5c3k6BjcW3Icrgb00IPnwUfDdknLKRWcXLZA6d4/h+J9gXSmu01cMuwjcVIVkjExQYmjxHtNL0HraODMtPZWajmHrB7eJsC7/AOZWOy5npYN3WCIso0HDLlqhqARVeJC5pPOxtRaFgZBAEAQBAEAQBAEAQBAEAQBAazsfEDRkjBuqztu+lWvMoz8nPGcPwPbsSwVb2i9RbgLHUJk8UJPqI/a7mvDNWuFnoR6qgekEmqEcPr+jOi3j6WUYMNC3O0hrbzDkOqg9PnJ3MN3zRsnCPC9idV7OEIAgOXb27pz4jHTyMMWVzm1mc4O0ijabAaei9XSK1tf2M1LMeeF279vtI650qtXn5SLWH2/9FW2jseTCfJyZCZHxyDKSRlhMgdeYDX5Rte1aq2sUNQWKSfm88r9dhZOi+m1bapOpNrGMbe08bNk7OXMRp2c7dK4yNcG8+pC0QeJZ7y1XdN1aajF9cH4NZNP1Gixway+HzHZj8FglsdUvOyl15+KwdCkPgfgptbrJ8xksNo84fCF57vDm41Q/MpKSiEskphsQ2IVH7XnUny8PH/uoyvd52id9G165GzhJxmbdaOBvmBYJr3LVSuWtpGyrbJ7xLTHIHCwbC6k090cjTWzNaXaAa4to2KvhWqirrWKNvVdOSeVjljrN0aEpRUu0zYacSCwCNSNfBdlpdRuaflIrCy1v7DXUg4PDMy6jAIAgCAjd4NsMwWHdPI1zmtLQQ2sxzODRVkDn1WMpcKydFrbSuaqpReG88/ZuQ2zN+oZ52QiOUOe8sBOTKCGl2tOvgFgqqbwdtfSKtGm6jawlnr7cFrW0iggCAIAgOA4yfNiJnV608snsfde1cb5n0ChDFGC/0peA2hiBL2IA/Z4NuHN164c5xI/s94LzqXcKFN03Nv8Aim5e4ktg7wx4N7+0Y89o7M3LlNBrADdkLnuNKq6hHgptJp537sEFr1xG2hCpPdejt28y37G3ygnnjja2UOc8AWG1d86csKHRi6tqiqzlFqO+2fsVeOr0Kr4Ip5ZfVMG0IAgIPGH5R/0h9xqpWpr/ADlTvX/GJI0fQX662U/eDZD8ZiG5HNb2bHNOa9c5B5D+ytdhextnJSWc/T/sl7W5jb03lZzggsZu7LFJCwujJlcWgjMKqNz9dOjSpOGs05RlLhfmpPxaX1O2F/CUW0nse9q7oyxwyPdJGQ1jnEDNejSaC9p6xCdRQ4Xu0vE8palCUlFRe/3MP9PuD3tJc6nkfNFAmwAR4aaq0qtjzcdh82vb/wAhWlBxzuzPLvFM8tEcTWwBurc1ueet1y6UvJU3VhnPM7bO74kqnDsSTMcHAHhfIqMq0J0+aJylWhPkZBjy0gcVz5OjhTJPC7RcKNkeRpZxk1yNUqafMlRMXd8nV1X7OCpur1pu5k/1tyPIxSXD2Evsb1HfSv3gEqz9HZuVs89vzSZxXXpIkFYDmCAIAgKV6WZi3ANaOD5gHeTY5JB/eY1a6vIm9AgpXWX1L6pfJs5rudjXnHYc3/XMPAfPe2N391xWiPpItGp0Y/hZ9z+Cb+aO/rrPngQBARm8m0zhMJLOGhxjbmDSaBNgVftWyjT8pNR7TXVnwQcuwoOF9KUjpoonYdnysscdh7hl7RzReoN1m4acF31bCMIOXFyOGhfurPh4fiRWyt05MTEyYSsb2jWvylhNZm3V2qPX1eNOo4cOcPHM+i1NSjR/Z8LePafMLuq988sXaMBjyWcriDmbfVYS1mCjGSg/Oz19hlLU4KClwvxIzfHYDsH2L3Pa7M4soAj1mk3r5FWDo3qMbmvOCjjzU/iVbpLdK4tVhYxL6Hrcz/P8N9a38Varr1Mu4pdl6+Ped4VdLQEAQHKN9dszxY6ZjJC1oLKAqtYmE8vFcdSxt6knOcct9/YQF7qV1RruFOeEsdnYSm5TzLE6R7i55fRJ6Aaae0qrarQp0rjhgsJL55z8iw6Tc1a1txVHl5fwwTWJ2cyR8b3Al0ZLmG6olpYfPRxUYlwpxXJrD7k8krGpKKwjztWIOhkB1BY4Ede6QsqaxUi12pmKk47rmcehNjNzOpPU1xX0Jdp83r1J1JuU3lk3s9jnMYAWgUbNW713ez26rrt/QJ3T/UL3mfbbexgc9p74y0SA7i4A90iuF8l2UIKc8NbHRcTcKbcXuROF2xL2jW5rBdqAxlkZboEDTVZXljQVCTjBZwaLDULiVxCM5vDfWWPAY8SCwVVMNFxLPh9oRCNgdJGDWoL2gg+RKqGp29WVduMW931M9jSm91F+BsRbZyEdk9rhzAIc33jgVOaI6lGi01jfk17DRVt8+msMlGbxxkatdm5gUR71YFdRwcbtJ5MP/iI36gy/S199UsPxTzyM/wAJtzJPA7SZKaFg8cp4+zquiFWM+Rz1KMoczdWw1FK9K8Dn4OMMa5x7bg1pcf2Ew4DxI9657ipGEU5NLfrJvQZxjctyeNuv+qJzbdLZszcbAXQygCWLUxuAFTRk615rmhcUZSSU14otGo16UraaUlyl1rsZ35SJ88OXb6bx4iLHSxxTOaxoZTRVAloLuXisU92V7ULytTrOMJYX9i0ej3aj8ThnmWTO9spGtWG5W5eHLj8V6iR02vKrRzN5eTH6UX1s2TxfED4gyNsLssfXL3m2+f7CRwN85sG9W6g8wRwIPI6D3KdaTWGQ9PMXlHeNgRhmGhDdB2bNPZS+IX9R/i6n9T+bXyLw25JNm1FgmNe54FOfWY2daFDTyWjibxHqWce/meubawVr0mYZrsGHOFlkjS02RRNg8PAlWnojNxv8Lri0/dyIrVt7Z96Kn6Pxe0cP9M+PBjyvo156mRWrL94j+uo7wq8WQIAgOIb4ytkx+IcCHDtAAeIprWtNe6vYsMJt5KjqE83EnFk76PcbHHh5GyPYw9sSA5waaytogHlxVV1ShVncZjFtYXU/aWfSbijG1ipTSeX1osztsYccZ4R/tGfmo+NlcSeI05P/ANWSauaL5TXijT2rtmDsZKnivI6qkaTeU1QtboaXeucf2Muf8rDu6CW814o43gyezbdg0b0N+rp8V9Zjb0lFLhXgUiolxvBbNlOLYY74kEjx1I+0FRsocE5JdpM2keGkjzvG+4WfWf4HrptPTfcatQ9V7yD2THnxELeAdLG3yzSNF/Fdlf1Uu5kdavFaD9qLFvRurPgDbA50IHdkaDp9OvVPwVMqUmj6HbXFOaw+ZVdoPLshcbJBJPUoW7TvVIuW5WBmkw7jEwvAcAac0G8jeTiFjKnKW6ILWKsIVkpPq+pIYqd0Vh4LXcwdK0Wvga5kfmLjx5WO00mbcIN5m5SarXNrz4V8VsdKSWTgjq1jKoqUZ5bePZnvN+DaYY8ZX2SMzBqC09L5glYqLS4kdrnCVV0H6SWe9Zxk6FsHaQxMDZBxOh8xxXfTlxRyRdxS8lUcRtn1G/S/wOUH0j/dV/V/9ZGdr6T7vqiMwp77fpN+8FT9M/eqf9Uf+SOyr6D9/wAixr6eRRxHfY/5QxH1n+Bq1sqeofvMvcW70S+piPOP/GskSOi+jPvRKek2Iu2e6uUjHHya6ytkanAm/Yyw21HyteEMZ85eGTik4Z2bhQzdmwVWuazm9q5fxFX+Z+JfHp9CXOlHG/UvcdV2JtvDjDwh00YcI2gguAIIGtgqh3dhcyrOSg+b6vayuStK624H4EkNv4W6/SIb007Rt6+FrOnpl5PeNKT7os4a840Hw1Xwv27fMrPpH2nFLgssUrHuMrDlY4ONA6mhyVj6OWF3RvozqU5RWHltNdRGX9zRlQklNN96KxuhIyLHYd1hoEws8AGlpGpPLVfQLmLdKS9hXbWf7aLbO+qulkCAIDl+K9H+Kc97g6Gi5zvXdzcT+4i2K3V0ivKbllbv2/Yrm29kSYOURy5S4tD+6bFEuA1IGvdKxlUUeZ1W3Ra9uYuVNxxy3b+xDYuIuLaHA2dR0rqt9pdwpVOKWeR30uh+oRTy4+L+xibh3FwHMkNGo4kgD7VJ/m1D2+H9zKXRG+jFybjtvzf2NsbGltzSAKJFk0DRqxzI9i6fxcMZIX8vqp9X69xLxwFkbA53qNI7oJJt7nf4q4LhqSUptrrJSjBwgovqNLac7ZWBosFrrNmz6rhRA0HFeRr+QfE1k5NRmlSXeYNhYX9bw+v9fFy/0rEqakpRceHn7SMtqn7aC9qP0Eo0tpwTe7AsbjJmt7rWyvAAGgBN0FzTp77HXT6Zuz/YulxcO2eLn8DoHoiZWGm+tHwjatlOOEaaus/mj8rwcONuefb2Im9/5cuzp65hrfY+RrT9qzlyI6/nw28mcawuLMcjHgase148SwggfBaXPbBV6T4Jqa6j1NtB7nl90cxI/s5iTQ9pWOVjB1/mFyq3lozaeMe7s7jtG5Exfs/Dk8cmXzyOc2/bS6I8iwWc3OhFvsNXf/bP6Hh45Mme5gys2XjHIbuj+78Vqr6UtSj5Fy4cb5xnqx9TbUvPwsePGc7frwKdsTfztsRFH2FZ5Y2X2t1mkaLrJrxXHS6GRtpKsq2eHfHD2b9vsNa1vyjUODntz7fcdXUmdBwrfnEhu0MRYP7Q/BrVzznhnRDodK+/zCqpcXVw/wBy7eiIXDO7q9gryaTf974LZTlxI0z0R6VLgc+Li35Y9hat5tlnF4Z8TXBrnVRPDQ868LWUllYN9pWVGtGo1lI5jifRVigHO7WA8TxkHj+4tHkGWuPSW3XOEvh9yojBvjeWkjuuLTqa0JGmngvPJsjqvTXTVJxcZ5X+lf8A6PMmGcZHOFUcvP8AdFFS+n3MKNNxlnn1FI6Q6xb39eM6SeFHG6x1t9r7SU2Fu9LjJTHEWBwaX95xAoFoPAHXvBd71Gl7f17yGtqTuJ8MO/cseH9G2Ma9pLoKBB9d/I/QWMtQpNNYf6953w0yqpJ5X69x1xQpPBAEB4llDGlzjTWgkk8AALJQHH9+dpsxOLL4nZmCNjQaI1Dn3odea56r3RatC9RL+p/JFdJWonEeY3/KR/WN+8EPKqzSn3P5EdtXauLZiZg2nNE0gA0OgeaFg6aUpSNVpHzScPOZ7wW8kwNPjc3r3S8H8fgtqqxfM1uMlyJBu1GStyMjDaOYkNDb0OgHt8FprTTwkRuqrFFd/wBxC8tcC0kEagg0QRqCDy1XMyJtPXQ70bWwvSFjcK4GWQSx33mSPJdX9l+rgfePBbWkW9SZj2xjxiZnzNBDZHF4B4gO1APitEiqXrzcT7zLHvXNgMKG4d2Vz5wXEtDgW9nQongbC7LGlGpNqR36fUcKEuHt+hs7I3rxG0JH4XEy3G6NrhTWh2ds8JFGumbRNajG0tpVaa3W53UE7v8AZVHs+zvJraG5cUcL3h8hLWFw9XUhpIvRUWOtVnNRaW7S6+s63oFvjZyz7vse9lbnQSRMeXSW5odxGltB6Lyes11UcUls2vAzjoVtFb5fvIfa28uIwMrcLh5S2JkZNU2w50sx1dV8MuisNpczrUIVH1rqJ/S9Mt1TdOSbw9u419obfmxmyicRJne3HADQAhn6NIRw465tVP6S81H3fVEH0joQpJRgsLK+pDbqH9ew3/uIf98xTNf1Uu5/IrVL1sO9H6NVaLKfn/f8/r8/1rvsauOp6TPoejfukO77l/8AQ4f1ab6bfuBbaHIr3SP18e5/M6Ct5XTDi/2b/ou+woeM4FtA/Kv+m/77lqZTK3rZd7MbFnE0suPowP66fqX/AHo1kSejevfd9UdWQs4QBAEBE714d8uBxDI/XMTsvK6F5b8ar2oDgQa6McT3hnrkLLqA9gHxUnZ21KrBucc7nDc6pd2klChPhT3xt9UTG50AxGMayXvMyPJbZGoy1qNeaiukkI2lpGdFYfEl7sP7HfpGtX1apKNSplYzyXb3F/k3ZwooiIWDY7zzqPC1R4alcucU5c2if/HV2muLqIbau60OIz6yNLnGzYtr3AkCiODjTmnTm2waKvEeRAyWTnG29j4jAyZXntGH1H0RmHQjk4cwtiaZpaaPmy5Mzz5fg5aazaSJnRLajcVZxqwUljlJJ9a7SSB7w+i7n4LRGTyicu9LsqdvOcKME0tmoxTXc8FdijDRneeA4ldpSUSLpyY43CxbbrUeS4qj85l80zTrSpbQlOlBtpbuMW/HBnYwPLA8AgBx111IZ+X2rdQqzh6LxkpnTSnTtp040IqPPaKS+RL7rwxsx+HOVoFvs6Afs318aXFrNetO0lDibzjb/wBkQGh1f8z576njPadOfiWVReyuYLhS+d+SrvkpeDLl5Wmv4l4mIY+FortYgOQzsA91rLyFw9+GXgzeqU3/AAvwOab4vjkx8paWOb2QotILcwbVWNCfBXTSoyhbpSWOfMndNpSVLz4vn1rqMWELRDO0VRlw7m8wcsWJD6PgXN96mKU5Rbw8fplS6bU3GjSkljc2N3Gj9Mw+g/bxcv8ASNW5Vqj2cn4soNu35aHejvqyLgfn3f4/5RxP1p+61TltQpSpRbim+5EVX1G7pVXCnVmkupSaXgmX/wBDJ/Vp/rG/cC4r+nCE1wpLbq2Omzua1eLlVm5PP8Tb+Z0NcB2GOf1HfRP2Lx8j1FJ/oDDO1MLSSSTx6noV8+udVu4VJKNR4TfZ2s6HplrJ5cFuUHfaBuHxZZEMrezY7KOFnPZ18gvoHRf/ADdm6lbznxNZ9mF9yt6va0aVWMYRxt9WTPokkLsc6/4D/vxKXvqFOnTTisbmrS4pV3js+x19RRYAgCAICo747ztjbLh4nhspYW9pbfknOGndJ1NG+nBDkq3lOnLhb370cbxdNdkDs+RrWl2lX3j80nkRzU3p3qn3kTf1FUmpLsJTcvGsgxgfK7K3I8ZiDVnLXDyKjektnXu7RQoR4mpJ425YfadOkV6dGq3UeNvqX3F72YQMJ7ZugJ4OvT2KjU+j2pKpFuk9mutfcsK1G1f8aK7iNtmS/lA0ESRk2wl0bjbQTmoFmpBPBWmU8bROulptWS4pRfbyZlgwAxERLpZZGyE2JC12oLWl7S3g6mAAg1rw1Wjy8oy33FWzinw8mUybZMmDmd2je4fUkGrXaHTTgfArspxd15tPmjywuqWnTlO4eE0kmlnfPsPJxjQb4gA8uq2fl1ePnNbL2khc9IrCrQlThNtyWEsMjNiQtxM5MmYQREFxAFOk4taSRloVZDiLql4ysxXWyU228GV1EEZjqG5AedhvLyXq06vPzktn7S02XSSwtqUaVSTUkkn5rMOHxDRd9Gj3cVlHTbhLl8UU/pVf0dQrwnbvKSecrHX7TIcW3r8CsKllWpx4pLbvKuqMj03EN+B5HouZczx05cjTlbo3ho0Dn08lplCTZ9eo9LNOjBRcnn+lmIDx+1ddHTq1WPFFLHebX0u01fxP/azYw0+WgTp3r9obX4rphpdddniVXpTrNrqNvGnQzlST3WNsP7kzu1iGnGYcD+PFy/0jV7+X1oJyeNvaUuhTkq0O9H6CWgtxxje7dLEzY2eRjWFrpCR3wNKHIrYukmn2q8jVk1JbPZkfW0y4q1HOKWH7S4+i/ZEuFhlbMAC57SAHB2mWuSxlqdvfvjoPKWz2wb7W1qW8WqnWy343E9kwuIuiBXDiQPxXNc140KbqS5I7KcHOXCiLn213XXGQMp7wcCBodTdfC1wU9XoVJcOUs+1G/wDDS6mVeHezCZWntmixdEOB1vwVQuNMu51HJQ55612v2k3+XXPVD5FF32x0eIxeeFwc3s2NzagWM9jXzC+g9GJxtLN06/mvibx7MJdXcV7VtB1CtVjKFJtY7V295m3I243A4ntHiw5jox32sFkscLc40PV+Km7itSuYqFOWXz6yNpaVeWLdW4p8McYzlfRnUNg75w4qQR6MebDRna7MRqWiteAJ4VouKraTpx4uo207qnUfCnuWdcp0hAEBwrebE9tjMQ+quQirv1O58ctrBLm+0p97U468n7SAbgSHOOYd435aUpG1vFRp8LWTx3CcUscjzJAQWi+Jry0tb5atCP8ACyT0ewepV3Rg+HCby/d9zzNBpVj4rW9Xi1jhfiWml0MrKaflV4MMNMqwazG9dbFKCwz6BSpOEFHsSXgXrds1ho/I/aR+C0VVuisXa/bz7zS34kuBn1n/ANb1K6H6+Xd9UVzXl/l4/wBS+pTdnYdssrI33le4NdRo5XEA0eRpWG5eKM37GV61jmvBPtRf9ibjNwkZdFPIB67eGYCh3XD1X+0c186/xFSz6D+BbPwe+MlF2p+0d9J37o59GivcvolrvQh3IqN1+8T7zSXQaj0wWPb+a4dR/d37vmePY3WM09h+xVfO5zuW5eDu1h8jTlOrQfWd081U56xcqo0mvBF3jo1njPD8WUzeHCNhlLWChTTxvU5l9E6OV517FTnzyyA1O3p0K/BTW2CLtTxwEpus/LjMOek8R90rVpr+ql3P5GdL1sO9Hdodsuc0OytojNWt+Vr5pLpJFfwfEuP4TfGTUxD8ziepv3gFVzV5cV1KXb9kdVKOIpEnsXg72firJ0Y9TPvXyOO75obf1iA6vH4qR1r9yn7vmjC19YiGxUZfE5gNEtq+njS+fU7jgmpY5NfAkY7SyUJ/o7fp8szQV6jtdT4+Ksi6R0uum/FE/HWopeg/Ere3djnBzmJzg45WusAgd6+vkrZpMHqNB1oeas4w/c/qR950uoW0lGVOT2zs0RuIizNaAeDs3w4KbtdOlRqcblkrus9KKV/Q8lCm1y5tdWSb3UxvY43DyVeWUaXV5wWH71+xd9xDipSRUrafBWi/cfoRVss4QHnMOoXmQVfE7iYNznOdnBc4uPylC3GzxHimER8tMoSk5NPf2nPPSBs2PA4lkcN5TCHnMcxsveOPk0KRs7SnVg5SzzIq+tKdKSUSqSTFxBPLUe6l1PTKD558TZpt9V0+r5WjjOMb77Brszmg8C4A+RIta5aXRUW1nxLFR6XX7mliPg/udRwPoygkhY/tZQXsDqppHeAIHC9OChpUlyJpdILvm8eH9zZZuPPE0NimjcBwzNcw8SeIzdVzTtm3nJolqKqScpx3fYa+K3Te4BuLDC27b2cjrzURrbRpRKj7y9udMiqtFrL23WerP0NVaFC8jwST23NVm52FjIc1r7BBHfPUKJl0t1GpFwbjhp/wo10tJt4TUknlb8yxvaAMvKq9irc5tPYkF2lfxG52Fe4uc19k2flHcSrDT6XalTioKUcL/SiOnpNtObm08v2lG3z2THhZwyLMAYw6ib1LiOPsV66M6pX1C3nUr4ypY2WOpEHqlrTt5xVNcyuvPcd5ae8KX1H1D9xjpMU7uPEj6H+J95VTeT6fSp2/VGPgj2cS6vXdX0j+ax4I9i8DbUdNdnwNnBND4ml1k94EknWpH0pCld1aMeCDwu5HynpBUavZY7ET+6mxoZ58sjSRkcazOGoLa1B8Vwavrl5bUFOnLfOOS7H7DXo1KFzWlCqspLPZ1lzg3RwjHBzYjYIIPaScQbHzlVp9K9UnFxdRYf8Apj9iyx0q1jJSUd1vzZORigAOHD2KA4m3uSDXWc+2/vZiIMRJHG5uVrsotoJoNbz5q3UdMt7ilGpUTbaWd2WCz06jVoxlLOX7fay7+i/bEuLimdKQS1zQKaG/NJU3p9pStouNNcyA122hQqRjDrRc54Q9uV3DQ+42F1XFCFem6c+T/wCyFhJxeUaOLwDGxvcLsNcRrzAJUQ+jtj2PxZt/EzOVTb4YhrnAdnQcQO6eRI6rR/h2z/1eP9iAq69cxm4pR2fY/uQW1sU7FS9rJWbKG93QU2609pVg01/gKXkaPLOd99/0iMur+rcS4p47NiY3G3dgxeIeybNlEReKdl1DmDj7SpH8xrPs8DZp0I16jjPsyX3C+j7AtcHNDyWkOHypOoNjgvJX1ZrH0JqNhRTyvmWn9KZdZ2X0zC/cuM7OJcjKh6VJ7O7w1rpqvmsrqvj0mTKjHiMmIAlc5zm8SKzCyNF2Xt9VlXk4SfDlY8Ea4U0opHLd9MxxRGV3dYANORe9wrw7y+hdF7mMrBOct8vOWVXXcRuUvYQPZnofcrF5en/MvEheJHyi0g0dCDw6G1hOvT4X5y8TdSmlNPJ2vAbxuZHHG2Kw2NjcxdQd3G3QHIGxr0VNuNQjCWIrPvRcadu3HLJJ28J7NrhH3jmBGbRuU10vX8FplqkVBSUeeetdTx8TL8K8tNkXjd5GvcGSgREDMC54DXXYoE1roVD6vWnd0YqEc4fVv1HZbWsllx39xo4rbEAbZmiqx/WNPMdCq9CyuHL0H19R2xoVG/RfgfJt4MMNRiIT/tWfmvXp9y5erfgefh6sVvF+BW8fvZJncIy3KDo4UQ4VxtWO00KhKkpVE89ZT77XK1KvKnBLCZVtp444zEOdJoWsa3Thxc5WDSv8hTdOlyk87kfqF/OvCFR4zv8AMx7K2eyXFwxUac7vCzRAGatNRqFs1LVaqtKj7Fs/ejdo8fLVuGfLBfdobpRCF5yN0Y46OcD6prlqqRT1ev5RJy611ItKs7dbqOH7G/uYNh7qMdhoS5jSTEwm3OuywE8tNVnc6rWVaUYy2Ta5IfhKD3km29+b++xUdr4JuGxcsTdG91zRZOXM23Czx1s+1WKwrSr28Kknu8/Bsqmt0FSrebywfcDtR2Fma5upc1zdfY78FleWcLinwT5c/mc2m3UrbjqxW+MfFFkwW9smYCTLlJ1J0yjmVF3OgUFTcqecpbe1knZ67WqVowmlhtLuLDDvLhSAe3i/nCrr026T9W/AuatqsllRfgcw3hxDZMVM9pDmmRxBHAjSirnZwlC3hGWzSLRYpxoxTWNi5ejHbDoGvja0OMjs1k6AMAB0sE+sFtrXf4eOdt+0gteoKrUi88l9ToY265rHF7BYrLRoEucG1r52tMNYi4SbSyvbz3x8Cu/hcySTNPFbekLHNdEMrmlpc01lBBGY3xA8Fso6pGbxLC95hO2wtjjr5w4l1jUk8RzJUmqFXG8X4FErRflJbdbPgeOo96yVCp/K/A1cLDsQ5pbkcQSaOV1EirrTldLGpTnFZaaNtFyhxNbbfUmdg7UMM7Huc7KA8EWdc0b2jw4kLxt7G60uZRqpzlt/YjWTvy1mdwr1isYZ4cM5nVnn0n4l8/8AGMXV/wDKtmSY/MKXaWO18yZdT5aHpznfP/PHfQZ+Kt/R791feymdI/3mP9K+bIRTpXzxK3MCOunvWqq8RbN1CPFUil1tHWcDCWQsY42WsaCeRIABK+aVpeUm5LrbfifT1secHAWZrN24ka8AeSVKikorsWPizJvJRfSJARNG6+LHCvL/APSsnR6eYSj2Expb3f66ykuVkZO5McnA+S1dZyV5bMl2upo8h9izzjZHwq586vN+1/MwOmp1DS7s89OCltOs6daLlPqChmO5L7iDPtFgOvyT39NRlH4qI6WW1O3ssw65JfN/Qn9CivKyfYjq8rczS08CKPkvmSm08lpWzyeYYwxoaOAAA8gKSU3J5Z693k5hv0Q3aDvqmH7yuuiNu0S9r+hvoaHa3+aldNtYXNpY92CFMwJGnCviDamFkrvSXQrbT6UJ0MribT3f1MhdYPkfsXqfUyn0dqsWu1fMiIvVHkFrfM+9W78xHsLJHVkuno6hzTON+rGPbmJv7oUBr8+GlGPa/l/2QmrPGPedAxcPaAC6pzXfym6VWp1eBv2prxIKOzyep4i6NzAaLmloPIWCvKc+GafcePnk4gY8hLTrlJbfI0SF99t58dKMu1J/A+f3EeGrJe1n1q3GhmWD12+37FG6p6ld6+pjL0GSKgjjAQH1enhNP9Ico/qo/e781XHoVL+Z/A+6/ktP+Z/A+M9IcxAPZRf3/wA14tCpP+J/A8jo8Gk+J/Ag9pbcdiJTI9rQSAKFgADzu1KWVqrSn5ODz3kVqHQ+heVFUdSSaWOSNCTaJDmgNGp6+FqVtKXl6nBJ9RV9c6LUdOt1VjUby8YaR6ONPQKSlpNOSw5P4FWpw4JqS6ty0H0hSfwWfzOVd/wNbf8All4Isf59P+ReJii9IspF9jHxI4u5LxdBrX/yy+BnPXJxfoLxIbb+8T8W5hcxrcoIAF65quyT4KSsei9C0T4Jyee3Bvtuk9ai21TTz7WRUADpADdG7rjoPFbrvTo0aTmpZO59Na0Y5dJeLJbB7GjmmjizPAkkZGTpYzuDb4eKiFBp7nLDplWqzUXBb7da+oxeDyPewHRr3MB5nKSL+CzUW2U2vPFWXe/mSm7O6IxQc6R72a9yg3vN1BNkH5wcP9VabrpFLToxpxgnnLz78cvcT2nadC5o+Uk2jxvXu8Nmtjmhlkzl+S7ykAtJ0c2j83guvRtajrM5Ua9KOEs7775xyZuurP8ABw8pSk1l4IU7fxVH9Ym4GvlH8a05qclo9g1vRh/tRHxvrniS43zMx3jxQ/r5eA4uPGvFU16bav8A+NeB9ijZ23DnhRijkOIc58z3uf6uaxdAaDUcNV00qEaa4Kawit67ri0lwhRprzk34YPT9nFwcYg52RhkkstGVjaBd46kDnxW/DjnuK8tYlrsoWdWKiuJNyXV1ct+0xslbwIOtcCAdfErDzuZNS6F26xKM2sb+HuPe29lsw2Jmha5xbHIYwSBZrmapJReWkWexlKpQhPtWSLeaNKWs9PjXp8TbRA610hq6fceRjBPZPfPWSextvS4RxdFk1aGkOaXA0SRwII4le3XRq1uklVctux4+hWbzpPcXDXmJY7yaPpBxIF5IOIHqP5/66ibvodY06Upxcsr2r7HumalVuruFCaWJPmjM30hT/w4vc//AIlBf4et87SfwL5+TU/5n8Cpl9kk8SST7TauVLU504KCitkl4ENV6F21Sbn5SW7z1fYzYZgcXDkK+Itblq1R/wAK+JRukOnQ0y5VGDck1nfvfZ3G0zDAEGzp+VLVcXsq8OFpIr7qNpoyuNA+S4XsjynFSmk+to148YSOA5degPVauOR9Uj0J0/G7l4/2Pf6Ueg+KccjZ/gvTeyX+41Dg5D/Vv/kd+S9fIt3lqaXpLxR8GFeNCx4I0ILXAg9CK0SPI8p1IcCw1y7T5+jv/dd/KV6Z+Uh2rxMbsHISCGPIB1OV1Cwas1opHS8eXeex/QqHTGSlZxUXnzl8mezC7913uKsHEj5pwS7Dw+M9D7ivco9UX2GGOJzRq1wskiwRYPA68l4mjbUi8ruQLT0PuXuUYqLJTdnZT8RMWtFEMLrNjS2jTx1UF0gvIW1qpy5ZS27mb6VnUuX5OO3Xv2Flx+6s0Ubn5h3QXGraRlF2D1VPo63Sq1FDG7eDdV0OrQg6sZp8O/gV9rv+jqfepmLIGWW8sv8AuHrh3cdHlo14NoOr3ucfaqb0hk1cJdiXzZdtBebNd7MPpNiBwBcRq2SOj0t1fitegTauku1Mn7dJzwzlDDWvTX3K7cb7SQdGDi9kennMb66+82scmyEFwIktlt7h81lDtPnnS3a8iv8ASvmzNi3kMNEjMQ11EjM3MCWnqLA9y9lyNPRT/wDqU49Tz8m/mRz3f9eS17s+0vCR6ZZ58wddT7ypO302dWCnnmVS86S2tnVdBR9Hbs9vYzzPCTRDSeNkAn7FK2VCVunCT9pVNd1CjqMoVqS5Jp/DHzPDYH/uO/lK7uJdpX3B9hlbg5HCmxvcbBoMcTQOpoBcl+07eS/XMktE83UKTeyz9DKMDL/Dk/kd+Sqx9fVel/MvFD9Bl/hyfyO/JD3y9L+ZeKN3B7PlBcTFIAaoljgDQ1o1qs4nyzpt+0vouG64Vy362bgwcn8N/wDI78lmU3yU+x+B9OzpiCBFKSRQAjcSfgjM4Uqiknwvn2GizY2JH/l5+AsdjJ0H9lauFn3mN3b8K/aR/wBy+5k/ofFf+mxH/wAMn/CnCz38Xbf+SP8AuR+jF1nzcIAgCAID5SAUgFICL26NGeZPuCrfSapw20Y9r+SZ12aXE37CB2szNBIDwyOsde6dFTrSfDXg12r5nZOKlFxlyaOF4fFktHe5dV9yhZW/CvMRQ6lKPE8I3cNtSWO8k0jQTZDZHNBNVdAryem2dR5nSi37UmZ0ritSjwwk0uxFj3Mwn9J4oQYqSaSPI5xHav4trKeK5byxtqdLNOnGL7Ukn8CR029uI188Tez57nQG+izZ4+ZKfDtn/gojyMSw/mdxjGfgg70WbP5NlHh2ztPfqnkYnq1S4SxleCPDd08LhSY2RAt0cDJ3zZFGnO5acFUdeq16FwlRckmlyz2s8koXaU68VJrbdLkH7Fwx4wRH/Ub+ShPxt7/PLxZsoW9GjNTpRUZLrSw/Ej9o7FwwY6oIro/Mb+S30bu8clmcviSDu62PTficrc0tNHlpVUR4FfaLNYoQ7kfPdQm6lzNy55OoehWckYph4XG8acCc7T90Li1OO8X3nVpktpR7DpyiyUCAIAgCAIAgCAIAgCAIAgCAIAgCA18ZhBJVkivxUfqGnU72CjNtYedjbTqunyNduymgjvHjfJRtLo3b05qalLZp9XV7jY7qTWMG3+js/db/AChWPLOXCPQib0HuCZYwj0AvD0+oAgPlIBSYApAVHano6wmImfK8zBz3Fzg17Q2zxoFpXZTvqkIqKxscdSypzk5PO5JbtbqwbPLzDnJeAHF7g7Rt1VAdStVa4nWxxdRto28KOeHrJ1aDeEAQBAEAQBAEAQBAEAQBAEAQBAEAQBAEAQBAEAQBAEAQBAEAQBAEAQBAEAQBAEAQBAEAQBAEAQBAEAQHxAfUAQBAEAQBAEAQHxAEAQH1AEB8QH1AfEB9QHx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data:image/jpeg;base64,/9j/4AAQSkZJRgABAQAAAQABAAD/2wCEAAkGBxQQEBQUEhQUFhUXFBgUFRQYFBUUFBQXFRUWFxUVFxQYHCggGBwlHRgWIjEhJSkrLi4uFx8zODMsNygtLisBCgoKDg0OGxAQGy8lICQwLC8vLCwsLCw0LCwvLywvLCwsLCwvLCwsLCwsLCwsLCwsLCwsLCwsLCwsLCwsLCwsLP/AABEIAOEA4QMBEQACEQEDEQH/xAAcAAEAAgMBAQEAAAAAAAAAAAAABQYDBAcCAQj/xABNEAABBAADBQQFCAYFCgcAAAABAAIDEQQSIQUGMUFREyJhcQcygZGhI0Jyc7GywdEUJDNSU5IVQ2KiwiU0Y4KDs9Lh8PEWRFR0k8Py/8QAGwEBAAIDAQEAAAAAAAAAAAAAAAUGAgMEAQf/xABBEQACAQMCAgUKAwYGAgMBAAAAAQIDBBEFIRIxBkFRcZETIjIzYYGhscHRFBXwIzRCUnLhFiRikrLxU4JDwtI1/9oADAMBAAIRAxEAPwDuKAIAgCAIAgCAIAgCAIAgCAIAgCAIAgCAIAgCAIAgCAIAgCAIAgCAIAgCAIAgCAIAgCAIAgCAIAgCAIAgCAIAgCAIAgCAIAgCAIAgCAIAgCA+EoAgPqAIAgCAIAgCAIAgCAIAgCAIAgCAIAgCAIAgCAIAgCA8veGiyaA5rxtJZZ6lkisVttoBy8tMx4X0HVctS6XKJujRfWaccrpKc8kk8G2aA6kLncm92bMJbIi9oSvLqie5psC2GgL08j9i18TT2ZsjFY3RJ7A2y8gsmOYt+fQBI5EgcV1UbnqkaatFc4liY4EWDY6rsTT3RzHpegIAgCAIAgCAIAgCAIAgCAIAgCAIAgCAIAgCAICC2/j21kBF37z0XDc1o+ijpo03zKwDZ72gHHkNOQ+0lcOcnVjBsw4/Me7wP2VazzsYOJgw2L+WDAPm2T46UB5arzJljbJJtytf2l8SGgdbK95PJg91g3MPjexmc0eqe8R01o146hb6VVweOo1yhxRyWFjw4AjgVIpprKOTkel6AgCAIAgCAIAgCAIAgCAIAgCAIAgCAIAgCA1tozZI3HnwHtWmvPgg2Z048UsFFnxru0NNbXqguF68wofLzkkVFYPc+DEzQQ9hFagGvAjy0Th6wpYNYRiCyXZnG6aOAvqeATJ76Rjw7SL/AH36XzAOrj4Xw8rXuTxm/HLTmc6vyvks0zFo2ptZoxzdmLvItyle9aMFyZPbv4jMwtPEa+yyPw+K7rWeVg5q0cPJLLrNIQBAEAQBAEAQBAEAQBAEAQBAEAQBAEAQBAaO2XVETV6i/Acz/wBdVoufVs20fSOf45jjIXNFNaNAOAJBon4qIfWSKMezJ7gFFoy33QAWjXShX2cVm+R7wecBibdwbfgAPw0WC35nrjgyGZo4XZ4+Pmf+yYwY4bPcU7RqTZ8NaXuGHFs2YcVcmc+sdAB81o5e1eqW+WYuO2CybtAuL31TaDW+Qu13Wae8jkuOpE8u45ggCAIAgCAIAgCAIAgCAIAgCAIAgCAIDDLiWtNONGrrw6rmrXlCg8VJJPn7jONOUllI9RTtfeU3XFZ0bilWz5OWcHkoSjzR7c0EEHUHQhbWsmJQtvbvPhDnZs8ZdpoQ9gOoBPwvy0UdWtuDzlyO6lWUtnzK+cE4sc3UC7zAAHS+fI6rnSZIUppPcz4DDBsYbZodTazwnueVN5G3HEK4BepI1s0psY1j8hsOqwMrtfIgUssAse7WwzLUkgyt/d17/wDyW2jbqT4pHLcVuHzVzLnFGGNDWigBQHRdySSwjhby8s9r08CAIAgCAIAgCAIAgCAIAgCA1do7Qjw7M8rgxlgWbOp4cF43gwqVI048U3hGpgt48NM9sccrXPdeVtOF5QSeI6Ar0007ujUlwxllkqh0hAEBC7Q70p8GhvvGa/iqdrcvKXLj2LHjv9TvobU+/czbH0c8eR+0Ls6PS9ZHufzX0MLrlFkorKcZqbSxXZs4WToB9pXqjk8bwUTG7SDSWgX7teo6LROzmlmO51U7qDeJbEazHMfw06jgR5hccotbM74yzvkzwYocFjg2OJnmk0bQs8OtDqvTzCL7saNzYGB4pwGo6amr9ikKaaikyJrNObceRurM1BAEAQBAEAQBAEAQBAEAQBAEBTfSjLWDa396Vv8AdDnfgvGskXq0sUO9lH3TxJjxuHdV/KZa4ftfkyfZmv2LJogrCrw14d/z2O1LwuIQBAQuL/av8x9xqpWq/vdT3f8AFHfS9BfrrZm2T67vIfaV3dHvSqe75swufRRKKznGV3GYjNbnHTWh0HQLojHBpk8kHtAB5rKyurhZ9gW1bGLIqbYmbNq06d0tBY9vhxIcPDRa6tONRbmyjVnTezISKV0cmWUFo5Po5T5Hy1UbO3kuolad1F82XPcbZYke+d8vaChljy91uthwPPhVeJWcKPCss11rpSjwxXv7S9rccQQBAEAQBAEAQBAEAQBAEAQBAEBR/Ssf1eH63/A5eERrPqV3lH3e/wA7w/18X+9atkiAs/Xw7180dwWBdggCA4rv9iXt2liAHuAzR6BxA/YRclN2lGnKjFyin3pdrK9f1aka7Sk1y632E76I8SXPxOd5NNj9ZxNd5/Vc2oU4QUeFJc+SSO3TJzmpcTb5c3k6BjcW3Icrgb00IPnwUfDdknLKRWcXLZA6d4/h+J9gXSmu01cMuwjcVIVkjExQYmjxHtNL0HraODMtPZWajmHrB7eJsC7/AOZWOy5npYN3WCIso0HDLlqhqARVeJC5pPOxtRaFgZBAEAQBAEAQBAEAQBAEAQBAazsfEDRkjBuqztu+lWvMoz8nPGcPwPbsSwVb2i9RbgLHUJk8UJPqI/a7mvDNWuFnoR6qgekEmqEcPr+jOi3j6WUYMNC3O0hrbzDkOqg9PnJ3MN3zRsnCPC9idV7OEIAgOXb27pz4jHTyMMWVzm1mc4O0ijabAaei9XSK1tf2M1LMeeF279vtI650qtXn5SLWH2/9FW2jseTCfJyZCZHxyDKSRlhMgdeYDX5Rte1aq2sUNQWKSfm88r9dhZOi+m1bapOpNrGMbe08bNk7OXMRp2c7dK4yNcG8+pC0QeJZ7y1XdN1aajF9cH4NZNP1Gixway+HzHZj8FglsdUvOyl15+KwdCkPgfgptbrJ8xksNo84fCF57vDm41Q/MpKSiEskphsQ2IVH7XnUny8PH/uoyvd52id9G165GzhJxmbdaOBvmBYJr3LVSuWtpGyrbJ7xLTHIHCwbC6k090cjTWzNaXaAa4to2KvhWqirrWKNvVdOSeVjljrN0aEpRUu0zYacSCwCNSNfBdlpdRuaflIrCy1v7DXUg4PDMy6jAIAgCAjd4NsMwWHdPI1zmtLQQ2sxzODRVkDn1WMpcKydFrbSuaqpReG88/ZuQ2zN+oZ52QiOUOe8sBOTKCGl2tOvgFgqqbwdtfSKtGm6jawlnr7cFrW0iggCAIAgOA4yfNiJnV608snsfde1cb5n0ChDFGC/0peA2hiBL2IA/Z4NuHN164c5xI/s94LzqXcKFN03Nv8Aim5e4ktg7wx4N7+0Y89o7M3LlNBrADdkLnuNKq6hHgptJp537sEFr1xG2hCpPdejt28y37G3ygnnjja2UOc8AWG1d86csKHRi6tqiqzlFqO+2fsVeOr0Kr4Ip5ZfVMG0IAgIPGH5R/0h9xqpWpr/ADlTvX/GJI0fQX662U/eDZD8ZiG5HNb2bHNOa9c5B5D+ytdhextnJSWc/T/sl7W5jb03lZzggsZu7LFJCwujJlcWgjMKqNz9dOjSpOGs05RlLhfmpPxaX1O2F/CUW0nse9q7oyxwyPdJGQ1jnEDNejSaC9p6xCdRQ4Xu0vE8palCUlFRe/3MP9PuD3tJc6nkfNFAmwAR4aaq0qtjzcdh82vb/wAhWlBxzuzPLvFM8tEcTWwBurc1ueet1y6UvJU3VhnPM7bO74kqnDsSTMcHAHhfIqMq0J0+aJylWhPkZBjy0gcVz5OjhTJPC7RcKNkeRpZxk1yNUqafMlRMXd8nV1X7OCpur1pu5k/1tyPIxSXD2Evsb1HfSv3gEqz9HZuVs89vzSZxXXpIkFYDmCAIAgKV6WZi3ANaOD5gHeTY5JB/eY1a6vIm9AgpXWX1L6pfJs5rudjXnHYc3/XMPAfPe2N391xWiPpItGp0Y/hZ9z+Cb+aO/rrPngQBARm8m0zhMJLOGhxjbmDSaBNgVftWyjT8pNR7TXVnwQcuwoOF9KUjpoonYdnysscdh7hl7RzReoN1m4acF31bCMIOXFyOGhfurPh4fiRWyt05MTEyYSsb2jWvylhNZm3V2qPX1eNOo4cOcPHM+i1NSjR/Z8LePafMLuq988sXaMBjyWcriDmbfVYS1mCjGSg/Oz19hlLU4KClwvxIzfHYDsH2L3Pa7M4soAj1mk3r5FWDo3qMbmvOCjjzU/iVbpLdK4tVhYxL6Hrcz/P8N9a38Varr1Mu4pdl6+Ped4VdLQEAQHKN9dszxY6ZjJC1oLKAqtYmE8vFcdSxt6knOcct9/YQF7qV1RruFOeEsdnYSm5TzLE6R7i55fRJ6Aaae0qrarQp0rjhgsJL55z8iw6Tc1a1txVHl5fwwTWJ2cyR8b3Al0ZLmG6olpYfPRxUYlwpxXJrD7k8krGpKKwjztWIOhkB1BY4Ede6QsqaxUi12pmKk47rmcehNjNzOpPU1xX0Jdp83r1J1JuU3lk3s9jnMYAWgUbNW713ez26rrt/QJ3T/UL3mfbbexgc9p74y0SA7i4A90iuF8l2UIKc8NbHRcTcKbcXuROF2xL2jW5rBdqAxlkZboEDTVZXljQVCTjBZwaLDULiVxCM5vDfWWPAY8SCwVVMNFxLPh9oRCNgdJGDWoL2gg+RKqGp29WVduMW931M9jSm91F+BsRbZyEdk9rhzAIc33jgVOaI6lGi01jfk17DRVt8+msMlGbxxkatdm5gUR71YFdRwcbtJ5MP/iI36gy/S199UsPxTzyM/wAJtzJPA7SZKaFg8cp4+zquiFWM+Rz1KMoczdWw1FK9K8Dn4OMMa5x7bg1pcf2Ew4DxI9657ipGEU5NLfrJvQZxjctyeNuv+qJzbdLZszcbAXQygCWLUxuAFTRk615rmhcUZSSU14otGo16UraaUlyl1rsZ35SJ88OXb6bx4iLHSxxTOaxoZTRVAloLuXisU92V7ULytTrOMJYX9i0ej3aj8ThnmWTO9spGtWG5W5eHLj8V6iR02vKrRzN5eTH6UX1s2TxfED4gyNsLssfXL3m2+f7CRwN85sG9W6g8wRwIPI6D3KdaTWGQ9PMXlHeNgRhmGhDdB2bNPZS+IX9R/i6n9T+bXyLw25JNm1FgmNe54FOfWY2daFDTyWjibxHqWce/meubawVr0mYZrsGHOFlkjS02RRNg8PAlWnojNxv8Lri0/dyIrVt7Z96Kn6Pxe0cP9M+PBjyvo156mRWrL94j+uo7wq8WQIAgOIb4ytkx+IcCHDtAAeIprWtNe6vYsMJt5KjqE83EnFk76PcbHHh5GyPYw9sSA5waaytogHlxVV1ShVncZjFtYXU/aWfSbijG1ipTSeX1osztsYccZ4R/tGfmo+NlcSeI05P/ANWSauaL5TXijT2rtmDsZKnivI6qkaTeU1QtboaXeucf2Muf8rDu6CW814o43gyezbdg0b0N+rp8V9Zjb0lFLhXgUiolxvBbNlOLYY74kEjx1I+0FRsocE5JdpM2keGkjzvG+4WfWf4HrptPTfcatQ9V7yD2THnxELeAdLG3yzSNF/Fdlf1Uu5kdavFaD9qLFvRurPgDbA50IHdkaDp9OvVPwVMqUmj6HbXFOaw+ZVdoPLshcbJBJPUoW7TvVIuW5WBmkw7jEwvAcAac0G8jeTiFjKnKW6ILWKsIVkpPq+pIYqd0Vh4LXcwdK0Wvga5kfmLjx5WO00mbcIN5m5SarXNrz4V8VsdKSWTgjq1jKoqUZ5bePZnvN+DaYY8ZX2SMzBqC09L5glYqLS4kdrnCVV0H6SWe9Zxk6FsHaQxMDZBxOh8xxXfTlxRyRdxS8lUcRtn1G/S/wOUH0j/dV/V/9ZGdr6T7vqiMwp77fpN+8FT9M/eqf9Uf+SOyr6D9/wAixr6eRRxHfY/5QxH1n+Bq1sqeofvMvcW70S+piPOP/GskSOi+jPvRKek2Iu2e6uUjHHya6ytkanAm/Yyw21HyteEMZ85eGTik4Z2bhQzdmwVWuazm9q5fxFX+Z+JfHp9CXOlHG/UvcdV2JtvDjDwh00YcI2gguAIIGtgqh3dhcyrOSg+b6vayuStK624H4EkNv4W6/SIb007Rt6+FrOnpl5PeNKT7os4a840Hw1Xwv27fMrPpH2nFLgssUrHuMrDlY4ONA6mhyVj6OWF3RvozqU5RWHltNdRGX9zRlQklNN96KxuhIyLHYd1hoEws8AGlpGpPLVfQLmLdKS9hXbWf7aLbO+qulkCAIDl+K9H+Kc97g6Gi5zvXdzcT+4i2K3V0ivKbllbv2/Yrm29kSYOURy5S4tD+6bFEuA1IGvdKxlUUeZ1W3Ra9uYuVNxxy3b+xDYuIuLaHA2dR0rqt9pdwpVOKWeR30uh+oRTy4+L+xibh3FwHMkNGo4kgD7VJ/m1D2+H9zKXRG+jFybjtvzf2NsbGltzSAKJFk0DRqxzI9i6fxcMZIX8vqp9X69xLxwFkbA53qNI7oJJt7nf4q4LhqSUptrrJSjBwgovqNLac7ZWBosFrrNmz6rhRA0HFeRr+QfE1k5NRmlSXeYNhYX9bw+v9fFy/0rEqakpRceHn7SMtqn7aC9qP0Eo0tpwTe7AsbjJmt7rWyvAAGgBN0FzTp77HXT6Zuz/YulxcO2eLn8DoHoiZWGm+tHwjatlOOEaaus/mj8rwcONuefb2Im9/5cuzp65hrfY+RrT9qzlyI6/nw28mcawuLMcjHgase148SwggfBaXPbBV6T4Jqa6j1NtB7nl90cxI/s5iTQ9pWOVjB1/mFyq3lozaeMe7s7jtG5Exfs/Dk8cmXzyOc2/bS6I8iwWc3OhFvsNXf/bP6Hh45Mme5gys2XjHIbuj+78Vqr6UtSj5Fy4cb5xnqx9TbUvPwsePGc7frwKdsTfztsRFH2FZ5Y2X2t1mkaLrJrxXHS6GRtpKsq2eHfHD2b9vsNa1vyjUODntz7fcdXUmdBwrfnEhu0MRYP7Q/BrVzznhnRDodK+/zCqpcXVw/wBy7eiIXDO7q9gryaTf974LZTlxI0z0R6VLgc+Li35Y9hat5tlnF4Z8TXBrnVRPDQ868LWUllYN9pWVGtGo1lI5jifRVigHO7WA8TxkHj+4tHkGWuPSW3XOEvh9yojBvjeWkjuuLTqa0JGmngvPJsjqvTXTVJxcZ5X+lf8A6PMmGcZHOFUcvP8AdFFS+n3MKNNxlnn1FI6Q6xb39eM6SeFHG6x1t9r7SU2Fu9LjJTHEWBwaX95xAoFoPAHXvBd71Gl7f17yGtqTuJ8MO/cseH9G2Ma9pLoKBB9d/I/QWMtQpNNYf6953w0yqpJ5X69x1xQpPBAEB4llDGlzjTWgkk8AALJQHH9+dpsxOLL4nZmCNjQaI1Dn3odea56r3RatC9RL+p/JFdJWonEeY3/KR/WN+8EPKqzSn3P5EdtXauLZiZg2nNE0gA0OgeaFg6aUpSNVpHzScPOZ7wW8kwNPjc3r3S8H8fgtqqxfM1uMlyJBu1GStyMjDaOYkNDb0OgHt8FprTTwkRuqrFFd/wBxC8tcC0kEagg0QRqCDy1XMyJtPXQ70bWwvSFjcK4GWQSx33mSPJdX9l+rgfePBbWkW9SZj2xjxiZnzNBDZHF4B4gO1APitEiqXrzcT7zLHvXNgMKG4d2Vz5wXEtDgW9nQongbC7LGlGpNqR36fUcKEuHt+hs7I3rxG0JH4XEy3G6NrhTWh2ds8JFGumbRNajG0tpVaa3W53UE7v8AZVHs+zvJraG5cUcL3h8hLWFw9XUhpIvRUWOtVnNRaW7S6+s63oFvjZyz7vse9lbnQSRMeXSW5odxGltB6Lyes11UcUls2vAzjoVtFb5fvIfa28uIwMrcLh5S2JkZNU2w50sx1dV8MuisNpczrUIVH1rqJ/S9Mt1TdOSbw9u419obfmxmyicRJne3HADQAhn6NIRw465tVP6S81H3fVEH0joQpJRgsLK+pDbqH9ew3/uIf98xTNf1Uu5/IrVL1sO9H6NVaLKfn/f8/r8/1rvsauOp6TPoejfukO77l/8AQ4f1ab6bfuBbaHIr3SP18e5/M6Ct5XTDi/2b/ou+woeM4FtA/Kv+m/77lqZTK3rZd7MbFnE0suPowP66fqX/AHo1kSejevfd9UdWQs4QBAEBE714d8uBxDI/XMTsvK6F5b8ar2oDgQa6McT3hnrkLLqA9gHxUnZ21KrBucc7nDc6pd2klChPhT3xt9UTG50AxGMayXvMyPJbZGoy1qNeaiukkI2lpGdFYfEl7sP7HfpGtX1apKNSplYzyXb3F/k3ZwooiIWDY7zzqPC1R4alcucU5c2if/HV2muLqIbau60OIz6yNLnGzYtr3AkCiODjTmnTm2waKvEeRAyWTnG29j4jAyZXntGH1H0RmHQjk4cwtiaZpaaPmy5Mzz5fg5aazaSJnRLajcVZxqwUljlJJ9a7SSB7w+i7n4LRGTyicu9LsqdvOcKME0tmoxTXc8FdijDRneeA4ldpSUSLpyY43CxbbrUeS4qj85l80zTrSpbQlOlBtpbuMW/HBnYwPLA8AgBx111IZ+X2rdQqzh6LxkpnTSnTtp040IqPPaKS+RL7rwxsx+HOVoFvs6Afs318aXFrNetO0lDibzjb/wBkQGh1f8z576njPadOfiWVReyuYLhS+d+SrvkpeDLl5Wmv4l4mIY+FortYgOQzsA91rLyFw9+GXgzeqU3/AAvwOab4vjkx8paWOb2QotILcwbVWNCfBXTSoyhbpSWOfMndNpSVLz4vn1rqMWELRDO0VRlw7m8wcsWJD6PgXN96mKU5Rbw8fplS6bU3GjSkljc2N3Gj9Mw+g/bxcv8ASNW5Vqj2cn4soNu35aHejvqyLgfn3f4/5RxP1p+61TltQpSpRbim+5EVX1G7pVXCnVmkupSaXgmX/wBDJ/Vp/rG/cC4r+nCE1wpLbq2Omzua1eLlVm5PP8Tb+Z0NcB2GOf1HfRP2Lx8j1FJ/oDDO1MLSSSTx6noV8+udVu4VJKNR4TfZ2s6HplrJ5cFuUHfaBuHxZZEMrezY7KOFnPZ18gvoHRf/ADdm6lbznxNZ9mF9yt6va0aVWMYRxt9WTPokkLsc6/4D/vxKXvqFOnTTisbmrS4pV3js+x19RRYAgCAICo747ztjbLh4nhspYW9pbfknOGndJ1NG+nBDkq3lOnLhb370cbxdNdkDs+RrWl2lX3j80nkRzU3p3qn3kTf1FUmpLsJTcvGsgxgfK7K3I8ZiDVnLXDyKjektnXu7RQoR4mpJ425YfadOkV6dGq3UeNvqX3F72YQMJ7ZugJ4OvT2KjU+j2pKpFuk9mutfcsK1G1f8aK7iNtmS/lA0ESRk2wl0bjbQTmoFmpBPBWmU8bROulptWS4pRfbyZlgwAxERLpZZGyE2JC12oLWl7S3g6mAAg1rw1Wjy8oy33FWzinw8mUybZMmDmd2je4fUkGrXaHTTgfArspxd15tPmjywuqWnTlO4eE0kmlnfPsPJxjQb4gA8uq2fl1ePnNbL2khc9IrCrQlThNtyWEsMjNiQtxM5MmYQREFxAFOk4taSRloVZDiLql4ysxXWyU228GV1EEZjqG5AedhvLyXq06vPzktn7S02XSSwtqUaVSTUkkn5rMOHxDRd9Gj3cVlHTbhLl8UU/pVf0dQrwnbvKSecrHX7TIcW3r8CsKllWpx4pLbvKuqMj03EN+B5HouZczx05cjTlbo3ho0Dn08lplCTZ9eo9LNOjBRcnn+lmIDx+1ddHTq1WPFFLHebX0u01fxP/azYw0+WgTp3r9obX4rphpdddniVXpTrNrqNvGnQzlST3WNsP7kzu1iGnGYcD+PFy/0jV7+X1oJyeNvaUuhTkq0O9H6CWgtxxje7dLEzY2eRjWFrpCR3wNKHIrYukmn2q8jVk1JbPZkfW0y4q1HOKWH7S4+i/ZEuFhlbMAC57SAHB2mWuSxlqdvfvjoPKWz2wb7W1qW8WqnWy343E9kwuIuiBXDiQPxXNc140KbqS5I7KcHOXCiLn213XXGQMp7wcCBodTdfC1wU9XoVJcOUs+1G/wDDS6mVeHezCZWntmixdEOB1vwVQuNMu51HJQ55612v2k3+XXPVD5FF32x0eIxeeFwc3s2NzagWM9jXzC+g9GJxtLN06/mvibx7MJdXcV7VtB1CtVjKFJtY7V295m3I243A4ntHiw5jox32sFkscLc40PV+Km7itSuYqFOWXz6yNpaVeWLdW4p8McYzlfRnUNg75w4qQR6MebDRna7MRqWiteAJ4VouKraTpx4uo207qnUfCnuWdcp0hAEBwrebE9tjMQ+quQirv1O58ctrBLm+0p97U468n7SAbgSHOOYd435aUpG1vFRp8LWTx3CcUscjzJAQWi+Jry0tb5atCP8ACyT0ewepV3Rg+HCby/d9zzNBpVj4rW9Xi1jhfiWml0MrKaflV4MMNMqwazG9dbFKCwz6BSpOEFHsSXgXrds1ho/I/aR+C0VVuisXa/bz7zS34kuBn1n/ANb1K6H6+Xd9UVzXl/l4/wBS+pTdnYdssrI33le4NdRo5XEA0eRpWG5eKM37GV61jmvBPtRf9ibjNwkZdFPIB67eGYCh3XD1X+0c186/xFSz6D+BbPwe+MlF2p+0d9J37o59GivcvolrvQh3IqN1+8T7zSXQaj0wWPb+a4dR/d37vmePY3WM09h+xVfO5zuW5eDu1h8jTlOrQfWd081U56xcqo0mvBF3jo1njPD8WUzeHCNhlLWChTTxvU5l9E6OV517FTnzyyA1O3p0K/BTW2CLtTxwEpus/LjMOek8R90rVpr+ql3P5GdL1sO9Hdodsuc0OytojNWt+Vr5pLpJFfwfEuP4TfGTUxD8ziepv3gFVzV5cV1KXb9kdVKOIpEnsXg72firJ0Y9TPvXyOO75obf1iA6vH4qR1r9yn7vmjC19YiGxUZfE5gNEtq+njS+fU7jgmpY5NfAkY7SyUJ/o7fp8szQV6jtdT4+Ksi6R0uum/FE/HWopeg/Ere3djnBzmJzg45WusAgd6+vkrZpMHqNB1oeas4w/c/qR950uoW0lGVOT2zs0RuIizNaAeDs3w4KbtdOlRqcblkrus9KKV/Q8lCm1y5tdWSb3UxvY43DyVeWUaXV5wWH71+xd9xDipSRUrafBWi/cfoRVss4QHnMOoXmQVfE7iYNznOdnBc4uPylC3GzxHimER8tMoSk5NPf2nPPSBs2PA4lkcN5TCHnMcxsveOPk0KRs7SnVg5SzzIq+tKdKSUSqSTFxBPLUe6l1PTKD558TZpt9V0+r5WjjOMb77Brszmg8C4A+RIta5aXRUW1nxLFR6XX7mliPg/udRwPoygkhY/tZQXsDqppHeAIHC9OChpUlyJpdILvm8eH9zZZuPPE0NimjcBwzNcw8SeIzdVzTtm3nJolqKqScpx3fYa+K3Te4BuLDC27b2cjrzURrbRpRKj7y9udMiqtFrL23WerP0NVaFC8jwST23NVm52FjIc1r7BBHfPUKJl0t1GpFwbjhp/wo10tJt4TUknlb8yxvaAMvKq9irc5tPYkF2lfxG52Fe4uc19k2flHcSrDT6XalTioKUcL/SiOnpNtObm08v2lG3z2THhZwyLMAYw6ib1LiOPsV66M6pX1C3nUr4ypY2WOpEHqlrTt5xVNcyuvPcd5ae8KX1H1D9xjpMU7uPEj6H+J95VTeT6fSp2/VGPgj2cS6vXdX0j+ax4I9i8DbUdNdnwNnBND4ml1k94EknWpH0pCld1aMeCDwu5HynpBUavZY7ET+6mxoZ58sjSRkcazOGoLa1B8Vwavrl5bUFOnLfOOS7H7DXo1KFzWlCqspLPZ1lzg3RwjHBzYjYIIPaScQbHzlVp9K9UnFxdRYf8Apj9iyx0q1jJSUd1vzZORigAOHD2KA4m3uSDXWc+2/vZiIMRJHG5uVrsotoJoNbz5q3UdMt7ilGpUTbaWd2WCz06jVoxlLOX7fay7+i/bEuLimdKQS1zQKaG/NJU3p9pStouNNcyA122hQqRjDrRc54Q9uV3DQ+42F1XFCFem6c+T/wCyFhJxeUaOLwDGxvcLsNcRrzAJUQ+jtj2PxZt/EzOVTb4YhrnAdnQcQO6eRI6rR/h2z/1eP9iAq69cxm4pR2fY/uQW1sU7FS9rJWbKG93QU2609pVg01/gKXkaPLOd99/0iMur+rcS4p47NiY3G3dgxeIeybNlEReKdl1DmDj7SpH8xrPs8DZp0I16jjPsyX3C+j7AtcHNDyWkOHypOoNjgvJX1ZrH0JqNhRTyvmWn9KZdZ2X0zC/cuM7OJcjKh6VJ7O7w1rpqvmsrqvj0mTKjHiMmIAlc5zm8SKzCyNF2Xt9VlXk4SfDlY8Ea4U0opHLd9MxxRGV3dYANORe9wrw7y+hdF7mMrBOct8vOWVXXcRuUvYQPZnofcrF5en/MvEheJHyi0g0dCDw6G1hOvT4X5y8TdSmlNPJ2vAbxuZHHG2Kw2NjcxdQd3G3QHIGxr0VNuNQjCWIrPvRcadu3HLJJ28J7NrhH3jmBGbRuU10vX8FplqkVBSUeeetdTx8TL8K8tNkXjd5GvcGSgREDMC54DXXYoE1roVD6vWnd0YqEc4fVv1HZbWsllx39xo4rbEAbZmiqx/WNPMdCq9CyuHL0H19R2xoVG/RfgfJt4MMNRiIT/tWfmvXp9y5erfgefh6sVvF+BW8fvZJncIy3KDo4UQ4VxtWO00KhKkpVE89ZT77XK1KvKnBLCZVtp444zEOdJoWsa3Thxc5WDSv8hTdOlyk87kfqF/OvCFR4zv8AMx7K2eyXFwxUac7vCzRAGatNRqFs1LVaqtKj7Fs/ejdo8fLVuGfLBfdobpRCF5yN0Y46OcD6prlqqRT1ev5RJy611ItKs7dbqOH7G/uYNh7qMdhoS5jSTEwm3OuywE8tNVnc6rWVaUYy2Ta5IfhKD3km29+b++xUdr4JuGxcsTdG91zRZOXM23Czx1s+1WKwrSr28Kknu8/Bsqmt0FSrebywfcDtR2Fma5upc1zdfY78FleWcLinwT5c/mc2m3UrbjqxW+MfFFkwW9smYCTLlJ1J0yjmVF3OgUFTcqecpbe1knZ67WqVowmlhtLuLDDvLhSAe3i/nCrr026T9W/AuatqsllRfgcw3hxDZMVM9pDmmRxBHAjSirnZwlC3hGWzSLRYpxoxTWNi5ejHbDoGvja0OMjs1k6AMAB0sE+sFtrXf4eOdt+0gteoKrUi88l9ToY265rHF7BYrLRoEucG1r52tMNYi4SbSyvbz3x8Cu/hcySTNPFbekLHNdEMrmlpc01lBBGY3xA8Fso6pGbxLC95hO2wtjjr5w4l1jUk8RzJUmqFXG8X4FErRflJbdbPgeOo96yVCp/K/A1cLDsQ5pbkcQSaOV1EirrTldLGpTnFZaaNtFyhxNbbfUmdg7UMM7Huc7KA8EWdc0b2jw4kLxt7G60uZRqpzlt/YjWTvy1mdwr1isYZ4cM5nVnn0n4l8/8AGMXV/wDKtmSY/MKXaWO18yZdT5aHpznfP/PHfQZ+Kt/R791feymdI/3mP9K+bIRTpXzxK3MCOunvWqq8RbN1CPFUil1tHWcDCWQsY42WsaCeRIABK+aVpeUm5LrbfifT1secHAWZrN24ka8AeSVKikorsWPizJvJRfSJARNG6+LHCvL/APSsnR6eYSj2Expb3f66ykuVkZO5McnA+S1dZyV5bMl2upo8h9izzjZHwq586vN+1/MwOmp1DS7s89OCltOs6daLlPqChmO5L7iDPtFgOvyT39NRlH4qI6WW1O3ssw65JfN/Qn9CivKyfYjq8rczS08CKPkvmSm08lpWzyeYYwxoaOAAA8gKSU3J5Z693k5hv0Q3aDvqmH7yuuiNu0S9r+hvoaHa3+aldNtYXNpY92CFMwJGnCviDamFkrvSXQrbT6UJ0MribT3f1MhdYPkfsXqfUyn0dqsWu1fMiIvVHkFrfM+9W78xHsLJHVkuno6hzTON+rGPbmJv7oUBr8+GlGPa/l/2QmrPGPedAxcPaAC6pzXfym6VWp1eBv2prxIKOzyep4i6NzAaLmloPIWCvKc+GafcePnk4gY8hLTrlJbfI0SF99t58dKMu1J/A+f3EeGrJe1n1q3GhmWD12+37FG6p6ld6+pjL0GSKgjjAQH1enhNP9Ico/qo/e781XHoVL+Z/A+6/ktP+Z/A+M9IcxAPZRf3/wA14tCpP+J/A8jo8Gk+J/Ag9pbcdiJTI9rQSAKFgADzu1KWVqrSn5ODz3kVqHQ+heVFUdSSaWOSNCTaJDmgNGp6+FqVtKXl6nBJ9RV9c6LUdOt1VjUby8YaR6ONPQKSlpNOSw5P4FWpw4JqS6ty0H0hSfwWfzOVd/wNbf8All4Isf59P+ReJii9IspF9jHxI4u5LxdBrX/yy+BnPXJxfoLxIbb+8T8W5hcxrcoIAF65quyT4KSsei9C0T4Jyee3Bvtuk9ai21TTz7WRUADpADdG7rjoPFbrvTo0aTmpZO59Na0Y5dJeLJbB7GjmmjizPAkkZGTpYzuDb4eKiFBp7nLDplWqzUXBb7da+oxeDyPewHRr3MB5nKSL+CzUW2U2vPFWXe/mSm7O6IxQc6R72a9yg3vN1BNkH5wcP9VabrpFLToxpxgnnLz78cvcT2nadC5o+Uk2jxvXu8Nmtjmhlkzl+S7ykAtJ0c2j83guvRtajrM5Ua9KOEs7775xyZuurP8ABw8pSk1l4IU7fxVH9Ym4GvlH8a05qclo9g1vRh/tRHxvrniS43zMx3jxQ/r5eA4uPGvFU16bav8A+NeB9ijZ23DnhRijkOIc58z3uf6uaxdAaDUcNV00qEaa4Kawit67ri0lwhRprzk34YPT9nFwcYg52RhkkstGVjaBd46kDnxW/DjnuK8tYlrsoWdWKiuJNyXV1ct+0xslbwIOtcCAdfErDzuZNS6F26xKM2sb+HuPe29lsw2Jmha5xbHIYwSBZrmapJReWkWexlKpQhPtWSLeaNKWs9PjXp8TbRA610hq6fceRjBPZPfPWSextvS4RxdFk1aGkOaXA0SRwII4le3XRq1uklVctux4+hWbzpPcXDXmJY7yaPpBxIF5IOIHqP5/66ibvodY06Upxcsr2r7HumalVuruFCaWJPmjM30hT/w4vc//AIlBf4et87SfwL5+TU/5n8Cpl9kk8SST7TauVLU504KCitkl4ENV6F21Sbn5SW7z1fYzYZgcXDkK+Itblq1R/wAK+JRukOnQ0y5VGDck1nfvfZ3G0zDAEGzp+VLVcXsq8OFpIr7qNpoyuNA+S4XsjynFSmk+to148YSOA5degPVauOR9Uj0J0/G7l4/2Pf6Ueg+KccjZ/gvTeyX+41Dg5D/Vv/kd+S9fIt3lqaXpLxR8GFeNCx4I0ILXAg9CK0SPI8p1IcCw1y7T5+jv/dd/KV6Z+Uh2rxMbsHISCGPIB1OV1Cwas1opHS8eXeex/QqHTGSlZxUXnzl8mezC7913uKsHEj5pwS7Dw+M9D7ivco9UX2GGOJzRq1wskiwRYPA68l4mjbUi8ruQLT0PuXuUYqLJTdnZT8RMWtFEMLrNjS2jTx1UF0gvIW1qpy5ZS27mb6VnUuX5OO3Xv2Flx+6s0Ubn5h3QXGraRlF2D1VPo63Sq1FDG7eDdV0OrQg6sZp8O/gV9rv+jqfepmLIGWW8sv8AuHrh3cdHlo14NoOr3ucfaqb0hk1cJdiXzZdtBebNd7MPpNiBwBcRq2SOj0t1fitegTauku1Mn7dJzwzlDDWvTX3K7cb7SQdGDi9kennMb66+82scmyEFwIktlt7h81lDtPnnS3a8iv8ASvmzNi3kMNEjMQ11EjM3MCWnqLA9y9lyNPRT/wDqU49Tz8m/mRz3f9eS17s+0vCR6ZZ58wddT7ypO302dWCnnmVS86S2tnVdBR9Hbs9vYzzPCTRDSeNkAn7FK2VCVunCT9pVNd1CjqMoVqS5Jp/DHzPDYH/uO/lK7uJdpX3B9hlbg5HCmxvcbBoMcTQOpoBcl+07eS/XMktE83UKTeyz9DKMDL/Dk/kd+Sqx9fVel/MvFD9Bl/hyfyO/JD3y9L+ZeKN3B7PlBcTFIAaoljgDQ1o1qs4nyzpt+0vouG64Vy362bgwcn8N/wDI78lmU3yU+x+B9OzpiCBFKSRQAjcSfgjM4Uqiknwvn2GizY2JH/l5+AsdjJ0H9lauFn3mN3b8K/aR/wBy+5k/ofFf+mxH/wAMn/CnCz38Xbf+SP8AuR+jF1nzcIAgCAID5SAUgFICL26NGeZPuCrfSapw20Y9r+SZ12aXE37CB2szNBIDwyOsde6dFTrSfDXg12r5nZOKlFxlyaOF4fFktHe5dV9yhZW/CvMRQ6lKPE8I3cNtSWO8k0jQTZDZHNBNVdAryem2dR5nSi37UmZ0ritSjwwk0uxFj3Mwn9J4oQYqSaSPI5xHav4trKeK5byxtqdLNOnGL7Ukn8CR029uI188Tez57nQG+izZ4+ZKfDtn/gojyMSw/mdxjGfgg70WbP5NlHh2ztPfqnkYnq1S4SxleCPDd08LhSY2RAt0cDJ3zZFGnO5acFUdeq16FwlRckmlyz2s8koXaU68VJrbdLkH7Fwx4wRH/Ub+ShPxt7/PLxZsoW9GjNTpRUZLrSw/Ej9o7FwwY6oIro/Mb+S30bu8clmcviSDu62PTficrc0tNHlpVUR4FfaLNYoQ7kfPdQm6lzNy55OoehWckYph4XG8acCc7T90Li1OO8X3nVpktpR7DpyiyUCAIAgCAIAgCAIAgCAIAgCAIAgCA18ZhBJVkivxUfqGnU72CjNtYedjbTqunyNduymgjvHjfJRtLo3b05qalLZp9XV7jY7qTWMG3+js/db/AChWPLOXCPQib0HuCZYwj0AvD0+oAgPlIBSYApAVHano6wmImfK8zBz3Fzg17Q2zxoFpXZTvqkIqKxscdSypzk5PO5JbtbqwbPLzDnJeAHF7g7Rt1VAdStVa4nWxxdRto28KOeHrJ1aDeEAQBAEAQBAEAQBAEAQBAEAQBAEAQBAEAQBAEAQBAEAQBAEAQBAEAQBAEAQBAEAQBAEAQBAEAQBAEAQHxAfUAQBAEAQBAEAQHxAEAQH1AEB8QH1AfEB9QHx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6" descr="data:image/jpeg;base64,/9j/4AAQSkZJRgABAQAAAQABAAD/2wCEAAkGBxQQEBQUEhQUFhUXFBgUFRQYFBUUFBQXFRUWFxUVFxQYHCggGBwlHRgWIjEhJSkrLi4uFx8zODMsNygtLisBCgoKDg0OGxAQGy8lICQwLC8vLCwsLCw0LCwvLywvLCwsLCwvLCwsLCwsLCwsLCwsLCwsLCwsLCwsLCwsLCwsLP/AABEIAOEA4QMBEQACEQEDEQH/xAAcAAEAAgMBAQEAAAAAAAAAAAAABQYDBAcCAQj/xABNEAABBAADBQQFCAYFCgcAAAABAAIDEQQSIQUGMUFREyJhcQcygZGhI0Jyc7GywdEUJDNSU5IVQ2KiwiU0Y4KDs9Lh8PEWRFR0k8Py/8QAGwEBAAIDAQEAAAAAAAAAAAAAAAUGAgMEAQf/xABBEQACAQMCAgUKAwYGAgMBAAAAAQIDBBEFIRIxBkFRcZETIjIzYYGhscHRFBXwIzRCUnLhFiRikrLxU4JDwtI1/9oADAMBAAIRAxEAPwDuKAIAgCAIAgCAIAgCAIAgCAIAgCAIAgCAIAgCAIAgCAIAgCAIAgCAIAgCAIAgCAIAgCAIAgCAIAgCAIAgCAIAgCAIAgCAIAgCAIAgCAIAgCA+EoAgPqAIAgCAIAgCAIAgCAIAgCAIAgCAIAgCAIAgCAIAgCA8veGiyaA5rxtJZZ6lkisVttoBy8tMx4X0HVctS6XKJujRfWaccrpKc8kk8G2aA6kLncm92bMJbIi9oSvLqie5psC2GgL08j9i18TT2ZsjFY3RJ7A2y8gsmOYt+fQBI5EgcV1UbnqkaatFc4liY4EWDY6rsTT3RzHpegIAgCAIAgCAIAgCAIAgCAIAgCAIAgCAIAgCAICC2/j21kBF37z0XDc1o+ijpo03zKwDZ72gHHkNOQ+0lcOcnVjBsw4/Me7wP2VazzsYOJgw2L+WDAPm2T46UB5arzJljbJJtytf2l8SGgdbK95PJg91g3MPjexmc0eqe8R01o146hb6VVweOo1yhxRyWFjw4AjgVIpprKOTkel6AgCAIAgCAIAgCAIAgCAIAgCAIAgCAIAgCA1tozZI3HnwHtWmvPgg2Z048UsFFnxru0NNbXqguF68wofLzkkVFYPc+DEzQQ9hFagGvAjy0Th6wpYNYRiCyXZnG6aOAvqeATJ76Rjw7SL/AH36XzAOrj4Xw8rXuTxm/HLTmc6vyvks0zFo2ptZoxzdmLvItyle9aMFyZPbv4jMwtPEa+yyPw+K7rWeVg5q0cPJLLrNIQBAEAQBAEAQBAEAQBAEAQBAEAQBAEAQBAaO2XVETV6i/Acz/wBdVoufVs20fSOf45jjIXNFNaNAOAJBon4qIfWSKMezJ7gFFoy33QAWjXShX2cVm+R7wecBibdwbfgAPw0WC35nrjgyGZo4XZ4+Pmf+yYwY4bPcU7RqTZ8NaXuGHFs2YcVcmc+sdAB81o5e1eqW+WYuO2CybtAuL31TaDW+Qu13Wae8jkuOpE8u45ggCAIAgCAIAgCAIAgCAIAgCAIAgCAIDDLiWtNONGrrw6rmrXlCg8VJJPn7jONOUllI9RTtfeU3XFZ0bilWz5OWcHkoSjzR7c0EEHUHQhbWsmJQtvbvPhDnZs8ZdpoQ9gOoBPwvy0UdWtuDzlyO6lWUtnzK+cE4sc3UC7zAAHS+fI6rnSZIUppPcz4DDBsYbZodTazwnueVN5G3HEK4BepI1s0psY1j8hsOqwMrtfIgUssAse7WwzLUkgyt/d17/wDyW2jbqT4pHLcVuHzVzLnFGGNDWigBQHRdySSwjhby8s9r08CAIAgCAIAgCAIAgCAIAgCA1do7Qjw7M8rgxlgWbOp4cF43gwqVI048U3hGpgt48NM9sccrXPdeVtOF5QSeI6Ar0007ujUlwxllkqh0hAEBC7Q70p8GhvvGa/iqdrcvKXLj2LHjv9TvobU+/czbH0c8eR+0Ls6PS9ZHufzX0MLrlFkorKcZqbSxXZs4WToB9pXqjk8bwUTG7SDSWgX7teo6LROzmlmO51U7qDeJbEazHMfw06jgR5hccotbM74yzvkzwYocFjg2OJnmk0bQs8OtDqvTzCL7saNzYGB4pwGo6amr9ikKaaikyJrNObceRurM1BAEAQBAEAQBAEAQBAEAQBAEBTfSjLWDa396Vv8AdDnfgvGskXq0sUO9lH3TxJjxuHdV/KZa4ftfkyfZmv2LJogrCrw14d/z2O1LwuIQBAQuL/av8x9xqpWq/vdT3f8AFHfS9BfrrZm2T67vIfaV3dHvSqe75swufRRKKznGV3GYjNbnHTWh0HQLojHBpk8kHtAB5rKyurhZ9gW1bGLIqbYmbNq06d0tBY9vhxIcPDRa6tONRbmyjVnTezISKV0cmWUFo5Po5T5Hy1UbO3kuolad1F82XPcbZYke+d8vaChljy91uthwPPhVeJWcKPCss11rpSjwxXv7S9rccQQBAEAQBAEAQBAEAQBAEAQBAEBR/Ssf1eH63/A5eERrPqV3lH3e/wA7w/18X+9atkiAs/Xw7180dwWBdggCA4rv9iXt2liAHuAzR6BxA/YRclN2lGnKjFyin3pdrK9f1aka7Sk1y632E76I8SXPxOd5NNj9ZxNd5/Vc2oU4QUeFJc+SSO3TJzmpcTb5c3k6BjcW3Icrgb00IPnwUfDdknLKRWcXLZA6d4/h+J9gXSmu01cMuwjcVIVkjExQYmjxHtNL0HraODMtPZWajmHrB7eJsC7/AOZWOy5npYN3WCIso0HDLlqhqARVeJC5pPOxtRaFgZBAEAQBAEAQBAEAQBAEAQBAazsfEDRkjBuqztu+lWvMoz8nPGcPwPbsSwVb2i9RbgLHUJk8UJPqI/a7mvDNWuFnoR6qgekEmqEcPr+jOi3j6WUYMNC3O0hrbzDkOqg9PnJ3MN3zRsnCPC9idV7OEIAgOXb27pz4jHTyMMWVzm1mc4O0ijabAaei9XSK1tf2M1LMeeF279vtI650qtXn5SLWH2/9FW2jseTCfJyZCZHxyDKSRlhMgdeYDX5Rte1aq2sUNQWKSfm88r9dhZOi+m1bapOpNrGMbe08bNk7OXMRp2c7dK4yNcG8+pC0QeJZ7y1XdN1aajF9cH4NZNP1Gixway+HzHZj8FglsdUvOyl15+KwdCkPgfgptbrJ8xksNo84fCF57vDm41Q/MpKSiEskphsQ2IVH7XnUny8PH/uoyvd52id9G165GzhJxmbdaOBvmBYJr3LVSuWtpGyrbJ7xLTHIHCwbC6k090cjTWzNaXaAa4to2KvhWqirrWKNvVdOSeVjljrN0aEpRUu0zYacSCwCNSNfBdlpdRuaflIrCy1v7DXUg4PDMy6jAIAgCAjd4NsMwWHdPI1zmtLQQ2sxzODRVkDn1WMpcKydFrbSuaqpReG88/ZuQ2zN+oZ52QiOUOe8sBOTKCGl2tOvgFgqqbwdtfSKtGm6jawlnr7cFrW0iggCAIAgOA4yfNiJnV608snsfde1cb5n0ChDFGC/0peA2hiBL2IA/Z4NuHN164c5xI/s94LzqXcKFN03Nv8Aim5e4ktg7wx4N7+0Y89o7M3LlNBrADdkLnuNKq6hHgptJp537sEFr1xG2hCpPdejt28y37G3ygnnjja2UOc8AWG1d86csKHRi6tqiqzlFqO+2fsVeOr0Kr4Ip5ZfVMG0IAgIPGH5R/0h9xqpWpr/ADlTvX/GJI0fQX662U/eDZD8ZiG5HNb2bHNOa9c5B5D+ytdhextnJSWc/T/sl7W5jb03lZzggsZu7LFJCwujJlcWgjMKqNz9dOjSpOGs05RlLhfmpPxaX1O2F/CUW0nse9q7oyxwyPdJGQ1jnEDNejSaC9p6xCdRQ4Xu0vE8palCUlFRe/3MP9PuD3tJc6nkfNFAmwAR4aaq0qtjzcdh82vb/wAhWlBxzuzPLvFM8tEcTWwBurc1ueet1y6UvJU3VhnPM7bO74kqnDsSTMcHAHhfIqMq0J0+aJylWhPkZBjy0gcVz5OjhTJPC7RcKNkeRpZxk1yNUqafMlRMXd8nV1X7OCpur1pu5k/1tyPIxSXD2Evsb1HfSv3gEqz9HZuVs89vzSZxXXpIkFYDmCAIAgKV6WZi3ANaOD5gHeTY5JB/eY1a6vIm9AgpXWX1L6pfJs5rudjXnHYc3/XMPAfPe2N391xWiPpItGp0Y/hZ9z+Cb+aO/rrPngQBARm8m0zhMJLOGhxjbmDSaBNgVftWyjT8pNR7TXVnwQcuwoOF9KUjpoonYdnysscdh7hl7RzReoN1m4acF31bCMIOXFyOGhfurPh4fiRWyt05MTEyYSsb2jWvylhNZm3V2qPX1eNOo4cOcPHM+i1NSjR/Z8LePafMLuq988sXaMBjyWcriDmbfVYS1mCjGSg/Oz19hlLU4KClwvxIzfHYDsH2L3Pa7M4soAj1mk3r5FWDo3qMbmvOCjjzU/iVbpLdK4tVhYxL6Hrcz/P8N9a38Varr1Mu4pdl6+Ped4VdLQEAQHKN9dszxY6ZjJC1oLKAqtYmE8vFcdSxt6knOcct9/YQF7qV1RruFOeEsdnYSm5TzLE6R7i55fRJ6Aaae0qrarQp0rjhgsJL55z8iw6Tc1a1txVHl5fwwTWJ2cyR8b3Al0ZLmG6olpYfPRxUYlwpxXJrD7k8krGpKKwjztWIOhkB1BY4Ede6QsqaxUi12pmKk47rmcehNjNzOpPU1xX0Jdp83r1J1JuU3lk3s9jnMYAWgUbNW713ez26rrt/QJ3T/UL3mfbbexgc9p74y0SA7i4A90iuF8l2UIKc8NbHRcTcKbcXuROF2xL2jW5rBdqAxlkZboEDTVZXljQVCTjBZwaLDULiVxCM5vDfWWPAY8SCwVVMNFxLPh9oRCNgdJGDWoL2gg+RKqGp29WVduMW931M9jSm91F+BsRbZyEdk9rhzAIc33jgVOaI6lGi01jfk17DRVt8+msMlGbxxkatdm5gUR71YFdRwcbtJ5MP/iI36gy/S199UsPxTzyM/wAJtzJPA7SZKaFg8cp4+zquiFWM+Rz1KMoczdWw1FK9K8Dn4OMMa5x7bg1pcf2Ew4DxI9657ipGEU5NLfrJvQZxjctyeNuv+qJzbdLZszcbAXQygCWLUxuAFTRk615rmhcUZSSU14otGo16UraaUlyl1rsZ35SJ88OXb6bx4iLHSxxTOaxoZTRVAloLuXisU92V7ULytTrOMJYX9i0ej3aj8ThnmWTO9spGtWG5W5eHLj8V6iR02vKrRzN5eTH6UX1s2TxfED4gyNsLssfXL3m2+f7CRwN85sG9W6g8wRwIPI6D3KdaTWGQ9PMXlHeNgRhmGhDdB2bNPZS+IX9R/i6n9T+bXyLw25JNm1FgmNe54FOfWY2daFDTyWjibxHqWce/meubawVr0mYZrsGHOFlkjS02RRNg8PAlWnojNxv8Lri0/dyIrVt7Z96Kn6Pxe0cP9M+PBjyvo156mRWrL94j+uo7wq8WQIAgOIb4ytkx+IcCHDtAAeIprWtNe6vYsMJt5KjqE83EnFk76PcbHHh5GyPYw9sSA5waaytogHlxVV1ShVncZjFtYXU/aWfSbijG1ipTSeX1osztsYccZ4R/tGfmo+NlcSeI05P/ANWSauaL5TXijT2rtmDsZKnivI6qkaTeU1QtboaXeucf2Muf8rDu6CW814o43gyezbdg0b0N+rp8V9Zjb0lFLhXgUiolxvBbNlOLYY74kEjx1I+0FRsocE5JdpM2keGkjzvG+4WfWf4HrptPTfcatQ9V7yD2THnxELeAdLG3yzSNF/Fdlf1Uu5kdavFaD9qLFvRurPgDbA50IHdkaDp9OvVPwVMqUmj6HbXFOaw+ZVdoPLshcbJBJPUoW7TvVIuW5WBmkw7jEwvAcAac0G8jeTiFjKnKW6ILWKsIVkpPq+pIYqd0Vh4LXcwdK0Wvga5kfmLjx5WO00mbcIN5m5SarXNrz4V8VsdKSWTgjq1jKoqUZ5bePZnvN+DaYY8ZX2SMzBqC09L5glYqLS4kdrnCVV0H6SWe9Zxk6FsHaQxMDZBxOh8xxXfTlxRyRdxS8lUcRtn1G/S/wOUH0j/dV/V/9ZGdr6T7vqiMwp77fpN+8FT9M/eqf9Uf+SOyr6D9/wAixr6eRRxHfY/5QxH1n+Bq1sqeofvMvcW70S+piPOP/GskSOi+jPvRKek2Iu2e6uUjHHya6ytkanAm/Yyw21HyteEMZ85eGTik4Z2bhQzdmwVWuazm9q5fxFX+Z+JfHp9CXOlHG/UvcdV2JtvDjDwh00YcI2gguAIIGtgqh3dhcyrOSg+b6vayuStK624H4EkNv4W6/SIb007Rt6+FrOnpl5PeNKT7os4a840Hw1Xwv27fMrPpH2nFLgssUrHuMrDlY4ONA6mhyVj6OWF3RvozqU5RWHltNdRGX9zRlQklNN96KxuhIyLHYd1hoEws8AGlpGpPLVfQLmLdKS9hXbWf7aLbO+qulkCAIDl+K9H+Kc97g6Gi5zvXdzcT+4i2K3V0ivKbllbv2/Yrm29kSYOURy5S4tD+6bFEuA1IGvdKxlUUeZ1W3Ra9uYuVNxxy3b+xDYuIuLaHA2dR0rqt9pdwpVOKWeR30uh+oRTy4+L+xibh3FwHMkNGo4kgD7VJ/m1D2+H9zKXRG+jFybjtvzf2NsbGltzSAKJFk0DRqxzI9i6fxcMZIX8vqp9X69xLxwFkbA53qNI7oJJt7nf4q4LhqSUptrrJSjBwgovqNLac7ZWBosFrrNmz6rhRA0HFeRr+QfE1k5NRmlSXeYNhYX9bw+v9fFy/0rEqakpRceHn7SMtqn7aC9qP0Eo0tpwTe7AsbjJmt7rWyvAAGgBN0FzTp77HXT6Zuz/YulxcO2eLn8DoHoiZWGm+tHwjatlOOEaaus/mj8rwcONuefb2Im9/5cuzp65hrfY+RrT9qzlyI6/nw28mcawuLMcjHgase148SwggfBaXPbBV6T4Jqa6j1NtB7nl90cxI/s5iTQ9pWOVjB1/mFyq3lozaeMe7s7jtG5Exfs/Dk8cmXzyOc2/bS6I8iwWc3OhFvsNXf/bP6Hh45Mme5gys2XjHIbuj+78Vqr6UtSj5Fy4cb5xnqx9TbUvPwsePGc7frwKdsTfztsRFH2FZ5Y2X2t1mkaLrJrxXHS6GRtpKsq2eHfHD2b9vsNa1vyjUODntz7fcdXUmdBwrfnEhu0MRYP7Q/BrVzznhnRDodK+/zCqpcXVw/wBy7eiIXDO7q9gryaTf974LZTlxI0z0R6VLgc+Li35Y9hat5tlnF4Z8TXBrnVRPDQ868LWUllYN9pWVGtGo1lI5jifRVigHO7WA8TxkHj+4tHkGWuPSW3XOEvh9yojBvjeWkjuuLTqa0JGmngvPJsjqvTXTVJxcZ5X+lf8A6PMmGcZHOFUcvP8AdFFS+n3MKNNxlnn1FI6Q6xb39eM6SeFHG6x1t9r7SU2Fu9LjJTHEWBwaX95xAoFoPAHXvBd71Gl7f17yGtqTuJ8MO/cseH9G2Ma9pLoKBB9d/I/QWMtQpNNYf6953w0yqpJ5X69x1xQpPBAEB4llDGlzjTWgkk8AALJQHH9+dpsxOLL4nZmCNjQaI1Dn3odea56r3RatC9RL+p/JFdJWonEeY3/KR/WN+8EPKqzSn3P5EdtXauLZiZg2nNE0gA0OgeaFg6aUpSNVpHzScPOZ7wW8kwNPjc3r3S8H8fgtqqxfM1uMlyJBu1GStyMjDaOYkNDb0OgHt8FprTTwkRuqrFFd/wBxC8tcC0kEagg0QRqCDy1XMyJtPXQ70bWwvSFjcK4GWQSx33mSPJdX9l+rgfePBbWkW9SZj2xjxiZnzNBDZHF4B4gO1APitEiqXrzcT7zLHvXNgMKG4d2Vz5wXEtDgW9nQongbC7LGlGpNqR36fUcKEuHt+hs7I3rxG0JH4XEy3G6NrhTWh2ds8JFGumbRNajG0tpVaa3W53UE7v8AZVHs+zvJraG5cUcL3h8hLWFw9XUhpIvRUWOtVnNRaW7S6+s63oFvjZyz7vse9lbnQSRMeXSW5odxGltB6Lyes11UcUls2vAzjoVtFb5fvIfa28uIwMrcLh5S2JkZNU2w50sx1dV8MuisNpczrUIVH1rqJ/S9Mt1TdOSbw9u419obfmxmyicRJne3HADQAhn6NIRw465tVP6S81H3fVEH0joQpJRgsLK+pDbqH9ew3/uIf98xTNf1Uu5/IrVL1sO9H6NVaLKfn/f8/r8/1rvsauOp6TPoejfukO77l/8AQ4f1ab6bfuBbaHIr3SP18e5/M6Ct5XTDi/2b/ou+woeM4FtA/Kv+m/77lqZTK3rZd7MbFnE0suPowP66fqX/AHo1kSejevfd9UdWQs4QBAEBE714d8uBxDI/XMTsvK6F5b8ar2oDgQa6McT3hnrkLLqA9gHxUnZ21KrBucc7nDc6pd2klChPhT3xt9UTG50AxGMayXvMyPJbZGoy1qNeaiukkI2lpGdFYfEl7sP7HfpGtX1apKNSplYzyXb3F/k3ZwooiIWDY7zzqPC1R4alcucU5c2if/HV2muLqIbau60OIz6yNLnGzYtr3AkCiODjTmnTm2waKvEeRAyWTnG29j4jAyZXntGH1H0RmHQjk4cwtiaZpaaPmy5Mzz5fg5aazaSJnRLajcVZxqwUljlJJ9a7SSB7w+i7n4LRGTyicu9LsqdvOcKME0tmoxTXc8FdijDRneeA4ldpSUSLpyY43CxbbrUeS4qj85l80zTrSpbQlOlBtpbuMW/HBnYwPLA8AgBx111IZ+X2rdQqzh6LxkpnTSnTtp040IqPPaKS+RL7rwxsx+HOVoFvs6Afs318aXFrNetO0lDibzjb/wBkQGh1f8z576njPadOfiWVReyuYLhS+d+SrvkpeDLl5Wmv4l4mIY+FortYgOQzsA91rLyFw9+GXgzeqU3/AAvwOab4vjkx8paWOb2QotILcwbVWNCfBXTSoyhbpSWOfMndNpSVLz4vn1rqMWELRDO0VRlw7m8wcsWJD6PgXN96mKU5Rbw8fplS6bU3GjSkljc2N3Gj9Mw+g/bxcv8ASNW5Vqj2cn4soNu35aHejvqyLgfn3f4/5RxP1p+61TltQpSpRbim+5EVX1G7pVXCnVmkupSaXgmX/wBDJ/Vp/rG/cC4r+nCE1wpLbq2Omzua1eLlVm5PP8Tb+Z0NcB2GOf1HfRP2Lx8j1FJ/oDDO1MLSSSTx6noV8+udVu4VJKNR4TfZ2s6HplrJ5cFuUHfaBuHxZZEMrezY7KOFnPZ18gvoHRf/ADdm6lbznxNZ9mF9yt6va0aVWMYRxt9WTPokkLsc6/4D/vxKXvqFOnTTisbmrS4pV3js+x19RRYAgCAICo747ztjbLh4nhspYW9pbfknOGndJ1NG+nBDkq3lOnLhb370cbxdNdkDs+RrWl2lX3j80nkRzU3p3qn3kTf1FUmpLsJTcvGsgxgfK7K3I8ZiDVnLXDyKjektnXu7RQoR4mpJ425YfadOkV6dGq3UeNvqX3F72YQMJ7ZugJ4OvT2KjU+j2pKpFuk9mutfcsK1G1f8aK7iNtmS/lA0ESRk2wl0bjbQTmoFmpBPBWmU8bROulptWS4pRfbyZlgwAxERLpZZGyE2JC12oLWl7S3g6mAAg1rw1Wjy8oy33FWzinw8mUybZMmDmd2je4fUkGrXaHTTgfArspxd15tPmjywuqWnTlO4eE0kmlnfPsPJxjQb4gA8uq2fl1ePnNbL2khc9IrCrQlThNtyWEsMjNiQtxM5MmYQREFxAFOk4taSRloVZDiLql4ysxXWyU228GV1EEZjqG5AedhvLyXq06vPzktn7S02XSSwtqUaVSTUkkn5rMOHxDRd9Gj3cVlHTbhLl8UU/pVf0dQrwnbvKSecrHX7TIcW3r8CsKllWpx4pLbvKuqMj03EN+B5HouZczx05cjTlbo3ho0Dn08lplCTZ9eo9LNOjBRcnn+lmIDx+1ddHTq1WPFFLHebX0u01fxP/azYw0+WgTp3r9obX4rphpdddniVXpTrNrqNvGnQzlST3WNsP7kzu1iGnGYcD+PFy/0jV7+X1oJyeNvaUuhTkq0O9H6CWgtxxje7dLEzY2eRjWFrpCR3wNKHIrYukmn2q8jVk1JbPZkfW0y4q1HOKWH7S4+i/ZEuFhlbMAC57SAHB2mWuSxlqdvfvjoPKWz2wb7W1qW8WqnWy343E9kwuIuiBXDiQPxXNc140KbqS5I7KcHOXCiLn213XXGQMp7wcCBodTdfC1wU9XoVJcOUs+1G/wDDS6mVeHezCZWntmixdEOB1vwVQuNMu51HJQ55612v2k3+XXPVD5FF32x0eIxeeFwc3s2NzagWM9jXzC+g9GJxtLN06/mvibx7MJdXcV7VtB1CtVjKFJtY7V295m3I243A4ntHiw5jox32sFkscLc40PV+Km7itSuYqFOWXz6yNpaVeWLdW4p8McYzlfRnUNg75w4qQR6MebDRna7MRqWiteAJ4VouKraTpx4uo207qnUfCnuWdcp0hAEBwrebE9tjMQ+quQirv1O58ctrBLm+0p97U468n7SAbgSHOOYd435aUpG1vFRp8LWTx3CcUscjzJAQWi+Jry0tb5atCP8ACyT0ewepV3Rg+HCby/d9zzNBpVj4rW9Xi1jhfiWml0MrKaflV4MMNMqwazG9dbFKCwz6BSpOEFHsSXgXrds1ho/I/aR+C0VVuisXa/bz7zS34kuBn1n/ANb1K6H6+Xd9UVzXl/l4/wBS+pTdnYdssrI33le4NdRo5XEA0eRpWG5eKM37GV61jmvBPtRf9ibjNwkZdFPIB67eGYCh3XD1X+0c186/xFSz6D+BbPwe+MlF2p+0d9J37o59GivcvolrvQh3IqN1+8T7zSXQaj0wWPb+a4dR/d37vmePY3WM09h+xVfO5zuW5eDu1h8jTlOrQfWd081U56xcqo0mvBF3jo1njPD8WUzeHCNhlLWChTTxvU5l9E6OV517FTnzyyA1O3p0K/BTW2CLtTxwEpus/LjMOek8R90rVpr+ql3P5GdL1sO9Hdodsuc0OytojNWt+Vr5pLpJFfwfEuP4TfGTUxD8ziepv3gFVzV5cV1KXb9kdVKOIpEnsXg72firJ0Y9TPvXyOO75obf1iA6vH4qR1r9yn7vmjC19YiGxUZfE5gNEtq+njS+fU7jgmpY5NfAkY7SyUJ/o7fp8szQV6jtdT4+Ksi6R0uum/FE/HWopeg/Ere3djnBzmJzg45WusAgd6+vkrZpMHqNB1oeas4w/c/qR950uoW0lGVOT2zs0RuIizNaAeDs3w4KbtdOlRqcblkrus9KKV/Q8lCm1y5tdWSb3UxvY43DyVeWUaXV5wWH71+xd9xDipSRUrafBWi/cfoRVss4QHnMOoXmQVfE7iYNznOdnBc4uPylC3GzxHimER8tMoSk5NPf2nPPSBs2PA4lkcN5TCHnMcxsveOPk0KRs7SnVg5SzzIq+tKdKSUSqSTFxBPLUe6l1PTKD558TZpt9V0+r5WjjOMb77Brszmg8C4A+RIta5aXRUW1nxLFR6XX7mliPg/udRwPoygkhY/tZQXsDqppHeAIHC9OChpUlyJpdILvm8eH9zZZuPPE0NimjcBwzNcw8SeIzdVzTtm3nJolqKqScpx3fYa+K3Te4BuLDC27b2cjrzURrbRpRKj7y9udMiqtFrL23WerP0NVaFC8jwST23NVm52FjIc1r7BBHfPUKJl0t1GpFwbjhp/wo10tJt4TUknlb8yxvaAMvKq9irc5tPYkF2lfxG52Fe4uc19k2flHcSrDT6XalTioKUcL/SiOnpNtObm08v2lG3z2THhZwyLMAYw6ib1LiOPsV66M6pX1C3nUr4ypY2WOpEHqlrTt5xVNcyuvPcd5ae8KX1H1D9xjpMU7uPEj6H+J95VTeT6fSp2/VGPgj2cS6vXdX0j+ax4I9i8DbUdNdnwNnBND4ml1k94EknWpH0pCld1aMeCDwu5HynpBUavZY7ET+6mxoZ58sjSRkcazOGoLa1B8Vwavrl5bUFOnLfOOS7H7DXo1KFzWlCqspLPZ1lzg3RwjHBzYjYIIPaScQbHzlVp9K9UnFxdRYf8Apj9iyx0q1jJSUd1vzZORigAOHD2KA4m3uSDXWc+2/vZiIMRJHG5uVrsotoJoNbz5q3UdMt7ilGpUTbaWd2WCz06jVoxlLOX7fay7+i/bEuLimdKQS1zQKaG/NJU3p9pStouNNcyA122hQqRjDrRc54Q9uV3DQ+42F1XFCFem6c+T/wCyFhJxeUaOLwDGxvcLsNcRrzAJUQ+jtj2PxZt/EzOVTb4YhrnAdnQcQO6eRI6rR/h2z/1eP9iAq69cxm4pR2fY/uQW1sU7FS9rJWbKG93QU2609pVg01/gKXkaPLOd99/0iMur+rcS4p47NiY3G3dgxeIeybNlEReKdl1DmDj7SpH8xrPs8DZp0I16jjPsyX3C+j7AtcHNDyWkOHypOoNjgvJX1ZrH0JqNhRTyvmWn9KZdZ2X0zC/cuM7OJcjKh6VJ7O7w1rpqvmsrqvj0mTKjHiMmIAlc5zm8SKzCyNF2Xt9VlXk4SfDlY8Ea4U0opHLd9MxxRGV3dYANORe9wrw7y+hdF7mMrBOct8vOWVXXcRuUvYQPZnofcrF5en/MvEheJHyi0g0dCDw6G1hOvT4X5y8TdSmlNPJ2vAbxuZHHG2Kw2NjcxdQd3G3QHIGxr0VNuNQjCWIrPvRcadu3HLJJ28J7NrhH3jmBGbRuU10vX8FplqkVBSUeeetdTx8TL8K8tNkXjd5GvcGSgREDMC54DXXYoE1roVD6vWnd0YqEc4fVv1HZbWsllx39xo4rbEAbZmiqx/WNPMdCq9CyuHL0H19R2xoVG/RfgfJt4MMNRiIT/tWfmvXp9y5erfgefh6sVvF+BW8fvZJncIy3KDo4UQ4VxtWO00KhKkpVE89ZT77XK1KvKnBLCZVtp444zEOdJoWsa3Thxc5WDSv8hTdOlyk87kfqF/OvCFR4zv8AMx7K2eyXFwxUac7vCzRAGatNRqFs1LVaqtKj7Fs/ejdo8fLVuGfLBfdobpRCF5yN0Y46OcD6prlqqRT1ev5RJy611ItKs7dbqOH7G/uYNh7qMdhoS5jSTEwm3OuywE8tNVnc6rWVaUYy2Ta5IfhKD3km29+b++xUdr4JuGxcsTdG91zRZOXM23Czx1s+1WKwrSr28Kknu8/Bsqmt0FSrebywfcDtR2Fma5upc1zdfY78FleWcLinwT5c/mc2m3UrbjqxW+MfFFkwW9smYCTLlJ1J0yjmVF3OgUFTcqecpbe1knZ67WqVowmlhtLuLDDvLhSAe3i/nCrr026T9W/AuatqsllRfgcw3hxDZMVM9pDmmRxBHAjSirnZwlC3hGWzSLRYpxoxTWNi5ejHbDoGvja0OMjs1k6AMAB0sE+sFtrXf4eOdt+0gteoKrUi88l9ToY265rHF7BYrLRoEucG1r52tMNYi4SbSyvbz3x8Cu/hcySTNPFbekLHNdEMrmlpc01lBBGY3xA8Fso6pGbxLC95hO2wtjjr5w4l1jUk8RzJUmqFXG8X4FErRflJbdbPgeOo96yVCp/K/A1cLDsQ5pbkcQSaOV1EirrTldLGpTnFZaaNtFyhxNbbfUmdg7UMM7Huc7KA8EWdc0b2jw4kLxt7G60uZRqpzlt/YjWTvy1mdwr1isYZ4cM5nVnn0n4l8/8AGMXV/wDKtmSY/MKXaWO18yZdT5aHpznfP/PHfQZ+Kt/R791feymdI/3mP9K+bIRTpXzxK3MCOunvWqq8RbN1CPFUil1tHWcDCWQsY42WsaCeRIABK+aVpeUm5LrbfifT1secHAWZrN24ka8AeSVKikorsWPizJvJRfSJARNG6+LHCvL/APSsnR6eYSj2Expb3f66ykuVkZO5McnA+S1dZyV5bMl2upo8h9izzjZHwq586vN+1/MwOmp1DS7s89OCltOs6daLlPqChmO5L7iDPtFgOvyT39NRlH4qI6WW1O3ssw65JfN/Qn9CivKyfYjq8rczS08CKPkvmSm08lpWzyeYYwxoaOAAA8gKSU3J5Z693k5hv0Q3aDvqmH7yuuiNu0S9r+hvoaHa3+aldNtYXNpY92CFMwJGnCviDamFkrvSXQrbT6UJ0MribT3f1MhdYPkfsXqfUyn0dqsWu1fMiIvVHkFrfM+9W78xHsLJHVkuno6hzTON+rGPbmJv7oUBr8+GlGPa/l/2QmrPGPedAxcPaAC6pzXfym6VWp1eBv2prxIKOzyep4i6NzAaLmloPIWCvKc+GafcePnk4gY8hLTrlJbfI0SF99t58dKMu1J/A+f3EeGrJe1n1q3GhmWD12+37FG6p6ld6+pjL0GSKgjjAQH1enhNP9Ico/qo/e781XHoVL+Z/A+6/ktP+Z/A+M9IcxAPZRf3/wA14tCpP+J/A8jo8Gk+J/Ag9pbcdiJTI9rQSAKFgADzu1KWVqrSn5ODz3kVqHQ+heVFUdSSaWOSNCTaJDmgNGp6+FqVtKXl6nBJ9RV9c6LUdOt1VjUby8YaR6ONPQKSlpNOSw5P4FWpw4JqS6ty0H0hSfwWfzOVd/wNbf8All4Isf59P+ReJii9IspF9jHxI4u5LxdBrX/yy+BnPXJxfoLxIbb+8T8W5hcxrcoIAF65quyT4KSsei9C0T4Jyee3Bvtuk9ai21TTz7WRUADpADdG7rjoPFbrvTo0aTmpZO59Na0Y5dJeLJbB7GjmmjizPAkkZGTpYzuDb4eKiFBp7nLDplWqzUXBb7da+oxeDyPewHRr3MB5nKSL+CzUW2U2vPFWXe/mSm7O6IxQc6R72a9yg3vN1BNkH5wcP9VabrpFLToxpxgnnLz78cvcT2nadC5o+Uk2jxvXu8Nmtjmhlkzl+S7ykAtJ0c2j83guvRtajrM5Ua9KOEs7775xyZuurP8ABw8pSk1l4IU7fxVH9Ym4GvlH8a05qclo9g1vRh/tRHxvrniS43zMx3jxQ/r5eA4uPGvFU16bav8A+NeB9ijZ23DnhRijkOIc58z3uf6uaxdAaDUcNV00qEaa4Kawit67ri0lwhRprzk34YPT9nFwcYg52RhkkstGVjaBd46kDnxW/DjnuK8tYlrsoWdWKiuJNyXV1ct+0xslbwIOtcCAdfErDzuZNS6F26xKM2sb+HuPe29lsw2Jmha5xbHIYwSBZrmapJReWkWexlKpQhPtWSLeaNKWs9PjXp8TbRA610hq6fceRjBPZPfPWSextvS4RxdFk1aGkOaXA0SRwII4le3XRq1uklVctux4+hWbzpPcXDXmJY7yaPpBxIF5IOIHqP5/66ibvodY06Upxcsr2r7HumalVuruFCaWJPmjM30hT/w4vc//AIlBf4et87SfwL5+TU/5n8Cpl9kk8SST7TauVLU504KCitkl4ENV6F21Sbn5SW7z1fYzYZgcXDkK+Itblq1R/wAK+JRukOnQ0y5VGDck1nfvfZ3G0zDAEGzp+VLVcXsq8OFpIr7qNpoyuNA+S4XsjynFSmk+to148YSOA5degPVauOR9Uj0J0/G7l4/2Pf6Ueg+KccjZ/gvTeyX+41Dg5D/Vv/kd+S9fIt3lqaXpLxR8GFeNCx4I0ILXAg9CK0SPI8p1IcCw1y7T5+jv/dd/KV6Z+Uh2rxMbsHISCGPIB1OV1Cwas1opHS8eXeex/QqHTGSlZxUXnzl8mezC7913uKsHEj5pwS7Dw+M9D7ivco9UX2GGOJzRq1wskiwRYPA68l4mjbUi8ruQLT0PuXuUYqLJTdnZT8RMWtFEMLrNjS2jTx1UF0gvIW1qpy5ZS27mb6VnUuX5OO3Xv2Flx+6s0Ubn5h3QXGraRlF2D1VPo63Sq1FDG7eDdV0OrQg6sZp8O/gV9rv+jqfepmLIGWW8sv8AuHrh3cdHlo14NoOr3ucfaqb0hk1cJdiXzZdtBebNd7MPpNiBwBcRq2SOj0t1fitegTauku1Mn7dJzwzlDDWvTX3K7cb7SQdGDi9kennMb66+82scmyEFwIktlt7h81lDtPnnS3a8iv8ASvmzNi3kMNEjMQ11EjM3MCWnqLA9y9lyNPRT/wDqU49Tz8m/mRz3f9eS17s+0vCR6ZZ58wddT7ypO302dWCnnmVS86S2tnVdBR9Hbs9vYzzPCTRDSeNkAn7FK2VCVunCT9pVNd1CjqMoVqS5Jp/DHzPDYH/uO/lK7uJdpX3B9hlbg5HCmxvcbBoMcTQOpoBcl+07eS/XMktE83UKTeyz9DKMDL/Dk/kd+Sqx9fVel/MvFD9Bl/hyfyO/JD3y9L+ZeKN3B7PlBcTFIAaoljgDQ1o1qs4nyzpt+0vouG64Vy362bgwcn8N/wDI78lmU3yU+x+B9OzpiCBFKSRQAjcSfgjM4Uqiknwvn2GizY2JH/l5+AsdjJ0H9lauFn3mN3b8K/aR/wBy+5k/ofFf+mxH/wAMn/CnCz38Xbf+SP8AuR+jF1nzcIAgCAID5SAUgFICL26NGeZPuCrfSapw20Y9r+SZ12aXE37CB2szNBIDwyOsde6dFTrSfDXg12r5nZOKlFxlyaOF4fFktHe5dV9yhZW/CvMRQ6lKPE8I3cNtSWO8k0jQTZDZHNBNVdAryem2dR5nSi37UmZ0ritSjwwk0uxFj3Mwn9J4oQYqSaSPI5xHav4trKeK5byxtqdLNOnGL7Ukn8CR029uI188Tez57nQG+izZ4+ZKfDtn/gojyMSw/mdxjGfgg70WbP5NlHh2ztPfqnkYnq1S4SxleCPDd08LhSY2RAt0cDJ3zZFGnO5acFUdeq16FwlRckmlyz2s8koXaU68VJrbdLkH7Fwx4wRH/Ub+ShPxt7/PLxZsoW9GjNTpRUZLrSw/Ej9o7FwwY6oIro/Mb+S30bu8clmcviSDu62PTficrc0tNHlpVUR4FfaLNYoQ7kfPdQm6lzNy55OoehWckYph4XG8acCc7T90Li1OO8X3nVpktpR7DpyiyUCAIAgCAIAgCAIAgCAIAgCAIAgCA18ZhBJVkivxUfqGnU72CjNtYedjbTqunyNduymgjvHjfJRtLo3b05qalLZp9XV7jY7qTWMG3+js/db/AChWPLOXCPQib0HuCZYwj0AvD0+oAgPlIBSYApAVHano6wmImfK8zBz3Fzg17Q2zxoFpXZTvqkIqKxscdSypzk5PO5JbtbqwbPLzDnJeAHF7g7Rt1VAdStVa4nWxxdRto28KOeHrJ1aDeEAQBAEAQBAEAQBAEAQBAEAQBAEAQBAEAQBAEAQBAEAQBAEAQBAEAQBAEAQBAEAQBAEAQBAEAQBAEAQHxAfUAQBAEAQBAEAQHxAEAQH1AEB8QH1AfEB9QHx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4 Nube"/>
          <p:cNvSpPr/>
          <p:nvPr/>
        </p:nvSpPr>
        <p:spPr>
          <a:xfrm>
            <a:off x="612775" y="4811431"/>
            <a:ext cx="7656785" cy="1584176"/>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Organización</a:t>
            </a:r>
            <a:r>
              <a:rPr lang="es-EC" dirty="0">
                <a:latin typeface="Arial" panose="020B0604020202020204" pitchFamily="34" charset="0"/>
                <a:cs typeface="Arial" panose="020B0604020202020204" pitchFamily="34" charset="0"/>
              </a:rPr>
              <a:t>, gobierno, funcionamiento, toma de decisiones, planificación, gestión y rendición de cuentas en los asuntos inherentes al ámbito educativo</a:t>
            </a:r>
          </a:p>
        </p:txBody>
      </p:sp>
      <p:cxnSp>
        <p:nvCxnSpPr>
          <p:cNvPr id="7" name="Conector recto de flecha 6"/>
          <p:cNvCxnSpPr>
            <a:stCxn id="3" idx="0"/>
            <a:endCxn id="4" idx="2"/>
          </p:cNvCxnSpPr>
          <p:nvPr/>
        </p:nvCxnSpPr>
        <p:spPr>
          <a:xfrm flipV="1">
            <a:off x="3632995" y="1943457"/>
            <a:ext cx="1382198" cy="19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5" idx="1"/>
            <a:endCxn id="11" idx="3"/>
          </p:cNvCxnSpPr>
          <p:nvPr/>
        </p:nvCxnSpPr>
        <p:spPr>
          <a:xfrm>
            <a:off x="4423870" y="4011281"/>
            <a:ext cx="17298" cy="890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4570296" y="4315039"/>
            <a:ext cx="1440160" cy="19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Participa </a:t>
            </a:r>
            <a:endParaRPr lang="es-EC" dirty="0"/>
          </a:p>
        </p:txBody>
      </p:sp>
    </p:spTree>
    <p:extLst>
      <p:ext uri="{BB962C8B-B14F-4D97-AF65-F5344CB8AC3E}">
        <p14:creationId xmlns:p14="http://schemas.microsoft.com/office/powerpoint/2010/main" val="2282758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0375" y="312737"/>
            <a:ext cx="7351984" cy="830997"/>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SITUACIONES QUE DIFICULTAN LA CONVIVENCIA ESCOLAR </a:t>
            </a:r>
            <a:endParaRPr lang="es-EC" sz="2400" b="1" dirty="0">
              <a:latin typeface="Arial" panose="020B0604020202020204" pitchFamily="34" charset="0"/>
              <a:cs typeface="Arial" panose="020B0604020202020204" pitchFamily="34" charset="0"/>
            </a:endParaRPr>
          </a:p>
        </p:txBody>
      </p:sp>
      <p:sp>
        <p:nvSpPr>
          <p:cNvPr id="3" name="2 Nube"/>
          <p:cNvSpPr/>
          <p:nvPr/>
        </p:nvSpPr>
        <p:spPr>
          <a:xfrm>
            <a:off x="198933" y="1320608"/>
            <a:ext cx="3192290" cy="13749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Equipo docente incide en las buenas relaciones </a:t>
            </a:r>
            <a:endParaRPr lang="es-EC" dirty="0">
              <a:latin typeface="Arial" panose="020B0604020202020204" pitchFamily="34" charset="0"/>
              <a:cs typeface="Arial" panose="020B0604020202020204" pitchFamily="34" charset="0"/>
            </a:endParaRPr>
          </a:p>
        </p:txBody>
      </p:sp>
      <p:sp>
        <p:nvSpPr>
          <p:cNvPr id="4" name="3 Nube"/>
          <p:cNvSpPr/>
          <p:nvPr/>
        </p:nvSpPr>
        <p:spPr>
          <a:xfrm>
            <a:off x="670359" y="2979760"/>
            <a:ext cx="2249438" cy="84192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Papel importante </a:t>
            </a:r>
            <a:endParaRPr lang="es-EC" dirty="0">
              <a:latin typeface="Arial" panose="020B0604020202020204" pitchFamily="34" charset="0"/>
              <a:cs typeface="Arial" panose="020B0604020202020204" pitchFamily="34" charset="0"/>
            </a:endParaRPr>
          </a:p>
        </p:txBody>
      </p:sp>
      <p:sp>
        <p:nvSpPr>
          <p:cNvPr id="5" name="4 Nube"/>
          <p:cNvSpPr/>
          <p:nvPr/>
        </p:nvSpPr>
        <p:spPr>
          <a:xfrm>
            <a:off x="5148064" y="1320608"/>
            <a:ext cx="3384376" cy="855228"/>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Calvo (2003)</a:t>
            </a:r>
            <a:endParaRPr lang="es-EC" dirty="0">
              <a:latin typeface="Arial" panose="020B0604020202020204" pitchFamily="34" charset="0"/>
              <a:cs typeface="Arial" panose="020B0604020202020204" pitchFamily="34" charset="0"/>
            </a:endParaRPr>
          </a:p>
        </p:txBody>
      </p:sp>
      <p:sp>
        <p:nvSpPr>
          <p:cNvPr id="8" name="AutoShape 2" descr="data:image/jpeg;base64,/9j/4AAQSkZJRgABAQAAAQABAAD/2wCEAAkGBxQQEBQUEhQUFhUXFBgUFRQYFBUUFBQXFRUWFxUVFxQYHCggGBwlHRgWIjEhJSkrLi4uFx8zODMsNygtLisBCgoKDg0OGxAQGy8lICQwLC8vLCwsLCw0LCwvLywvLCwsLCwvLCwsLCwsLCwsLCwsLCwsLCwsLCwsLCwsLCwsLP/AABEIAOEA4QMBEQACEQEDEQH/xAAcAAEAAgMBAQEAAAAAAAAAAAAABQYDBAcCAQj/xABNEAABBAADBQQFCAYFCgcAAAABAAIDEQQSIQUGMUFREyJhcQcygZGhI0Jyc7GywdEUJDNSU5IVQ2KiwiU0Y4KDs9Lh8PEWRFR0k8Py/8QAGwEBAAIDAQEAAAAAAAAAAAAAAAUGAgMEAQf/xABBEQACAQMCAgUKAwYGAgMBAAAAAQIDBBEFIRIxBkFRcZETIjIzYYGhscHRFBXwIzRCUnLhFiRikrLxU4JDwtI1/9oADAMBAAIRAxEAPwDuKAIAgCAIAgCAIAgCAIAgCAIAgCAIAgCAIAgCAIAgCAIAgCAIAgCAIAgCAIAgCAIAgCAIAgCAIAgCAIAgCAIAgCAIAgCAIAgCAIAgCAIAgCA+EoAgPqAIAgCAIAgCAIAgCAIAgCAIAgCAIAgCAIAgCAIAgCA8veGiyaA5rxtJZZ6lkisVttoBy8tMx4X0HVctS6XKJujRfWaccrpKc8kk8G2aA6kLncm92bMJbIi9oSvLqie5psC2GgL08j9i18TT2ZsjFY3RJ7A2y8gsmOYt+fQBI5EgcV1UbnqkaatFc4liY4EWDY6rsTT3RzHpegIAgCAIAgCAIAgCAIAgCAIAgCAIAgCAIAgCAICC2/j21kBF37z0XDc1o+ijpo03zKwDZ72gHHkNOQ+0lcOcnVjBsw4/Me7wP2VazzsYOJgw2L+WDAPm2T46UB5arzJljbJJtytf2l8SGgdbK95PJg91g3MPjexmc0eqe8R01o146hb6VVweOo1yhxRyWFjw4AjgVIpprKOTkel6AgCAIAgCAIAgCAIAgCAIAgCAIAgCAIAgCA1tozZI3HnwHtWmvPgg2Z048UsFFnxru0NNbXqguF68wofLzkkVFYPc+DEzQQ9hFagGvAjy0Th6wpYNYRiCyXZnG6aOAvqeATJ76Rjw7SL/AH36XzAOrj4Xw8rXuTxm/HLTmc6vyvks0zFo2ptZoxzdmLvItyle9aMFyZPbv4jMwtPEa+yyPw+K7rWeVg5q0cPJLLrNIQBAEAQBAEAQBAEAQBAEAQBAEAQBAEAQBAaO2XVETV6i/Acz/wBdVoufVs20fSOf45jjIXNFNaNAOAJBon4qIfWSKMezJ7gFFoy33QAWjXShX2cVm+R7wecBibdwbfgAPw0WC35nrjgyGZo4XZ4+Pmf+yYwY4bPcU7RqTZ8NaXuGHFs2YcVcmc+sdAB81o5e1eqW+WYuO2CybtAuL31TaDW+Qu13Wae8jkuOpE8u45ggCAIAgCAIAgCAIAgCAIAgCAIAgCAIDDLiWtNONGrrw6rmrXlCg8VJJPn7jONOUllI9RTtfeU3XFZ0bilWz5OWcHkoSjzR7c0EEHUHQhbWsmJQtvbvPhDnZs8ZdpoQ9gOoBPwvy0UdWtuDzlyO6lWUtnzK+cE4sc3UC7zAAHS+fI6rnSZIUppPcz4DDBsYbZodTazwnueVN5G3HEK4BepI1s0psY1j8hsOqwMrtfIgUssAse7WwzLUkgyt/d17/wDyW2jbqT4pHLcVuHzVzLnFGGNDWigBQHRdySSwjhby8s9r08CAIAgCAIAgCAIAgCAIAgCA1do7Qjw7M8rgxlgWbOp4cF43gwqVI048U3hGpgt48NM9sccrXPdeVtOF5QSeI6Ar0007ujUlwxllkqh0hAEBC7Q70p8GhvvGa/iqdrcvKXLj2LHjv9TvobU+/czbH0c8eR+0Ls6PS9ZHufzX0MLrlFkorKcZqbSxXZs4WToB9pXqjk8bwUTG7SDSWgX7teo6LROzmlmO51U7qDeJbEazHMfw06jgR5hccotbM74yzvkzwYocFjg2OJnmk0bQs8OtDqvTzCL7saNzYGB4pwGo6amr9ikKaaikyJrNObceRurM1BAEAQBAEAQBAEAQBAEAQBAEBTfSjLWDa396Vv8AdDnfgvGskXq0sUO9lH3TxJjxuHdV/KZa4ftfkyfZmv2LJogrCrw14d/z2O1LwuIQBAQuL/av8x9xqpWq/vdT3f8AFHfS9BfrrZm2T67vIfaV3dHvSqe75swufRRKKznGV3GYjNbnHTWh0HQLojHBpk8kHtAB5rKyurhZ9gW1bGLIqbYmbNq06d0tBY9vhxIcPDRa6tONRbmyjVnTezISKV0cmWUFo5Po5T5Hy1UbO3kuolad1F82XPcbZYke+d8vaChljy91uthwPPhVeJWcKPCss11rpSjwxXv7S9rccQQBAEAQBAEAQBAEAQBAEAQBAEBR/Ssf1eH63/A5eERrPqV3lH3e/wA7w/18X+9atkiAs/Xw7180dwWBdggCA4rv9iXt2liAHuAzR6BxA/YRclN2lGnKjFyin3pdrK9f1aka7Sk1y632E76I8SXPxOd5NNj9ZxNd5/Vc2oU4QUeFJc+SSO3TJzmpcTb5c3k6BjcW3Icrgb00IPnwUfDdknLKRWcXLZA6d4/h+J9gXSmu01cMuwjcVIVkjExQYmjxHtNL0HraODMtPZWajmHrB7eJsC7/AOZWOy5npYN3WCIso0HDLlqhqARVeJC5pPOxtRaFgZBAEAQBAEAQBAEAQBAEAQBAazsfEDRkjBuqztu+lWvMoz8nPGcPwPbsSwVb2i9RbgLHUJk8UJPqI/a7mvDNWuFnoR6qgekEmqEcPr+jOi3j6WUYMNC3O0hrbzDkOqg9PnJ3MN3zRsnCPC9idV7OEIAgOXb27pz4jHTyMMWVzm1mc4O0ijabAaei9XSK1tf2M1LMeeF279vtI650qtXn5SLWH2/9FW2jseTCfJyZCZHxyDKSRlhMgdeYDX5Rte1aq2sUNQWKSfm88r9dhZOi+m1bapOpNrGMbe08bNk7OXMRp2c7dK4yNcG8+pC0QeJZ7y1XdN1aajF9cH4NZNP1Gixway+HzHZj8FglsdUvOyl15+KwdCkPgfgptbrJ8xksNo84fCF57vDm41Q/MpKSiEskphsQ2IVH7XnUny8PH/uoyvd52id9G165GzhJxmbdaOBvmBYJr3LVSuWtpGyrbJ7xLTHIHCwbC6k090cjTWzNaXaAa4to2KvhWqirrWKNvVdOSeVjljrN0aEpRUu0zYacSCwCNSNfBdlpdRuaflIrCy1v7DXUg4PDMy6jAIAgCAjd4NsMwWHdPI1zmtLQQ2sxzODRVkDn1WMpcKydFrbSuaqpReG88/ZuQ2zN+oZ52QiOUOe8sBOTKCGl2tOvgFgqqbwdtfSKtGm6jawlnr7cFrW0iggCAIAgOA4yfNiJnV608snsfde1cb5n0ChDFGC/0peA2hiBL2IA/Z4NuHN164c5xI/s94LzqXcKFN03Nv8Aim5e4ktg7wx4N7+0Y89o7M3LlNBrADdkLnuNKq6hHgptJp537sEFr1xG2hCpPdejt28y37G3ygnnjja2UOc8AWG1d86csKHRi6tqiqzlFqO+2fsVeOr0Kr4Ip5ZfVMG0IAgIPGH5R/0h9xqpWpr/ADlTvX/GJI0fQX662U/eDZD8ZiG5HNb2bHNOa9c5B5D+ytdhextnJSWc/T/sl7W5jb03lZzggsZu7LFJCwujJlcWgjMKqNz9dOjSpOGs05RlLhfmpPxaX1O2F/CUW0nse9q7oyxwyPdJGQ1jnEDNejSaC9p6xCdRQ4Xu0vE8palCUlFRe/3MP9PuD3tJc6nkfNFAmwAR4aaq0qtjzcdh82vb/wAhWlBxzuzPLvFM8tEcTWwBurc1ueet1y6UvJU3VhnPM7bO74kqnDsSTMcHAHhfIqMq0J0+aJylWhPkZBjy0gcVz5OjhTJPC7RcKNkeRpZxk1yNUqafMlRMXd8nV1X7OCpur1pu5k/1tyPIxSXD2Evsb1HfSv3gEqz9HZuVs89vzSZxXXpIkFYDmCAIAgKV6WZi3ANaOD5gHeTY5JB/eY1a6vIm9AgpXWX1L6pfJs5rudjXnHYc3/XMPAfPe2N391xWiPpItGp0Y/hZ9z+Cb+aO/rrPngQBARm8m0zhMJLOGhxjbmDSaBNgVftWyjT8pNR7TXVnwQcuwoOF9KUjpoonYdnysscdh7hl7RzReoN1m4acF31bCMIOXFyOGhfurPh4fiRWyt05MTEyYSsb2jWvylhNZm3V2qPX1eNOo4cOcPHM+i1NSjR/Z8LePafMLuq988sXaMBjyWcriDmbfVYS1mCjGSg/Oz19hlLU4KClwvxIzfHYDsH2L3Pa7M4soAj1mk3r5FWDo3qMbmvOCjjzU/iVbpLdK4tVhYxL6Hrcz/P8N9a38Varr1Mu4pdl6+Ped4VdLQEAQHKN9dszxY6ZjJC1oLKAqtYmE8vFcdSxt6knOcct9/YQF7qV1RruFOeEsdnYSm5TzLE6R7i55fRJ6Aaae0qrarQp0rjhgsJL55z8iw6Tc1a1txVHl5fwwTWJ2cyR8b3Al0ZLmG6olpYfPRxUYlwpxXJrD7k8krGpKKwjztWIOhkB1BY4Ede6QsqaxUi12pmKk47rmcehNjNzOpPU1xX0Jdp83r1J1JuU3lk3s9jnMYAWgUbNW713ez26rrt/QJ3T/UL3mfbbexgc9p74y0SA7i4A90iuF8l2UIKc8NbHRcTcKbcXuROF2xL2jW5rBdqAxlkZboEDTVZXljQVCTjBZwaLDULiVxCM5vDfWWPAY8SCwVVMNFxLPh9oRCNgdJGDWoL2gg+RKqGp29WVduMW931M9jSm91F+BsRbZyEdk9rhzAIc33jgVOaI6lGi01jfk17DRVt8+msMlGbxxkatdm5gUR71YFdRwcbtJ5MP/iI36gy/S199UsPxTzyM/wAJtzJPA7SZKaFg8cp4+zquiFWM+Rz1KMoczdWw1FK9K8Dn4OMMa5x7bg1pcf2Ew4DxI9657ipGEU5NLfrJvQZxjctyeNuv+qJzbdLZszcbAXQygCWLUxuAFTRk615rmhcUZSSU14otGo16UraaUlyl1rsZ35SJ88OXb6bx4iLHSxxTOaxoZTRVAloLuXisU92V7ULytTrOMJYX9i0ej3aj8ThnmWTO9spGtWG5W5eHLj8V6iR02vKrRzN5eTH6UX1s2TxfED4gyNsLssfXL3m2+f7CRwN85sG9W6g8wRwIPI6D3KdaTWGQ9PMXlHeNgRhmGhDdB2bNPZS+IX9R/i6n9T+bXyLw25JNm1FgmNe54FOfWY2daFDTyWjibxHqWce/meubawVr0mYZrsGHOFlkjS02RRNg8PAlWnojNxv8Lri0/dyIrVt7Z96Kn6Pxe0cP9M+PBjyvo156mRWrL94j+uo7wq8WQIAgOIb4ytkx+IcCHDtAAeIprWtNe6vYsMJt5KjqE83EnFk76PcbHHh5GyPYw9sSA5waaytogHlxVV1ShVncZjFtYXU/aWfSbijG1ipTSeX1osztsYccZ4R/tGfmo+NlcSeI05P/ANWSauaL5TXijT2rtmDsZKnivI6qkaTeU1QtboaXeucf2Muf8rDu6CW814o43gyezbdg0b0N+rp8V9Zjb0lFLhXgUiolxvBbNlOLYY74kEjx1I+0FRsocE5JdpM2keGkjzvG+4WfWf4HrptPTfcatQ9V7yD2THnxELeAdLG3yzSNF/Fdlf1Uu5kdavFaD9qLFvRurPgDbA50IHdkaDp9OvVPwVMqUmj6HbXFOaw+ZVdoPLshcbJBJPUoW7TvVIuW5WBmkw7jEwvAcAac0G8jeTiFjKnKW6ILWKsIVkpPq+pIYqd0Vh4LXcwdK0Wvga5kfmLjx5WO00mbcIN5m5SarXNrz4V8VsdKSWTgjq1jKoqUZ5bePZnvN+DaYY8ZX2SMzBqC09L5glYqLS4kdrnCVV0H6SWe9Zxk6FsHaQxMDZBxOh8xxXfTlxRyRdxS8lUcRtn1G/S/wOUH0j/dV/V/9ZGdr6T7vqiMwp77fpN+8FT9M/eqf9Uf+SOyr6D9/wAixr6eRRxHfY/5QxH1n+Bq1sqeofvMvcW70S+piPOP/GskSOi+jPvRKek2Iu2e6uUjHHya6ytkanAm/Yyw21HyteEMZ85eGTik4Z2bhQzdmwVWuazm9q5fxFX+Z+JfHp9CXOlHG/UvcdV2JtvDjDwh00YcI2gguAIIGtgqh3dhcyrOSg+b6vayuStK624H4EkNv4W6/SIb007Rt6+FrOnpl5PeNKT7os4a840Hw1Xwv27fMrPpH2nFLgssUrHuMrDlY4ONA6mhyVj6OWF3RvozqU5RWHltNdRGX9zRlQklNN96KxuhIyLHYd1hoEws8AGlpGpPLVfQLmLdKS9hXbWf7aLbO+qulkCAIDl+K9H+Kc97g6Gi5zvXdzcT+4i2K3V0ivKbllbv2/Yrm29kSYOURy5S4tD+6bFEuA1IGvdKxlUUeZ1W3Ra9uYuVNxxy3b+xDYuIuLaHA2dR0rqt9pdwpVOKWeR30uh+oRTy4+L+xibh3FwHMkNGo4kgD7VJ/m1D2+H9zKXRG+jFybjtvzf2NsbGltzSAKJFk0DRqxzI9i6fxcMZIX8vqp9X69xLxwFkbA53qNI7oJJt7nf4q4LhqSUptrrJSjBwgovqNLac7ZWBosFrrNmz6rhRA0HFeRr+QfE1k5NRmlSXeYNhYX9bw+v9fFy/0rEqakpRceHn7SMtqn7aC9qP0Eo0tpwTe7AsbjJmt7rWyvAAGgBN0FzTp77HXT6Zuz/YulxcO2eLn8DoHoiZWGm+tHwjatlOOEaaus/mj8rwcONuefb2Im9/5cuzp65hrfY+RrT9qzlyI6/nw28mcawuLMcjHgase148SwggfBaXPbBV6T4Jqa6j1NtB7nl90cxI/s5iTQ9pWOVjB1/mFyq3lozaeMe7s7jtG5Exfs/Dk8cmXzyOc2/bS6I8iwWc3OhFvsNXf/bP6Hh45Mme5gys2XjHIbuj+78Vqr6UtSj5Fy4cb5xnqx9TbUvPwsePGc7frwKdsTfztsRFH2FZ5Y2X2t1mkaLrJrxXHS6GRtpKsq2eHfHD2b9vsNa1vyjUODntz7fcdXUmdBwrfnEhu0MRYP7Q/BrVzznhnRDodK+/zCqpcXVw/wBy7eiIXDO7q9gryaTf974LZTlxI0z0R6VLgc+Li35Y9hat5tlnF4Z8TXBrnVRPDQ868LWUllYN9pWVGtGo1lI5jifRVigHO7WA8TxkHj+4tHkGWuPSW3XOEvh9yojBvjeWkjuuLTqa0JGmngvPJsjqvTXTVJxcZ5X+lf8A6PMmGcZHOFUcvP8AdFFS+n3MKNNxlnn1FI6Q6xb39eM6SeFHG6x1t9r7SU2Fu9LjJTHEWBwaX95xAoFoPAHXvBd71Gl7f17yGtqTuJ8MO/cseH9G2Ma9pLoKBB9d/I/QWMtQpNNYf6953w0yqpJ5X69x1xQpPBAEB4llDGlzjTWgkk8AALJQHH9+dpsxOLL4nZmCNjQaI1Dn3odea56r3RatC9RL+p/JFdJWonEeY3/KR/WN+8EPKqzSn3P5EdtXauLZiZg2nNE0gA0OgeaFg6aUpSNVpHzScPOZ7wW8kwNPjc3r3S8H8fgtqqxfM1uMlyJBu1GStyMjDaOYkNDb0OgHt8FprTTwkRuqrFFd/wBxC8tcC0kEagg0QRqCDy1XMyJtPXQ70bWwvSFjcK4GWQSx33mSPJdX9l+rgfePBbWkW9SZj2xjxiZnzNBDZHF4B4gO1APitEiqXrzcT7zLHvXNgMKG4d2Vz5wXEtDgW9nQongbC7LGlGpNqR36fUcKEuHt+hs7I3rxG0JH4XEy3G6NrhTWh2ds8JFGumbRNajG0tpVaa3W53UE7v8AZVHs+zvJraG5cUcL3h8hLWFw9XUhpIvRUWOtVnNRaW7S6+s63oFvjZyz7vse9lbnQSRMeXSW5odxGltB6Lyes11UcUls2vAzjoVtFb5fvIfa28uIwMrcLh5S2JkZNU2w50sx1dV8MuisNpczrUIVH1rqJ/S9Mt1TdOSbw9u419obfmxmyicRJne3HADQAhn6NIRw465tVP6S81H3fVEH0joQpJRgsLK+pDbqH9ew3/uIf98xTNf1Uu5/IrVL1sO9H6NVaLKfn/f8/r8/1rvsauOp6TPoejfukO77l/8AQ4f1ab6bfuBbaHIr3SP18e5/M6Ct5XTDi/2b/ou+woeM4FtA/Kv+m/77lqZTK3rZd7MbFnE0suPowP66fqX/AHo1kSejevfd9UdWQs4QBAEBE714d8uBxDI/XMTsvK6F5b8ar2oDgQa6McT3hnrkLLqA9gHxUnZ21KrBucc7nDc6pd2klChPhT3xt9UTG50AxGMayXvMyPJbZGoy1qNeaiukkI2lpGdFYfEl7sP7HfpGtX1apKNSplYzyXb3F/k3ZwooiIWDY7zzqPC1R4alcucU5c2if/HV2muLqIbau60OIz6yNLnGzYtr3AkCiODjTmnTm2waKvEeRAyWTnG29j4jAyZXntGH1H0RmHQjk4cwtiaZpaaPmy5Mzz5fg5aazaSJnRLajcVZxqwUljlJJ9a7SSB7w+i7n4LRGTyicu9LsqdvOcKME0tmoxTXc8FdijDRneeA4ldpSUSLpyY43CxbbrUeS4qj85l80zTrSpbQlOlBtpbuMW/HBnYwPLA8AgBx111IZ+X2rdQqzh6LxkpnTSnTtp040IqPPaKS+RL7rwxsx+HOVoFvs6Afs318aXFrNetO0lDibzjb/wBkQGh1f8z576njPadOfiWVReyuYLhS+d+SrvkpeDLl5Wmv4l4mIY+FortYgOQzsA91rLyFw9+GXgzeqU3/AAvwOab4vjkx8paWOb2QotILcwbVWNCfBXTSoyhbpSWOfMndNpSVLz4vn1rqMWELRDO0VRlw7m8wcsWJD6PgXN96mKU5Rbw8fplS6bU3GjSkljc2N3Gj9Mw+g/bxcv8ASNW5Vqj2cn4soNu35aHejvqyLgfn3f4/5RxP1p+61TltQpSpRbim+5EVX1G7pVXCnVmkupSaXgmX/wBDJ/Vp/rG/cC4r+nCE1wpLbq2Omzua1eLlVm5PP8Tb+Z0NcB2GOf1HfRP2Lx8j1FJ/oDDO1MLSSSTx6noV8+udVu4VJKNR4TfZ2s6HplrJ5cFuUHfaBuHxZZEMrezY7KOFnPZ18gvoHRf/ADdm6lbznxNZ9mF9yt6va0aVWMYRxt9WTPokkLsc6/4D/vxKXvqFOnTTisbmrS4pV3js+x19RRYAgCAICo747ztjbLh4nhspYW9pbfknOGndJ1NG+nBDkq3lOnLhb370cbxdNdkDs+RrWl2lX3j80nkRzU3p3qn3kTf1FUmpLsJTcvGsgxgfK7K3I8ZiDVnLXDyKjektnXu7RQoR4mpJ425YfadOkV6dGq3UeNvqX3F72YQMJ7ZugJ4OvT2KjU+j2pKpFuk9mutfcsK1G1f8aK7iNtmS/lA0ESRk2wl0bjbQTmoFmpBPBWmU8bROulptWS4pRfbyZlgwAxERLpZZGyE2JC12oLWl7S3g6mAAg1rw1Wjy8oy33FWzinw8mUybZMmDmd2je4fUkGrXaHTTgfArspxd15tPmjywuqWnTlO4eE0kmlnfPsPJxjQb4gA8uq2fl1ePnNbL2khc9IrCrQlThNtyWEsMjNiQtxM5MmYQREFxAFOk4taSRloVZDiLql4ysxXWyU228GV1EEZjqG5AedhvLyXq06vPzktn7S02XSSwtqUaVSTUkkn5rMOHxDRd9Gj3cVlHTbhLl8UU/pVf0dQrwnbvKSecrHX7TIcW3r8CsKllWpx4pLbvKuqMj03EN+B5HouZczx05cjTlbo3ho0Dn08lplCTZ9eo9LNOjBRcnn+lmIDx+1ddHTq1WPFFLHebX0u01fxP/azYw0+WgTp3r9obX4rphpdddniVXpTrNrqNvGnQzlST3WNsP7kzu1iGnGYcD+PFy/0jV7+X1oJyeNvaUuhTkq0O9H6CWgtxxje7dLEzY2eRjWFrpCR3wNKHIrYukmn2q8jVk1JbPZkfW0y4q1HOKWH7S4+i/ZEuFhlbMAC57SAHB2mWuSxlqdvfvjoPKWz2wb7W1qW8WqnWy343E9kwuIuiBXDiQPxXNc140KbqS5I7KcHOXCiLn213XXGQMp7wcCBodTdfC1wU9XoVJcOUs+1G/wDDS6mVeHezCZWntmixdEOB1vwVQuNMu51HJQ55612v2k3+XXPVD5FF32x0eIxeeFwc3s2NzagWM9jXzC+g9GJxtLN06/mvibx7MJdXcV7VtB1CtVjKFJtY7V295m3I243A4ntHiw5jox32sFkscLc40PV+Km7itSuYqFOWXz6yNpaVeWLdW4p8McYzlfRnUNg75w4qQR6MebDRna7MRqWiteAJ4VouKraTpx4uo207qnUfCnuWdcp0hAEBwrebE9tjMQ+quQirv1O58ctrBLm+0p97U468n7SAbgSHOOYd435aUpG1vFRp8LWTx3CcUscjzJAQWi+Jry0tb5atCP8ACyT0ewepV3Rg+HCby/d9zzNBpVj4rW9Xi1jhfiWml0MrKaflV4MMNMqwazG9dbFKCwz6BSpOEFHsSXgXrds1ho/I/aR+C0VVuisXa/bz7zS34kuBn1n/ANb1K6H6+Xd9UVzXl/l4/wBS+pTdnYdssrI33le4NdRo5XEA0eRpWG5eKM37GV61jmvBPtRf9ibjNwkZdFPIB67eGYCh3XD1X+0c186/xFSz6D+BbPwe+MlF2p+0d9J37o59GivcvolrvQh3IqN1+8T7zSXQaj0wWPb+a4dR/d37vmePY3WM09h+xVfO5zuW5eDu1h8jTlOrQfWd081U56xcqo0mvBF3jo1njPD8WUzeHCNhlLWChTTxvU5l9E6OV517FTnzyyA1O3p0K/BTW2CLtTxwEpus/LjMOek8R90rVpr+ql3P5GdL1sO9Hdodsuc0OytojNWt+Vr5pLpJFfwfEuP4TfGTUxD8ziepv3gFVzV5cV1KXb9kdVKOIpEnsXg72firJ0Y9TPvXyOO75obf1iA6vH4qR1r9yn7vmjC19YiGxUZfE5gNEtq+njS+fU7jgmpY5NfAkY7SyUJ/o7fp8szQV6jtdT4+Ksi6R0uum/FE/HWopeg/Ere3djnBzmJzg45WusAgd6+vkrZpMHqNB1oeas4w/c/qR950uoW0lGVOT2zs0RuIizNaAeDs3w4KbtdOlRqcblkrus9KKV/Q8lCm1y5tdWSb3UxvY43DyVeWUaXV5wWH71+xd9xDipSRUrafBWi/cfoRVss4QHnMOoXmQVfE7iYNznOdnBc4uPylC3GzxHimER8tMoSk5NPf2nPPSBs2PA4lkcN5TCHnMcxsveOPk0KRs7SnVg5SzzIq+tKdKSUSqSTFxBPLUe6l1PTKD558TZpt9V0+r5WjjOMb77Brszmg8C4A+RIta5aXRUW1nxLFR6XX7mliPg/udRwPoygkhY/tZQXsDqppHeAIHC9OChpUlyJpdILvm8eH9zZZuPPE0NimjcBwzNcw8SeIzdVzTtm3nJolqKqScpx3fYa+K3Te4BuLDC27b2cjrzURrbRpRKj7y9udMiqtFrL23WerP0NVaFC8jwST23NVm52FjIc1r7BBHfPUKJl0t1GpFwbjhp/wo10tJt4TUknlb8yxvaAMvKq9irc5tPYkF2lfxG52Fe4uc19k2flHcSrDT6XalTioKUcL/SiOnpNtObm08v2lG3z2THhZwyLMAYw6ib1LiOPsV66M6pX1C3nUr4ypY2WOpEHqlrTt5xVNcyuvPcd5ae8KX1H1D9xjpMU7uPEj6H+J95VTeT6fSp2/VGPgj2cS6vXdX0j+ax4I9i8DbUdNdnwNnBND4ml1k94EknWpH0pCld1aMeCDwu5HynpBUavZY7ET+6mxoZ58sjSRkcazOGoLa1B8Vwavrl5bUFOnLfOOS7H7DXo1KFzWlCqspLPZ1lzg3RwjHBzYjYIIPaScQbHzlVp9K9UnFxdRYf8Apj9iyx0q1jJSUd1vzZORigAOHD2KA4m3uSDXWc+2/vZiIMRJHG5uVrsotoJoNbz5q3UdMt7ilGpUTbaWd2WCz06jVoxlLOX7fay7+i/bEuLimdKQS1zQKaG/NJU3p9pStouNNcyA122hQqRjDrRc54Q9uV3DQ+42F1XFCFem6c+T/wCyFhJxeUaOLwDGxvcLsNcRrzAJUQ+jtj2PxZt/EzOVTb4YhrnAdnQcQO6eRI6rR/h2z/1eP9iAq69cxm4pR2fY/uQW1sU7FS9rJWbKG93QU2609pVg01/gKXkaPLOd99/0iMur+rcS4p47NiY3G3dgxeIeybNlEReKdl1DmDj7SpH8xrPs8DZp0I16jjPsyX3C+j7AtcHNDyWkOHypOoNjgvJX1ZrH0JqNhRTyvmWn9KZdZ2X0zC/cuM7OJcjKh6VJ7O7w1rpqvmsrqvj0mTKjHiMmIAlc5zm8SKzCyNF2Xt9VlXk4SfDlY8Ea4U0opHLd9MxxRGV3dYANORe9wrw7y+hdF7mMrBOct8vOWVXXcRuUvYQPZnofcrF5en/MvEheJHyi0g0dCDw6G1hOvT4X5y8TdSmlNPJ2vAbxuZHHG2Kw2NjcxdQd3G3QHIGxr0VNuNQjCWIrPvRcadu3HLJJ28J7NrhH3jmBGbRuU10vX8FplqkVBSUeeetdTx8TL8K8tNkXjd5GvcGSgREDMC54DXXYoE1roVD6vWnd0YqEc4fVv1HZbWsllx39xo4rbEAbZmiqx/WNPMdCq9CyuHL0H19R2xoVG/RfgfJt4MMNRiIT/tWfmvXp9y5erfgefh6sVvF+BW8fvZJncIy3KDo4UQ4VxtWO00KhKkpVE89ZT77XK1KvKnBLCZVtp444zEOdJoWsa3Thxc5WDSv8hTdOlyk87kfqF/OvCFR4zv8AMx7K2eyXFwxUac7vCzRAGatNRqFs1LVaqtKj7Fs/ejdo8fLVuGfLBfdobpRCF5yN0Y46OcD6prlqqRT1ev5RJy611ItKs7dbqOH7G/uYNh7qMdhoS5jSTEwm3OuywE8tNVnc6rWVaUYy2Ta5IfhKD3km29+b++xUdr4JuGxcsTdG91zRZOXM23Czx1s+1WKwrSr28Kknu8/Bsqmt0FSrebywfcDtR2Fma5upc1zdfY78FleWcLinwT5c/mc2m3UrbjqxW+MfFFkwW9smYCTLlJ1J0yjmVF3OgUFTcqecpbe1knZ67WqVowmlhtLuLDDvLhSAe3i/nCrr026T9W/AuatqsllRfgcw3hxDZMVM9pDmmRxBHAjSirnZwlC3hGWzSLRYpxoxTWNi5ejHbDoGvja0OMjs1k6AMAB0sE+sFtrXf4eOdt+0gteoKrUi88l9ToY265rHF7BYrLRoEucG1r52tMNYi4SbSyvbz3x8Cu/hcySTNPFbekLHNdEMrmlpc01lBBGY3xA8Fso6pGbxLC95hO2wtjjr5w4l1jUk8RzJUmqFXG8X4FErRflJbdbPgeOo96yVCp/K/A1cLDsQ5pbkcQSaOV1EirrTldLGpTnFZaaNtFyhxNbbfUmdg7UMM7Huc7KA8EWdc0b2jw4kLxt7G60uZRqpzlt/YjWTvy1mdwr1isYZ4cM5nVnn0n4l8/8AGMXV/wDKtmSY/MKXaWO18yZdT5aHpznfP/PHfQZ+Kt/R791feymdI/3mP9K+bIRTpXzxK3MCOunvWqq8RbN1CPFUil1tHWcDCWQsY42WsaCeRIABK+aVpeUm5LrbfifT1secHAWZrN24ka8AeSVKikorsWPizJvJRfSJARNG6+LHCvL/APSsnR6eYSj2Expb3f66ykuVkZO5McnA+S1dZyV5bMl2upo8h9izzjZHwq586vN+1/MwOmp1DS7s89OCltOs6daLlPqChmO5L7iDPtFgOvyT39NRlH4qI6WW1O3ssw65JfN/Qn9CivKyfYjq8rczS08CKPkvmSm08lpWzyeYYwxoaOAAA8gKSU3J5Z693k5hv0Q3aDvqmH7yuuiNu0S9r+hvoaHa3+aldNtYXNpY92CFMwJGnCviDamFkrvSXQrbT6UJ0MribT3f1MhdYPkfsXqfUyn0dqsWu1fMiIvVHkFrfM+9W78xHsLJHVkuno6hzTON+rGPbmJv7oUBr8+GlGPa/l/2QmrPGPedAxcPaAC6pzXfym6VWp1eBv2prxIKOzyep4i6NzAaLmloPIWCvKc+GafcePnk4gY8hLTrlJbfI0SF99t58dKMu1J/A+f3EeGrJe1n1q3GhmWD12+37FG6p6ld6+pjL0GSKgjjAQH1enhNP9Ico/qo/e781XHoVL+Z/A+6/ktP+Z/A+M9IcxAPZRf3/wA14tCpP+J/A8jo8Gk+J/Ag9pbcdiJTI9rQSAKFgADzu1KWVqrSn5ODz3kVqHQ+heVFUdSSaWOSNCTaJDmgNGp6+FqVtKXl6nBJ9RV9c6LUdOt1VjUby8YaR6ONPQKSlpNOSw5P4FWpw4JqS6ty0H0hSfwWfzOVd/wNbf8All4Isf59P+ReJii9IspF9jHxI4u5LxdBrX/yy+BnPXJxfoLxIbb+8T8W5hcxrcoIAF65quyT4KSsei9C0T4Jyee3Bvtuk9ai21TTz7WRUADpADdG7rjoPFbrvTo0aTmpZO59Na0Y5dJeLJbB7GjmmjizPAkkZGTpYzuDb4eKiFBp7nLDplWqzUXBb7da+oxeDyPewHRr3MB5nKSL+CzUW2U2vPFWXe/mSm7O6IxQc6R72a9yg3vN1BNkH5wcP9VabrpFLToxpxgnnLz78cvcT2nadC5o+Uk2jxvXu8Nmtjmhlkzl+S7ykAtJ0c2j83guvRtajrM5Ua9KOEs7775xyZuurP8ABw8pSk1l4IU7fxVH9Ym4GvlH8a05qclo9g1vRh/tRHxvrniS43zMx3jxQ/r5eA4uPGvFU16bav8A+NeB9ijZ23DnhRijkOIc58z3uf6uaxdAaDUcNV00qEaa4Kawit67ri0lwhRprzk34YPT9nFwcYg52RhkkstGVjaBd46kDnxW/DjnuK8tYlrsoWdWKiuJNyXV1ct+0xslbwIOtcCAdfErDzuZNS6F26xKM2sb+HuPe29lsw2Jmha5xbHIYwSBZrmapJReWkWexlKpQhPtWSLeaNKWs9PjXp8TbRA610hq6fceRjBPZPfPWSextvS4RxdFk1aGkOaXA0SRwII4le3XRq1uklVctux4+hWbzpPcXDXmJY7yaPpBxIF5IOIHqP5/66ibvodY06Upxcsr2r7HumalVuruFCaWJPmjM30hT/w4vc//AIlBf4et87SfwL5+TU/5n8Cpl9kk8SST7TauVLU504KCitkl4ENV6F21Sbn5SW7z1fYzYZgcXDkK+Itblq1R/wAK+JRukOnQ0y5VGDck1nfvfZ3G0zDAEGzp+VLVcXsq8OFpIr7qNpoyuNA+S4XsjynFSmk+to148YSOA5degPVauOR9Uj0J0/G7l4/2Pf6Ueg+KccjZ/gvTeyX+41Dg5D/Vv/kd+S9fIt3lqaXpLxR8GFeNCx4I0ILXAg9CK0SPI8p1IcCw1y7T5+jv/dd/KV6Z+Uh2rxMbsHISCGPIB1OV1Cwas1opHS8eXeex/QqHTGSlZxUXnzl8mezC7913uKsHEj5pwS7Dw+M9D7ivco9UX2GGOJzRq1wskiwRYPA68l4mjbUi8ruQLT0PuXuUYqLJTdnZT8RMWtFEMLrNjS2jTx1UF0gvIW1qpy5ZS27mb6VnUuX5OO3Xv2Flx+6s0Ubn5h3QXGraRlF2D1VPo63Sq1FDG7eDdV0OrQg6sZp8O/gV9rv+jqfepmLIGWW8sv8AuHrh3cdHlo14NoOr3ucfaqb0hk1cJdiXzZdtBebNd7MPpNiBwBcRq2SOj0t1fitegTauku1Mn7dJzwzlDDWvTX3K7cb7SQdGDi9kennMb66+82scmyEFwIktlt7h81lDtPnnS3a8iv8ASvmzNi3kMNEjMQ11EjM3MCWnqLA9y9lyNPRT/wDqU49Tz8m/mRz3f9eS17s+0vCR6ZZ58wddT7ypO302dWCnnmVS86S2tnVdBR9Hbs9vYzzPCTRDSeNkAn7FK2VCVunCT9pVNd1CjqMoVqS5Jp/DHzPDYH/uO/lK7uJdpX3B9hlbg5HCmxvcbBoMcTQOpoBcl+07eS/XMktE83UKTeyz9DKMDL/Dk/kd+Sqx9fVel/MvFD9Bl/hyfyO/JD3y9L+ZeKN3B7PlBcTFIAaoljgDQ1o1qs4nyzpt+0vouG64Vy362bgwcn8N/wDI78lmU3yU+x+B9OzpiCBFKSRQAjcSfgjM4Uqiknwvn2GizY2JH/l5+AsdjJ0H9lauFn3mN3b8K/aR/wBy+5k/ofFf+mxH/wAMn/CnCz38Xbf+SP8AuR+jF1nzcIAgCAID5SAUgFICL26NGeZPuCrfSapw20Y9r+SZ12aXE37CB2szNBIDwyOsde6dFTrSfDXg12r5nZOKlFxlyaOF4fFktHe5dV9yhZW/CvMRQ6lKPE8I3cNtSWO8k0jQTZDZHNBNVdAryem2dR5nSi37UmZ0ritSjwwk0uxFj3Mwn9J4oQYqSaSPI5xHav4trKeK5byxtqdLNOnGL7Ukn8CR029uI188Tez57nQG+izZ4+ZKfDtn/gojyMSw/mdxjGfgg70WbP5NlHh2ztPfqnkYnq1S4SxleCPDd08LhSY2RAt0cDJ3zZFGnO5acFUdeq16FwlRckmlyz2s8koXaU68VJrbdLkH7Fwx4wRH/Ub+ShPxt7/PLxZsoW9GjNTpRUZLrSw/Ej9o7FwwY6oIro/Mb+S30bu8clmcviSDu62PTficrc0tNHlpVUR4FfaLNYoQ7kfPdQm6lzNy55OoehWckYph4XG8acCc7T90Li1OO8X3nVpktpR7DpyiyUCAIAgCAIAgCAIAgCAIAgCAIAgCA18ZhBJVkivxUfqGnU72CjNtYedjbTqunyNduymgjvHjfJRtLo3b05qalLZp9XV7jY7qTWMG3+js/db/AChWPLOXCPQib0HuCZYwj0AvD0+oAgPlIBSYApAVHano6wmImfK8zBz3Fzg17Q2zxoFpXZTvqkIqKxscdSypzk5PO5JbtbqwbPLzDnJeAHF7g7Rt1VAdStVa4nWxxdRto28KOeHrJ1aDeEAQBAEAQBAEAQBAEAQBAEAQBAEAQBAEAQBAEAQBAEAQBAEAQBAEAQBAEAQBAEAQBAEAQBAEAQBAEAQHxAfUAQBAEAQBAEAQHxAEAQH1AEB8QH1AfEB9QHx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data:image/jpeg;base64,/9j/4AAQSkZJRgABAQAAAQABAAD/2wCEAAkGBxQQEBQUEhQUFhUXFBgUFRQYFBUUFBQXFRUWFxUVFxQYHCggGBwlHRgWIjEhJSkrLi4uFx8zODMsNygtLisBCgoKDg0OGxAQGy8lICQwLC8vLCwsLCw0LCwvLywvLCwsLCwvLCwsLCwsLCwsLCwsLCwsLCwsLCwsLCwsLCwsLP/AABEIAOEA4QMBEQACEQEDEQH/xAAcAAEAAgMBAQEAAAAAAAAAAAAABQYDBAcCAQj/xABNEAABBAADBQQFCAYFCgcAAAABAAIDEQQSIQUGMUFREyJhcQcygZGhI0Jyc7GywdEUJDNSU5IVQ2KiwiU0Y4KDs9Lh8PEWRFR0k8Py/8QAGwEBAAIDAQEAAAAAAAAAAAAAAAUGAgMEAQf/xABBEQACAQMCAgUKAwYGAgMBAAAAAQIDBBEFIRIxBkFRcZETIjIzYYGhscHRFBXwIzRCUnLhFiRikrLxU4JDwtI1/9oADAMBAAIRAxEAPwDuKAIAgCAIAgCAIAgCAIAgCAIAgCAIAgCAIAgCAIAgCAIAgCAIAgCAIAgCAIAgCAIAgCAIAgCAIAgCAIAgCAIAgCAIAgCAIAgCAIAgCAIAgCA+EoAgPqAIAgCAIAgCAIAgCAIAgCAIAgCAIAgCAIAgCAIAgCA8veGiyaA5rxtJZZ6lkisVttoBy8tMx4X0HVctS6XKJujRfWaccrpKc8kk8G2aA6kLncm92bMJbIi9oSvLqie5psC2GgL08j9i18TT2ZsjFY3RJ7A2y8gsmOYt+fQBI5EgcV1UbnqkaatFc4liY4EWDY6rsTT3RzHpegIAgCAIAgCAIAgCAIAgCAIAgCAIAgCAIAgCAICC2/j21kBF37z0XDc1o+ijpo03zKwDZ72gHHkNOQ+0lcOcnVjBsw4/Me7wP2VazzsYOJgw2L+WDAPm2T46UB5arzJljbJJtytf2l8SGgdbK95PJg91g3MPjexmc0eqe8R01o146hb6VVweOo1yhxRyWFjw4AjgVIpprKOTkel6AgCAIAgCAIAgCAIAgCAIAgCAIAgCAIAgCA1tozZI3HnwHtWmvPgg2Z048UsFFnxru0NNbXqguF68wofLzkkVFYPc+DEzQQ9hFagGvAjy0Th6wpYNYRiCyXZnG6aOAvqeATJ76Rjw7SL/AH36XzAOrj4Xw8rXuTxm/HLTmc6vyvks0zFo2ptZoxzdmLvItyle9aMFyZPbv4jMwtPEa+yyPw+K7rWeVg5q0cPJLLrNIQBAEAQBAEAQBAEAQBAEAQBAEAQBAEAQBAaO2XVETV6i/Acz/wBdVoufVs20fSOf45jjIXNFNaNAOAJBon4qIfWSKMezJ7gFFoy33QAWjXShX2cVm+R7wecBibdwbfgAPw0WC35nrjgyGZo4XZ4+Pmf+yYwY4bPcU7RqTZ8NaXuGHFs2YcVcmc+sdAB81o5e1eqW+WYuO2CybtAuL31TaDW+Qu13Wae8jkuOpE8u45ggCAIAgCAIAgCAIAgCAIAgCAIAgCAIDDLiWtNONGrrw6rmrXlCg8VJJPn7jONOUllI9RTtfeU3XFZ0bilWz5OWcHkoSjzR7c0EEHUHQhbWsmJQtvbvPhDnZs8ZdpoQ9gOoBPwvy0UdWtuDzlyO6lWUtnzK+cE4sc3UC7zAAHS+fI6rnSZIUppPcz4DDBsYbZodTazwnueVN5G3HEK4BepI1s0psY1j8hsOqwMrtfIgUssAse7WwzLUkgyt/d17/wDyW2jbqT4pHLcVuHzVzLnFGGNDWigBQHRdySSwjhby8s9r08CAIAgCAIAgCAIAgCAIAgCA1do7Qjw7M8rgxlgWbOp4cF43gwqVI048U3hGpgt48NM9sccrXPdeVtOF5QSeI6Ar0007ujUlwxllkqh0hAEBC7Q70p8GhvvGa/iqdrcvKXLj2LHjv9TvobU+/czbH0c8eR+0Ls6PS9ZHufzX0MLrlFkorKcZqbSxXZs4WToB9pXqjk8bwUTG7SDSWgX7teo6LROzmlmO51U7qDeJbEazHMfw06jgR5hccotbM74yzvkzwYocFjg2OJnmk0bQs8OtDqvTzCL7saNzYGB4pwGo6amr9ikKaaikyJrNObceRurM1BAEAQBAEAQBAEAQBAEAQBAEBTfSjLWDa396Vv8AdDnfgvGskXq0sUO9lH3TxJjxuHdV/KZa4ftfkyfZmv2LJogrCrw14d/z2O1LwuIQBAQuL/av8x9xqpWq/vdT3f8AFHfS9BfrrZm2T67vIfaV3dHvSqe75swufRRKKznGV3GYjNbnHTWh0HQLojHBpk8kHtAB5rKyurhZ9gW1bGLIqbYmbNq06d0tBY9vhxIcPDRa6tONRbmyjVnTezISKV0cmWUFo5Po5T5Hy1UbO3kuolad1F82XPcbZYke+d8vaChljy91uthwPPhVeJWcKPCss11rpSjwxXv7S9rccQQBAEAQBAEAQBAEAQBAEAQBAEBR/Ssf1eH63/A5eERrPqV3lH3e/wA7w/18X+9atkiAs/Xw7180dwWBdggCA4rv9iXt2liAHuAzR6BxA/YRclN2lGnKjFyin3pdrK9f1aka7Sk1y632E76I8SXPxOd5NNj9ZxNd5/Vc2oU4QUeFJc+SSO3TJzmpcTb5c3k6BjcW3Icrgb00IPnwUfDdknLKRWcXLZA6d4/h+J9gXSmu01cMuwjcVIVkjExQYmjxHtNL0HraODMtPZWajmHrB7eJsC7/AOZWOy5npYN3WCIso0HDLlqhqARVeJC5pPOxtRaFgZBAEAQBAEAQBAEAQBAEAQBAazsfEDRkjBuqztu+lWvMoz8nPGcPwPbsSwVb2i9RbgLHUJk8UJPqI/a7mvDNWuFnoR6qgekEmqEcPr+jOi3j6WUYMNC3O0hrbzDkOqg9PnJ3MN3zRsnCPC9idV7OEIAgOXb27pz4jHTyMMWVzm1mc4O0ijabAaei9XSK1tf2M1LMeeF279vtI650qtXn5SLWH2/9FW2jseTCfJyZCZHxyDKSRlhMgdeYDX5Rte1aq2sUNQWKSfm88r9dhZOi+m1bapOpNrGMbe08bNk7OXMRp2c7dK4yNcG8+pC0QeJZ7y1XdN1aajF9cH4NZNP1Gixway+HzHZj8FglsdUvOyl15+KwdCkPgfgptbrJ8xksNo84fCF57vDm41Q/MpKSiEskphsQ2IVH7XnUny8PH/uoyvd52id9G165GzhJxmbdaOBvmBYJr3LVSuWtpGyrbJ7xLTHIHCwbC6k090cjTWzNaXaAa4to2KvhWqirrWKNvVdOSeVjljrN0aEpRUu0zYacSCwCNSNfBdlpdRuaflIrCy1v7DXUg4PDMy6jAIAgCAjd4NsMwWHdPI1zmtLQQ2sxzODRVkDn1WMpcKydFrbSuaqpReG88/ZuQ2zN+oZ52QiOUOe8sBOTKCGl2tOvgFgqqbwdtfSKtGm6jawlnr7cFrW0iggCAIAgOA4yfNiJnV608snsfde1cb5n0ChDFGC/0peA2hiBL2IA/Z4NuHN164c5xI/s94LzqXcKFN03Nv8Aim5e4ktg7wx4N7+0Y89o7M3LlNBrADdkLnuNKq6hHgptJp537sEFr1xG2hCpPdejt28y37G3ygnnjja2UOc8AWG1d86csKHRi6tqiqzlFqO+2fsVeOr0Kr4Ip5ZfVMG0IAgIPGH5R/0h9xqpWpr/ADlTvX/GJI0fQX662U/eDZD8ZiG5HNb2bHNOa9c5B5D+ytdhextnJSWc/T/sl7W5jb03lZzggsZu7LFJCwujJlcWgjMKqNz9dOjSpOGs05RlLhfmpPxaX1O2F/CUW0nse9q7oyxwyPdJGQ1jnEDNejSaC9p6xCdRQ4Xu0vE8palCUlFRe/3MP9PuD3tJc6nkfNFAmwAR4aaq0qtjzcdh82vb/wAhWlBxzuzPLvFM8tEcTWwBurc1ueet1y6UvJU3VhnPM7bO74kqnDsSTMcHAHhfIqMq0J0+aJylWhPkZBjy0gcVz5OjhTJPC7RcKNkeRpZxk1yNUqafMlRMXd8nV1X7OCpur1pu5k/1tyPIxSXD2Evsb1HfSv3gEqz9HZuVs89vzSZxXXpIkFYDmCAIAgKV6WZi3ANaOD5gHeTY5JB/eY1a6vIm9AgpXWX1L6pfJs5rudjXnHYc3/XMPAfPe2N391xWiPpItGp0Y/hZ9z+Cb+aO/rrPngQBARm8m0zhMJLOGhxjbmDSaBNgVftWyjT8pNR7TXVnwQcuwoOF9KUjpoonYdnysscdh7hl7RzReoN1m4acF31bCMIOXFyOGhfurPh4fiRWyt05MTEyYSsb2jWvylhNZm3V2qPX1eNOo4cOcPHM+i1NSjR/Z8LePafMLuq988sXaMBjyWcriDmbfVYS1mCjGSg/Oz19hlLU4KClwvxIzfHYDsH2L3Pa7M4soAj1mk3r5FWDo3qMbmvOCjjzU/iVbpLdK4tVhYxL6Hrcz/P8N9a38Varr1Mu4pdl6+Ped4VdLQEAQHKN9dszxY6ZjJC1oLKAqtYmE8vFcdSxt6knOcct9/YQF7qV1RruFOeEsdnYSm5TzLE6R7i55fRJ6Aaae0qrarQp0rjhgsJL55z8iw6Tc1a1txVHl5fwwTWJ2cyR8b3Al0ZLmG6olpYfPRxUYlwpxXJrD7k8krGpKKwjztWIOhkB1BY4Ede6QsqaxUi12pmKk47rmcehNjNzOpPU1xX0Jdp83r1J1JuU3lk3s9jnMYAWgUbNW713ez26rrt/QJ3T/UL3mfbbexgc9p74y0SA7i4A90iuF8l2UIKc8NbHRcTcKbcXuROF2xL2jW5rBdqAxlkZboEDTVZXljQVCTjBZwaLDULiVxCM5vDfWWPAY8SCwVVMNFxLPh9oRCNgdJGDWoL2gg+RKqGp29WVduMW931M9jSm91F+BsRbZyEdk9rhzAIc33jgVOaI6lGi01jfk17DRVt8+msMlGbxxkatdm5gUR71YFdRwcbtJ5MP/iI36gy/S199UsPxTzyM/wAJtzJPA7SZKaFg8cp4+zquiFWM+Rz1KMoczdWw1FK9K8Dn4OMMa5x7bg1pcf2Ew4DxI9657ipGEU5NLfrJvQZxjctyeNuv+qJzbdLZszcbAXQygCWLUxuAFTRk615rmhcUZSSU14otGo16UraaUlyl1rsZ35SJ88OXb6bx4iLHSxxTOaxoZTRVAloLuXisU92V7ULytTrOMJYX9i0ej3aj8ThnmWTO9spGtWG5W5eHLj8V6iR02vKrRzN5eTH6UX1s2TxfED4gyNsLssfXL3m2+f7CRwN85sG9W6g8wRwIPI6D3KdaTWGQ9PMXlHeNgRhmGhDdB2bNPZS+IX9R/i6n9T+bXyLw25JNm1FgmNe54FOfWY2daFDTyWjibxHqWce/meubawVr0mYZrsGHOFlkjS02RRNg8PAlWnojNxv8Lri0/dyIrVt7Z96Kn6Pxe0cP9M+PBjyvo156mRWrL94j+uo7wq8WQIAgOIb4ytkx+IcCHDtAAeIprWtNe6vYsMJt5KjqE83EnFk76PcbHHh5GyPYw9sSA5waaytogHlxVV1ShVncZjFtYXU/aWfSbijG1ipTSeX1osztsYccZ4R/tGfmo+NlcSeI05P/ANWSauaL5TXijT2rtmDsZKnivI6qkaTeU1QtboaXeucf2Muf8rDu6CW814o43gyezbdg0b0N+rp8V9Zjb0lFLhXgUiolxvBbNlOLYY74kEjx1I+0FRsocE5JdpM2keGkjzvG+4WfWf4HrptPTfcatQ9V7yD2THnxELeAdLG3yzSNF/Fdlf1Uu5kdavFaD9qLFvRurPgDbA50IHdkaDp9OvVPwVMqUmj6HbXFOaw+ZVdoPLshcbJBJPUoW7TvVIuW5WBmkw7jEwvAcAac0G8jeTiFjKnKW6ILWKsIVkpPq+pIYqd0Vh4LXcwdK0Wvga5kfmLjx5WO00mbcIN5m5SarXNrz4V8VsdKSWTgjq1jKoqUZ5bePZnvN+DaYY8ZX2SMzBqC09L5glYqLS4kdrnCVV0H6SWe9Zxk6FsHaQxMDZBxOh8xxXfTlxRyRdxS8lUcRtn1G/S/wOUH0j/dV/V/9ZGdr6T7vqiMwp77fpN+8FT9M/eqf9Uf+SOyr6D9/wAixr6eRRxHfY/5QxH1n+Bq1sqeofvMvcW70S+piPOP/GskSOi+jPvRKek2Iu2e6uUjHHya6ytkanAm/Yyw21HyteEMZ85eGTik4Z2bhQzdmwVWuazm9q5fxFX+Z+JfHp9CXOlHG/UvcdV2JtvDjDwh00YcI2gguAIIGtgqh3dhcyrOSg+b6vayuStK624H4EkNv4W6/SIb007Rt6+FrOnpl5PeNKT7os4a840Hw1Xwv27fMrPpH2nFLgssUrHuMrDlY4ONA6mhyVj6OWF3RvozqU5RWHltNdRGX9zRlQklNN96KxuhIyLHYd1hoEws8AGlpGpPLVfQLmLdKS9hXbWf7aLbO+qulkCAIDl+K9H+Kc97g6Gi5zvXdzcT+4i2K3V0ivKbllbv2/Yrm29kSYOURy5S4tD+6bFEuA1IGvdKxlUUeZ1W3Ra9uYuVNxxy3b+xDYuIuLaHA2dR0rqt9pdwpVOKWeR30uh+oRTy4+L+xibh3FwHMkNGo4kgD7VJ/m1D2+H9zKXRG+jFybjtvzf2NsbGltzSAKJFk0DRqxzI9i6fxcMZIX8vqp9X69xLxwFkbA53qNI7oJJt7nf4q4LhqSUptrrJSjBwgovqNLac7ZWBosFrrNmz6rhRA0HFeRr+QfE1k5NRmlSXeYNhYX9bw+v9fFy/0rEqakpRceHn7SMtqn7aC9qP0Eo0tpwTe7AsbjJmt7rWyvAAGgBN0FzTp77HXT6Zuz/YulxcO2eLn8DoHoiZWGm+tHwjatlOOEaaus/mj8rwcONuefb2Im9/5cuzp65hrfY+RrT9qzlyI6/nw28mcawuLMcjHgase148SwggfBaXPbBV6T4Jqa6j1NtB7nl90cxI/s5iTQ9pWOVjB1/mFyq3lozaeMe7s7jtG5Exfs/Dk8cmXzyOc2/bS6I8iwWc3OhFvsNXf/bP6Hh45Mme5gys2XjHIbuj+78Vqr6UtSj5Fy4cb5xnqx9TbUvPwsePGc7frwKdsTfztsRFH2FZ5Y2X2t1mkaLrJrxXHS6GRtpKsq2eHfHD2b9vsNa1vyjUODntz7fcdXUmdBwrfnEhu0MRYP7Q/BrVzznhnRDodK+/zCqpcXVw/wBy7eiIXDO7q9gryaTf974LZTlxI0z0R6VLgc+Li35Y9hat5tlnF4Z8TXBrnVRPDQ868LWUllYN9pWVGtGo1lI5jifRVigHO7WA8TxkHj+4tHkGWuPSW3XOEvh9yojBvjeWkjuuLTqa0JGmngvPJsjqvTXTVJxcZ5X+lf8A6PMmGcZHOFUcvP8AdFFS+n3MKNNxlnn1FI6Q6xb39eM6SeFHG6x1t9r7SU2Fu9LjJTHEWBwaX95xAoFoPAHXvBd71Gl7f17yGtqTuJ8MO/cseH9G2Ma9pLoKBB9d/I/QWMtQpNNYf6953w0yqpJ5X69x1xQpPBAEB4llDGlzjTWgkk8AALJQHH9+dpsxOLL4nZmCNjQaI1Dn3odea56r3RatC9RL+p/JFdJWonEeY3/KR/WN+8EPKqzSn3P5EdtXauLZiZg2nNE0gA0OgeaFg6aUpSNVpHzScPOZ7wW8kwNPjc3r3S8H8fgtqqxfM1uMlyJBu1GStyMjDaOYkNDb0OgHt8FprTTwkRuqrFFd/wBxC8tcC0kEagg0QRqCDy1XMyJtPXQ70bWwvSFjcK4GWQSx33mSPJdX9l+rgfePBbWkW9SZj2xjxiZnzNBDZHF4B4gO1APitEiqXrzcT7zLHvXNgMKG4d2Vz5wXEtDgW9nQongbC7LGlGpNqR36fUcKEuHt+hs7I3rxG0JH4XEy3G6NrhTWh2ds8JFGumbRNajG0tpVaa3W53UE7v8AZVHs+zvJraG5cUcL3h8hLWFw9XUhpIvRUWOtVnNRaW7S6+s63oFvjZyz7vse9lbnQSRMeXSW5odxGltB6Lyes11UcUls2vAzjoVtFb5fvIfa28uIwMrcLh5S2JkZNU2w50sx1dV8MuisNpczrUIVH1rqJ/S9Mt1TdOSbw9u419obfmxmyicRJne3HADQAhn6NIRw465tVP6S81H3fVEH0joQpJRgsLK+pDbqH9ew3/uIf98xTNf1Uu5/IrVL1sO9H6NVaLKfn/f8/r8/1rvsauOp6TPoejfukO77l/8AQ4f1ab6bfuBbaHIr3SP18e5/M6Ct5XTDi/2b/ou+woeM4FtA/Kv+m/77lqZTK3rZd7MbFnE0suPowP66fqX/AHo1kSejevfd9UdWQs4QBAEBE714d8uBxDI/XMTsvK6F5b8ar2oDgQa6McT3hnrkLLqA9gHxUnZ21KrBucc7nDc6pd2klChPhT3xt9UTG50AxGMayXvMyPJbZGoy1qNeaiukkI2lpGdFYfEl7sP7HfpGtX1apKNSplYzyXb3F/k3ZwooiIWDY7zzqPC1R4alcucU5c2if/HV2muLqIbau60OIz6yNLnGzYtr3AkCiODjTmnTm2waKvEeRAyWTnG29j4jAyZXntGH1H0RmHQjk4cwtiaZpaaPmy5Mzz5fg5aazaSJnRLajcVZxqwUljlJJ9a7SSB7w+i7n4LRGTyicu9LsqdvOcKME0tmoxTXc8FdijDRneeA4ldpSUSLpyY43CxbbrUeS4qj85l80zTrSpbQlOlBtpbuMW/HBnYwPLA8AgBx111IZ+X2rdQqzh6LxkpnTSnTtp040IqPPaKS+RL7rwxsx+HOVoFvs6Afs318aXFrNetO0lDibzjb/wBkQGh1f8z576njPadOfiWVReyuYLhS+d+SrvkpeDLl5Wmv4l4mIY+FortYgOQzsA91rLyFw9+GXgzeqU3/AAvwOab4vjkx8paWOb2QotILcwbVWNCfBXTSoyhbpSWOfMndNpSVLz4vn1rqMWELRDO0VRlw7m8wcsWJD6PgXN96mKU5Rbw8fplS6bU3GjSkljc2N3Gj9Mw+g/bxcv8ASNW5Vqj2cn4soNu35aHejvqyLgfn3f4/5RxP1p+61TltQpSpRbim+5EVX1G7pVXCnVmkupSaXgmX/wBDJ/Vp/rG/cC4r+nCE1wpLbq2Omzua1eLlVm5PP8Tb+Z0NcB2GOf1HfRP2Lx8j1FJ/oDDO1MLSSSTx6noV8+udVu4VJKNR4TfZ2s6HplrJ5cFuUHfaBuHxZZEMrezY7KOFnPZ18gvoHRf/ADdm6lbznxNZ9mF9yt6va0aVWMYRxt9WTPokkLsc6/4D/vxKXvqFOnTTisbmrS4pV3js+x19RRYAgCAICo747ztjbLh4nhspYW9pbfknOGndJ1NG+nBDkq3lOnLhb370cbxdNdkDs+RrWl2lX3j80nkRzU3p3qn3kTf1FUmpLsJTcvGsgxgfK7K3I8ZiDVnLXDyKjektnXu7RQoR4mpJ425YfadOkV6dGq3UeNvqX3F72YQMJ7ZugJ4OvT2KjU+j2pKpFuk9mutfcsK1G1f8aK7iNtmS/lA0ESRk2wl0bjbQTmoFmpBPBWmU8bROulptWS4pRfbyZlgwAxERLpZZGyE2JC12oLWl7S3g6mAAg1rw1Wjy8oy33FWzinw8mUybZMmDmd2je4fUkGrXaHTTgfArspxd15tPmjywuqWnTlO4eE0kmlnfPsPJxjQb4gA8uq2fl1ePnNbL2khc9IrCrQlThNtyWEsMjNiQtxM5MmYQREFxAFOk4taSRloVZDiLql4ysxXWyU228GV1EEZjqG5AedhvLyXq06vPzktn7S02XSSwtqUaVSTUkkn5rMOHxDRd9Gj3cVlHTbhLl8UU/pVf0dQrwnbvKSecrHX7TIcW3r8CsKllWpx4pLbvKuqMj03EN+B5HouZczx05cjTlbo3ho0Dn08lplCTZ9eo9LNOjBRcnn+lmIDx+1ddHTq1WPFFLHebX0u01fxP/azYw0+WgTp3r9obX4rphpdddniVXpTrNrqNvGnQzlST3WNsP7kzu1iGnGYcD+PFy/0jV7+X1oJyeNvaUuhTkq0O9H6CWgtxxje7dLEzY2eRjWFrpCR3wNKHIrYukmn2q8jVk1JbPZkfW0y4q1HOKWH7S4+i/ZEuFhlbMAC57SAHB2mWuSxlqdvfvjoPKWz2wb7W1qW8WqnWy343E9kwuIuiBXDiQPxXNc140KbqS5I7KcHOXCiLn213XXGQMp7wcCBodTdfC1wU9XoVJcOUs+1G/wDDS6mVeHezCZWntmixdEOB1vwVQuNMu51HJQ55612v2k3+XXPVD5FF32x0eIxeeFwc3s2NzagWM9jXzC+g9GJxtLN06/mvibx7MJdXcV7VtB1CtVjKFJtY7V295m3I243A4ntHiw5jox32sFkscLc40PV+Km7itSuYqFOWXz6yNpaVeWLdW4p8McYzlfRnUNg75w4qQR6MebDRna7MRqWiteAJ4VouKraTpx4uo207qnUfCnuWdcp0hAEBwrebE9tjMQ+quQirv1O58ctrBLm+0p97U468n7SAbgSHOOYd435aUpG1vFRp8LWTx3CcUscjzJAQWi+Jry0tb5atCP8ACyT0ewepV3Rg+HCby/d9zzNBpVj4rW9Xi1jhfiWml0MrKaflV4MMNMqwazG9dbFKCwz6BSpOEFHsSXgXrds1ho/I/aR+C0VVuisXa/bz7zS34kuBn1n/ANb1K6H6+Xd9UVzXl/l4/wBS+pTdnYdssrI33le4NdRo5XEA0eRpWG5eKM37GV61jmvBPtRf9ibjNwkZdFPIB67eGYCh3XD1X+0c186/xFSz6D+BbPwe+MlF2p+0d9J37o59GivcvolrvQh3IqN1+8T7zSXQaj0wWPb+a4dR/d37vmePY3WM09h+xVfO5zuW5eDu1h8jTlOrQfWd081U56xcqo0mvBF3jo1njPD8WUzeHCNhlLWChTTxvU5l9E6OV517FTnzyyA1O3p0K/BTW2CLtTxwEpus/LjMOek8R90rVpr+ql3P5GdL1sO9Hdodsuc0OytojNWt+Vr5pLpJFfwfEuP4TfGTUxD8ziepv3gFVzV5cV1KXb9kdVKOIpEnsXg72firJ0Y9TPvXyOO75obf1iA6vH4qR1r9yn7vmjC19YiGxUZfE5gNEtq+njS+fU7jgmpY5NfAkY7SyUJ/o7fp8szQV6jtdT4+Ksi6R0uum/FE/HWopeg/Ere3djnBzmJzg45WusAgd6+vkrZpMHqNB1oeas4w/c/qR950uoW0lGVOT2zs0RuIizNaAeDs3w4KbtdOlRqcblkrus9KKV/Q8lCm1y5tdWSb3UxvY43DyVeWUaXV5wWH71+xd9xDipSRUrafBWi/cfoRVss4QHnMOoXmQVfE7iYNznOdnBc4uPylC3GzxHimER8tMoSk5NPf2nPPSBs2PA4lkcN5TCHnMcxsveOPk0KRs7SnVg5SzzIq+tKdKSUSqSTFxBPLUe6l1PTKD558TZpt9V0+r5WjjOMb77Brszmg8C4A+RIta5aXRUW1nxLFR6XX7mliPg/udRwPoygkhY/tZQXsDqppHeAIHC9OChpUlyJpdILvm8eH9zZZuPPE0NimjcBwzNcw8SeIzdVzTtm3nJolqKqScpx3fYa+K3Te4BuLDC27b2cjrzURrbRpRKj7y9udMiqtFrL23WerP0NVaFC8jwST23NVm52FjIc1r7BBHfPUKJl0t1GpFwbjhp/wo10tJt4TUknlb8yxvaAMvKq9irc5tPYkF2lfxG52Fe4uc19k2flHcSrDT6XalTioKUcL/SiOnpNtObm08v2lG3z2THhZwyLMAYw6ib1LiOPsV66M6pX1C3nUr4ypY2WOpEHqlrTt5xVNcyuvPcd5ae8KX1H1D9xjpMU7uPEj6H+J95VTeT6fSp2/VGPgj2cS6vXdX0j+ax4I9i8DbUdNdnwNnBND4ml1k94EknWpH0pCld1aMeCDwu5HynpBUavZY7ET+6mxoZ58sjSRkcazOGoLa1B8Vwavrl5bUFOnLfOOS7H7DXo1KFzWlCqspLPZ1lzg3RwjHBzYjYIIPaScQbHzlVp9K9UnFxdRYf8Apj9iyx0q1jJSUd1vzZORigAOHD2KA4m3uSDXWc+2/vZiIMRJHG5uVrsotoJoNbz5q3UdMt7ilGpUTbaWd2WCz06jVoxlLOX7fay7+i/bEuLimdKQS1zQKaG/NJU3p9pStouNNcyA122hQqRjDrRc54Q9uV3DQ+42F1XFCFem6c+T/wCyFhJxeUaOLwDGxvcLsNcRrzAJUQ+jtj2PxZt/EzOVTb4YhrnAdnQcQO6eRI6rR/h2z/1eP9iAq69cxm4pR2fY/uQW1sU7FS9rJWbKG93QU2609pVg01/gKXkaPLOd99/0iMur+rcS4p47NiY3G3dgxeIeybNlEReKdl1DmDj7SpH8xrPs8DZp0I16jjPsyX3C+j7AtcHNDyWkOHypOoNjgvJX1ZrH0JqNhRTyvmWn9KZdZ2X0zC/cuM7OJcjKh6VJ7O7w1rpqvmsrqvj0mTKjHiMmIAlc5zm8SKzCyNF2Xt9VlXk4SfDlY8Ea4U0opHLd9MxxRGV3dYANORe9wrw7y+hdF7mMrBOct8vOWVXXcRuUvYQPZnofcrF5en/MvEheJHyi0g0dCDw6G1hOvT4X5y8TdSmlNPJ2vAbxuZHHG2Kw2NjcxdQd3G3QHIGxr0VNuNQjCWIrPvRcadu3HLJJ28J7NrhH3jmBGbRuU10vX8FplqkVBSUeeetdTx8TL8K8tNkXjd5GvcGSgREDMC54DXXYoE1roVD6vWnd0YqEc4fVv1HZbWsllx39xo4rbEAbZmiqx/WNPMdCq9CyuHL0H19R2xoVG/RfgfJt4MMNRiIT/tWfmvXp9y5erfgefh6sVvF+BW8fvZJncIy3KDo4UQ4VxtWO00KhKkpVE89ZT77XK1KvKnBLCZVtp444zEOdJoWsa3Thxc5WDSv8hTdOlyk87kfqF/OvCFR4zv8AMx7K2eyXFwxUac7vCzRAGatNRqFs1LVaqtKj7Fs/ejdo8fLVuGfLBfdobpRCF5yN0Y46OcD6prlqqRT1ev5RJy611ItKs7dbqOH7G/uYNh7qMdhoS5jSTEwm3OuywE8tNVnc6rWVaUYy2Ta5IfhKD3km29+b++xUdr4JuGxcsTdG91zRZOXM23Czx1s+1WKwrSr28Kknu8/Bsqmt0FSrebywfcDtR2Fma5upc1zdfY78FleWcLinwT5c/mc2m3UrbjqxW+MfFFkwW9smYCTLlJ1J0yjmVF3OgUFTcqecpbe1knZ67WqVowmlhtLuLDDvLhSAe3i/nCrr026T9W/AuatqsllRfgcw3hxDZMVM9pDmmRxBHAjSirnZwlC3hGWzSLRYpxoxTWNi5ejHbDoGvja0OMjs1k6AMAB0sE+sFtrXf4eOdt+0gteoKrUi88l9ToY265rHF7BYrLRoEucG1r52tMNYi4SbSyvbz3x8Cu/hcySTNPFbekLHNdEMrmlpc01lBBGY3xA8Fso6pGbxLC95hO2wtjjr5w4l1jUk8RzJUmqFXG8X4FErRflJbdbPgeOo96yVCp/K/A1cLDsQ5pbkcQSaOV1EirrTldLGpTnFZaaNtFyhxNbbfUmdg7UMM7Huc7KA8EWdc0b2jw4kLxt7G60uZRqpzlt/YjWTvy1mdwr1isYZ4cM5nVnn0n4l8/8AGMXV/wDKtmSY/MKXaWO18yZdT5aHpznfP/PHfQZ+Kt/R791feymdI/3mP9K+bIRTpXzxK3MCOunvWqq8RbN1CPFUil1tHWcDCWQsY42WsaCeRIABK+aVpeUm5LrbfifT1secHAWZrN24ka8AeSVKikorsWPizJvJRfSJARNG6+LHCvL/APSsnR6eYSj2Expb3f66ykuVkZO5McnA+S1dZyV5bMl2upo8h9izzjZHwq586vN+1/MwOmp1DS7s89OCltOs6daLlPqChmO5L7iDPtFgOvyT39NRlH4qI6WW1O3ssw65JfN/Qn9CivKyfYjq8rczS08CKPkvmSm08lpWzyeYYwxoaOAAA8gKSU3J5Z693k5hv0Q3aDvqmH7yuuiNu0S9r+hvoaHa3+aldNtYXNpY92CFMwJGnCviDamFkrvSXQrbT6UJ0MribT3f1MhdYPkfsXqfUyn0dqsWu1fMiIvVHkFrfM+9W78xHsLJHVkuno6hzTON+rGPbmJv7oUBr8+GlGPa/l/2QmrPGPedAxcPaAC6pzXfym6VWp1eBv2prxIKOzyep4i6NzAaLmloPIWCvKc+GafcePnk4gY8hLTrlJbfI0SF99t58dKMu1J/A+f3EeGrJe1n1q3GhmWD12+37FG6p6ld6+pjL0GSKgjjAQH1enhNP9Ico/qo/e781XHoVL+Z/A+6/ktP+Z/A+M9IcxAPZRf3/wA14tCpP+J/A8jo8Gk+J/Ag9pbcdiJTI9rQSAKFgADzu1KWVqrSn5ODz3kVqHQ+heVFUdSSaWOSNCTaJDmgNGp6+FqVtKXl6nBJ9RV9c6LUdOt1VjUby8YaR6ONPQKSlpNOSw5P4FWpw4JqS6ty0H0hSfwWfzOVd/wNbf8All4Isf59P+ReJii9IspF9jHxI4u5LxdBrX/yy+BnPXJxfoLxIbb+8T8W5hcxrcoIAF65quyT4KSsei9C0T4Jyee3Bvtuk9ai21TTz7WRUADpADdG7rjoPFbrvTo0aTmpZO59Na0Y5dJeLJbB7GjmmjizPAkkZGTpYzuDb4eKiFBp7nLDplWqzUXBb7da+oxeDyPewHRr3MB5nKSL+CzUW2U2vPFWXe/mSm7O6IxQc6R72a9yg3vN1BNkH5wcP9VabrpFLToxpxgnnLz78cvcT2nadC5o+Uk2jxvXu8Nmtjmhlkzl+S7ykAtJ0c2j83guvRtajrM5Ua9KOEs7775xyZuurP8ABw8pSk1l4IU7fxVH9Ym4GvlH8a05qclo9g1vRh/tRHxvrniS43zMx3jxQ/r5eA4uPGvFU16bav8A+NeB9ijZ23DnhRijkOIc58z3uf6uaxdAaDUcNV00qEaa4Kawit67ri0lwhRprzk34YPT9nFwcYg52RhkkstGVjaBd46kDnxW/DjnuK8tYlrsoWdWKiuJNyXV1ct+0xslbwIOtcCAdfErDzuZNS6F26xKM2sb+HuPe29lsw2Jmha5xbHIYwSBZrmapJReWkWexlKpQhPtWSLeaNKWs9PjXp8TbRA610hq6fceRjBPZPfPWSextvS4RxdFk1aGkOaXA0SRwII4le3XRq1uklVctux4+hWbzpPcXDXmJY7yaPpBxIF5IOIHqP5/66ibvodY06Upxcsr2r7HumalVuruFCaWJPmjM30hT/w4vc//AIlBf4et87SfwL5+TU/5n8Cpl9kk8SST7TauVLU504KCitkl4ENV6F21Sbn5SW7z1fYzYZgcXDkK+Itblq1R/wAK+JRukOnQ0y5VGDck1nfvfZ3G0zDAEGzp+VLVcXsq8OFpIr7qNpoyuNA+S4XsjynFSmk+to148YSOA5degPVauOR9Uj0J0/G7l4/2Pf6Ueg+KccjZ/gvTeyX+41Dg5D/Vv/kd+S9fIt3lqaXpLxR8GFeNCx4I0ILXAg9CK0SPI8p1IcCw1y7T5+jv/dd/KV6Z+Uh2rxMbsHISCGPIB1OV1Cwas1opHS8eXeex/QqHTGSlZxUXnzl8mezC7913uKsHEj5pwS7Dw+M9D7ivco9UX2GGOJzRq1wskiwRYPA68l4mjbUi8ruQLT0PuXuUYqLJTdnZT8RMWtFEMLrNjS2jTx1UF0gvIW1qpy5ZS27mb6VnUuX5OO3Xv2Flx+6s0Ubn5h3QXGraRlF2D1VPo63Sq1FDG7eDdV0OrQg6sZp8O/gV9rv+jqfepmLIGWW8sv8AuHrh3cdHlo14NoOr3ucfaqb0hk1cJdiXzZdtBebNd7MPpNiBwBcRq2SOj0t1fitegTauku1Mn7dJzwzlDDWvTX3K7cb7SQdGDi9kennMb66+82scmyEFwIktlt7h81lDtPnnS3a8iv8ASvmzNi3kMNEjMQ11EjM3MCWnqLA9y9lyNPRT/wDqU49Tz8m/mRz3f9eS17s+0vCR6ZZ58wddT7ypO302dWCnnmVS86S2tnVdBR9Hbs9vYzzPCTRDSeNkAn7FK2VCVunCT9pVNd1CjqMoVqS5Jp/DHzPDYH/uO/lK7uJdpX3B9hlbg5HCmxvcbBoMcTQOpoBcl+07eS/XMktE83UKTeyz9DKMDL/Dk/kd+Sqx9fVel/MvFD9Bl/hyfyO/JD3y9L+ZeKN3B7PlBcTFIAaoljgDQ1o1qs4nyzpt+0vouG64Vy362bgwcn8N/wDI78lmU3yU+x+B9OzpiCBFKSRQAjcSfgjM4Uqiknwvn2GizY2JH/l5+AsdjJ0H9lauFn3mN3b8K/aR/wBy+5k/ofFf+mxH/wAMn/CnCz38Xbf+SP8AuR+jF1nzcIAgCAID5SAUgFICL26NGeZPuCrfSapw20Y9r+SZ12aXE37CB2szNBIDwyOsde6dFTrSfDXg12r5nZOKlFxlyaOF4fFktHe5dV9yhZW/CvMRQ6lKPE8I3cNtSWO8k0jQTZDZHNBNVdAryem2dR5nSi37UmZ0ritSjwwk0uxFj3Mwn9J4oQYqSaSPI5xHav4trKeK5byxtqdLNOnGL7Ukn8CR029uI188Tez57nQG+izZ4+ZKfDtn/gojyMSw/mdxjGfgg70WbP5NlHh2ztPfqnkYnq1S4SxleCPDd08LhSY2RAt0cDJ3zZFGnO5acFUdeq16FwlRckmlyz2s8koXaU68VJrbdLkH7Fwx4wRH/Ub+ShPxt7/PLxZsoW9GjNTpRUZLrSw/Ej9o7FwwY6oIro/Mb+S30bu8clmcviSDu62PTficrc0tNHlpVUR4FfaLNYoQ7kfPdQm6lzNy55OoehWckYph4XG8acCc7T90Li1OO8X3nVpktpR7DpyiyUCAIAgCAIAgCAIAgCAIAgCAIAgCA18ZhBJVkivxUfqGnU72CjNtYedjbTqunyNduymgjvHjfJRtLo3b05qalLZp9XV7jY7qTWMG3+js/db/AChWPLOXCPQib0HuCZYwj0AvD0+oAgPlIBSYApAVHano6wmImfK8zBz3Fzg17Q2zxoFpXZTvqkIqKxscdSypzk5PO5JbtbqwbPLzDnJeAHF7g7Rt1VAdStVa4nWxxdRto28KOeHrJ1aDeEAQBAEAQBAEAQBAEAQBAEAQBAEAQBAEAQBAEAQBAEAQBAEAQBAEAQBAEAQBAEAQBAEAQBAEAQBAEAQHxAfUAQBAEAQBAEAQHxAEAQH1AEB8QH1AfEB9QHx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6" descr="data:image/jpeg;base64,/9j/4AAQSkZJRgABAQAAAQABAAD/2wCEAAkGBxQQEBQUEhQUFhUXFBgUFRQYFBUUFBQXFRUWFxUVFxQYHCggGBwlHRgWIjEhJSkrLi4uFx8zODMsNygtLisBCgoKDg0OGxAQGy8lICQwLC8vLCwsLCw0LCwvLywvLCwsLCwvLCwsLCwsLCwsLCwsLCwsLCwsLCwsLCwsLCwsLP/AABEIAOEA4QMBEQACEQEDEQH/xAAcAAEAAgMBAQEAAAAAAAAAAAAABQYDBAcCAQj/xABNEAABBAADBQQFCAYFCgcAAAABAAIDEQQSIQUGMUFREyJhcQcygZGhI0Jyc7GywdEUJDNSU5IVQ2KiwiU0Y4KDs9Lh8PEWRFR0k8Py/8QAGwEBAAIDAQEAAAAAAAAAAAAAAAUGAgMEAQf/xABBEQACAQMCAgUKAwYGAgMBAAAAAQIDBBEFIRIxBkFRcZETIjIzYYGhscHRFBXwIzRCUnLhFiRikrLxU4JDwtI1/9oADAMBAAIRAxEAPwDuKAIAgCAIAgCAIAgCAIAgCAIAgCAIAgCAIAgCAIAgCAIAgCAIAgCAIAgCAIAgCAIAgCAIAgCAIAgCAIAgCAIAgCAIAgCAIAgCAIAgCAIAgCA+EoAgPqAIAgCAIAgCAIAgCAIAgCAIAgCAIAgCAIAgCAIAgCA8veGiyaA5rxtJZZ6lkisVttoBy8tMx4X0HVctS6XKJujRfWaccrpKc8kk8G2aA6kLncm92bMJbIi9oSvLqie5psC2GgL08j9i18TT2ZsjFY3RJ7A2y8gsmOYt+fQBI5EgcV1UbnqkaatFc4liY4EWDY6rsTT3RzHpegIAgCAIAgCAIAgCAIAgCAIAgCAIAgCAIAgCAICC2/j21kBF37z0XDc1o+ijpo03zKwDZ72gHHkNOQ+0lcOcnVjBsw4/Me7wP2VazzsYOJgw2L+WDAPm2T46UB5arzJljbJJtytf2l8SGgdbK95PJg91g3MPjexmc0eqe8R01o146hb6VVweOo1yhxRyWFjw4AjgVIpprKOTkel6AgCAIAgCAIAgCAIAgCAIAgCAIAgCAIAgCA1tozZI3HnwHtWmvPgg2Z048UsFFnxru0NNbXqguF68wofLzkkVFYPc+DEzQQ9hFagGvAjy0Th6wpYNYRiCyXZnG6aOAvqeATJ76Rjw7SL/AH36XzAOrj4Xw8rXuTxm/HLTmc6vyvks0zFo2ptZoxzdmLvItyle9aMFyZPbv4jMwtPEa+yyPw+K7rWeVg5q0cPJLLrNIQBAEAQBAEAQBAEAQBAEAQBAEAQBAEAQBAaO2XVETV6i/Acz/wBdVoufVs20fSOf45jjIXNFNaNAOAJBon4qIfWSKMezJ7gFFoy33QAWjXShX2cVm+R7wecBibdwbfgAPw0WC35nrjgyGZo4XZ4+Pmf+yYwY4bPcU7RqTZ8NaXuGHFs2YcVcmc+sdAB81o5e1eqW+WYuO2CybtAuL31TaDW+Qu13Wae8jkuOpE8u45ggCAIAgCAIAgCAIAgCAIAgCAIAgCAIDDLiWtNONGrrw6rmrXlCg8VJJPn7jONOUllI9RTtfeU3XFZ0bilWz5OWcHkoSjzR7c0EEHUHQhbWsmJQtvbvPhDnZs8ZdpoQ9gOoBPwvy0UdWtuDzlyO6lWUtnzK+cE4sc3UC7zAAHS+fI6rnSZIUppPcz4DDBsYbZodTazwnueVN5G3HEK4BepI1s0psY1j8hsOqwMrtfIgUssAse7WwzLUkgyt/d17/wDyW2jbqT4pHLcVuHzVzLnFGGNDWigBQHRdySSwjhby8s9r08CAIAgCAIAgCAIAgCAIAgCA1do7Qjw7M8rgxlgWbOp4cF43gwqVI048U3hGpgt48NM9sccrXPdeVtOF5QSeI6Ar0007ujUlwxllkqh0hAEBC7Q70p8GhvvGa/iqdrcvKXLj2LHjv9TvobU+/czbH0c8eR+0Ls6PS9ZHufzX0MLrlFkorKcZqbSxXZs4WToB9pXqjk8bwUTG7SDSWgX7teo6LROzmlmO51U7qDeJbEazHMfw06jgR5hccotbM74yzvkzwYocFjg2OJnmk0bQs8OtDqvTzCL7saNzYGB4pwGo6amr9ikKaaikyJrNObceRurM1BAEAQBAEAQBAEAQBAEAQBAEBTfSjLWDa396Vv8AdDnfgvGskXq0sUO9lH3TxJjxuHdV/KZa4ftfkyfZmv2LJogrCrw14d/z2O1LwuIQBAQuL/av8x9xqpWq/vdT3f8AFHfS9BfrrZm2T67vIfaV3dHvSqe75swufRRKKznGV3GYjNbnHTWh0HQLojHBpk8kHtAB5rKyurhZ9gW1bGLIqbYmbNq06d0tBY9vhxIcPDRa6tONRbmyjVnTezISKV0cmWUFo5Po5T5Hy1UbO3kuolad1F82XPcbZYke+d8vaChljy91uthwPPhVeJWcKPCss11rpSjwxXv7S9rccQQBAEAQBAEAQBAEAQBAEAQBAEBR/Ssf1eH63/A5eERrPqV3lH3e/wA7w/18X+9atkiAs/Xw7180dwWBdggCA4rv9iXt2liAHuAzR6BxA/YRclN2lGnKjFyin3pdrK9f1aka7Sk1y632E76I8SXPxOd5NNj9ZxNd5/Vc2oU4QUeFJc+SSO3TJzmpcTb5c3k6BjcW3Icrgb00IPnwUfDdknLKRWcXLZA6d4/h+J9gXSmu01cMuwjcVIVkjExQYmjxHtNL0HraODMtPZWajmHrB7eJsC7/AOZWOy5npYN3WCIso0HDLlqhqARVeJC5pPOxtRaFgZBAEAQBAEAQBAEAQBAEAQBAazsfEDRkjBuqztu+lWvMoz8nPGcPwPbsSwVb2i9RbgLHUJk8UJPqI/a7mvDNWuFnoR6qgekEmqEcPr+jOi3j6WUYMNC3O0hrbzDkOqg9PnJ3MN3zRsnCPC9idV7OEIAgOXb27pz4jHTyMMWVzm1mc4O0ijabAaei9XSK1tf2M1LMeeF279vtI650qtXn5SLWH2/9FW2jseTCfJyZCZHxyDKSRlhMgdeYDX5Rte1aq2sUNQWKSfm88r9dhZOi+m1bapOpNrGMbe08bNk7OXMRp2c7dK4yNcG8+pC0QeJZ7y1XdN1aajF9cH4NZNP1Gixway+HzHZj8FglsdUvOyl15+KwdCkPgfgptbrJ8xksNo84fCF57vDm41Q/MpKSiEskphsQ2IVH7XnUny8PH/uoyvd52id9G165GzhJxmbdaOBvmBYJr3LVSuWtpGyrbJ7xLTHIHCwbC6k090cjTWzNaXaAa4to2KvhWqirrWKNvVdOSeVjljrN0aEpRUu0zYacSCwCNSNfBdlpdRuaflIrCy1v7DXUg4PDMy6jAIAgCAjd4NsMwWHdPI1zmtLQQ2sxzODRVkDn1WMpcKydFrbSuaqpReG88/ZuQ2zN+oZ52QiOUOe8sBOTKCGl2tOvgFgqqbwdtfSKtGm6jawlnr7cFrW0iggCAIAgOA4yfNiJnV608snsfde1cb5n0ChDFGC/0peA2hiBL2IA/Z4NuHN164c5xI/s94LzqXcKFN03Nv8Aim5e4ktg7wx4N7+0Y89o7M3LlNBrADdkLnuNKq6hHgptJp537sEFr1xG2hCpPdejt28y37G3ygnnjja2UOc8AWG1d86csKHRi6tqiqzlFqO+2fsVeOr0Kr4Ip5ZfVMG0IAgIPGH5R/0h9xqpWpr/ADlTvX/GJI0fQX662U/eDZD8ZiG5HNb2bHNOa9c5B5D+ytdhextnJSWc/T/sl7W5jb03lZzggsZu7LFJCwujJlcWgjMKqNz9dOjSpOGs05RlLhfmpPxaX1O2F/CUW0nse9q7oyxwyPdJGQ1jnEDNejSaC9p6xCdRQ4Xu0vE8palCUlFRe/3MP9PuD3tJc6nkfNFAmwAR4aaq0qtjzcdh82vb/wAhWlBxzuzPLvFM8tEcTWwBurc1ueet1y6UvJU3VhnPM7bO74kqnDsSTMcHAHhfIqMq0J0+aJylWhPkZBjy0gcVz5OjhTJPC7RcKNkeRpZxk1yNUqafMlRMXd8nV1X7OCpur1pu5k/1tyPIxSXD2Evsb1HfSv3gEqz9HZuVs89vzSZxXXpIkFYDmCAIAgKV6WZi3ANaOD5gHeTY5JB/eY1a6vIm9AgpXWX1L6pfJs5rudjXnHYc3/XMPAfPe2N391xWiPpItGp0Y/hZ9z+Cb+aO/rrPngQBARm8m0zhMJLOGhxjbmDSaBNgVftWyjT8pNR7TXVnwQcuwoOF9KUjpoonYdnysscdh7hl7RzReoN1m4acF31bCMIOXFyOGhfurPh4fiRWyt05MTEyYSsb2jWvylhNZm3V2qPX1eNOo4cOcPHM+i1NSjR/Z8LePafMLuq988sXaMBjyWcriDmbfVYS1mCjGSg/Oz19hlLU4KClwvxIzfHYDsH2L3Pa7M4soAj1mk3r5FWDo3qMbmvOCjjzU/iVbpLdK4tVhYxL6Hrcz/P8N9a38Varr1Mu4pdl6+Ped4VdLQEAQHKN9dszxY6ZjJC1oLKAqtYmE8vFcdSxt6knOcct9/YQF7qV1RruFOeEsdnYSm5TzLE6R7i55fRJ6Aaae0qrarQp0rjhgsJL55z8iw6Tc1a1txVHl5fwwTWJ2cyR8b3Al0ZLmG6olpYfPRxUYlwpxXJrD7k8krGpKKwjztWIOhkB1BY4Ede6QsqaxUi12pmKk47rmcehNjNzOpPU1xX0Jdp83r1J1JuU3lk3s9jnMYAWgUbNW713ez26rrt/QJ3T/UL3mfbbexgc9p74y0SA7i4A90iuF8l2UIKc8NbHRcTcKbcXuROF2xL2jW5rBdqAxlkZboEDTVZXljQVCTjBZwaLDULiVxCM5vDfWWPAY8SCwVVMNFxLPh9oRCNgdJGDWoL2gg+RKqGp29WVduMW931M9jSm91F+BsRbZyEdk9rhzAIc33jgVOaI6lGi01jfk17DRVt8+msMlGbxxkatdm5gUR71YFdRwcbtJ5MP/iI36gy/S199UsPxTzyM/wAJtzJPA7SZKaFg8cp4+zquiFWM+Rz1KMoczdWw1FK9K8Dn4OMMa5x7bg1pcf2Ew4DxI9657ipGEU5NLfrJvQZxjctyeNuv+qJzbdLZszcbAXQygCWLUxuAFTRk615rmhcUZSSU14otGo16UraaUlyl1rsZ35SJ88OXb6bx4iLHSxxTOaxoZTRVAloLuXisU92V7ULytTrOMJYX9i0ej3aj8ThnmWTO9spGtWG5W5eHLj8V6iR02vKrRzN5eTH6UX1s2TxfED4gyNsLssfXL3m2+f7CRwN85sG9W6g8wRwIPI6D3KdaTWGQ9PMXlHeNgRhmGhDdB2bNPZS+IX9R/i6n9T+bXyLw25JNm1FgmNe54FOfWY2daFDTyWjibxHqWce/meubawVr0mYZrsGHOFlkjS02RRNg8PAlWnojNxv8Lri0/dyIrVt7Z96Kn6Pxe0cP9M+PBjyvo156mRWrL94j+uo7wq8WQIAgOIb4ytkx+IcCHDtAAeIprWtNe6vYsMJt5KjqE83EnFk76PcbHHh5GyPYw9sSA5waaytogHlxVV1ShVncZjFtYXU/aWfSbijG1ipTSeX1osztsYccZ4R/tGfmo+NlcSeI05P/ANWSauaL5TXijT2rtmDsZKnivI6qkaTeU1QtboaXeucf2Muf8rDu6CW814o43gyezbdg0b0N+rp8V9Zjb0lFLhXgUiolxvBbNlOLYY74kEjx1I+0FRsocE5JdpM2keGkjzvG+4WfWf4HrptPTfcatQ9V7yD2THnxELeAdLG3yzSNF/Fdlf1Uu5kdavFaD9qLFvRurPgDbA50IHdkaDp9OvVPwVMqUmj6HbXFOaw+ZVdoPLshcbJBJPUoW7TvVIuW5WBmkw7jEwvAcAac0G8jeTiFjKnKW6ILWKsIVkpPq+pIYqd0Vh4LXcwdK0Wvga5kfmLjx5WO00mbcIN5m5SarXNrz4V8VsdKSWTgjq1jKoqUZ5bePZnvN+DaYY8ZX2SMzBqC09L5glYqLS4kdrnCVV0H6SWe9Zxk6FsHaQxMDZBxOh8xxXfTlxRyRdxS8lUcRtn1G/S/wOUH0j/dV/V/9ZGdr6T7vqiMwp77fpN+8FT9M/eqf9Uf+SOyr6D9/wAixr6eRRxHfY/5QxH1n+Bq1sqeofvMvcW70S+piPOP/GskSOi+jPvRKek2Iu2e6uUjHHya6ytkanAm/Yyw21HyteEMZ85eGTik4Z2bhQzdmwVWuazm9q5fxFX+Z+JfHp9CXOlHG/UvcdV2JtvDjDwh00YcI2gguAIIGtgqh3dhcyrOSg+b6vayuStK624H4EkNv4W6/SIb007Rt6+FrOnpl5PeNKT7os4a840Hw1Xwv27fMrPpH2nFLgssUrHuMrDlY4ONA6mhyVj6OWF3RvozqU5RWHltNdRGX9zRlQklNN96KxuhIyLHYd1hoEws8AGlpGpPLVfQLmLdKS9hXbWf7aLbO+qulkCAIDl+K9H+Kc97g6Gi5zvXdzcT+4i2K3V0ivKbllbv2/Yrm29kSYOURy5S4tD+6bFEuA1IGvdKxlUUeZ1W3Ra9uYuVNxxy3b+xDYuIuLaHA2dR0rqt9pdwpVOKWeR30uh+oRTy4+L+xibh3FwHMkNGo4kgD7VJ/m1D2+H9zKXRG+jFybjtvzf2NsbGltzSAKJFk0DRqxzI9i6fxcMZIX8vqp9X69xLxwFkbA53qNI7oJJt7nf4q4LhqSUptrrJSjBwgovqNLac7ZWBosFrrNmz6rhRA0HFeRr+QfE1k5NRmlSXeYNhYX9bw+v9fFy/0rEqakpRceHn7SMtqn7aC9qP0Eo0tpwTe7AsbjJmt7rWyvAAGgBN0FzTp77HXT6Zuz/YulxcO2eLn8DoHoiZWGm+tHwjatlOOEaaus/mj8rwcONuefb2Im9/5cuzp65hrfY+RrT9qzlyI6/nw28mcawuLMcjHgase148SwggfBaXPbBV6T4Jqa6j1NtB7nl90cxI/s5iTQ9pWOVjB1/mFyq3lozaeMe7s7jtG5Exfs/Dk8cmXzyOc2/bS6I8iwWc3OhFvsNXf/bP6Hh45Mme5gys2XjHIbuj+78Vqr6UtSj5Fy4cb5xnqx9TbUvPwsePGc7frwKdsTfztsRFH2FZ5Y2X2t1mkaLrJrxXHS6GRtpKsq2eHfHD2b9vsNa1vyjUODntz7fcdXUmdBwrfnEhu0MRYP7Q/BrVzznhnRDodK+/zCqpcXVw/wBy7eiIXDO7q9gryaTf974LZTlxI0z0R6VLgc+Li35Y9hat5tlnF4Z8TXBrnVRPDQ868LWUllYN9pWVGtGo1lI5jifRVigHO7WA8TxkHj+4tHkGWuPSW3XOEvh9yojBvjeWkjuuLTqa0JGmngvPJsjqvTXTVJxcZ5X+lf8A6PMmGcZHOFUcvP8AdFFS+n3MKNNxlnn1FI6Q6xb39eM6SeFHG6x1t9r7SU2Fu9LjJTHEWBwaX95xAoFoPAHXvBd71Gl7f17yGtqTuJ8MO/cseH9G2Ma9pLoKBB9d/I/QWMtQpNNYf6953w0yqpJ5X69x1xQpPBAEB4llDGlzjTWgkk8AALJQHH9+dpsxOLL4nZmCNjQaI1Dn3odea56r3RatC9RL+p/JFdJWonEeY3/KR/WN+8EPKqzSn3P5EdtXauLZiZg2nNE0gA0OgeaFg6aUpSNVpHzScPOZ7wW8kwNPjc3r3S8H8fgtqqxfM1uMlyJBu1GStyMjDaOYkNDb0OgHt8FprTTwkRuqrFFd/wBxC8tcC0kEagg0QRqCDy1XMyJtPXQ70bWwvSFjcK4GWQSx33mSPJdX9l+rgfePBbWkW9SZj2xjxiZnzNBDZHF4B4gO1APitEiqXrzcT7zLHvXNgMKG4d2Vz5wXEtDgW9nQongbC7LGlGpNqR36fUcKEuHt+hs7I3rxG0JH4XEy3G6NrhTWh2ds8JFGumbRNajG0tpVaa3W53UE7v8AZVHs+zvJraG5cUcL3h8hLWFw9XUhpIvRUWOtVnNRaW7S6+s63oFvjZyz7vse9lbnQSRMeXSW5odxGltB6Lyes11UcUls2vAzjoVtFb5fvIfa28uIwMrcLh5S2JkZNU2w50sx1dV8MuisNpczrUIVH1rqJ/S9Mt1TdOSbw9u419obfmxmyicRJne3HADQAhn6NIRw465tVP6S81H3fVEH0joQpJRgsLK+pDbqH9ew3/uIf98xTNf1Uu5/IrVL1sO9H6NVaLKfn/f8/r8/1rvsauOp6TPoejfukO77l/8AQ4f1ab6bfuBbaHIr3SP18e5/M6Ct5XTDi/2b/ou+woeM4FtA/Kv+m/77lqZTK3rZd7MbFnE0suPowP66fqX/AHo1kSejevfd9UdWQs4QBAEBE714d8uBxDI/XMTsvK6F5b8ar2oDgQa6McT3hnrkLLqA9gHxUnZ21KrBucc7nDc6pd2klChPhT3xt9UTG50AxGMayXvMyPJbZGoy1qNeaiukkI2lpGdFYfEl7sP7HfpGtX1apKNSplYzyXb3F/k3ZwooiIWDY7zzqPC1R4alcucU5c2if/HV2muLqIbau60OIz6yNLnGzYtr3AkCiODjTmnTm2waKvEeRAyWTnG29j4jAyZXntGH1H0RmHQjk4cwtiaZpaaPmy5Mzz5fg5aazaSJnRLajcVZxqwUljlJJ9a7SSB7w+i7n4LRGTyicu9LsqdvOcKME0tmoxTXc8FdijDRneeA4ldpSUSLpyY43CxbbrUeS4qj85l80zTrSpbQlOlBtpbuMW/HBnYwPLA8AgBx111IZ+X2rdQqzh6LxkpnTSnTtp040IqPPaKS+RL7rwxsx+HOVoFvs6Afs318aXFrNetO0lDibzjb/wBkQGh1f8z576njPadOfiWVReyuYLhS+d+SrvkpeDLl5Wmv4l4mIY+FortYgOQzsA91rLyFw9+GXgzeqU3/AAvwOab4vjkx8paWOb2QotILcwbVWNCfBXTSoyhbpSWOfMndNpSVLz4vn1rqMWELRDO0VRlw7m8wcsWJD6PgXN96mKU5Rbw8fplS6bU3GjSkljc2N3Gj9Mw+g/bxcv8ASNW5Vqj2cn4soNu35aHejvqyLgfn3f4/5RxP1p+61TltQpSpRbim+5EVX1G7pVXCnVmkupSaXgmX/wBDJ/Vp/rG/cC4r+nCE1wpLbq2Omzua1eLlVm5PP8Tb+Z0NcB2GOf1HfRP2Lx8j1FJ/oDDO1MLSSSTx6noV8+udVu4VJKNR4TfZ2s6HplrJ5cFuUHfaBuHxZZEMrezY7KOFnPZ18gvoHRf/ADdm6lbznxNZ9mF9yt6va0aVWMYRxt9WTPokkLsc6/4D/vxKXvqFOnTTisbmrS4pV3js+x19RRYAgCAICo747ztjbLh4nhspYW9pbfknOGndJ1NG+nBDkq3lOnLhb370cbxdNdkDs+RrWl2lX3j80nkRzU3p3qn3kTf1FUmpLsJTcvGsgxgfK7K3I8ZiDVnLXDyKjektnXu7RQoR4mpJ425YfadOkV6dGq3UeNvqX3F72YQMJ7ZugJ4OvT2KjU+j2pKpFuk9mutfcsK1G1f8aK7iNtmS/lA0ESRk2wl0bjbQTmoFmpBPBWmU8bROulptWS4pRfbyZlgwAxERLpZZGyE2JC12oLWl7S3g6mAAg1rw1Wjy8oy33FWzinw8mUybZMmDmd2je4fUkGrXaHTTgfArspxd15tPmjywuqWnTlO4eE0kmlnfPsPJxjQb4gA8uq2fl1ePnNbL2khc9IrCrQlThNtyWEsMjNiQtxM5MmYQREFxAFOk4taSRloVZDiLql4ysxXWyU228GV1EEZjqG5AedhvLyXq06vPzktn7S02XSSwtqUaVSTUkkn5rMOHxDRd9Gj3cVlHTbhLl8UU/pVf0dQrwnbvKSecrHX7TIcW3r8CsKllWpx4pLbvKuqMj03EN+B5HouZczx05cjTlbo3ho0Dn08lplCTZ9eo9LNOjBRcnn+lmIDx+1ddHTq1WPFFLHebX0u01fxP/azYw0+WgTp3r9obX4rphpdddniVXpTrNrqNvGnQzlST3WNsP7kzu1iGnGYcD+PFy/0jV7+X1oJyeNvaUuhTkq0O9H6CWgtxxje7dLEzY2eRjWFrpCR3wNKHIrYukmn2q8jVk1JbPZkfW0y4q1HOKWH7S4+i/ZEuFhlbMAC57SAHB2mWuSxlqdvfvjoPKWz2wb7W1qW8WqnWy343E9kwuIuiBXDiQPxXNc140KbqS5I7KcHOXCiLn213XXGQMp7wcCBodTdfC1wU9XoVJcOUs+1G/wDDS6mVeHezCZWntmixdEOB1vwVQuNMu51HJQ55612v2k3+XXPVD5FF32x0eIxeeFwc3s2NzagWM9jXzC+g9GJxtLN06/mvibx7MJdXcV7VtB1CtVjKFJtY7V295m3I243A4ntHiw5jox32sFkscLc40PV+Km7itSuYqFOWXz6yNpaVeWLdW4p8McYzlfRnUNg75w4qQR6MebDRna7MRqWiteAJ4VouKraTpx4uo207qnUfCnuWdcp0hAEBwrebE9tjMQ+quQirv1O58ctrBLm+0p97U468n7SAbgSHOOYd435aUpG1vFRp8LWTx3CcUscjzJAQWi+Jry0tb5atCP8ACyT0ewepV3Rg+HCby/d9zzNBpVj4rW9Xi1jhfiWml0MrKaflV4MMNMqwazG9dbFKCwz6BSpOEFHsSXgXrds1ho/I/aR+C0VVuisXa/bz7zS34kuBn1n/ANb1K6H6+Xd9UVzXl/l4/wBS+pTdnYdssrI33le4NdRo5XEA0eRpWG5eKM37GV61jmvBPtRf9ibjNwkZdFPIB67eGYCh3XD1X+0c186/xFSz6D+BbPwe+MlF2p+0d9J37o59GivcvolrvQh3IqN1+8T7zSXQaj0wWPb+a4dR/d37vmePY3WM09h+xVfO5zuW5eDu1h8jTlOrQfWd081U56xcqo0mvBF3jo1njPD8WUzeHCNhlLWChTTxvU5l9E6OV517FTnzyyA1O3p0K/BTW2CLtTxwEpus/LjMOek8R90rVpr+ql3P5GdL1sO9Hdodsuc0OytojNWt+Vr5pLpJFfwfEuP4TfGTUxD8ziepv3gFVzV5cV1KXb9kdVKOIpEnsXg72firJ0Y9TPvXyOO75obf1iA6vH4qR1r9yn7vmjC19YiGxUZfE5gNEtq+njS+fU7jgmpY5NfAkY7SyUJ/o7fp8szQV6jtdT4+Ksi6R0uum/FE/HWopeg/Ere3djnBzmJzg45WusAgd6+vkrZpMHqNB1oeas4w/c/qR950uoW0lGVOT2zs0RuIizNaAeDs3w4KbtdOlRqcblkrus9KKV/Q8lCm1y5tdWSb3UxvY43DyVeWUaXV5wWH71+xd9xDipSRUrafBWi/cfoRVss4QHnMOoXmQVfE7iYNznOdnBc4uPylC3GzxHimER8tMoSk5NPf2nPPSBs2PA4lkcN5TCHnMcxsveOPk0KRs7SnVg5SzzIq+tKdKSUSqSTFxBPLUe6l1PTKD558TZpt9V0+r5WjjOMb77Brszmg8C4A+RIta5aXRUW1nxLFR6XX7mliPg/udRwPoygkhY/tZQXsDqppHeAIHC9OChpUlyJpdILvm8eH9zZZuPPE0NimjcBwzNcw8SeIzdVzTtm3nJolqKqScpx3fYa+K3Te4BuLDC27b2cjrzURrbRpRKj7y9udMiqtFrL23WerP0NVaFC8jwST23NVm52FjIc1r7BBHfPUKJl0t1GpFwbjhp/wo10tJt4TUknlb8yxvaAMvKq9irc5tPYkF2lfxG52Fe4uc19k2flHcSrDT6XalTioKUcL/SiOnpNtObm08v2lG3z2THhZwyLMAYw6ib1LiOPsV66M6pX1C3nUr4ypY2WOpEHqlrTt5xVNcyuvPcd5ae8KX1H1D9xjpMU7uPEj6H+J95VTeT6fSp2/VGPgj2cS6vXdX0j+ax4I9i8DbUdNdnwNnBND4ml1k94EknWpH0pCld1aMeCDwu5HynpBUavZY7ET+6mxoZ58sjSRkcazOGoLa1B8Vwavrl5bUFOnLfOOS7H7DXo1KFzWlCqspLPZ1lzg3RwjHBzYjYIIPaScQbHzlVp9K9UnFxdRYf8Apj9iyx0q1jJSUd1vzZORigAOHD2KA4m3uSDXWc+2/vZiIMRJHG5uVrsotoJoNbz5q3UdMt7ilGpUTbaWd2WCz06jVoxlLOX7fay7+i/bEuLimdKQS1zQKaG/NJU3p9pStouNNcyA122hQqRjDrRc54Q9uV3DQ+42F1XFCFem6c+T/wCyFhJxeUaOLwDGxvcLsNcRrzAJUQ+jtj2PxZt/EzOVTb4YhrnAdnQcQO6eRI6rR/h2z/1eP9iAq69cxm4pR2fY/uQW1sU7FS9rJWbKG93QU2609pVg01/gKXkaPLOd99/0iMur+rcS4p47NiY3G3dgxeIeybNlEReKdl1DmDj7SpH8xrPs8DZp0I16jjPsyX3C+j7AtcHNDyWkOHypOoNjgvJX1ZrH0JqNhRTyvmWn9KZdZ2X0zC/cuM7OJcjKh6VJ7O7w1rpqvmsrqvj0mTKjHiMmIAlc5zm8SKzCyNF2Xt9VlXk4SfDlY8Ea4U0opHLd9MxxRGV3dYANORe9wrw7y+hdF7mMrBOct8vOWVXXcRuUvYQPZnofcrF5en/MvEheJHyi0g0dCDw6G1hOvT4X5y8TdSmlNPJ2vAbxuZHHG2Kw2NjcxdQd3G3QHIGxr0VNuNQjCWIrPvRcadu3HLJJ28J7NrhH3jmBGbRuU10vX8FplqkVBSUeeetdTx8TL8K8tNkXjd5GvcGSgREDMC54DXXYoE1roVD6vWnd0YqEc4fVv1HZbWsllx39xo4rbEAbZmiqx/WNPMdCq9CyuHL0H19R2xoVG/RfgfJt4MMNRiIT/tWfmvXp9y5erfgefh6sVvF+BW8fvZJncIy3KDo4UQ4VxtWO00KhKkpVE89ZT77XK1KvKnBLCZVtp444zEOdJoWsa3Thxc5WDSv8hTdOlyk87kfqF/OvCFR4zv8AMx7K2eyXFwxUac7vCzRAGatNRqFs1LVaqtKj7Fs/ejdo8fLVuGfLBfdobpRCF5yN0Y46OcD6prlqqRT1ev5RJy611ItKs7dbqOH7G/uYNh7qMdhoS5jSTEwm3OuywE8tNVnc6rWVaUYy2Ta5IfhKD3km29+b++xUdr4JuGxcsTdG91zRZOXM23Czx1s+1WKwrSr28Kknu8/Bsqmt0FSrebywfcDtR2Fma5upc1zdfY78FleWcLinwT5c/mc2m3UrbjqxW+MfFFkwW9smYCTLlJ1J0yjmVF3OgUFTcqecpbe1knZ67WqVowmlhtLuLDDvLhSAe3i/nCrr026T9W/AuatqsllRfgcw3hxDZMVM9pDmmRxBHAjSirnZwlC3hGWzSLRYpxoxTWNi5ejHbDoGvja0OMjs1k6AMAB0sE+sFtrXf4eOdt+0gteoKrUi88l9ToY265rHF7BYrLRoEucG1r52tMNYi4SbSyvbz3x8Cu/hcySTNPFbekLHNdEMrmlpc01lBBGY3xA8Fso6pGbxLC95hO2wtjjr5w4l1jUk8RzJUmqFXG8X4FErRflJbdbPgeOo96yVCp/K/A1cLDsQ5pbkcQSaOV1EirrTldLGpTnFZaaNtFyhxNbbfUmdg7UMM7Huc7KA8EWdc0b2jw4kLxt7G60uZRqpzlt/YjWTvy1mdwr1isYZ4cM5nVnn0n4l8/8AGMXV/wDKtmSY/MKXaWO18yZdT5aHpznfP/PHfQZ+Kt/R791feymdI/3mP9K+bIRTpXzxK3MCOunvWqq8RbN1CPFUil1tHWcDCWQsY42WsaCeRIABK+aVpeUm5LrbfifT1secHAWZrN24ka8AeSVKikorsWPizJvJRfSJARNG6+LHCvL/APSsnR6eYSj2Expb3f66ykuVkZO5McnA+S1dZyV5bMl2upo8h9izzjZHwq586vN+1/MwOmp1DS7s89OCltOs6daLlPqChmO5L7iDPtFgOvyT39NRlH4qI6WW1O3ssw65JfN/Qn9CivKyfYjq8rczS08CKPkvmSm08lpWzyeYYwxoaOAAA8gKSU3J5Z693k5hv0Q3aDvqmH7yuuiNu0S9r+hvoaHa3+aldNtYXNpY92CFMwJGnCviDamFkrvSXQrbT6UJ0MribT3f1MhdYPkfsXqfUyn0dqsWu1fMiIvVHkFrfM+9W78xHsLJHVkuno6hzTON+rGPbmJv7oUBr8+GlGPa/l/2QmrPGPedAxcPaAC6pzXfym6VWp1eBv2prxIKOzyep4i6NzAaLmloPIWCvKc+GafcePnk4gY8hLTrlJbfI0SF99t58dKMu1J/A+f3EeGrJe1n1q3GhmWD12+37FG6p6ld6+pjL0GSKgjjAQH1enhNP9Ico/qo/e781XHoVL+Z/A+6/ktP+Z/A+M9IcxAPZRf3/wA14tCpP+J/A8jo8Gk+J/Ag9pbcdiJTI9rQSAKFgADzu1KWVqrSn5ODz3kVqHQ+heVFUdSSaWOSNCTaJDmgNGp6+FqVtKXl6nBJ9RV9c6LUdOt1VjUby8YaR6ONPQKSlpNOSw5P4FWpw4JqS6ty0H0hSfwWfzOVd/wNbf8All4Isf59P+ReJii9IspF9jHxI4u5LxdBrX/yy+BnPXJxfoLxIbb+8T8W5hcxrcoIAF65quyT4KSsei9C0T4Jyee3Bvtuk9ai21TTz7WRUADpADdG7rjoPFbrvTo0aTmpZO59Na0Y5dJeLJbB7GjmmjizPAkkZGTpYzuDb4eKiFBp7nLDplWqzUXBb7da+oxeDyPewHRr3MB5nKSL+CzUW2U2vPFWXe/mSm7O6IxQc6R72a9yg3vN1BNkH5wcP9VabrpFLToxpxgnnLz78cvcT2nadC5o+Uk2jxvXu8Nmtjmhlkzl+S7ykAtJ0c2j83guvRtajrM5Ua9KOEs7775xyZuurP8ABw8pSk1l4IU7fxVH9Ym4GvlH8a05qclo9g1vRh/tRHxvrniS43zMx3jxQ/r5eA4uPGvFU16bav8A+NeB9ijZ23DnhRijkOIc58z3uf6uaxdAaDUcNV00qEaa4Kawit67ri0lwhRprzk34YPT9nFwcYg52RhkkstGVjaBd46kDnxW/DjnuK8tYlrsoWdWKiuJNyXV1ct+0xslbwIOtcCAdfErDzuZNS6F26xKM2sb+HuPe29lsw2Jmha5xbHIYwSBZrmapJReWkWexlKpQhPtWSLeaNKWs9PjXp8TbRA610hq6fceRjBPZPfPWSextvS4RxdFk1aGkOaXA0SRwII4le3XRq1uklVctux4+hWbzpPcXDXmJY7yaPpBxIF5IOIHqP5/66ibvodY06Upxcsr2r7HumalVuruFCaWJPmjM30hT/w4vc//AIlBf4et87SfwL5+TU/5n8Cpl9kk8SST7TauVLU504KCitkl4ENV6F21Sbn5SW7z1fYzYZgcXDkK+Itblq1R/wAK+JRukOnQ0y5VGDck1nfvfZ3G0zDAEGzp+VLVcXsq8OFpIr7qNpoyuNA+S4XsjynFSmk+to148YSOA5degPVauOR9Uj0J0/G7l4/2Pf6Ueg+KccjZ/gvTeyX+41Dg5D/Vv/kd+S9fIt3lqaXpLxR8GFeNCx4I0ILXAg9CK0SPI8p1IcCw1y7T5+jv/dd/KV6Z+Uh2rxMbsHISCGPIB1OV1Cwas1opHS8eXeex/QqHTGSlZxUXnzl8mezC7913uKsHEj5pwS7Dw+M9D7ivco9UX2GGOJzRq1wskiwRYPA68l4mjbUi8ruQLT0PuXuUYqLJTdnZT8RMWtFEMLrNjS2jTx1UF0gvIW1qpy5ZS27mb6VnUuX5OO3Xv2Flx+6s0Ubn5h3QXGraRlF2D1VPo63Sq1FDG7eDdV0OrQg6sZp8O/gV9rv+jqfepmLIGWW8sv8AuHrh3cdHlo14NoOr3ucfaqb0hk1cJdiXzZdtBebNd7MPpNiBwBcRq2SOj0t1fitegTauku1Mn7dJzwzlDDWvTX3K7cb7SQdGDi9kennMb66+82scmyEFwIktlt7h81lDtPnnS3a8iv8ASvmzNi3kMNEjMQ11EjM3MCWnqLA9y9lyNPRT/wDqU49Tz8m/mRz3f9eS17s+0vCR6ZZ58wddT7ypO302dWCnnmVS86S2tnVdBR9Hbs9vYzzPCTRDSeNkAn7FK2VCVunCT9pVNd1CjqMoVqS5Jp/DHzPDYH/uO/lK7uJdpX3B9hlbg5HCmxvcbBoMcTQOpoBcl+07eS/XMktE83UKTeyz9DKMDL/Dk/kd+Sqx9fVel/MvFD9Bl/hyfyO/JD3y9L+ZeKN3B7PlBcTFIAaoljgDQ1o1qs4nyzpt+0vouG64Vy362bgwcn8N/wDI78lmU3yU+x+B9OzpiCBFKSRQAjcSfgjM4Uqiknwvn2GizY2JH/l5+AsdjJ0H9lauFn3mN3b8K/aR/wBy+5k/ofFf+mxH/wAMn/CnCz38Xbf+SP8AuR+jF1nzcIAgCAID5SAUgFICL26NGeZPuCrfSapw20Y9r+SZ12aXE37CB2szNBIDwyOsde6dFTrSfDXg12r5nZOKlFxlyaOF4fFktHe5dV9yhZW/CvMRQ6lKPE8I3cNtSWO8k0jQTZDZHNBNVdAryem2dR5nSi37UmZ0ritSjwwk0uxFj3Mwn9J4oQYqSaSPI5xHav4trKeK5byxtqdLNOnGL7Ukn8CR029uI188Tez57nQG+izZ4+ZKfDtn/gojyMSw/mdxjGfgg70WbP5NlHh2ztPfqnkYnq1S4SxleCPDd08LhSY2RAt0cDJ3zZFGnO5acFUdeq16FwlRckmlyz2s8koXaU68VJrbdLkH7Fwx4wRH/Ub+ShPxt7/PLxZsoW9GjNTpRUZLrSw/Ej9o7FwwY6oIro/Mb+S30bu8clmcviSDu62PTficrc0tNHlpVUR4FfaLNYoQ7kfPdQm6lzNy55OoehWckYph4XG8acCc7T90Li1OO8X3nVpktpR7DpyiyUCAIAgCAIAgCAIAgCAIAgCAIAgCA18ZhBJVkivxUfqGnU72CjNtYedjbTqunyNduymgjvHjfJRtLo3b05qalLZp9XV7jY7qTWMG3+js/db/AChWPLOXCPQib0HuCZYwj0AvD0+oAgPlIBSYApAVHano6wmImfK8zBz3Fzg17Q2zxoFpXZTvqkIqKxscdSypzk5PO5JbtbqwbPLzDnJeAHF7g7Rt1VAdStVa4nWxxdRto28KOeHrJ1aDeEAQBAEAQBAEAQBAEAQBAEAQBAEAQBAEAQBAEAQBAEAQBAEAQBAEAQBAEAQBAEAQBAEAQBAEAQBAEAQHxAfUAQBAEAQBAEAQHxAEAQH1AEB8QH1AfEB9QHx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4 Nube"/>
          <p:cNvSpPr/>
          <p:nvPr/>
        </p:nvSpPr>
        <p:spPr>
          <a:xfrm>
            <a:off x="5202424" y="2708920"/>
            <a:ext cx="3275656" cy="1133366"/>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Señala tres tipos de problemas </a:t>
            </a:r>
            <a:endParaRPr lang="es-EC" dirty="0">
              <a:latin typeface="Arial" panose="020B0604020202020204" pitchFamily="34" charset="0"/>
              <a:cs typeface="Arial" panose="020B0604020202020204" pitchFamily="34" charset="0"/>
            </a:endParaRPr>
          </a:p>
        </p:txBody>
      </p:sp>
      <p:cxnSp>
        <p:nvCxnSpPr>
          <p:cNvPr id="7" name="Conector recto de flecha 6"/>
          <p:cNvCxnSpPr>
            <a:stCxn id="3" idx="1"/>
            <a:endCxn id="4" idx="3"/>
          </p:cNvCxnSpPr>
          <p:nvPr/>
        </p:nvCxnSpPr>
        <p:spPr>
          <a:xfrm>
            <a:off x="1795078" y="2694102"/>
            <a:ext cx="0" cy="333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5" idx="1"/>
            <a:endCxn id="11" idx="3"/>
          </p:cNvCxnSpPr>
          <p:nvPr/>
        </p:nvCxnSpPr>
        <p:spPr>
          <a:xfrm>
            <a:off x="6840252" y="2174925"/>
            <a:ext cx="0" cy="598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3 Nube"/>
          <p:cNvSpPr/>
          <p:nvPr/>
        </p:nvSpPr>
        <p:spPr>
          <a:xfrm>
            <a:off x="188855" y="4620496"/>
            <a:ext cx="3239244" cy="148689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Ambiente armónico, solidario y de respeto. </a:t>
            </a:r>
            <a:endParaRPr lang="es-EC" dirty="0">
              <a:latin typeface="Arial" panose="020B0604020202020204" pitchFamily="34" charset="0"/>
              <a:cs typeface="Arial" panose="020B0604020202020204" pitchFamily="34" charset="0"/>
            </a:endParaRPr>
          </a:p>
        </p:txBody>
      </p:sp>
      <p:cxnSp>
        <p:nvCxnSpPr>
          <p:cNvPr id="28" name="Conector recto de flecha 27"/>
          <p:cNvCxnSpPr>
            <a:stCxn id="4" idx="1"/>
            <a:endCxn id="23" idx="3"/>
          </p:cNvCxnSpPr>
          <p:nvPr/>
        </p:nvCxnSpPr>
        <p:spPr>
          <a:xfrm>
            <a:off x="1795078" y="3820784"/>
            <a:ext cx="13399" cy="884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4 Nube"/>
          <p:cNvSpPr/>
          <p:nvPr/>
        </p:nvSpPr>
        <p:spPr>
          <a:xfrm>
            <a:off x="4526285" y="4285964"/>
            <a:ext cx="4366195" cy="187934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 typeface="Arial" panose="020B0604020202020204" pitchFamily="34" charset="0"/>
              <a:buChar char="•"/>
            </a:pPr>
            <a:r>
              <a:rPr lang="es-EC" dirty="0" smtClean="0">
                <a:latin typeface="Arial" panose="020B0604020202020204" pitchFamily="34" charset="0"/>
                <a:cs typeface="Arial" panose="020B0604020202020204" pitchFamily="34" charset="0"/>
              </a:rPr>
              <a:t>Conductas de rechazo al aprendizaje </a:t>
            </a:r>
          </a:p>
          <a:p>
            <a:pPr marL="285750" indent="-285750" algn="ctr">
              <a:buFont typeface="Arial" panose="020B0604020202020204" pitchFamily="34" charset="0"/>
              <a:buChar char="•"/>
            </a:pPr>
            <a:r>
              <a:rPr lang="es-EC" dirty="0" smtClean="0">
                <a:latin typeface="Arial" panose="020B0604020202020204" pitchFamily="34" charset="0"/>
                <a:cs typeface="Arial" panose="020B0604020202020204" pitchFamily="34" charset="0"/>
              </a:rPr>
              <a:t>Conductas disruptivas </a:t>
            </a:r>
          </a:p>
          <a:p>
            <a:pPr marL="285750" indent="-285750" algn="ctr">
              <a:buFont typeface="Arial" panose="020B0604020202020204" pitchFamily="34" charset="0"/>
              <a:buChar char="•"/>
            </a:pPr>
            <a:r>
              <a:rPr lang="es-EC" dirty="0" smtClean="0">
                <a:latin typeface="Arial" panose="020B0604020202020204" pitchFamily="34" charset="0"/>
                <a:cs typeface="Arial" panose="020B0604020202020204" pitchFamily="34" charset="0"/>
              </a:rPr>
              <a:t>Conductas agresivas </a:t>
            </a:r>
            <a:endParaRPr lang="es-EC" dirty="0">
              <a:latin typeface="Arial" panose="020B0604020202020204" pitchFamily="34" charset="0"/>
              <a:cs typeface="Arial" panose="020B0604020202020204" pitchFamily="34" charset="0"/>
            </a:endParaRPr>
          </a:p>
        </p:txBody>
      </p:sp>
      <p:sp>
        <p:nvSpPr>
          <p:cNvPr id="18" name="Rectángulo 17"/>
          <p:cNvSpPr/>
          <p:nvPr/>
        </p:nvSpPr>
        <p:spPr>
          <a:xfrm>
            <a:off x="971600" y="4077072"/>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Construir </a:t>
            </a:r>
            <a:endParaRPr lang="es-EC" dirty="0"/>
          </a:p>
        </p:txBody>
      </p:sp>
      <p:cxnSp>
        <p:nvCxnSpPr>
          <p:cNvPr id="20" name="Conector recto de flecha 19"/>
          <p:cNvCxnSpPr>
            <a:stCxn id="11" idx="1"/>
            <a:endCxn id="34" idx="3"/>
          </p:cNvCxnSpPr>
          <p:nvPr/>
        </p:nvCxnSpPr>
        <p:spPr>
          <a:xfrm flipH="1">
            <a:off x="6709383" y="3841079"/>
            <a:ext cx="130869" cy="552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http://1.bp.blogspot.com/-DZuRhsW8dT8/UZvUSuLN41I/AAAAAAAAADU/QXhYryDufaw/s1600/planes-de-convivencia-escol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169" y="2401326"/>
            <a:ext cx="2096559" cy="210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91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2927</TotalTime>
  <Words>1865</Words>
  <Application>Microsoft Office PowerPoint</Application>
  <PresentationFormat>Presentación en pantalla (4:3)</PresentationFormat>
  <Paragraphs>260</Paragraphs>
  <Slides>38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FangSong</vt:lpstr>
      <vt:lpstr>Arial</vt:lpstr>
      <vt:lpstr>Calibri</vt:lpstr>
      <vt:lpstr>Cambria</vt:lpstr>
      <vt:lpstr>Century Gothic</vt:lpstr>
      <vt:lpstr>Symbol</vt:lpstr>
      <vt:lpstr>Times New Roman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flores</dc:creator>
  <cp:lastModifiedBy>Admin</cp:lastModifiedBy>
  <cp:revision>124</cp:revision>
  <cp:lastPrinted>2015-05-19T03:10:44Z</cp:lastPrinted>
  <dcterms:created xsi:type="dcterms:W3CDTF">2014-12-09T23:06:35Z</dcterms:created>
  <dcterms:modified xsi:type="dcterms:W3CDTF">2015-05-25T03:16:23Z</dcterms:modified>
</cp:coreProperties>
</file>