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comments/comment2.xml" ContentType="application/vnd.openxmlformats-officedocument.presentationml.comments+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1.xml" ContentType="application/vnd.openxmlformats-officedocument.themeOverride+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heme/themeOverride2.xml" ContentType="application/vnd.openxmlformats-officedocument.themeOverride+xml"/>
  <Override PartName="/ppt/notesSlides/notesSlide36.xml" ContentType="application/vnd.openxmlformats-officedocument.presentationml.notesSlide+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9.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ppt/diagrams/data50.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28"/>
  </p:notesMasterIdLst>
  <p:handoutMasterIdLst>
    <p:handoutMasterId r:id="rId129"/>
  </p:handoutMasterIdLst>
  <p:sldIdLst>
    <p:sldId id="303" r:id="rId2"/>
    <p:sldId id="305" r:id="rId3"/>
    <p:sldId id="306" r:id="rId4"/>
    <p:sldId id="545" r:id="rId5"/>
    <p:sldId id="546" r:id="rId6"/>
    <p:sldId id="547" r:id="rId7"/>
    <p:sldId id="548" r:id="rId8"/>
    <p:sldId id="549" r:id="rId9"/>
    <p:sldId id="550" r:id="rId10"/>
    <p:sldId id="551" r:id="rId11"/>
    <p:sldId id="552" r:id="rId12"/>
    <p:sldId id="553"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72" r:id="rId32"/>
    <p:sldId id="573" r:id="rId33"/>
    <p:sldId id="574" r:id="rId34"/>
    <p:sldId id="575" r:id="rId35"/>
    <p:sldId id="576" r:id="rId36"/>
    <p:sldId id="577" r:id="rId37"/>
    <p:sldId id="578" r:id="rId38"/>
    <p:sldId id="579" r:id="rId39"/>
    <p:sldId id="580" r:id="rId40"/>
    <p:sldId id="581" r:id="rId41"/>
    <p:sldId id="582" r:id="rId42"/>
    <p:sldId id="583" r:id="rId43"/>
    <p:sldId id="584" r:id="rId44"/>
    <p:sldId id="443" r:id="rId45"/>
    <p:sldId id="444" r:id="rId46"/>
    <p:sldId id="308" r:id="rId47"/>
    <p:sldId id="515" r:id="rId48"/>
    <p:sldId id="445" r:id="rId49"/>
    <p:sldId id="446" r:id="rId50"/>
    <p:sldId id="447" r:id="rId51"/>
    <p:sldId id="448" r:id="rId52"/>
    <p:sldId id="449" r:id="rId53"/>
    <p:sldId id="450" r:id="rId54"/>
    <p:sldId id="464" r:id="rId55"/>
    <p:sldId id="544" r:id="rId56"/>
    <p:sldId id="466" r:id="rId57"/>
    <p:sldId id="467" r:id="rId58"/>
    <p:sldId id="468" r:id="rId59"/>
    <p:sldId id="469" r:id="rId60"/>
    <p:sldId id="470" r:id="rId61"/>
    <p:sldId id="471" r:id="rId62"/>
    <p:sldId id="472" r:id="rId63"/>
    <p:sldId id="473" r:id="rId64"/>
    <p:sldId id="485" r:id="rId65"/>
    <p:sldId id="486" r:id="rId66"/>
    <p:sldId id="314" r:id="rId67"/>
    <p:sldId id="585" r:id="rId68"/>
    <p:sldId id="586" r:id="rId69"/>
    <p:sldId id="599" r:id="rId70"/>
    <p:sldId id="600" r:id="rId71"/>
    <p:sldId id="601" r:id="rId72"/>
    <p:sldId id="602" r:id="rId73"/>
    <p:sldId id="603" r:id="rId74"/>
    <p:sldId id="517" r:id="rId75"/>
    <p:sldId id="519" r:id="rId76"/>
    <p:sldId id="522" r:id="rId77"/>
    <p:sldId id="523" r:id="rId78"/>
    <p:sldId id="524" r:id="rId79"/>
    <p:sldId id="309" r:id="rId80"/>
    <p:sldId id="401" r:id="rId81"/>
    <p:sldId id="402" r:id="rId82"/>
    <p:sldId id="403" r:id="rId83"/>
    <p:sldId id="404" r:id="rId84"/>
    <p:sldId id="405" r:id="rId85"/>
    <p:sldId id="406" r:id="rId86"/>
    <p:sldId id="407" r:id="rId87"/>
    <p:sldId id="409" r:id="rId88"/>
    <p:sldId id="410" r:id="rId89"/>
    <p:sldId id="411" r:id="rId90"/>
    <p:sldId id="412" r:id="rId91"/>
    <p:sldId id="414" r:id="rId92"/>
    <p:sldId id="415" r:id="rId93"/>
    <p:sldId id="416" r:id="rId94"/>
    <p:sldId id="417" r:id="rId95"/>
    <p:sldId id="418" r:id="rId96"/>
    <p:sldId id="419" r:id="rId97"/>
    <p:sldId id="420" r:id="rId98"/>
    <p:sldId id="421" r:id="rId99"/>
    <p:sldId id="422" r:id="rId100"/>
    <p:sldId id="423" r:id="rId101"/>
    <p:sldId id="425" r:id="rId102"/>
    <p:sldId id="426" r:id="rId103"/>
    <p:sldId id="427" r:id="rId104"/>
    <p:sldId id="429" r:id="rId105"/>
    <p:sldId id="430" r:id="rId106"/>
    <p:sldId id="442" r:id="rId107"/>
    <p:sldId id="434" r:id="rId108"/>
    <p:sldId id="436" r:id="rId109"/>
    <p:sldId id="437" r:id="rId110"/>
    <p:sldId id="439" r:id="rId111"/>
    <p:sldId id="310" r:id="rId112"/>
    <p:sldId id="528" r:id="rId113"/>
    <p:sldId id="529" r:id="rId114"/>
    <p:sldId id="530" r:id="rId115"/>
    <p:sldId id="531" r:id="rId116"/>
    <p:sldId id="532" r:id="rId117"/>
    <p:sldId id="533" r:id="rId118"/>
    <p:sldId id="534" r:id="rId119"/>
    <p:sldId id="536" r:id="rId120"/>
    <p:sldId id="525" r:id="rId121"/>
    <p:sldId id="537" r:id="rId122"/>
    <p:sldId id="538" r:id="rId123"/>
    <p:sldId id="539" r:id="rId124"/>
    <p:sldId id="540" r:id="rId125"/>
    <p:sldId id="541" r:id="rId126"/>
    <p:sldId id="542" r:id="rId1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 initials="w" lastIdx="1" clrIdx="0">
    <p:extLst>
      <p:ext uri="{19B8F6BF-5375-455C-9EA6-DF929625EA0E}">
        <p15:presenceInfo xmlns:p15="http://schemas.microsoft.com/office/powerpoint/2012/main" userId="wI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384" autoAdjust="0"/>
  </p:normalViewPr>
  <p:slideViewPr>
    <p:cSldViewPr snapToGrid="0">
      <p:cViewPr varScale="1">
        <p:scale>
          <a:sx n="71" d="100"/>
          <a:sy n="71" d="100"/>
        </p:scale>
        <p:origin x="84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08T15:24:59.691" idx="1">
    <p:pos x="10" y="10"/>
    <p:text>Hablae de mecanismos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08T15:24:59.691" idx="1">
    <p:pos x="10" y="10"/>
    <p:text>Hablae de mecanismos</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_rels/data20.xml.rels><?xml version="1.0" encoding="UTF-8" standalone="yes"?>
<Relationships xmlns="http://schemas.openxmlformats.org/package/2006/relationships"><Relationship Id="rId1" Type="http://schemas.openxmlformats.org/officeDocument/2006/relationships/image" Target="../media/image500.png"/></Relationships>
</file>

<file path=ppt/diagrams/_rels/data24.xml.rels><?xml version="1.0" encoding="UTF-8" standalone="yes"?>
<Relationships xmlns="http://schemas.openxmlformats.org/package/2006/relationships"><Relationship Id="rId1" Type="http://schemas.openxmlformats.org/officeDocument/2006/relationships/image" Target="../media/image77.png"/></Relationships>
</file>

<file path=ppt/diagrams/_rels/data50.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image" Target="../media/image470.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2AFC9-56A3-4616-A10F-0B9859A13D59}"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s-EC"/>
        </a:p>
      </dgm:t>
    </dgm:pt>
    <dgm:pt modelId="{5AB9B845-6767-40EF-BE71-36BD7325A4D5}">
      <dgm:prSet phldrT="[Texto]"/>
      <dgm:spPr/>
      <dgm:t>
        <a:bodyPr/>
        <a:lstStyle/>
        <a:p>
          <a:r>
            <a:rPr lang="es-EC" dirty="0" smtClean="0"/>
            <a:t>Explotar</a:t>
          </a:r>
        </a:p>
        <a:p>
          <a:r>
            <a:rPr lang="es-EC" dirty="0" smtClean="0"/>
            <a:t>Potencial</a:t>
          </a:r>
          <a:endParaRPr lang="es-EC" dirty="0"/>
        </a:p>
      </dgm:t>
    </dgm:pt>
    <dgm:pt modelId="{FC3AB7FC-2AD9-456E-8FF5-2C2F58D9BBF9}" type="parTrans" cxnId="{CE78DD36-2FDD-44C0-AB4B-BC47D95458F2}">
      <dgm:prSet/>
      <dgm:spPr/>
      <dgm:t>
        <a:bodyPr/>
        <a:lstStyle/>
        <a:p>
          <a:endParaRPr lang="es-EC"/>
        </a:p>
      </dgm:t>
    </dgm:pt>
    <dgm:pt modelId="{959948CE-D8A4-415B-857B-F99B40896CE7}" type="sibTrans" cxnId="{CE78DD36-2FDD-44C0-AB4B-BC47D95458F2}">
      <dgm:prSet/>
      <dgm:spPr/>
      <dgm:t>
        <a:bodyPr/>
        <a:lstStyle/>
        <a:p>
          <a:endParaRPr lang="es-EC"/>
        </a:p>
      </dgm:t>
    </dgm:pt>
    <dgm:pt modelId="{7D293C6B-E058-40F6-A0D1-33167B4C065F}">
      <dgm:prSet phldrT="[Texto]"/>
      <dgm:spPr/>
      <dgm:t>
        <a:bodyPr/>
        <a:lstStyle/>
        <a:p>
          <a:r>
            <a:rPr lang="es-EC" dirty="0" smtClean="0"/>
            <a:t>Plantas y vegetales</a:t>
          </a:r>
          <a:endParaRPr lang="es-EC" dirty="0"/>
        </a:p>
      </dgm:t>
    </dgm:pt>
    <dgm:pt modelId="{524F1AB9-DABE-4AF4-801A-94F5898C37EA}" type="parTrans" cxnId="{2BD58A25-ED0F-40D8-921B-2DFBD5A4FEF2}">
      <dgm:prSet/>
      <dgm:spPr/>
      <dgm:t>
        <a:bodyPr/>
        <a:lstStyle/>
        <a:p>
          <a:endParaRPr lang="es-EC"/>
        </a:p>
      </dgm:t>
    </dgm:pt>
    <dgm:pt modelId="{986E6A15-C502-4B8A-AD06-AE17FFBC69BE}" type="sibTrans" cxnId="{2BD58A25-ED0F-40D8-921B-2DFBD5A4FEF2}">
      <dgm:prSet/>
      <dgm:spPr/>
      <dgm:t>
        <a:bodyPr/>
        <a:lstStyle/>
        <a:p>
          <a:endParaRPr lang="es-EC"/>
        </a:p>
      </dgm:t>
    </dgm:pt>
    <dgm:pt modelId="{A60CB8BD-6886-4C19-9F54-020AE911B798}">
      <dgm:prSet phldrT="[Texto]"/>
      <dgm:spPr/>
      <dgm:t>
        <a:bodyPr/>
        <a:lstStyle/>
        <a:p>
          <a:r>
            <a:rPr lang="es-EC" dirty="0" smtClean="0"/>
            <a:t>Precisa y controlada</a:t>
          </a:r>
          <a:endParaRPr lang="es-EC" dirty="0"/>
        </a:p>
      </dgm:t>
    </dgm:pt>
    <dgm:pt modelId="{1494DD3C-6E7E-4A73-9ACE-356D71281FE2}" type="parTrans" cxnId="{D9BD0FF9-DE8A-4FB8-99BD-82095D2EC228}">
      <dgm:prSet/>
      <dgm:spPr/>
      <dgm:t>
        <a:bodyPr/>
        <a:lstStyle/>
        <a:p>
          <a:endParaRPr lang="es-EC"/>
        </a:p>
      </dgm:t>
    </dgm:pt>
    <dgm:pt modelId="{C2DB831D-E929-477F-8673-9DD860C95D60}" type="sibTrans" cxnId="{D9BD0FF9-DE8A-4FB8-99BD-82095D2EC228}">
      <dgm:prSet/>
      <dgm:spPr/>
      <dgm:t>
        <a:bodyPr/>
        <a:lstStyle/>
        <a:p>
          <a:endParaRPr lang="es-EC"/>
        </a:p>
      </dgm:t>
    </dgm:pt>
    <dgm:pt modelId="{DA68F4D5-D5D3-4139-AEA8-8E062A96B584}" type="pres">
      <dgm:prSet presAssocID="{0722AFC9-56A3-4616-A10F-0B9859A13D59}" presName="composite" presStyleCnt="0">
        <dgm:presLayoutVars>
          <dgm:chMax val="5"/>
          <dgm:dir/>
          <dgm:animLvl val="ctr"/>
          <dgm:resizeHandles val="exact"/>
        </dgm:presLayoutVars>
      </dgm:prSet>
      <dgm:spPr/>
      <dgm:t>
        <a:bodyPr/>
        <a:lstStyle/>
        <a:p>
          <a:endParaRPr lang="es-EC"/>
        </a:p>
      </dgm:t>
    </dgm:pt>
    <dgm:pt modelId="{4A415A24-8BB8-4D96-B537-E483ED2125B1}" type="pres">
      <dgm:prSet presAssocID="{0722AFC9-56A3-4616-A10F-0B9859A13D59}" presName="cycle" presStyleCnt="0"/>
      <dgm:spPr/>
    </dgm:pt>
    <dgm:pt modelId="{B65C078C-E87C-47C1-8C84-85948F9011CB}" type="pres">
      <dgm:prSet presAssocID="{0722AFC9-56A3-4616-A10F-0B9859A13D59}" presName="centerShape" presStyleCnt="0"/>
      <dgm:spPr/>
    </dgm:pt>
    <dgm:pt modelId="{CDD7E57C-0CCE-41C9-9590-6DE52E7ECA88}" type="pres">
      <dgm:prSet presAssocID="{0722AFC9-56A3-4616-A10F-0B9859A13D59}" presName="connSite" presStyleLbl="node1" presStyleIdx="0" presStyleCnt="4"/>
      <dgm:spPr/>
    </dgm:pt>
    <dgm:pt modelId="{3BA9F093-7578-4C32-B77F-A12E0AA7B21B}" type="pres">
      <dgm:prSet presAssocID="{0722AFC9-56A3-4616-A10F-0B9859A13D59}" presName="visible" presStyleLbl="node1" presStyleIdx="0" presStyleCnt="4" custScaleX="152508" custScaleY="120257" custLinFactNeighborX="-41600" custLinFactNeighborY="4524"/>
      <dgm:spPr>
        <a:prstGeom prst="teardrop">
          <a:avLst/>
        </a:prstGeom>
        <a:blipFill dpi="0" rotWithShape="1">
          <a:blip xmlns:r="http://schemas.openxmlformats.org/officeDocument/2006/relationships" r:embed="rId1"/>
          <a:srcRect/>
          <a:stretch>
            <a:fillRect l="-1" r="-5622"/>
          </a:stretch>
        </a:blipFill>
      </dgm:spPr>
    </dgm:pt>
    <dgm:pt modelId="{C287D46A-D63A-44B4-A10D-AC5EEA9E318E}" type="pres">
      <dgm:prSet presAssocID="{FC3AB7FC-2AD9-456E-8FF5-2C2F58D9BBF9}" presName="Name25" presStyleLbl="parChTrans1D1" presStyleIdx="0" presStyleCnt="3"/>
      <dgm:spPr/>
      <dgm:t>
        <a:bodyPr/>
        <a:lstStyle/>
        <a:p>
          <a:endParaRPr lang="es-EC"/>
        </a:p>
      </dgm:t>
    </dgm:pt>
    <dgm:pt modelId="{0FBD00BB-B0D0-4177-979E-620FB7C41DC5}" type="pres">
      <dgm:prSet presAssocID="{5AB9B845-6767-40EF-BE71-36BD7325A4D5}" presName="node" presStyleCnt="0"/>
      <dgm:spPr/>
    </dgm:pt>
    <dgm:pt modelId="{FA9F3C5A-B370-4FC0-AE03-494369708740}" type="pres">
      <dgm:prSet presAssocID="{5AB9B845-6767-40EF-BE71-36BD7325A4D5}" presName="parentNode" presStyleLbl="node1" presStyleIdx="1" presStyleCnt="4" custScaleX="125898" custScaleY="107838">
        <dgm:presLayoutVars>
          <dgm:chMax val="1"/>
          <dgm:bulletEnabled val="1"/>
        </dgm:presLayoutVars>
      </dgm:prSet>
      <dgm:spPr/>
      <dgm:t>
        <a:bodyPr/>
        <a:lstStyle/>
        <a:p>
          <a:endParaRPr lang="es-EC"/>
        </a:p>
      </dgm:t>
    </dgm:pt>
    <dgm:pt modelId="{3FB0F50C-9653-4DF5-B3FE-6C4C688C7A2A}" type="pres">
      <dgm:prSet presAssocID="{5AB9B845-6767-40EF-BE71-36BD7325A4D5}" presName="childNode" presStyleLbl="revTx" presStyleIdx="0" presStyleCnt="0">
        <dgm:presLayoutVars>
          <dgm:bulletEnabled val="1"/>
        </dgm:presLayoutVars>
      </dgm:prSet>
      <dgm:spPr/>
      <dgm:t>
        <a:bodyPr/>
        <a:lstStyle/>
        <a:p>
          <a:endParaRPr lang="es-EC"/>
        </a:p>
      </dgm:t>
    </dgm:pt>
    <dgm:pt modelId="{815EF85C-1D27-41DD-8672-39B94B144FCC}" type="pres">
      <dgm:prSet presAssocID="{524F1AB9-DABE-4AF4-801A-94F5898C37EA}" presName="Name25" presStyleLbl="parChTrans1D1" presStyleIdx="1" presStyleCnt="3"/>
      <dgm:spPr/>
      <dgm:t>
        <a:bodyPr/>
        <a:lstStyle/>
        <a:p>
          <a:endParaRPr lang="es-EC"/>
        </a:p>
      </dgm:t>
    </dgm:pt>
    <dgm:pt modelId="{E3194CD7-D1C3-4114-B116-A1E6D27ECEE9}" type="pres">
      <dgm:prSet presAssocID="{7D293C6B-E058-40F6-A0D1-33167B4C065F}" presName="node" presStyleCnt="0"/>
      <dgm:spPr/>
    </dgm:pt>
    <dgm:pt modelId="{3160B2FC-3DF4-4D74-A8D8-B60E901A9B02}" type="pres">
      <dgm:prSet presAssocID="{7D293C6B-E058-40F6-A0D1-33167B4C065F}" presName="parentNode" presStyleLbl="node1" presStyleIdx="2" presStyleCnt="4" custScaleX="159605" custScaleY="128076">
        <dgm:presLayoutVars>
          <dgm:chMax val="1"/>
          <dgm:bulletEnabled val="1"/>
        </dgm:presLayoutVars>
      </dgm:prSet>
      <dgm:spPr/>
      <dgm:t>
        <a:bodyPr/>
        <a:lstStyle/>
        <a:p>
          <a:endParaRPr lang="es-EC"/>
        </a:p>
      </dgm:t>
    </dgm:pt>
    <dgm:pt modelId="{C2576630-670B-4817-9EAF-7E3973373D81}" type="pres">
      <dgm:prSet presAssocID="{7D293C6B-E058-40F6-A0D1-33167B4C065F}" presName="childNode" presStyleLbl="revTx" presStyleIdx="0" presStyleCnt="0">
        <dgm:presLayoutVars>
          <dgm:bulletEnabled val="1"/>
        </dgm:presLayoutVars>
      </dgm:prSet>
      <dgm:spPr/>
      <dgm:t>
        <a:bodyPr/>
        <a:lstStyle/>
        <a:p>
          <a:endParaRPr lang="es-EC"/>
        </a:p>
      </dgm:t>
    </dgm:pt>
    <dgm:pt modelId="{6A7B3776-D0F5-48CA-A87E-678B391372CC}" type="pres">
      <dgm:prSet presAssocID="{1494DD3C-6E7E-4A73-9ACE-356D71281FE2}" presName="Name25" presStyleLbl="parChTrans1D1" presStyleIdx="2" presStyleCnt="3"/>
      <dgm:spPr/>
      <dgm:t>
        <a:bodyPr/>
        <a:lstStyle/>
        <a:p>
          <a:endParaRPr lang="es-EC"/>
        </a:p>
      </dgm:t>
    </dgm:pt>
    <dgm:pt modelId="{79E470DA-8623-4946-B070-8C15B0BED086}" type="pres">
      <dgm:prSet presAssocID="{A60CB8BD-6886-4C19-9F54-020AE911B798}" presName="node" presStyleCnt="0"/>
      <dgm:spPr/>
    </dgm:pt>
    <dgm:pt modelId="{8C47F736-5530-4EA3-BA0D-FEF6FCAB0E97}" type="pres">
      <dgm:prSet presAssocID="{A60CB8BD-6886-4C19-9F54-020AE911B798}" presName="parentNode" presStyleLbl="node1" presStyleIdx="3" presStyleCnt="4" custScaleX="126615" custScaleY="113058">
        <dgm:presLayoutVars>
          <dgm:chMax val="1"/>
          <dgm:bulletEnabled val="1"/>
        </dgm:presLayoutVars>
      </dgm:prSet>
      <dgm:spPr/>
      <dgm:t>
        <a:bodyPr/>
        <a:lstStyle/>
        <a:p>
          <a:endParaRPr lang="es-EC"/>
        </a:p>
      </dgm:t>
    </dgm:pt>
    <dgm:pt modelId="{BFC47ADB-80BB-4C3E-8E57-0FA16B78E14A}" type="pres">
      <dgm:prSet presAssocID="{A60CB8BD-6886-4C19-9F54-020AE911B798}" presName="childNode" presStyleLbl="revTx" presStyleIdx="0" presStyleCnt="0">
        <dgm:presLayoutVars>
          <dgm:bulletEnabled val="1"/>
        </dgm:presLayoutVars>
      </dgm:prSet>
      <dgm:spPr/>
      <dgm:t>
        <a:bodyPr/>
        <a:lstStyle/>
        <a:p>
          <a:endParaRPr lang="es-EC"/>
        </a:p>
      </dgm:t>
    </dgm:pt>
  </dgm:ptLst>
  <dgm:cxnLst>
    <dgm:cxn modelId="{3CD5B417-9510-4197-964F-E579F4E69F6F}" type="presOf" srcId="{5AB9B845-6767-40EF-BE71-36BD7325A4D5}" destId="{FA9F3C5A-B370-4FC0-AE03-494369708740}" srcOrd="0" destOrd="0" presId="urn:microsoft.com/office/officeart/2005/8/layout/radial2"/>
    <dgm:cxn modelId="{7FFF5CD1-4DD1-4221-B078-DD955A755888}" type="presOf" srcId="{7D293C6B-E058-40F6-A0D1-33167B4C065F}" destId="{3160B2FC-3DF4-4D74-A8D8-B60E901A9B02}" srcOrd="0" destOrd="0" presId="urn:microsoft.com/office/officeart/2005/8/layout/radial2"/>
    <dgm:cxn modelId="{5BDE7E9E-9025-4A76-97B5-9A14268285F9}" type="presOf" srcId="{FC3AB7FC-2AD9-456E-8FF5-2C2F58D9BBF9}" destId="{C287D46A-D63A-44B4-A10D-AC5EEA9E318E}" srcOrd="0" destOrd="0" presId="urn:microsoft.com/office/officeart/2005/8/layout/radial2"/>
    <dgm:cxn modelId="{D9BD0FF9-DE8A-4FB8-99BD-82095D2EC228}" srcId="{0722AFC9-56A3-4616-A10F-0B9859A13D59}" destId="{A60CB8BD-6886-4C19-9F54-020AE911B798}" srcOrd="2" destOrd="0" parTransId="{1494DD3C-6E7E-4A73-9ACE-356D71281FE2}" sibTransId="{C2DB831D-E929-477F-8673-9DD860C95D60}"/>
    <dgm:cxn modelId="{2BD58A25-ED0F-40D8-921B-2DFBD5A4FEF2}" srcId="{0722AFC9-56A3-4616-A10F-0B9859A13D59}" destId="{7D293C6B-E058-40F6-A0D1-33167B4C065F}" srcOrd="1" destOrd="0" parTransId="{524F1AB9-DABE-4AF4-801A-94F5898C37EA}" sibTransId="{986E6A15-C502-4B8A-AD06-AE17FFBC69BE}"/>
    <dgm:cxn modelId="{CE78DD36-2FDD-44C0-AB4B-BC47D95458F2}" srcId="{0722AFC9-56A3-4616-A10F-0B9859A13D59}" destId="{5AB9B845-6767-40EF-BE71-36BD7325A4D5}" srcOrd="0" destOrd="0" parTransId="{FC3AB7FC-2AD9-456E-8FF5-2C2F58D9BBF9}" sibTransId="{959948CE-D8A4-415B-857B-F99B40896CE7}"/>
    <dgm:cxn modelId="{29E2B810-CC47-4FE1-8B2A-B8942555B05A}" type="presOf" srcId="{A60CB8BD-6886-4C19-9F54-020AE911B798}" destId="{8C47F736-5530-4EA3-BA0D-FEF6FCAB0E97}" srcOrd="0" destOrd="0" presId="urn:microsoft.com/office/officeart/2005/8/layout/radial2"/>
    <dgm:cxn modelId="{5CED8230-8061-4CA0-A46A-202F1DD34332}" type="presOf" srcId="{524F1AB9-DABE-4AF4-801A-94F5898C37EA}" destId="{815EF85C-1D27-41DD-8672-39B94B144FCC}" srcOrd="0" destOrd="0" presId="urn:microsoft.com/office/officeart/2005/8/layout/radial2"/>
    <dgm:cxn modelId="{2BA636C0-A77B-414F-A881-81D634B692EF}" type="presOf" srcId="{1494DD3C-6E7E-4A73-9ACE-356D71281FE2}" destId="{6A7B3776-D0F5-48CA-A87E-678B391372CC}" srcOrd="0" destOrd="0" presId="urn:microsoft.com/office/officeart/2005/8/layout/radial2"/>
    <dgm:cxn modelId="{3E16766C-9C02-441A-8798-63877BA48475}" type="presOf" srcId="{0722AFC9-56A3-4616-A10F-0B9859A13D59}" destId="{DA68F4D5-D5D3-4139-AEA8-8E062A96B584}" srcOrd="0" destOrd="0" presId="urn:microsoft.com/office/officeart/2005/8/layout/radial2"/>
    <dgm:cxn modelId="{AC50356F-B862-4AE4-B78F-71ECBF6BB0AE}" type="presParOf" srcId="{DA68F4D5-D5D3-4139-AEA8-8E062A96B584}" destId="{4A415A24-8BB8-4D96-B537-E483ED2125B1}" srcOrd="0" destOrd="0" presId="urn:microsoft.com/office/officeart/2005/8/layout/radial2"/>
    <dgm:cxn modelId="{D6CF3D58-760D-4DA6-BE26-BBCEA0EAACD0}" type="presParOf" srcId="{4A415A24-8BB8-4D96-B537-E483ED2125B1}" destId="{B65C078C-E87C-47C1-8C84-85948F9011CB}" srcOrd="0" destOrd="0" presId="urn:microsoft.com/office/officeart/2005/8/layout/radial2"/>
    <dgm:cxn modelId="{E3BAF8B7-33D1-4CE8-B277-9852D5FF8ACE}" type="presParOf" srcId="{B65C078C-E87C-47C1-8C84-85948F9011CB}" destId="{CDD7E57C-0CCE-41C9-9590-6DE52E7ECA88}" srcOrd="0" destOrd="0" presId="urn:microsoft.com/office/officeart/2005/8/layout/radial2"/>
    <dgm:cxn modelId="{A3F1E66A-BA40-40ED-963D-0179ECCF42F1}" type="presParOf" srcId="{B65C078C-E87C-47C1-8C84-85948F9011CB}" destId="{3BA9F093-7578-4C32-B77F-A12E0AA7B21B}" srcOrd="1" destOrd="0" presId="urn:microsoft.com/office/officeart/2005/8/layout/radial2"/>
    <dgm:cxn modelId="{5D7C7CFA-12D2-4DD8-B1BB-CCE543F8BA29}" type="presParOf" srcId="{4A415A24-8BB8-4D96-B537-E483ED2125B1}" destId="{C287D46A-D63A-44B4-A10D-AC5EEA9E318E}" srcOrd="1" destOrd="0" presId="urn:microsoft.com/office/officeart/2005/8/layout/radial2"/>
    <dgm:cxn modelId="{C1C71333-2F74-4689-A051-7743D3218CAE}" type="presParOf" srcId="{4A415A24-8BB8-4D96-B537-E483ED2125B1}" destId="{0FBD00BB-B0D0-4177-979E-620FB7C41DC5}" srcOrd="2" destOrd="0" presId="urn:microsoft.com/office/officeart/2005/8/layout/radial2"/>
    <dgm:cxn modelId="{3DEB53BC-23A8-418E-8476-7DA255805D6E}" type="presParOf" srcId="{0FBD00BB-B0D0-4177-979E-620FB7C41DC5}" destId="{FA9F3C5A-B370-4FC0-AE03-494369708740}" srcOrd="0" destOrd="0" presId="urn:microsoft.com/office/officeart/2005/8/layout/radial2"/>
    <dgm:cxn modelId="{132B97E7-63FE-47B5-A6A8-73328728B640}" type="presParOf" srcId="{0FBD00BB-B0D0-4177-979E-620FB7C41DC5}" destId="{3FB0F50C-9653-4DF5-B3FE-6C4C688C7A2A}" srcOrd="1" destOrd="0" presId="urn:microsoft.com/office/officeart/2005/8/layout/radial2"/>
    <dgm:cxn modelId="{348F7F30-D963-4BD1-97CB-C360DFF05D46}" type="presParOf" srcId="{4A415A24-8BB8-4D96-B537-E483ED2125B1}" destId="{815EF85C-1D27-41DD-8672-39B94B144FCC}" srcOrd="3" destOrd="0" presId="urn:microsoft.com/office/officeart/2005/8/layout/radial2"/>
    <dgm:cxn modelId="{2CD06BAC-D264-4BC2-8E12-7A8DBC82016A}" type="presParOf" srcId="{4A415A24-8BB8-4D96-B537-E483ED2125B1}" destId="{E3194CD7-D1C3-4114-B116-A1E6D27ECEE9}" srcOrd="4" destOrd="0" presId="urn:microsoft.com/office/officeart/2005/8/layout/radial2"/>
    <dgm:cxn modelId="{C4DCA3A5-EC54-4FC4-8AAE-A400CC841BE0}" type="presParOf" srcId="{E3194CD7-D1C3-4114-B116-A1E6D27ECEE9}" destId="{3160B2FC-3DF4-4D74-A8D8-B60E901A9B02}" srcOrd="0" destOrd="0" presId="urn:microsoft.com/office/officeart/2005/8/layout/radial2"/>
    <dgm:cxn modelId="{0C00C7E4-49AA-4C01-8FBE-39642DBBD2D3}" type="presParOf" srcId="{E3194CD7-D1C3-4114-B116-A1E6D27ECEE9}" destId="{C2576630-670B-4817-9EAF-7E3973373D81}" srcOrd="1" destOrd="0" presId="urn:microsoft.com/office/officeart/2005/8/layout/radial2"/>
    <dgm:cxn modelId="{F986F074-0964-4783-96BF-08F0B2B943ED}" type="presParOf" srcId="{4A415A24-8BB8-4D96-B537-E483ED2125B1}" destId="{6A7B3776-D0F5-48CA-A87E-678B391372CC}" srcOrd="5" destOrd="0" presId="urn:microsoft.com/office/officeart/2005/8/layout/radial2"/>
    <dgm:cxn modelId="{5F11443E-5E6E-4E74-842C-A5FC8FDED7E0}" type="presParOf" srcId="{4A415A24-8BB8-4D96-B537-E483ED2125B1}" destId="{79E470DA-8623-4946-B070-8C15B0BED086}" srcOrd="6" destOrd="0" presId="urn:microsoft.com/office/officeart/2005/8/layout/radial2"/>
    <dgm:cxn modelId="{32AA536D-BE93-424B-88EE-FE45F98A7625}" type="presParOf" srcId="{79E470DA-8623-4946-B070-8C15B0BED086}" destId="{8C47F736-5530-4EA3-BA0D-FEF6FCAB0E97}" srcOrd="0" destOrd="0" presId="urn:microsoft.com/office/officeart/2005/8/layout/radial2"/>
    <dgm:cxn modelId="{5E38E85F-3250-477F-BEBB-D947C5A72988}" type="presParOf" srcId="{79E470DA-8623-4946-B070-8C15B0BED086}" destId="{BFC47ADB-80BB-4C3E-8E57-0FA16B78E14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903AED-0BCD-464E-AF5E-B8C19D7F5D96}" type="doc">
      <dgm:prSet loTypeId="urn:microsoft.com/office/officeart/2005/8/layout/equation2" loCatId="relationship" qsTypeId="urn:microsoft.com/office/officeart/2005/8/quickstyle/3d1" qsCatId="3D" csTypeId="urn:microsoft.com/office/officeart/2005/8/colors/accent0_3" csCatId="mainScheme" phldr="1"/>
      <dgm:spPr/>
    </dgm:pt>
    <dgm:pt modelId="{9D32167D-8FE8-474E-AE26-6589010F7104}">
      <dgm:prSet phldrT="[Texto]" custT="1"/>
      <dgm:spPr/>
      <dgm:t>
        <a:bodyPr/>
        <a:lstStyle/>
        <a:p>
          <a:r>
            <a:rPr lang="es-EC" sz="2200" dirty="0" smtClean="0"/>
            <a:t>ADN (1953)</a:t>
          </a:r>
          <a:endParaRPr lang="es-EC" sz="2200" dirty="0"/>
        </a:p>
      </dgm:t>
    </dgm:pt>
    <dgm:pt modelId="{7F78B23D-59BE-4378-9F32-3E4EDBDBCC56}" type="parTrans" cxnId="{3790FB2F-8425-4CE9-BD3F-B34FFD9227C1}">
      <dgm:prSet/>
      <dgm:spPr/>
      <dgm:t>
        <a:bodyPr/>
        <a:lstStyle/>
        <a:p>
          <a:endParaRPr lang="es-EC"/>
        </a:p>
      </dgm:t>
    </dgm:pt>
    <dgm:pt modelId="{7DEAE519-46AE-4153-8239-D7BB38E71A8D}" type="sibTrans" cxnId="{3790FB2F-8425-4CE9-BD3F-B34FFD9227C1}">
      <dgm:prSet/>
      <dgm:spPr/>
      <dgm:t>
        <a:bodyPr/>
        <a:lstStyle/>
        <a:p>
          <a:endParaRPr lang="es-EC"/>
        </a:p>
      </dgm:t>
    </dgm:pt>
    <dgm:pt modelId="{8A544638-1247-4D18-9A2C-02352C44F6C2}">
      <dgm:prSet phldrT="[Texto]" custT="1"/>
      <dgm:spPr/>
      <dgm:t>
        <a:bodyPr/>
        <a:lstStyle/>
        <a:p>
          <a:r>
            <a:rPr lang="es-EC" sz="2200" dirty="0" smtClean="0"/>
            <a:t>ARN</a:t>
          </a:r>
          <a:endParaRPr lang="es-EC" sz="2200" dirty="0"/>
        </a:p>
      </dgm:t>
    </dgm:pt>
    <dgm:pt modelId="{EAF8EE00-1820-41FC-B869-83E46427F034}" type="parTrans" cxnId="{52B3BC7A-8387-4A3D-9F10-8677297A656E}">
      <dgm:prSet/>
      <dgm:spPr/>
      <dgm:t>
        <a:bodyPr/>
        <a:lstStyle/>
        <a:p>
          <a:endParaRPr lang="es-EC"/>
        </a:p>
      </dgm:t>
    </dgm:pt>
    <dgm:pt modelId="{CE723524-62EE-4F7A-83FD-E8322E0F6674}" type="sibTrans" cxnId="{52B3BC7A-8387-4A3D-9F10-8677297A656E}">
      <dgm:prSet/>
      <dgm:spPr/>
      <dgm:t>
        <a:bodyPr/>
        <a:lstStyle/>
        <a:p>
          <a:endParaRPr lang="es-EC"/>
        </a:p>
      </dgm:t>
    </dgm:pt>
    <dgm:pt modelId="{7FCCE000-365D-4B9E-8628-687E89C7E5EC}">
      <dgm:prSet phldrT="[Texto]" custT="1"/>
      <dgm:spPr/>
      <dgm:t>
        <a:bodyPr/>
        <a:lstStyle/>
        <a:p>
          <a:r>
            <a:rPr lang="es-EC" sz="2200" dirty="0" smtClean="0"/>
            <a:t>Macromolécula, indispensables para la vida</a:t>
          </a:r>
          <a:endParaRPr lang="es-EC" sz="2200" dirty="0"/>
        </a:p>
      </dgm:t>
    </dgm:pt>
    <dgm:pt modelId="{F5699FFB-372B-403A-AC08-8D7AD6612D57}" type="parTrans" cxnId="{D6EAFE79-E8BB-44A6-A0DB-2009DF9B7981}">
      <dgm:prSet/>
      <dgm:spPr/>
      <dgm:t>
        <a:bodyPr/>
        <a:lstStyle/>
        <a:p>
          <a:endParaRPr lang="es-EC"/>
        </a:p>
      </dgm:t>
    </dgm:pt>
    <dgm:pt modelId="{B4B7C0E4-04B7-44AA-8984-794EB655D372}" type="sibTrans" cxnId="{D6EAFE79-E8BB-44A6-A0DB-2009DF9B7981}">
      <dgm:prSet/>
      <dgm:spPr/>
      <dgm:t>
        <a:bodyPr/>
        <a:lstStyle/>
        <a:p>
          <a:endParaRPr lang="es-EC"/>
        </a:p>
      </dgm:t>
    </dgm:pt>
    <dgm:pt modelId="{00A9FA6C-A780-4AF9-B486-3507C0A0066D}" type="pres">
      <dgm:prSet presAssocID="{4F903AED-0BCD-464E-AF5E-B8C19D7F5D96}" presName="Name0" presStyleCnt="0">
        <dgm:presLayoutVars>
          <dgm:dir/>
          <dgm:resizeHandles val="exact"/>
        </dgm:presLayoutVars>
      </dgm:prSet>
      <dgm:spPr/>
    </dgm:pt>
    <dgm:pt modelId="{D23B9242-5952-4B90-8A1C-B4CB884D9CD6}" type="pres">
      <dgm:prSet presAssocID="{4F903AED-0BCD-464E-AF5E-B8C19D7F5D96}" presName="vNodes" presStyleCnt="0"/>
      <dgm:spPr/>
    </dgm:pt>
    <dgm:pt modelId="{94B48EA3-F917-44BD-B4F2-3BE358A01900}" type="pres">
      <dgm:prSet presAssocID="{9D32167D-8FE8-474E-AE26-6589010F7104}" presName="node" presStyleLbl="node1" presStyleIdx="0" presStyleCnt="3">
        <dgm:presLayoutVars>
          <dgm:bulletEnabled val="1"/>
        </dgm:presLayoutVars>
      </dgm:prSet>
      <dgm:spPr/>
      <dgm:t>
        <a:bodyPr/>
        <a:lstStyle/>
        <a:p>
          <a:endParaRPr lang="es-EC"/>
        </a:p>
      </dgm:t>
    </dgm:pt>
    <dgm:pt modelId="{C190BEC1-953E-45FB-92D2-18F991859DA2}" type="pres">
      <dgm:prSet presAssocID="{7DEAE519-46AE-4153-8239-D7BB38E71A8D}" presName="spacerT" presStyleCnt="0"/>
      <dgm:spPr/>
    </dgm:pt>
    <dgm:pt modelId="{861C11B1-DF38-405F-B991-9E1A9C9E4A96}" type="pres">
      <dgm:prSet presAssocID="{7DEAE519-46AE-4153-8239-D7BB38E71A8D}" presName="sibTrans" presStyleLbl="sibTrans2D1" presStyleIdx="0" presStyleCnt="2"/>
      <dgm:spPr/>
      <dgm:t>
        <a:bodyPr/>
        <a:lstStyle/>
        <a:p>
          <a:endParaRPr lang="es-EC"/>
        </a:p>
      </dgm:t>
    </dgm:pt>
    <dgm:pt modelId="{4E47CCF2-6F7A-4363-9BB1-9006D3F7CD87}" type="pres">
      <dgm:prSet presAssocID="{7DEAE519-46AE-4153-8239-D7BB38E71A8D}" presName="spacerB" presStyleCnt="0"/>
      <dgm:spPr/>
    </dgm:pt>
    <dgm:pt modelId="{75B7261F-450C-4E6B-B178-CEDDBB0DC724}" type="pres">
      <dgm:prSet presAssocID="{8A544638-1247-4D18-9A2C-02352C44F6C2}" presName="node" presStyleLbl="node1" presStyleIdx="1" presStyleCnt="3">
        <dgm:presLayoutVars>
          <dgm:bulletEnabled val="1"/>
        </dgm:presLayoutVars>
      </dgm:prSet>
      <dgm:spPr/>
      <dgm:t>
        <a:bodyPr/>
        <a:lstStyle/>
        <a:p>
          <a:endParaRPr lang="es-EC"/>
        </a:p>
      </dgm:t>
    </dgm:pt>
    <dgm:pt modelId="{17A93FF7-41EF-425A-A1AF-642FA850E56A}" type="pres">
      <dgm:prSet presAssocID="{4F903AED-0BCD-464E-AF5E-B8C19D7F5D96}" presName="sibTransLast" presStyleLbl="sibTrans2D1" presStyleIdx="1" presStyleCnt="2"/>
      <dgm:spPr/>
      <dgm:t>
        <a:bodyPr/>
        <a:lstStyle/>
        <a:p>
          <a:endParaRPr lang="es-EC"/>
        </a:p>
      </dgm:t>
    </dgm:pt>
    <dgm:pt modelId="{7D463755-0D28-43A8-84F3-D7F9602E3F2F}" type="pres">
      <dgm:prSet presAssocID="{4F903AED-0BCD-464E-AF5E-B8C19D7F5D96}" presName="connectorText" presStyleLbl="sibTrans2D1" presStyleIdx="1" presStyleCnt="2"/>
      <dgm:spPr/>
      <dgm:t>
        <a:bodyPr/>
        <a:lstStyle/>
        <a:p>
          <a:endParaRPr lang="es-EC"/>
        </a:p>
      </dgm:t>
    </dgm:pt>
    <dgm:pt modelId="{76E86195-E105-49D4-8A44-B0B478372B1D}" type="pres">
      <dgm:prSet presAssocID="{4F903AED-0BCD-464E-AF5E-B8C19D7F5D96}" presName="lastNode" presStyleLbl="node1" presStyleIdx="2" presStyleCnt="3" custScaleX="128195">
        <dgm:presLayoutVars>
          <dgm:bulletEnabled val="1"/>
        </dgm:presLayoutVars>
      </dgm:prSet>
      <dgm:spPr/>
      <dgm:t>
        <a:bodyPr/>
        <a:lstStyle/>
        <a:p>
          <a:endParaRPr lang="es-EC"/>
        </a:p>
      </dgm:t>
    </dgm:pt>
  </dgm:ptLst>
  <dgm:cxnLst>
    <dgm:cxn modelId="{74E2D6C5-AE21-461C-AC0D-AB076731D91C}" type="presOf" srcId="{4F903AED-0BCD-464E-AF5E-B8C19D7F5D96}" destId="{00A9FA6C-A780-4AF9-B486-3507C0A0066D}" srcOrd="0" destOrd="0" presId="urn:microsoft.com/office/officeart/2005/8/layout/equation2"/>
    <dgm:cxn modelId="{52B3BC7A-8387-4A3D-9F10-8677297A656E}" srcId="{4F903AED-0BCD-464E-AF5E-B8C19D7F5D96}" destId="{8A544638-1247-4D18-9A2C-02352C44F6C2}" srcOrd="1" destOrd="0" parTransId="{EAF8EE00-1820-41FC-B869-83E46427F034}" sibTransId="{CE723524-62EE-4F7A-83FD-E8322E0F6674}"/>
    <dgm:cxn modelId="{3790FB2F-8425-4CE9-BD3F-B34FFD9227C1}" srcId="{4F903AED-0BCD-464E-AF5E-B8C19D7F5D96}" destId="{9D32167D-8FE8-474E-AE26-6589010F7104}" srcOrd="0" destOrd="0" parTransId="{7F78B23D-59BE-4378-9F32-3E4EDBDBCC56}" sibTransId="{7DEAE519-46AE-4153-8239-D7BB38E71A8D}"/>
    <dgm:cxn modelId="{DBE6A0EB-EC37-4DEA-A05E-591B46ADDA0E}" type="presOf" srcId="{CE723524-62EE-4F7A-83FD-E8322E0F6674}" destId="{7D463755-0D28-43A8-84F3-D7F9602E3F2F}" srcOrd="1" destOrd="0" presId="urn:microsoft.com/office/officeart/2005/8/layout/equation2"/>
    <dgm:cxn modelId="{866DCB04-269C-4125-9039-9A6AE4CD2B1D}" type="presOf" srcId="{8A544638-1247-4D18-9A2C-02352C44F6C2}" destId="{75B7261F-450C-4E6B-B178-CEDDBB0DC724}" srcOrd="0" destOrd="0" presId="urn:microsoft.com/office/officeart/2005/8/layout/equation2"/>
    <dgm:cxn modelId="{5A40969C-7896-4C34-8183-B3D403E992BC}" type="presOf" srcId="{7FCCE000-365D-4B9E-8628-687E89C7E5EC}" destId="{76E86195-E105-49D4-8A44-B0B478372B1D}" srcOrd="0" destOrd="0" presId="urn:microsoft.com/office/officeart/2005/8/layout/equation2"/>
    <dgm:cxn modelId="{589343CB-6612-40AA-8EB9-DB8404982370}" type="presOf" srcId="{CE723524-62EE-4F7A-83FD-E8322E0F6674}" destId="{17A93FF7-41EF-425A-A1AF-642FA850E56A}" srcOrd="0" destOrd="0" presId="urn:microsoft.com/office/officeart/2005/8/layout/equation2"/>
    <dgm:cxn modelId="{626EDCDF-99DA-49FE-B562-37B2A26314CF}" type="presOf" srcId="{9D32167D-8FE8-474E-AE26-6589010F7104}" destId="{94B48EA3-F917-44BD-B4F2-3BE358A01900}" srcOrd="0" destOrd="0" presId="urn:microsoft.com/office/officeart/2005/8/layout/equation2"/>
    <dgm:cxn modelId="{D6EAFE79-E8BB-44A6-A0DB-2009DF9B7981}" srcId="{4F903AED-0BCD-464E-AF5E-B8C19D7F5D96}" destId="{7FCCE000-365D-4B9E-8628-687E89C7E5EC}" srcOrd="2" destOrd="0" parTransId="{F5699FFB-372B-403A-AC08-8D7AD6612D57}" sibTransId="{B4B7C0E4-04B7-44AA-8984-794EB655D372}"/>
    <dgm:cxn modelId="{CB90C494-A026-4722-BE54-B8E6DC3F7D1E}" type="presOf" srcId="{7DEAE519-46AE-4153-8239-D7BB38E71A8D}" destId="{861C11B1-DF38-405F-B991-9E1A9C9E4A96}" srcOrd="0" destOrd="0" presId="urn:microsoft.com/office/officeart/2005/8/layout/equation2"/>
    <dgm:cxn modelId="{BA9326C3-B09F-495A-A0EA-AF7745FDF187}" type="presParOf" srcId="{00A9FA6C-A780-4AF9-B486-3507C0A0066D}" destId="{D23B9242-5952-4B90-8A1C-B4CB884D9CD6}" srcOrd="0" destOrd="0" presId="urn:microsoft.com/office/officeart/2005/8/layout/equation2"/>
    <dgm:cxn modelId="{69C7DC30-8CF3-4855-A2BE-7FF1DBF93375}" type="presParOf" srcId="{D23B9242-5952-4B90-8A1C-B4CB884D9CD6}" destId="{94B48EA3-F917-44BD-B4F2-3BE358A01900}" srcOrd="0" destOrd="0" presId="urn:microsoft.com/office/officeart/2005/8/layout/equation2"/>
    <dgm:cxn modelId="{2E18519B-EE2A-4363-92EA-69FC8D672E18}" type="presParOf" srcId="{D23B9242-5952-4B90-8A1C-B4CB884D9CD6}" destId="{C190BEC1-953E-45FB-92D2-18F991859DA2}" srcOrd="1" destOrd="0" presId="urn:microsoft.com/office/officeart/2005/8/layout/equation2"/>
    <dgm:cxn modelId="{285DAF1F-E791-4D5E-A876-7B0E9AF56398}" type="presParOf" srcId="{D23B9242-5952-4B90-8A1C-B4CB884D9CD6}" destId="{861C11B1-DF38-405F-B991-9E1A9C9E4A96}" srcOrd="2" destOrd="0" presId="urn:microsoft.com/office/officeart/2005/8/layout/equation2"/>
    <dgm:cxn modelId="{E9BA679A-9A81-4E06-8D04-1428697F8009}" type="presParOf" srcId="{D23B9242-5952-4B90-8A1C-B4CB884D9CD6}" destId="{4E47CCF2-6F7A-4363-9BB1-9006D3F7CD87}" srcOrd="3" destOrd="0" presId="urn:microsoft.com/office/officeart/2005/8/layout/equation2"/>
    <dgm:cxn modelId="{A5693F03-630B-4312-8BA0-57E15F492A37}" type="presParOf" srcId="{D23B9242-5952-4B90-8A1C-B4CB884D9CD6}" destId="{75B7261F-450C-4E6B-B178-CEDDBB0DC724}" srcOrd="4" destOrd="0" presId="urn:microsoft.com/office/officeart/2005/8/layout/equation2"/>
    <dgm:cxn modelId="{168958DD-2620-4768-913E-DAC66D61DC3D}" type="presParOf" srcId="{00A9FA6C-A780-4AF9-B486-3507C0A0066D}" destId="{17A93FF7-41EF-425A-A1AF-642FA850E56A}" srcOrd="1" destOrd="0" presId="urn:microsoft.com/office/officeart/2005/8/layout/equation2"/>
    <dgm:cxn modelId="{04218C66-858F-47E8-A4DF-CFEDC01696F9}" type="presParOf" srcId="{17A93FF7-41EF-425A-A1AF-642FA850E56A}" destId="{7D463755-0D28-43A8-84F3-D7F9602E3F2F}" srcOrd="0" destOrd="0" presId="urn:microsoft.com/office/officeart/2005/8/layout/equation2"/>
    <dgm:cxn modelId="{0C025734-EDB5-4CEB-B963-624773ABEC5E}" type="presParOf" srcId="{00A9FA6C-A780-4AF9-B486-3507C0A0066D}" destId="{76E86195-E105-49D4-8A44-B0B478372B1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B47576-FA1F-407F-8686-5E4DE1E4EB2F}" type="doc">
      <dgm:prSet loTypeId="urn:microsoft.com/office/officeart/2005/8/layout/process1" loCatId="process" qsTypeId="urn:microsoft.com/office/officeart/2005/8/quickstyle/3d5" qsCatId="3D" csTypeId="urn:microsoft.com/office/officeart/2005/8/colors/colorful2" csCatId="colorful" phldr="1"/>
      <dgm:spPr/>
      <dgm:t>
        <a:bodyPr/>
        <a:lstStyle/>
        <a:p>
          <a:endParaRPr lang="es-ES"/>
        </a:p>
      </dgm:t>
    </dgm:pt>
    <dgm:pt modelId="{F03BB303-78D0-4957-B4F9-2402C40B5ACC}">
      <dgm:prSet phldrT="[Texto]" custT="1"/>
      <dgm:spPr>
        <a:xfrm>
          <a:off x="2246" y="230104"/>
          <a:ext cx="982408" cy="589445"/>
        </a:xfrm>
      </dgm:spPr>
      <dgm:t>
        <a:bodyPr/>
        <a:lstStyle/>
        <a:p>
          <a:r>
            <a:rPr lang="es-EC" sz="2600" smtClean="0">
              <a:latin typeface="Times New Roman" panose="02020603050405020304" pitchFamily="18" charset="0"/>
              <a:ea typeface="+mn-ea"/>
              <a:cs typeface="Times New Roman" panose="02020603050405020304" pitchFamily="18" charset="0"/>
            </a:rPr>
            <a:t>Lisis Celular </a:t>
          </a:r>
          <a:endParaRPr lang="es-ES" sz="2600">
            <a:latin typeface="Times New Roman" panose="02020603050405020304" pitchFamily="18" charset="0"/>
            <a:ea typeface="+mn-ea"/>
            <a:cs typeface="Times New Roman" panose="02020603050405020304" pitchFamily="18" charset="0"/>
          </a:endParaRPr>
        </a:p>
      </dgm:t>
    </dgm:pt>
    <dgm:pt modelId="{0656F4A4-7AF4-4B76-9EF1-5698E780CFB7}" type="parTrans" cxnId="{F69A7E88-BF6A-4EE1-8DCB-852F334558CF}">
      <dgm:prSet/>
      <dgm:spPr/>
      <dgm:t>
        <a:bodyPr/>
        <a:lstStyle/>
        <a:p>
          <a:endParaRPr lang="es-ES" sz="2600"/>
        </a:p>
      </dgm:t>
    </dgm:pt>
    <dgm:pt modelId="{DE8BDD46-28C7-4AFB-842A-A2688AF56FC7}" type="sibTrans" cxnId="{F69A7E88-BF6A-4EE1-8DCB-852F334558CF}">
      <dgm:prSet custT="1"/>
      <dgm:spPr>
        <a:xfrm>
          <a:off x="1082896" y="403008"/>
          <a:ext cx="208270" cy="243637"/>
        </a:xfrm>
      </dgm:spPr>
      <dgm:t>
        <a:bodyPr/>
        <a:lstStyle/>
        <a:p>
          <a:endParaRPr lang="es-ES" sz="2600">
            <a:solidFill>
              <a:sysClr val="windowText" lastClr="000000">
                <a:hueOff val="0"/>
                <a:satOff val="0"/>
                <a:lumOff val="0"/>
                <a:alphaOff val="0"/>
              </a:sysClr>
            </a:solidFill>
            <a:latin typeface="Calibri" panose="020F0502020204030204"/>
            <a:ea typeface="+mn-ea"/>
            <a:cs typeface="+mn-cs"/>
          </a:endParaRPr>
        </a:p>
      </dgm:t>
    </dgm:pt>
    <dgm:pt modelId="{C7F7FEE5-9CB9-4DF5-97FA-3498E802F5D5}">
      <dgm:prSet phldrT="[Texto]" custT="1"/>
      <dgm:spPr>
        <a:xfrm>
          <a:off x="4128364" y="230104"/>
          <a:ext cx="982408" cy="589445"/>
        </a:xfrm>
      </dgm:spPr>
      <dgm:t>
        <a:bodyPr/>
        <a:lstStyle/>
        <a:p>
          <a:r>
            <a:rPr lang="es-EC" sz="2600" smtClean="0">
              <a:latin typeface="Times New Roman" panose="02020603050405020304" pitchFamily="18" charset="0"/>
              <a:ea typeface="+mn-ea"/>
              <a:cs typeface="Times New Roman" panose="02020603050405020304" pitchFamily="18" charset="0"/>
            </a:rPr>
            <a:t>Lavado</a:t>
          </a:r>
          <a:endParaRPr lang="es-ES" sz="2600">
            <a:latin typeface="Times New Roman" panose="02020603050405020304" pitchFamily="18" charset="0"/>
            <a:ea typeface="+mn-ea"/>
            <a:cs typeface="Times New Roman" panose="02020603050405020304" pitchFamily="18" charset="0"/>
          </a:endParaRPr>
        </a:p>
      </dgm:t>
    </dgm:pt>
    <dgm:pt modelId="{FF1E0DC7-4A95-4C19-AAA7-A4015F8888C4}" type="sibTrans" cxnId="{BBB233A2-31B2-4C66-8A92-EA2628462396}">
      <dgm:prSet/>
      <dgm:spPr/>
      <dgm:t>
        <a:bodyPr/>
        <a:lstStyle/>
        <a:p>
          <a:endParaRPr lang="es-ES" sz="2600"/>
        </a:p>
      </dgm:t>
    </dgm:pt>
    <dgm:pt modelId="{36B0311E-7F3B-451D-8912-26A545E7ED0C}" type="parTrans" cxnId="{BBB233A2-31B2-4C66-8A92-EA2628462396}">
      <dgm:prSet/>
      <dgm:spPr/>
      <dgm:t>
        <a:bodyPr/>
        <a:lstStyle/>
        <a:p>
          <a:endParaRPr lang="es-ES" sz="2600"/>
        </a:p>
      </dgm:t>
    </dgm:pt>
    <dgm:pt modelId="{203E05F9-CEDD-4F09-80A2-64B99CE412B9}">
      <dgm:prSet phldrT="[Texto]" custT="1"/>
      <dgm:spPr>
        <a:xfrm>
          <a:off x="2752991" y="230104"/>
          <a:ext cx="982408" cy="589445"/>
        </a:xfrm>
      </dgm:spPr>
      <dgm:t>
        <a:bodyPr/>
        <a:lstStyle/>
        <a:p>
          <a:r>
            <a:rPr lang="es-EC" sz="2600" dirty="0" smtClean="0">
              <a:latin typeface="Times New Roman" panose="02020603050405020304" pitchFamily="18" charset="0"/>
              <a:ea typeface="+mn-ea"/>
              <a:cs typeface="Times New Roman" panose="02020603050405020304" pitchFamily="18" charset="0"/>
            </a:rPr>
            <a:t>Precipitación</a:t>
          </a:r>
          <a:endParaRPr lang="es-ES" sz="2600" dirty="0">
            <a:latin typeface="Times New Roman" panose="02020603050405020304" pitchFamily="18" charset="0"/>
            <a:ea typeface="+mn-ea"/>
            <a:cs typeface="Times New Roman" panose="02020603050405020304" pitchFamily="18" charset="0"/>
          </a:endParaRPr>
        </a:p>
      </dgm:t>
    </dgm:pt>
    <dgm:pt modelId="{91107255-E37E-43E4-9AE6-2D4EA5AE6275}">
      <dgm:prSet phldrT="[Texto]" custT="1"/>
      <dgm:spPr>
        <a:xfrm>
          <a:off x="1377619" y="230104"/>
          <a:ext cx="982408" cy="589445"/>
        </a:xfrm>
      </dgm:spPr>
      <dgm:t>
        <a:bodyPr/>
        <a:lstStyle/>
        <a:p>
          <a:r>
            <a:rPr lang="es-EC" sz="2600" smtClean="0">
              <a:latin typeface="Times New Roman" panose="02020603050405020304" pitchFamily="18" charset="0"/>
              <a:ea typeface="+mn-ea"/>
              <a:cs typeface="Times New Roman" panose="02020603050405020304" pitchFamily="18" charset="0"/>
            </a:rPr>
            <a:t>Purificación.</a:t>
          </a:r>
          <a:endParaRPr lang="es-ES" sz="2600">
            <a:latin typeface="Times New Roman" panose="02020603050405020304" pitchFamily="18" charset="0"/>
            <a:ea typeface="+mn-ea"/>
            <a:cs typeface="Times New Roman" panose="02020603050405020304" pitchFamily="18" charset="0"/>
          </a:endParaRPr>
        </a:p>
      </dgm:t>
    </dgm:pt>
    <dgm:pt modelId="{6FA7641D-B2A1-434F-96AD-2CA88A9122C6}" type="sibTrans" cxnId="{355E4610-8A71-4E2A-91BC-41639CF519DF}">
      <dgm:prSet custT="1"/>
      <dgm:spPr>
        <a:xfrm>
          <a:off x="2458269" y="403008"/>
          <a:ext cx="208270" cy="243637"/>
        </a:xfrm>
      </dgm:spPr>
      <dgm:t>
        <a:bodyPr/>
        <a:lstStyle/>
        <a:p>
          <a:endParaRPr lang="es-ES" sz="2600">
            <a:solidFill>
              <a:sysClr val="windowText" lastClr="000000">
                <a:hueOff val="0"/>
                <a:satOff val="0"/>
                <a:lumOff val="0"/>
                <a:alphaOff val="0"/>
              </a:sysClr>
            </a:solidFill>
            <a:latin typeface="Calibri" panose="020F0502020204030204"/>
            <a:ea typeface="+mn-ea"/>
            <a:cs typeface="+mn-cs"/>
          </a:endParaRPr>
        </a:p>
      </dgm:t>
    </dgm:pt>
    <dgm:pt modelId="{A27AB04F-D05C-4910-89BA-B7341AF9BB53}" type="parTrans" cxnId="{355E4610-8A71-4E2A-91BC-41639CF519DF}">
      <dgm:prSet/>
      <dgm:spPr/>
      <dgm:t>
        <a:bodyPr/>
        <a:lstStyle/>
        <a:p>
          <a:endParaRPr lang="es-ES" sz="2600"/>
        </a:p>
      </dgm:t>
    </dgm:pt>
    <dgm:pt modelId="{2765A610-1D3F-4A9F-B822-D5FDE0E52116}" type="sibTrans" cxnId="{CDE3CE98-3824-43F1-A4F0-045C83996569}">
      <dgm:prSet custT="1"/>
      <dgm:spPr>
        <a:xfrm>
          <a:off x="3833641" y="403008"/>
          <a:ext cx="208270" cy="243637"/>
        </a:xfrm>
      </dgm:spPr>
      <dgm:t>
        <a:bodyPr/>
        <a:lstStyle/>
        <a:p>
          <a:endParaRPr lang="es-ES" sz="2600">
            <a:solidFill>
              <a:sysClr val="windowText" lastClr="000000">
                <a:hueOff val="0"/>
                <a:satOff val="0"/>
                <a:lumOff val="0"/>
                <a:alphaOff val="0"/>
              </a:sysClr>
            </a:solidFill>
            <a:latin typeface="Calibri" panose="020F0502020204030204"/>
            <a:ea typeface="+mn-ea"/>
            <a:cs typeface="+mn-cs"/>
          </a:endParaRPr>
        </a:p>
      </dgm:t>
    </dgm:pt>
    <dgm:pt modelId="{6F9CF9DB-55AC-49A4-9DF8-DAD5BAF56B68}" type="parTrans" cxnId="{CDE3CE98-3824-43F1-A4F0-045C83996569}">
      <dgm:prSet/>
      <dgm:spPr/>
      <dgm:t>
        <a:bodyPr/>
        <a:lstStyle/>
        <a:p>
          <a:endParaRPr lang="es-ES" sz="2600"/>
        </a:p>
      </dgm:t>
    </dgm:pt>
    <dgm:pt modelId="{C48ED770-EF74-4177-A50D-9DF4E5DD6BB8}" type="pres">
      <dgm:prSet presAssocID="{A7B47576-FA1F-407F-8686-5E4DE1E4EB2F}" presName="Name0" presStyleCnt="0">
        <dgm:presLayoutVars>
          <dgm:dir/>
          <dgm:resizeHandles val="exact"/>
        </dgm:presLayoutVars>
      </dgm:prSet>
      <dgm:spPr/>
      <dgm:t>
        <a:bodyPr/>
        <a:lstStyle/>
        <a:p>
          <a:endParaRPr lang="es-ES"/>
        </a:p>
      </dgm:t>
    </dgm:pt>
    <dgm:pt modelId="{9D274655-F2E4-4DAE-82D7-CB439B0CF0F4}" type="pres">
      <dgm:prSet presAssocID="{F03BB303-78D0-4957-B4F9-2402C40B5ACC}" presName="node" presStyleLbl="node1" presStyleIdx="0" presStyleCnt="4">
        <dgm:presLayoutVars>
          <dgm:bulletEnabled val="1"/>
        </dgm:presLayoutVars>
      </dgm:prSet>
      <dgm:spPr>
        <a:prstGeom prst="roundRect">
          <a:avLst>
            <a:gd name="adj" fmla="val 10000"/>
          </a:avLst>
        </a:prstGeom>
      </dgm:spPr>
      <dgm:t>
        <a:bodyPr/>
        <a:lstStyle/>
        <a:p>
          <a:endParaRPr lang="es-ES"/>
        </a:p>
      </dgm:t>
    </dgm:pt>
    <dgm:pt modelId="{D47687B4-0E60-40BE-B0EF-FD71FC4ECB2A}" type="pres">
      <dgm:prSet presAssocID="{DE8BDD46-28C7-4AFB-842A-A2688AF56FC7}" presName="sibTrans" presStyleLbl="sibTrans2D1" presStyleIdx="0" presStyleCnt="3"/>
      <dgm:spPr>
        <a:prstGeom prst="rightArrow">
          <a:avLst>
            <a:gd name="adj1" fmla="val 60000"/>
            <a:gd name="adj2" fmla="val 50000"/>
          </a:avLst>
        </a:prstGeom>
      </dgm:spPr>
      <dgm:t>
        <a:bodyPr/>
        <a:lstStyle/>
        <a:p>
          <a:endParaRPr lang="es-ES"/>
        </a:p>
      </dgm:t>
    </dgm:pt>
    <dgm:pt modelId="{CEEB73CB-2C44-4BDD-B056-73A3C6CBBE00}" type="pres">
      <dgm:prSet presAssocID="{DE8BDD46-28C7-4AFB-842A-A2688AF56FC7}" presName="connectorText" presStyleLbl="sibTrans2D1" presStyleIdx="0" presStyleCnt="3"/>
      <dgm:spPr/>
      <dgm:t>
        <a:bodyPr/>
        <a:lstStyle/>
        <a:p>
          <a:endParaRPr lang="es-ES"/>
        </a:p>
      </dgm:t>
    </dgm:pt>
    <dgm:pt modelId="{15406068-F7E1-4BBD-9999-F060102E914C}" type="pres">
      <dgm:prSet presAssocID="{91107255-E37E-43E4-9AE6-2D4EA5AE6275}" presName="node" presStyleLbl="node1" presStyleIdx="1" presStyleCnt="4">
        <dgm:presLayoutVars>
          <dgm:bulletEnabled val="1"/>
        </dgm:presLayoutVars>
      </dgm:prSet>
      <dgm:spPr>
        <a:prstGeom prst="roundRect">
          <a:avLst>
            <a:gd name="adj" fmla="val 10000"/>
          </a:avLst>
        </a:prstGeom>
      </dgm:spPr>
      <dgm:t>
        <a:bodyPr/>
        <a:lstStyle/>
        <a:p>
          <a:endParaRPr lang="es-ES"/>
        </a:p>
      </dgm:t>
    </dgm:pt>
    <dgm:pt modelId="{59D1BA84-C081-42FE-A02C-5241EABEF77D}" type="pres">
      <dgm:prSet presAssocID="{6FA7641D-B2A1-434F-96AD-2CA88A9122C6}" presName="sibTrans" presStyleLbl="sibTrans2D1" presStyleIdx="1" presStyleCnt="3"/>
      <dgm:spPr>
        <a:prstGeom prst="rightArrow">
          <a:avLst>
            <a:gd name="adj1" fmla="val 60000"/>
            <a:gd name="adj2" fmla="val 50000"/>
          </a:avLst>
        </a:prstGeom>
      </dgm:spPr>
      <dgm:t>
        <a:bodyPr/>
        <a:lstStyle/>
        <a:p>
          <a:endParaRPr lang="es-ES"/>
        </a:p>
      </dgm:t>
    </dgm:pt>
    <dgm:pt modelId="{F87ED6EC-A468-4044-AA45-A9C3DDEA36A4}" type="pres">
      <dgm:prSet presAssocID="{6FA7641D-B2A1-434F-96AD-2CA88A9122C6}" presName="connectorText" presStyleLbl="sibTrans2D1" presStyleIdx="1" presStyleCnt="3"/>
      <dgm:spPr/>
      <dgm:t>
        <a:bodyPr/>
        <a:lstStyle/>
        <a:p>
          <a:endParaRPr lang="es-ES"/>
        </a:p>
      </dgm:t>
    </dgm:pt>
    <dgm:pt modelId="{FD01F604-C300-43D8-879F-D7F6E0B7F701}" type="pres">
      <dgm:prSet presAssocID="{203E05F9-CEDD-4F09-80A2-64B99CE412B9}" presName="node" presStyleLbl="node1" presStyleIdx="2" presStyleCnt="4">
        <dgm:presLayoutVars>
          <dgm:bulletEnabled val="1"/>
        </dgm:presLayoutVars>
      </dgm:prSet>
      <dgm:spPr>
        <a:prstGeom prst="roundRect">
          <a:avLst>
            <a:gd name="adj" fmla="val 10000"/>
          </a:avLst>
        </a:prstGeom>
      </dgm:spPr>
      <dgm:t>
        <a:bodyPr/>
        <a:lstStyle/>
        <a:p>
          <a:endParaRPr lang="es-ES"/>
        </a:p>
      </dgm:t>
    </dgm:pt>
    <dgm:pt modelId="{FE1AD7FA-0F52-4AF0-B5CD-F77B58F66183}" type="pres">
      <dgm:prSet presAssocID="{2765A610-1D3F-4A9F-B822-D5FDE0E52116}" presName="sibTrans" presStyleLbl="sibTrans2D1" presStyleIdx="2" presStyleCnt="3"/>
      <dgm:spPr>
        <a:prstGeom prst="rightArrow">
          <a:avLst>
            <a:gd name="adj1" fmla="val 60000"/>
            <a:gd name="adj2" fmla="val 50000"/>
          </a:avLst>
        </a:prstGeom>
      </dgm:spPr>
      <dgm:t>
        <a:bodyPr/>
        <a:lstStyle/>
        <a:p>
          <a:endParaRPr lang="es-ES"/>
        </a:p>
      </dgm:t>
    </dgm:pt>
    <dgm:pt modelId="{5DC43619-CC52-45D7-B103-936419293711}" type="pres">
      <dgm:prSet presAssocID="{2765A610-1D3F-4A9F-B822-D5FDE0E52116}" presName="connectorText" presStyleLbl="sibTrans2D1" presStyleIdx="2" presStyleCnt="3"/>
      <dgm:spPr/>
      <dgm:t>
        <a:bodyPr/>
        <a:lstStyle/>
        <a:p>
          <a:endParaRPr lang="es-ES"/>
        </a:p>
      </dgm:t>
    </dgm:pt>
    <dgm:pt modelId="{6E4AC01B-365B-4D61-8D6B-439713E871BC}" type="pres">
      <dgm:prSet presAssocID="{C7F7FEE5-9CB9-4DF5-97FA-3498E802F5D5}" presName="node" presStyleLbl="node1" presStyleIdx="3" presStyleCnt="4">
        <dgm:presLayoutVars>
          <dgm:bulletEnabled val="1"/>
        </dgm:presLayoutVars>
      </dgm:prSet>
      <dgm:spPr>
        <a:prstGeom prst="roundRect">
          <a:avLst>
            <a:gd name="adj" fmla="val 10000"/>
          </a:avLst>
        </a:prstGeom>
      </dgm:spPr>
      <dgm:t>
        <a:bodyPr/>
        <a:lstStyle/>
        <a:p>
          <a:endParaRPr lang="es-ES"/>
        </a:p>
      </dgm:t>
    </dgm:pt>
  </dgm:ptLst>
  <dgm:cxnLst>
    <dgm:cxn modelId="{355E4610-8A71-4E2A-91BC-41639CF519DF}" srcId="{A7B47576-FA1F-407F-8686-5E4DE1E4EB2F}" destId="{91107255-E37E-43E4-9AE6-2D4EA5AE6275}" srcOrd="1" destOrd="0" parTransId="{A27AB04F-D05C-4910-89BA-B7341AF9BB53}" sibTransId="{6FA7641D-B2A1-434F-96AD-2CA88A9122C6}"/>
    <dgm:cxn modelId="{BBB233A2-31B2-4C66-8A92-EA2628462396}" srcId="{A7B47576-FA1F-407F-8686-5E4DE1E4EB2F}" destId="{C7F7FEE5-9CB9-4DF5-97FA-3498E802F5D5}" srcOrd="3" destOrd="0" parTransId="{36B0311E-7F3B-451D-8912-26A545E7ED0C}" sibTransId="{FF1E0DC7-4A95-4C19-AAA7-A4015F8888C4}"/>
    <dgm:cxn modelId="{65D26939-D801-4568-A8A7-0F550AF04C3A}" type="presOf" srcId="{A7B47576-FA1F-407F-8686-5E4DE1E4EB2F}" destId="{C48ED770-EF74-4177-A50D-9DF4E5DD6BB8}" srcOrd="0" destOrd="0" presId="urn:microsoft.com/office/officeart/2005/8/layout/process1"/>
    <dgm:cxn modelId="{4D281145-E8CC-4DC5-956E-4B9C04F97362}" type="presOf" srcId="{C7F7FEE5-9CB9-4DF5-97FA-3498E802F5D5}" destId="{6E4AC01B-365B-4D61-8D6B-439713E871BC}" srcOrd="0" destOrd="0" presId="urn:microsoft.com/office/officeart/2005/8/layout/process1"/>
    <dgm:cxn modelId="{BA22E3BD-AFC6-44E6-856F-80C0B7662A6D}" type="presOf" srcId="{91107255-E37E-43E4-9AE6-2D4EA5AE6275}" destId="{15406068-F7E1-4BBD-9999-F060102E914C}" srcOrd="0" destOrd="0" presId="urn:microsoft.com/office/officeart/2005/8/layout/process1"/>
    <dgm:cxn modelId="{401E4800-D281-44D1-9497-72A3DC72C8ED}" type="presOf" srcId="{203E05F9-CEDD-4F09-80A2-64B99CE412B9}" destId="{FD01F604-C300-43D8-879F-D7F6E0B7F701}" srcOrd="0" destOrd="0" presId="urn:microsoft.com/office/officeart/2005/8/layout/process1"/>
    <dgm:cxn modelId="{DB2FED7F-2697-40B8-A50E-6FB07B5EB3A2}" type="presOf" srcId="{DE8BDD46-28C7-4AFB-842A-A2688AF56FC7}" destId="{D47687B4-0E60-40BE-B0EF-FD71FC4ECB2A}" srcOrd="0" destOrd="0" presId="urn:microsoft.com/office/officeart/2005/8/layout/process1"/>
    <dgm:cxn modelId="{8F6833D7-7A00-4464-A3F5-818683E87EAA}" type="presOf" srcId="{6FA7641D-B2A1-434F-96AD-2CA88A9122C6}" destId="{F87ED6EC-A468-4044-AA45-A9C3DDEA36A4}" srcOrd="1" destOrd="0" presId="urn:microsoft.com/office/officeart/2005/8/layout/process1"/>
    <dgm:cxn modelId="{43813446-26B5-420A-B6FB-4934AA898F85}" type="presOf" srcId="{2765A610-1D3F-4A9F-B822-D5FDE0E52116}" destId="{FE1AD7FA-0F52-4AF0-B5CD-F77B58F66183}" srcOrd="0" destOrd="0" presId="urn:microsoft.com/office/officeart/2005/8/layout/process1"/>
    <dgm:cxn modelId="{F69A7E88-BF6A-4EE1-8DCB-852F334558CF}" srcId="{A7B47576-FA1F-407F-8686-5E4DE1E4EB2F}" destId="{F03BB303-78D0-4957-B4F9-2402C40B5ACC}" srcOrd="0" destOrd="0" parTransId="{0656F4A4-7AF4-4B76-9EF1-5698E780CFB7}" sibTransId="{DE8BDD46-28C7-4AFB-842A-A2688AF56FC7}"/>
    <dgm:cxn modelId="{C89EA833-3759-488B-BC6E-6DCFE341D66C}" type="presOf" srcId="{DE8BDD46-28C7-4AFB-842A-A2688AF56FC7}" destId="{CEEB73CB-2C44-4BDD-B056-73A3C6CBBE00}" srcOrd="1" destOrd="0" presId="urn:microsoft.com/office/officeart/2005/8/layout/process1"/>
    <dgm:cxn modelId="{AF6FAF8E-861A-4072-961D-C75A05DA5884}" type="presOf" srcId="{F03BB303-78D0-4957-B4F9-2402C40B5ACC}" destId="{9D274655-F2E4-4DAE-82D7-CB439B0CF0F4}" srcOrd="0" destOrd="0" presId="urn:microsoft.com/office/officeart/2005/8/layout/process1"/>
    <dgm:cxn modelId="{CDE3CE98-3824-43F1-A4F0-045C83996569}" srcId="{A7B47576-FA1F-407F-8686-5E4DE1E4EB2F}" destId="{203E05F9-CEDD-4F09-80A2-64B99CE412B9}" srcOrd="2" destOrd="0" parTransId="{6F9CF9DB-55AC-49A4-9DF8-DAD5BAF56B68}" sibTransId="{2765A610-1D3F-4A9F-B822-D5FDE0E52116}"/>
    <dgm:cxn modelId="{AF3E3182-4033-4AAA-A0BB-40452F72B69D}" type="presOf" srcId="{2765A610-1D3F-4A9F-B822-D5FDE0E52116}" destId="{5DC43619-CC52-45D7-B103-936419293711}" srcOrd="1" destOrd="0" presId="urn:microsoft.com/office/officeart/2005/8/layout/process1"/>
    <dgm:cxn modelId="{745D6091-0DD1-439A-9ABF-02C20901A228}" type="presOf" srcId="{6FA7641D-B2A1-434F-96AD-2CA88A9122C6}" destId="{59D1BA84-C081-42FE-A02C-5241EABEF77D}" srcOrd="0" destOrd="0" presId="urn:microsoft.com/office/officeart/2005/8/layout/process1"/>
    <dgm:cxn modelId="{47A1D01B-E531-4ECC-9394-5174A99B5F07}" type="presParOf" srcId="{C48ED770-EF74-4177-A50D-9DF4E5DD6BB8}" destId="{9D274655-F2E4-4DAE-82D7-CB439B0CF0F4}" srcOrd="0" destOrd="0" presId="urn:microsoft.com/office/officeart/2005/8/layout/process1"/>
    <dgm:cxn modelId="{82553D98-76AA-4FE7-B5A4-AA6379567A4D}" type="presParOf" srcId="{C48ED770-EF74-4177-A50D-9DF4E5DD6BB8}" destId="{D47687B4-0E60-40BE-B0EF-FD71FC4ECB2A}" srcOrd="1" destOrd="0" presId="urn:microsoft.com/office/officeart/2005/8/layout/process1"/>
    <dgm:cxn modelId="{B929E91C-1AFF-4948-BA78-32145DEFB26B}" type="presParOf" srcId="{D47687B4-0E60-40BE-B0EF-FD71FC4ECB2A}" destId="{CEEB73CB-2C44-4BDD-B056-73A3C6CBBE00}" srcOrd="0" destOrd="0" presId="urn:microsoft.com/office/officeart/2005/8/layout/process1"/>
    <dgm:cxn modelId="{2266E0A5-0198-4E54-832C-6820C45E8818}" type="presParOf" srcId="{C48ED770-EF74-4177-A50D-9DF4E5DD6BB8}" destId="{15406068-F7E1-4BBD-9999-F060102E914C}" srcOrd="2" destOrd="0" presId="urn:microsoft.com/office/officeart/2005/8/layout/process1"/>
    <dgm:cxn modelId="{70261C16-B516-43F1-BC26-CAE11AE7060E}" type="presParOf" srcId="{C48ED770-EF74-4177-A50D-9DF4E5DD6BB8}" destId="{59D1BA84-C081-42FE-A02C-5241EABEF77D}" srcOrd="3" destOrd="0" presId="urn:microsoft.com/office/officeart/2005/8/layout/process1"/>
    <dgm:cxn modelId="{E417F6C7-F7E8-4CFA-A9F3-311CBB388083}" type="presParOf" srcId="{59D1BA84-C081-42FE-A02C-5241EABEF77D}" destId="{F87ED6EC-A468-4044-AA45-A9C3DDEA36A4}" srcOrd="0" destOrd="0" presId="urn:microsoft.com/office/officeart/2005/8/layout/process1"/>
    <dgm:cxn modelId="{7ADD42D6-CDFA-4885-A920-1ED19EB9151E}" type="presParOf" srcId="{C48ED770-EF74-4177-A50D-9DF4E5DD6BB8}" destId="{FD01F604-C300-43D8-879F-D7F6E0B7F701}" srcOrd="4" destOrd="0" presId="urn:microsoft.com/office/officeart/2005/8/layout/process1"/>
    <dgm:cxn modelId="{6679AB2F-68BA-463A-88BB-076F7793BB23}" type="presParOf" srcId="{C48ED770-EF74-4177-A50D-9DF4E5DD6BB8}" destId="{FE1AD7FA-0F52-4AF0-B5CD-F77B58F66183}" srcOrd="5" destOrd="0" presId="urn:microsoft.com/office/officeart/2005/8/layout/process1"/>
    <dgm:cxn modelId="{97975DF5-BF60-41F7-A42C-92E051EF267E}" type="presParOf" srcId="{FE1AD7FA-0F52-4AF0-B5CD-F77B58F66183}" destId="{5DC43619-CC52-45D7-B103-936419293711}" srcOrd="0" destOrd="0" presId="urn:microsoft.com/office/officeart/2005/8/layout/process1"/>
    <dgm:cxn modelId="{106A9260-CC78-468F-B0AB-A6B2DFEB7124}" type="presParOf" srcId="{C48ED770-EF74-4177-A50D-9DF4E5DD6BB8}" destId="{6E4AC01B-365B-4D61-8D6B-439713E871BC}"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137F01-B860-4DC1-8310-D24107DAF11F}" type="doc">
      <dgm:prSet loTypeId="urn:microsoft.com/office/officeart/2008/layout/VerticalCurvedList" loCatId="list" qsTypeId="urn:microsoft.com/office/officeart/2005/8/quickstyle/3d3" qsCatId="3D" csTypeId="urn:microsoft.com/office/officeart/2005/8/colors/accent0_1" csCatId="mainScheme" phldr="1"/>
      <dgm:spPr/>
      <dgm:t>
        <a:bodyPr/>
        <a:lstStyle/>
        <a:p>
          <a:endParaRPr lang="es-EC"/>
        </a:p>
      </dgm:t>
    </dgm:pt>
    <dgm:pt modelId="{EB383EA7-68AE-4110-B87F-5AE86E0BD482}">
      <dgm:prSet phldrT="[Texto]" custT="1"/>
      <dgm:spPr/>
      <dgm:t>
        <a:bodyPr/>
        <a:lstStyle/>
        <a:p>
          <a:r>
            <a:rPr lang="es-EC" sz="2400" dirty="0" smtClean="0"/>
            <a:t>Transmitir o transformar un movimiento</a:t>
          </a:r>
          <a:endParaRPr lang="es-EC" sz="2400" dirty="0"/>
        </a:p>
      </dgm:t>
    </dgm:pt>
    <dgm:pt modelId="{0F2F2B8C-51B9-443D-B9F2-7A4CE5FE9703}" type="parTrans" cxnId="{208076B5-DC86-40DB-9288-841BB95736C5}">
      <dgm:prSet/>
      <dgm:spPr/>
      <dgm:t>
        <a:bodyPr/>
        <a:lstStyle/>
        <a:p>
          <a:endParaRPr lang="es-EC" sz="2400"/>
        </a:p>
      </dgm:t>
    </dgm:pt>
    <dgm:pt modelId="{4B2AAB8B-AA92-475E-858C-0126741AE736}" type="sibTrans" cxnId="{208076B5-DC86-40DB-9288-841BB95736C5}">
      <dgm:prSet/>
      <dgm:spPr/>
      <dgm:t>
        <a:bodyPr/>
        <a:lstStyle/>
        <a:p>
          <a:endParaRPr lang="es-EC" sz="2400"/>
        </a:p>
      </dgm:t>
    </dgm:pt>
    <dgm:pt modelId="{8676BE88-CC1D-4B78-9AED-E1828A837D97}">
      <dgm:prSet phldrT="[Texto]" custT="1"/>
      <dgm:spPr/>
      <dgm:t>
        <a:bodyPr/>
        <a:lstStyle/>
        <a:p>
          <a:r>
            <a:rPr lang="es-EC" sz="2400" dirty="0" smtClean="0"/>
            <a:t>Energía de entrada, realizar un trabajo</a:t>
          </a:r>
          <a:endParaRPr lang="es-EC" sz="2400" dirty="0"/>
        </a:p>
      </dgm:t>
    </dgm:pt>
    <dgm:pt modelId="{42AD97D8-E30A-445D-8D50-27F09D899BBC}" type="parTrans" cxnId="{348B9B27-623E-4842-9F2A-84F8AAECE10E}">
      <dgm:prSet/>
      <dgm:spPr/>
      <dgm:t>
        <a:bodyPr/>
        <a:lstStyle/>
        <a:p>
          <a:endParaRPr lang="es-EC" sz="2400"/>
        </a:p>
      </dgm:t>
    </dgm:pt>
    <dgm:pt modelId="{8768FB2D-7E5B-4B70-B4C6-89F133CDB86E}" type="sibTrans" cxnId="{348B9B27-623E-4842-9F2A-84F8AAECE10E}">
      <dgm:prSet/>
      <dgm:spPr/>
      <dgm:t>
        <a:bodyPr/>
        <a:lstStyle/>
        <a:p>
          <a:endParaRPr lang="es-EC" sz="2400"/>
        </a:p>
      </dgm:t>
    </dgm:pt>
    <dgm:pt modelId="{1A6A9A50-0245-43A0-9417-B2519EE43536}">
      <dgm:prSet phldrT="[Texto]" custT="1"/>
      <dgm:spPr/>
      <dgm:t>
        <a:bodyPr/>
        <a:lstStyle/>
        <a:p>
          <a:r>
            <a:rPr lang="es-EC" sz="2400" dirty="0" smtClean="0"/>
            <a:t>Relaciones de geometría entre piezas</a:t>
          </a:r>
          <a:endParaRPr lang="es-EC" sz="2400" dirty="0"/>
        </a:p>
      </dgm:t>
    </dgm:pt>
    <dgm:pt modelId="{4DCE258A-F30F-4D9F-8077-9029F91E9310}" type="parTrans" cxnId="{9C223DD5-CFAA-4B3E-8CFC-ABEC4595384E}">
      <dgm:prSet/>
      <dgm:spPr/>
      <dgm:t>
        <a:bodyPr/>
        <a:lstStyle/>
        <a:p>
          <a:endParaRPr lang="es-EC" sz="2400"/>
        </a:p>
      </dgm:t>
    </dgm:pt>
    <dgm:pt modelId="{A47E5F1F-6C8F-4F45-A61A-399E26C27CCE}" type="sibTrans" cxnId="{9C223DD5-CFAA-4B3E-8CFC-ABEC4595384E}">
      <dgm:prSet/>
      <dgm:spPr/>
      <dgm:t>
        <a:bodyPr/>
        <a:lstStyle/>
        <a:p>
          <a:endParaRPr lang="es-EC" sz="2400"/>
        </a:p>
      </dgm:t>
    </dgm:pt>
    <dgm:pt modelId="{76F4BF6C-A99C-4339-9F97-E61268B09663}">
      <dgm:prSet custT="1"/>
      <dgm:spPr/>
      <dgm:t>
        <a:bodyPr/>
        <a:lstStyle/>
        <a:p>
          <a:r>
            <a:rPr lang="es-EC" sz="2400" dirty="0" smtClean="0"/>
            <a:t>Levas, poleas, engranes, barras, etc.</a:t>
          </a:r>
          <a:endParaRPr lang="es-EC" sz="2400" dirty="0"/>
        </a:p>
      </dgm:t>
    </dgm:pt>
    <dgm:pt modelId="{5EF9520F-658D-442F-A61F-DAB739C8A279}" type="parTrans" cxnId="{91E26701-61A1-4C49-A349-CBB953BD63F4}">
      <dgm:prSet/>
      <dgm:spPr/>
      <dgm:t>
        <a:bodyPr/>
        <a:lstStyle/>
        <a:p>
          <a:endParaRPr lang="es-EC" sz="2400"/>
        </a:p>
      </dgm:t>
    </dgm:pt>
    <dgm:pt modelId="{148EDD7A-3ADB-4928-9E32-4BA9B7572464}" type="sibTrans" cxnId="{91E26701-61A1-4C49-A349-CBB953BD63F4}">
      <dgm:prSet/>
      <dgm:spPr/>
      <dgm:t>
        <a:bodyPr/>
        <a:lstStyle/>
        <a:p>
          <a:endParaRPr lang="es-EC" sz="2400"/>
        </a:p>
      </dgm:t>
    </dgm:pt>
    <dgm:pt modelId="{B5B006DC-D7B8-4A84-924E-DBC949949E75}" type="pres">
      <dgm:prSet presAssocID="{66137F01-B860-4DC1-8310-D24107DAF11F}" presName="Name0" presStyleCnt="0">
        <dgm:presLayoutVars>
          <dgm:chMax val="7"/>
          <dgm:chPref val="7"/>
          <dgm:dir/>
        </dgm:presLayoutVars>
      </dgm:prSet>
      <dgm:spPr/>
      <dgm:t>
        <a:bodyPr/>
        <a:lstStyle/>
        <a:p>
          <a:endParaRPr lang="es-EC"/>
        </a:p>
      </dgm:t>
    </dgm:pt>
    <dgm:pt modelId="{2AA980FC-67C6-41DD-BA82-F1B043913AAD}" type="pres">
      <dgm:prSet presAssocID="{66137F01-B860-4DC1-8310-D24107DAF11F}" presName="Name1" presStyleCnt="0"/>
      <dgm:spPr/>
    </dgm:pt>
    <dgm:pt modelId="{D933CF4F-5DA5-47B1-9585-1320015B4B1D}" type="pres">
      <dgm:prSet presAssocID="{66137F01-B860-4DC1-8310-D24107DAF11F}" presName="cycle" presStyleCnt="0"/>
      <dgm:spPr/>
    </dgm:pt>
    <dgm:pt modelId="{A245AE35-FB90-434C-A292-2B77541E1283}" type="pres">
      <dgm:prSet presAssocID="{66137F01-B860-4DC1-8310-D24107DAF11F}" presName="srcNode" presStyleLbl="node1" presStyleIdx="0" presStyleCnt="4"/>
      <dgm:spPr/>
    </dgm:pt>
    <dgm:pt modelId="{27B6EBED-29C0-4932-AB11-9A3FBA45B79F}" type="pres">
      <dgm:prSet presAssocID="{66137F01-B860-4DC1-8310-D24107DAF11F}" presName="conn" presStyleLbl="parChTrans1D2" presStyleIdx="0" presStyleCnt="1"/>
      <dgm:spPr/>
      <dgm:t>
        <a:bodyPr/>
        <a:lstStyle/>
        <a:p>
          <a:endParaRPr lang="es-EC"/>
        </a:p>
      </dgm:t>
    </dgm:pt>
    <dgm:pt modelId="{B5770200-853A-47FC-B6F8-1F95B4F61CB7}" type="pres">
      <dgm:prSet presAssocID="{66137F01-B860-4DC1-8310-D24107DAF11F}" presName="extraNode" presStyleLbl="node1" presStyleIdx="0" presStyleCnt="4"/>
      <dgm:spPr/>
    </dgm:pt>
    <dgm:pt modelId="{D897ADED-1397-49FF-A8F9-DBF1D7298784}" type="pres">
      <dgm:prSet presAssocID="{66137F01-B860-4DC1-8310-D24107DAF11F}" presName="dstNode" presStyleLbl="node1" presStyleIdx="0" presStyleCnt="4"/>
      <dgm:spPr/>
    </dgm:pt>
    <dgm:pt modelId="{FD39ACB6-3333-4058-BF24-57AF0800095B}" type="pres">
      <dgm:prSet presAssocID="{EB383EA7-68AE-4110-B87F-5AE86E0BD482}" presName="text_1" presStyleLbl="node1" presStyleIdx="0" presStyleCnt="4">
        <dgm:presLayoutVars>
          <dgm:bulletEnabled val="1"/>
        </dgm:presLayoutVars>
      </dgm:prSet>
      <dgm:spPr/>
      <dgm:t>
        <a:bodyPr/>
        <a:lstStyle/>
        <a:p>
          <a:endParaRPr lang="es-EC"/>
        </a:p>
      </dgm:t>
    </dgm:pt>
    <dgm:pt modelId="{1023C52B-0151-4E8D-9776-517BDCB60B45}" type="pres">
      <dgm:prSet presAssocID="{EB383EA7-68AE-4110-B87F-5AE86E0BD482}" presName="accent_1" presStyleCnt="0"/>
      <dgm:spPr/>
    </dgm:pt>
    <dgm:pt modelId="{4EC7A622-4E9D-4736-B90E-E728F2E1003F}" type="pres">
      <dgm:prSet presAssocID="{EB383EA7-68AE-4110-B87F-5AE86E0BD482}" presName="accentRepeatNode" presStyleLbl="solidFgAcc1" presStyleIdx="0" presStyleCnt="4"/>
      <dgm:spPr/>
    </dgm:pt>
    <dgm:pt modelId="{1D0958B3-8A4D-4D04-B163-1EB69409C6D5}" type="pres">
      <dgm:prSet presAssocID="{8676BE88-CC1D-4B78-9AED-E1828A837D97}" presName="text_2" presStyleLbl="node1" presStyleIdx="1" presStyleCnt="4">
        <dgm:presLayoutVars>
          <dgm:bulletEnabled val="1"/>
        </dgm:presLayoutVars>
      </dgm:prSet>
      <dgm:spPr/>
      <dgm:t>
        <a:bodyPr/>
        <a:lstStyle/>
        <a:p>
          <a:endParaRPr lang="es-EC"/>
        </a:p>
      </dgm:t>
    </dgm:pt>
    <dgm:pt modelId="{7D40EFE3-9985-4722-8686-60B754DC1AB1}" type="pres">
      <dgm:prSet presAssocID="{8676BE88-CC1D-4B78-9AED-E1828A837D97}" presName="accent_2" presStyleCnt="0"/>
      <dgm:spPr/>
    </dgm:pt>
    <dgm:pt modelId="{0818D7BF-7C97-4E4C-86A1-B07F33C954EB}" type="pres">
      <dgm:prSet presAssocID="{8676BE88-CC1D-4B78-9AED-E1828A837D97}" presName="accentRepeatNode" presStyleLbl="solidFgAcc1" presStyleIdx="1" presStyleCnt="4"/>
      <dgm:spPr/>
    </dgm:pt>
    <dgm:pt modelId="{F476B424-D594-4567-9803-18667D98067E}" type="pres">
      <dgm:prSet presAssocID="{1A6A9A50-0245-43A0-9417-B2519EE43536}" presName="text_3" presStyleLbl="node1" presStyleIdx="2" presStyleCnt="4">
        <dgm:presLayoutVars>
          <dgm:bulletEnabled val="1"/>
        </dgm:presLayoutVars>
      </dgm:prSet>
      <dgm:spPr/>
      <dgm:t>
        <a:bodyPr/>
        <a:lstStyle/>
        <a:p>
          <a:endParaRPr lang="es-EC"/>
        </a:p>
      </dgm:t>
    </dgm:pt>
    <dgm:pt modelId="{1B91FA59-F561-4E99-9A69-352304FDEEFE}" type="pres">
      <dgm:prSet presAssocID="{1A6A9A50-0245-43A0-9417-B2519EE43536}" presName="accent_3" presStyleCnt="0"/>
      <dgm:spPr/>
    </dgm:pt>
    <dgm:pt modelId="{88ECEE97-3E35-4FA9-9988-C6DFB1FEA2E4}" type="pres">
      <dgm:prSet presAssocID="{1A6A9A50-0245-43A0-9417-B2519EE43536}" presName="accentRepeatNode" presStyleLbl="solidFgAcc1" presStyleIdx="2" presStyleCnt="4"/>
      <dgm:spPr/>
    </dgm:pt>
    <dgm:pt modelId="{B7EA4118-A75D-4A93-85A1-D7FC5B289B1F}" type="pres">
      <dgm:prSet presAssocID="{76F4BF6C-A99C-4339-9F97-E61268B09663}" presName="text_4" presStyleLbl="node1" presStyleIdx="3" presStyleCnt="4">
        <dgm:presLayoutVars>
          <dgm:bulletEnabled val="1"/>
        </dgm:presLayoutVars>
      </dgm:prSet>
      <dgm:spPr/>
      <dgm:t>
        <a:bodyPr/>
        <a:lstStyle/>
        <a:p>
          <a:endParaRPr lang="es-EC"/>
        </a:p>
      </dgm:t>
    </dgm:pt>
    <dgm:pt modelId="{16DFEF19-137A-4507-85EB-BED1EEE873FE}" type="pres">
      <dgm:prSet presAssocID="{76F4BF6C-A99C-4339-9F97-E61268B09663}" presName="accent_4" presStyleCnt="0"/>
      <dgm:spPr/>
    </dgm:pt>
    <dgm:pt modelId="{8F373E1B-B573-4F28-96D6-700FF363C002}" type="pres">
      <dgm:prSet presAssocID="{76F4BF6C-A99C-4339-9F97-E61268B09663}" presName="accentRepeatNode" presStyleLbl="solidFgAcc1" presStyleIdx="3" presStyleCnt="4"/>
      <dgm:spPr/>
    </dgm:pt>
  </dgm:ptLst>
  <dgm:cxnLst>
    <dgm:cxn modelId="{C88113A6-5D00-40BC-AEE5-10FB6CFB6F4D}" type="presOf" srcId="{8676BE88-CC1D-4B78-9AED-E1828A837D97}" destId="{1D0958B3-8A4D-4D04-B163-1EB69409C6D5}" srcOrd="0" destOrd="0" presId="urn:microsoft.com/office/officeart/2008/layout/VerticalCurvedList"/>
    <dgm:cxn modelId="{1BC91F5C-C7E2-4C25-A971-038AE002A3FA}" type="presOf" srcId="{4B2AAB8B-AA92-475E-858C-0126741AE736}" destId="{27B6EBED-29C0-4932-AB11-9A3FBA45B79F}" srcOrd="0" destOrd="0" presId="urn:microsoft.com/office/officeart/2008/layout/VerticalCurvedList"/>
    <dgm:cxn modelId="{0A80534F-0102-487A-BDFD-C487CDCD716C}" type="presOf" srcId="{1A6A9A50-0245-43A0-9417-B2519EE43536}" destId="{F476B424-D594-4567-9803-18667D98067E}" srcOrd="0" destOrd="0" presId="urn:microsoft.com/office/officeart/2008/layout/VerticalCurvedList"/>
    <dgm:cxn modelId="{91E26701-61A1-4C49-A349-CBB953BD63F4}" srcId="{66137F01-B860-4DC1-8310-D24107DAF11F}" destId="{76F4BF6C-A99C-4339-9F97-E61268B09663}" srcOrd="3" destOrd="0" parTransId="{5EF9520F-658D-442F-A61F-DAB739C8A279}" sibTransId="{148EDD7A-3ADB-4928-9E32-4BA9B7572464}"/>
    <dgm:cxn modelId="{F14B2E8D-6B3F-498B-84DA-9D179C4F56CB}" type="presOf" srcId="{76F4BF6C-A99C-4339-9F97-E61268B09663}" destId="{B7EA4118-A75D-4A93-85A1-D7FC5B289B1F}" srcOrd="0" destOrd="0" presId="urn:microsoft.com/office/officeart/2008/layout/VerticalCurvedList"/>
    <dgm:cxn modelId="{348B9B27-623E-4842-9F2A-84F8AAECE10E}" srcId="{66137F01-B860-4DC1-8310-D24107DAF11F}" destId="{8676BE88-CC1D-4B78-9AED-E1828A837D97}" srcOrd="1" destOrd="0" parTransId="{42AD97D8-E30A-445D-8D50-27F09D899BBC}" sibTransId="{8768FB2D-7E5B-4B70-B4C6-89F133CDB86E}"/>
    <dgm:cxn modelId="{0559CDAD-E5A2-4420-82D8-2110BE40CD06}" type="presOf" srcId="{66137F01-B860-4DC1-8310-D24107DAF11F}" destId="{B5B006DC-D7B8-4A84-924E-DBC949949E75}" srcOrd="0" destOrd="0" presId="urn:microsoft.com/office/officeart/2008/layout/VerticalCurvedList"/>
    <dgm:cxn modelId="{208076B5-DC86-40DB-9288-841BB95736C5}" srcId="{66137F01-B860-4DC1-8310-D24107DAF11F}" destId="{EB383EA7-68AE-4110-B87F-5AE86E0BD482}" srcOrd="0" destOrd="0" parTransId="{0F2F2B8C-51B9-443D-B9F2-7A4CE5FE9703}" sibTransId="{4B2AAB8B-AA92-475E-858C-0126741AE736}"/>
    <dgm:cxn modelId="{9C223DD5-CFAA-4B3E-8CFC-ABEC4595384E}" srcId="{66137F01-B860-4DC1-8310-D24107DAF11F}" destId="{1A6A9A50-0245-43A0-9417-B2519EE43536}" srcOrd="2" destOrd="0" parTransId="{4DCE258A-F30F-4D9F-8077-9029F91E9310}" sibTransId="{A47E5F1F-6C8F-4F45-A61A-399E26C27CCE}"/>
    <dgm:cxn modelId="{95257209-25B0-4487-8372-D1B913E365F9}" type="presOf" srcId="{EB383EA7-68AE-4110-B87F-5AE86E0BD482}" destId="{FD39ACB6-3333-4058-BF24-57AF0800095B}" srcOrd="0" destOrd="0" presId="urn:microsoft.com/office/officeart/2008/layout/VerticalCurvedList"/>
    <dgm:cxn modelId="{9E3B9A4F-0774-4A9F-B161-8F9F2F4844A2}" type="presParOf" srcId="{B5B006DC-D7B8-4A84-924E-DBC949949E75}" destId="{2AA980FC-67C6-41DD-BA82-F1B043913AAD}" srcOrd="0" destOrd="0" presId="urn:microsoft.com/office/officeart/2008/layout/VerticalCurvedList"/>
    <dgm:cxn modelId="{A2E1ED65-D726-4A30-A0CA-634460C553A5}" type="presParOf" srcId="{2AA980FC-67C6-41DD-BA82-F1B043913AAD}" destId="{D933CF4F-5DA5-47B1-9585-1320015B4B1D}" srcOrd="0" destOrd="0" presId="urn:microsoft.com/office/officeart/2008/layout/VerticalCurvedList"/>
    <dgm:cxn modelId="{EA6A408A-8E24-48A4-BC3C-CF0C4C53E322}" type="presParOf" srcId="{D933CF4F-5DA5-47B1-9585-1320015B4B1D}" destId="{A245AE35-FB90-434C-A292-2B77541E1283}" srcOrd="0" destOrd="0" presId="urn:microsoft.com/office/officeart/2008/layout/VerticalCurvedList"/>
    <dgm:cxn modelId="{4DDED781-1116-4972-979D-85004B9EEC25}" type="presParOf" srcId="{D933CF4F-5DA5-47B1-9585-1320015B4B1D}" destId="{27B6EBED-29C0-4932-AB11-9A3FBA45B79F}" srcOrd="1" destOrd="0" presId="urn:microsoft.com/office/officeart/2008/layout/VerticalCurvedList"/>
    <dgm:cxn modelId="{96F1C51D-884E-4B83-AAE3-051EB9B950FE}" type="presParOf" srcId="{D933CF4F-5DA5-47B1-9585-1320015B4B1D}" destId="{B5770200-853A-47FC-B6F8-1F95B4F61CB7}" srcOrd="2" destOrd="0" presId="urn:microsoft.com/office/officeart/2008/layout/VerticalCurvedList"/>
    <dgm:cxn modelId="{D37DA0D1-7574-4384-9D57-71E2C5FD2250}" type="presParOf" srcId="{D933CF4F-5DA5-47B1-9585-1320015B4B1D}" destId="{D897ADED-1397-49FF-A8F9-DBF1D7298784}" srcOrd="3" destOrd="0" presId="urn:microsoft.com/office/officeart/2008/layout/VerticalCurvedList"/>
    <dgm:cxn modelId="{95892EAE-08E8-44CD-8A3B-9F7BF586FCA0}" type="presParOf" srcId="{2AA980FC-67C6-41DD-BA82-F1B043913AAD}" destId="{FD39ACB6-3333-4058-BF24-57AF0800095B}" srcOrd="1" destOrd="0" presId="urn:microsoft.com/office/officeart/2008/layout/VerticalCurvedList"/>
    <dgm:cxn modelId="{9091A5CC-FCF5-41D1-82A6-96127368C101}" type="presParOf" srcId="{2AA980FC-67C6-41DD-BA82-F1B043913AAD}" destId="{1023C52B-0151-4E8D-9776-517BDCB60B45}" srcOrd="2" destOrd="0" presId="urn:microsoft.com/office/officeart/2008/layout/VerticalCurvedList"/>
    <dgm:cxn modelId="{43988EA3-EF8A-482F-B78D-493A4762B8B7}" type="presParOf" srcId="{1023C52B-0151-4E8D-9776-517BDCB60B45}" destId="{4EC7A622-4E9D-4736-B90E-E728F2E1003F}" srcOrd="0" destOrd="0" presId="urn:microsoft.com/office/officeart/2008/layout/VerticalCurvedList"/>
    <dgm:cxn modelId="{8E58D8DE-D984-4E48-855C-364241DD9C6E}" type="presParOf" srcId="{2AA980FC-67C6-41DD-BA82-F1B043913AAD}" destId="{1D0958B3-8A4D-4D04-B163-1EB69409C6D5}" srcOrd="3" destOrd="0" presId="urn:microsoft.com/office/officeart/2008/layout/VerticalCurvedList"/>
    <dgm:cxn modelId="{8550565B-7597-4A58-882B-967D077A30D3}" type="presParOf" srcId="{2AA980FC-67C6-41DD-BA82-F1B043913AAD}" destId="{7D40EFE3-9985-4722-8686-60B754DC1AB1}" srcOrd="4" destOrd="0" presId="urn:microsoft.com/office/officeart/2008/layout/VerticalCurvedList"/>
    <dgm:cxn modelId="{771D8984-EAF4-4EAB-A74D-8A1E2061089B}" type="presParOf" srcId="{7D40EFE3-9985-4722-8686-60B754DC1AB1}" destId="{0818D7BF-7C97-4E4C-86A1-B07F33C954EB}" srcOrd="0" destOrd="0" presId="urn:microsoft.com/office/officeart/2008/layout/VerticalCurvedList"/>
    <dgm:cxn modelId="{D8CE75B3-E7F5-4323-B828-5F4B26F2DD22}" type="presParOf" srcId="{2AA980FC-67C6-41DD-BA82-F1B043913AAD}" destId="{F476B424-D594-4567-9803-18667D98067E}" srcOrd="5" destOrd="0" presId="urn:microsoft.com/office/officeart/2008/layout/VerticalCurvedList"/>
    <dgm:cxn modelId="{36F36CB6-4301-4795-9C73-9B897BDF680A}" type="presParOf" srcId="{2AA980FC-67C6-41DD-BA82-F1B043913AAD}" destId="{1B91FA59-F561-4E99-9A69-352304FDEEFE}" srcOrd="6" destOrd="0" presId="urn:microsoft.com/office/officeart/2008/layout/VerticalCurvedList"/>
    <dgm:cxn modelId="{203B075C-1E8B-4FDF-8657-92C1D450FBC2}" type="presParOf" srcId="{1B91FA59-F561-4E99-9A69-352304FDEEFE}" destId="{88ECEE97-3E35-4FA9-9988-C6DFB1FEA2E4}" srcOrd="0" destOrd="0" presId="urn:microsoft.com/office/officeart/2008/layout/VerticalCurvedList"/>
    <dgm:cxn modelId="{10A62ACB-3274-4DFD-93B4-E615063A13F1}" type="presParOf" srcId="{2AA980FC-67C6-41DD-BA82-F1B043913AAD}" destId="{B7EA4118-A75D-4A93-85A1-D7FC5B289B1F}" srcOrd="7" destOrd="0" presId="urn:microsoft.com/office/officeart/2008/layout/VerticalCurvedList"/>
    <dgm:cxn modelId="{FB104C0E-9DD7-4E39-9DB4-DC2BBF3733C0}" type="presParOf" srcId="{2AA980FC-67C6-41DD-BA82-F1B043913AAD}" destId="{16DFEF19-137A-4507-85EB-BED1EEE873FE}" srcOrd="8" destOrd="0" presId="urn:microsoft.com/office/officeart/2008/layout/VerticalCurvedList"/>
    <dgm:cxn modelId="{BD121134-7C9B-44E1-A88A-0E5D82CB9306}" type="presParOf" srcId="{16DFEF19-137A-4507-85EB-BED1EEE873FE}" destId="{8F373E1B-B573-4F28-96D6-700FF363C0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8AE0AB8-A8FC-48CF-B2FE-DDCEE113B8A7}" type="doc">
      <dgm:prSet loTypeId="urn:microsoft.com/office/officeart/2005/8/layout/orgChart1" loCatId="hierarchy" qsTypeId="urn:microsoft.com/office/officeart/2005/8/quickstyle/3d2" qsCatId="3D" csTypeId="urn:microsoft.com/office/officeart/2005/8/colors/accent0_3" csCatId="mainScheme" phldr="1"/>
      <dgm:spPr/>
      <dgm:t>
        <a:bodyPr/>
        <a:lstStyle/>
        <a:p>
          <a:endParaRPr lang="es-EC"/>
        </a:p>
      </dgm:t>
    </dgm:pt>
    <dgm:pt modelId="{1733373E-FFCD-4CBE-B2F1-249ACB999DD3}">
      <dgm:prSet phldrT="[Texto]" custT="1"/>
      <dgm:spPr>
        <a:xfrm>
          <a:off x="1954317" y="1079"/>
          <a:ext cx="1193124" cy="596562"/>
        </a:xfrm>
      </dgm:spPr>
      <dgm:t>
        <a:bodyPr/>
        <a:lstStyle/>
        <a:p>
          <a:pPr algn="ctr"/>
          <a:r>
            <a:rPr lang="es-EC" sz="2800" smtClean="0">
              <a:latin typeface="Times New Roman" panose="02020603050405020304" pitchFamily="18" charset="0"/>
              <a:ea typeface="+mn-ea"/>
              <a:cs typeface="Times New Roman" panose="02020603050405020304" pitchFamily="18" charset="0"/>
            </a:rPr>
            <a:t>MECÁNICA</a:t>
          </a:r>
          <a:endParaRPr lang="es-EC" sz="2800">
            <a:latin typeface="Times New Roman" panose="02020603050405020304" pitchFamily="18" charset="0"/>
            <a:ea typeface="+mn-ea"/>
            <a:cs typeface="Times New Roman" panose="02020603050405020304" pitchFamily="18" charset="0"/>
          </a:endParaRPr>
        </a:p>
      </dgm:t>
    </dgm:pt>
    <dgm:pt modelId="{1960DFA2-F197-4B17-9A03-6A1F8BE9A2CB}" type="parTrans" cxnId="{2C5969E9-7817-4F26-97B9-81282CC7F7C3}">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48413C20-899A-4B25-A82A-C07E943BDDFB}" type="sibTrans" cxnId="{2C5969E9-7817-4F26-97B9-81282CC7F7C3}">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C5050E27-AF45-4CD7-97EB-07D31426A5BE}">
      <dgm:prSet phldrT="[Texto]" custT="1"/>
      <dgm:spPr>
        <a:xfrm>
          <a:off x="585732" y="985221"/>
          <a:ext cx="1193124" cy="596562"/>
        </a:xfrm>
      </dgm:spPr>
      <dgm:t>
        <a:bodyPr/>
        <a:lstStyle/>
        <a:p>
          <a:pPr algn="ctr"/>
          <a:r>
            <a:rPr lang="es-EC" sz="2800" smtClean="0">
              <a:latin typeface="Times New Roman" panose="02020603050405020304" pitchFamily="18" charset="0"/>
              <a:ea typeface="+mn-ea"/>
              <a:cs typeface="Times New Roman" panose="02020603050405020304" pitchFamily="18" charset="0"/>
            </a:rPr>
            <a:t>Estática</a:t>
          </a:r>
          <a:endParaRPr lang="es-EC" sz="2800">
            <a:latin typeface="Times New Roman" panose="02020603050405020304" pitchFamily="18" charset="0"/>
            <a:ea typeface="+mn-ea"/>
            <a:cs typeface="Times New Roman" panose="02020603050405020304" pitchFamily="18" charset="0"/>
          </a:endParaRPr>
        </a:p>
      </dgm:t>
    </dgm:pt>
    <dgm:pt modelId="{F84B4D1B-B01B-42D4-9FB8-5E84825B23AF}" type="parTrans" cxnId="{68D4632F-3E11-4A09-A0C1-FB316D1D12EE}">
      <dgm:prSet/>
      <dgm:spPr>
        <a:xfrm>
          <a:off x="1182294" y="597641"/>
          <a:ext cx="1368584" cy="387580"/>
        </a:xfrm>
      </dgm:spPr>
      <dgm:t>
        <a:bodyPr/>
        <a:lstStyle/>
        <a:p>
          <a:pPr algn="ctr"/>
          <a:endParaRPr lang="es-EC" sz="2800">
            <a:latin typeface="Times New Roman" panose="02020603050405020304" pitchFamily="18" charset="0"/>
            <a:cs typeface="Times New Roman" panose="02020603050405020304" pitchFamily="18" charset="0"/>
          </a:endParaRPr>
        </a:p>
      </dgm:t>
    </dgm:pt>
    <dgm:pt modelId="{0434E830-3006-4273-AEF1-ADAB2C01A7E1}" type="sibTrans" cxnId="{68D4632F-3E11-4A09-A0C1-FB316D1D12EE}">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68CD38BC-1A0A-41AC-81CC-21E2FDE7011D}">
      <dgm:prSet phldrT="[Texto]" custT="1"/>
      <dgm:spPr>
        <a:xfrm>
          <a:off x="3386686" y="985168"/>
          <a:ext cx="1193124" cy="596562"/>
        </a:xfrm>
      </dgm:spPr>
      <dgm:t>
        <a:bodyPr/>
        <a:lstStyle/>
        <a:p>
          <a:pPr algn="ctr"/>
          <a:r>
            <a:rPr lang="es-EC" sz="2800" smtClean="0">
              <a:latin typeface="Times New Roman" panose="02020603050405020304" pitchFamily="18" charset="0"/>
              <a:ea typeface="+mn-ea"/>
              <a:cs typeface="Times New Roman" panose="02020603050405020304" pitchFamily="18" charset="0"/>
            </a:rPr>
            <a:t>Dinámica</a:t>
          </a:r>
          <a:endParaRPr lang="es-EC" sz="2800">
            <a:latin typeface="Times New Roman" panose="02020603050405020304" pitchFamily="18" charset="0"/>
            <a:ea typeface="+mn-ea"/>
            <a:cs typeface="Times New Roman" panose="02020603050405020304" pitchFamily="18" charset="0"/>
          </a:endParaRPr>
        </a:p>
      </dgm:t>
    </dgm:pt>
    <dgm:pt modelId="{CD4C6F17-25CB-4F96-BC9E-E82DADD91171}" type="parTrans" cxnId="{2413D930-3BC1-4DB4-B5BF-6685D05E153B}">
      <dgm:prSet/>
      <dgm:spPr>
        <a:xfrm>
          <a:off x="2550879" y="597641"/>
          <a:ext cx="1432369" cy="387526"/>
        </a:xfrm>
      </dgm:spPr>
      <dgm:t>
        <a:bodyPr/>
        <a:lstStyle/>
        <a:p>
          <a:pPr algn="ctr"/>
          <a:endParaRPr lang="es-EC" sz="2800">
            <a:latin typeface="Times New Roman" panose="02020603050405020304" pitchFamily="18" charset="0"/>
            <a:cs typeface="Times New Roman" panose="02020603050405020304" pitchFamily="18" charset="0"/>
          </a:endParaRPr>
        </a:p>
      </dgm:t>
    </dgm:pt>
    <dgm:pt modelId="{D8CA298A-F97A-4A5F-B204-937FC462151E}" type="sibTrans" cxnId="{2413D930-3BC1-4DB4-B5BF-6685D05E153B}">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10D70C32-F6F2-4D78-BA5D-62F81EC6BBD1}">
      <dgm:prSet custT="1"/>
      <dgm:spPr>
        <a:xfrm>
          <a:off x="1989061" y="1704806"/>
          <a:ext cx="1193124" cy="596562"/>
        </a:xfrm>
      </dgm:spPr>
      <dgm:t>
        <a:bodyPr/>
        <a:lstStyle/>
        <a:p>
          <a:pPr algn="ctr"/>
          <a:r>
            <a:rPr lang="es-EC" sz="2800" smtClean="0">
              <a:latin typeface="Times New Roman" panose="02020603050405020304" pitchFamily="18" charset="0"/>
              <a:ea typeface="+mn-ea"/>
              <a:cs typeface="Times New Roman" panose="02020603050405020304" pitchFamily="18" charset="0"/>
            </a:rPr>
            <a:t>Cinemática </a:t>
          </a:r>
          <a:endParaRPr lang="es-EC" sz="2800">
            <a:latin typeface="Times New Roman" panose="02020603050405020304" pitchFamily="18" charset="0"/>
            <a:ea typeface="+mn-ea"/>
            <a:cs typeface="Times New Roman" panose="02020603050405020304" pitchFamily="18" charset="0"/>
          </a:endParaRPr>
        </a:p>
      </dgm:t>
    </dgm:pt>
    <dgm:pt modelId="{F6F3C8C4-F4D2-4C89-85A2-6CE2FE3656DB}" type="parTrans" cxnId="{C5FED305-EE3E-4617-A51E-CE52C8B9D4CE}">
      <dgm:prSet/>
      <dgm:spPr>
        <a:xfrm>
          <a:off x="3182185" y="1581730"/>
          <a:ext cx="323813" cy="421357"/>
        </a:xfrm>
      </dgm:spPr>
      <dgm:t>
        <a:bodyPr/>
        <a:lstStyle/>
        <a:p>
          <a:pPr algn="ctr"/>
          <a:endParaRPr lang="es-EC" sz="2800">
            <a:latin typeface="Times New Roman" panose="02020603050405020304" pitchFamily="18" charset="0"/>
            <a:cs typeface="Times New Roman" panose="02020603050405020304" pitchFamily="18" charset="0"/>
          </a:endParaRPr>
        </a:p>
      </dgm:t>
    </dgm:pt>
    <dgm:pt modelId="{CF03889C-6876-4C6D-A31E-52DD5B5FC48A}" type="sibTrans" cxnId="{C5FED305-EE3E-4617-A51E-CE52C8B9D4CE}">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D40031BC-C41F-430D-8E0F-786A2402A07C}">
      <dgm:prSet custT="1"/>
      <dgm:spPr>
        <a:xfrm>
          <a:off x="3849511" y="1703703"/>
          <a:ext cx="1193124" cy="596562"/>
        </a:xfrm>
      </dgm:spPr>
      <dgm:t>
        <a:bodyPr/>
        <a:lstStyle/>
        <a:p>
          <a:pPr algn="ctr"/>
          <a:r>
            <a:rPr lang="es-EC" sz="2800" smtClean="0">
              <a:latin typeface="Times New Roman" panose="02020603050405020304" pitchFamily="18" charset="0"/>
              <a:ea typeface="+mn-ea"/>
              <a:cs typeface="Times New Roman" panose="02020603050405020304" pitchFamily="18" charset="0"/>
            </a:rPr>
            <a:t>Cinética</a:t>
          </a:r>
          <a:endParaRPr lang="es-EC" sz="2800">
            <a:latin typeface="Times New Roman" panose="02020603050405020304" pitchFamily="18" charset="0"/>
            <a:ea typeface="+mn-ea"/>
            <a:cs typeface="Times New Roman" panose="02020603050405020304" pitchFamily="18" charset="0"/>
          </a:endParaRPr>
        </a:p>
      </dgm:t>
    </dgm:pt>
    <dgm:pt modelId="{21FD71CB-80DF-45F4-903E-7A791FFE092A}" type="parTrans" cxnId="{B96E9236-00BD-4892-A631-BA6338C955FA}">
      <dgm:prSet/>
      <dgm:spPr>
        <a:xfrm>
          <a:off x="3505999" y="1581730"/>
          <a:ext cx="343512" cy="420254"/>
        </a:xfrm>
      </dgm:spPr>
      <dgm:t>
        <a:bodyPr/>
        <a:lstStyle/>
        <a:p>
          <a:pPr algn="ctr"/>
          <a:endParaRPr lang="es-EC" sz="2800">
            <a:latin typeface="Times New Roman" panose="02020603050405020304" pitchFamily="18" charset="0"/>
            <a:cs typeface="Times New Roman" panose="02020603050405020304" pitchFamily="18" charset="0"/>
          </a:endParaRPr>
        </a:p>
      </dgm:t>
    </dgm:pt>
    <dgm:pt modelId="{C5F35A53-426A-4BFB-B519-9E9A545B6AF1}" type="sibTrans" cxnId="{B96E9236-00BD-4892-A631-BA6338C955FA}">
      <dgm:prSet/>
      <dgm:spPr/>
      <dgm:t>
        <a:bodyPr/>
        <a:lstStyle/>
        <a:p>
          <a:pPr algn="ctr"/>
          <a:endParaRPr lang="es-EC" sz="2800">
            <a:latin typeface="Times New Roman" panose="02020603050405020304" pitchFamily="18" charset="0"/>
            <a:cs typeface="Times New Roman" panose="02020603050405020304" pitchFamily="18" charset="0"/>
          </a:endParaRPr>
        </a:p>
      </dgm:t>
    </dgm:pt>
    <dgm:pt modelId="{70A6D7AB-D466-41E4-A2FC-DB38A64EAF7B}" type="pres">
      <dgm:prSet presAssocID="{68AE0AB8-A8FC-48CF-B2FE-DDCEE113B8A7}" presName="hierChild1" presStyleCnt="0">
        <dgm:presLayoutVars>
          <dgm:orgChart val="1"/>
          <dgm:chPref val="1"/>
          <dgm:dir/>
          <dgm:animOne val="branch"/>
          <dgm:animLvl val="lvl"/>
          <dgm:resizeHandles/>
        </dgm:presLayoutVars>
      </dgm:prSet>
      <dgm:spPr/>
      <dgm:t>
        <a:bodyPr/>
        <a:lstStyle/>
        <a:p>
          <a:endParaRPr lang="es-EC"/>
        </a:p>
      </dgm:t>
    </dgm:pt>
    <dgm:pt modelId="{12217DF2-EE72-4367-AD71-6CBD81F1EB9D}" type="pres">
      <dgm:prSet presAssocID="{1733373E-FFCD-4CBE-B2F1-249ACB999DD3}" presName="hierRoot1" presStyleCnt="0">
        <dgm:presLayoutVars>
          <dgm:hierBranch val="init"/>
        </dgm:presLayoutVars>
      </dgm:prSet>
      <dgm:spPr/>
      <dgm:t>
        <a:bodyPr/>
        <a:lstStyle/>
        <a:p>
          <a:endParaRPr lang="es-EC"/>
        </a:p>
      </dgm:t>
    </dgm:pt>
    <dgm:pt modelId="{976945A6-1D5E-44F4-9493-76E6CA8406A7}" type="pres">
      <dgm:prSet presAssocID="{1733373E-FFCD-4CBE-B2F1-249ACB999DD3}" presName="rootComposite1" presStyleCnt="0"/>
      <dgm:spPr/>
      <dgm:t>
        <a:bodyPr/>
        <a:lstStyle/>
        <a:p>
          <a:endParaRPr lang="es-EC"/>
        </a:p>
      </dgm:t>
    </dgm:pt>
    <dgm:pt modelId="{A874DC3E-5C8D-440E-AD50-11E48B92904C}" type="pres">
      <dgm:prSet presAssocID="{1733373E-FFCD-4CBE-B2F1-249ACB999DD3}" presName="rootText1" presStyleLbl="node0" presStyleIdx="0" presStyleCnt="1">
        <dgm:presLayoutVars>
          <dgm:chPref val="3"/>
        </dgm:presLayoutVars>
      </dgm:prSet>
      <dgm:spPr>
        <a:prstGeom prst="rect">
          <a:avLst/>
        </a:prstGeom>
      </dgm:spPr>
      <dgm:t>
        <a:bodyPr/>
        <a:lstStyle/>
        <a:p>
          <a:endParaRPr lang="es-EC"/>
        </a:p>
      </dgm:t>
    </dgm:pt>
    <dgm:pt modelId="{E2DECFCE-C5A6-4BC7-90A5-829BE09CC493}" type="pres">
      <dgm:prSet presAssocID="{1733373E-FFCD-4CBE-B2F1-249ACB999DD3}" presName="rootConnector1" presStyleLbl="node1" presStyleIdx="0" presStyleCnt="0"/>
      <dgm:spPr/>
      <dgm:t>
        <a:bodyPr/>
        <a:lstStyle/>
        <a:p>
          <a:endParaRPr lang="es-EC"/>
        </a:p>
      </dgm:t>
    </dgm:pt>
    <dgm:pt modelId="{75F77D51-2B14-4DF5-91E7-2341FB09F435}" type="pres">
      <dgm:prSet presAssocID="{1733373E-FFCD-4CBE-B2F1-249ACB999DD3}" presName="hierChild2" presStyleCnt="0"/>
      <dgm:spPr/>
      <dgm:t>
        <a:bodyPr/>
        <a:lstStyle/>
        <a:p>
          <a:endParaRPr lang="es-EC"/>
        </a:p>
      </dgm:t>
    </dgm:pt>
    <dgm:pt modelId="{FB9B36E3-81E0-4588-874E-F471B14ABE37}" type="pres">
      <dgm:prSet presAssocID="{F84B4D1B-B01B-42D4-9FB8-5E84825B23AF}" presName="Name37" presStyleLbl="parChTrans1D2" presStyleIdx="0" presStyleCnt="2"/>
      <dgm:spPr>
        <a:custGeom>
          <a:avLst/>
          <a:gdLst/>
          <a:ahLst/>
          <a:cxnLst/>
          <a:rect l="0" t="0" r="0" b="0"/>
          <a:pathLst>
            <a:path>
              <a:moveTo>
                <a:pt x="1376146" y="0"/>
              </a:moveTo>
              <a:lnTo>
                <a:pt x="1376146" y="263751"/>
              </a:lnTo>
              <a:lnTo>
                <a:pt x="0" y="263751"/>
              </a:lnTo>
              <a:lnTo>
                <a:pt x="0" y="389721"/>
              </a:lnTo>
            </a:path>
          </a:pathLst>
        </a:custGeom>
      </dgm:spPr>
      <dgm:t>
        <a:bodyPr/>
        <a:lstStyle/>
        <a:p>
          <a:endParaRPr lang="es-EC"/>
        </a:p>
      </dgm:t>
    </dgm:pt>
    <dgm:pt modelId="{64AEEE4D-AABC-4DD6-BCD7-A32AF40B8164}" type="pres">
      <dgm:prSet presAssocID="{C5050E27-AF45-4CD7-97EB-07D31426A5BE}" presName="hierRoot2" presStyleCnt="0">
        <dgm:presLayoutVars>
          <dgm:hierBranch val="init"/>
        </dgm:presLayoutVars>
      </dgm:prSet>
      <dgm:spPr/>
      <dgm:t>
        <a:bodyPr/>
        <a:lstStyle/>
        <a:p>
          <a:endParaRPr lang="es-EC"/>
        </a:p>
      </dgm:t>
    </dgm:pt>
    <dgm:pt modelId="{8DB132D0-F5D1-43C1-930C-6F0BDAF4B3AD}" type="pres">
      <dgm:prSet presAssocID="{C5050E27-AF45-4CD7-97EB-07D31426A5BE}" presName="rootComposite" presStyleCnt="0"/>
      <dgm:spPr/>
      <dgm:t>
        <a:bodyPr/>
        <a:lstStyle/>
        <a:p>
          <a:endParaRPr lang="es-EC"/>
        </a:p>
      </dgm:t>
    </dgm:pt>
    <dgm:pt modelId="{FC840D30-1AE5-46D8-8228-28BA794F553A}" type="pres">
      <dgm:prSet presAssocID="{C5050E27-AF45-4CD7-97EB-07D31426A5BE}" presName="rootText" presStyleLbl="node2" presStyleIdx="0" presStyleCnt="2" custLinFactNeighborX="-54206" custLinFactNeighborY="22969">
        <dgm:presLayoutVars>
          <dgm:chPref val="3"/>
        </dgm:presLayoutVars>
      </dgm:prSet>
      <dgm:spPr>
        <a:prstGeom prst="rect">
          <a:avLst/>
        </a:prstGeom>
      </dgm:spPr>
      <dgm:t>
        <a:bodyPr/>
        <a:lstStyle/>
        <a:p>
          <a:endParaRPr lang="es-EC"/>
        </a:p>
      </dgm:t>
    </dgm:pt>
    <dgm:pt modelId="{54155EDC-6C31-452B-AC99-A10B3C73632F}" type="pres">
      <dgm:prSet presAssocID="{C5050E27-AF45-4CD7-97EB-07D31426A5BE}" presName="rootConnector" presStyleLbl="node2" presStyleIdx="0" presStyleCnt="2"/>
      <dgm:spPr/>
      <dgm:t>
        <a:bodyPr/>
        <a:lstStyle/>
        <a:p>
          <a:endParaRPr lang="es-EC"/>
        </a:p>
      </dgm:t>
    </dgm:pt>
    <dgm:pt modelId="{86589784-FE9B-4BAF-9883-44E7020B5BF2}" type="pres">
      <dgm:prSet presAssocID="{C5050E27-AF45-4CD7-97EB-07D31426A5BE}" presName="hierChild4" presStyleCnt="0"/>
      <dgm:spPr/>
      <dgm:t>
        <a:bodyPr/>
        <a:lstStyle/>
        <a:p>
          <a:endParaRPr lang="es-EC"/>
        </a:p>
      </dgm:t>
    </dgm:pt>
    <dgm:pt modelId="{819DDCF5-21A9-42A9-8EFC-CEDD981DDDBE}" type="pres">
      <dgm:prSet presAssocID="{C5050E27-AF45-4CD7-97EB-07D31426A5BE}" presName="hierChild5" presStyleCnt="0"/>
      <dgm:spPr/>
      <dgm:t>
        <a:bodyPr/>
        <a:lstStyle/>
        <a:p>
          <a:endParaRPr lang="es-EC"/>
        </a:p>
      </dgm:t>
    </dgm:pt>
    <dgm:pt modelId="{8BAA6302-6FE6-4920-B1E6-D928876EB347}" type="pres">
      <dgm:prSet presAssocID="{CD4C6F17-25CB-4F96-BC9E-E82DADD91171}" presName="Name37" presStyleLbl="parChTrans1D2" presStyleIdx="1" presStyleCnt="2"/>
      <dgm:spPr>
        <a:custGeom>
          <a:avLst/>
          <a:gdLst/>
          <a:ahLst/>
          <a:cxnLst/>
          <a:rect l="0" t="0" r="0" b="0"/>
          <a:pathLst>
            <a:path>
              <a:moveTo>
                <a:pt x="0" y="0"/>
              </a:moveTo>
              <a:lnTo>
                <a:pt x="0" y="263697"/>
              </a:lnTo>
              <a:lnTo>
                <a:pt x="1440282" y="263697"/>
              </a:lnTo>
              <a:lnTo>
                <a:pt x="1440282" y="389667"/>
              </a:lnTo>
            </a:path>
          </a:pathLst>
        </a:custGeom>
      </dgm:spPr>
      <dgm:t>
        <a:bodyPr/>
        <a:lstStyle/>
        <a:p>
          <a:endParaRPr lang="es-EC"/>
        </a:p>
      </dgm:t>
    </dgm:pt>
    <dgm:pt modelId="{34BF29D0-EA78-4CA1-B90A-811E21C2B9D6}" type="pres">
      <dgm:prSet presAssocID="{68CD38BC-1A0A-41AC-81CC-21E2FDE7011D}" presName="hierRoot2" presStyleCnt="0">
        <dgm:presLayoutVars>
          <dgm:hierBranch val="init"/>
        </dgm:presLayoutVars>
      </dgm:prSet>
      <dgm:spPr/>
      <dgm:t>
        <a:bodyPr/>
        <a:lstStyle/>
        <a:p>
          <a:endParaRPr lang="es-EC"/>
        </a:p>
      </dgm:t>
    </dgm:pt>
    <dgm:pt modelId="{587BD213-E754-4315-9F2E-2E54045B578E}" type="pres">
      <dgm:prSet presAssocID="{68CD38BC-1A0A-41AC-81CC-21E2FDE7011D}" presName="rootComposite" presStyleCnt="0"/>
      <dgm:spPr/>
      <dgm:t>
        <a:bodyPr/>
        <a:lstStyle/>
        <a:p>
          <a:endParaRPr lang="es-EC"/>
        </a:p>
      </dgm:t>
    </dgm:pt>
    <dgm:pt modelId="{FD6B61C6-A17D-4C69-AB93-F8C88D18B6A3}" type="pres">
      <dgm:prSet presAssocID="{68CD38BC-1A0A-41AC-81CC-21E2FDE7011D}" presName="rootText" presStyleLbl="node2" presStyleIdx="1" presStyleCnt="2" custLinFactNeighborX="27035" custLinFactNeighborY="2520">
        <dgm:presLayoutVars>
          <dgm:chPref val="3"/>
        </dgm:presLayoutVars>
      </dgm:prSet>
      <dgm:spPr>
        <a:prstGeom prst="rect">
          <a:avLst/>
        </a:prstGeom>
      </dgm:spPr>
      <dgm:t>
        <a:bodyPr/>
        <a:lstStyle/>
        <a:p>
          <a:endParaRPr lang="es-EC"/>
        </a:p>
      </dgm:t>
    </dgm:pt>
    <dgm:pt modelId="{B575738A-8D45-4EA4-B62A-D4D3F72D7E2E}" type="pres">
      <dgm:prSet presAssocID="{68CD38BC-1A0A-41AC-81CC-21E2FDE7011D}" presName="rootConnector" presStyleLbl="node2" presStyleIdx="1" presStyleCnt="2"/>
      <dgm:spPr/>
      <dgm:t>
        <a:bodyPr/>
        <a:lstStyle/>
        <a:p>
          <a:endParaRPr lang="es-EC"/>
        </a:p>
      </dgm:t>
    </dgm:pt>
    <dgm:pt modelId="{8FC135C0-2303-41AE-8606-332CF74460E2}" type="pres">
      <dgm:prSet presAssocID="{68CD38BC-1A0A-41AC-81CC-21E2FDE7011D}" presName="hierChild4" presStyleCnt="0"/>
      <dgm:spPr/>
      <dgm:t>
        <a:bodyPr/>
        <a:lstStyle/>
        <a:p>
          <a:endParaRPr lang="es-EC"/>
        </a:p>
      </dgm:t>
    </dgm:pt>
    <dgm:pt modelId="{1EA0D2B4-EDBB-41C7-850D-9A70236AA839}" type="pres">
      <dgm:prSet presAssocID="{F6F3C8C4-F4D2-4C89-85A2-6CE2FE3656DB}" presName="Name37" presStyleLbl="parChTrans1D3" presStyleIdx="0" presStyleCnt="2"/>
      <dgm:spPr>
        <a:custGeom>
          <a:avLst/>
          <a:gdLst/>
          <a:ahLst/>
          <a:cxnLst/>
          <a:rect l="0" t="0" r="0" b="0"/>
          <a:pathLst>
            <a:path>
              <a:moveTo>
                <a:pt x="325602" y="0"/>
              </a:moveTo>
              <a:lnTo>
                <a:pt x="325602" y="423685"/>
              </a:lnTo>
              <a:lnTo>
                <a:pt x="0" y="423685"/>
              </a:lnTo>
            </a:path>
          </a:pathLst>
        </a:custGeom>
      </dgm:spPr>
      <dgm:t>
        <a:bodyPr/>
        <a:lstStyle/>
        <a:p>
          <a:endParaRPr lang="es-EC"/>
        </a:p>
      </dgm:t>
    </dgm:pt>
    <dgm:pt modelId="{62DA601F-9ABF-4142-9C68-972DFA0CBC8C}" type="pres">
      <dgm:prSet presAssocID="{10D70C32-F6F2-4D78-BA5D-62F81EC6BBD1}" presName="hierRoot2" presStyleCnt="0">
        <dgm:presLayoutVars>
          <dgm:hierBranch val="init"/>
        </dgm:presLayoutVars>
      </dgm:prSet>
      <dgm:spPr/>
      <dgm:t>
        <a:bodyPr/>
        <a:lstStyle/>
        <a:p>
          <a:endParaRPr lang="es-EC"/>
        </a:p>
      </dgm:t>
    </dgm:pt>
    <dgm:pt modelId="{FA8419E5-BB17-461A-A8C1-28F6BBA0B066}" type="pres">
      <dgm:prSet presAssocID="{10D70C32-F6F2-4D78-BA5D-62F81EC6BBD1}" presName="rootComposite" presStyleCnt="0"/>
      <dgm:spPr/>
      <dgm:t>
        <a:bodyPr/>
        <a:lstStyle/>
        <a:p>
          <a:endParaRPr lang="es-EC"/>
        </a:p>
      </dgm:t>
    </dgm:pt>
    <dgm:pt modelId="{389CA1A2-8348-4452-923F-CA510F0AE563}" type="pres">
      <dgm:prSet presAssocID="{10D70C32-F6F2-4D78-BA5D-62F81EC6BBD1}" presName="rootText" presStyleLbl="node3" presStyleIdx="0" presStyleCnt="2" custLinFactNeighborX="-82588" custLinFactNeighborY="1591">
        <dgm:presLayoutVars>
          <dgm:chPref val="3"/>
        </dgm:presLayoutVars>
      </dgm:prSet>
      <dgm:spPr>
        <a:prstGeom prst="rect">
          <a:avLst/>
        </a:prstGeom>
      </dgm:spPr>
      <dgm:t>
        <a:bodyPr/>
        <a:lstStyle/>
        <a:p>
          <a:endParaRPr lang="es-EC"/>
        </a:p>
      </dgm:t>
    </dgm:pt>
    <dgm:pt modelId="{7B40CFEB-0836-4F33-AC63-25153F43A0BF}" type="pres">
      <dgm:prSet presAssocID="{10D70C32-F6F2-4D78-BA5D-62F81EC6BBD1}" presName="rootConnector" presStyleLbl="node3" presStyleIdx="0" presStyleCnt="2"/>
      <dgm:spPr/>
      <dgm:t>
        <a:bodyPr/>
        <a:lstStyle/>
        <a:p>
          <a:endParaRPr lang="es-EC"/>
        </a:p>
      </dgm:t>
    </dgm:pt>
    <dgm:pt modelId="{5D03E044-4CEE-4C9F-9EDC-A02CC216ACB2}" type="pres">
      <dgm:prSet presAssocID="{10D70C32-F6F2-4D78-BA5D-62F81EC6BBD1}" presName="hierChild4" presStyleCnt="0"/>
      <dgm:spPr/>
      <dgm:t>
        <a:bodyPr/>
        <a:lstStyle/>
        <a:p>
          <a:endParaRPr lang="es-EC"/>
        </a:p>
      </dgm:t>
    </dgm:pt>
    <dgm:pt modelId="{2CC83877-0B46-4443-8FB5-2AF49DEDD8CF}" type="pres">
      <dgm:prSet presAssocID="{10D70C32-F6F2-4D78-BA5D-62F81EC6BBD1}" presName="hierChild5" presStyleCnt="0"/>
      <dgm:spPr/>
      <dgm:t>
        <a:bodyPr/>
        <a:lstStyle/>
        <a:p>
          <a:endParaRPr lang="es-EC"/>
        </a:p>
      </dgm:t>
    </dgm:pt>
    <dgm:pt modelId="{8900BD7D-13BB-45E2-AD32-13CA76710681}" type="pres">
      <dgm:prSet presAssocID="{21FD71CB-80DF-45F4-903E-7A791FFE092A}" presName="Name37" presStyleLbl="parChTrans1D3" presStyleIdx="1" presStyleCnt="2"/>
      <dgm:spPr>
        <a:custGeom>
          <a:avLst/>
          <a:gdLst/>
          <a:ahLst/>
          <a:cxnLst/>
          <a:rect l="0" t="0" r="0" b="0"/>
          <a:pathLst>
            <a:path>
              <a:moveTo>
                <a:pt x="0" y="0"/>
              </a:moveTo>
              <a:lnTo>
                <a:pt x="0" y="422575"/>
              </a:lnTo>
              <a:lnTo>
                <a:pt x="345410" y="422575"/>
              </a:lnTo>
            </a:path>
          </a:pathLst>
        </a:custGeom>
      </dgm:spPr>
      <dgm:t>
        <a:bodyPr/>
        <a:lstStyle/>
        <a:p>
          <a:endParaRPr lang="es-EC"/>
        </a:p>
      </dgm:t>
    </dgm:pt>
    <dgm:pt modelId="{FCA07AA1-E1CC-4543-8D76-B85326CD2501}" type="pres">
      <dgm:prSet presAssocID="{D40031BC-C41F-430D-8E0F-786A2402A07C}" presName="hierRoot2" presStyleCnt="0">
        <dgm:presLayoutVars>
          <dgm:hierBranch val="init"/>
        </dgm:presLayoutVars>
      </dgm:prSet>
      <dgm:spPr/>
      <dgm:t>
        <a:bodyPr/>
        <a:lstStyle/>
        <a:p>
          <a:endParaRPr lang="es-EC"/>
        </a:p>
      </dgm:t>
    </dgm:pt>
    <dgm:pt modelId="{48719316-180A-4238-A062-FD7E8AC5BF11}" type="pres">
      <dgm:prSet presAssocID="{D40031BC-C41F-430D-8E0F-786A2402A07C}" presName="rootComposite" presStyleCnt="0"/>
      <dgm:spPr/>
      <dgm:t>
        <a:bodyPr/>
        <a:lstStyle/>
        <a:p>
          <a:endParaRPr lang="es-EC"/>
        </a:p>
      </dgm:t>
    </dgm:pt>
    <dgm:pt modelId="{1C9024EF-5552-4AB4-B1DA-28E117A785CB}" type="pres">
      <dgm:prSet presAssocID="{D40031BC-C41F-430D-8E0F-786A2402A07C}" presName="rootText" presStyleLbl="node3" presStyleIdx="1" presStyleCnt="2" custLinFactY="-42452" custLinFactNeighborX="28748" custLinFactNeighborY="-100000">
        <dgm:presLayoutVars>
          <dgm:chPref val="3"/>
        </dgm:presLayoutVars>
      </dgm:prSet>
      <dgm:spPr>
        <a:prstGeom prst="rect">
          <a:avLst/>
        </a:prstGeom>
      </dgm:spPr>
      <dgm:t>
        <a:bodyPr/>
        <a:lstStyle/>
        <a:p>
          <a:endParaRPr lang="es-EC"/>
        </a:p>
      </dgm:t>
    </dgm:pt>
    <dgm:pt modelId="{FF9DC78F-1B40-4BB4-AC66-E520B92B4647}" type="pres">
      <dgm:prSet presAssocID="{D40031BC-C41F-430D-8E0F-786A2402A07C}" presName="rootConnector" presStyleLbl="node3" presStyleIdx="1" presStyleCnt="2"/>
      <dgm:spPr/>
      <dgm:t>
        <a:bodyPr/>
        <a:lstStyle/>
        <a:p>
          <a:endParaRPr lang="es-EC"/>
        </a:p>
      </dgm:t>
    </dgm:pt>
    <dgm:pt modelId="{4D8B13A4-FE61-4167-8C09-F8C33B568BF9}" type="pres">
      <dgm:prSet presAssocID="{D40031BC-C41F-430D-8E0F-786A2402A07C}" presName="hierChild4" presStyleCnt="0"/>
      <dgm:spPr/>
      <dgm:t>
        <a:bodyPr/>
        <a:lstStyle/>
        <a:p>
          <a:endParaRPr lang="es-EC"/>
        </a:p>
      </dgm:t>
    </dgm:pt>
    <dgm:pt modelId="{BD40EEBA-D340-4963-8C87-A0BCA3D7144A}" type="pres">
      <dgm:prSet presAssocID="{D40031BC-C41F-430D-8E0F-786A2402A07C}" presName="hierChild5" presStyleCnt="0"/>
      <dgm:spPr/>
      <dgm:t>
        <a:bodyPr/>
        <a:lstStyle/>
        <a:p>
          <a:endParaRPr lang="es-EC"/>
        </a:p>
      </dgm:t>
    </dgm:pt>
    <dgm:pt modelId="{AD56F049-A77D-459F-9DAF-84B17A9B7C47}" type="pres">
      <dgm:prSet presAssocID="{68CD38BC-1A0A-41AC-81CC-21E2FDE7011D}" presName="hierChild5" presStyleCnt="0"/>
      <dgm:spPr/>
      <dgm:t>
        <a:bodyPr/>
        <a:lstStyle/>
        <a:p>
          <a:endParaRPr lang="es-EC"/>
        </a:p>
      </dgm:t>
    </dgm:pt>
    <dgm:pt modelId="{8AAD4C53-8A9F-46BA-BB86-B4689FEC4F1A}" type="pres">
      <dgm:prSet presAssocID="{1733373E-FFCD-4CBE-B2F1-249ACB999DD3}" presName="hierChild3" presStyleCnt="0"/>
      <dgm:spPr/>
      <dgm:t>
        <a:bodyPr/>
        <a:lstStyle/>
        <a:p>
          <a:endParaRPr lang="es-EC"/>
        </a:p>
      </dgm:t>
    </dgm:pt>
  </dgm:ptLst>
  <dgm:cxnLst>
    <dgm:cxn modelId="{B8B13246-B8FC-4EEB-AD6E-DA188159A8CB}" type="presOf" srcId="{10D70C32-F6F2-4D78-BA5D-62F81EC6BBD1}" destId="{7B40CFEB-0836-4F33-AC63-25153F43A0BF}" srcOrd="1" destOrd="0" presId="urn:microsoft.com/office/officeart/2005/8/layout/orgChart1"/>
    <dgm:cxn modelId="{4E67F573-86BC-424F-AEB3-0685A96614D0}" type="presOf" srcId="{68AE0AB8-A8FC-48CF-B2FE-DDCEE113B8A7}" destId="{70A6D7AB-D466-41E4-A2FC-DB38A64EAF7B}" srcOrd="0" destOrd="0" presId="urn:microsoft.com/office/officeart/2005/8/layout/orgChart1"/>
    <dgm:cxn modelId="{4A4C7F6E-5A11-446E-8A63-8558F3B3D6D7}" type="presOf" srcId="{F6F3C8C4-F4D2-4C89-85A2-6CE2FE3656DB}" destId="{1EA0D2B4-EDBB-41C7-850D-9A70236AA839}" srcOrd="0" destOrd="0" presId="urn:microsoft.com/office/officeart/2005/8/layout/orgChart1"/>
    <dgm:cxn modelId="{2413D930-3BC1-4DB4-B5BF-6685D05E153B}" srcId="{1733373E-FFCD-4CBE-B2F1-249ACB999DD3}" destId="{68CD38BC-1A0A-41AC-81CC-21E2FDE7011D}" srcOrd="1" destOrd="0" parTransId="{CD4C6F17-25CB-4F96-BC9E-E82DADD91171}" sibTransId="{D8CA298A-F97A-4A5F-B204-937FC462151E}"/>
    <dgm:cxn modelId="{34208E70-88A6-4D31-8A6D-636DD5546862}" type="presOf" srcId="{CD4C6F17-25CB-4F96-BC9E-E82DADD91171}" destId="{8BAA6302-6FE6-4920-B1E6-D928876EB347}" srcOrd="0" destOrd="0" presId="urn:microsoft.com/office/officeart/2005/8/layout/orgChart1"/>
    <dgm:cxn modelId="{11DEFEA6-BF4C-493C-8405-5C755D8A7466}" type="presOf" srcId="{68CD38BC-1A0A-41AC-81CC-21E2FDE7011D}" destId="{B575738A-8D45-4EA4-B62A-D4D3F72D7E2E}" srcOrd="1" destOrd="0" presId="urn:microsoft.com/office/officeart/2005/8/layout/orgChart1"/>
    <dgm:cxn modelId="{C5FED305-EE3E-4617-A51E-CE52C8B9D4CE}" srcId="{68CD38BC-1A0A-41AC-81CC-21E2FDE7011D}" destId="{10D70C32-F6F2-4D78-BA5D-62F81EC6BBD1}" srcOrd="0" destOrd="0" parTransId="{F6F3C8C4-F4D2-4C89-85A2-6CE2FE3656DB}" sibTransId="{CF03889C-6876-4C6D-A31E-52DD5B5FC48A}"/>
    <dgm:cxn modelId="{68D4632F-3E11-4A09-A0C1-FB316D1D12EE}" srcId="{1733373E-FFCD-4CBE-B2F1-249ACB999DD3}" destId="{C5050E27-AF45-4CD7-97EB-07D31426A5BE}" srcOrd="0" destOrd="0" parTransId="{F84B4D1B-B01B-42D4-9FB8-5E84825B23AF}" sibTransId="{0434E830-3006-4273-AEF1-ADAB2C01A7E1}"/>
    <dgm:cxn modelId="{D379953D-9F54-4604-9D44-2465042BC114}" type="presOf" srcId="{D40031BC-C41F-430D-8E0F-786A2402A07C}" destId="{1C9024EF-5552-4AB4-B1DA-28E117A785CB}" srcOrd="0" destOrd="0" presId="urn:microsoft.com/office/officeart/2005/8/layout/orgChart1"/>
    <dgm:cxn modelId="{2C5969E9-7817-4F26-97B9-81282CC7F7C3}" srcId="{68AE0AB8-A8FC-48CF-B2FE-DDCEE113B8A7}" destId="{1733373E-FFCD-4CBE-B2F1-249ACB999DD3}" srcOrd="0" destOrd="0" parTransId="{1960DFA2-F197-4B17-9A03-6A1F8BE9A2CB}" sibTransId="{48413C20-899A-4B25-A82A-C07E943BDDFB}"/>
    <dgm:cxn modelId="{235BDBF9-60E3-4635-9A55-EF905F13072D}" type="presOf" srcId="{C5050E27-AF45-4CD7-97EB-07D31426A5BE}" destId="{54155EDC-6C31-452B-AC99-A10B3C73632F}" srcOrd="1" destOrd="0" presId="urn:microsoft.com/office/officeart/2005/8/layout/orgChart1"/>
    <dgm:cxn modelId="{91F03587-AF35-4DC1-8A71-5DFABA0D95E9}" type="presOf" srcId="{21FD71CB-80DF-45F4-903E-7A791FFE092A}" destId="{8900BD7D-13BB-45E2-AD32-13CA76710681}" srcOrd="0" destOrd="0" presId="urn:microsoft.com/office/officeart/2005/8/layout/orgChart1"/>
    <dgm:cxn modelId="{04E5B598-0788-4FD4-BE0D-61BD304E71B5}" type="presOf" srcId="{68CD38BC-1A0A-41AC-81CC-21E2FDE7011D}" destId="{FD6B61C6-A17D-4C69-AB93-F8C88D18B6A3}" srcOrd="0" destOrd="0" presId="urn:microsoft.com/office/officeart/2005/8/layout/orgChart1"/>
    <dgm:cxn modelId="{90A3BDC3-AF5C-4F52-89E7-D26CB5688FE8}" type="presOf" srcId="{1733373E-FFCD-4CBE-B2F1-249ACB999DD3}" destId="{E2DECFCE-C5A6-4BC7-90A5-829BE09CC493}" srcOrd="1" destOrd="0" presId="urn:microsoft.com/office/officeart/2005/8/layout/orgChart1"/>
    <dgm:cxn modelId="{0161A042-D9F4-4164-9A76-95AB5D841C79}" type="presOf" srcId="{C5050E27-AF45-4CD7-97EB-07D31426A5BE}" destId="{FC840D30-1AE5-46D8-8228-28BA794F553A}" srcOrd="0" destOrd="0" presId="urn:microsoft.com/office/officeart/2005/8/layout/orgChart1"/>
    <dgm:cxn modelId="{D78BCEB7-FEB5-4C27-A3A6-93ED16ADB851}" type="presOf" srcId="{1733373E-FFCD-4CBE-B2F1-249ACB999DD3}" destId="{A874DC3E-5C8D-440E-AD50-11E48B92904C}" srcOrd="0" destOrd="0" presId="urn:microsoft.com/office/officeart/2005/8/layout/orgChart1"/>
    <dgm:cxn modelId="{6017B231-356E-4AE4-B461-0A2433E5FED3}" type="presOf" srcId="{D40031BC-C41F-430D-8E0F-786A2402A07C}" destId="{FF9DC78F-1B40-4BB4-AC66-E520B92B4647}" srcOrd="1" destOrd="0" presId="urn:microsoft.com/office/officeart/2005/8/layout/orgChart1"/>
    <dgm:cxn modelId="{F2057AE1-AC50-4F9A-87FC-15CA7C6265A2}" type="presOf" srcId="{10D70C32-F6F2-4D78-BA5D-62F81EC6BBD1}" destId="{389CA1A2-8348-4452-923F-CA510F0AE563}" srcOrd="0" destOrd="0" presId="urn:microsoft.com/office/officeart/2005/8/layout/orgChart1"/>
    <dgm:cxn modelId="{ECE0390D-223C-4C74-94E7-332D96E1E25A}" type="presOf" srcId="{F84B4D1B-B01B-42D4-9FB8-5E84825B23AF}" destId="{FB9B36E3-81E0-4588-874E-F471B14ABE37}" srcOrd="0" destOrd="0" presId="urn:microsoft.com/office/officeart/2005/8/layout/orgChart1"/>
    <dgm:cxn modelId="{B96E9236-00BD-4892-A631-BA6338C955FA}" srcId="{68CD38BC-1A0A-41AC-81CC-21E2FDE7011D}" destId="{D40031BC-C41F-430D-8E0F-786A2402A07C}" srcOrd="1" destOrd="0" parTransId="{21FD71CB-80DF-45F4-903E-7A791FFE092A}" sibTransId="{C5F35A53-426A-4BFB-B519-9E9A545B6AF1}"/>
    <dgm:cxn modelId="{70DE05A9-E75C-4224-8A04-6D3C8FBE9AF0}" type="presParOf" srcId="{70A6D7AB-D466-41E4-A2FC-DB38A64EAF7B}" destId="{12217DF2-EE72-4367-AD71-6CBD81F1EB9D}" srcOrd="0" destOrd="0" presId="urn:microsoft.com/office/officeart/2005/8/layout/orgChart1"/>
    <dgm:cxn modelId="{1D9A1A7B-0586-4DC0-A679-6B136E2D885C}" type="presParOf" srcId="{12217DF2-EE72-4367-AD71-6CBD81F1EB9D}" destId="{976945A6-1D5E-44F4-9493-76E6CA8406A7}" srcOrd="0" destOrd="0" presId="urn:microsoft.com/office/officeart/2005/8/layout/orgChart1"/>
    <dgm:cxn modelId="{CF694968-F08A-49E3-800E-0E240B982929}" type="presParOf" srcId="{976945A6-1D5E-44F4-9493-76E6CA8406A7}" destId="{A874DC3E-5C8D-440E-AD50-11E48B92904C}" srcOrd="0" destOrd="0" presId="urn:microsoft.com/office/officeart/2005/8/layout/orgChart1"/>
    <dgm:cxn modelId="{19B0AE1D-F28A-4193-9730-E9BE7F655529}" type="presParOf" srcId="{976945A6-1D5E-44F4-9493-76E6CA8406A7}" destId="{E2DECFCE-C5A6-4BC7-90A5-829BE09CC493}" srcOrd="1" destOrd="0" presId="urn:microsoft.com/office/officeart/2005/8/layout/orgChart1"/>
    <dgm:cxn modelId="{611F65EC-BACD-489A-8330-220C17AFBCF5}" type="presParOf" srcId="{12217DF2-EE72-4367-AD71-6CBD81F1EB9D}" destId="{75F77D51-2B14-4DF5-91E7-2341FB09F435}" srcOrd="1" destOrd="0" presId="urn:microsoft.com/office/officeart/2005/8/layout/orgChart1"/>
    <dgm:cxn modelId="{97D9E81B-7564-4F26-9F73-ADCABCA5C9AE}" type="presParOf" srcId="{75F77D51-2B14-4DF5-91E7-2341FB09F435}" destId="{FB9B36E3-81E0-4588-874E-F471B14ABE37}" srcOrd="0" destOrd="0" presId="urn:microsoft.com/office/officeart/2005/8/layout/orgChart1"/>
    <dgm:cxn modelId="{9F182AA8-189B-4457-9CCB-579EB97EF32C}" type="presParOf" srcId="{75F77D51-2B14-4DF5-91E7-2341FB09F435}" destId="{64AEEE4D-AABC-4DD6-BCD7-A32AF40B8164}" srcOrd="1" destOrd="0" presId="urn:microsoft.com/office/officeart/2005/8/layout/orgChart1"/>
    <dgm:cxn modelId="{62304257-BFF3-41A0-9E63-924363352B3C}" type="presParOf" srcId="{64AEEE4D-AABC-4DD6-BCD7-A32AF40B8164}" destId="{8DB132D0-F5D1-43C1-930C-6F0BDAF4B3AD}" srcOrd="0" destOrd="0" presId="urn:microsoft.com/office/officeart/2005/8/layout/orgChart1"/>
    <dgm:cxn modelId="{663876FE-550F-4379-B31B-8C123D4958A0}" type="presParOf" srcId="{8DB132D0-F5D1-43C1-930C-6F0BDAF4B3AD}" destId="{FC840D30-1AE5-46D8-8228-28BA794F553A}" srcOrd="0" destOrd="0" presId="urn:microsoft.com/office/officeart/2005/8/layout/orgChart1"/>
    <dgm:cxn modelId="{E0BF255A-0663-4178-BC23-56F41F0147C2}" type="presParOf" srcId="{8DB132D0-F5D1-43C1-930C-6F0BDAF4B3AD}" destId="{54155EDC-6C31-452B-AC99-A10B3C73632F}" srcOrd="1" destOrd="0" presId="urn:microsoft.com/office/officeart/2005/8/layout/orgChart1"/>
    <dgm:cxn modelId="{456B2B70-44C0-47AE-8D1E-B39D4DEE319B}" type="presParOf" srcId="{64AEEE4D-AABC-4DD6-BCD7-A32AF40B8164}" destId="{86589784-FE9B-4BAF-9883-44E7020B5BF2}" srcOrd="1" destOrd="0" presId="urn:microsoft.com/office/officeart/2005/8/layout/orgChart1"/>
    <dgm:cxn modelId="{45F84DCA-A121-450B-BBD7-ABCC118B5540}" type="presParOf" srcId="{64AEEE4D-AABC-4DD6-BCD7-A32AF40B8164}" destId="{819DDCF5-21A9-42A9-8EFC-CEDD981DDDBE}" srcOrd="2" destOrd="0" presId="urn:microsoft.com/office/officeart/2005/8/layout/orgChart1"/>
    <dgm:cxn modelId="{5D2D811C-B868-4D49-BD80-D460CB557BAD}" type="presParOf" srcId="{75F77D51-2B14-4DF5-91E7-2341FB09F435}" destId="{8BAA6302-6FE6-4920-B1E6-D928876EB347}" srcOrd="2" destOrd="0" presId="urn:microsoft.com/office/officeart/2005/8/layout/orgChart1"/>
    <dgm:cxn modelId="{86B52C74-BED8-4C7D-BD90-6128B8B5E40C}" type="presParOf" srcId="{75F77D51-2B14-4DF5-91E7-2341FB09F435}" destId="{34BF29D0-EA78-4CA1-B90A-811E21C2B9D6}" srcOrd="3" destOrd="0" presId="urn:microsoft.com/office/officeart/2005/8/layout/orgChart1"/>
    <dgm:cxn modelId="{52DA86CC-56B8-489A-AEE0-24070763FE38}" type="presParOf" srcId="{34BF29D0-EA78-4CA1-B90A-811E21C2B9D6}" destId="{587BD213-E754-4315-9F2E-2E54045B578E}" srcOrd="0" destOrd="0" presId="urn:microsoft.com/office/officeart/2005/8/layout/orgChart1"/>
    <dgm:cxn modelId="{B1C5677F-E12F-4D89-BBC1-24732DB228F3}" type="presParOf" srcId="{587BD213-E754-4315-9F2E-2E54045B578E}" destId="{FD6B61C6-A17D-4C69-AB93-F8C88D18B6A3}" srcOrd="0" destOrd="0" presId="urn:microsoft.com/office/officeart/2005/8/layout/orgChart1"/>
    <dgm:cxn modelId="{742723AD-E173-4D37-8B42-2306C57F6B83}" type="presParOf" srcId="{587BD213-E754-4315-9F2E-2E54045B578E}" destId="{B575738A-8D45-4EA4-B62A-D4D3F72D7E2E}" srcOrd="1" destOrd="0" presId="urn:microsoft.com/office/officeart/2005/8/layout/orgChart1"/>
    <dgm:cxn modelId="{22FC735C-A00C-40F2-B3D1-908098C154FA}" type="presParOf" srcId="{34BF29D0-EA78-4CA1-B90A-811E21C2B9D6}" destId="{8FC135C0-2303-41AE-8606-332CF74460E2}" srcOrd="1" destOrd="0" presId="urn:microsoft.com/office/officeart/2005/8/layout/orgChart1"/>
    <dgm:cxn modelId="{7E07FE0E-3008-4D0B-863E-3E3DEAEAA88B}" type="presParOf" srcId="{8FC135C0-2303-41AE-8606-332CF74460E2}" destId="{1EA0D2B4-EDBB-41C7-850D-9A70236AA839}" srcOrd="0" destOrd="0" presId="urn:microsoft.com/office/officeart/2005/8/layout/orgChart1"/>
    <dgm:cxn modelId="{8AAB337D-8C6F-468A-871F-BFDF895578C8}" type="presParOf" srcId="{8FC135C0-2303-41AE-8606-332CF74460E2}" destId="{62DA601F-9ABF-4142-9C68-972DFA0CBC8C}" srcOrd="1" destOrd="0" presId="urn:microsoft.com/office/officeart/2005/8/layout/orgChart1"/>
    <dgm:cxn modelId="{6A05F960-D8F1-44D0-AD8D-31099DC4C8E3}" type="presParOf" srcId="{62DA601F-9ABF-4142-9C68-972DFA0CBC8C}" destId="{FA8419E5-BB17-461A-A8C1-28F6BBA0B066}" srcOrd="0" destOrd="0" presId="urn:microsoft.com/office/officeart/2005/8/layout/orgChart1"/>
    <dgm:cxn modelId="{EEB71579-1021-4E22-B820-900D2D0FBE28}" type="presParOf" srcId="{FA8419E5-BB17-461A-A8C1-28F6BBA0B066}" destId="{389CA1A2-8348-4452-923F-CA510F0AE563}" srcOrd="0" destOrd="0" presId="urn:microsoft.com/office/officeart/2005/8/layout/orgChart1"/>
    <dgm:cxn modelId="{A63A8033-7136-4A59-940C-E6B8ABD9B3F9}" type="presParOf" srcId="{FA8419E5-BB17-461A-A8C1-28F6BBA0B066}" destId="{7B40CFEB-0836-4F33-AC63-25153F43A0BF}" srcOrd="1" destOrd="0" presId="urn:microsoft.com/office/officeart/2005/8/layout/orgChart1"/>
    <dgm:cxn modelId="{2B74B4C1-4A06-4FD9-9A65-E928DA427871}" type="presParOf" srcId="{62DA601F-9ABF-4142-9C68-972DFA0CBC8C}" destId="{5D03E044-4CEE-4C9F-9EDC-A02CC216ACB2}" srcOrd="1" destOrd="0" presId="urn:microsoft.com/office/officeart/2005/8/layout/orgChart1"/>
    <dgm:cxn modelId="{D7E85FF2-7841-498C-A2B8-E12B93A6C931}" type="presParOf" srcId="{62DA601F-9ABF-4142-9C68-972DFA0CBC8C}" destId="{2CC83877-0B46-4443-8FB5-2AF49DEDD8CF}" srcOrd="2" destOrd="0" presId="urn:microsoft.com/office/officeart/2005/8/layout/orgChart1"/>
    <dgm:cxn modelId="{3AC72417-9E59-4BA1-8B1B-621239EF8EB4}" type="presParOf" srcId="{8FC135C0-2303-41AE-8606-332CF74460E2}" destId="{8900BD7D-13BB-45E2-AD32-13CA76710681}" srcOrd="2" destOrd="0" presId="urn:microsoft.com/office/officeart/2005/8/layout/orgChart1"/>
    <dgm:cxn modelId="{4E24C611-996E-4FD5-8138-A17782FBE288}" type="presParOf" srcId="{8FC135C0-2303-41AE-8606-332CF74460E2}" destId="{FCA07AA1-E1CC-4543-8D76-B85326CD2501}" srcOrd="3" destOrd="0" presId="urn:microsoft.com/office/officeart/2005/8/layout/orgChart1"/>
    <dgm:cxn modelId="{D64E96C9-FB22-4DA1-80C1-99400B5B69C4}" type="presParOf" srcId="{FCA07AA1-E1CC-4543-8D76-B85326CD2501}" destId="{48719316-180A-4238-A062-FD7E8AC5BF11}" srcOrd="0" destOrd="0" presId="urn:microsoft.com/office/officeart/2005/8/layout/orgChart1"/>
    <dgm:cxn modelId="{E917797A-824F-4DE5-B481-34783054459A}" type="presParOf" srcId="{48719316-180A-4238-A062-FD7E8AC5BF11}" destId="{1C9024EF-5552-4AB4-B1DA-28E117A785CB}" srcOrd="0" destOrd="0" presId="urn:microsoft.com/office/officeart/2005/8/layout/orgChart1"/>
    <dgm:cxn modelId="{A7C1FEFB-5382-4B79-8209-5EDDA68FAF71}" type="presParOf" srcId="{48719316-180A-4238-A062-FD7E8AC5BF11}" destId="{FF9DC78F-1B40-4BB4-AC66-E520B92B4647}" srcOrd="1" destOrd="0" presId="urn:microsoft.com/office/officeart/2005/8/layout/orgChart1"/>
    <dgm:cxn modelId="{E8AF12A6-9D6B-405B-B31F-21110249ED0F}" type="presParOf" srcId="{FCA07AA1-E1CC-4543-8D76-B85326CD2501}" destId="{4D8B13A4-FE61-4167-8C09-F8C33B568BF9}" srcOrd="1" destOrd="0" presId="urn:microsoft.com/office/officeart/2005/8/layout/orgChart1"/>
    <dgm:cxn modelId="{9A08D701-7655-4715-B1B6-32F2F98A5B9B}" type="presParOf" srcId="{FCA07AA1-E1CC-4543-8D76-B85326CD2501}" destId="{BD40EEBA-D340-4963-8C87-A0BCA3D7144A}" srcOrd="2" destOrd="0" presId="urn:microsoft.com/office/officeart/2005/8/layout/orgChart1"/>
    <dgm:cxn modelId="{531A4FC6-EA1A-4E78-ADEE-0DC5A0C916D6}" type="presParOf" srcId="{34BF29D0-EA78-4CA1-B90A-811E21C2B9D6}" destId="{AD56F049-A77D-459F-9DAF-84B17A9B7C47}" srcOrd="2" destOrd="0" presId="urn:microsoft.com/office/officeart/2005/8/layout/orgChart1"/>
    <dgm:cxn modelId="{EC3AFCE7-98B4-4884-B169-33193150FA2F}" type="presParOf" srcId="{12217DF2-EE72-4367-AD71-6CBD81F1EB9D}" destId="{8AAD4C53-8A9F-46BA-BB86-B4689FEC4F1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6F3442-4A1F-43D6-A3D1-420F1226E1B4}" type="doc">
      <dgm:prSet loTypeId="urn:microsoft.com/office/officeart/2005/8/layout/list1" loCatId="list" qsTypeId="urn:microsoft.com/office/officeart/2005/8/quickstyle/simple4" qsCatId="simple" csTypeId="urn:microsoft.com/office/officeart/2005/8/colors/accent3_4" csCatId="accent3" phldr="1"/>
      <dgm:spPr/>
      <dgm:t>
        <a:bodyPr/>
        <a:lstStyle/>
        <a:p>
          <a:endParaRPr lang="es-EC"/>
        </a:p>
      </dgm:t>
    </dgm:pt>
    <dgm:pt modelId="{5258628B-38D1-41E7-AB9F-FB2DF9EAEFAB}">
      <dgm:prSet phldrT="[Texto]" custT="1"/>
      <dgm:spPr/>
      <dgm:t>
        <a:bodyPr/>
        <a:lstStyle/>
        <a:p>
          <a:r>
            <a:rPr lang="es-EC" sz="2400" dirty="0" smtClean="0"/>
            <a:t>En un sistema implica determinar </a:t>
          </a:r>
          <a:endParaRPr lang="es-EC" sz="2400" dirty="0"/>
        </a:p>
      </dgm:t>
    </dgm:pt>
    <dgm:pt modelId="{F2F64FDB-8AFC-4EDC-90DE-5AF392C7DBC5}" type="parTrans" cxnId="{E8B5C585-4E3F-4772-8708-3BFEB83321EA}">
      <dgm:prSet/>
      <dgm:spPr/>
      <dgm:t>
        <a:bodyPr/>
        <a:lstStyle/>
        <a:p>
          <a:endParaRPr lang="es-EC" sz="2400"/>
        </a:p>
      </dgm:t>
    </dgm:pt>
    <dgm:pt modelId="{35BF7E6F-E3D9-4E05-B4A5-A1324A3B4751}" type="sibTrans" cxnId="{E8B5C585-4E3F-4772-8708-3BFEB83321EA}">
      <dgm:prSet/>
      <dgm:spPr/>
      <dgm:t>
        <a:bodyPr/>
        <a:lstStyle/>
        <a:p>
          <a:endParaRPr lang="es-EC" sz="2400"/>
        </a:p>
      </dgm:t>
    </dgm:pt>
    <dgm:pt modelId="{DF77B710-B446-4679-93DF-1D3C9991CF80}">
      <dgm:prSet phldrT="[Texto]" custT="1"/>
      <dgm:spPr/>
      <dgm:t>
        <a:bodyPr/>
        <a:lstStyle/>
        <a:p>
          <a:r>
            <a:rPr lang="es-EC" sz="2400" dirty="0" smtClean="0"/>
            <a:t>Posición, desplazamiento, velocidad y aceleración </a:t>
          </a:r>
          <a:endParaRPr lang="es-EC" sz="2400" dirty="0"/>
        </a:p>
      </dgm:t>
    </dgm:pt>
    <dgm:pt modelId="{11C747A5-5684-45A9-A31F-A7F141C3905F}" type="parTrans" cxnId="{A969E487-D7B2-4F0A-959C-5855466BB420}">
      <dgm:prSet/>
      <dgm:spPr/>
      <dgm:t>
        <a:bodyPr/>
        <a:lstStyle/>
        <a:p>
          <a:endParaRPr lang="es-EC" sz="2400"/>
        </a:p>
      </dgm:t>
    </dgm:pt>
    <dgm:pt modelId="{D7615BC8-924B-4EE4-AA08-B63C0B19B5FD}" type="sibTrans" cxnId="{A969E487-D7B2-4F0A-959C-5855466BB420}">
      <dgm:prSet/>
      <dgm:spPr/>
      <dgm:t>
        <a:bodyPr/>
        <a:lstStyle/>
        <a:p>
          <a:endParaRPr lang="es-EC" sz="2400"/>
        </a:p>
      </dgm:t>
    </dgm:pt>
    <dgm:pt modelId="{45F2EAD9-682A-48B9-BEA9-22B27EF89B47}">
      <dgm:prSet phldrT="[Texto]" custT="1"/>
      <dgm:spPr/>
      <dgm:t>
        <a:bodyPr/>
        <a:lstStyle/>
        <a:p>
          <a:r>
            <a:rPr lang="es-EC" sz="2400" dirty="0" smtClean="0"/>
            <a:t>De cada componente</a:t>
          </a:r>
          <a:endParaRPr lang="es-EC" sz="2400" dirty="0"/>
        </a:p>
      </dgm:t>
    </dgm:pt>
    <dgm:pt modelId="{ECB8A180-C4D3-4C86-99B6-0CDB2DF2EB24}" type="parTrans" cxnId="{81A75C43-AA74-4128-87E4-3BC8E97C384B}">
      <dgm:prSet/>
      <dgm:spPr/>
      <dgm:t>
        <a:bodyPr/>
        <a:lstStyle/>
        <a:p>
          <a:endParaRPr lang="es-EC" sz="2400"/>
        </a:p>
      </dgm:t>
    </dgm:pt>
    <dgm:pt modelId="{16835825-978D-4236-A5B2-035471CF644B}" type="sibTrans" cxnId="{81A75C43-AA74-4128-87E4-3BC8E97C384B}">
      <dgm:prSet/>
      <dgm:spPr/>
      <dgm:t>
        <a:bodyPr/>
        <a:lstStyle/>
        <a:p>
          <a:endParaRPr lang="es-EC" sz="2400"/>
        </a:p>
      </dgm:t>
    </dgm:pt>
    <dgm:pt modelId="{7B5D62A1-0B67-42BE-82FC-4970497A2A46}" type="pres">
      <dgm:prSet presAssocID="{976F3442-4A1F-43D6-A3D1-420F1226E1B4}" presName="linear" presStyleCnt="0">
        <dgm:presLayoutVars>
          <dgm:dir/>
          <dgm:animLvl val="lvl"/>
          <dgm:resizeHandles val="exact"/>
        </dgm:presLayoutVars>
      </dgm:prSet>
      <dgm:spPr/>
      <dgm:t>
        <a:bodyPr/>
        <a:lstStyle/>
        <a:p>
          <a:endParaRPr lang="es-EC"/>
        </a:p>
      </dgm:t>
    </dgm:pt>
    <dgm:pt modelId="{C19B2758-BEF0-43FD-BB79-22EA8978DC7F}" type="pres">
      <dgm:prSet presAssocID="{5258628B-38D1-41E7-AB9F-FB2DF9EAEFAB}" presName="parentLin" presStyleCnt="0"/>
      <dgm:spPr/>
      <dgm:t>
        <a:bodyPr/>
        <a:lstStyle/>
        <a:p>
          <a:endParaRPr lang="es-EC"/>
        </a:p>
      </dgm:t>
    </dgm:pt>
    <dgm:pt modelId="{FC6A4D16-DC3C-4CB5-8303-9E87E51BE327}" type="pres">
      <dgm:prSet presAssocID="{5258628B-38D1-41E7-AB9F-FB2DF9EAEFAB}" presName="parentLeftMargin" presStyleLbl="node1" presStyleIdx="0" presStyleCnt="3"/>
      <dgm:spPr/>
      <dgm:t>
        <a:bodyPr/>
        <a:lstStyle/>
        <a:p>
          <a:endParaRPr lang="es-EC"/>
        </a:p>
      </dgm:t>
    </dgm:pt>
    <dgm:pt modelId="{A5062881-D4DD-4480-B61B-43B21528474D}" type="pres">
      <dgm:prSet presAssocID="{5258628B-38D1-41E7-AB9F-FB2DF9EAEFAB}" presName="parentText" presStyleLbl="node1" presStyleIdx="0" presStyleCnt="3">
        <dgm:presLayoutVars>
          <dgm:chMax val="0"/>
          <dgm:bulletEnabled val="1"/>
        </dgm:presLayoutVars>
      </dgm:prSet>
      <dgm:spPr/>
      <dgm:t>
        <a:bodyPr/>
        <a:lstStyle/>
        <a:p>
          <a:endParaRPr lang="es-EC"/>
        </a:p>
      </dgm:t>
    </dgm:pt>
    <dgm:pt modelId="{4A649DDA-3D49-4C81-BE2D-E2FE08ACDF7A}" type="pres">
      <dgm:prSet presAssocID="{5258628B-38D1-41E7-AB9F-FB2DF9EAEFAB}" presName="negativeSpace" presStyleCnt="0"/>
      <dgm:spPr/>
      <dgm:t>
        <a:bodyPr/>
        <a:lstStyle/>
        <a:p>
          <a:endParaRPr lang="es-EC"/>
        </a:p>
      </dgm:t>
    </dgm:pt>
    <dgm:pt modelId="{37FC4225-04EB-4272-88C4-20D90FD04F1A}" type="pres">
      <dgm:prSet presAssocID="{5258628B-38D1-41E7-AB9F-FB2DF9EAEFAB}" presName="childText" presStyleLbl="conFgAcc1" presStyleIdx="0" presStyleCnt="3">
        <dgm:presLayoutVars>
          <dgm:bulletEnabled val="1"/>
        </dgm:presLayoutVars>
      </dgm:prSet>
      <dgm:spPr/>
      <dgm:t>
        <a:bodyPr/>
        <a:lstStyle/>
        <a:p>
          <a:endParaRPr lang="es-EC"/>
        </a:p>
      </dgm:t>
    </dgm:pt>
    <dgm:pt modelId="{E9A1948D-01AB-488F-B738-E04A24B61D1C}" type="pres">
      <dgm:prSet presAssocID="{35BF7E6F-E3D9-4E05-B4A5-A1324A3B4751}" presName="spaceBetweenRectangles" presStyleCnt="0"/>
      <dgm:spPr/>
      <dgm:t>
        <a:bodyPr/>
        <a:lstStyle/>
        <a:p>
          <a:endParaRPr lang="es-EC"/>
        </a:p>
      </dgm:t>
    </dgm:pt>
    <dgm:pt modelId="{B760F368-23D8-4233-A6B4-F7CA08A20C14}" type="pres">
      <dgm:prSet presAssocID="{DF77B710-B446-4679-93DF-1D3C9991CF80}" presName="parentLin" presStyleCnt="0"/>
      <dgm:spPr/>
      <dgm:t>
        <a:bodyPr/>
        <a:lstStyle/>
        <a:p>
          <a:endParaRPr lang="es-EC"/>
        </a:p>
      </dgm:t>
    </dgm:pt>
    <dgm:pt modelId="{10BB93D0-393F-4C52-BD40-C0185AD3C9F3}" type="pres">
      <dgm:prSet presAssocID="{DF77B710-B446-4679-93DF-1D3C9991CF80}" presName="parentLeftMargin" presStyleLbl="node1" presStyleIdx="0" presStyleCnt="3"/>
      <dgm:spPr/>
      <dgm:t>
        <a:bodyPr/>
        <a:lstStyle/>
        <a:p>
          <a:endParaRPr lang="es-EC"/>
        </a:p>
      </dgm:t>
    </dgm:pt>
    <dgm:pt modelId="{D6013ABB-FA9A-4E49-ACD0-BC139CB4A2B9}" type="pres">
      <dgm:prSet presAssocID="{DF77B710-B446-4679-93DF-1D3C9991CF80}" presName="parentText" presStyleLbl="node1" presStyleIdx="1" presStyleCnt="3">
        <dgm:presLayoutVars>
          <dgm:chMax val="0"/>
          <dgm:bulletEnabled val="1"/>
        </dgm:presLayoutVars>
      </dgm:prSet>
      <dgm:spPr/>
      <dgm:t>
        <a:bodyPr/>
        <a:lstStyle/>
        <a:p>
          <a:endParaRPr lang="es-EC"/>
        </a:p>
      </dgm:t>
    </dgm:pt>
    <dgm:pt modelId="{DD8FE4EE-54EE-466F-9C5B-A8F1EF90445E}" type="pres">
      <dgm:prSet presAssocID="{DF77B710-B446-4679-93DF-1D3C9991CF80}" presName="negativeSpace" presStyleCnt="0"/>
      <dgm:spPr/>
      <dgm:t>
        <a:bodyPr/>
        <a:lstStyle/>
        <a:p>
          <a:endParaRPr lang="es-EC"/>
        </a:p>
      </dgm:t>
    </dgm:pt>
    <dgm:pt modelId="{93B153EB-054F-4EB3-B921-4C5FC95DBB1D}" type="pres">
      <dgm:prSet presAssocID="{DF77B710-B446-4679-93DF-1D3C9991CF80}" presName="childText" presStyleLbl="conFgAcc1" presStyleIdx="1" presStyleCnt="3">
        <dgm:presLayoutVars>
          <dgm:bulletEnabled val="1"/>
        </dgm:presLayoutVars>
      </dgm:prSet>
      <dgm:spPr/>
      <dgm:t>
        <a:bodyPr/>
        <a:lstStyle/>
        <a:p>
          <a:endParaRPr lang="es-EC"/>
        </a:p>
      </dgm:t>
    </dgm:pt>
    <dgm:pt modelId="{96BF8E54-E023-4226-BC2C-36A3841ABA2E}" type="pres">
      <dgm:prSet presAssocID="{D7615BC8-924B-4EE4-AA08-B63C0B19B5FD}" presName="spaceBetweenRectangles" presStyleCnt="0"/>
      <dgm:spPr/>
      <dgm:t>
        <a:bodyPr/>
        <a:lstStyle/>
        <a:p>
          <a:endParaRPr lang="es-EC"/>
        </a:p>
      </dgm:t>
    </dgm:pt>
    <dgm:pt modelId="{C7A92210-1984-4CE7-B8E3-60EECBFDD7CC}" type="pres">
      <dgm:prSet presAssocID="{45F2EAD9-682A-48B9-BEA9-22B27EF89B47}" presName="parentLin" presStyleCnt="0"/>
      <dgm:spPr/>
      <dgm:t>
        <a:bodyPr/>
        <a:lstStyle/>
        <a:p>
          <a:endParaRPr lang="es-EC"/>
        </a:p>
      </dgm:t>
    </dgm:pt>
    <dgm:pt modelId="{7FB6595B-7558-4271-8471-7737AC12CAD8}" type="pres">
      <dgm:prSet presAssocID="{45F2EAD9-682A-48B9-BEA9-22B27EF89B47}" presName="parentLeftMargin" presStyleLbl="node1" presStyleIdx="1" presStyleCnt="3"/>
      <dgm:spPr/>
      <dgm:t>
        <a:bodyPr/>
        <a:lstStyle/>
        <a:p>
          <a:endParaRPr lang="es-EC"/>
        </a:p>
      </dgm:t>
    </dgm:pt>
    <dgm:pt modelId="{156C1815-EBD4-4D64-B68B-73A942974475}" type="pres">
      <dgm:prSet presAssocID="{45F2EAD9-682A-48B9-BEA9-22B27EF89B47}" presName="parentText" presStyleLbl="node1" presStyleIdx="2" presStyleCnt="3">
        <dgm:presLayoutVars>
          <dgm:chMax val="0"/>
          <dgm:bulletEnabled val="1"/>
        </dgm:presLayoutVars>
      </dgm:prSet>
      <dgm:spPr/>
      <dgm:t>
        <a:bodyPr/>
        <a:lstStyle/>
        <a:p>
          <a:endParaRPr lang="es-EC"/>
        </a:p>
      </dgm:t>
    </dgm:pt>
    <dgm:pt modelId="{93282C76-0B63-4725-87AF-E5C8629F19F9}" type="pres">
      <dgm:prSet presAssocID="{45F2EAD9-682A-48B9-BEA9-22B27EF89B47}" presName="negativeSpace" presStyleCnt="0"/>
      <dgm:spPr/>
      <dgm:t>
        <a:bodyPr/>
        <a:lstStyle/>
        <a:p>
          <a:endParaRPr lang="es-EC"/>
        </a:p>
      </dgm:t>
    </dgm:pt>
    <dgm:pt modelId="{00AE6204-2A5B-48C0-B97A-35F267FFDA9E}" type="pres">
      <dgm:prSet presAssocID="{45F2EAD9-682A-48B9-BEA9-22B27EF89B47}" presName="childText" presStyleLbl="conFgAcc1" presStyleIdx="2" presStyleCnt="3">
        <dgm:presLayoutVars>
          <dgm:bulletEnabled val="1"/>
        </dgm:presLayoutVars>
      </dgm:prSet>
      <dgm:spPr/>
      <dgm:t>
        <a:bodyPr/>
        <a:lstStyle/>
        <a:p>
          <a:endParaRPr lang="es-EC"/>
        </a:p>
      </dgm:t>
    </dgm:pt>
  </dgm:ptLst>
  <dgm:cxnLst>
    <dgm:cxn modelId="{99AFDC80-662A-41B1-8DE2-7BB3E0536B9B}" type="presOf" srcId="{976F3442-4A1F-43D6-A3D1-420F1226E1B4}" destId="{7B5D62A1-0B67-42BE-82FC-4970497A2A46}" srcOrd="0" destOrd="0" presId="urn:microsoft.com/office/officeart/2005/8/layout/list1"/>
    <dgm:cxn modelId="{8A632E5F-F73F-4F8F-AD82-64C3782FB6C3}" type="presOf" srcId="{45F2EAD9-682A-48B9-BEA9-22B27EF89B47}" destId="{156C1815-EBD4-4D64-B68B-73A942974475}" srcOrd="1" destOrd="0" presId="urn:microsoft.com/office/officeart/2005/8/layout/list1"/>
    <dgm:cxn modelId="{04AC3F09-DDC1-4CDD-BE33-4E986A19F55A}" type="presOf" srcId="{45F2EAD9-682A-48B9-BEA9-22B27EF89B47}" destId="{7FB6595B-7558-4271-8471-7737AC12CAD8}" srcOrd="0" destOrd="0" presId="urn:microsoft.com/office/officeart/2005/8/layout/list1"/>
    <dgm:cxn modelId="{89D9B27C-61BA-4E1D-981A-8E26139C5D7A}" type="presOf" srcId="{5258628B-38D1-41E7-AB9F-FB2DF9EAEFAB}" destId="{A5062881-D4DD-4480-B61B-43B21528474D}" srcOrd="1" destOrd="0" presId="urn:microsoft.com/office/officeart/2005/8/layout/list1"/>
    <dgm:cxn modelId="{A7EC9A32-0A4A-43A4-9CE2-35BCA8F98C96}" type="presOf" srcId="{5258628B-38D1-41E7-AB9F-FB2DF9EAEFAB}" destId="{FC6A4D16-DC3C-4CB5-8303-9E87E51BE327}" srcOrd="0" destOrd="0" presId="urn:microsoft.com/office/officeart/2005/8/layout/list1"/>
    <dgm:cxn modelId="{81A75C43-AA74-4128-87E4-3BC8E97C384B}" srcId="{976F3442-4A1F-43D6-A3D1-420F1226E1B4}" destId="{45F2EAD9-682A-48B9-BEA9-22B27EF89B47}" srcOrd="2" destOrd="0" parTransId="{ECB8A180-C4D3-4C86-99B6-0CDB2DF2EB24}" sibTransId="{16835825-978D-4236-A5B2-035471CF644B}"/>
    <dgm:cxn modelId="{E8B5C585-4E3F-4772-8708-3BFEB83321EA}" srcId="{976F3442-4A1F-43D6-A3D1-420F1226E1B4}" destId="{5258628B-38D1-41E7-AB9F-FB2DF9EAEFAB}" srcOrd="0" destOrd="0" parTransId="{F2F64FDB-8AFC-4EDC-90DE-5AF392C7DBC5}" sibTransId="{35BF7E6F-E3D9-4E05-B4A5-A1324A3B4751}"/>
    <dgm:cxn modelId="{A969E487-D7B2-4F0A-959C-5855466BB420}" srcId="{976F3442-4A1F-43D6-A3D1-420F1226E1B4}" destId="{DF77B710-B446-4679-93DF-1D3C9991CF80}" srcOrd="1" destOrd="0" parTransId="{11C747A5-5684-45A9-A31F-A7F141C3905F}" sibTransId="{D7615BC8-924B-4EE4-AA08-B63C0B19B5FD}"/>
    <dgm:cxn modelId="{947B7128-0076-41B2-A546-9C5046B6ECB0}" type="presOf" srcId="{DF77B710-B446-4679-93DF-1D3C9991CF80}" destId="{D6013ABB-FA9A-4E49-ACD0-BC139CB4A2B9}" srcOrd="1" destOrd="0" presId="urn:microsoft.com/office/officeart/2005/8/layout/list1"/>
    <dgm:cxn modelId="{DA7808E7-263A-4326-94C2-EADA4B904779}" type="presOf" srcId="{DF77B710-B446-4679-93DF-1D3C9991CF80}" destId="{10BB93D0-393F-4C52-BD40-C0185AD3C9F3}" srcOrd="0" destOrd="0" presId="urn:microsoft.com/office/officeart/2005/8/layout/list1"/>
    <dgm:cxn modelId="{DA08C0E8-5B3F-4F66-9208-85D55301714A}" type="presParOf" srcId="{7B5D62A1-0B67-42BE-82FC-4970497A2A46}" destId="{C19B2758-BEF0-43FD-BB79-22EA8978DC7F}" srcOrd="0" destOrd="0" presId="urn:microsoft.com/office/officeart/2005/8/layout/list1"/>
    <dgm:cxn modelId="{948011C3-786F-4F8C-905D-461D209E02A2}" type="presParOf" srcId="{C19B2758-BEF0-43FD-BB79-22EA8978DC7F}" destId="{FC6A4D16-DC3C-4CB5-8303-9E87E51BE327}" srcOrd="0" destOrd="0" presId="urn:microsoft.com/office/officeart/2005/8/layout/list1"/>
    <dgm:cxn modelId="{E554657B-E5EC-4D15-A398-6AE2595E204B}" type="presParOf" srcId="{C19B2758-BEF0-43FD-BB79-22EA8978DC7F}" destId="{A5062881-D4DD-4480-B61B-43B21528474D}" srcOrd="1" destOrd="0" presId="urn:microsoft.com/office/officeart/2005/8/layout/list1"/>
    <dgm:cxn modelId="{B0F7D6DE-FAAF-4DB9-B1E7-CE764BEC04E8}" type="presParOf" srcId="{7B5D62A1-0B67-42BE-82FC-4970497A2A46}" destId="{4A649DDA-3D49-4C81-BE2D-E2FE08ACDF7A}" srcOrd="1" destOrd="0" presId="urn:microsoft.com/office/officeart/2005/8/layout/list1"/>
    <dgm:cxn modelId="{FE2F8630-7857-424C-B14D-B0790314B5EA}" type="presParOf" srcId="{7B5D62A1-0B67-42BE-82FC-4970497A2A46}" destId="{37FC4225-04EB-4272-88C4-20D90FD04F1A}" srcOrd="2" destOrd="0" presId="urn:microsoft.com/office/officeart/2005/8/layout/list1"/>
    <dgm:cxn modelId="{677B288A-2CD0-4E7A-86EE-7E59BA428C74}" type="presParOf" srcId="{7B5D62A1-0B67-42BE-82FC-4970497A2A46}" destId="{E9A1948D-01AB-488F-B738-E04A24B61D1C}" srcOrd="3" destOrd="0" presId="urn:microsoft.com/office/officeart/2005/8/layout/list1"/>
    <dgm:cxn modelId="{E20197E9-07D0-44AB-8B66-3E60F34258A4}" type="presParOf" srcId="{7B5D62A1-0B67-42BE-82FC-4970497A2A46}" destId="{B760F368-23D8-4233-A6B4-F7CA08A20C14}" srcOrd="4" destOrd="0" presId="urn:microsoft.com/office/officeart/2005/8/layout/list1"/>
    <dgm:cxn modelId="{892693CC-5072-4A32-B54B-CA2F74BEAE26}" type="presParOf" srcId="{B760F368-23D8-4233-A6B4-F7CA08A20C14}" destId="{10BB93D0-393F-4C52-BD40-C0185AD3C9F3}" srcOrd="0" destOrd="0" presId="urn:microsoft.com/office/officeart/2005/8/layout/list1"/>
    <dgm:cxn modelId="{8A4C53AF-30C2-4A6D-9C09-DF4B15A3332B}" type="presParOf" srcId="{B760F368-23D8-4233-A6B4-F7CA08A20C14}" destId="{D6013ABB-FA9A-4E49-ACD0-BC139CB4A2B9}" srcOrd="1" destOrd="0" presId="urn:microsoft.com/office/officeart/2005/8/layout/list1"/>
    <dgm:cxn modelId="{2CDB7022-3B9F-47F5-A3BC-D2CC721A48EC}" type="presParOf" srcId="{7B5D62A1-0B67-42BE-82FC-4970497A2A46}" destId="{DD8FE4EE-54EE-466F-9C5B-A8F1EF90445E}" srcOrd="5" destOrd="0" presId="urn:microsoft.com/office/officeart/2005/8/layout/list1"/>
    <dgm:cxn modelId="{A2632BF1-74D1-4A6C-ACEF-219440E5DA90}" type="presParOf" srcId="{7B5D62A1-0B67-42BE-82FC-4970497A2A46}" destId="{93B153EB-054F-4EB3-B921-4C5FC95DBB1D}" srcOrd="6" destOrd="0" presId="urn:microsoft.com/office/officeart/2005/8/layout/list1"/>
    <dgm:cxn modelId="{0FDC55B7-8947-4FA0-A49B-76C5D0DC850D}" type="presParOf" srcId="{7B5D62A1-0B67-42BE-82FC-4970497A2A46}" destId="{96BF8E54-E023-4226-BC2C-36A3841ABA2E}" srcOrd="7" destOrd="0" presId="urn:microsoft.com/office/officeart/2005/8/layout/list1"/>
    <dgm:cxn modelId="{06BF1E3B-1283-4A05-9B97-6BC673396B87}" type="presParOf" srcId="{7B5D62A1-0B67-42BE-82FC-4970497A2A46}" destId="{C7A92210-1984-4CE7-B8E3-60EECBFDD7CC}" srcOrd="8" destOrd="0" presId="urn:microsoft.com/office/officeart/2005/8/layout/list1"/>
    <dgm:cxn modelId="{E65754EA-06E7-42EA-9909-1612DA4959D1}" type="presParOf" srcId="{C7A92210-1984-4CE7-B8E3-60EECBFDD7CC}" destId="{7FB6595B-7558-4271-8471-7737AC12CAD8}" srcOrd="0" destOrd="0" presId="urn:microsoft.com/office/officeart/2005/8/layout/list1"/>
    <dgm:cxn modelId="{F0D83074-B0A4-4813-9CB7-F1CAE18C06E2}" type="presParOf" srcId="{C7A92210-1984-4CE7-B8E3-60EECBFDD7CC}" destId="{156C1815-EBD4-4D64-B68B-73A942974475}" srcOrd="1" destOrd="0" presId="urn:microsoft.com/office/officeart/2005/8/layout/list1"/>
    <dgm:cxn modelId="{D35FFB1D-7B0E-4D30-A9C3-6431F936E6DD}" type="presParOf" srcId="{7B5D62A1-0B67-42BE-82FC-4970497A2A46}" destId="{93282C76-0B63-4725-87AF-E5C8629F19F9}" srcOrd="9" destOrd="0" presId="urn:microsoft.com/office/officeart/2005/8/layout/list1"/>
    <dgm:cxn modelId="{5DD92904-8F21-430B-8377-32EF1050666C}" type="presParOf" srcId="{7B5D62A1-0B67-42BE-82FC-4970497A2A46}" destId="{00AE6204-2A5B-48C0-B97A-35F267FFDA9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5BBA87-AC3B-40EB-B8E4-FA490DA0B20E}" type="doc">
      <dgm:prSet loTypeId="urn:microsoft.com/office/officeart/2005/8/layout/hierarchy3" loCatId="hierarchy" qsTypeId="urn:microsoft.com/office/officeart/2005/8/quickstyle/3d4" qsCatId="3D" csTypeId="urn:microsoft.com/office/officeart/2005/8/colors/colorful5" csCatId="colorful" phldr="1"/>
      <dgm:spPr/>
      <dgm:t>
        <a:bodyPr/>
        <a:lstStyle/>
        <a:p>
          <a:endParaRPr lang="es-EC"/>
        </a:p>
      </dgm:t>
    </dgm:pt>
    <dgm:pt modelId="{AD173D98-5DF6-440B-8768-069F0419D4C6}">
      <dgm:prSet phldrT="[Texto]"/>
      <dgm:spPr/>
      <dgm:t>
        <a:bodyPr/>
        <a:lstStyle/>
        <a:p>
          <a:r>
            <a:rPr lang="es-EC" dirty="0" smtClean="0"/>
            <a:t>Mecanismo</a:t>
          </a:r>
          <a:endParaRPr lang="es-EC" dirty="0"/>
        </a:p>
      </dgm:t>
    </dgm:pt>
    <dgm:pt modelId="{9D1B1175-3C10-4366-857E-C088577795EF}" type="parTrans" cxnId="{B608B205-9F29-4B9B-83A9-7426F288610D}">
      <dgm:prSet/>
      <dgm:spPr/>
      <dgm:t>
        <a:bodyPr/>
        <a:lstStyle/>
        <a:p>
          <a:endParaRPr lang="es-EC"/>
        </a:p>
      </dgm:t>
    </dgm:pt>
    <dgm:pt modelId="{83D88EA7-E198-4AB8-882C-351644DA730E}" type="sibTrans" cxnId="{B608B205-9F29-4B9B-83A9-7426F288610D}">
      <dgm:prSet/>
      <dgm:spPr/>
      <dgm:t>
        <a:bodyPr/>
        <a:lstStyle/>
        <a:p>
          <a:endParaRPr lang="es-EC"/>
        </a:p>
      </dgm:t>
    </dgm:pt>
    <dgm:pt modelId="{E75782FA-C71A-4B8C-B314-E501EB64B97B}">
      <dgm:prSet phldrT="[Texto]"/>
      <dgm:spPr/>
      <dgm:t>
        <a:bodyPr/>
        <a:lstStyle/>
        <a:p>
          <a:r>
            <a:rPr lang="es-EC" dirty="0" smtClean="0"/>
            <a:t>Cadena cinemática cerrada</a:t>
          </a:r>
          <a:endParaRPr lang="es-EC" dirty="0"/>
        </a:p>
      </dgm:t>
    </dgm:pt>
    <dgm:pt modelId="{352ED0AD-FD31-4B95-9C8D-B65A7DD60779}" type="parTrans" cxnId="{2D8B2011-8F37-40A3-B457-EFD2E890AE8F}">
      <dgm:prSet/>
      <dgm:spPr/>
      <dgm:t>
        <a:bodyPr/>
        <a:lstStyle/>
        <a:p>
          <a:endParaRPr lang="es-EC"/>
        </a:p>
      </dgm:t>
    </dgm:pt>
    <dgm:pt modelId="{B67E43CC-4C4D-487E-B0F4-5A561F62E3E3}" type="sibTrans" cxnId="{2D8B2011-8F37-40A3-B457-EFD2E890AE8F}">
      <dgm:prSet/>
      <dgm:spPr/>
      <dgm:t>
        <a:bodyPr/>
        <a:lstStyle/>
        <a:p>
          <a:endParaRPr lang="es-EC"/>
        </a:p>
      </dgm:t>
    </dgm:pt>
    <dgm:pt modelId="{76DE98B3-8A5C-4FE5-A676-8C111BF5760F}">
      <dgm:prSet phldrT="[Texto]"/>
      <dgm:spPr/>
      <dgm:t>
        <a:bodyPr/>
        <a:lstStyle/>
        <a:p>
          <a:r>
            <a:rPr lang="es-EC" dirty="0" smtClean="0"/>
            <a:t>Movimientos determinados</a:t>
          </a:r>
          <a:endParaRPr lang="es-EC" dirty="0"/>
        </a:p>
      </dgm:t>
    </dgm:pt>
    <dgm:pt modelId="{ACFD68EF-38A0-4962-93E0-F7C71B85C8E1}" type="parTrans" cxnId="{D1FF8F4F-FAF2-46BA-B002-9D341479589A}">
      <dgm:prSet/>
      <dgm:spPr/>
      <dgm:t>
        <a:bodyPr/>
        <a:lstStyle/>
        <a:p>
          <a:endParaRPr lang="es-EC"/>
        </a:p>
      </dgm:t>
    </dgm:pt>
    <dgm:pt modelId="{130E749F-4064-44DD-AB01-945732853596}" type="sibTrans" cxnId="{D1FF8F4F-FAF2-46BA-B002-9D341479589A}">
      <dgm:prSet/>
      <dgm:spPr/>
      <dgm:t>
        <a:bodyPr/>
        <a:lstStyle/>
        <a:p>
          <a:endParaRPr lang="es-EC"/>
        </a:p>
      </dgm:t>
    </dgm:pt>
    <dgm:pt modelId="{5506161F-696A-4239-ACA8-621BE0339707}">
      <dgm:prSet phldrT="[Texto]"/>
      <dgm:spPr/>
      <dgm:t>
        <a:bodyPr/>
        <a:lstStyle/>
        <a:p>
          <a:r>
            <a:rPr lang="es-EC" dirty="0" smtClean="0"/>
            <a:t>Máquina</a:t>
          </a:r>
          <a:endParaRPr lang="es-EC" dirty="0"/>
        </a:p>
      </dgm:t>
    </dgm:pt>
    <dgm:pt modelId="{D685838B-7818-4DA5-83D6-CE92B82FEAEC}" type="parTrans" cxnId="{0E23A793-FB57-4B1A-8BD5-342CBC659C57}">
      <dgm:prSet/>
      <dgm:spPr/>
      <dgm:t>
        <a:bodyPr/>
        <a:lstStyle/>
        <a:p>
          <a:endParaRPr lang="es-EC"/>
        </a:p>
      </dgm:t>
    </dgm:pt>
    <dgm:pt modelId="{A808EAE2-C736-4094-9849-7008CDE12E25}" type="sibTrans" cxnId="{0E23A793-FB57-4B1A-8BD5-342CBC659C57}">
      <dgm:prSet/>
      <dgm:spPr/>
      <dgm:t>
        <a:bodyPr/>
        <a:lstStyle/>
        <a:p>
          <a:endParaRPr lang="es-EC"/>
        </a:p>
      </dgm:t>
    </dgm:pt>
    <dgm:pt modelId="{3A59F5BD-3922-45C7-AA7A-1E469AE0A7CB}">
      <dgm:prSet phldrT="[Texto]"/>
      <dgm:spPr/>
      <dgm:t>
        <a:bodyPr/>
        <a:lstStyle/>
        <a:p>
          <a:r>
            <a:rPr lang="es-EC" dirty="0" smtClean="0"/>
            <a:t>Transformar y transmitir energía.</a:t>
          </a:r>
          <a:endParaRPr lang="es-EC" dirty="0"/>
        </a:p>
      </dgm:t>
    </dgm:pt>
    <dgm:pt modelId="{992E2FE3-1811-4690-BA1B-BBE1B482E66B}" type="parTrans" cxnId="{C7E52A7D-D28E-4B4C-8E1F-98BE9263B4E4}">
      <dgm:prSet/>
      <dgm:spPr/>
      <dgm:t>
        <a:bodyPr/>
        <a:lstStyle/>
        <a:p>
          <a:endParaRPr lang="es-EC"/>
        </a:p>
      </dgm:t>
    </dgm:pt>
    <dgm:pt modelId="{355E85C0-B505-43CA-955E-09DCA7C04239}" type="sibTrans" cxnId="{C7E52A7D-D28E-4B4C-8E1F-98BE9263B4E4}">
      <dgm:prSet/>
      <dgm:spPr/>
      <dgm:t>
        <a:bodyPr/>
        <a:lstStyle/>
        <a:p>
          <a:endParaRPr lang="es-EC"/>
        </a:p>
      </dgm:t>
    </dgm:pt>
    <dgm:pt modelId="{24A98AAD-BDD9-482E-8DE4-AFE5DC90D8C0}">
      <dgm:prSet phldrT="[Texto]"/>
      <dgm:spPr/>
      <dgm:t>
        <a:bodyPr/>
        <a:lstStyle/>
        <a:p>
          <a:r>
            <a:rPr lang="es-EC" dirty="0" smtClean="0"/>
            <a:t>Realizar trabajo</a:t>
          </a:r>
          <a:endParaRPr lang="es-EC" dirty="0"/>
        </a:p>
      </dgm:t>
    </dgm:pt>
    <dgm:pt modelId="{5104F5F1-0C1E-4101-8F9A-E4E20D066AE4}" type="parTrans" cxnId="{CD300AF0-6F59-4C59-B5B0-D00C7A67DB7A}">
      <dgm:prSet/>
      <dgm:spPr/>
      <dgm:t>
        <a:bodyPr/>
        <a:lstStyle/>
        <a:p>
          <a:endParaRPr lang="es-EC"/>
        </a:p>
      </dgm:t>
    </dgm:pt>
    <dgm:pt modelId="{DBEC2BB2-BB58-4270-846E-9D015CF776E8}" type="sibTrans" cxnId="{CD300AF0-6F59-4C59-B5B0-D00C7A67DB7A}">
      <dgm:prSet/>
      <dgm:spPr/>
      <dgm:t>
        <a:bodyPr/>
        <a:lstStyle/>
        <a:p>
          <a:endParaRPr lang="es-EC"/>
        </a:p>
      </dgm:t>
    </dgm:pt>
    <dgm:pt modelId="{524A8C07-AA86-46C9-93B3-AE3441FFB76D}" type="pres">
      <dgm:prSet presAssocID="{A25BBA87-AC3B-40EB-B8E4-FA490DA0B20E}" presName="diagram" presStyleCnt="0">
        <dgm:presLayoutVars>
          <dgm:chPref val="1"/>
          <dgm:dir/>
          <dgm:animOne val="branch"/>
          <dgm:animLvl val="lvl"/>
          <dgm:resizeHandles/>
        </dgm:presLayoutVars>
      </dgm:prSet>
      <dgm:spPr/>
      <dgm:t>
        <a:bodyPr/>
        <a:lstStyle/>
        <a:p>
          <a:endParaRPr lang="es-EC"/>
        </a:p>
      </dgm:t>
    </dgm:pt>
    <dgm:pt modelId="{33FF34A1-24FB-4D3D-8E2D-9EBBEEAE1BB0}" type="pres">
      <dgm:prSet presAssocID="{AD173D98-5DF6-440B-8768-069F0419D4C6}" presName="root" presStyleCnt="0"/>
      <dgm:spPr/>
    </dgm:pt>
    <dgm:pt modelId="{4079E753-54FD-4CD5-976A-B730BBCC0CD3}" type="pres">
      <dgm:prSet presAssocID="{AD173D98-5DF6-440B-8768-069F0419D4C6}" presName="rootComposite" presStyleCnt="0"/>
      <dgm:spPr/>
    </dgm:pt>
    <dgm:pt modelId="{0F3EAEAD-F83D-40CB-9084-52E13CF7ECE1}" type="pres">
      <dgm:prSet presAssocID="{AD173D98-5DF6-440B-8768-069F0419D4C6}" presName="rootText" presStyleLbl="node1" presStyleIdx="0" presStyleCnt="2"/>
      <dgm:spPr/>
      <dgm:t>
        <a:bodyPr/>
        <a:lstStyle/>
        <a:p>
          <a:endParaRPr lang="es-EC"/>
        </a:p>
      </dgm:t>
    </dgm:pt>
    <dgm:pt modelId="{347D880D-7B7D-4553-AB55-65427B9B3C28}" type="pres">
      <dgm:prSet presAssocID="{AD173D98-5DF6-440B-8768-069F0419D4C6}" presName="rootConnector" presStyleLbl="node1" presStyleIdx="0" presStyleCnt="2"/>
      <dgm:spPr/>
      <dgm:t>
        <a:bodyPr/>
        <a:lstStyle/>
        <a:p>
          <a:endParaRPr lang="es-EC"/>
        </a:p>
      </dgm:t>
    </dgm:pt>
    <dgm:pt modelId="{970D537F-0077-44B1-B3B5-68D7A0BDE49F}" type="pres">
      <dgm:prSet presAssocID="{AD173D98-5DF6-440B-8768-069F0419D4C6}" presName="childShape" presStyleCnt="0"/>
      <dgm:spPr/>
    </dgm:pt>
    <dgm:pt modelId="{7B3A621B-9A11-4AB0-8292-2B336CCBF643}" type="pres">
      <dgm:prSet presAssocID="{352ED0AD-FD31-4B95-9C8D-B65A7DD60779}" presName="Name13" presStyleLbl="parChTrans1D2" presStyleIdx="0" presStyleCnt="4"/>
      <dgm:spPr/>
      <dgm:t>
        <a:bodyPr/>
        <a:lstStyle/>
        <a:p>
          <a:endParaRPr lang="es-EC"/>
        </a:p>
      </dgm:t>
    </dgm:pt>
    <dgm:pt modelId="{21E87077-6967-4872-9991-3E2A32A97164}" type="pres">
      <dgm:prSet presAssocID="{E75782FA-C71A-4B8C-B314-E501EB64B97B}" presName="childText" presStyleLbl="bgAcc1" presStyleIdx="0" presStyleCnt="4">
        <dgm:presLayoutVars>
          <dgm:bulletEnabled val="1"/>
        </dgm:presLayoutVars>
      </dgm:prSet>
      <dgm:spPr/>
      <dgm:t>
        <a:bodyPr/>
        <a:lstStyle/>
        <a:p>
          <a:endParaRPr lang="es-EC"/>
        </a:p>
      </dgm:t>
    </dgm:pt>
    <dgm:pt modelId="{FFAF3D62-7C7F-4B84-92EF-988F33C787DE}" type="pres">
      <dgm:prSet presAssocID="{ACFD68EF-38A0-4962-93E0-F7C71B85C8E1}" presName="Name13" presStyleLbl="parChTrans1D2" presStyleIdx="1" presStyleCnt="4"/>
      <dgm:spPr/>
      <dgm:t>
        <a:bodyPr/>
        <a:lstStyle/>
        <a:p>
          <a:endParaRPr lang="es-EC"/>
        </a:p>
      </dgm:t>
    </dgm:pt>
    <dgm:pt modelId="{866CB046-6EB0-4824-82D9-870E33F0F5D1}" type="pres">
      <dgm:prSet presAssocID="{76DE98B3-8A5C-4FE5-A676-8C111BF5760F}" presName="childText" presStyleLbl="bgAcc1" presStyleIdx="1" presStyleCnt="4">
        <dgm:presLayoutVars>
          <dgm:bulletEnabled val="1"/>
        </dgm:presLayoutVars>
      </dgm:prSet>
      <dgm:spPr/>
      <dgm:t>
        <a:bodyPr/>
        <a:lstStyle/>
        <a:p>
          <a:endParaRPr lang="es-EC"/>
        </a:p>
      </dgm:t>
    </dgm:pt>
    <dgm:pt modelId="{A558F5A7-F5F1-46C5-8FB7-6BD79B4835B6}" type="pres">
      <dgm:prSet presAssocID="{5506161F-696A-4239-ACA8-621BE0339707}" presName="root" presStyleCnt="0"/>
      <dgm:spPr/>
    </dgm:pt>
    <dgm:pt modelId="{F428A281-674B-4800-8EC4-2D00EA1E5577}" type="pres">
      <dgm:prSet presAssocID="{5506161F-696A-4239-ACA8-621BE0339707}" presName="rootComposite" presStyleCnt="0"/>
      <dgm:spPr/>
    </dgm:pt>
    <dgm:pt modelId="{06742472-3A97-41D9-A236-F39865714C57}" type="pres">
      <dgm:prSet presAssocID="{5506161F-696A-4239-ACA8-621BE0339707}" presName="rootText" presStyleLbl="node1" presStyleIdx="1" presStyleCnt="2"/>
      <dgm:spPr/>
      <dgm:t>
        <a:bodyPr/>
        <a:lstStyle/>
        <a:p>
          <a:endParaRPr lang="es-EC"/>
        </a:p>
      </dgm:t>
    </dgm:pt>
    <dgm:pt modelId="{56E78466-DB9E-4C0B-9163-8AC52497C3C9}" type="pres">
      <dgm:prSet presAssocID="{5506161F-696A-4239-ACA8-621BE0339707}" presName="rootConnector" presStyleLbl="node1" presStyleIdx="1" presStyleCnt="2"/>
      <dgm:spPr/>
      <dgm:t>
        <a:bodyPr/>
        <a:lstStyle/>
        <a:p>
          <a:endParaRPr lang="es-EC"/>
        </a:p>
      </dgm:t>
    </dgm:pt>
    <dgm:pt modelId="{3353A16D-FEFC-44D1-A29A-EB7832DB3174}" type="pres">
      <dgm:prSet presAssocID="{5506161F-696A-4239-ACA8-621BE0339707}" presName="childShape" presStyleCnt="0"/>
      <dgm:spPr/>
    </dgm:pt>
    <dgm:pt modelId="{49B25A66-FF86-4DC6-A375-4992C5BA81D1}" type="pres">
      <dgm:prSet presAssocID="{992E2FE3-1811-4690-BA1B-BBE1B482E66B}" presName="Name13" presStyleLbl="parChTrans1D2" presStyleIdx="2" presStyleCnt="4"/>
      <dgm:spPr/>
      <dgm:t>
        <a:bodyPr/>
        <a:lstStyle/>
        <a:p>
          <a:endParaRPr lang="es-EC"/>
        </a:p>
      </dgm:t>
    </dgm:pt>
    <dgm:pt modelId="{3DD2D137-5FCA-47F9-B729-6DBD55361BA3}" type="pres">
      <dgm:prSet presAssocID="{3A59F5BD-3922-45C7-AA7A-1E469AE0A7CB}" presName="childText" presStyleLbl="bgAcc1" presStyleIdx="2" presStyleCnt="4">
        <dgm:presLayoutVars>
          <dgm:bulletEnabled val="1"/>
        </dgm:presLayoutVars>
      </dgm:prSet>
      <dgm:spPr/>
      <dgm:t>
        <a:bodyPr/>
        <a:lstStyle/>
        <a:p>
          <a:endParaRPr lang="es-EC"/>
        </a:p>
      </dgm:t>
    </dgm:pt>
    <dgm:pt modelId="{6605655E-0F65-478C-A01B-3D9FC9D1BA08}" type="pres">
      <dgm:prSet presAssocID="{5104F5F1-0C1E-4101-8F9A-E4E20D066AE4}" presName="Name13" presStyleLbl="parChTrans1D2" presStyleIdx="3" presStyleCnt="4"/>
      <dgm:spPr/>
      <dgm:t>
        <a:bodyPr/>
        <a:lstStyle/>
        <a:p>
          <a:endParaRPr lang="es-EC"/>
        </a:p>
      </dgm:t>
    </dgm:pt>
    <dgm:pt modelId="{62206D6B-7685-4088-8E9B-18F10BF72F51}" type="pres">
      <dgm:prSet presAssocID="{24A98AAD-BDD9-482E-8DE4-AFE5DC90D8C0}" presName="childText" presStyleLbl="bgAcc1" presStyleIdx="3" presStyleCnt="4">
        <dgm:presLayoutVars>
          <dgm:bulletEnabled val="1"/>
        </dgm:presLayoutVars>
      </dgm:prSet>
      <dgm:spPr/>
      <dgm:t>
        <a:bodyPr/>
        <a:lstStyle/>
        <a:p>
          <a:endParaRPr lang="es-EC"/>
        </a:p>
      </dgm:t>
    </dgm:pt>
  </dgm:ptLst>
  <dgm:cxnLst>
    <dgm:cxn modelId="{5B27672D-594A-4A54-A4AD-628D8FB2E3F5}" type="presOf" srcId="{352ED0AD-FD31-4B95-9C8D-B65A7DD60779}" destId="{7B3A621B-9A11-4AB0-8292-2B336CCBF643}" srcOrd="0" destOrd="0" presId="urn:microsoft.com/office/officeart/2005/8/layout/hierarchy3"/>
    <dgm:cxn modelId="{2C79EECC-0E0B-4423-A999-67C7E868F4B4}" type="presOf" srcId="{AD173D98-5DF6-440B-8768-069F0419D4C6}" destId="{0F3EAEAD-F83D-40CB-9084-52E13CF7ECE1}" srcOrd="0" destOrd="0" presId="urn:microsoft.com/office/officeart/2005/8/layout/hierarchy3"/>
    <dgm:cxn modelId="{0E23A793-FB57-4B1A-8BD5-342CBC659C57}" srcId="{A25BBA87-AC3B-40EB-B8E4-FA490DA0B20E}" destId="{5506161F-696A-4239-ACA8-621BE0339707}" srcOrd="1" destOrd="0" parTransId="{D685838B-7818-4DA5-83D6-CE92B82FEAEC}" sibTransId="{A808EAE2-C736-4094-9849-7008CDE12E25}"/>
    <dgm:cxn modelId="{B4A4BF22-46E4-42A9-A1AB-3420FFAD9ACB}" type="presOf" srcId="{A25BBA87-AC3B-40EB-B8E4-FA490DA0B20E}" destId="{524A8C07-AA86-46C9-93B3-AE3441FFB76D}" srcOrd="0" destOrd="0" presId="urn:microsoft.com/office/officeart/2005/8/layout/hierarchy3"/>
    <dgm:cxn modelId="{D1FF8F4F-FAF2-46BA-B002-9D341479589A}" srcId="{AD173D98-5DF6-440B-8768-069F0419D4C6}" destId="{76DE98B3-8A5C-4FE5-A676-8C111BF5760F}" srcOrd="1" destOrd="0" parTransId="{ACFD68EF-38A0-4962-93E0-F7C71B85C8E1}" sibTransId="{130E749F-4064-44DD-AB01-945732853596}"/>
    <dgm:cxn modelId="{2D8B2011-8F37-40A3-B457-EFD2E890AE8F}" srcId="{AD173D98-5DF6-440B-8768-069F0419D4C6}" destId="{E75782FA-C71A-4B8C-B314-E501EB64B97B}" srcOrd="0" destOrd="0" parTransId="{352ED0AD-FD31-4B95-9C8D-B65A7DD60779}" sibTransId="{B67E43CC-4C4D-487E-B0F4-5A561F62E3E3}"/>
    <dgm:cxn modelId="{CE1834B6-2A9C-48AA-8C12-2D7205516488}" type="presOf" srcId="{992E2FE3-1811-4690-BA1B-BBE1B482E66B}" destId="{49B25A66-FF86-4DC6-A375-4992C5BA81D1}" srcOrd="0" destOrd="0" presId="urn:microsoft.com/office/officeart/2005/8/layout/hierarchy3"/>
    <dgm:cxn modelId="{C7E52A7D-D28E-4B4C-8E1F-98BE9263B4E4}" srcId="{5506161F-696A-4239-ACA8-621BE0339707}" destId="{3A59F5BD-3922-45C7-AA7A-1E469AE0A7CB}" srcOrd="0" destOrd="0" parTransId="{992E2FE3-1811-4690-BA1B-BBE1B482E66B}" sibTransId="{355E85C0-B505-43CA-955E-09DCA7C04239}"/>
    <dgm:cxn modelId="{EBFBD162-70D4-44EF-A92D-A13F0816F207}" type="presOf" srcId="{5104F5F1-0C1E-4101-8F9A-E4E20D066AE4}" destId="{6605655E-0F65-478C-A01B-3D9FC9D1BA08}" srcOrd="0" destOrd="0" presId="urn:microsoft.com/office/officeart/2005/8/layout/hierarchy3"/>
    <dgm:cxn modelId="{077A2A5B-F1D6-424B-9A71-737877C71F53}" type="presOf" srcId="{76DE98B3-8A5C-4FE5-A676-8C111BF5760F}" destId="{866CB046-6EB0-4824-82D9-870E33F0F5D1}" srcOrd="0" destOrd="0" presId="urn:microsoft.com/office/officeart/2005/8/layout/hierarchy3"/>
    <dgm:cxn modelId="{A4995158-FA67-4F0A-B64E-076777C681D1}" type="presOf" srcId="{5506161F-696A-4239-ACA8-621BE0339707}" destId="{06742472-3A97-41D9-A236-F39865714C57}" srcOrd="0" destOrd="0" presId="urn:microsoft.com/office/officeart/2005/8/layout/hierarchy3"/>
    <dgm:cxn modelId="{55522259-51E0-4C30-9B55-9D2D907D58A1}" type="presOf" srcId="{24A98AAD-BDD9-482E-8DE4-AFE5DC90D8C0}" destId="{62206D6B-7685-4088-8E9B-18F10BF72F51}" srcOrd="0" destOrd="0" presId="urn:microsoft.com/office/officeart/2005/8/layout/hierarchy3"/>
    <dgm:cxn modelId="{B8360FDD-D05E-4B21-93D9-D83056228666}" type="presOf" srcId="{E75782FA-C71A-4B8C-B314-E501EB64B97B}" destId="{21E87077-6967-4872-9991-3E2A32A97164}" srcOrd="0" destOrd="0" presId="urn:microsoft.com/office/officeart/2005/8/layout/hierarchy3"/>
    <dgm:cxn modelId="{38A0973D-6C64-4E8E-B07D-384E54C16CE1}" type="presOf" srcId="{5506161F-696A-4239-ACA8-621BE0339707}" destId="{56E78466-DB9E-4C0B-9163-8AC52497C3C9}" srcOrd="1" destOrd="0" presId="urn:microsoft.com/office/officeart/2005/8/layout/hierarchy3"/>
    <dgm:cxn modelId="{AA4DFBC2-1A45-4DE1-88A5-2813D1047D4F}" type="presOf" srcId="{3A59F5BD-3922-45C7-AA7A-1E469AE0A7CB}" destId="{3DD2D137-5FCA-47F9-B729-6DBD55361BA3}" srcOrd="0" destOrd="0" presId="urn:microsoft.com/office/officeart/2005/8/layout/hierarchy3"/>
    <dgm:cxn modelId="{B608B205-9F29-4B9B-83A9-7426F288610D}" srcId="{A25BBA87-AC3B-40EB-B8E4-FA490DA0B20E}" destId="{AD173D98-5DF6-440B-8768-069F0419D4C6}" srcOrd="0" destOrd="0" parTransId="{9D1B1175-3C10-4366-857E-C088577795EF}" sibTransId="{83D88EA7-E198-4AB8-882C-351644DA730E}"/>
    <dgm:cxn modelId="{CD300AF0-6F59-4C59-B5B0-D00C7A67DB7A}" srcId="{5506161F-696A-4239-ACA8-621BE0339707}" destId="{24A98AAD-BDD9-482E-8DE4-AFE5DC90D8C0}" srcOrd="1" destOrd="0" parTransId="{5104F5F1-0C1E-4101-8F9A-E4E20D066AE4}" sibTransId="{DBEC2BB2-BB58-4270-846E-9D015CF776E8}"/>
    <dgm:cxn modelId="{55CA0B5D-8D87-491F-B841-A0A90385BC5D}" type="presOf" srcId="{ACFD68EF-38A0-4962-93E0-F7C71B85C8E1}" destId="{FFAF3D62-7C7F-4B84-92EF-988F33C787DE}" srcOrd="0" destOrd="0" presId="urn:microsoft.com/office/officeart/2005/8/layout/hierarchy3"/>
    <dgm:cxn modelId="{6613E054-3E9F-4EF9-A250-B330AFA1FD2E}" type="presOf" srcId="{AD173D98-5DF6-440B-8768-069F0419D4C6}" destId="{347D880D-7B7D-4553-AB55-65427B9B3C28}" srcOrd="1" destOrd="0" presId="urn:microsoft.com/office/officeart/2005/8/layout/hierarchy3"/>
    <dgm:cxn modelId="{CCC83E40-9321-4741-9C7D-1F108C4827CF}" type="presParOf" srcId="{524A8C07-AA86-46C9-93B3-AE3441FFB76D}" destId="{33FF34A1-24FB-4D3D-8E2D-9EBBEEAE1BB0}" srcOrd="0" destOrd="0" presId="urn:microsoft.com/office/officeart/2005/8/layout/hierarchy3"/>
    <dgm:cxn modelId="{E04CF9BC-D61A-4D56-9333-3C4F8998853F}" type="presParOf" srcId="{33FF34A1-24FB-4D3D-8E2D-9EBBEEAE1BB0}" destId="{4079E753-54FD-4CD5-976A-B730BBCC0CD3}" srcOrd="0" destOrd="0" presId="urn:microsoft.com/office/officeart/2005/8/layout/hierarchy3"/>
    <dgm:cxn modelId="{E4B5451C-E6FF-4B36-BCF2-8A4D38C0A3C3}" type="presParOf" srcId="{4079E753-54FD-4CD5-976A-B730BBCC0CD3}" destId="{0F3EAEAD-F83D-40CB-9084-52E13CF7ECE1}" srcOrd="0" destOrd="0" presId="urn:microsoft.com/office/officeart/2005/8/layout/hierarchy3"/>
    <dgm:cxn modelId="{7982F8A6-44A4-4947-9305-7C8DF8B8B9CE}" type="presParOf" srcId="{4079E753-54FD-4CD5-976A-B730BBCC0CD3}" destId="{347D880D-7B7D-4553-AB55-65427B9B3C28}" srcOrd="1" destOrd="0" presId="urn:microsoft.com/office/officeart/2005/8/layout/hierarchy3"/>
    <dgm:cxn modelId="{45FD78FB-9F4A-4B6D-8344-9B13E810282C}" type="presParOf" srcId="{33FF34A1-24FB-4D3D-8E2D-9EBBEEAE1BB0}" destId="{970D537F-0077-44B1-B3B5-68D7A0BDE49F}" srcOrd="1" destOrd="0" presId="urn:microsoft.com/office/officeart/2005/8/layout/hierarchy3"/>
    <dgm:cxn modelId="{F9CB85DB-D1FF-4319-B8B8-290122924B20}" type="presParOf" srcId="{970D537F-0077-44B1-B3B5-68D7A0BDE49F}" destId="{7B3A621B-9A11-4AB0-8292-2B336CCBF643}" srcOrd="0" destOrd="0" presId="urn:microsoft.com/office/officeart/2005/8/layout/hierarchy3"/>
    <dgm:cxn modelId="{618BEAD4-EA4A-4409-B508-31FEFF28A225}" type="presParOf" srcId="{970D537F-0077-44B1-B3B5-68D7A0BDE49F}" destId="{21E87077-6967-4872-9991-3E2A32A97164}" srcOrd="1" destOrd="0" presId="urn:microsoft.com/office/officeart/2005/8/layout/hierarchy3"/>
    <dgm:cxn modelId="{DB1B9A1C-54AA-4400-8573-B27BEEF6F963}" type="presParOf" srcId="{970D537F-0077-44B1-B3B5-68D7A0BDE49F}" destId="{FFAF3D62-7C7F-4B84-92EF-988F33C787DE}" srcOrd="2" destOrd="0" presId="urn:microsoft.com/office/officeart/2005/8/layout/hierarchy3"/>
    <dgm:cxn modelId="{0EF42697-5024-48D0-B816-8CDEBB26CC6A}" type="presParOf" srcId="{970D537F-0077-44B1-B3B5-68D7A0BDE49F}" destId="{866CB046-6EB0-4824-82D9-870E33F0F5D1}" srcOrd="3" destOrd="0" presId="urn:microsoft.com/office/officeart/2005/8/layout/hierarchy3"/>
    <dgm:cxn modelId="{E2E843C3-3626-48E5-81E9-01B63D9DF75B}" type="presParOf" srcId="{524A8C07-AA86-46C9-93B3-AE3441FFB76D}" destId="{A558F5A7-F5F1-46C5-8FB7-6BD79B4835B6}" srcOrd="1" destOrd="0" presId="urn:microsoft.com/office/officeart/2005/8/layout/hierarchy3"/>
    <dgm:cxn modelId="{8C3702D2-98B9-4854-9798-E23D1E7968CC}" type="presParOf" srcId="{A558F5A7-F5F1-46C5-8FB7-6BD79B4835B6}" destId="{F428A281-674B-4800-8EC4-2D00EA1E5577}" srcOrd="0" destOrd="0" presId="urn:microsoft.com/office/officeart/2005/8/layout/hierarchy3"/>
    <dgm:cxn modelId="{B12EEEAD-398F-4E9F-8DF1-E981E899DBD0}" type="presParOf" srcId="{F428A281-674B-4800-8EC4-2D00EA1E5577}" destId="{06742472-3A97-41D9-A236-F39865714C57}" srcOrd="0" destOrd="0" presId="urn:microsoft.com/office/officeart/2005/8/layout/hierarchy3"/>
    <dgm:cxn modelId="{9170A596-A33C-435D-9E5E-2A450D492109}" type="presParOf" srcId="{F428A281-674B-4800-8EC4-2D00EA1E5577}" destId="{56E78466-DB9E-4C0B-9163-8AC52497C3C9}" srcOrd="1" destOrd="0" presId="urn:microsoft.com/office/officeart/2005/8/layout/hierarchy3"/>
    <dgm:cxn modelId="{B004400F-8A99-4CD7-8A64-C4518EA608AE}" type="presParOf" srcId="{A558F5A7-F5F1-46C5-8FB7-6BD79B4835B6}" destId="{3353A16D-FEFC-44D1-A29A-EB7832DB3174}" srcOrd="1" destOrd="0" presId="urn:microsoft.com/office/officeart/2005/8/layout/hierarchy3"/>
    <dgm:cxn modelId="{29D7ECF8-0820-4892-8D0D-1AC085E25033}" type="presParOf" srcId="{3353A16D-FEFC-44D1-A29A-EB7832DB3174}" destId="{49B25A66-FF86-4DC6-A375-4992C5BA81D1}" srcOrd="0" destOrd="0" presId="urn:microsoft.com/office/officeart/2005/8/layout/hierarchy3"/>
    <dgm:cxn modelId="{47F0B7EF-D427-485E-AE11-F53B6E717EA2}" type="presParOf" srcId="{3353A16D-FEFC-44D1-A29A-EB7832DB3174}" destId="{3DD2D137-5FCA-47F9-B729-6DBD55361BA3}" srcOrd="1" destOrd="0" presId="urn:microsoft.com/office/officeart/2005/8/layout/hierarchy3"/>
    <dgm:cxn modelId="{3744FEA0-B3E2-4471-8AAC-1DF24AEECF6B}" type="presParOf" srcId="{3353A16D-FEFC-44D1-A29A-EB7832DB3174}" destId="{6605655E-0F65-478C-A01B-3D9FC9D1BA08}" srcOrd="2" destOrd="0" presId="urn:microsoft.com/office/officeart/2005/8/layout/hierarchy3"/>
    <dgm:cxn modelId="{BFF6561D-710B-47F9-86B0-4D04D0078E20}" type="presParOf" srcId="{3353A16D-FEFC-44D1-A29A-EB7832DB3174}" destId="{62206D6B-7685-4088-8E9B-18F10BF72F5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BDF5615-B17F-4F36-9B05-BE36628E9613}"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EC"/>
        </a:p>
      </dgm:t>
    </dgm:pt>
    <dgm:pt modelId="{79F3BD21-C76F-4C62-9567-3FE74CD88CD6}">
      <dgm:prSet phldrT="[Texto]" custT="1"/>
      <dgm:spPr>
        <a:xfrm>
          <a:off x="2185401" y="18797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Actuadores e Impulsores</a:t>
          </a:r>
        </a:p>
      </dgm:t>
    </dgm:pt>
    <dgm:pt modelId="{8B33D3EF-97DA-4C85-87EF-D25F5C059290}" type="parTrans" cxnId="{B659C8A9-2634-467C-B154-B1FFC810A8FF}">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D96EBB0B-E25A-41D3-B08D-36A04A44DA2A}" type="sibTrans" cxnId="{B659C8A9-2634-467C-B154-B1FFC810A8FF}">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74B791FC-E36D-473A-98CF-7DB02A4FF1D5}">
      <dgm:prSet phldrT="[Texto]" custT="1"/>
      <dgm:spPr>
        <a:xfrm>
          <a:off x="0" y="82901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Motores eléctricos</a:t>
          </a:r>
        </a:p>
      </dgm:t>
    </dgm:pt>
    <dgm:pt modelId="{4110B9B7-72EE-44A9-AB7C-5422AD5E3E09}" type="parTrans" cxnId="{7A916AAA-503C-4857-BE44-969732677FD2}">
      <dgm:prSet/>
      <dgm:spPr>
        <a:xfrm>
          <a:off x="451436" y="639407"/>
          <a:ext cx="2185401" cy="189603"/>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642E8F0B-2B77-4B5C-AE67-0C644EBFBACD}" type="sibTrans" cxnId="{7A916AAA-503C-4857-BE44-969732677FD2}">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6E716E0A-E201-4444-AEC6-21F2D73B1F34}">
      <dgm:prSet phldrT="[Texto]" custT="1"/>
      <dgm:spPr>
        <a:xfrm>
          <a:off x="1053416" y="82901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Motores de gasolina</a:t>
          </a:r>
        </a:p>
      </dgm:t>
    </dgm:pt>
    <dgm:pt modelId="{67B81846-475A-45B3-9163-3F201E947AF0}" type="parTrans" cxnId="{C43A6E12-E2FE-4462-8176-89FC4FCB4EB1}">
      <dgm:prSet/>
      <dgm:spPr>
        <a:xfrm>
          <a:off x="1504852" y="639407"/>
          <a:ext cx="1131985" cy="189603"/>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C44EA73C-B7CD-4C2E-B0BD-63F51ECABC28}" type="sibTrans" cxnId="{C43A6E12-E2FE-4462-8176-89FC4FCB4EB1}">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57FFA402-8FF0-4D78-B5EF-0BEB62ED879D}">
      <dgm:prSet phldrT="[Texto]" custT="1"/>
      <dgm:spPr>
        <a:xfrm>
          <a:off x="2076749" y="82901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Actuador neumáticos o hidráulicos</a:t>
          </a:r>
        </a:p>
      </dgm:t>
    </dgm:pt>
    <dgm:pt modelId="{B2AC30A2-1AB2-453C-9E92-4D13AA6AC029}" type="parTrans" cxnId="{F4935CE6-5345-4F65-BBA1-A415D55A03B5}">
      <dgm:prSet/>
      <dgm:spPr>
        <a:xfrm>
          <a:off x="2528185" y="639407"/>
          <a:ext cx="108651" cy="189603"/>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96F091E7-88FD-4D9B-809C-059AE3D1952B}" type="sibTrans" cxnId="{F4935CE6-5345-4F65-BBA1-A415D55A03B5}">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80E0BB53-018A-45BB-96E5-69735A1AB103}">
      <dgm:prSet custT="1"/>
      <dgm:spPr>
        <a:xfrm>
          <a:off x="236488" y="1466848"/>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 corriente alterna</a:t>
          </a:r>
        </a:p>
      </dgm:t>
    </dgm:pt>
    <dgm:pt modelId="{C0E1A425-7038-4B7A-9AEF-C051753D0B7B}" type="parTrans" cxnId="{14BB7E7D-B175-4476-8FCE-9FFEF5762FA6}">
      <dgm:prSet/>
      <dgm:spPr>
        <a:xfrm>
          <a:off x="90287" y="1280446"/>
          <a:ext cx="146201" cy="412120"/>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470F45A4-C595-4EAC-BA9B-2FFCC641DECB}" type="sibTrans" cxnId="{14BB7E7D-B175-4476-8FCE-9FFEF5762FA6}">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61CBC0CD-E4C8-441A-84A8-F92175508ECB}">
      <dgm:prSet custT="1"/>
      <dgm:spPr>
        <a:xfrm>
          <a:off x="226168" y="2084932"/>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 corriente continua</a:t>
          </a:r>
        </a:p>
      </dgm:t>
    </dgm:pt>
    <dgm:pt modelId="{61B200AF-39FE-41E4-9D95-DB7703588C6C}" type="parTrans" cxnId="{ACAD0249-C63C-4528-B4E4-3F8FEF8DD9C9}">
      <dgm:prSet/>
      <dgm:spPr>
        <a:xfrm>
          <a:off x="90287" y="1280446"/>
          <a:ext cx="135881" cy="1030204"/>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6159E439-EE2F-4585-B9C1-140EF57A242B}" type="sibTrans" cxnId="{ACAD0249-C63C-4528-B4E4-3F8FEF8DD9C9}">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C8D3109B-13E0-4E38-AB5C-94D36CE3D7AD}">
      <dgm:prSet custT="1"/>
      <dgm:spPr>
        <a:xfrm>
          <a:off x="215848" y="275285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Servomotores</a:t>
          </a:r>
        </a:p>
      </dgm:t>
    </dgm:pt>
    <dgm:pt modelId="{C89EE318-D5E2-40EE-A404-1CA63868ECF0}" type="parTrans" cxnId="{B2D8CD0D-99E5-45B1-8629-8E23FAD32582}">
      <dgm:prSet/>
      <dgm:spPr>
        <a:xfrm>
          <a:off x="90287" y="1280446"/>
          <a:ext cx="125561" cy="1698122"/>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7D08C754-5BC3-4DF6-A16F-C9689BEFD89D}" type="sibTrans" cxnId="{B2D8CD0D-99E5-45B1-8629-8E23FAD32582}">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23648F19-86F4-4941-8FEE-F52BA4356E68}">
      <dgm:prSet custT="1"/>
      <dgm:spPr>
        <a:xfrm>
          <a:off x="2341977" y="1538207"/>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Motores</a:t>
          </a:r>
        </a:p>
      </dgm:t>
    </dgm:pt>
    <dgm:pt modelId="{285103B8-013F-4430-99CC-5973A17D7893}" type="parTrans" cxnId="{72F879F6-C731-4646-AFB0-49F532227E8C}">
      <dgm:prSet/>
      <dgm:spPr>
        <a:xfrm>
          <a:off x="2167036" y="1280446"/>
          <a:ext cx="174940" cy="483479"/>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DB60CDCA-667C-42A8-88D5-65746EE068F9}" type="sibTrans" cxnId="{72F879F6-C731-4646-AFB0-49F532227E8C}">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80551014-7E64-4ADC-BF5B-7969E9D7A099}">
      <dgm:prSet custT="1"/>
      <dgm:spPr>
        <a:xfrm>
          <a:off x="2331657" y="2227202"/>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Cilindros</a:t>
          </a:r>
        </a:p>
      </dgm:t>
    </dgm:pt>
    <dgm:pt modelId="{995992E1-AC7E-4A3C-B03D-94CB1D6301DA}" type="parTrans" cxnId="{5FAFB63B-536E-43CC-856A-5D64DA5BA439}">
      <dgm:prSet/>
      <dgm:spPr>
        <a:xfrm>
          <a:off x="2167036" y="1280446"/>
          <a:ext cx="164620" cy="1172474"/>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8DBC523D-598A-4782-88C6-3E29F53BEF67}" type="sibTrans" cxnId="{5FAFB63B-536E-43CC-856A-5D64DA5BA439}">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F843E4E1-1035-4F7C-896F-99BA6706DC96}">
      <dgm:prSet phldrT="[Texto]" custT="1"/>
      <dgm:spPr>
        <a:xfrm>
          <a:off x="3179102" y="82901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Actuador de tornillo</a:t>
          </a:r>
        </a:p>
      </dgm:t>
    </dgm:pt>
    <dgm:pt modelId="{3011C0E5-4D20-44F3-9BB7-2069F6353423}" type="parTrans" cxnId="{C55DCD4B-6E15-4659-90EA-96724BCA94D6}">
      <dgm:prSet/>
      <dgm:spPr>
        <a:xfrm>
          <a:off x="2636837" y="639407"/>
          <a:ext cx="993701" cy="189603"/>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FA90D758-590F-450E-9E28-F0F61F2ABD9D}" type="sibTrans" cxnId="{C55DCD4B-6E15-4659-90EA-96724BCA94D6}">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D7E8A4CD-2D2F-4062-9D8D-40DE60255C0F}">
      <dgm:prSet phldrT="[Texto]" custT="1"/>
      <dgm:spPr>
        <a:xfrm>
          <a:off x="4182708" y="829010"/>
          <a:ext cx="902872" cy="451436"/>
        </a:xfrm>
        <a:solidFill>
          <a:sysClr val="window" lastClr="FFFFFF">
            <a:hueOff val="0"/>
            <a:satOff val="0"/>
            <a:lumOff val="0"/>
            <a:alphaOff val="0"/>
          </a:sysClr>
        </a:solidFill>
        <a:ln w="12700" cap="flat" cmpd="sng" algn="ctr">
          <a:solidFill>
            <a:srgbClr val="5B9BD5">
              <a:shade val="80000"/>
              <a:hueOff val="0"/>
              <a:satOff val="0"/>
              <a:lumOff val="0"/>
              <a:alphaOff val="0"/>
            </a:srgbClr>
          </a:solidFill>
          <a:prstDash val="solid"/>
          <a:miter lim="800000"/>
        </a:ln>
        <a:effectLst/>
      </dgm:spPr>
      <dgm:t>
        <a:bodyPr/>
        <a:lstStyle/>
        <a:p>
          <a:pPr algn="ctr"/>
          <a:r>
            <a:rPr lang="es-EC" sz="2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Manuales</a:t>
          </a:r>
        </a:p>
      </dgm:t>
    </dgm:pt>
    <dgm:pt modelId="{2A2F4A27-A0E9-4C04-96FD-BAF16C907779}" type="parTrans" cxnId="{2DC4F1F9-0448-45A9-AC72-86629C05A60A}">
      <dgm:prSet/>
      <dgm:spPr>
        <a:xfrm>
          <a:off x="2636837" y="639407"/>
          <a:ext cx="1997306" cy="189603"/>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es-EC" sz="2200">
            <a:latin typeface="Times New Roman" panose="02020603050405020304" pitchFamily="18" charset="0"/>
            <a:cs typeface="Times New Roman" panose="02020603050405020304" pitchFamily="18" charset="0"/>
          </a:endParaRPr>
        </a:p>
      </dgm:t>
    </dgm:pt>
    <dgm:pt modelId="{6F8DAFF5-2BE0-4322-B6A2-25F13D25F167}" type="sibTrans" cxnId="{2DC4F1F9-0448-45A9-AC72-86629C05A60A}">
      <dgm:prSet/>
      <dgm:spPr/>
      <dgm:t>
        <a:bodyPr/>
        <a:lstStyle/>
        <a:p>
          <a:pPr algn="ctr"/>
          <a:endParaRPr lang="es-EC" sz="2200">
            <a:latin typeface="Times New Roman" panose="02020603050405020304" pitchFamily="18" charset="0"/>
            <a:cs typeface="Times New Roman" panose="02020603050405020304" pitchFamily="18" charset="0"/>
          </a:endParaRPr>
        </a:p>
      </dgm:t>
    </dgm:pt>
    <dgm:pt modelId="{4174E6D6-D32D-4B7C-B48F-48FE0B932330}" type="pres">
      <dgm:prSet presAssocID="{0BDF5615-B17F-4F36-9B05-BE36628E9613}" presName="hierChild1" presStyleCnt="0">
        <dgm:presLayoutVars>
          <dgm:orgChart val="1"/>
          <dgm:chPref val="1"/>
          <dgm:dir/>
          <dgm:animOne val="branch"/>
          <dgm:animLvl val="lvl"/>
          <dgm:resizeHandles/>
        </dgm:presLayoutVars>
      </dgm:prSet>
      <dgm:spPr/>
      <dgm:t>
        <a:bodyPr/>
        <a:lstStyle/>
        <a:p>
          <a:endParaRPr lang="es-EC"/>
        </a:p>
      </dgm:t>
    </dgm:pt>
    <dgm:pt modelId="{7F997575-3BD1-4B3F-9FF3-E172473FA943}" type="pres">
      <dgm:prSet presAssocID="{79F3BD21-C76F-4C62-9567-3FE74CD88CD6}" presName="hierRoot1" presStyleCnt="0">
        <dgm:presLayoutVars>
          <dgm:hierBranch val="init"/>
        </dgm:presLayoutVars>
      </dgm:prSet>
      <dgm:spPr/>
      <dgm:t>
        <a:bodyPr/>
        <a:lstStyle/>
        <a:p>
          <a:endParaRPr lang="es-EC"/>
        </a:p>
      </dgm:t>
    </dgm:pt>
    <dgm:pt modelId="{EB79ACB2-103D-43C3-82C9-52E99633379C}" type="pres">
      <dgm:prSet presAssocID="{79F3BD21-C76F-4C62-9567-3FE74CD88CD6}" presName="rootComposite1" presStyleCnt="0"/>
      <dgm:spPr/>
      <dgm:t>
        <a:bodyPr/>
        <a:lstStyle/>
        <a:p>
          <a:endParaRPr lang="es-EC"/>
        </a:p>
      </dgm:t>
    </dgm:pt>
    <dgm:pt modelId="{1E996E8A-73DC-4CE0-8E4E-3421981BD430}" type="pres">
      <dgm:prSet presAssocID="{79F3BD21-C76F-4C62-9567-3FE74CD88CD6}" presName="rootText1" presStyleLbl="node0" presStyleIdx="0" presStyleCnt="1">
        <dgm:presLayoutVars>
          <dgm:chPref val="3"/>
        </dgm:presLayoutVars>
      </dgm:prSet>
      <dgm:spPr>
        <a:prstGeom prst="rect">
          <a:avLst/>
        </a:prstGeom>
      </dgm:spPr>
      <dgm:t>
        <a:bodyPr/>
        <a:lstStyle/>
        <a:p>
          <a:endParaRPr lang="es-EC"/>
        </a:p>
      </dgm:t>
    </dgm:pt>
    <dgm:pt modelId="{3AC501D3-15FA-48EB-AE94-8B442BFDBC43}" type="pres">
      <dgm:prSet presAssocID="{79F3BD21-C76F-4C62-9567-3FE74CD88CD6}" presName="rootConnector1" presStyleLbl="node1" presStyleIdx="0" presStyleCnt="0"/>
      <dgm:spPr/>
      <dgm:t>
        <a:bodyPr/>
        <a:lstStyle/>
        <a:p>
          <a:endParaRPr lang="es-EC"/>
        </a:p>
      </dgm:t>
    </dgm:pt>
    <dgm:pt modelId="{1E552C62-DCDF-4ACA-85B6-F4D3987D97C0}" type="pres">
      <dgm:prSet presAssocID="{79F3BD21-C76F-4C62-9567-3FE74CD88CD6}" presName="hierChild2" presStyleCnt="0"/>
      <dgm:spPr/>
      <dgm:t>
        <a:bodyPr/>
        <a:lstStyle/>
        <a:p>
          <a:endParaRPr lang="es-EC"/>
        </a:p>
      </dgm:t>
    </dgm:pt>
    <dgm:pt modelId="{F84B0D72-922D-48E6-9F73-344E59326DED}" type="pres">
      <dgm:prSet presAssocID="{4110B9B7-72EE-44A9-AB7C-5422AD5E3E09}" presName="Name37" presStyleLbl="parChTrans1D2" presStyleIdx="0" presStyleCnt="5"/>
      <dgm:spPr>
        <a:custGeom>
          <a:avLst/>
          <a:gdLst/>
          <a:ahLst/>
          <a:cxnLst/>
          <a:rect l="0" t="0" r="0" b="0"/>
          <a:pathLst>
            <a:path>
              <a:moveTo>
                <a:pt x="2251187" y="0"/>
              </a:moveTo>
              <a:lnTo>
                <a:pt x="2251187" y="97655"/>
              </a:lnTo>
              <a:lnTo>
                <a:pt x="0" y="97655"/>
              </a:lnTo>
              <a:lnTo>
                <a:pt x="0" y="195310"/>
              </a:lnTo>
            </a:path>
          </a:pathLst>
        </a:custGeom>
      </dgm:spPr>
      <dgm:t>
        <a:bodyPr/>
        <a:lstStyle/>
        <a:p>
          <a:endParaRPr lang="es-EC"/>
        </a:p>
      </dgm:t>
    </dgm:pt>
    <dgm:pt modelId="{CE424711-A626-43EE-9F89-889BB8EF401E}" type="pres">
      <dgm:prSet presAssocID="{74B791FC-E36D-473A-98CF-7DB02A4FF1D5}" presName="hierRoot2" presStyleCnt="0">
        <dgm:presLayoutVars>
          <dgm:hierBranch val="init"/>
        </dgm:presLayoutVars>
      </dgm:prSet>
      <dgm:spPr/>
      <dgm:t>
        <a:bodyPr/>
        <a:lstStyle/>
        <a:p>
          <a:endParaRPr lang="es-EC"/>
        </a:p>
      </dgm:t>
    </dgm:pt>
    <dgm:pt modelId="{6F919451-3D82-4F2F-A2A8-61E22D94F228}" type="pres">
      <dgm:prSet presAssocID="{74B791FC-E36D-473A-98CF-7DB02A4FF1D5}" presName="rootComposite" presStyleCnt="0"/>
      <dgm:spPr/>
      <dgm:t>
        <a:bodyPr/>
        <a:lstStyle/>
        <a:p>
          <a:endParaRPr lang="es-EC"/>
        </a:p>
      </dgm:t>
    </dgm:pt>
    <dgm:pt modelId="{3523FCF2-BDE6-471C-BEDF-C904C7156E9C}" type="pres">
      <dgm:prSet presAssocID="{74B791FC-E36D-473A-98CF-7DB02A4FF1D5}" presName="rootText" presStyleLbl="node2" presStyleIdx="0" presStyleCnt="5" custLinFactNeighborX="-1144">
        <dgm:presLayoutVars>
          <dgm:chPref val="3"/>
        </dgm:presLayoutVars>
      </dgm:prSet>
      <dgm:spPr>
        <a:prstGeom prst="rect">
          <a:avLst/>
        </a:prstGeom>
      </dgm:spPr>
      <dgm:t>
        <a:bodyPr/>
        <a:lstStyle/>
        <a:p>
          <a:endParaRPr lang="es-EC"/>
        </a:p>
      </dgm:t>
    </dgm:pt>
    <dgm:pt modelId="{745C3D19-86AC-4C7F-A183-5467887252AB}" type="pres">
      <dgm:prSet presAssocID="{74B791FC-E36D-473A-98CF-7DB02A4FF1D5}" presName="rootConnector" presStyleLbl="node2" presStyleIdx="0" presStyleCnt="5"/>
      <dgm:spPr/>
      <dgm:t>
        <a:bodyPr/>
        <a:lstStyle/>
        <a:p>
          <a:endParaRPr lang="es-EC"/>
        </a:p>
      </dgm:t>
    </dgm:pt>
    <dgm:pt modelId="{A1CB2EEE-49ED-43D8-AB55-A63137B82187}" type="pres">
      <dgm:prSet presAssocID="{74B791FC-E36D-473A-98CF-7DB02A4FF1D5}" presName="hierChild4" presStyleCnt="0"/>
      <dgm:spPr/>
      <dgm:t>
        <a:bodyPr/>
        <a:lstStyle/>
        <a:p>
          <a:endParaRPr lang="es-EC"/>
        </a:p>
      </dgm:t>
    </dgm:pt>
    <dgm:pt modelId="{7911EFD0-C3C3-4E07-9B42-C797B56CF485}" type="pres">
      <dgm:prSet presAssocID="{C0E1A425-7038-4B7A-9AEF-C051753D0B7B}" presName="Name37" presStyleLbl="parChTrans1D3" presStyleIdx="0" presStyleCnt="5"/>
      <dgm:spPr>
        <a:custGeom>
          <a:avLst/>
          <a:gdLst/>
          <a:ahLst/>
          <a:cxnLst/>
          <a:rect l="0" t="0" r="0" b="0"/>
          <a:pathLst>
            <a:path>
              <a:moveTo>
                <a:pt x="0" y="0"/>
              </a:moveTo>
              <a:lnTo>
                <a:pt x="0" y="424526"/>
              </a:lnTo>
              <a:lnTo>
                <a:pt x="150602" y="424526"/>
              </a:lnTo>
            </a:path>
          </a:pathLst>
        </a:custGeom>
      </dgm:spPr>
      <dgm:t>
        <a:bodyPr/>
        <a:lstStyle/>
        <a:p>
          <a:endParaRPr lang="es-EC"/>
        </a:p>
      </dgm:t>
    </dgm:pt>
    <dgm:pt modelId="{7BF4B9D4-82CA-4570-BAAD-0C7D66B25E9A}" type="pres">
      <dgm:prSet presAssocID="{80E0BB53-018A-45BB-96E5-69735A1AB103}" presName="hierRoot2" presStyleCnt="0">
        <dgm:presLayoutVars>
          <dgm:hierBranch val="init"/>
        </dgm:presLayoutVars>
      </dgm:prSet>
      <dgm:spPr/>
      <dgm:t>
        <a:bodyPr/>
        <a:lstStyle/>
        <a:p>
          <a:endParaRPr lang="es-EC"/>
        </a:p>
      </dgm:t>
    </dgm:pt>
    <dgm:pt modelId="{D621229F-B8E0-48A2-BB30-3C15052DDC10}" type="pres">
      <dgm:prSet presAssocID="{80E0BB53-018A-45BB-96E5-69735A1AB103}" presName="rootComposite" presStyleCnt="0"/>
      <dgm:spPr/>
      <dgm:t>
        <a:bodyPr/>
        <a:lstStyle/>
        <a:p>
          <a:endParaRPr lang="es-EC"/>
        </a:p>
      </dgm:t>
    </dgm:pt>
    <dgm:pt modelId="{7BA2353A-BCAF-407F-8EAF-082A8921B4A2}" type="pres">
      <dgm:prSet presAssocID="{80E0BB53-018A-45BB-96E5-69735A1AB103}" presName="rootText" presStyleLbl="node3" presStyleIdx="0" presStyleCnt="5" custLinFactNeighborX="-89" custLinFactNeighborY="-22883">
        <dgm:presLayoutVars>
          <dgm:chPref val="3"/>
        </dgm:presLayoutVars>
      </dgm:prSet>
      <dgm:spPr>
        <a:prstGeom prst="rect">
          <a:avLst/>
        </a:prstGeom>
      </dgm:spPr>
      <dgm:t>
        <a:bodyPr/>
        <a:lstStyle/>
        <a:p>
          <a:endParaRPr lang="es-EC"/>
        </a:p>
      </dgm:t>
    </dgm:pt>
    <dgm:pt modelId="{5DE35D21-5B58-48D0-A94D-766DD7EDF40E}" type="pres">
      <dgm:prSet presAssocID="{80E0BB53-018A-45BB-96E5-69735A1AB103}" presName="rootConnector" presStyleLbl="node3" presStyleIdx="0" presStyleCnt="5"/>
      <dgm:spPr/>
      <dgm:t>
        <a:bodyPr/>
        <a:lstStyle/>
        <a:p>
          <a:endParaRPr lang="es-EC"/>
        </a:p>
      </dgm:t>
    </dgm:pt>
    <dgm:pt modelId="{403DA869-B515-4F41-AF41-75FA5B93E774}" type="pres">
      <dgm:prSet presAssocID="{80E0BB53-018A-45BB-96E5-69735A1AB103}" presName="hierChild4" presStyleCnt="0"/>
      <dgm:spPr/>
      <dgm:t>
        <a:bodyPr/>
        <a:lstStyle/>
        <a:p>
          <a:endParaRPr lang="es-EC"/>
        </a:p>
      </dgm:t>
    </dgm:pt>
    <dgm:pt modelId="{DDF614B5-D3CC-4480-AACC-93FA7CD00E37}" type="pres">
      <dgm:prSet presAssocID="{80E0BB53-018A-45BB-96E5-69735A1AB103}" presName="hierChild5" presStyleCnt="0"/>
      <dgm:spPr/>
      <dgm:t>
        <a:bodyPr/>
        <a:lstStyle/>
        <a:p>
          <a:endParaRPr lang="es-EC"/>
        </a:p>
      </dgm:t>
    </dgm:pt>
    <dgm:pt modelId="{41EF6585-1ECE-48A5-A799-D838A0E6672E}" type="pres">
      <dgm:prSet presAssocID="{61B200AF-39FE-41E4-9D95-DB7703588C6C}" presName="Name37" presStyleLbl="parChTrans1D3" presStyleIdx="1" presStyleCnt="5"/>
      <dgm:spPr>
        <a:custGeom>
          <a:avLst/>
          <a:gdLst/>
          <a:ahLst/>
          <a:cxnLst/>
          <a:rect l="0" t="0" r="0" b="0"/>
          <a:pathLst>
            <a:path>
              <a:moveTo>
                <a:pt x="0" y="0"/>
              </a:moveTo>
              <a:lnTo>
                <a:pt x="0" y="1061215"/>
              </a:lnTo>
              <a:lnTo>
                <a:pt x="139971" y="1061215"/>
              </a:lnTo>
            </a:path>
          </a:pathLst>
        </a:custGeom>
      </dgm:spPr>
      <dgm:t>
        <a:bodyPr/>
        <a:lstStyle/>
        <a:p>
          <a:endParaRPr lang="es-EC"/>
        </a:p>
      </dgm:t>
    </dgm:pt>
    <dgm:pt modelId="{D08DA062-9149-4192-A90C-9C6F396895B3}" type="pres">
      <dgm:prSet presAssocID="{61CBC0CD-E4C8-441A-84A8-F92175508ECB}" presName="hierRoot2" presStyleCnt="0">
        <dgm:presLayoutVars>
          <dgm:hierBranch val="init"/>
        </dgm:presLayoutVars>
      </dgm:prSet>
      <dgm:spPr/>
      <dgm:t>
        <a:bodyPr/>
        <a:lstStyle/>
        <a:p>
          <a:endParaRPr lang="es-EC"/>
        </a:p>
      </dgm:t>
    </dgm:pt>
    <dgm:pt modelId="{E67CC403-AC14-454C-A8E8-18C7C7D4C633}" type="pres">
      <dgm:prSet presAssocID="{61CBC0CD-E4C8-441A-84A8-F92175508ECB}" presName="rootComposite" presStyleCnt="0"/>
      <dgm:spPr/>
      <dgm:t>
        <a:bodyPr/>
        <a:lstStyle/>
        <a:p>
          <a:endParaRPr lang="es-EC"/>
        </a:p>
      </dgm:t>
    </dgm:pt>
    <dgm:pt modelId="{DF1B35B2-D439-453A-8893-38D50BA4D8D9}" type="pres">
      <dgm:prSet presAssocID="{61CBC0CD-E4C8-441A-84A8-F92175508ECB}" presName="rootText" presStyleLbl="node3" presStyleIdx="1" presStyleCnt="5" custLinFactNeighborX="-1232" custLinFactNeighborY="-52606">
        <dgm:presLayoutVars>
          <dgm:chPref val="3"/>
        </dgm:presLayoutVars>
      </dgm:prSet>
      <dgm:spPr>
        <a:prstGeom prst="rect">
          <a:avLst/>
        </a:prstGeom>
      </dgm:spPr>
      <dgm:t>
        <a:bodyPr/>
        <a:lstStyle/>
        <a:p>
          <a:endParaRPr lang="es-EC"/>
        </a:p>
      </dgm:t>
    </dgm:pt>
    <dgm:pt modelId="{27C3A95C-F04A-4818-A4E8-9B57505E52F5}" type="pres">
      <dgm:prSet presAssocID="{61CBC0CD-E4C8-441A-84A8-F92175508ECB}" presName="rootConnector" presStyleLbl="node3" presStyleIdx="1" presStyleCnt="5"/>
      <dgm:spPr/>
      <dgm:t>
        <a:bodyPr/>
        <a:lstStyle/>
        <a:p>
          <a:endParaRPr lang="es-EC"/>
        </a:p>
      </dgm:t>
    </dgm:pt>
    <dgm:pt modelId="{52E9AFB0-6F02-4938-95E2-4D7697F29878}" type="pres">
      <dgm:prSet presAssocID="{61CBC0CD-E4C8-441A-84A8-F92175508ECB}" presName="hierChild4" presStyleCnt="0"/>
      <dgm:spPr/>
      <dgm:t>
        <a:bodyPr/>
        <a:lstStyle/>
        <a:p>
          <a:endParaRPr lang="es-EC"/>
        </a:p>
      </dgm:t>
    </dgm:pt>
    <dgm:pt modelId="{9963A754-9283-46E7-9D21-32E3FB38E964}" type="pres">
      <dgm:prSet presAssocID="{61CBC0CD-E4C8-441A-84A8-F92175508ECB}" presName="hierChild5" presStyleCnt="0"/>
      <dgm:spPr/>
      <dgm:t>
        <a:bodyPr/>
        <a:lstStyle/>
        <a:p>
          <a:endParaRPr lang="es-EC"/>
        </a:p>
      </dgm:t>
    </dgm:pt>
    <dgm:pt modelId="{0DCC7FF5-E634-40CA-BD92-6A507473DBF1}" type="pres">
      <dgm:prSet presAssocID="{C89EE318-D5E2-40EE-A404-1CA63868ECF0}" presName="Name37" presStyleLbl="parChTrans1D3" presStyleIdx="2" presStyleCnt="5"/>
      <dgm:spPr>
        <a:custGeom>
          <a:avLst/>
          <a:gdLst/>
          <a:ahLst/>
          <a:cxnLst/>
          <a:rect l="0" t="0" r="0" b="0"/>
          <a:pathLst>
            <a:path>
              <a:moveTo>
                <a:pt x="0" y="0"/>
              </a:moveTo>
              <a:lnTo>
                <a:pt x="0" y="1749239"/>
              </a:lnTo>
              <a:lnTo>
                <a:pt x="129341" y="1749239"/>
              </a:lnTo>
            </a:path>
          </a:pathLst>
        </a:custGeom>
      </dgm:spPr>
      <dgm:t>
        <a:bodyPr/>
        <a:lstStyle/>
        <a:p>
          <a:endParaRPr lang="es-EC"/>
        </a:p>
      </dgm:t>
    </dgm:pt>
    <dgm:pt modelId="{57BDAA64-A9A6-4F45-84C9-E8A13915F976}" type="pres">
      <dgm:prSet presAssocID="{C8D3109B-13E0-4E38-AB5C-94D36CE3D7AD}" presName="hierRoot2" presStyleCnt="0">
        <dgm:presLayoutVars>
          <dgm:hierBranch val="init"/>
        </dgm:presLayoutVars>
      </dgm:prSet>
      <dgm:spPr/>
      <dgm:t>
        <a:bodyPr/>
        <a:lstStyle/>
        <a:p>
          <a:endParaRPr lang="es-EC"/>
        </a:p>
      </dgm:t>
    </dgm:pt>
    <dgm:pt modelId="{AFB26EA5-5001-4ACB-B7BA-02C0F879B394}" type="pres">
      <dgm:prSet presAssocID="{C8D3109B-13E0-4E38-AB5C-94D36CE3D7AD}" presName="rootComposite" presStyleCnt="0"/>
      <dgm:spPr/>
      <dgm:t>
        <a:bodyPr/>
        <a:lstStyle/>
        <a:p>
          <a:endParaRPr lang="es-EC"/>
        </a:p>
      </dgm:t>
    </dgm:pt>
    <dgm:pt modelId="{4D25046E-2AFD-4CC6-9AA0-81D8AE38C16C}" type="pres">
      <dgm:prSet presAssocID="{C8D3109B-13E0-4E38-AB5C-94D36CE3D7AD}" presName="rootText" presStyleLbl="node3" presStyleIdx="2" presStyleCnt="5" custLinFactNeighborX="-2375" custLinFactNeighborY="-78718">
        <dgm:presLayoutVars>
          <dgm:chPref val="3"/>
        </dgm:presLayoutVars>
      </dgm:prSet>
      <dgm:spPr>
        <a:prstGeom prst="rect">
          <a:avLst/>
        </a:prstGeom>
      </dgm:spPr>
      <dgm:t>
        <a:bodyPr/>
        <a:lstStyle/>
        <a:p>
          <a:endParaRPr lang="es-EC"/>
        </a:p>
      </dgm:t>
    </dgm:pt>
    <dgm:pt modelId="{5C9AE7B8-66BA-4D58-B7C3-B6E1A4ACD370}" type="pres">
      <dgm:prSet presAssocID="{C8D3109B-13E0-4E38-AB5C-94D36CE3D7AD}" presName="rootConnector" presStyleLbl="node3" presStyleIdx="2" presStyleCnt="5"/>
      <dgm:spPr/>
      <dgm:t>
        <a:bodyPr/>
        <a:lstStyle/>
        <a:p>
          <a:endParaRPr lang="es-EC"/>
        </a:p>
      </dgm:t>
    </dgm:pt>
    <dgm:pt modelId="{804BFC47-F2F5-4734-8026-D94D17C2783B}" type="pres">
      <dgm:prSet presAssocID="{C8D3109B-13E0-4E38-AB5C-94D36CE3D7AD}" presName="hierChild4" presStyleCnt="0"/>
      <dgm:spPr/>
      <dgm:t>
        <a:bodyPr/>
        <a:lstStyle/>
        <a:p>
          <a:endParaRPr lang="es-EC"/>
        </a:p>
      </dgm:t>
    </dgm:pt>
    <dgm:pt modelId="{71DFC080-8E8F-4DF3-9C24-0C51C755C90B}" type="pres">
      <dgm:prSet presAssocID="{C8D3109B-13E0-4E38-AB5C-94D36CE3D7AD}" presName="hierChild5" presStyleCnt="0"/>
      <dgm:spPr/>
      <dgm:t>
        <a:bodyPr/>
        <a:lstStyle/>
        <a:p>
          <a:endParaRPr lang="es-EC"/>
        </a:p>
      </dgm:t>
    </dgm:pt>
    <dgm:pt modelId="{1B5CB623-0479-4689-A9AD-6BDAE7265F28}" type="pres">
      <dgm:prSet presAssocID="{74B791FC-E36D-473A-98CF-7DB02A4FF1D5}" presName="hierChild5" presStyleCnt="0"/>
      <dgm:spPr/>
      <dgm:t>
        <a:bodyPr/>
        <a:lstStyle/>
        <a:p>
          <a:endParaRPr lang="es-EC"/>
        </a:p>
      </dgm:t>
    </dgm:pt>
    <dgm:pt modelId="{D7BD4165-5683-4D5B-B98A-9C612046671C}" type="pres">
      <dgm:prSet presAssocID="{67B81846-475A-45B3-9163-3F201E947AF0}" presName="Name37" presStyleLbl="parChTrans1D2" presStyleIdx="1" presStyleCnt="5"/>
      <dgm:spPr>
        <a:custGeom>
          <a:avLst/>
          <a:gdLst/>
          <a:ahLst/>
          <a:cxnLst/>
          <a:rect l="0" t="0" r="0" b="0"/>
          <a:pathLst>
            <a:path>
              <a:moveTo>
                <a:pt x="1166060" y="0"/>
              </a:moveTo>
              <a:lnTo>
                <a:pt x="1166060" y="97655"/>
              </a:lnTo>
              <a:lnTo>
                <a:pt x="0" y="97655"/>
              </a:lnTo>
              <a:lnTo>
                <a:pt x="0" y="195310"/>
              </a:lnTo>
            </a:path>
          </a:pathLst>
        </a:custGeom>
      </dgm:spPr>
      <dgm:t>
        <a:bodyPr/>
        <a:lstStyle/>
        <a:p>
          <a:endParaRPr lang="es-EC"/>
        </a:p>
      </dgm:t>
    </dgm:pt>
    <dgm:pt modelId="{E142F404-A96D-49EE-B4D1-EA10AB9943F6}" type="pres">
      <dgm:prSet presAssocID="{6E716E0A-E201-4444-AEC6-21F2D73B1F34}" presName="hierRoot2" presStyleCnt="0">
        <dgm:presLayoutVars>
          <dgm:hierBranch val="init"/>
        </dgm:presLayoutVars>
      </dgm:prSet>
      <dgm:spPr/>
      <dgm:t>
        <a:bodyPr/>
        <a:lstStyle/>
        <a:p>
          <a:endParaRPr lang="es-EC"/>
        </a:p>
      </dgm:t>
    </dgm:pt>
    <dgm:pt modelId="{871937DE-D8AF-4B09-88D5-2B5B8D209DF7}" type="pres">
      <dgm:prSet presAssocID="{6E716E0A-E201-4444-AEC6-21F2D73B1F34}" presName="rootComposite" presStyleCnt="0"/>
      <dgm:spPr/>
      <dgm:t>
        <a:bodyPr/>
        <a:lstStyle/>
        <a:p>
          <a:endParaRPr lang="es-EC"/>
        </a:p>
      </dgm:t>
    </dgm:pt>
    <dgm:pt modelId="{96BAE671-49CA-4E16-8B64-B3DE3B07C52A}" type="pres">
      <dgm:prSet presAssocID="{6E716E0A-E201-4444-AEC6-21F2D73B1F34}" presName="rootText" presStyleLbl="node2" presStyleIdx="1" presStyleCnt="5" custLinFactNeighborX="-4376">
        <dgm:presLayoutVars>
          <dgm:chPref val="3"/>
        </dgm:presLayoutVars>
      </dgm:prSet>
      <dgm:spPr>
        <a:prstGeom prst="rect">
          <a:avLst/>
        </a:prstGeom>
      </dgm:spPr>
      <dgm:t>
        <a:bodyPr/>
        <a:lstStyle/>
        <a:p>
          <a:endParaRPr lang="es-EC"/>
        </a:p>
      </dgm:t>
    </dgm:pt>
    <dgm:pt modelId="{D9A22C96-66A1-4E22-9319-E4BA5756A71B}" type="pres">
      <dgm:prSet presAssocID="{6E716E0A-E201-4444-AEC6-21F2D73B1F34}" presName="rootConnector" presStyleLbl="node2" presStyleIdx="1" presStyleCnt="5"/>
      <dgm:spPr/>
      <dgm:t>
        <a:bodyPr/>
        <a:lstStyle/>
        <a:p>
          <a:endParaRPr lang="es-EC"/>
        </a:p>
      </dgm:t>
    </dgm:pt>
    <dgm:pt modelId="{3BA21716-0150-4E8C-979B-247290D39C4F}" type="pres">
      <dgm:prSet presAssocID="{6E716E0A-E201-4444-AEC6-21F2D73B1F34}" presName="hierChild4" presStyleCnt="0"/>
      <dgm:spPr/>
      <dgm:t>
        <a:bodyPr/>
        <a:lstStyle/>
        <a:p>
          <a:endParaRPr lang="es-EC"/>
        </a:p>
      </dgm:t>
    </dgm:pt>
    <dgm:pt modelId="{320028DF-55FA-43D2-85FB-DDBE96CAAF5F}" type="pres">
      <dgm:prSet presAssocID="{6E716E0A-E201-4444-AEC6-21F2D73B1F34}" presName="hierChild5" presStyleCnt="0"/>
      <dgm:spPr/>
      <dgm:t>
        <a:bodyPr/>
        <a:lstStyle/>
        <a:p>
          <a:endParaRPr lang="es-EC"/>
        </a:p>
      </dgm:t>
    </dgm:pt>
    <dgm:pt modelId="{F0F28582-7670-445E-B015-273BFEC3E0EE}" type="pres">
      <dgm:prSet presAssocID="{B2AC30A2-1AB2-453C-9E92-4D13AA6AC029}" presName="Name37" presStyleLbl="parChTrans1D2" presStyleIdx="2" presStyleCnt="5"/>
      <dgm:spPr>
        <a:custGeom>
          <a:avLst/>
          <a:gdLst/>
          <a:ahLst/>
          <a:cxnLst/>
          <a:rect l="0" t="0" r="0" b="0"/>
          <a:pathLst>
            <a:path>
              <a:moveTo>
                <a:pt x="111922" y="0"/>
              </a:moveTo>
              <a:lnTo>
                <a:pt x="111922" y="97655"/>
              </a:lnTo>
              <a:lnTo>
                <a:pt x="0" y="97655"/>
              </a:lnTo>
              <a:lnTo>
                <a:pt x="0" y="195310"/>
              </a:lnTo>
            </a:path>
          </a:pathLst>
        </a:custGeom>
      </dgm:spPr>
      <dgm:t>
        <a:bodyPr/>
        <a:lstStyle/>
        <a:p>
          <a:endParaRPr lang="es-EC"/>
        </a:p>
      </dgm:t>
    </dgm:pt>
    <dgm:pt modelId="{3878962F-1A85-486D-9760-A36CD8490FAD}" type="pres">
      <dgm:prSet presAssocID="{57FFA402-8FF0-4D78-B5EF-0BEB62ED879D}" presName="hierRoot2" presStyleCnt="0">
        <dgm:presLayoutVars>
          <dgm:hierBranch val="init"/>
        </dgm:presLayoutVars>
      </dgm:prSet>
      <dgm:spPr/>
      <dgm:t>
        <a:bodyPr/>
        <a:lstStyle/>
        <a:p>
          <a:endParaRPr lang="es-EC"/>
        </a:p>
      </dgm:t>
    </dgm:pt>
    <dgm:pt modelId="{2AB69642-86A4-41E1-9BAF-3493E0561F1D}" type="pres">
      <dgm:prSet presAssocID="{57FFA402-8FF0-4D78-B5EF-0BEB62ED879D}" presName="rootComposite" presStyleCnt="0"/>
      <dgm:spPr/>
      <dgm:t>
        <a:bodyPr/>
        <a:lstStyle/>
        <a:p>
          <a:endParaRPr lang="es-EC"/>
        </a:p>
      </dgm:t>
    </dgm:pt>
    <dgm:pt modelId="{139C1DFC-BC06-4005-AA90-D8C97C67F488}" type="pres">
      <dgm:prSet presAssocID="{57FFA402-8FF0-4D78-B5EF-0BEB62ED879D}" presName="rootText" presStyleLbl="node2" presStyleIdx="2" presStyleCnt="5" custLinFactNeighborX="-12034">
        <dgm:presLayoutVars>
          <dgm:chPref val="3"/>
        </dgm:presLayoutVars>
      </dgm:prSet>
      <dgm:spPr>
        <a:prstGeom prst="rect">
          <a:avLst/>
        </a:prstGeom>
      </dgm:spPr>
      <dgm:t>
        <a:bodyPr/>
        <a:lstStyle/>
        <a:p>
          <a:endParaRPr lang="es-EC"/>
        </a:p>
      </dgm:t>
    </dgm:pt>
    <dgm:pt modelId="{98428A14-1F80-4513-BB38-352538036787}" type="pres">
      <dgm:prSet presAssocID="{57FFA402-8FF0-4D78-B5EF-0BEB62ED879D}" presName="rootConnector" presStyleLbl="node2" presStyleIdx="2" presStyleCnt="5"/>
      <dgm:spPr/>
      <dgm:t>
        <a:bodyPr/>
        <a:lstStyle/>
        <a:p>
          <a:endParaRPr lang="es-EC"/>
        </a:p>
      </dgm:t>
    </dgm:pt>
    <dgm:pt modelId="{CBE69D96-582D-4774-8BAB-9E20B97B1CF3}" type="pres">
      <dgm:prSet presAssocID="{57FFA402-8FF0-4D78-B5EF-0BEB62ED879D}" presName="hierChild4" presStyleCnt="0"/>
      <dgm:spPr/>
      <dgm:t>
        <a:bodyPr/>
        <a:lstStyle/>
        <a:p>
          <a:endParaRPr lang="es-EC"/>
        </a:p>
      </dgm:t>
    </dgm:pt>
    <dgm:pt modelId="{503C4D9C-097F-431D-9A77-85BDC5FDBCD7}" type="pres">
      <dgm:prSet presAssocID="{285103B8-013F-4430-99CC-5973A17D7893}" presName="Name37" presStyleLbl="parChTrans1D3" presStyleIdx="3" presStyleCnt="5"/>
      <dgm:spPr>
        <a:custGeom>
          <a:avLst/>
          <a:gdLst/>
          <a:ahLst/>
          <a:cxnLst/>
          <a:rect l="0" t="0" r="0" b="0"/>
          <a:pathLst>
            <a:path>
              <a:moveTo>
                <a:pt x="0" y="0"/>
              </a:moveTo>
              <a:lnTo>
                <a:pt x="0" y="498032"/>
              </a:lnTo>
              <a:lnTo>
                <a:pt x="180206" y="498032"/>
              </a:lnTo>
            </a:path>
          </a:pathLst>
        </a:custGeom>
      </dgm:spPr>
      <dgm:t>
        <a:bodyPr/>
        <a:lstStyle/>
        <a:p>
          <a:endParaRPr lang="es-EC"/>
        </a:p>
      </dgm:t>
    </dgm:pt>
    <dgm:pt modelId="{D20DB6F2-829C-4A87-836A-9613EF7BEB9B}" type="pres">
      <dgm:prSet presAssocID="{23648F19-86F4-4941-8FEE-F52BA4356E68}" presName="hierRoot2" presStyleCnt="0">
        <dgm:presLayoutVars>
          <dgm:hierBranch val="init"/>
        </dgm:presLayoutVars>
      </dgm:prSet>
      <dgm:spPr/>
      <dgm:t>
        <a:bodyPr/>
        <a:lstStyle/>
        <a:p>
          <a:endParaRPr lang="es-EC"/>
        </a:p>
      </dgm:t>
    </dgm:pt>
    <dgm:pt modelId="{314DCF73-7471-4FEE-A4AB-F53A82589DF6}" type="pres">
      <dgm:prSet presAssocID="{23648F19-86F4-4941-8FEE-F52BA4356E68}" presName="rootComposite" presStyleCnt="0"/>
      <dgm:spPr/>
      <dgm:t>
        <a:bodyPr/>
        <a:lstStyle/>
        <a:p>
          <a:endParaRPr lang="es-EC"/>
        </a:p>
      </dgm:t>
    </dgm:pt>
    <dgm:pt modelId="{F64A3F6F-CE9C-40B8-A907-D0243A0FCABC}" type="pres">
      <dgm:prSet presAssocID="{23648F19-86F4-4941-8FEE-F52BA4356E68}" presName="rootText" presStyleLbl="node3" presStyleIdx="3" presStyleCnt="5" custLinFactNeighborX="-7658" custLinFactNeighborY="-9540">
        <dgm:presLayoutVars>
          <dgm:chPref val="3"/>
        </dgm:presLayoutVars>
      </dgm:prSet>
      <dgm:spPr>
        <a:prstGeom prst="rect">
          <a:avLst/>
        </a:prstGeom>
      </dgm:spPr>
      <dgm:t>
        <a:bodyPr/>
        <a:lstStyle/>
        <a:p>
          <a:endParaRPr lang="es-EC"/>
        </a:p>
      </dgm:t>
    </dgm:pt>
    <dgm:pt modelId="{54BFD497-EFF9-4FC6-9DAE-BB66FD05D298}" type="pres">
      <dgm:prSet presAssocID="{23648F19-86F4-4941-8FEE-F52BA4356E68}" presName="rootConnector" presStyleLbl="node3" presStyleIdx="3" presStyleCnt="5"/>
      <dgm:spPr/>
      <dgm:t>
        <a:bodyPr/>
        <a:lstStyle/>
        <a:p>
          <a:endParaRPr lang="es-EC"/>
        </a:p>
      </dgm:t>
    </dgm:pt>
    <dgm:pt modelId="{236CC922-9B91-4BDB-9809-A35A3E7E49A1}" type="pres">
      <dgm:prSet presAssocID="{23648F19-86F4-4941-8FEE-F52BA4356E68}" presName="hierChild4" presStyleCnt="0"/>
      <dgm:spPr/>
      <dgm:t>
        <a:bodyPr/>
        <a:lstStyle/>
        <a:p>
          <a:endParaRPr lang="es-EC"/>
        </a:p>
      </dgm:t>
    </dgm:pt>
    <dgm:pt modelId="{489EB30F-6A31-49AF-9DFA-C4BB71B84E95}" type="pres">
      <dgm:prSet presAssocID="{23648F19-86F4-4941-8FEE-F52BA4356E68}" presName="hierChild5" presStyleCnt="0"/>
      <dgm:spPr/>
      <dgm:t>
        <a:bodyPr/>
        <a:lstStyle/>
        <a:p>
          <a:endParaRPr lang="es-EC"/>
        </a:p>
      </dgm:t>
    </dgm:pt>
    <dgm:pt modelId="{58E58FA5-7014-4F5A-9D8A-AFE4C0B6A8CE}" type="pres">
      <dgm:prSet presAssocID="{995992E1-AC7E-4A3C-B03D-94CB1D6301DA}" presName="Name37" presStyleLbl="parChTrans1D3" presStyleIdx="4" presStyleCnt="5"/>
      <dgm:spPr>
        <a:custGeom>
          <a:avLst/>
          <a:gdLst/>
          <a:ahLst/>
          <a:cxnLst/>
          <a:rect l="0" t="0" r="0" b="0"/>
          <a:pathLst>
            <a:path>
              <a:moveTo>
                <a:pt x="0" y="0"/>
              </a:moveTo>
              <a:lnTo>
                <a:pt x="0" y="1207768"/>
              </a:lnTo>
              <a:lnTo>
                <a:pt x="169576" y="1207768"/>
              </a:lnTo>
            </a:path>
          </a:pathLst>
        </a:custGeom>
      </dgm:spPr>
      <dgm:t>
        <a:bodyPr/>
        <a:lstStyle/>
        <a:p>
          <a:endParaRPr lang="es-EC"/>
        </a:p>
      </dgm:t>
    </dgm:pt>
    <dgm:pt modelId="{B20FFCD6-D76E-40DB-9D3E-09076FBCF7BE}" type="pres">
      <dgm:prSet presAssocID="{80551014-7E64-4ADC-BF5B-7969E9D7A099}" presName="hierRoot2" presStyleCnt="0">
        <dgm:presLayoutVars>
          <dgm:hierBranch val="init"/>
        </dgm:presLayoutVars>
      </dgm:prSet>
      <dgm:spPr/>
      <dgm:t>
        <a:bodyPr/>
        <a:lstStyle/>
        <a:p>
          <a:endParaRPr lang="es-EC"/>
        </a:p>
      </dgm:t>
    </dgm:pt>
    <dgm:pt modelId="{97CA5904-DF9D-46D6-B573-AD1A0BE813D6}" type="pres">
      <dgm:prSet presAssocID="{80551014-7E64-4ADC-BF5B-7969E9D7A099}" presName="rootComposite" presStyleCnt="0"/>
      <dgm:spPr/>
      <dgm:t>
        <a:bodyPr/>
        <a:lstStyle/>
        <a:p>
          <a:endParaRPr lang="es-EC"/>
        </a:p>
      </dgm:t>
    </dgm:pt>
    <dgm:pt modelId="{C3CA2932-6AF3-4AB8-AEAA-801F808F7426}" type="pres">
      <dgm:prSet presAssocID="{80551014-7E64-4ADC-BF5B-7969E9D7A099}" presName="rootText" presStyleLbl="node3" presStyleIdx="4" presStyleCnt="5" custLinFactNeighborX="-8801" custLinFactNeighborY="-40801">
        <dgm:presLayoutVars>
          <dgm:chPref val="3"/>
        </dgm:presLayoutVars>
      </dgm:prSet>
      <dgm:spPr>
        <a:prstGeom prst="rect">
          <a:avLst/>
        </a:prstGeom>
      </dgm:spPr>
      <dgm:t>
        <a:bodyPr/>
        <a:lstStyle/>
        <a:p>
          <a:endParaRPr lang="es-EC"/>
        </a:p>
      </dgm:t>
    </dgm:pt>
    <dgm:pt modelId="{10D50DBE-57B4-403D-A8BA-D5457DA379E6}" type="pres">
      <dgm:prSet presAssocID="{80551014-7E64-4ADC-BF5B-7969E9D7A099}" presName="rootConnector" presStyleLbl="node3" presStyleIdx="4" presStyleCnt="5"/>
      <dgm:spPr/>
      <dgm:t>
        <a:bodyPr/>
        <a:lstStyle/>
        <a:p>
          <a:endParaRPr lang="es-EC"/>
        </a:p>
      </dgm:t>
    </dgm:pt>
    <dgm:pt modelId="{A131D725-2E20-45F7-A3AB-FD1AE88FAC43}" type="pres">
      <dgm:prSet presAssocID="{80551014-7E64-4ADC-BF5B-7969E9D7A099}" presName="hierChild4" presStyleCnt="0"/>
      <dgm:spPr/>
      <dgm:t>
        <a:bodyPr/>
        <a:lstStyle/>
        <a:p>
          <a:endParaRPr lang="es-EC"/>
        </a:p>
      </dgm:t>
    </dgm:pt>
    <dgm:pt modelId="{49BA5AFE-878A-4FC2-936C-C10E854AE158}" type="pres">
      <dgm:prSet presAssocID="{80551014-7E64-4ADC-BF5B-7969E9D7A099}" presName="hierChild5" presStyleCnt="0"/>
      <dgm:spPr/>
      <dgm:t>
        <a:bodyPr/>
        <a:lstStyle/>
        <a:p>
          <a:endParaRPr lang="es-EC"/>
        </a:p>
      </dgm:t>
    </dgm:pt>
    <dgm:pt modelId="{64B4FFB6-9C6E-44E4-9774-6EB6368F9AAD}" type="pres">
      <dgm:prSet presAssocID="{57FFA402-8FF0-4D78-B5EF-0BEB62ED879D}" presName="hierChild5" presStyleCnt="0"/>
      <dgm:spPr/>
      <dgm:t>
        <a:bodyPr/>
        <a:lstStyle/>
        <a:p>
          <a:endParaRPr lang="es-EC"/>
        </a:p>
      </dgm:t>
    </dgm:pt>
    <dgm:pt modelId="{0365512C-B5DB-4DFD-8362-FCD4F6C060ED}" type="pres">
      <dgm:prSet presAssocID="{3011C0E5-4D20-44F3-9BB7-2069F6353423}" presName="Name37" presStyleLbl="parChTrans1D2" presStyleIdx="3" presStyleCnt="5"/>
      <dgm:spPr>
        <a:custGeom>
          <a:avLst/>
          <a:gdLst/>
          <a:ahLst/>
          <a:cxnLst/>
          <a:rect l="0" t="0" r="0" b="0"/>
          <a:pathLst>
            <a:path>
              <a:moveTo>
                <a:pt x="0" y="0"/>
              </a:moveTo>
              <a:lnTo>
                <a:pt x="0" y="97655"/>
              </a:lnTo>
              <a:lnTo>
                <a:pt x="1023613" y="97655"/>
              </a:lnTo>
              <a:lnTo>
                <a:pt x="1023613" y="195310"/>
              </a:lnTo>
            </a:path>
          </a:pathLst>
        </a:custGeom>
      </dgm:spPr>
      <dgm:t>
        <a:bodyPr/>
        <a:lstStyle/>
        <a:p>
          <a:endParaRPr lang="es-EC"/>
        </a:p>
      </dgm:t>
    </dgm:pt>
    <dgm:pt modelId="{7A470287-C2AA-4727-B360-485E53FF2D26}" type="pres">
      <dgm:prSet presAssocID="{F843E4E1-1035-4F7C-896F-99BA6706DC96}" presName="hierRoot2" presStyleCnt="0">
        <dgm:presLayoutVars>
          <dgm:hierBranch val="init"/>
        </dgm:presLayoutVars>
      </dgm:prSet>
      <dgm:spPr/>
      <dgm:t>
        <a:bodyPr/>
        <a:lstStyle/>
        <a:p>
          <a:endParaRPr lang="es-EC"/>
        </a:p>
      </dgm:t>
    </dgm:pt>
    <dgm:pt modelId="{C786F700-F4D7-4364-87C3-ED61768910DD}" type="pres">
      <dgm:prSet presAssocID="{F843E4E1-1035-4F7C-896F-99BA6706DC96}" presName="rootComposite" presStyleCnt="0"/>
      <dgm:spPr/>
      <dgm:t>
        <a:bodyPr/>
        <a:lstStyle/>
        <a:p>
          <a:endParaRPr lang="es-EC"/>
        </a:p>
      </dgm:t>
    </dgm:pt>
    <dgm:pt modelId="{BA3675B3-5317-4399-B7E3-7F2A45862AC6}" type="pres">
      <dgm:prSet presAssocID="{F843E4E1-1035-4F7C-896F-99BA6706DC96}" presName="rootText" presStyleLbl="node2" presStyleIdx="3" presStyleCnt="5" custLinFactNeighborX="-10940">
        <dgm:presLayoutVars>
          <dgm:chPref val="3"/>
        </dgm:presLayoutVars>
      </dgm:prSet>
      <dgm:spPr>
        <a:prstGeom prst="rect">
          <a:avLst/>
        </a:prstGeom>
      </dgm:spPr>
      <dgm:t>
        <a:bodyPr/>
        <a:lstStyle/>
        <a:p>
          <a:endParaRPr lang="es-EC"/>
        </a:p>
      </dgm:t>
    </dgm:pt>
    <dgm:pt modelId="{44B34E8C-B747-4617-BABC-2B8D41FCCE17}" type="pres">
      <dgm:prSet presAssocID="{F843E4E1-1035-4F7C-896F-99BA6706DC96}" presName="rootConnector" presStyleLbl="node2" presStyleIdx="3" presStyleCnt="5"/>
      <dgm:spPr/>
      <dgm:t>
        <a:bodyPr/>
        <a:lstStyle/>
        <a:p>
          <a:endParaRPr lang="es-EC"/>
        </a:p>
      </dgm:t>
    </dgm:pt>
    <dgm:pt modelId="{3D225160-2E67-49DB-9183-179909941818}" type="pres">
      <dgm:prSet presAssocID="{F843E4E1-1035-4F7C-896F-99BA6706DC96}" presName="hierChild4" presStyleCnt="0"/>
      <dgm:spPr/>
      <dgm:t>
        <a:bodyPr/>
        <a:lstStyle/>
        <a:p>
          <a:endParaRPr lang="es-EC"/>
        </a:p>
      </dgm:t>
    </dgm:pt>
    <dgm:pt modelId="{499017AB-FC38-47D7-A75B-4DADDC4BB231}" type="pres">
      <dgm:prSet presAssocID="{F843E4E1-1035-4F7C-896F-99BA6706DC96}" presName="hierChild5" presStyleCnt="0"/>
      <dgm:spPr/>
      <dgm:t>
        <a:bodyPr/>
        <a:lstStyle/>
        <a:p>
          <a:endParaRPr lang="es-EC"/>
        </a:p>
      </dgm:t>
    </dgm:pt>
    <dgm:pt modelId="{6B5DBBA1-B6B1-4B4C-B303-BD2C0FE300BF}" type="pres">
      <dgm:prSet presAssocID="{2A2F4A27-A0E9-4C04-96FD-BAF16C907779}" presName="Name37" presStyleLbl="parChTrans1D2" presStyleIdx="4" presStyleCnt="5"/>
      <dgm:spPr>
        <a:custGeom>
          <a:avLst/>
          <a:gdLst/>
          <a:ahLst/>
          <a:cxnLst/>
          <a:rect l="0" t="0" r="0" b="0"/>
          <a:pathLst>
            <a:path>
              <a:moveTo>
                <a:pt x="0" y="0"/>
              </a:moveTo>
              <a:lnTo>
                <a:pt x="0" y="97655"/>
              </a:lnTo>
              <a:lnTo>
                <a:pt x="2057430" y="97655"/>
              </a:lnTo>
              <a:lnTo>
                <a:pt x="2057430" y="195310"/>
              </a:lnTo>
            </a:path>
          </a:pathLst>
        </a:custGeom>
      </dgm:spPr>
      <dgm:t>
        <a:bodyPr/>
        <a:lstStyle/>
        <a:p>
          <a:endParaRPr lang="es-EC"/>
        </a:p>
      </dgm:t>
    </dgm:pt>
    <dgm:pt modelId="{C26C84D1-4981-4B53-95AF-02EB3DA50D8E}" type="pres">
      <dgm:prSet presAssocID="{D7E8A4CD-2D2F-4062-9D8D-40DE60255C0F}" presName="hierRoot2" presStyleCnt="0">
        <dgm:presLayoutVars>
          <dgm:hierBranch val="init"/>
        </dgm:presLayoutVars>
      </dgm:prSet>
      <dgm:spPr/>
      <dgm:t>
        <a:bodyPr/>
        <a:lstStyle/>
        <a:p>
          <a:endParaRPr lang="es-EC"/>
        </a:p>
      </dgm:t>
    </dgm:pt>
    <dgm:pt modelId="{FA8BADD8-19E8-496A-AAB7-83E02DAFB351}" type="pres">
      <dgm:prSet presAssocID="{D7E8A4CD-2D2F-4062-9D8D-40DE60255C0F}" presName="rootComposite" presStyleCnt="0"/>
      <dgm:spPr/>
      <dgm:t>
        <a:bodyPr/>
        <a:lstStyle/>
        <a:p>
          <a:endParaRPr lang="es-EC"/>
        </a:p>
      </dgm:t>
    </dgm:pt>
    <dgm:pt modelId="{C8899D7E-D8A1-40F2-96BB-165FF67991F5}" type="pres">
      <dgm:prSet presAssocID="{D7E8A4CD-2D2F-4062-9D8D-40DE60255C0F}" presName="rootText" presStyleLbl="node2" presStyleIdx="4" presStyleCnt="5" custLinFactNeighborX="-20783">
        <dgm:presLayoutVars>
          <dgm:chPref val="3"/>
        </dgm:presLayoutVars>
      </dgm:prSet>
      <dgm:spPr>
        <a:prstGeom prst="rect">
          <a:avLst/>
        </a:prstGeom>
      </dgm:spPr>
      <dgm:t>
        <a:bodyPr/>
        <a:lstStyle/>
        <a:p>
          <a:endParaRPr lang="es-EC"/>
        </a:p>
      </dgm:t>
    </dgm:pt>
    <dgm:pt modelId="{CD99921B-92F9-47DD-9A91-C96F61062FB4}" type="pres">
      <dgm:prSet presAssocID="{D7E8A4CD-2D2F-4062-9D8D-40DE60255C0F}" presName="rootConnector" presStyleLbl="node2" presStyleIdx="4" presStyleCnt="5"/>
      <dgm:spPr/>
      <dgm:t>
        <a:bodyPr/>
        <a:lstStyle/>
        <a:p>
          <a:endParaRPr lang="es-EC"/>
        </a:p>
      </dgm:t>
    </dgm:pt>
    <dgm:pt modelId="{9FD7F1F8-C843-4193-871A-D33C1707A42B}" type="pres">
      <dgm:prSet presAssocID="{D7E8A4CD-2D2F-4062-9D8D-40DE60255C0F}" presName="hierChild4" presStyleCnt="0"/>
      <dgm:spPr/>
      <dgm:t>
        <a:bodyPr/>
        <a:lstStyle/>
        <a:p>
          <a:endParaRPr lang="es-EC"/>
        </a:p>
      </dgm:t>
    </dgm:pt>
    <dgm:pt modelId="{6E7F212E-16E5-4B7D-8DF2-D2799AC4C48D}" type="pres">
      <dgm:prSet presAssocID="{D7E8A4CD-2D2F-4062-9D8D-40DE60255C0F}" presName="hierChild5" presStyleCnt="0"/>
      <dgm:spPr/>
      <dgm:t>
        <a:bodyPr/>
        <a:lstStyle/>
        <a:p>
          <a:endParaRPr lang="es-EC"/>
        </a:p>
      </dgm:t>
    </dgm:pt>
    <dgm:pt modelId="{329C8BFD-792E-45A6-9951-13A1DAFF0D7B}" type="pres">
      <dgm:prSet presAssocID="{79F3BD21-C76F-4C62-9567-3FE74CD88CD6}" presName="hierChild3" presStyleCnt="0"/>
      <dgm:spPr/>
      <dgm:t>
        <a:bodyPr/>
        <a:lstStyle/>
        <a:p>
          <a:endParaRPr lang="es-EC"/>
        </a:p>
      </dgm:t>
    </dgm:pt>
  </dgm:ptLst>
  <dgm:cxnLst>
    <dgm:cxn modelId="{E1B676F9-CE18-469B-B605-5C8DC43D5AD1}" type="presOf" srcId="{79F3BD21-C76F-4C62-9567-3FE74CD88CD6}" destId="{3AC501D3-15FA-48EB-AE94-8B442BFDBC43}" srcOrd="1" destOrd="0" presId="urn:microsoft.com/office/officeart/2005/8/layout/orgChart1"/>
    <dgm:cxn modelId="{B2D8CD0D-99E5-45B1-8629-8E23FAD32582}" srcId="{74B791FC-E36D-473A-98CF-7DB02A4FF1D5}" destId="{C8D3109B-13E0-4E38-AB5C-94D36CE3D7AD}" srcOrd="2" destOrd="0" parTransId="{C89EE318-D5E2-40EE-A404-1CA63868ECF0}" sibTransId="{7D08C754-5BC3-4DF6-A16F-C9689BEFD89D}"/>
    <dgm:cxn modelId="{33A0417A-4594-47CA-BCE4-ABD424DAE7CC}" type="presOf" srcId="{B2AC30A2-1AB2-453C-9E92-4D13AA6AC029}" destId="{F0F28582-7670-445E-B015-273BFEC3E0EE}" srcOrd="0" destOrd="0" presId="urn:microsoft.com/office/officeart/2005/8/layout/orgChart1"/>
    <dgm:cxn modelId="{191C6BE6-15A4-4035-A9BE-B3EF1B844598}" type="presOf" srcId="{61CBC0CD-E4C8-441A-84A8-F92175508ECB}" destId="{27C3A95C-F04A-4818-A4E8-9B57505E52F5}" srcOrd="1" destOrd="0" presId="urn:microsoft.com/office/officeart/2005/8/layout/orgChart1"/>
    <dgm:cxn modelId="{A3C1F1BC-3D42-4C33-9C31-DE3B78811177}" type="presOf" srcId="{57FFA402-8FF0-4D78-B5EF-0BEB62ED879D}" destId="{98428A14-1F80-4513-BB38-352538036787}" srcOrd="1" destOrd="0" presId="urn:microsoft.com/office/officeart/2005/8/layout/orgChart1"/>
    <dgm:cxn modelId="{DB311C3E-AFD9-496E-9FF5-A352F9F2AE70}" type="presOf" srcId="{F843E4E1-1035-4F7C-896F-99BA6706DC96}" destId="{44B34E8C-B747-4617-BABC-2B8D41FCCE17}" srcOrd="1" destOrd="0" presId="urn:microsoft.com/office/officeart/2005/8/layout/orgChart1"/>
    <dgm:cxn modelId="{FA231D7A-D823-43DC-A921-1437A4D6361B}" type="presOf" srcId="{D7E8A4CD-2D2F-4062-9D8D-40DE60255C0F}" destId="{CD99921B-92F9-47DD-9A91-C96F61062FB4}" srcOrd="1" destOrd="0" presId="urn:microsoft.com/office/officeart/2005/8/layout/orgChart1"/>
    <dgm:cxn modelId="{07553EAF-A457-4D33-9727-A669CB142941}" type="presOf" srcId="{61B200AF-39FE-41E4-9D95-DB7703588C6C}" destId="{41EF6585-1ECE-48A5-A799-D838A0E6672E}" srcOrd="0" destOrd="0" presId="urn:microsoft.com/office/officeart/2005/8/layout/orgChart1"/>
    <dgm:cxn modelId="{F2F67F9C-9AC3-488F-ACFB-4CBFCE43C1D8}" type="presOf" srcId="{80551014-7E64-4ADC-BF5B-7969E9D7A099}" destId="{C3CA2932-6AF3-4AB8-AEAA-801F808F7426}" srcOrd="0" destOrd="0" presId="urn:microsoft.com/office/officeart/2005/8/layout/orgChart1"/>
    <dgm:cxn modelId="{065C4D08-A96F-4FBB-AB36-A36EDD85B0EB}" type="presOf" srcId="{6E716E0A-E201-4444-AEC6-21F2D73B1F34}" destId="{96BAE671-49CA-4E16-8B64-B3DE3B07C52A}" srcOrd="0" destOrd="0" presId="urn:microsoft.com/office/officeart/2005/8/layout/orgChart1"/>
    <dgm:cxn modelId="{AC311D1A-60C1-484C-8891-05B4728F19B4}" type="presOf" srcId="{C8D3109B-13E0-4E38-AB5C-94D36CE3D7AD}" destId="{5C9AE7B8-66BA-4D58-B7C3-B6E1A4ACD370}" srcOrd="1" destOrd="0" presId="urn:microsoft.com/office/officeart/2005/8/layout/orgChart1"/>
    <dgm:cxn modelId="{C55DCD4B-6E15-4659-90EA-96724BCA94D6}" srcId="{79F3BD21-C76F-4C62-9567-3FE74CD88CD6}" destId="{F843E4E1-1035-4F7C-896F-99BA6706DC96}" srcOrd="3" destOrd="0" parTransId="{3011C0E5-4D20-44F3-9BB7-2069F6353423}" sibTransId="{FA90D758-590F-450E-9E28-F0F61F2ABD9D}"/>
    <dgm:cxn modelId="{109484C1-DF87-4B1B-8390-F014695BDAA1}" type="presOf" srcId="{79F3BD21-C76F-4C62-9567-3FE74CD88CD6}" destId="{1E996E8A-73DC-4CE0-8E4E-3421981BD430}" srcOrd="0" destOrd="0" presId="urn:microsoft.com/office/officeart/2005/8/layout/orgChart1"/>
    <dgm:cxn modelId="{8FE71284-FB1E-471E-8E19-E74FAF1F4EAA}" type="presOf" srcId="{D7E8A4CD-2D2F-4062-9D8D-40DE60255C0F}" destId="{C8899D7E-D8A1-40F2-96BB-165FF67991F5}" srcOrd="0" destOrd="0" presId="urn:microsoft.com/office/officeart/2005/8/layout/orgChart1"/>
    <dgm:cxn modelId="{D177B948-DF71-46D0-A247-8EA8BE3CCE5E}" type="presOf" srcId="{F843E4E1-1035-4F7C-896F-99BA6706DC96}" destId="{BA3675B3-5317-4399-B7E3-7F2A45862AC6}" srcOrd="0" destOrd="0" presId="urn:microsoft.com/office/officeart/2005/8/layout/orgChart1"/>
    <dgm:cxn modelId="{ACAD0249-C63C-4528-B4E4-3F8FEF8DD9C9}" srcId="{74B791FC-E36D-473A-98CF-7DB02A4FF1D5}" destId="{61CBC0CD-E4C8-441A-84A8-F92175508ECB}" srcOrd="1" destOrd="0" parTransId="{61B200AF-39FE-41E4-9D95-DB7703588C6C}" sibTransId="{6159E439-EE2F-4585-B9C1-140EF57A242B}"/>
    <dgm:cxn modelId="{2CF777AF-DC32-46EF-B349-3942B8CD2CE3}" type="presOf" srcId="{4110B9B7-72EE-44A9-AB7C-5422AD5E3E09}" destId="{F84B0D72-922D-48E6-9F73-344E59326DED}" srcOrd="0" destOrd="0" presId="urn:microsoft.com/office/officeart/2005/8/layout/orgChart1"/>
    <dgm:cxn modelId="{5FAFB63B-536E-43CC-856A-5D64DA5BA439}" srcId="{57FFA402-8FF0-4D78-B5EF-0BEB62ED879D}" destId="{80551014-7E64-4ADC-BF5B-7969E9D7A099}" srcOrd="1" destOrd="0" parTransId="{995992E1-AC7E-4A3C-B03D-94CB1D6301DA}" sibTransId="{8DBC523D-598A-4782-88C6-3E29F53BEF67}"/>
    <dgm:cxn modelId="{2DC4F1F9-0448-45A9-AC72-86629C05A60A}" srcId="{79F3BD21-C76F-4C62-9567-3FE74CD88CD6}" destId="{D7E8A4CD-2D2F-4062-9D8D-40DE60255C0F}" srcOrd="4" destOrd="0" parTransId="{2A2F4A27-A0E9-4C04-96FD-BAF16C907779}" sibTransId="{6F8DAFF5-2BE0-4322-B6A2-25F13D25F167}"/>
    <dgm:cxn modelId="{38909CAE-B700-4C4C-9ACB-4159D55DB410}" type="presOf" srcId="{67B81846-475A-45B3-9163-3F201E947AF0}" destId="{D7BD4165-5683-4D5B-B98A-9C612046671C}" srcOrd="0" destOrd="0" presId="urn:microsoft.com/office/officeart/2005/8/layout/orgChart1"/>
    <dgm:cxn modelId="{3EE47EEB-1253-49B7-9379-509E29F64118}" type="presOf" srcId="{74B791FC-E36D-473A-98CF-7DB02A4FF1D5}" destId="{3523FCF2-BDE6-471C-BEDF-C904C7156E9C}" srcOrd="0" destOrd="0" presId="urn:microsoft.com/office/officeart/2005/8/layout/orgChart1"/>
    <dgm:cxn modelId="{7A916AAA-503C-4857-BE44-969732677FD2}" srcId="{79F3BD21-C76F-4C62-9567-3FE74CD88CD6}" destId="{74B791FC-E36D-473A-98CF-7DB02A4FF1D5}" srcOrd="0" destOrd="0" parTransId="{4110B9B7-72EE-44A9-AB7C-5422AD5E3E09}" sibTransId="{642E8F0B-2B77-4B5C-AE67-0C644EBFBACD}"/>
    <dgm:cxn modelId="{00B981C6-CDC1-4150-A2FA-60FC59CE5ED5}" type="presOf" srcId="{6E716E0A-E201-4444-AEC6-21F2D73B1F34}" destId="{D9A22C96-66A1-4E22-9319-E4BA5756A71B}" srcOrd="1" destOrd="0" presId="urn:microsoft.com/office/officeart/2005/8/layout/orgChart1"/>
    <dgm:cxn modelId="{9C09186B-6522-4FCA-A91E-FCDC4465E58A}" type="presOf" srcId="{995992E1-AC7E-4A3C-B03D-94CB1D6301DA}" destId="{58E58FA5-7014-4F5A-9D8A-AFE4C0B6A8CE}" srcOrd="0" destOrd="0" presId="urn:microsoft.com/office/officeart/2005/8/layout/orgChart1"/>
    <dgm:cxn modelId="{B659C8A9-2634-467C-B154-B1FFC810A8FF}" srcId="{0BDF5615-B17F-4F36-9B05-BE36628E9613}" destId="{79F3BD21-C76F-4C62-9567-3FE74CD88CD6}" srcOrd="0" destOrd="0" parTransId="{8B33D3EF-97DA-4C85-87EF-D25F5C059290}" sibTransId="{D96EBB0B-E25A-41D3-B08D-36A04A44DA2A}"/>
    <dgm:cxn modelId="{978699CC-8315-4306-A572-2B83F5223C04}" type="presOf" srcId="{74B791FC-E36D-473A-98CF-7DB02A4FF1D5}" destId="{745C3D19-86AC-4C7F-A183-5467887252AB}" srcOrd="1" destOrd="0" presId="urn:microsoft.com/office/officeart/2005/8/layout/orgChart1"/>
    <dgm:cxn modelId="{B74B743B-E9F9-4B47-8F98-1505D7A7930E}" type="presOf" srcId="{80E0BB53-018A-45BB-96E5-69735A1AB103}" destId="{5DE35D21-5B58-48D0-A94D-766DD7EDF40E}" srcOrd="1" destOrd="0" presId="urn:microsoft.com/office/officeart/2005/8/layout/orgChart1"/>
    <dgm:cxn modelId="{5FB08BDB-FF7F-4B74-A842-4640B770C08E}" type="presOf" srcId="{23648F19-86F4-4941-8FEE-F52BA4356E68}" destId="{54BFD497-EFF9-4FC6-9DAE-BB66FD05D298}" srcOrd="1" destOrd="0" presId="urn:microsoft.com/office/officeart/2005/8/layout/orgChart1"/>
    <dgm:cxn modelId="{021FD236-8B4E-4A7C-BF4F-2C13E1491675}" type="presOf" srcId="{285103B8-013F-4430-99CC-5973A17D7893}" destId="{503C4D9C-097F-431D-9A77-85BDC5FDBCD7}" srcOrd="0" destOrd="0" presId="urn:microsoft.com/office/officeart/2005/8/layout/orgChart1"/>
    <dgm:cxn modelId="{72F879F6-C731-4646-AFB0-49F532227E8C}" srcId="{57FFA402-8FF0-4D78-B5EF-0BEB62ED879D}" destId="{23648F19-86F4-4941-8FEE-F52BA4356E68}" srcOrd="0" destOrd="0" parTransId="{285103B8-013F-4430-99CC-5973A17D7893}" sibTransId="{DB60CDCA-667C-42A8-88D5-65746EE068F9}"/>
    <dgm:cxn modelId="{53870DCA-20F2-43CD-9C2A-3C5018119660}" type="presOf" srcId="{2A2F4A27-A0E9-4C04-96FD-BAF16C907779}" destId="{6B5DBBA1-B6B1-4B4C-B303-BD2C0FE300BF}" srcOrd="0" destOrd="0" presId="urn:microsoft.com/office/officeart/2005/8/layout/orgChart1"/>
    <dgm:cxn modelId="{FBFD1138-EFF0-4333-8E41-51C13043B4F1}" type="presOf" srcId="{23648F19-86F4-4941-8FEE-F52BA4356E68}" destId="{F64A3F6F-CE9C-40B8-A907-D0243A0FCABC}" srcOrd="0" destOrd="0" presId="urn:microsoft.com/office/officeart/2005/8/layout/orgChart1"/>
    <dgm:cxn modelId="{5FCFC99B-8150-4EB8-A34D-679971B5CB8F}" type="presOf" srcId="{C8D3109B-13E0-4E38-AB5C-94D36CE3D7AD}" destId="{4D25046E-2AFD-4CC6-9AA0-81D8AE38C16C}" srcOrd="0" destOrd="0" presId="urn:microsoft.com/office/officeart/2005/8/layout/orgChart1"/>
    <dgm:cxn modelId="{A8A96C6C-0CDA-4795-A995-2C77B9C1EF9D}" type="presOf" srcId="{80551014-7E64-4ADC-BF5B-7969E9D7A099}" destId="{10D50DBE-57B4-403D-A8BA-D5457DA379E6}" srcOrd="1" destOrd="0" presId="urn:microsoft.com/office/officeart/2005/8/layout/orgChart1"/>
    <dgm:cxn modelId="{7947F2BA-2E94-4266-91A9-62C07005BE25}" type="presOf" srcId="{57FFA402-8FF0-4D78-B5EF-0BEB62ED879D}" destId="{139C1DFC-BC06-4005-AA90-D8C97C67F488}" srcOrd="0" destOrd="0" presId="urn:microsoft.com/office/officeart/2005/8/layout/orgChart1"/>
    <dgm:cxn modelId="{14BB7E7D-B175-4476-8FCE-9FFEF5762FA6}" srcId="{74B791FC-E36D-473A-98CF-7DB02A4FF1D5}" destId="{80E0BB53-018A-45BB-96E5-69735A1AB103}" srcOrd="0" destOrd="0" parTransId="{C0E1A425-7038-4B7A-9AEF-C051753D0B7B}" sibTransId="{470F45A4-C595-4EAC-BA9B-2FFCC641DECB}"/>
    <dgm:cxn modelId="{F4935CE6-5345-4F65-BBA1-A415D55A03B5}" srcId="{79F3BD21-C76F-4C62-9567-3FE74CD88CD6}" destId="{57FFA402-8FF0-4D78-B5EF-0BEB62ED879D}" srcOrd="2" destOrd="0" parTransId="{B2AC30A2-1AB2-453C-9E92-4D13AA6AC029}" sibTransId="{96F091E7-88FD-4D9B-809C-059AE3D1952B}"/>
    <dgm:cxn modelId="{EFE82300-DB49-4E60-8DF0-1133630B8866}" type="presOf" srcId="{C0E1A425-7038-4B7A-9AEF-C051753D0B7B}" destId="{7911EFD0-C3C3-4E07-9B42-C797B56CF485}" srcOrd="0" destOrd="0" presId="urn:microsoft.com/office/officeart/2005/8/layout/orgChart1"/>
    <dgm:cxn modelId="{7DCAF914-4CF0-4182-8521-9CB783E399D4}" type="presOf" srcId="{3011C0E5-4D20-44F3-9BB7-2069F6353423}" destId="{0365512C-B5DB-4DFD-8362-FCD4F6C060ED}" srcOrd="0" destOrd="0" presId="urn:microsoft.com/office/officeart/2005/8/layout/orgChart1"/>
    <dgm:cxn modelId="{7C1060D1-E7A1-4F72-85E5-989386BD6A6A}" type="presOf" srcId="{80E0BB53-018A-45BB-96E5-69735A1AB103}" destId="{7BA2353A-BCAF-407F-8EAF-082A8921B4A2}" srcOrd="0" destOrd="0" presId="urn:microsoft.com/office/officeart/2005/8/layout/orgChart1"/>
    <dgm:cxn modelId="{C2CA5F2A-6533-402E-B39D-B5476A8E25FC}" type="presOf" srcId="{61CBC0CD-E4C8-441A-84A8-F92175508ECB}" destId="{DF1B35B2-D439-453A-8893-38D50BA4D8D9}" srcOrd="0" destOrd="0" presId="urn:microsoft.com/office/officeart/2005/8/layout/orgChart1"/>
    <dgm:cxn modelId="{EC48A45E-12A0-45DE-A474-FC90CCE507A1}" type="presOf" srcId="{0BDF5615-B17F-4F36-9B05-BE36628E9613}" destId="{4174E6D6-D32D-4B7C-B48F-48FE0B932330}" srcOrd="0" destOrd="0" presId="urn:microsoft.com/office/officeart/2005/8/layout/orgChart1"/>
    <dgm:cxn modelId="{3D8C6DD1-C1EC-4D67-9638-C2F506984229}" type="presOf" srcId="{C89EE318-D5E2-40EE-A404-1CA63868ECF0}" destId="{0DCC7FF5-E634-40CA-BD92-6A507473DBF1}" srcOrd="0" destOrd="0" presId="urn:microsoft.com/office/officeart/2005/8/layout/orgChart1"/>
    <dgm:cxn modelId="{C43A6E12-E2FE-4462-8176-89FC4FCB4EB1}" srcId="{79F3BD21-C76F-4C62-9567-3FE74CD88CD6}" destId="{6E716E0A-E201-4444-AEC6-21F2D73B1F34}" srcOrd="1" destOrd="0" parTransId="{67B81846-475A-45B3-9163-3F201E947AF0}" sibTransId="{C44EA73C-B7CD-4C2E-B0BD-63F51ECABC28}"/>
    <dgm:cxn modelId="{76385EA3-31A1-4DBC-BBED-B47E88CE9918}" type="presParOf" srcId="{4174E6D6-D32D-4B7C-B48F-48FE0B932330}" destId="{7F997575-3BD1-4B3F-9FF3-E172473FA943}" srcOrd="0" destOrd="0" presId="urn:microsoft.com/office/officeart/2005/8/layout/orgChart1"/>
    <dgm:cxn modelId="{AC0318D6-4826-4388-ABD0-B575127CFA1A}" type="presParOf" srcId="{7F997575-3BD1-4B3F-9FF3-E172473FA943}" destId="{EB79ACB2-103D-43C3-82C9-52E99633379C}" srcOrd="0" destOrd="0" presId="urn:microsoft.com/office/officeart/2005/8/layout/orgChart1"/>
    <dgm:cxn modelId="{DE553474-B960-403B-8259-F61ED8716BC2}" type="presParOf" srcId="{EB79ACB2-103D-43C3-82C9-52E99633379C}" destId="{1E996E8A-73DC-4CE0-8E4E-3421981BD430}" srcOrd="0" destOrd="0" presId="urn:microsoft.com/office/officeart/2005/8/layout/orgChart1"/>
    <dgm:cxn modelId="{36DD533B-FD5E-42CE-976A-F6806588C3A1}" type="presParOf" srcId="{EB79ACB2-103D-43C3-82C9-52E99633379C}" destId="{3AC501D3-15FA-48EB-AE94-8B442BFDBC43}" srcOrd="1" destOrd="0" presId="urn:microsoft.com/office/officeart/2005/8/layout/orgChart1"/>
    <dgm:cxn modelId="{05607300-451B-4A57-99E7-070C16A75891}" type="presParOf" srcId="{7F997575-3BD1-4B3F-9FF3-E172473FA943}" destId="{1E552C62-DCDF-4ACA-85B6-F4D3987D97C0}" srcOrd="1" destOrd="0" presId="urn:microsoft.com/office/officeart/2005/8/layout/orgChart1"/>
    <dgm:cxn modelId="{8E66939D-16B5-4F78-A990-7086D601E90B}" type="presParOf" srcId="{1E552C62-DCDF-4ACA-85B6-F4D3987D97C0}" destId="{F84B0D72-922D-48E6-9F73-344E59326DED}" srcOrd="0" destOrd="0" presId="urn:microsoft.com/office/officeart/2005/8/layout/orgChart1"/>
    <dgm:cxn modelId="{43C5D9F1-A0A5-416C-A6E5-A71250ACD3C7}" type="presParOf" srcId="{1E552C62-DCDF-4ACA-85B6-F4D3987D97C0}" destId="{CE424711-A626-43EE-9F89-889BB8EF401E}" srcOrd="1" destOrd="0" presId="urn:microsoft.com/office/officeart/2005/8/layout/orgChart1"/>
    <dgm:cxn modelId="{14B2961F-1875-40B1-9924-0740153FD8C8}" type="presParOf" srcId="{CE424711-A626-43EE-9F89-889BB8EF401E}" destId="{6F919451-3D82-4F2F-A2A8-61E22D94F228}" srcOrd="0" destOrd="0" presId="urn:microsoft.com/office/officeart/2005/8/layout/orgChart1"/>
    <dgm:cxn modelId="{A6B4C76C-21A9-4F3E-ADFE-972B281A0D71}" type="presParOf" srcId="{6F919451-3D82-4F2F-A2A8-61E22D94F228}" destId="{3523FCF2-BDE6-471C-BEDF-C904C7156E9C}" srcOrd="0" destOrd="0" presId="urn:microsoft.com/office/officeart/2005/8/layout/orgChart1"/>
    <dgm:cxn modelId="{1497E1DE-FF75-445A-91CA-B62CB8EE9357}" type="presParOf" srcId="{6F919451-3D82-4F2F-A2A8-61E22D94F228}" destId="{745C3D19-86AC-4C7F-A183-5467887252AB}" srcOrd="1" destOrd="0" presId="urn:microsoft.com/office/officeart/2005/8/layout/orgChart1"/>
    <dgm:cxn modelId="{31637AD7-2BBF-4829-8D1B-DE87D372DC9D}" type="presParOf" srcId="{CE424711-A626-43EE-9F89-889BB8EF401E}" destId="{A1CB2EEE-49ED-43D8-AB55-A63137B82187}" srcOrd="1" destOrd="0" presId="urn:microsoft.com/office/officeart/2005/8/layout/orgChart1"/>
    <dgm:cxn modelId="{F8416466-0CFE-45F6-8745-77DE52C9BDC1}" type="presParOf" srcId="{A1CB2EEE-49ED-43D8-AB55-A63137B82187}" destId="{7911EFD0-C3C3-4E07-9B42-C797B56CF485}" srcOrd="0" destOrd="0" presId="urn:microsoft.com/office/officeart/2005/8/layout/orgChart1"/>
    <dgm:cxn modelId="{8EF414B6-C9B2-4850-B6B9-24E02B15ED9E}" type="presParOf" srcId="{A1CB2EEE-49ED-43D8-AB55-A63137B82187}" destId="{7BF4B9D4-82CA-4570-BAAD-0C7D66B25E9A}" srcOrd="1" destOrd="0" presId="urn:microsoft.com/office/officeart/2005/8/layout/orgChart1"/>
    <dgm:cxn modelId="{F39784F4-2E24-49CE-84D1-AC4D1FD12727}" type="presParOf" srcId="{7BF4B9D4-82CA-4570-BAAD-0C7D66B25E9A}" destId="{D621229F-B8E0-48A2-BB30-3C15052DDC10}" srcOrd="0" destOrd="0" presId="urn:microsoft.com/office/officeart/2005/8/layout/orgChart1"/>
    <dgm:cxn modelId="{89B49904-50FC-4D35-9574-78D9A692F98E}" type="presParOf" srcId="{D621229F-B8E0-48A2-BB30-3C15052DDC10}" destId="{7BA2353A-BCAF-407F-8EAF-082A8921B4A2}" srcOrd="0" destOrd="0" presId="urn:microsoft.com/office/officeart/2005/8/layout/orgChart1"/>
    <dgm:cxn modelId="{422A8086-5B15-4A30-8B28-624E1679825F}" type="presParOf" srcId="{D621229F-B8E0-48A2-BB30-3C15052DDC10}" destId="{5DE35D21-5B58-48D0-A94D-766DD7EDF40E}" srcOrd="1" destOrd="0" presId="urn:microsoft.com/office/officeart/2005/8/layout/orgChart1"/>
    <dgm:cxn modelId="{38A74082-4614-4C98-BFB6-6BE0DE9F6FC5}" type="presParOf" srcId="{7BF4B9D4-82CA-4570-BAAD-0C7D66B25E9A}" destId="{403DA869-B515-4F41-AF41-75FA5B93E774}" srcOrd="1" destOrd="0" presId="urn:microsoft.com/office/officeart/2005/8/layout/orgChart1"/>
    <dgm:cxn modelId="{04EBFA08-6A6C-4382-9669-F3E37E32036C}" type="presParOf" srcId="{7BF4B9D4-82CA-4570-BAAD-0C7D66B25E9A}" destId="{DDF614B5-D3CC-4480-AACC-93FA7CD00E37}" srcOrd="2" destOrd="0" presId="urn:microsoft.com/office/officeart/2005/8/layout/orgChart1"/>
    <dgm:cxn modelId="{89D0B7A9-2A34-4DE6-BDAF-F308DD33E176}" type="presParOf" srcId="{A1CB2EEE-49ED-43D8-AB55-A63137B82187}" destId="{41EF6585-1ECE-48A5-A799-D838A0E6672E}" srcOrd="2" destOrd="0" presId="urn:microsoft.com/office/officeart/2005/8/layout/orgChart1"/>
    <dgm:cxn modelId="{4F120127-63AE-4531-8C21-8323A3BD8FEC}" type="presParOf" srcId="{A1CB2EEE-49ED-43D8-AB55-A63137B82187}" destId="{D08DA062-9149-4192-A90C-9C6F396895B3}" srcOrd="3" destOrd="0" presId="urn:microsoft.com/office/officeart/2005/8/layout/orgChart1"/>
    <dgm:cxn modelId="{1DE8734E-4288-4F36-8205-59C728DDE7BD}" type="presParOf" srcId="{D08DA062-9149-4192-A90C-9C6F396895B3}" destId="{E67CC403-AC14-454C-A8E8-18C7C7D4C633}" srcOrd="0" destOrd="0" presId="urn:microsoft.com/office/officeart/2005/8/layout/orgChart1"/>
    <dgm:cxn modelId="{C00D4074-DBE5-4663-A365-F4B6915BEE73}" type="presParOf" srcId="{E67CC403-AC14-454C-A8E8-18C7C7D4C633}" destId="{DF1B35B2-D439-453A-8893-38D50BA4D8D9}" srcOrd="0" destOrd="0" presId="urn:microsoft.com/office/officeart/2005/8/layout/orgChart1"/>
    <dgm:cxn modelId="{6082EAFE-D606-44CA-B38A-C154FEF7D12A}" type="presParOf" srcId="{E67CC403-AC14-454C-A8E8-18C7C7D4C633}" destId="{27C3A95C-F04A-4818-A4E8-9B57505E52F5}" srcOrd="1" destOrd="0" presId="urn:microsoft.com/office/officeart/2005/8/layout/orgChart1"/>
    <dgm:cxn modelId="{1378314F-1E8D-4851-B5C0-B58673C97E03}" type="presParOf" srcId="{D08DA062-9149-4192-A90C-9C6F396895B3}" destId="{52E9AFB0-6F02-4938-95E2-4D7697F29878}" srcOrd="1" destOrd="0" presId="urn:microsoft.com/office/officeart/2005/8/layout/orgChart1"/>
    <dgm:cxn modelId="{E39E4D26-CBBA-4172-8998-0D5A13F67C55}" type="presParOf" srcId="{D08DA062-9149-4192-A90C-9C6F396895B3}" destId="{9963A754-9283-46E7-9D21-32E3FB38E964}" srcOrd="2" destOrd="0" presId="urn:microsoft.com/office/officeart/2005/8/layout/orgChart1"/>
    <dgm:cxn modelId="{0C9313FE-D854-44B2-BEB9-B8D3BEED59A2}" type="presParOf" srcId="{A1CB2EEE-49ED-43D8-AB55-A63137B82187}" destId="{0DCC7FF5-E634-40CA-BD92-6A507473DBF1}" srcOrd="4" destOrd="0" presId="urn:microsoft.com/office/officeart/2005/8/layout/orgChart1"/>
    <dgm:cxn modelId="{D4ECB512-C1D3-4511-89EA-228C23442176}" type="presParOf" srcId="{A1CB2EEE-49ED-43D8-AB55-A63137B82187}" destId="{57BDAA64-A9A6-4F45-84C9-E8A13915F976}" srcOrd="5" destOrd="0" presId="urn:microsoft.com/office/officeart/2005/8/layout/orgChart1"/>
    <dgm:cxn modelId="{4B1E3525-0164-4420-AA05-F0ABD123EDE8}" type="presParOf" srcId="{57BDAA64-A9A6-4F45-84C9-E8A13915F976}" destId="{AFB26EA5-5001-4ACB-B7BA-02C0F879B394}" srcOrd="0" destOrd="0" presId="urn:microsoft.com/office/officeart/2005/8/layout/orgChart1"/>
    <dgm:cxn modelId="{BF611E91-EC47-4A37-83A5-3AB69D49B341}" type="presParOf" srcId="{AFB26EA5-5001-4ACB-B7BA-02C0F879B394}" destId="{4D25046E-2AFD-4CC6-9AA0-81D8AE38C16C}" srcOrd="0" destOrd="0" presId="urn:microsoft.com/office/officeart/2005/8/layout/orgChart1"/>
    <dgm:cxn modelId="{3D928B27-187A-4248-AE2D-21D8DD2FA7FE}" type="presParOf" srcId="{AFB26EA5-5001-4ACB-B7BA-02C0F879B394}" destId="{5C9AE7B8-66BA-4D58-B7C3-B6E1A4ACD370}" srcOrd="1" destOrd="0" presId="urn:microsoft.com/office/officeart/2005/8/layout/orgChart1"/>
    <dgm:cxn modelId="{720DD64F-96CE-4892-9294-20187D831AAF}" type="presParOf" srcId="{57BDAA64-A9A6-4F45-84C9-E8A13915F976}" destId="{804BFC47-F2F5-4734-8026-D94D17C2783B}" srcOrd="1" destOrd="0" presId="urn:microsoft.com/office/officeart/2005/8/layout/orgChart1"/>
    <dgm:cxn modelId="{3FA3B9AC-4369-42CB-855D-63F0D9340423}" type="presParOf" srcId="{57BDAA64-A9A6-4F45-84C9-E8A13915F976}" destId="{71DFC080-8E8F-4DF3-9C24-0C51C755C90B}" srcOrd="2" destOrd="0" presId="urn:microsoft.com/office/officeart/2005/8/layout/orgChart1"/>
    <dgm:cxn modelId="{E406195E-3E4C-4EB4-8850-1A75A8F4F3C7}" type="presParOf" srcId="{CE424711-A626-43EE-9F89-889BB8EF401E}" destId="{1B5CB623-0479-4689-A9AD-6BDAE7265F28}" srcOrd="2" destOrd="0" presId="urn:microsoft.com/office/officeart/2005/8/layout/orgChart1"/>
    <dgm:cxn modelId="{42F6EAB7-E4AA-4EA9-83D2-E8941205C77A}" type="presParOf" srcId="{1E552C62-DCDF-4ACA-85B6-F4D3987D97C0}" destId="{D7BD4165-5683-4D5B-B98A-9C612046671C}" srcOrd="2" destOrd="0" presId="urn:microsoft.com/office/officeart/2005/8/layout/orgChart1"/>
    <dgm:cxn modelId="{7DB45DB2-2089-48FC-B299-2F21168240BB}" type="presParOf" srcId="{1E552C62-DCDF-4ACA-85B6-F4D3987D97C0}" destId="{E142F404-A96D-49EE-B4D1-EA10AB9943F6}" srcOrd="3" destOrd="0" presId="urn:microsoft.com/office/officeart/2005/8/layout/orgChart1"/>
    <dgm:cxn modelId="{D3934800-6363-4006-81F1-6B9D6A401104}" type="presParOf" srcId="{E142F404-A96D-49EE-B4D1-EA10AB9943F6}" destId="{871937DE-D8AF-4B09-88D5-2B5B8D209DF7}" srcOrd="0" destOrd="0" presId="urn:microsoft.com/office/officeart/2005/8/layout/orgChart1"/>
    <dgm:cxn modelId="{54106742-92EC-4D92-B0DA-59C66ED39D0A}" type="presParOf" srcId="{871937DE-D8AF-4B09-88D5-2B5B8D209DF7}" destId="{96BAE671-49CA-4E16-8B64-B3DE3B07C52A}" srcOrd="0" destOrd="0" presId="urn:microsoft.com/office/officeart/2005/8/layout/orgChart1"/>
    <dgm:cxn modelId="{B2E14B3A-C5BA-4972-A848-8DBD4DCE44AC}" type="presParOf" srcId="{871937DE-D8AF-4B09-88D5-2B5B8D209DF7}" destId="{D9A22C96-66A1-4E22-9319-E4BA5756A71B}" srcOrd="1" destOrd="0" presId="urn:microsoft.com/office/officeart/2005/8/layout/orgChart1"/>
    <dgm:cxn modelId="{D6B14EB9-8E22-4265-A5A1-ADCD8634611C}" type="presParOf" srcId="{E142F404-A96D-49EE-B4D1-EA10AB9943F6}" destId="{3BA21716-0150-4E8C-979B-247290D39C4F}" srcOrd="1" destOrd="0" presId="urn:microsoft.com/office/officeart/2005/8/layout/orgChart1"/>
    <dgm:cxn modelId="{58AEF8D4-60E6-4B45-99A3-41CDC6B94740}" type="presParOf" srcId="{E142F404-A96D-49EE-B4D1-EA10AB9943F6}" destId="{320028DF-55FA-43D2-85FB-DDBE96CAAF5F}" srcOrd="2" destOrd="0" presId="urn:microsoft.com/office/officeart/2005/8/layout/orgChart1"/>
    <dgm:cxn modelId="{703C762A-061B-4600-8AEF-331C1BE177FE}" type="presParOf" srcId="{1E552C62-DCDF-4ACA-85B6-F4D3987D97C0}" destId="{F0F28582-7670-445E-B015-273BFEC3E0EE}" srcOrd="4" destOrd="0" presId="urn:microsoft.com/office/officeart/2005/8/layout/orgChart1"/>
    <dgm:cxn modelId="{5EB5DBD3-96F2-4382-A76D-89320906EEC3}" type="presParOf" srcId="{1E552C62-DCDF-4ACA-85B6-F4D3987D97C0}" destId="{3878962F-1A85-486D-9760-A36CD8490FAD}" srcOrd="5" destOrd="0" presId="urn:microsoft.com/office/officeart/2005/8/layout/orgChart1"/>
    <dgm:cxn modelId="{1F2B56DB-A98A-4E1B-9E9E-5DDB0D3D74C2}" type="presParOf" srcId="{3878962F-1A85-486D-9760-A36CD8490FAD}" destId="{2AB69642-86A4-41E1-9BAF-3493E0561F1D}" srcOrd="0" destOrd="0" presId="urn:microsoft.com/office/officeart/2005/8/layout/orgChart1"/>
    <dgm:cxn modelId="{AA31266C-FCCD-4337-8C2D-87921B1F7B4F}" type="presParOf" srcId="{2AB69642-86A4-41E1-9BAF-3493E0561F1D}" destId="{139C1DFC-BC06-4005-AA90-D8C97C67F488}" srcOrd="0" destOrd="0" presId="urn:microsoft.com/office/officeart/2005/8/layout/orgChart1"/>
    <dgm:cxn modelId="{A6F75D8B-5C30-488D-A458-DAE2ABFA3E1F}" type="presParOf" srcId="{2AB69642-86A4-41E1-9BAF-3493E0561F1D}" destId="{98428A14-1F80-4513-BB38-352538036787}" srcOrd="1" destOrd="0" presId="urn:microsoft.com/office/officeart/2005/8/layout/orgChart1"/>
    <dgm:cxn modelId="{45181540-A7F1-4393-B999-0F7F61AFB8C1}" type="presParOf" srcId="{3878962F-1A85-486D-9760-A36CD8490FAD}" destId="{CBE69D96-582D-4774-8BAB-9E20B97B1CF3}" srcOrd="1" destOrd="0" presId="urn:microsoft.com/office/officeart/2005/8/layout/orgChart1"/>
    <dgm:cxn modelId="{1E49A81B-5D93-46D0-83CE-73916E6C8179}" type="presParOf" srcId="{CBE69D96-582D-4774-8BAB-9E20B97B1CF3}" destId="{503C4D9C-097F-431D-9A77-85BDC5FDBCD7}" srcOrd="0" destOrd="0" presId="urn:microsoft.com/office/officeart/2005/8/layout/orgChart1"/>
    <dgm:cxn modelId="{062BC0D6-1A03-474C-BA3B-612603C9F122}" type="presParOf" srcId="{CBE69D96-582D-4774-8BAB-9E20B97B1CF3}" destId="{D20DB6F2-829C-4A87-836A-9613EF7BEB9B}" srcOrd="1" destOrd="0" presId="urn:microsoft.com/office/officeart/2005/8/layout/orgChart1"/>
    <dgm:cxn modelId="{87646872-7448-4069-8756-BD84F3428A6B}" type="presParOf" srcId="{D20DB6F2-829C-4A87-836A-9613EF7BEB9B}" destId="{314DCF73-7471-4FEE-A4AB-F53A82589DF6}" srcOrd="0" destOrd="0" presId="urn:microsoft.com/office/officeart/2005/8/layout/orgChart1"/>
    <dgm:cxn modelId="{F4606273-3553-4175-B652-4C7E83A94D44}" type="presParOf" srcId="{314DCF73-7471-4FEE-A4AB-F53A82589DF6}" destId="{F64A3F6F-CE9C-40B8-A907-D0243A0FCABC}" srcOrd="0" destOrd="0" presId="urn:microsoft.com/office/officeart/2005/8/layout/orgChart1"/>
    <dgm:cxn modelId="{7E026C94-6ED2-4984-960F-2A9F2EC88C24}" type="presParOf" srcId="{314DCF73-7471-4FEE-A4AB-F53A82589DF6}" destId="{54BFD497-EFF9-4FC6-9DAE-BB66FD05D298}" srcOrd="1" destOrd="0" presId="urn:microsoft.com/office/officeart/2005/8/layout/orgChart1"/>
    <dgm:cxn modelId="{63259B80-2BDE-4B8E-94E3-D5E0624A8519}" type="presParOf" srcId="{D20DB6F2-829C-4A87-836A-9613EF7BEB9B}" destId="{236CC922-9B91-4BDB-9809-A35A3E7E49A1}" srcOrd="1" destOrd="0" presId="urn:microsoft.com/office/officeart/2005/8/layout/orgChart1"/>
    <dgm:cxn modelId="{7D0037C5-A426-4881-A323-0B8720575A2A}" type="presParOf" srcId="{D20DB6F2-829C-4A87-836A-9613EF7BEB9B}" destId="{489EB30F-6A31-49AF-9DFA-C4BB71B84E95}" srcOrd="2" destOrd="0" presId="urn:microsoft.com/office/officeart/2005/8/layout/orgChart1"/>
    <dgm:cxn modelId="{FADFE32F-427B-4879-A6B8-43764DBA7128}" type="presParOf" srcId="{CBE69D96-582D-4774-8BAB-9E20B97B1CF3}" destId="{58E58FA5-7014-4F5A-9D8A-AFE4C0B6A8CE}" srcOrd="2" destOrd="0" presId="urn:microsoft.com/office/officeart/2005/8/layout/orgChart1"/>
    <dgm:cxn modelId="{3301EBC4-9265-4959-AFB9-127669C8A47F}" type="presParOf" srcId="{CBE69D96-582D-4774-8BAB-9E20B97B1CF3}" destId="{B20FFCD6-D76E-40DB-9D3E-09076FBCF7BE}" srcOrd="3" destOrd="0" presId="urn:microsoft.com/office/officeart/2005/8/layout/orgChart1"/>
    <dgm:cxn modelId="{CEFABE11-ED4B-4818-A104-CE5A0CEAB75A}" type="presParOf" srcId="{B20FFCD6-D76E-40DB-9D3E-09076FBCF7BE}" destId="{97CA5904-DF9D-46D6-B573-AD1A0BE813D6}" srcOrd="0" destOrd="0" presId="urn:microsoft.com/office/officeart/2005/8/layout/orgChart1"/>
    <dgm:cxn modelId="{25B03789-C457-471B-89AB-F7D282D21456}" type="presParOf" srcId="{97CA5904-DF9D-46D6-B573-AD1A0BE813D6}" destId="{C3CA2932-6AF3-4AB8-AEAA-801F808F7426}" srcOrd="0" destOrd="0" presId="urn:microsoft.com/office/officeart/2005/8/layout/orgChart1"/>
    <dgm:cxn modelId="{C4AE463B-7909-49A4-AD1D-538E6F754594}" type="presParOf" srcId="{97CA5904-DF9D-46D6-B573-AD1A0BE813D6}" destId="{10D50DBE-57B4-403D-A8BA-D5457DA379E6}" srcOrd="1" destOrd="0" presId="urn:microsoft.com/office/officeart/2005/8/layout/orgChart1"/>
    <dgm:cxn modelId="{AFF0BB42-6CAE-4799-AD3E-F9019C20D14C}" type="presParOf" srcId="{B20FFCD6-D76E-40DB-9D3E-09076FBCF7BE}" destId="{A131D725-2E20-45F7-A3AB-FD1AE88FAC43}" srcOrd="1" destOrd="0" presId="urn:microsoft.com/office/officeart/2005/8/layout/orgChart1"/>
    <dgm:cxn modelId="{D494ABC9-ED2D-4920-83CB-37D83DC111BD}" type="presParOf" srcId="{B20FFCD6-D76E-40DB-9D3E-09076FBCF7BE}" destId="{49BA5AFE-878A-4FC2-936C-C10E854AE158}" srcOrd="2" destOrd="0" presId="urn:microsoft.com/office/officeart/2005/8/layout/orgChart1"/>
    <dgm:cxn modelId="{7E414277-04A2-46E9-A76F-D07850AE2B47}" type="presParOf" srcId="{3878962F-1A85-486D-9760-A36CD8490FAD}" destId="{64B4FFB6-9C6E-44E4-9774-6EB6368F9AAD}" srcOrd="2" destOrd="0" presId="urn:microsoft.com/office/officeart/2005/8/layout/orgChart1"/>
    <dgm:cxn modelId="{EEEE0822-B0F0-41C8-95A2-D5EFE0F05F5B}" type="presParOf" srcId="{1E552C62-DCDF-4ACA-85B6-F4D3987D97C0}" destId="{0365512C-B5DB-4DFD-8362-FCD4F6C060ED}" srcOrd="6" destOrd="0" presId="urn:microsoft.com/office/officeart/2005/8/layout/orgChart1"/>
    <dgm:cxn modelId="{B46B82A4-CF11-44D3-B9D4-18E908D21F7D}" type="presParOf" srcId="{1E552C62-DCDF-4ACA-85B6-F4D3987D97C0}" destId="{7A470287-C2AA-4727-B360-485E53FF2D26}" srcOrd="7" destOrd="0" presId="urn:microsoft.com/office/officeart/2005/8/layout/orgChart1"/>
    <dgm:cxn modelId="{3B48C459-4FA5-4C95-A5E9-13810A245C59}" type="presParOf" srcId="{7A470287-C2AA-4727-B360-485E53FF2D26}" destId="{C786F700-F4D7-4364-87C3-ED61768910DD}" srcOrd="0" destOrd="0" presId="urn:microsoft.com/office/officeart/2005/8/layout/orgChart1"/>
    <dgm:cxn modelId="{116DEFA1-F366-4D43-B0A6-4CB9C7F2D655}" type="presParOf" srcId="{C786F700-F4D7-4364-87C3-ED61768910DD}" destId="{BA3675B3-5317-4399-B7E3-7F2A45862AC6}" srcOrd="0" destOrd="0" presId="urn:microsoft.com/office/officeart/2005/8/layout/orgChart1"/>
    <dgm:cxn modelId="{3F138776-3658-4DFA-A1FE-8E5276D3DB60}" type="presParOf" srcId="{C786F700-F4D7-4364-87C3-ED61768910DD}" destId="{44B34E8C-B747-4617-BABC-2B8D41FCCE17}" srcOrd="1" destOrd="0" presId="urn:microsoft.com/office/officeart/2005/8/layout/orgChart1"/>
    <dgm:cxn modelId="{30E0830B-F664-4E6F-8DCE-68EAE71404D0}" type="presParOf" srcId="{7A470287-C2AA-4727-B360-485E53FF2D26}" destId="{3D225160-2E67-49DB-9183-179909941818}" srcOrd="1" destOrd="0" presId="urn:microsoft.com/office/officeart/2005/8/layout/orgChart1"/>
    <dgm:cxn modelId="{1CB367C9-E356-42FC-A47D-A79E6F789E90}" type="presParOf" srcId="{7A470287-C2AA-4727-B360-485E53FF2D26}" destId="{499017AB-FC38-47D7-A75B-4DADDC4BB231}" srcOrd="2" destOrd="0" presId="urn:microsoft.com/office/officeart/2005/8/layout/orgChart1"/>
    <dgm:cxn modelId="{52B44E77-1C72-44CC-9E33-091758F5635D}" type="presParOf" srcId="{1E552C62-DCDF-4ACA-85B6-F4D3987D97C0}" destId="{6B5DBBA1-B6B1-4B4C-B303-BD2C0FE300BF}" srcOrd="8" destOrd="0" presId="urn:microsoft.com/office/officeart/2005/8/layout/orgChart1"/>
    <dgm:cxn modelId="{D5DAE479-4568-4E32-812D-0C15C9EA7B5C}" type="presParOf" srcId="{1E552C62-DCDF-4ACA-85B6-F4D3987D97C0}" destId="{C26C84D1-4981-4B53-95AF-02EB3DA50D8E}" srcOrd="9" destOrd="0" presId="urn:microsoft.com/office/officeart/2005/8/layout/orgChart1"/>
    <dgm:cxn modelId="{CA5D2C01-A026-411A-AA0F-328301460AE0}" type="presParOf" srcId="{C26C84D1-4981-4B53-95AF-02EB3DA50D8E}" destId="{FA8BADD8-19E8-496A-AAB7-83E02DAFB351}" srcOrd="0" destOrd="0" presId="urn:microsoft.com/office/officeart/2005/8/layout/orgChart1"/>
    <dgm:cxn modelId="{BF783CB9-97F8-4338-9324-005BB1471B3D}" type="presParOf" srcId="{FA8BADD8-19E8-496A-AAB7-83E02DAFB351}" destId="{C8899D7E-D8A1-40F2-96BB-165FF67991F5}" srcOrd="0" destOrd="0" presId="urn:microsoft.com/office/officeart/2005/8/layout/orgChart1"/>
    <dgm:cxn modelId="{02BF37FC-988C-4046-884C-87934CBECD9C}" type="presParOf" srcId="{FA8BADD8-19E8-496A-AAB7-83E02DAFB351}" destId="{CD99921B-92F9-47DD-9A91-C96F61062FB4}" srcOrd="1" destOrd="0" presId="urn:microsoft.com/office/officeart/2005/8/layout/orgChart1"/>
    <dgm:cxn modelId="{5CFAE988-4C0E-4E3D-92F2-D99F22ACF442}" type="presParOf" srcId="{C26C84D1-4981-4B53-95AF-02EB3DA50D8E}" destId="{9FD7F1F8-C843-4193-871A-D33C1707A42B}" srcOrd="1" destOrd="0" presId="urn:microsoft.com/office/officeart/2005/8/layout/orgChart1"/>
    <dgm:cxn modelId="{B19D5BA8-437A-40B7-B43D-1C8FA14C939B}" type="presParOf" srcId="{C26C84D1-4981-4B53-95AF-02EB3DA50D8E}" destId="{6E7F212E-16E5-4B7D-8DF2-D2799AC4C48D}" srcOrd="2" destOrd="0" presId="urn:microsoft.com/office/officeart/2005/8/layout/orgChart1"/>
    <dgm:cxn modelId="{6028CEF7-3230-4CFF-B0C1-D2D739F17675}" type="presParOf" srcId="{7F997575-3BD1-4B3F-9FF3-E172473FA943}" destId="{329C8BFD-792E-45A6-9951-13A1DAFF0D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C306F8B-C73C-4E7E-9B37-5194873F099E}" type="doc">
      <dgm:prSet loTypeId="urn:microsoft.com/office/officeart/2005/8/layout/vList4" loCatId="list" qsTypeId="urn:microsoft.com/office/officeart/2005/8/quickstyle/3d1" qsCatId="3D" csTypeId="urn:microsoft.com/office/officeart/2005/8/colors/accent0_3" csCatId="mainScheme" phldr="1"/>
      <dgm:spPr/>
      <dgm:t>
        <a:bodyPr/>
        <a:lstStyle/>
        <a:p>
          <a:endParaRPr lang="es-EC"/>
        </a:p>
      </dgm:t>
    </dgm:pt>
    <dgm:pt modelId="{700B03AE-C061-4D62-B6E3-E2467812EF0C}">
      <dgm:prSet phldrT="[Texto]" custT="1"/>
      <dgm:spPr/>
      <dgm:t>
        <a:bodyPr/>
        <a:lstStyle/>
        <a:p>
          <a:r>
            <a:rPr lang="es-EC" sz="2400" dirty="0" smtClean="0"/>
            <a:t>Manivela corredera</a:t>
          </a:r>
          <a:endParaRPr lang="es-EC" sz="2400" dirty="0"/>
        </a:p>
      </dgm:t>
    </dgm:pt>
    <dgm:pt modelId="{4E364651-DD69-4A4C-9B22-928F4537510D}" type="parTrans" cxnId="{478F5B1C-F6C4-4ACD-8C45-6D32F29CD06E}">
      <dgm:prSet/>
      <dgm:spPr/>
      <dgm:t>
        <a:bodyPr/>
        <a:lstStyle/>
        <a:p>
          <a:endParaRPr lang="es-EC" sz="2400"/>
        </a:p>
      </dgm:t>
    </dgm:pt>
    <dgm:pt modelId="{0D5209EB-8E9F-4CA4-85C1-5A63DFA600EE}" type="sibTrans" cxnId="{478F5B1C-F6C4-4ACD-8C45-6D32F29CD06E}">
      <dgm:prSet/>
      <dgm:spPr/>
      <dgm:t>
        <a:bodyPr/>
        <a:lstStyle/>
        <a:p>
          <a:endParaRPr lang="es-EC" sz="2400"/>
        </a:p>
      </dgm:t>
    </dgm:pt>
    <dgm:pt modelId="{AA76270A-1A91-4AB2-8749-393B9CE6C1D1}">
      <dgm:prSet phldrT="[Texto]" custT="1"/>
      <dgm:spPr/>
      <dgm:t>
        <a:bodyPr/>
        <a:lstStyle/>
        <a:p>
          <a:r>
            <a:rPr lang="es-EC" sz="2400" dirty="0" smtClean="0"/>
            <a:t>Mecanismo de línea recta</a:t>
          </a:r>
          <a:endParaRPr lang="es-EC" sz="2400" dirty="0"/>
        </a:p>
      </dgm:t>
    </dgm:pt>
    <dgm:pt modelId="{5D723F44-F5B5-461E-9AAE-FF30A1C0BA96}" type="parTrans" cxnId="{287E3CB0-57C6-406F-877D-137D186A881C}">
      <dgm:prSet/>
      <dgm:spPr/>
      <dgm:t>
        <a:bodyPr/>
        <a:lstStyle/>
        <a:p>
          <a:endParaRPr lang="es-EC" sz="2400"/>
        </a:p>
      </dgm:t>
    </dgm:pt>
    <dgm:pt modelId="{E533E14C-02F9-4CF3-8678-85AAE05934AF}" type="sibTrans" cxnId="{287E3CB0-57C6-406F-877D-137D186A881C}">
      <dgm:prSet/>
      <dgm:spPr/>
      <dgm:t>
        <a:bodyPr/>
        <a:lstStyle/>
        <a:p>
          <a:endParaRPr lang="es-EC" sz="2400"/>
        </a:p>
      </dgm:t>
    </dgm:pt>
    <dgm:pt modelId="{1DAAB8EC-ED3D-4749-A3F9-944A80633610}">
      <dgm:prSet phldrT="[Texto]" custT="1"/>
      <dgm:spPr/>
      <dgm:t>
        <a:bodyPr/>
        <a:lstStyle/>
        <a:p>
          <a:r>
            <a:rPr lang="es-EC" sz="2400" dirty="0" smtClean="0"/>
            <a:t>Mecanismo de paralelogramo</a:t>
          </a:r>
          <a:endParaRPr lang="es-EC" sz="2400" dirty="0"/>
        </a:p>
      </dgm:t>
    </dgm:pt>
    <dgm:pt modelId="{D45EA371-98A1-47B5-854C-BD4781ABD166}" type="parTrans" cxnId="{3B733AF4-F52F-4958-99C5-992CAC6E1CAD}">
      <dgm:prSet/>
      <dgm:spPr/>
      <dgm:t>
        <a:bodyPr/>
        <a:lstStyle/>
        <a:p>
          <a:endParaRPr lang="es-EC" sz="2400"/>
        </a:p>
      </dgm:t>
    </dgm:pt>
    <dgm:pt modelId="{63F26137-0CC3-4A9A-A203-1A521A785E6E}" type="sibTrans" cxnId="{3B733AF4-F52F-4958-99C5-992CAC6E1CAD}">
      <dgm:prSet/>
      <dgm:spPr/>
      <dgm:t>
        <a:bodyPr/>
        <a:lstStyle/>
        <a:p>
          <a:endParaRPr lang="es-EC" sz="2400"/>
        </a:p>
      </dgm:t>
    </dgm:pt>
    <dgm:pt modelId="{BE54B7E7-850B-4B70-8593-34119294C24C}">
      <dgm:prSet custT="1"/>
      <dgm:spPr/>
      <dgm:t>
        <a:bodyPr/>
        <a:lstStyle/>
        <a:p>
          <a:r>
            <a:rPr lang="es-EC" sz="2400" dirty="0" smtClean="0"/>
            <a:t>Mecanismo de retorno rápido</a:t>
          </a:r>
          <a:endParaRPr lang="es-EC" sz="2400" dirty="0"/>
        </a:p>
      </dgm:t>
    </dgm:pt>
    <dgm:pt modelId="{B9FD10CB-05AC-4FB3-ADC8-CCFCF6B81A6E}" type="parTrans" cxnId="{526ADD54-7BAC-4CD9-B2AE-B040C832AD13}">
      <dgm:prSet/>
      <dgm:spPr/>
      <dgm:t>
        <a:bodyPr/>
        <a:lstStyle/>
        <a:p>
          <a:endParaRPr lang="es-EC" sz="2400"/>
        </a:p>
      </dgm:t>
    </dgm:pt>
    <dgm:pt modelId="{C5111BEE-DCBD-4BEB-BCD5-65B507B1CC69}" type="sibTrans" cxnId="{526ADD54-7BAC-4CD9-B2AE-B040C832AD13}">
      <dgm:prSet/>
      <dgm:spPr/>
      <dgm:t>
        <a:bodyPr/>
        <a:lstStyle/>
        <a:p>
          <a:endParaRPr lang="es-EC" sz="2400"/>
        </a:p>
      </dgm:t>
    </dgm:pt>
    <dgm:pt modelId="{8ABCDE85-2434-4613-9DB4-48C8AC16243C}">
      <dgm:prSet custT="1"/>
      <dgm:spPr/>
      <dgm:t>
        <a:bodyPr/>
        <a:lstStyle/>
        <a:p>
          <a:r>
            <a:rPr lang="es-EC" sz="2400" dirty="0" smtClean="0"/>
            <a:t>Mecanismo de yugo escocés</a:t>
          </a:r>
          <a:endParaRPr lang="es-EC" sz="2400" dirty="0"/>
        </a:p>
      </dgm:t>
    </dgm:pt>
    <dgm:pt modelId="{81F694CD-101D-4E12-AFC3-FC888564B422}" type="parTrans" cxnId="{7B1AB134-65E8-4EAE-93BB-C5C7B3445AB7}">
      <dgm:prSet/>
      <dgm:spPr/>
      <dgm:t>
        <a:bodyPr/>
        <a:lstStyle/>
        <a:p>
          <a:endParaRPr lang="es-EC" sz="2400"/>
        </a:p>
      </dgm:t>
    </dgm:pt>
    <dgm:pt modelId="{FAA6FD64-53D2-487B-9796-783014B1E13F}" type="sibTrans" cxnId="{7B1AB134-65E8-4EAE-93BB-C5C7B3445AB7}">
      <dgm:prSet/>
      <dgm:spPr/>
      <dgm:t>
        <a:bodyPr/>
        <a:lstStyle/>
        <a:p>
          <a:endParaRPr lang="es-EC" sz="2400"/>
        </a:p>
      </dgm:t>
    </dgm:pt>
    <dgm:pt modelId="{16902F0E-41C7-41A0-86F2-BC5FFAEEB8D1}" type="pres">
      <dgm:prSet presAssocID="{7C306F8B-C73C-4E7E-9B37-5194873F099E}" presName="linear" presStyleCnt="0">
        <dgm:presLayoutVars>
          <dgm:dir/>
          <dgm:resizeHandles val="exact"/>
        </dgm:presLayoutVars>
      </dgm:prSet>
      <dgm:spPr/>
      <dgm:t>
        <a:bodyPr/>
        <a:lstStyle/>
        <a:p>
          <a:endParaRPr lang="es-EC"/>
        </a:p>
      </dgm:t>
    </dgm:pt>
    <dgm:pt modelId="{43CFD59A-4F6B-4038-8FE8-3B2A1B4D35D2}" type="pres">
      <dgm:prSet presAssocID="{700B03AE-C061-4D62-B6E3-E2467812EF0C}" presName="comp" presStyleCnt="0"/>
      <dgm:spPr/>
    </dgm:pt>
    <dgm:pt modelId="{A6CC653D-A1A8-4D2B-A58E-0FB8026BD453}" type="pres">
      <dgm:prSet presAssocID="{700B03AE-C061-4D62-B6E3-E2467812EF0C}" presName="box" presStyleLbl="node1" presStyleIdx="0" presStyleCnt="5"/>
      <dgm:spPr/>
      <dgm:t>
        <a:bodyPr/>
        <a:lstStyle/>
        <a:p>
          <a:endParaRPr lang="es-EC"/>
        </a:p>
      </dgm:t>
    </dgm:pt>
    <dgm:pt modelId="{1DEDFE28-C9B5-432C-96F2-5DDB71749A14}" type="pres">
      <dgm:prSet presAssocID="{700B03AE-C061-4D62-B6E3-E2467812EF0C}" presName="img" presStyleLbl="fgImgPlace1" presStyleIdx="0" presStyleCnt="5"/>
      <dgm:spPr>
        <a:blipFill rotWithShape="1">
          <a:blip xmlns:r="http://schemas.openxmlformats.org/officeDocument/2006/relationships" r:embed="rId1"/>
          <a:stretch>
            <a:fillRect/>
          </a:stretch>
        </a:blipFill>
      </dgm:spPr>
    </dgm:pt>
    <dgm:pt modelId="{60808D13-13C4-4F0A-A921-F0FAC59E78F3}" type="pres">
      <dgm:prSet presAssocID="{700B03AE-C061-4D62-B6E3-E2467812EF0C}" presName="text" presStyleLbl="node1" presStyleIdx="0" presStyleCnt="5">
        <dgm:presLayoutVars>
          <dgm:bulletEnabled val="1"/>
        </dgm:presLayoutVars>
      </dgm:prSet>
      <dgm:spPr/>
      <dgm:t>
        <a:bodyPr/>
        <a:lstStyle/>
        <a:p>
          <a:endParaRPr lang="es-EC"/>
        </a:p>
      </dgm:t>
    </dgm:pt>
    <dgm:pt modelId="{99EAF429-B42B-4365-9C74-45275AA55EF3}" type="pres">
      <dgm:prSet presAssocID="{0D5209EB-8E9F-4CA4-85C1-5A63DFA600EE}" presName="spacer" presStyleCnt="0"/>
      <dgm:spPr/>
    </dgm:pt>
    <dgm:pt modelId="{EC75382C-7FD0-4148-B7B7-9ADC708DDF18}" type="pres">
      <dgm:prSet presAssocID="{AA76270A-1A91-4AB2-8749-393B9CE6C1D1}" presName="comp" presStyleCnt="0"/>
      <dgm:spPr/>
    </dgm:pt>
    <dgm:pt modelId="{D6BD7709-5563-48D1-A6E5-BE91AB0FCDFB}" type="pres">
      <dgm:prSet presAssocID="{AA76270A-1A91-4AB2-8749-393B9CE6C1D1}" presName="box" presStyleLbl="node1" presStyleIdx="1" presStyleCnt="5"/>
      <dgm:spPr/>
      <dgm:t>
        <a:bodyPr/>
        <a:lstStyle/>
        <a:p>
          <a:endParaRPr lang="es-EC"/>
        </a:p>
      </dgm:t>
    </dgm:pt>
    <dgm:pt modelId="{E1E7C535-10DD-4203-9AEB-07E06092A259}" type="pres">
      <dgm:prSet presAssocID="{AA76270A-1A91-4AB2-8749-393B9CE6C1D1}" presName="img" presStyleLbl="fgImgPlace1" presStyleIdx="1" presStyleCnt="5"/>
      <dgm:spPr>
        <a:blipFill rotWithShape="1">
          <a:blip xmlns:r="http://schemas.openxmlformats.org/officeDocument/2006/relationships" r:embed="rId2"/>
          <a:stretch>
            <a:fillRect/>
          </a:stretch>
        </a:blipFill>
      </dgm:spPr>
    </dgm:pt>
    <dgm:pt modelId="{7A51F366-8611-48C5-812E-390579F00E6A}" type="pres">
      <dgm:prSet presAssocID="{AA76270A-1A91-4AB2-8749-393B9CE6C1D1}" presName="text" presStyleLbl="node1" presStyleIdx="1" presStyleCnt="5">
        <dgm:presLayoutVars>
          <dgm:bulletEnabled val="1"/>
        </dgm:presLayoutVars>
      </dgm:prSet>
      <dgm:spPr/>
      <dgm:t>
        <a:bodyPr/>
        <a:lstStyle/>
        <a:p>
          <a:endParaRPr lang="es-EC"/>
        </a:p>
      </dgm:t>
    </dgm:pt>
    <dgm:pt modelId="{7754A1AD-04EB-4348-B66D-EE9C526FCB23}" type="pres">
      <dgm:prSet presAssocID="{E533E14C-02F9-4CF3-8678-85AAE05934AF}" presName="spacer" presStyleCnt="0"/>
      <dgm:spPr/>
    </dgm:pt>
    <dgm:pt modelId="{5E9282AF-10F5-4574-975B-BABFF071B1F4}" type="pres">
      <dgm:prSet presAssocID="{1DAAB8EC-ED3D-4749-A3F9-944A80633610}" presName="comp" presStyleCnt="0"/>
      <dgm:spPr/>
    </dgm:pt>
    <dgm:pt modelId="{3F389C14-54CA-4B67-AFA9-43F87D81B946}" type="pres">
      <dgm:prSet presAssocID="{1DAAB8EC-ED3D-4749-A3F9-944A80633610}" presName="box" presStyleLbl="node1" presStyleIdx="2" presStyleCnt="5" custLinFactNeighborY="-4528"/>
      <dgm:spPr/>
      <dgm:t>
        <a:bodyPr/>
        <a:lstStyle/>
        <a:p>
          <a:endParaRPr lang="es-EC"/>
        </a:p>
      </dgm:t>
    </dgm:pt>
    <dgm:pt modelId="{D83830A9-356D-4DC6-A92F-EB41CD3F69E7}" type="pres">
      <dgm:prSet presAssocID="{1DAAB8EC-ED3D-4749-A3F9-944A80633610}" presName="img" presStyleLbl="fgImgPlace1" presStyleIdx="2" presStyleCnt="5"/>
      <dgm:spPr>
        <a:blipFill rotWithShape="1">
          <a:blip xmlns:r="http://schemas.openxmlformats.org/officeDocument/2006/relationships" r:embed="rId3"/>
          <a:stretch>
            <a:fillRect/>
          </a:stretch>
        </a:blipFill>
      </dgm:spPr>
    </dgm:pt>
    <dgm:pt modelId="{9A811F3D-3A46-4855-A595-8700711132C0}" type="pres">
      <dgm:prSet presAssocID="{1DAAB8EC-ED3D-4749-A3F9-944A80633610}" presName="text" presStyleLbl="node1" presStyleIdx="2" presStyleCnt="5">
        <dgm:presLayoutVars>
          <dgm:bulletEnabled val="1"/>
        </dgm:presLayoutVars>
      </dgm:prSet>
      <dgm:spPr/>
      <dgm:t>
        <a:bodyPr/>
        <a:lstStyle/>
        <a:p>
          <a:endParaRPr lang="es-EC"/>
        </a:p>
      </dgm:t>
    </dgm:pt>
    <dgm:pt modelId="{FE006B2C-6DB4-4513-A723-695AB36362C0}" type="pres">
      <dgm:prSet presAssocID="{63F26137-0CC3-4A9A-A203-1A521A785E6E}" presName="spacer" presStyleCnt="0"/>
      <dgm:spPr/>
    </dgm:pt>
    <dgm:pt modelId="{5BA87EB9-42C7-497F-A3A8-27056002A0BC}" type="pres">
      <dgm:prSet presAssocID="{8ABCDE85-2434-4613-9DB4-48C8AC16243C}" presName="comp" presStyleCnt="0"/>
      <dgm:spPr/>
    </dgm:pt>
    <dgm:pt modelId="{B3CE2FCD-A371-4FB1-AD3B-FA9BE2AA034A}" type="pres">
      <dgm:prSet presAssocID="{8ABCDE85-2434-4613-9DB4-48C8AC16243C}" presName="box" presStyleLbl="node1" presStyleIdx="3" presStyleCnt="5"/>
      <dgm:spPr/>
      <dgm:t>
        <a:bodyPr/>
        <a:lstStyle/>
        <a:p>
          <a:endParaRPr lang="es-EC"/>
        </a:p>
      </dgm:t>
    </dgm:pt>
    <dgm:pt modelId="{3453BB28-F4D8-48E2-9522-6FDC7E29770F}" type="pres">
      <dgm:prSet presAssocID="{8ABCDE85-2434-4613-9DB4-48C8AC16243C}" presName="img" presStyleLbl="fgImgPlace1" presStyleIdx="3" presStyleCnt="5"/>
      <dgm:spPr>
        <a:blipFill rotWithShape="1">
          <a:blip xmlns:r="http://schemas.openxmlformats.org/officeDocument/2006/relationships" r:embed="rId4"/>
          <a:stretch>
            <a:fillRect/>
          </a:stretch>
        </a:blipFill>
      </dgm:spPr>
    </dgm:pt>
    <dgm:pt modelId="{E6AE6147-EA88-419E-A5E2-6DBECE34EFAF}" type="pres">
      <dgm:prSet presAssocID="{8ABCDE85-2434-4613-9DB4-48C8AC16243C}" presName="text" presStyleLbl="node1" presStyleIdx="3" presStyleCnt="5">
        <dgm:presLayoutVars>
          <dgm:bulletEnabled val="1"/>
        </dgm:presLayoutVars>
      </dgm:prSet>
      <dgm:spPr/>
      <dgm:t>
        <a:bodyPr/>
        <a:lstStyle/>
        <a:p>
          <a:endParaRPr lang="es-EC"/>
        </a:p>
      </dgm:t>
    </dgm:pt>
    <dgm:pt modelId="{52B52F5C-0991-4E4C-9747-8C9DCF0B7A60}" type="pres">
      <dgm:prSet presAssocID="{FAA6FD64-53D2-487B-9796-783014B1E13F}" presName="spacer" presStyleCnt="0"/>
      <dgm:spPr/>
    </dgm:pt>
    <dgm:pt modelId="{472EF847-48D5-47CD-BFFA-01D5FAED5A49}" type="pres">
      <dgm:prSet presAssocID="{BE54B7E7-850B-4B70-8593-34119294C24C}" presName="comp" presStyleCnt="0"/>
      <dgm:spPr/>
    </dgm:pt>
    <dgm:pt modelId="{5C1815AD-7034-4706-860A-01FC563979B1}" type="pres">
      <dgm:prSet presAssocID="{BE54B7E7-850B-4B70-8593-34119294C24C}" presName="box" presStyleLbl="node1" presStyleIdx="4" presStyleCnt="5"/>
      <dgm:spPr/>
      <dgm:t>
        <a:bodyPr/>
        <a:lstStyle/>
        <a:p>
          <a:endParaRPr lang="es-EC"/>
        </a:p>
      </dgm:t>
    </dgm:pt>
    <dgm:pt modelId="{6EA987DA-00C7-4483-94C8-C268E15F9114}" type="pres">
      <dgm:prSet presAssocID="{BE54B7E7-850B-4B70-8593-34119294C24C}" presName="img" presStyleLbl="fgImgPlace1" presStyleIdx="4" presStyleCnt="5"/>
      <dgm:spPr>
        <a:blipFill rotWithShape="1">
          <a:blip xmlns:r="http://schemas.openxmlformats.org/officeDocument/2006/relationships" r:embed="rId5"/>
          <a:stretch>
            <a:fillRect/>
          </a:stretch>
        </a:blipFill>
      </dgm:spPr>
    </dgm:pt>
    <dgm:pt modelId="{120E3048-4D98-45E6-9A2E-00FE5490D30E}" type="pres">
      <dgm:prSet presAssocID="{BE54B7E7-850B-4B70-8593-34119294C24C}" presName="text" presStyleLbl="node1" presStyleIdx="4" presStyleCnt="5">
        <dgm:presLayoutVars>
          <dgm:bulletEnabled val="1"/>
        </dgm:presLayoutVars>
      </dgm:prSet>
      <dgm:spPr/>
      <dgm:t>
        <a:bodyPr/>
        <a:lstStyle/>
        <a:p>
          <a:endParaRPr lang="es-EC"/>
        </a:p>
      </dgm:t>
    </dgm:pt>
  </dgm:ptLst>
  <dgm:cxnLst>
    <dgm:cxn modelId="{526ADD54-7BAC-4CD9-B2AE-B040C832AD13}" srcId="{7C306F8B-C73C-4E7E-9B37-5194873F099E}" destId="{BE54B7E7-850B-4B70-8593-34119294C24C}" srcOrd="4" destOrd="0" parTransId="{B9FD10CB-05AC-4FB3-ADC8-CCFCF6B81A6E}" sibTransId="{C5111BEE-DCBD-4BEB-BCD5-65B507B1CC69}"/>
    <dgm:cxn modelId="{A5BB41AC-0233-45D0-BC66-3CDB86F890AB}" type="presOf" srcId="{700B03AE-C061-4D62-B6E3-E2467812EF0C}" destId="{60808D13-13C4-4F0A-A921-F0FAC59E78F3}" srcOrd="1" destOrd="0" presId="urn:microsoft.com/office/officeart/2005/8/layout/vList4"/>
    <dgm:cxn modelId="{3B733AF4-F52F-4958-99C5-992CAC6E1CAD}" srcId="{7C306F8B-C73C-4E7E-9B37-5194873F099E}" destId="{1DAAB8EC-ED3D-4749-A3F9-944A80633610}" srcOrd="2" destOrd="0" parTransId="{D45EA371-98A1-47B5-854C-BD4781ABD166}" sibTransId="{63F26137-0CC3-4A9A-A203-1A521A785E6E}"/>
    <dgm:cxn modelId="{CA3252D5-3972-4CFB-83CD-50031DC63C70}" type="presOf" srcId="{8ABCDE85-2434-4613-9DB4-48C8AC16243C}" destId="{E6AE6147-EA88-419E-A5E2-6DBECE34EFAF}" srcOrd="1" destOrd="0" presId="urn:microsoft.com/office/officeart/2005/8/layout/vList4"/>
    <dgm:cxn modelId="{478F5B1C-F6C4-4ACD-8C45-6D32F29CD06E}" srcId="{7C306F8B-C73C-4E7E-9B37-5194873F099E}" destId="{700B03AE-C061-4D62-B6E3-E2467812EF0C}" srcOrd="0" destOrd="0" parTransId="{4E364651-DD69-4A4C-9B22-928F4537510D}" sibTransId="{0D5209EB-8E9F-4CA4-85C1-5A63DFA600EE}"/>
    <dgm:cxn modelId="{B03D3CAC-235D-484E-B50F-1F7B0E14DCEE}" type="presOf" srcId="{AA76270A-1A91-4AB2-8749-393B9CE6C1D1}" destId="{D6BD7709-5563-48D1-A6E5-BE91AB0FCDFB}" srcOrd="0" destOrd="0" presId="urn:microsoft.com/office/officeart/2005/8/layout/vList4"/>
    <dgm:cxn modelId="{80F80570-EB17-4E04-8BA6-04E074DFCB9A}" type="presOf" srcId="{8ABCDE85-2434-4613-9DB4-48C8AC16243C}" destId="{B3CE2FCD-A371-4FB1-AD3B-FA9BE2AA034A}" srcOrd="0" destOrd="0" presId="urn:microsoft.com/office/officeart/2005/8/layout/vList4"/>
    <dgm:cxn modelId="{7B1AB134-65E8-4EAE-93BB-C5C7B3445AB7}" srcId="{7C306F8B-C73C-4E7E-9B37-5194873F099E}" destId="{8ABCDE85-2434-4613-9DB4-48C8AC16243C}" srcOrd="3" destOrd="0" parTransId="{81F694CD-101D-4E12-AFC3-FC888564B422}" sibTransId="{FAA6FD64-53D2-487B-9796-783014B1E13F}"/>
    <dgm:cxn modelId="{287E3CB0-57C6-406F-877D-137D186A881C}" srcId="{7C306F8B-C73C-4E7E-9B37-5194873F099E}" destId="{AA76270A-1A91-4AB2-8749-393B9CE6C1D1}" srcOrd="1" destOrd="0" parTransId="{5D723F44-F5B5-461E-9AAE-FF30A1C0BA96}" sibTransId="{E533E14C-02F9-4CF3-8678-85AAE05934AF}"/>
    <dgm:cxn modelId="{99DC4355-A92A-4894-ADCD-5C09E4CB4F7A}" type="presOf" srcId="{AA76270A-1A91-4AB2-8749-393B9CE6C1D1}" destId="{7A51F366-8611-48C5-812E-390579F00E6A}" srcOrd="1" destOrd="0" presId="urn:microsoft.com/office/officeart/2005/8/layout/vList4"/>
    <dgm:cxn modelId="{1CD2EFB6-D417-4B95-AB8B-ED1E3A2B808B}" type="presOf" srcId="{1DAAB8EC-ED3D-4749-A3F9-944A80633610}" destId="{3F389C14-54CA-4B67-AFA9-43F87D81B946}" srcOrd="0" destOrd="0" presId="urn:microsoft.com/office/officeart/2005/8/layout/vList4"/>
    <dgm:cxn modelId="{611552EF-3857-4B81-9089-A93E26477903}" type="presOf" srcId="{BE54B7E7-850B-4B70-8593-34119294C24C}" destId="{120E3048-4D98-45E6-9A2E-00FE5490D30E}" srcOrd="1" destOrd="0" presId="urn:microsoft.com/office/officeart/2005/8/layout/vList4"/>
    <dgm:cxn modelId="{C1B19E06-122C-4F4F-BD19-BAACD581117A}" type="presOf" srcId="{1DAAB8EC-ED3D-4749-A3F9-944A80633610}" destId="{9A811F3D-3A46-4855-A595-8700711132C0}" srcOrd="1" destOrd="0" presId="urn:microsoft.com/office/officeart/2005/8/layout/vList4"/>
    <dgm:cxn modelId="{C68CA5C4-18E3-4539-9B3B-834637614553}" type="presOf" srcId="{7C306F8B-C73C-4E7E-9B37-5194873F099E}" destId="{16902F0E-41C7-41A0-86F2-BC5FFAEEB8D1}" srcOrd="0" destOrd="0" presId="urn:microsoft.com/office/officeart/2005/8/layout/vList4"/>
    <dgm:cxn modelId="{EF3BC914-630A-4CFF-8D2C-0A42188EBEA0}" type="presOf" srcId="{BE54B7E7-850B-4B70-8593-34119294C24C}" destId="{5C1815AD-7034-4706-860A-01FC563979B1}" srcOrd="0" destOrd="0" presId="urn:microsoft.com/office/officeart/2005/8/layout/vList4"/>
    <dgm:cxn modelId="{870FDD5C-2472-4170-86D9-C6C4D85CC65C}" type="presOf" srcId="{700B03AE-C061-4D62-B6E3-E2467812EF0C}" destId="{A6CC653D-A1A8-4D2B-A58E-0FB8026BD453}" srcOrd="0" destOrd="0" presId="urn:microsoft.com/office/officeart/2005/8/layout/vList4"/>
    <dgm:cxn modelId="{976EDAC8-9A46-424F-BF57-C3111ADF96A6}" type="presParOf" srcId="{16902F0E-41C7-41A0-86F2-BC5FFAEEB8D1}" destId="{43CFD59A-4F6B-4038-8FE8-3B2A1B4D35D2}" srcOrd="0" destOrd="0" presId="urn:microsoft.com/office/officeart/2005/8/layout/vList4"/>
    <dgm:cxn modelId="{B87FB4A1-E3E9-4516-9613-80D609EEDDD5}" type="presParOf" srcId="{43CFD59A-4F6B-4038-8FE8-3B2A1B4D35D2}" destId="{A6CC653D-A1A8-4D2B-A58E-0FB8026BD453}" srcOrd="0" destOrd="0" presId="urn:microsoft.com/office/officeart/2005/8/layout/vList4"/>
    <dgm:cxn modelId="{A2305C29-01C5-4316-A27F-A64DE0E1A99C}" type="presParOf" srcId="{43CFD59A-4F6B-4038-8FE8-3B2A1B4D35D2}" destId="{1DEDFE28-C9B5-432C-96F2-5DDB71749A14}" srcOrd="1" destOrd="0" presId="urn:microsoft.com/office/officeart/2005/8/layout/vList4"/>
    <dgm:cxn modelId="{C3463CAE-3D8D-4875-AA6F-607BE42EBA71}" type="presParOf" srcId="{43CFD59A-4F6B-4038-8FE8-3B2A1B4D35D2}" destId="{60808D13-13C4-4F0A-A921-F0FAC59E78F3}" srcOrd="2" destOrd="0" presId="urn:microsoft.com/office/officeart/2005/8/layout/vList4"/>
    <dgm:cxn modelId="{D0EEC316-F5C1-4584-BA6B-27325E509378}" type="presParOf" srcId="{16902F0E-41C7-41A0-86F2-BC5FFAEEB8D1}" destId="{99EAF429-B42B-4365-9C74-45275AA55EF3}" srcOrd="1" destOrd="0" presId="urn:microsoft.com/office/officeart/2005/8/layout/vList4"/>
    <dgm:cxn modelId="{8BEFD50B-5223-45B4-9A38-ABD515EFCA85}" type="presParOf" srcId="{16902F0E-41C7-41A0-86F2-BC5FFAEEB8D1}" destId="{EC75382C-7FD0-4148-B7B7-9ADC708DDF18}" srcOrd="2" destOrd="0" presId="urn:microsoft.com/office/officeart/2005/8/layout/vList4"/>
    <dgm:cxn modelId="{74F93F43-8BE5-43D3-A674-D920E7E82B75}" type="presParOf" srcId="{EC75382C-7FD0-4148-B7B7-9ADC708DDF18}" destId="{D6BD7709-5563-48D1-A6E5-BE91AB0FCDFB}" srcOrd="0" destOrd="0" presId="urn:microsoft.com/office/officeart/2005/8/layout/vList4"/>
    <dgm:cxn modelId="{A599C3FA-F983-4108-8BCA-77F13B1C2B73}" type="presParOf" srcId="{EC75382C-7FD0-4148-B7B7-9ADC708DDF18}" destId="{E1E7C535-10DD-4203-9AEB-07E06092A259}" srcOrd="1" destOrd="0" presId="urn:microsoft.com/office/officeart/2005/8/layout/vList4"/>
    <dgm:cxn modelId="{00F3D646-7659-4D98-970A-3707E3E18C54}" type="presParOf" srcId="{EC75382C-7FD0-4148-B7B7-9ADC708DDF18}" destId="{7A51F366-8611-48C5-812E-390579F00E6A}" srcOrd="2" destOrd="0" presId="urn:microsoft.com/office/officeart/2005/8/layout/vList4"/>
    <dgm:cxn modelId="{01CE00DA-C8EA-43E8-B491-A188DB9D5FB1}" type="presParOf" srcId="{16902F0E-41C7-41A0-86F2-BC5FFAEEB8D1}" destId="{7754A1AD-04EB-4348-B66D-EE9C526FCB23}" srcOrd="3" destOrd="0" presId="urn:microsoft.com/office/officeart/2005/8/layout/vList4"/>
    <dgm:cxn modelId="{CEBE8066-EB7D-4537-851B-D18078AEE193}" type="presParOf" srcId="{16902F0E-41C7-41A0-86F2-BC5FFAEEB8D1}" destId="{5E9282AF-10F5-4574-975B-BABFF071B1F4}" srcOrd="4" destOrd="0" presId="urn:microsoft.com/office/officeart/2005/8/layout/vList4"/>
    <dgm:cxn modelId="{AC8FF612-BFBF-4307-8BB1-7D8574F6C107}" type="presParOf" srcId="{5E9282AF-10F5-4574-975B-BABFF071B1F4}" destId="{3F389C14-54CA-4B67-AFA9-43F87D81B946}" srcOrd="0" destOrd="0" presId="urn:microsoft.com/office/officeart/2005/8/layout/vList4"/>
    <dgm:cxn modelId="{28AC6F74-2740-4683-AE4F-F5D487531014}" type="presParOf" srcId="{5E9282AF-10F5-4574-975B-BABFF071B1F4}" destId="{D83830A9-356D-4DC6-A92F-EB41CD3F69E7}" srcOrd="1" destOrd="0" presId="urn:microsoft.com/office/officeart/2005/8/layout/vList4"/>
    <dgm:cxn modelId="{B782463C-0FDC-4C91-BAE7-FD8382612DDE}" type="presParOf" srcId="{5E9282AF-10F5-4574-975B-BABFF071B1F4}" destId="{9A811F3D-3A46-4855-A595-8700711132C0}" srcOrd="2" destOrd="0" presId="urn:microsoft.com/office/officeart/2005/8/layout/vList4"/>
    <dgm:cxn modelId="{5D064E88-EA51-4CCF-80CB-5925A48A6DA3}" type="presParOf" srcId="{16902F0E-41C7-41A0-86F2-BC5FFAEEB8D1}" destId="{FE006B2C-6DB4-4513-A723-695AB36362C0}" srcOrd="5" destOrd="0" presId="urn:microsoft.com/office/officeart/2005/8/layout/vList4"/>
    <dgm:cxn modelId="{167D0D0A-FA65-41DF-9B26-8CEE94BFC6A3}" type="presParOf" srcId="{16902F0E-41C7-41A0-86F2-BC5FFAEEB8D1}" destId="{5BA87EB9-42C7-497F-A3A8-27056002A0BC}" srcOrd="6" destOrd="0" presId="urn:microsoft.com/office/officeart/2005/8/layout/vList4"/>
    <dgm:cxn modelId="{63A5B0F2-D3C3-4E0D-B297-5A91104DAFB2}" type="presParOf" srcId="{5BA87EB9-42C7-497F-A3A8-27056002A0BC}" destId="{B3CE2FCD-A371-4FB1-AD3B-FA9BE2AA034A}" srcOrd="0" destOrd="0" presId="urn:microsoft.com/office/officeart/2005/8/layout/vList4"/>
    <dgm:cxn modelId="{48DC1254-5604-4247-97B8-BFE34A15661D}" type="presParOf" srcId="{5BA87EB9-42C7-497F-A3A8-27056002A0BC}" destId="{3453BB28-F4D8-48E2-9522-6FDC7E29770F}" srcOrd="1" destOrd="0" presId="urn:microsoft.com/office/officeart/2005/8/layout/vList4"/>
    <dgm:cxn modelId="{80B4C6E7-E3DA-4BC4-8B5E-6921085B0D6E}" type="presParOf" srcId="{5BA87EB9-42C7-497F-A3A8-27056002A0BC}" destId="{E6AE6147-EA88-419E-A5E2-6DBECE34EFAF}" srcOrd="2" destOrd="0" presId="urn:microsoft.com/office/officeart/2005/8/layout/vList4"/>
    <dgm:cxn modelId="{6407E631-59AE-488C-B739-5EC830FE41AE}" type="presParOf" srcId="{16902F0E-41C7-41A0-86F2-BC5FFAEEB8D1}" destId="{52B52F5C-0991-4E4C-9747-8C9DCF0B7A60}" srcOrd="7" destOrd="0" presId="urn:microsoft.com/office/officeart/2005/8/layout/vList4"/>
    <dgm:cxn modelId="{814392DF-4F20-4E3C-9FFE-164B8E3A1C81}" type="presParOf" srcId="{16902F0E-41C7-41A0-86F2-BC5FFAEEB8D1}" destId="{472EF847-48D5-47CD-BFFA-01D5FAED5A49}" srcOrd="8" destOrd="0" presId="urn:microsoft.com/office/officeart/2005/8/layout/vList4"/>
    <dgm:cxn modelId="{99359042-BE45-479A-B018-27DEE309E06A}" type="presParOf" srcId="{472EF847-48D5-47CD-BFFA-01D5FAED5A49}" destId="{5C1815AD-7034-4706-860A-01FC563979B1}" srcOrd="0" destOrd="0" presId="urn:microsoft.com/office/officeart/2005/8/layout/vList4"/>
    <dgm:cxn modelId="{DE5E47B1-F8E9-485F-8D19-2E48B00E7F21}" type="presParOf" srcId="{472EF847-48D5-47CD-BFFA-01D5FAED5A49}" destId="{6EA987DA-00C7-4483-94C8-C268E15F9114}" srcOrd="1" destOrd="0" presId="urn:microsoft.com/office/officeart/2005/8/layout/vList4"/>
    <dgm:cxn modelId="{614C967B-BF3C-4CAA-A734-D72C56B25AC0}" type="presParOf" srcId="{472EF847-48D5-47CD-BFFA-01D5FAED5A49}" destId="{120E3048-4D98-45E6-9A2E-00FE5490D30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0204A8-28BC-4E2E-B984-06F8FE14F93B}" type="doc">
      <dgm:prSet loTypeId="urn:microsoft.com/office/officeart/2005/8/layout/chevron2" loCatId="process" qsTypeId="urn:microsoft.com/office/officeart/2005/8/quickstyle/3d1" qsCatId="3D" csTypeId="urn:microsoft.com/office/officeart/2005/8/colors/colorful3" csCatId="colorful" phldr="1"/>
      <dgm:spPr/>
      <dgm:t>
        <a:bodyPr/>
        <a:lstStyle/>
        <a:p>
          <a:endParaRPr lang="es-EC"/>
        </a:p>
      </dgm:t>
    </dgm:pt>
    <dgm:pt modelId="{48E67371-2B70-48E3-9BDC-0DF893AA6C52}">
      <dgm:prSet phldrT="[Texto]" custT="1"/>
      <dgm:spPr/>
      <dgm:t>
        <a:bodyPr/>
        <a:lstStyle/>
        <a:p>
          <a:r>
            <a:rPr lang="es-EC" sz="2400" dirty="0" smtClean="0"/>
            <a:t>Acero inoxidable</a:t>
          </a:r>
          <a:endParaRPr lang="es-EC" sz="2400" dirty="0"/>
        </a:p>
      </dgm:t>
    </dgm:pt>
    <dgm:pt modelId="{F4D2751C-3752-4A8A-AF34-BF12A1789E7A}" type="parTrans" cxnId="{2367D865-A6A5-42BD-965B-CE3611678AC1}">
      <dgm:prSet/>
      <dgm:spPr/>
      <dgm:t>
        <a:bodyPr/>
        <a:lstStyle/>
        <a:p>
          <a:endParaRPr lang="es-EC" sz="2400"/>
        </a:p>
      </dgm:t>
    </dgm:pt>
    <dgm:pt modelId="{1F171BEA-778C-49DC-B799-BE853C37B350}" type="sibTrans" cxnId="{2367D865-A6A5-42BD-965B-CE3611678AC1}">
      <dgm:prSet/>
      <dgm:spPr/>
      <dgm:t>
        <a:bodyPr/>
        <a:lstStyle/>
        <a:p>
          <a:endParaRPr lang="es-EC" sz="2400"/>
        </a:p>
      </dgm:t>
    </dgm:pt>
    <dgm:pt modelId="{C6682260-DE34-4041-840D-856DF31E594B}">
      <dgm:prSet phldrT="[Texto]" custT="1"/>
      <dgm:spPr/>
      <dgm:t>
        <a:bodyPr/>
        <a:lstStyle/>
        <a:p>
          <a:r>
            <a:rPr lang="es-EC" sz="2400" dirty="0" smtClean="0"/>
            <a:t>Alta resistencia a corrosión</a:t>
          </a:r>
          <a:endParaRPr lang="es-EC" sz="2400" dirty="0"/>
        </a:p>
      </dgm:t>
    </dgm:pt>
    <dgm:pt modelId="{4E1942DB-9D5E-46CA-8D6C-7911A9BC0DD5}" type="parTrans" cxnId="{C1A118BA-562B-44E3-BB62-7F827107D3DD}">
      <dgm:prSet/>
      <dgm:spPr/>
      <dgm:t>
        <a:bodyPr/>
        <a:lstStyle/>
        <a:p>
          <a:endParaRPr lang="es-EC" sz="2400"/>
        </a:p>
      </dgm:t>
    </dgm:pt>
    <dgm:pt modelId="{CBE80785-A6BA-4739-825C-BEFB115725DA}" type="sibTrans" cxnId="{C1A118BA-562B-44E3-BB62-7F827107D3DD}">
      <dgm:prSet/>
      <dgm:spPr/>
      <dgm:t>
        <a:bodyPr/>
        <a:lstStyle/>
        <a:p>
          <a:endParaRPr lang="es-EC" sz="2400"/>
        </a:p>
      </dgm:t>
    </dgm:pt>
    <dgm:pt modelId="{852504C8-3A88-4FDF-A092-8E4283B93BFF}">
      <dgm:prSet phldrT="[Texto]" custT="1"/>
      <dgm:spPr/>
      <dgm:t>
        <a:bodyPr/>
        <a:lstStyle/>
        <a:p>
          <a:r>
            <a:rPr lang="es-EC" sz="2400" dirty="0" smtClean="0"/>
            <a:t>Maquinabilidad</a:t>
          </a:r>
          <a:endParaRPr lang="es-EC" sz="2400" dirty="0"/>
        </a:p>
      </dgm:t>
    </dgm:pt>
    <dgm:pt modelId="{9F5ED101-C0C6-4E3D-A29D-406D68021BDA}" type="parTrans" cxnId="{B5B5C345-1399-468D-A409-F3F3CAC1EFDB}">
      <dgm:prSet/>
      <dgm:spPr/>
      <dgm:t>
        <a:bodyPr/>
        <a:lstStyle/>
        <a:p>
          <a:endParaRPr lang="es-EC" sz="2400"/>
        </a:p>
      </dgm:t>
    </dgm:pt>
    <dgm:pt modelId="{120E2722-E3DC-49AE-AEDF-71122F7E5813}" type="sibTrans" cxnId="{B5B5C345-1399-468D-A409-F3F3CAC1EFDB}">
      <dgm:prSet/>
      <dgm:spPr/>
      <dgm:t>
        <a:bodyPr/>
        <a:lstStyle/>
        <a:p>
          <a:endParaRPr lang="es-EC" sz="2400"/>
        </a:p>
      </dgm:t>
    </dgm:pt>
    <dgm:pt modelId="{7631F085-8B4E-40FC-BCEA-3D9174B87DB2}">
      <dgm:prSet phldrT="[Texto]" custT="1"/>
      <dgm:spPr/>
      <dgm:t>
        <a:bodyPr/>
        <a:lstStyle/>
        <a:p>
          <a:r>
            <a:rPr lang="es-EC" sz="2400" dirty="0" smtClean="0"/>
            <a:t>Resistente a temperaturas</a:t>
          </a:r>
          <a:endParaRPr lang="es-EC" sz="2400" dirty="0"/>
        </a:p>
      </dgm:t>
    </dgm:pt>
    <dgm:pt modelId="{FD601CFB-A777-4696-9A26-812D0B20C590}" type="parTrans" cxnId="{0EB2ABEF-073D-4568-8A32-BACE50A0CC39}">
      <dgm:prSet/>
      <dgm:spPr/>
      <dgm:t>
        <a:bodyPr/>
        <a:lstStyle/>
        <a:p>
          <a:endParaRPr lang="es-EC" sz="2400"/>
        </a:p>
      </dgm:t>
    </dgm:pt>
    <dgm:pt modelId="{A9C0BBA8-6C10-4609-A6B5-4DE76533E257}" type="sibTrans" cxnId="{0EB2ABEF-073D-4568-8A32-BACE50A0CC39}">
      <dgm:prSet/>
      <dgm:spPr/>
      <dgm:t>
        <a:bodyPr/>
        <a:lstStyle/>
        <a:p>
          <a:endParaRPr lang="es-EC" sz="2400"/>
        </a:p>
      </dgm:t>
    </dgm:pt>
    <dgm:pt modelId="{9565A942-28F5-4C8C-A094-33D4A9FEBDB4}">
      <dgm:prSet phldrT="[Texto]" custT="1"/>
      <dgm:spPr/>
      <dgm:t>
        <a:bodyPr/>
        <a:lstStyle/>
        <a:p>
          <a:r>
            <a:rPr lang="es-EC" sz="2400" dirty="0" smtClean="0"/>
            <a:t>Resistencia mecánica</a:t>
          </a:r>
          <a:endParaRPr lang="es-EC" sz="2400" dirty="0"/>
        </a:p>
      </dgm:t>
    </dgm:pt>
    <dgm:pt modelId="{192220D2-4936-45A7-8E6D-E3222FFAED4E}" type="parTrans" cxnId="{6E346B8C-3807-4CCB-9387-1D5CD5B86B48}">
      <dgm:prSet/>
      <dgm:spPr/>
      <dgm:t>
        <a:bodyPr/>
        <a:lstStyle/>
        <a:p>
          <a:endParaRPr lang="es-EC" sz="2400"/>
        </a:p>
      </dgm:t>
    </dgm:pt>
    <dgm:pt modelId="{4CE6C4E3-424C-42C5-A5CE-457916104370}" type="sibTrans" cxnId="{6E346B8C-3807-4CCB-9387-1D5CD5B86B48}">
      <dgm:prSet/>
      <dgm:spPr/>
      <dgm:t>
        <a:bodyPr/>
        <a:lstStyle/>
        <a:p>
          <a:endParaRPr lang="es-EC" sz="2400"/>
        </a:p>
      </dgm:t>
    </dgm:pt>
    <dgm:pt modelId="{842910DD-BE5A-4334-867E-4D824ACD6C8C}">
      <dgm:prSet phldrT="[Texto]" custT="1"/>
      <dgm:spPr/>
      <dgm:t>
        <a:bodyPr/>
        <a:lstStyle/>
        <a:p>
          <a:r>
            <a:rPr lang="es-EC" sz="2400" dirty="0" smtClean="0"/>
            <a:t>Propiedades higiénicas</a:t>
          </a:r>
          <a:endParaRPr lang="es-EC" sz="2400" dirty="0"/>
        </a:p>
      </dgm:t>
    </dgm:pt>
    <dgm:pt modelId="{B0403F04-03C9-4F5F-8063-65F135D13CC6}" type="parTrans" cxnId="{5EDE75CA-3525-4DBF-9CB6-792E839E21C9}">
      <dgm:prSet/>
      <dgm:spPr/>
      <dgm:t>
        <a:bodyPr/>
        <a:lstStyle/>
        <a:p>
          <a:endParaRPr lang="es-EC" sz="2400"/>
        </a:p>
      </dgm:t>
    </dgm:pt>
    <dgm:pt modelId="{AC58E9B3-F95A-4306-9D8D-3C3D6F2116AE}" type="sibTrans" cxnId="{5EDE75CA-3525-4DBF-9CB6-792E839E21C9}">
      <dgm:prSet/>
      <dgm:spPr/>
      <dgm:t>
        <a:bodyPr/>
        <a:lstStyle/>
        <a:p>
          <a:endParaRPr lang="es-EC" sz="2400"/>
        </a:p>
      </dgm:t>
    </dgm:pt>
    <dgm:pt modelId="{EC29F61B-D115-4133-9FB7-B37D85A29500}">
      <dgm:prSet phldrT="[Texto]" custT="1"/>
      <dgm:spPr/>
      <dgm:t>
        <a:bodyPr/>
        <a:lstStyle/>
        <a:p>
          <a:r>
            <a:rPr lang="es-EC" sz="2400" dirty="0" smtClean="0"/>
            <a:t>Ciclo de trabajo</a:t>
          </a:r>
          <a:endParaRPr lang="es-EC" sz="2400" dirty="0"/>
        </a:p>
      </dgm:t>
    </dgm:pt>
    <dgm:pt modelId="{AB008D83-393A-477D-AA47-1F768D237B0C}" type="parTrans" cxnId="{9B5BC70C-87D5-4DD3-BA3B-1E11AD8EB5D0}">
      <dgm:prSet/>
      <dgm:spPr/>
      <dgm:t>
        <a:bodyPr/>
        <a:lstStyle/>
        <a:p>
          <a:endParaRPr lang="es-EC" sz="2400"/>
        </a:p>
      </dgm:t>
    </dgm:pt>
    <dgm:pt modelId="{680C8524-3695-4F28-ABEB-939CE8D08E15}" type="sibTrans" cxnId="{9B5BC70C-87D5-4DD3-BA3B-1E11AD8EB5D0}">
      <dgm:prSet/>
      <dgm:spPr/>
      <dgm:t>
        <a:bodyPr/>
        <a:lstStyle/>
        <a:p>
          <a:endParaRPr lang="es-EC" sz="2400"/>
        </a:p>
      </dgm:t>
    </dgm:pt>
    <dgm:pt modelId="{EDB0AE8E-35DC-432C-AD19-D7A641C30049}">
      <dgm:prSet phldrT="[Texto]" custT="1"/>
      <dgm:spPr/>
      <dgm:t>
        <a:bodyPr/>
        <a:lstStyle/>
        <a:p>
          <a:r>
            <a:rPr lang="es-EC" sz="2400" dirty="0" smtClean="0"/>
            <a:t>Estética</a:t>
          </a:r>
          <a:endParaRPr lang="es-EC" sz="2400" dirty="0"/>
        </a:p>
      </dgm:t>
    </dgm:pt>
    <dgm:pt modelId="{FCAD7A57-B965-446A-8D8F-0AC0B1D599A4}" type="parTrans" cxnId="{34DF9263-D0F8-424D-9EA8-4C14EBF49807}">
      <dgm:prSet/>
      <dgm:spPr/>
      <dgm:t>
        <a:bodyPr/>
        <a:lstStyle/>
        <a:p>
          <a:endParaRPr lang="es-EC" sz="2400"/>
        </a:p>
      </dgm:t>
    </dgm:pt>
    <dgm:pt modelId="{AA0BFAD8-BD01-4F63-9A54-E8C66C489C5D}" type="sibTrans" cxnId="{34DF9263-D0F8-424D-9EA8-4C14EBF49807}">
      <dgm:prSet/>
      <dgm:spPr/>
      <dgm:t>
        <a:bodyPr/>
        <a:lstStyle/>
        <a:p>
          <a:endParaRPr lang="es-EC" sz="2400"/>
        </a:p>
      </dgm:t>
    </dgm:pt>
    <dgm:pt modelId="{974E8673-B207-4C04-9469-4A25E468ED5D}" type="pres">
      <dgm:prSet presAssocID="{760204A8-28BC-4E2E-B984-06F8FE14F93B}" presName="linearFlow" presStyleCnt="0">
        <dgm:presLayoutVars>
          <dgm:dir/>
          <dgm:animLvl val="lvl"/>
          <dgm:resizeHandles val="exact"/>
        </dgm:presLayoutVars>
      </dgm:prSet>
      <dgm:spPr/>
      <dgm:t>
        <a:bodyPr/>
        <a:lstStyle/>
        <a:p>
          <a:endParaRPr lang="es-EC"/>
        </a:p>
      </dgm:t>
    </dgm:pt>
    <dgm:pt modelId="{9C074B03-73EF-4122-9CED-3E4D84C77B07}" type="pres">
      <dgm:prSet presAssocID="{48E67371-2B70-48E3-9BDC-0DF893AA6C52}" presName="composite" presStyleCnt="0"/>
      <dgm:spPr/>
      <dgm:t>
        <a:bodyPr/>
        <a:lstStyle/>
        <a:p>
          <a:endParaRPr lang="es-EC"/>
        </a:p>
      </dgm:t>
    </dgm:pt>
    <dgm:pt modelId="{26D97AE8-F09D-4ABA-8A29-A1942F4FFA04}" type="pres">
      <dgm:prSet presAssocID="{48E67371-2B70-48E3-9BDC-0DF893AA6C52}" presName="parentText" presStyleLbl="alignNode1" presStyleIdx="0" presStyleCnt="1">
        <dgm:presLayoutVars>
          <dgm:chMax val="1"/>
          <dgm:bulletEnabled val="1"/>
        </dgm:presLayoutVars>
      </dgm:prSet>
      <dgm:spPr/>
      <dgm:t>
        <a:bodyPr/>
        <a:lstStyle/>
        <a:p>
          <a:endParaRPr lang="es-EC"/>
        </a:p>
      </dgm:t>
    </dgm:pt>
    <dgm:pt modelId="{506AA869-8F6E-45AE-99A9-63535CC35E40}" type="pres">
      <dgm:prSet presAssocID="{48E67371-2B70-48E3-9BDC-0DF893AA6C52}" presName="descendantText" presStyleLbl="alignAcc1" presStyleIdx="0" presStyleCnt="1" custScaleX="94388" custScaleY="143803">
        <dgm:presLayoutVars>
          <dgm:bulletEnabled val="1"/>
        </dgm:presLayoutVars>
      </dgm:prSet>
      <dgm:spPr/>
      <dgm:t>
        <a:bodyPr/>
        <a:lstStyle/>
        <a:p>
          <a:endParaRPr lang="es-EC"/>
        </a:p>
      </dgm:t>
    </dgm:pt>
  </dgm:ptLst>
  <dgm:cxnLst>
    <dgm:cxn modelId="{0F216845-5CC5-4DAD-BEB5-287A8D9882EB}" type="presOf" srcId="{852504C8-3A88-4FDF-A092-8E4283B93BFF}" destId="{506AA869-8F6E-45AE-99A9-63535CC35E40}" srcOrd="0" destOrd="1" presId="urn:microsoft.com/office/officeart/2005/8/layout/chevron2"/>
    <dgm:cxn modelId="{C1A118BA-562B-44E3-BB62-7F827107D3DD}" srcId="{48E67371-2B70-48E3-9BDC-0DF893AA6C52}" destId="{C6682260-DE34-4041-840D-856DF31E594B}" srcOrd="0" destOrd="0" parTransId="{4E1942DB-9D5E-46CA-8D6C-7911A9BC0DD5}" sibTransId="{CBE80785-A6BA-4739-825C-BEFB115725DA}"/>
    <dgm:cxn modelId="{7F9BC84D-4647-4A80-8ED0-B201C1B27BF4}" type="presOf" srcId="{48E67371-2B70-48E3-9BDC-0DF893AA6C52}" destId="{26D97AE8-F09D-4ABA-8A29-A1942F4FFA04}" srcOrd="0" destOrd="0" presId="urn:microsoft.com/office/officeart/2005/8/layout/chevron2"/>
    <dgm:cxn modelId="{E82A9B4C-089D-459A-8C60-18760DBBFEDC}" type="presOf" srcId="{9565A942-28F5-4C8C-A094-33D4A9FEBDB4}" destId="{506AA869-8F6E-45AE-99A9-63535CC35E40}" srcOrd="0" destOrd="3" presId="urn:microsoft.com/office/officeart/2005/8/layout/chevron2"/>
    <dgm:cxn modelId="{2367D865-A6A5-42BD-965B-CE3611678AC1}" srcId="{760204A8-28BC-4E2E-B984-06F8FE14F93B}" destId="{48E67371-2B70-48E3-9BDC-0DF893AA6C52}" srcOrd="0" destOrd="0" parTransId="{F4D2751C-3752-4A8A-AF34-BF12A1789E7A}" sibTransId="{1F171BEA-778C-49DC-B799-BE853C37B350}"/>
    <dgm:cxn modelId="{5EDE75CA-3525-4DBF-9CB6-792E839E21C9}" srcId="{48E67371-2B70-48E3-9BDC-0DF893AA6C52}" destId="{842910DD-BE5A-4334-867E-4D824ACD6C8C}" srcOrd="4" destOrd="0" parTransId="{B0403F04-03C9-4F5F-8063-65F135D13CC6}" sibTransId="{AC58E9B3-F95A-4306-9D8D-3C3D6F2116AE}"/>
    <dgm:cxn modelId="{0EB2ABEF-073D-4568-8A32-BACE50A0CC39}" srcId="{48E67371-2B70-48E3-9BDC-0DF893AA6C52}" destId="{7631F085-8B4E-40FC-BCEA-3D9174B87DB2}" srcOrd="2" destOrd="0" parTransId="{FD601CFB-A777-4696-9A26-812D0B20C590}" sibTransId="{A9C0BBA8-6C10-4609-A6B5-4DE76533E257}"/>
    <dgm:cxn modelId="{34DF9263-D0F8-424D-9EA8-4C14EBF49807}" srcId="{48E67371-2B70-48E3-9BDC-0DF893AA6C52}" destId="{EDB0AE8E-35DC-432C-AD19-D7A641C30049}" srcOrd="6" destOrd="0" parTransId="{FCAD7A57-B965-446A-8D8F-0AC0B1D599A4}" sibTransId="{AA0BFAD8-BD01-4F63-9A54-E8C66C489C5D}"/>
    <dgm:cxn modelId="{3FF71C73-153E-4DF7-B318-CCE92E0D671F}" type="presOf" srcId="{7631F085-8B4E-40FC-BCEA-3D9174B87DB2}" destId="{506AA869-8F6E-45AE-99A9-63535CC35E40}" srcOrd="0" destOrd="2" presId="urn:microsoft.com/office/officeart/2005/8/layout/chevron2"/>
    <dgm:cxn modelId="{C933CCF8-B5B9-465A-926A-BAA67E4DFC76}" type="presOf" srcId="{EDB0AE8E-35DC-432C-AD19-D7A641C30049}" destId="{506AA869-8F6E-45AE-99A9-63535CC35E40}" srcOrd="0" destOrd="6" presId="urn:microsoft.com/office/officeart/2005/8/layout/chevron2"/>
    <dgm:cxn modelId="{6E346B8C-3807-4CCB-9387-1D5CD5B86B48}" srcId="{48E67371-2B70-48E3-9BDC-0DF893AA6C52}" destId="{9565A942-28F5-4C8C-A094-33D4A9FEBDB4}" srcOrd="3" destOrd="0" parTransId="{192220D2-4936-45A7-8E6D-E3222FFAED4E}" sibTransId="{4CE6C4E3-424C-42C5-A5CE-457916104370}"/>
    <dgm:cxn modelId="{9B5BC70C-87D5-4DD3-BA3B-1E11AD8EB5D0}" srcId="{48E67371-2B70-48E3-9BDC-0DF893AA6C52}" destId="{EC29F61B-D115-4133-9FB7-B37D85A29500}" srcOrd="5" destOrd="0" parTransId="{AB008D83-393A-477D-AA47-1F768D237B0C}" sibTransId="{680C8524-3695-4F28-ABEB-939CE8D08E15}"/>
    <dgm:cxn modelId="{201DAA4E-6C69-437E-A0BA-83DA7B223AB6}" type="presOf" srcId="{760204A8-28BC-4E2E-B984-06F8FE14F93B}" destId="{974E8673-B207-4C04-9469-4A25E468ED5D}" srcOrd="0" destOrd="0" presId="urn:microsoft.com/office/officeart/2005/8/layout/chevron2"/>
    <dgm:cxn modelId="{B5B5C345-1399-468D-A409-F3F3CAC1EFDB}" srcId="{48E67371-2B70-48E3-9BDC-0DF893AA6C52}" destId="{852504C8-3A88-4FDF-A092-8E4283B93BFF}" srcOrd="1" destOrd="0" parTransId="{9F5ED101-C0C6-4E3D-A29D-406D68021BDA}" sibTransId="{120E2722-E3DC-49AE-AEDF-71122F7E5813}"/>
    <dgm:cxn modelId="{20A38D5E-6E95-49C1-AD2B-92BBEFFEB7ED}" type="presOf" srcId="{EC29F61B-D115-4133-9FB7-B37D85A29500}" destId="{506AA869-8F6E-45AE-99A9-63535CC35E40}" srcOrd="0" destOrd="5" presId="urn:microsoft.com/office/officeart/2005/8/layout/chevron2"/>
    <dgm:cxn modelId="{C8BFCF7E-094D-4B5D-91E0-94D8BF84119B}" type="presOf" srcId="{C6682260-DE34-4041-840D-856DF31E594B}" destId="{506AA869-8F6E-45AE-99A9-63535CC35E40}" srcOrd="0" destOrd="0" presId="urn:microsoft.com/office/officeart/2005/8/layout/chevron2"/>
    <dgm:cxn modelId="{80E8A5CF-686C-4E69-AEA6-FD557F87B286}" type="presOf" srcId="{842910DD-BE5A-4334-867E-4D824ACD6C8C}" destId="{506AA869-8F6E-45AE-99A9-63535CC35E40}" srcOrd="0" destOrd="4" presId="urn:microsoft.com/office/officeart/2005/8/layout/chevron2"/>
    <dgm:cxn modelId="{A31E1949-04B0-425D-942F-B1E95C56BB4C}" type="presParOf" srcId="{974E8673-B207-4C04-9469-4A25E468ED5D}" destId="{9C074B03-73EF-4122-9CED-3E4D84C77B07}" srcOrd="0" destOrd="0" presId="urn:microsoft.com/office/officeart/2005/8/layout/chevron2"/>
    <dgm:cxn modelId="{34DF0113-E305-403C-8EBB-9D4AB2C00774}" type="presParOf" srcId="{9C074B03-73EF-4122-9CED-3E4D84C77B07}" destId="{26D97AE8-F09D-4ABA-8A29-A1942F4FFA04}" srcOrd="0" destOrd="0" presId="urn:microsoft.com/office/officeart/2005/8/layout/chevron2"/>
    <dgm:cxn modelId="{DD7623BD-B0B7-4187-AEC0-1355565266A2}" type="presParOf" srcId="{9C074B03-73EF-4122-9CED-3E4D84C77B07}" destId="{506AA869-8F6E-45AE-99A9-63535CC35E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616F8D1-E87B-438A-B40E-72AECD5E7F62}"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es-ES"/>
        </a:p>
      </dgm:t>
    </dgm:pt>
    <dgm:pt modelId="{920C5DD6-F55A-4B22-87E2-EAAF7585D7FF}">
      <dgm:prSet phldrT="[Texto]" custT="1"/>
      <dgm:spPr/>
      <dgm:t>
        <a:bodyPr/>
        <a:lstStyle/>
        <a:p>
          <a:r>
            <a:rPr lang="es-ES" sz="2000" b="1" dirty="0" smtClean="0">
              <a:latin typeface="Andalus" panose="02020603050405020304" pitchFamily="18" charset="-78"/>
              <a:cs typeface="Andalus" panose="02020603050405020304" pitchFamily="18" charset="-78"/>
            </a:rPr>
            <a:t>Requerimientos</a:t>
          </a:r>
          <a:endParaRPr lang="es-ES" sz="2000" b="1" dirty="0">
            <a:latin typeface="Andalus" panose="02020603050405020304" pitchFamily="18" charset="-78"/>
            <a:cs typeface="Andalus" panose="02020603050405020304" pitchFamily="18" charset="-78"/>
          </a:endParaRPr>
        </a:p>
      </dgm:t>
    </dgm:pt>
    <dgm:pt modelId="{B468C708-5277-4A20-A855-7CB2922D7CE3}" type="parTrans" cxnId="{73E1ED0D-02E5-4A4F-B75C-022C232CE1B9}">
      <dgm:prSet/>
      <dgm:spPr/>
      <dgm:t>
        <a:bodyPr/>
        <a:lstStyle/>
        <a:p>
          <a:endParaRPr lang="es-ES">
            <a:latin typeface="Andalus" panose="02020603050405020304" pitchFamily="18" charset="-78"/>
            <a:cs typeface="Andalus" panose="02020603050405020304" pitchFamily="18" charset="-78"/>
          </a:endParaRPr>
        </a:p>
      </dgm:t>
    </dgm:pt>
    <dgm:pt modelId="{510804F1-1461-4E8D-AA43-38DD3740E13F}" type="sibTrans" cxnId="{73E1ED0D-02E5-4A4F-B75C-022C232CE1B9}">
      <dgm:prSet/>
      <dgm:spPr/>
      <dgm:t>
        <a:bodyPr/>
        <a:lstStyle/>
        <a:p>
          <a:endParaRPr lang="es-ES">
            <a:latin typeface="Andalus" panose="02020603050405020304" pitchFamily="18" charset="-78"/>
            <a:cs typeface="Andalus" panose="02020603050405020304" pitchFamily="18" charset="-78"/>
          </a:endParaRPr>
        </a:p>
      </dgm:t>
    </dgm:pt>
    <mc:AlternateContent xmlns:mc="http://schemas.openxmlformats.org/markup-compatibility/2006" xmlns:a14="http://schemas.microsoft.com/office/drawing/2010/main">
      <mc:Choice Requires="a14">
        <dgm:pt modelId="{146D9823-BDD1-4FAB-8C4A-02FB6AADBDFE}">
          <dgm:prSet phldrT="[Texto]"/>
          <dgm:spPr/>
          <dgm:t>
            <a:bodyPr/>
            <a:lstStyle/>
            <a:p>
              <a:r>
                <a:rPr lang="es-EC" dirty="0" smtClean="0">
                  <a:latin typeface="Andalus" panose="02020603050405020304" pitchFamily="18" charset="-78"/>
                  <a:cs typeface="Andalus" panose="02020603050405020304" pitchFamily="18" charset="-78"/>
                </a:rPr>
                <a:t>Un recipiente de molienda de </a:t>
              </a:r>
              <a14:m>
                <m:oMath xmlns:m="http://schemas.openxmlformats.org/officeDocument/2006/math">
                  <m:r>
                    <a:rPr lang="es-EC" i="1">
                      <a:latin typeface="Cambria Math" panose="02040503050406030204" pitchFamily="18" charset="0"/>
                    </a:rPr>
                    <m:t>50 </m:t>
                  </m:r>
                  <m:r>
                    <a:rPr lang="es-EC" i="1">
                      <a:latin typeface="Cambria Math" panose="02040503050406030204" pitchFamily="18" charset="0"/>
                    </a:rPr>
                    <m:t>𝑚𝑙</m:t>
                  </m:r>
                </m:oMath>
              </a14:m>
              <a:endParaRPr lang="es-ES" dirty="0">
                <a:latin typeface="Andalus" panose="02020603050405020304" pitchFamily="18" charset="-78"/>
                <a:cs typeface="Andalus" panose="02020603050405020304" pitchFamily="18" charset="-78"/>
              </a:endParaRPr>
            </a:p>
          </dgm:t>
        </dgm:pt>
      </mc:Choice>
      <mc:Fallback xmlns="">
        <dgm:pt modelId="{146D9823-BDD1-4FAB-8C4A-02FB6AADBDFE}">
          <dgm:prSet phldrT="[Texto]"/>
          <dgm:spPr/>
          <dgm:t>
            <a:bodyPr/>
            <a:lstStyle/>
            <a:p>
              <a:r>
                <a:rPr lang="es-EC" dirty="0" smtClean="0">
                  <a:latin typeface="Andalus" panose="02020603050405020304" pitchFamily="18" charset="-78"/>
                  <a:cs typeface="Andalus" panose="02020603050405020304" pitchFamily="18" charset="-78"/>
                </a:rPr>
                <a:t>Un recipiente de molienda de </a:t>
              </a:r>
              <a:r>
                <a:rPr lang="es-EC" i="0">
                  <a:latin typeface="Cambria Math" panose="02040503050406030204" pitchFamily="18" charset="0"/>
                </a:rPr>
                <a:t>50 𝑚𝑙</a:t>
              </a:r>
              <a:endParaRPr lang="es-ES" dirty="0">
                <a:latin typeface="Andalus" panose="02020603050405020304" pitchFamily="18" charset="-78"/>
                <a:cs typeface="Andalus" panose="02020603050405020304" pitchFamily="18" charset="-78"/>
              </a:endParaRPr>
            </a:p>
          </dgm:t>
        </dgm:pt>
      </mc:Fallback>
    </mc:AlternateContent>
    <dgm:pt modelId="{33CEE76F-57B8-4E69-92B0-BA72D4D94AF6}" type="parTrans" cxnId="{CED81E7E-6E68-479B-A95D-AD71F9AE4E71}">
      <dgm:prSet/>
      <dgm:spPr/>
      <dgm:t>
        <a:bodyPr/>
        <a:lstStyle/>
        <a:p>
          <a:endParaRPr lang="es-ES">
            <a:latin typeface="Andalus" panose="02020603050405020304" pitchFamily="18" charset="-78"/>
            <a:cs typeface="Andalus" panose="02020603050405020304" pitchFamily="18" charset="-78"/>
          </a:endParaRPr>
        </a:p>
      </dgm:t>
    </dgm:pt>
    <dgm:pt modelId="{E8EBD965-5101-4083-BF19-B438AB93D976}" type="sibTrans" cxnId="{CED81E7E-6E68-479B-A95D-AD71F9AE4E71}">
      <dgm:prSet/>
      <dgm:spPr/>
      <dgm:t>
        <a:bodyPr/>
        <a:lstStyle/>
        <a:p>
          <a:endParaRPr lang="es-ES">
            <a:latin typeface="Andalus" panose="02020603050405020304" pitchFamily="18" charset="-78"/>
            <a:cs typeface="Andalus" panose="02020603050405020304" pitchFamily="18" charset="-78"/>
          </a:endParaRPr>
        </a:p>
      </dgm:t>
    </dgm:pt>
    <dgm:pt modelId="{02A69D39-9DE4-40A4-B2B3-824ACA741EFD}">
      <dgm:prSet phldrT="[Texto]" custT="1"/>
      <dgm:spPr/>
      <dgm:t>
        <a:bodyPr/>
        <a:lstStyle/>
        <a:p>
          <a:r>
            <a:rPr lang="es-EC" sz="1600" dirty="0" smtClean="0">
              <a:latin typeface="Andalus" panose="02020603050405020304" pitchFamily="18" charset="-78"/>
              <a:cs typeface="Andalus" panose="02020603050405020304" pitchFamily="18" charset="-78"/>
            </a:rPr>
            <a:t>Triturar y homogenizar materiales: blandos, fibrosos, duros y frágiles, en estado seco o húmedo</a:t>
          </a:r>
          <a:endParaRPr lang="es-ES" sz="1600" dirty="0">
            <a:latin typeface="Andalus" panose="02020603050405020304" pitchFamily="18" charset="-78"/>
            <a:cs typeface="Andalus" panose="02020603050405020304" pitchFamily="18" charset="-78"/>
          </a:endParaRPr>
        </a:p>
      </dgm:t>
    </dgm:pt>
    <dgm:pt modelId="{005F6510-F180-48C0-9C1A-D739AF423E01}" type="parTrans" cxnId="{B2F0AC13-A56F-4C63-8E77-D98FDFCA91E9}">
      <dgm:prSet/>
      <dgm:spPr/>
      <dgm:t>
        <a:bodyPr/>
        <a:lstStyle/>
        <a:p>
          <a:endParaRPr lang="es-ES">
            <a:latin typeface="Andalus" panose="02020603050405020304" pitchFamily="18" charset="-78"/>
            <a:cs typeface="Andalus" panose="02020603050405020304" pitchFamily="18" charset="-78"/>
          </a:endParaRPr>
        </a:p>
      </dgm:t>
    </dgm:pt>
    <dgm:pt modelId="{C471FD03-8C74-47EA-BC0C-5E10E28CA284}" type="sibTrans" cxnId="{B2F0AC13-A56F-4C63-8E77-D98FDFCA91E9}">
      <dgm:prSet/>
      <dgm:spPr/>
      <dgm:t>
        <a:bodyPr/>
        <a:lstStyle/>
        <a:p>
          <a:endParaRPr lang="es-ES">
            <a:latin typeface="Andalus" panose="02020603050405020304" pitchFamily="18" charset="-78"/>
            <a:cs typeface="Andalus" panose="02020603050405020304" pitchFamily="18" charset="-78"/>
          </a:endParaRPr>
        </a:p>
      </dgm:t>
    </dgm:pt>
    <dgm:pt modelId="{2A9FCC2C-E9F4-4AE3-8C2F-2D2E9F7AAD17}">
      <dgm:prSet phldrT="[Texto]"/>
      <dgm:spPr/>
      <dgm:t>
        <a:bodyPr/>
        <a:lstStyle/>
        <a:p>
          <a:r>
            <a:rPr lang="es-EC" dirty="0" smtClean="0">
              <a:latin typeface="Andalus" panose="02020603050405020304" pitchFamily="18" charset="-78"/>
              <a:cs typeface="Andalus" panose="02020603050405020304" pitchFamily="18" charset="-78"/>
            </a:rPr>
            <a:t>Interfaz sencilla, clara e intuitiva</a:t>
          </a:r>
          <a:endParaRPr lang="es-ES" dirty="0">
            <a:latin typeface="Andalus" panose="02020603050405020304" pitchFamily="18" charset="-78"/>
            <a:cs typeface="Andalus" panose="02020603050405020304" pitchFamily="18" charset="-78"/>
          </a:endParaRPr>
        </a:p>
      </dgm:t>
    </dgm:pt>
    <dgm:pt modelId="{2023070D-3992-49CD-B9A5-69CC036B678F}" type="parTrans" cxnId="{EB4FAD57-5AA7-433A-A178-E83E33CE93E9}">
      <dgm:prSet/>
      <dgm:spPr/>
      <dgm:t>
        <a:bodyPr/>
        <a:lstStyle/>
        <a:p>
          <a:endParaRPr lang="es-ES">
            <a:latin typeface="Andalus" panose="02020603050405020304" pitchFamily="18" charset="-78"/>
            <a:cs typeface="Andalus" panose="02020603050405020304" pitchFamily="18" charset="-78"/>
          </a:endParaRPr>
        </a:p>
      </dgm:t>
    </dgm:pt>
    <dgm:pt modelId="{2C78F51A-C1E3-4689-93B5-C3BDF93432C8}" type="sibTrans" cxnId="{EB4FAD57-5AA7-433A-A178-E83E33CE93E9}">
      <dgm:prSet/>
      <dgm:spPr/>
      <dgm:t>
        <a:bodyPr/>
        <a:lstStyle/>
        <a:p>
          <a:endParaRPr lang="es-ES">
            <a:latin typeface="Andalus" panose="02020603050405020304" pitchFamily="18" charset="-78"/>
            <a:cs typeface="Andalus" panose="02020603050405020304" pitchFamily="18" charset="-78"/>
          </a:endParaRPr>
        </a:p>
      </dgm:t>
    </dgm:pt>
    <dgm:pt modelId="{4A6DF631-AAC4-433E-B44E-D48FF11C890F}">
      <dgm:prSet phldrT="[Texto]"/>
      <dgm:spPr/>
      <dgm:t>
        <a:bodyPr/>
        <a:lstStyle/>
        <a:p>
          <a:r>
            <a:rPr lang="es-EC" smtClean="0">
              <a:latin typeface="Andalus" panose="02020603050405020304" pitchFamily="18" charset="-78"/>
              <a:cs typeface="Andalus" panose="02020603050405020304" pitchFamily="18" charset="-78"/>
            </a:rPr>
            <a:t>Seguridad al momento de la ejecución del proceso de molienda</a:t>
          </a:r>
          <a:endParaRPr lang="es-ES" dirty="0">
            <a:latin typeface="Andalus" panose="02020603050405020304" pitchFamily="18" charset="-78"/>
            <a:cs typeface="Andalus" panose="02020603050405020304" pitchFamily="18" charset="-78"/>
          </a:endParaRPr>
        </a:p>
      </dgm:t>
    </dgm:pt>
    <dgm:pt modelId="{902989CA-B33B-4692-8A04-9928C7BF6254}" type="parTrans" cxnId="{0E0B96BA-FA65-4566-88EE-76345A1967D8}">
      <dgm:prSet/>
      <dgm:spPr/>
      <dgm:t>
        <a:bodyPr/>
        <a:lstStyle/>
        <a:p>
          <a:endParaRPr lang="es-ES">
            <a:latin typeface="Andalus" panose="02020603050405020304" pitchFamily="18" charset="-78"/>
            <a:cs typeface="Andalus" panose="02020603050405020304" pitchFamily="18" charset="-78"/>
          </a:endParaRPr>
        </a:p>
      </dgm:t>
    </dgm:pt>
    <dgm:pt modelId="{B8BF2865-677B-41EE-BC4F-D60BCE1FDC9C}" type="sibTrans" cxnId="{0E0B96BA-FA65-4566-88EE-76345A1967D8}">
      <dgm:prSet/>
      <dgm:spPr/>
      <dgm:t>
        <a:bodyPr/>
        <a:lstStyle/>
        <a:p>
          <a:endParaRPr lang="es-ES">
            <a:latin typeface="Andalus" panose="02020603050405020304" pitchFamily="18" charset="-78"/>
            <a:cs typeface="Andalus" panose="02020603050405020304" pitchFamily="18" charset="-78"/>
          </a:endParaRPr>
        </a:p>
      </dgm:t>
    </dgm:pt>
    <dgm:pt modelId="{C016C071-33E3-4F1E-ADA4-B898CC781A6D}">
      <dgm:prSet/>
      <dgm:spPr/>
      <dgm:t>
        <a:bodyPr/>
        <a:lstStyle/>
        <a:p>
          <a:r>
            <a:rPr lang="es-EC" smtClean="0">
              <a:latin typeface="Andalus" panose="02020603050405020304" pitchFamily="18" charset="-78"/>
              <a:cs typeface="Andalus" panose="02020603050405020304" pitchFamily="18" charset="-78"/>
            </a:rPr>
            <a:t>Material de acero inoxidable</a:t>
          </a:r>
          <a:endParaRPr lang="es-ES">
            <a:latin typeface="Andalus" panose="02020603050405020304" pitchFamily="18" charset="-78"/>
            <a:cs typeface="Andalus" panose="02020603050405020304" pitchFamily="18" charset="-78"/>
          </a:endParaRPr>
        </a:p>
      </dgm:t>
    </dgm:pt>
    <dgm:pt modelId="{60F8F132-C15B-469A-8ED1-3B4FACF0DBF0}" type="parTrans" cxnId="{ADEFC040-96F0-4474-A8C5-74B8973371AC}">
      <dgm:prSet/>
      <dgm:spPr/>
      <dgm:t>
        <a:bodyPr/>
        <a:lstStyle/>
        <a:p>
          <a:endParaRPr lang="es-ES">
            <a:latin typeface="Andalus" panose="02020603050405020304" pitchFamily="18" charset="-78"/>
            <a:cs typeface="Andalus" panose="02020603050405020304" pitchFamily="18" charset="-78"/>
          </a:endParaRPr>
        </a:p>
      </dgm:t>
    </dgm:pt>
    <dgm:pt modelId="{41472DC8-9A87-4EEA-AFD3-AAFCEBFE8284}" type="sibTrans" cxnId="{ADEFC040-96F0-4474-A8C5-74B8973371AC}">
      <dgm:prSet/>
      <dgm:spPr/>
      <dgm:t>
        <a:bodyPr/>
        <a:lstStyle/>
        <a:p>
          <a:endParaRPr lang="es-ES">
            <a:latin typeface="Andalus" panose="02020603050405020304" pitchFamily="18" charset="-78"/>
            <a:cs typeface="Andalus" panose="02020603050405020304" pitchFamily="18" charset="-78"/>
          </a:endParaRPr>
        </a:p>
      </dgm:t>
    </dgm:pt>
    <dgm:pt modelId="{33F6175C-5DB5-4F5F-BA23-8CE65A2538A8}" type="pres">
      <dgm:prSet presAssocID="{A616F8D1-E87B-438A-B40E-72AECD5E7F62}" presName="cycle" presStyleCnt="0">
        <dgm:presLayoutVars>
          <dgm:chMax val="1"/>
          <dgm:dir/>
          <dgm:animLvl val="ctr"/>
          <dgm:resizeHandles val="exact"/>
        </dgm:presLayoutVars>
      </dgm:prSet>
      <dgm:spPr/>
      <dgm:t>
        <a:bodyPr/>
        <a:lstStyle/>
        <a:p>
          <a:endParaRPr lang="es-ES"/>
        </a:p>
      </dgm:t>
    </dgm:pt>
    <dgm:pt modelId="{B2F9822E-6D0F-4B95-A271-C240F4B999C2}" type="pres">
      <dgm:prSet presAssocID="{920C5DD6-F55A-4B22-87E2-EAAF7585D7FF}" presName="centerShape" presStyleLbl="node0" presStyleIdx="0" presStyleCnt="1"/>
      <dgm:spPr/>
      <dgm:t>
        <a:bodyPr/>
        <a:lstStyle/>
        <a:p>
          <a:endParaRPr lang="es-ES"/>
        </a:p>
      </dgm:t>
    </dgm:pt>
    <dgm:pt modelId="{7F469053-0D37-46D0-AD3C-FE9D1567F0AE}" type="pres">
      <dgm:prSet presAssocID="{33CEE76F-57B8-4E69-92B0-BA72D4D94AF6}" presName="parTrans" presStyleLbl="bgSibTrans2D1" presStyleIdx="0" presStyleCnt="5"/>
      <dgm:spPr/>
      <dgm:t>
        <a:bodyPr/>
        <a:lstStyle/>
        <a:p>
          <a:endParaRPr lang="es-ES"/>
        </a:p>
      </dgm:t>
    </dgm:pt>
    <dgm:pt modelId="{38644808-6B4C-4A6B-BB4E-D308848F643B}" type="pres">
      <dgm:prSet presAssocID="{146D9823-BDD1-4FAB-8C4A-02FB6AADBDFE}" presName="node" presStyleLbl="node1" presStyleIdx="0" presStyleCnt="5">
        <dgm:presLayoutVars>
          <dgm:bulletEnabled val="1"/>
        </dgm:presLayoutVars>
      </dgm:prSet>
      <dgm:spPr/>
      <dgm:t>
        <a:bodyPr/>
        <a:lstStyle/>
        <a:p>
          <a:endParaRPr lang="es-ES"/>
        </a:p>
      </dgm:t>
    </dgm:pt>
    <dgm:pt modelId="{6B603BC6-F600-42AD-9D87-C9905093035B}" type="pres">
      <dgm:prSet presAssocID="{60F8F132-C15B-469A-8ED1-3B4FACF0DBF0}" presName="parTrans" presStyleLbl="bgSibTrans2D1" presStyleIdx="1" presStyleCnt="5"/>
      <dgm:spPr/>
      <dgm:t>
        <a:bodyPr/>
        <a:lstStyle/>
        <a:p>
          <a:endParaRPr lang="es-ES"/>
        </a:p>
      </dgm:t>
    </dgm:pt>
    <dgm:pt modelId="{DA31C943-43C1-4C85-9EDA-416605759777}" type="pres">
      <dgm:prSet presAssocID="{C016C071-33E3-4F1E-ADA4-B898CC781A6D}" presName="node" presStyleLbl="node1" presStyleIdx="1" presStyleCnt="5">
        <dgm:presLayoutVars>
          <dgm:bulletEnabled val="1"/>
        </dgm:presLayoutVars>
      </dgm:prSet>
      <dgm:spPr/>
      <dgm:t>
        <a:bodyPr/>
        <a:lstStyle/>
        <a:p>
          <a:endParaRPr lang="es-ES"/>
        </a:p>
      </dgm:t>
    </dgm:pt>
    <dgm:pt modelId="{392DC211-326F-4E49-91C5-CC6E7251D504}" type="pres">
      <dgm:prSet presAssocID="{005F6510-F180-48C0-9C1A-D739AF423E01}" presName="parTrans" presStyleLbl="bgSibTrans2D1" presStyleIdx="2" presStyleCnt="5"/>
      <dgm:spPr/>
      <dgm:t>
        <a:bodyPr/>
        <a:lstStyle/>
        <a:p>
          <a:endParaRPr lang="es-ES"/>
        </a:p>
      </dgm:t>
    </dgm:pt>
    <dgm:pt modelId="{69C972C6-27EA-4253-B958-E1FFA93B61D9}" type="pres">
      <dgm:prSet presAssocID="{02A69D39-9DE4-40A4-B2B3-824ACA741EFD}" presName="node" presStyleLbl="node1" presStyleIdx="2" presStyleCnt="5">
        <dgm:presLayoutVars>
          <dgm:bulletEnabled val="1"/>
        </dgm:presLayoutVars>
      </dgm:prSet>
      <dgm:spPr/>
      <dgm:t>
        <a:bodyPr/>
        <a:lstStyle/>
        <a:p>
          <a:endParaRPr lang="es-ES"/>
        </a:p>
      </dgm:t>
    </dgm:pt>
    <dgm:pt modelId="{67329AF1-F11F-4181-BD58-CCBFD2D08BF0}" type="pres">
      <dgm:prSet presAssocID="{2023070D-3992-49CD-B9A5-69CC036B678F}" presName="parTrans" presStyleLbl="bgSibTrans2D1" presStyleIdx="3" presStyleCnt="5"/>
      <dgm:spPr/>
      <dgm:t>
        <a:bodyPr/>
        <a:lstStyle/>
        <a:p>
          <a:endParaRPr lang="es-ES"/>
        </a:p>
      </dgm:t>
    </dgm:pt>
    <dgm:pt modelId="{906EE806-ABBF-42E3-BCEB-FDEC6D51E94D}" type="pres">
      <dgm:prSet presAssocID="{2A9FCC2C-E9F4-4AE3-8C2F-2D2E9F7AAD17}" presName="node" presStyleLbl="node1" presStyleIdx="3" presStyleCnt="5">
        <dgm:presLayoutVars>
          <dgm:bulletEnabled val="1"/>
        </dgm:presLayoutVars>
      </dgm:prSet>
      <dgm:spPr/>
      <dgm:t>
        <a:bodyPr/>
        <a:lstStyle/>
        <a:p>
          <a:endParaRPr lang="es-ES"/>
        </a:p>
      </dgm:t>
    </dgm:pt>
    <dgm:pt modelId="{4F5BE98D-8120-4684-B5D1-988949870F28}" type="pres">
      <dgm:prSet presAssocID="{902989CA-B33B-4692-8A04-9928C7BF6254}" presName="parTrans" presStyleLbl="bgSibTrans2D1" presStyleIdx="4" presStyleCnt="5"/>
      <dgm:spPr/>
      <dgm:t>
        <a:bodyPr/>
        <a:lstStyle/>
        <a:p>
          <a:endParaRPr lang="es-ES"/>
        </a:p>
      </dgm:t>
    </dgm:pt>
    <dgm:pt modelId="{2D4A2B4F-E756-4F9C-8100-2394E4D621C5}" type="pres">
      <dgm:prSet presAssocID="{4A6DF631-AAC4-433E-B44E-D48FF11C890F}" presName="node" presStyleLbl="node1" presStyleIdx="4" presStyleCnt="5">
        <dgm:presLayoutVars>
          <dgm:bulletEnabled val="1"/>
        </dgm:presLayoutVars>
      </dgm:prSet>
      <dgm:spPr/>
      <dgm:t>
        <a:bodyPr/>
        <a:lstStyle/>
        <a:p>
          <a:endParaRPr lang="es-ES"/>
        </a:p>
      </dgm:t>
    </dgm:pt>
  </dgm:ptLst>
  <dgm:cxnLst>
    <dgm:cxn modelId="{36BB6718-B93F-4CBA-AC96-08F49EF31D89}" type="presOf" srcId="{4A6DF631-AAC4-433E-B44E-D48FF11C890F}" destId="{2D4A2B4F-E756-4F9C-8100-2394E4D621C5}" srcOrd="0" destOrd="0" presId="urn:microsoft.com/office/officeart/2005/8/layout/radial4"/>
    <dgm:cxn modelId="{73E1ED0D-02E5-4A4F-B75C-022C232CE1B9}" srcId="{A616F8D1-E87B-438A-B40E-72AECD5E7F62}" destId="{920C5DD6-F55A-4B22-87E2-EAAF7585D7FF}" srcOrd="0" destOrd="0" parTransId="{B468C708-5277-4A20-A855-7CB2922D7CE3}" sibTransId="{510804F1-1461-4E8D-AA43-38DD3740E13F}"/>
    <dgm:cxn modelId="{20BEA038-ED5E-4AF1-9295-0015EED7265D}" type="presOf" srcId="{02A69D39-9DE4-40A4-B2B3-824ACA741EFD}" destId="{69C972C6-27EA-4253-B958-E1FFA93B61D9}" srcOrd="0" destOrd="0" presId="urn:microsoft.com/office/officeart/2005/8/layout/radial4"/>
    <dgm:cxn modelId="{CA1BA083-CD61-4570-ADC6-07F1BCF0A1E4}" type="presOf" srcId="{920C5DD6-F55A-4B22-87E2-EAAF7585D7FF}" destId="{B2F9822E-6D0F-4B95-A271-C240F4B999C2}" srcOrd="0" destOrd="0" presId="urn:microsoft.com/office/officeart/2005/8/layout/radial4"/>
    <dgm:cxn modelId="{0E0B96BA-FA65-4566-88EE-76345A1967D8}" srcId="{920C5DD6-F55A-4B22-87E2-EAAF7585D7FF}" destId="{4A6DF631-AAC4-433E-B44E-D48FF11C890F}" srcOrd="4" destOrd="0" parTransId="{902989CA-B33B-4692-8A04-9928C7BF6254}" sibTransId="{B8BF2865-677B-41EE-BC4F-D60BCE1FDC9C}"/>
    <dgm:cxn modelId="{ADEFC040-96F0-4474-A8C5-74B8973371AC}" srcId="{920C5DD6-F55A-4B22-87E2-EAAF7585D7FF}" destId="{C016C071-33E3-4F1E-ADA4-B898CC781A6D}" srcOrd="1" destOrd="0" parTransId="{60F8F132-C15B-469A-8ED1-3B4FACF0DBF0}" sibTransId="{41472DC8-9A87-4EEA-AFD3-AAFCEBFE8284}"/>
    <dgm:cxn modelId="{566021D9-EC6A-4D85-B721-B5E713DA8FD0}" type="presOf" srcId="{2023070D-3992-49CD-B9A5-69CC036B678F}" destId="{67329AF1-F11F-4181-BD58-CCBFD2D08BF0}" srcOrd="0" destOrd="0" presId="urn:microsoft.com/office/officeart/2005/8/layout/radial4"/>
    <dgm:cxn modelId="{1A4B1B2F-6120-4656-B5C2-D4814B1F986B}" type="presOf" srcId="{60F8F132-C15B-469A-8ED1-3B4FACF0DBF0}" destId="{6B603BC6-F600-42AD-9D87-C9905093035B}" srcOrd="0" destOrd="0" presId="urn:microsoft.com/office/officeart/2005/8/layout/radial4"/>
    <dgm:cxn modelId="{F2968C8B-7B4D-4552-991C-34533E2EF824}" type="presOf" srcId="{2A9FCC2C-E9F4-4AE3-8C2F-2D2E9F7AAD17}" destId="{906EE806-ABBF-42E3-BCEB-FDEC6D51E94D}" srcOrd="0" destOrd="0" presId="urn:microsoft.com/office/officeart/2005/8/layout/radial4"/>
    <dgm:cxn modelId="{FDCBD3D6-5E9F-477C-9C4A-3996DA518846}" type="presOf" srcId="{146D9823-BDD1-4FAB-8C4A-02FB6AADBDFE}" destId="{38644808-6B4C-4A6B-BB4E-D308848F643B}" srcOrd="0" destOrd="0" presId="urn:microsoft.com/office/officeart/2005/8/layout/radial4"/>
    <dgm:cxn modelId="{B2F0AC13-A56F-4C63-8E77-D98FDFCA91E9}" srcId="{920C5DD6-F55A-4B22-87E2-EAAF7585D7FF}" destId="{02A69D39-9DE4-40A4-B2B3-824ACA741EFD}" srcOrd="2" destOrd="0" parTransId="{005F6510-F180-48C0-9C1A-D739AF423E01}" sibTransId="{C471FD03-8C74-47EA-BC0C-5E10E28CA284}"/>
    <dgm:cxn modelId="{EB4FAD57-5AA7-433A-A178-E83E33CE93E9}" srcId="{920C5DD6-F55A-4B22-87E2-EAAF7585D7FF}" destId="{2A9FCC2C-E9F4-4AE3-8C2F-2D2E9F7AAD17}" srcOrd="3" destOrd="0" parTransId="{2023070D-3992-49CD-B9A5-69CC036B678F}" sibTransId="{2C78F51A-C1E3-4689-93B5-C3BDF93432C8}"/>
    <dgm:cxn modelId="{598D495D-5607-40AE-B370-759D8A1E4D01}" type="presOf" srcId="{33CEE76F-57B8-4E69-92B0-BA72D4D94AF6}" destId="{7F469053-0D37-46D0-AD3C-FE9D1567F0AE}" srcOrd="0" destOrd="0" presId="urn:microsoft.com/office/officeart/2005/8/layout/radial4"/>
    <dgm:cxn modelId="{49D3C066-0C5E-4918-9B47-2D111C50F180}" type="presOf" srcId="{C016C071-33E3-4F1E-ADA4-B898CC781A6D}" destId="{DA31C943-43C1-4C85-9EDA-416605759777}" srcOrd="0" destOrd="0" presId="urn:microsoft.com/office/officeart/2005/8/layout/radial4"/>
    <dgm:cxn modelId="{1D7CE460-7989-4B93-A04D-5BE72BAF4EFD}" type="presOf" srcId="{005F6510-F180-48C0-9C1A-D739AF423E01}" destId="{392DC211-326F-4E49-91C5-CC6E7251D504}" srcOrd="0" destOrd="0" presId="urn:microsoft.com/office/officeart/2005/8/layout/radial4"/>
    <dgm:cxn modelId="{8E99B31B-709D-449B-9EB1-78FC67989EE7}" type="presOf" srcId="{A616F8D1-E87B-438A-B40E-72AECD5E7F62}" destId="{33F6175C-5DB5-4F5F-BA23-8CE65A2538A8}" srcOrd="0" destOrd="0" presId="urn:microsoft.com/office/officeart/2005/8/layout/radial4"/>
    <dgm:cxn modelId="{0C2BF381-D8E0-49A7-9282-F2FD055C1471}" type="presOf" srcId="{902989CA-B33B-4692-8A04-9928C7BF6254}" destId="{4F5BE98D-8120-4684-B5D1-988949870F28}" srcOrd="0" destOrd="0" presId="urn:microsoft.com/office/officeart/2005/8/layout/radial4"/>
    <dgm:cxn modelId="{CED81E7E-6E68-479B-A95D-AD71F9AE4E71}" srcId="{920C5DD6-F55A-4B22-87E2-EAAF7585D7FF}" destId="{146D9823-BDD1-4FAB-8C4A-02FB6AADBDFE}" srcOrd="0" destOrd="0" parTransId="{33CEE76F-57B8-4E69-92B0-BA72D4D94AF6}" sibTransId="{E8EBD965-5101-4083-BF19-B438AB93D976}"/>
    <dgm:cxn modelId="{E483F935-4582-4F94-8F9C-5280374386D2}" type="presParOf" srcId="{33F6175C-5DB5-4F5F-BA23-8CE65A2538A8}" destId="{B2F9822E-6D0F-4B95-A271-C240F4B999C2}" srcOrd="0" destOrd="0" presId="urn:microsoft.com/office/officeart/2005/8/layout/radial4"/>
    <dgm:cxn modelId="{9DE28BF8-2196-4D0C-A5EE-50F12809E2F6}" type="presParOf" srcId="{33F6175C-5DB5-4F5F-BA23-8CE65A2538A8}" destId="{7F469053-0D37-46D0-AD3C-FE9D1567F0AE}" srcOrd="1" destOrd="0" presId="urn:microsoft.com/office/officeart/2005/8/layout/radial4"/>
    <dgm:cxn modelId="{8D697CE5-509D-4A2E-9081-4932060CBD5A}" type="presParOf" srcId="{33F6175C-5DB5-4F5F-BA23-8CE65A2538A8}" destId="{38644808-6B4C-4A6B-BB4E-D308848F643B}" srcOrd="2" destOrd="0" presId="urn:microsoft.com/office/officeart/2005/8/layout/radial4"/>
    <dgm:cxn modelId="{614035C1-4E32-4EC5-AE93-C5202A336825}" type="presParOf" srcId="{33F6175C-5DB5-4F5F-BA23-8CE65A2538A8}" destId="{6B603BC6-F600-42AD-9D87-C9905093035B}" srcOrd="3" destOrd="0" presId="urn:microsoft.com/office/officeart/2005/8/layout/radial4"/>
    <dgm:cxn modelId="{3D4469D7-9111-45BF-A30E-62309417AB7C}" type="presParOf" srcId="{33F6175C-5DB5-4F5F-BA23-8CE65A2538A8}" destId="{DA31C943-43C1-4C85-9EDA-416605759777}" srcOrd="4" destOrd="0" presId="urn:microsoft.com/office/officeart/2005/8/layout/radial4"/>
    <dgm:cxn modelId="{7B0A7B8C-7106-4359-99A6-44A1872AD8B3}" type="presParOf" srcId="{33F6175C-5DB5-4F5F-BA23-8CE65A2538A8}" destId="{392DC211-326F-4E49-91C5-CC6E7251D504}" srcOrd="5" destOrd="0" presId="urn:microsoft.com/office/officeart/2005/8/layout/radial4"/>
    <dgm:cxn modelId="{D0EA98BD-6165-4EFF-9434-98BA3E8C29E4}" type="presParOf" srcId="{33F6175C-5DB5-4F5F-BA23-8CE65A2538A8}" destId="{69C972C6-27EA-4253-B958-E1FFA93B61D9}" srcOrd="6" destOrd="0" presId="urn:microsoft.com/office/officeart/2005/8/layout/radial4"/>
    <dgm:cxn modelId="{1BE1EC78-FE2D-4DCE-A50B-087960DB2780}" type="presParOf" srcId="{33F6175C-5DB5-4F5F-BA23-8CE65A2538A8}" destId="{67329AF1-F11F-4181-BD58-CCBFD2D08BF0}" srcOrd="7" destOrd="0" presId="urn:microsoft.com/office/officeart/2005/8/layout/radial4"/>
    <dgm:cxn modelId="{DF2EB7E2-690F-437E-9C5F-168EA0B59FBC}" type="presParOf" srcId="{33F6175C-5DB5-4F5F-BA23-8CE65A2538A8}" destId="{906EE806-ABBF-42E3-BCEB-FDEC6D51E94D}" srcOrd="8" destOrd="0" presId="urn:microsoft.com/office/officeart/2005/8/layout/radial4"/>
    <dgm:cxn modelId="{1D655F1C-072B-4F5C-B030-4E71C1D34F52}" type="presParOf" srcId="{33F6175C-5DB5-4F5F-BA23-8CE65A2538A8}" destId="{4F5BE98D-8120-4684-B5D1-988949870F28}" srcOrd="9" destOrd="0" presId="urn:microsoft.com/office/officeart/2005/8/layout/radial4"/>
    <dgm:cxn modelId="{57737621-7A2D-41DD-B36B-5661C248A8D1}" type="presParOf" srcId="{33F6175C-5DB5-4F5F-BA23-8CE65A2538A8}" destId="{2D4A2B4F-E756-4F9C-8100-2394E4D621C5}"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D3DFC-7FBF-41C8-96D0-259EFEBDEBF4}" type="doc">
      <dgm:prSet loTypeId="urn:microsoft.com/office/officeart/2005/8/layout/arrow2" loCatId="process" qsTypeId="urn:microsoft.com/office/officeart/2005/8/quickstyle/simple1" qsCatId="simple" csTypeId="urn:microsoft.com/office/officeart/2005/8/colors/accent2_3" csCatId="accent2" phldr="1"/>
      <dgm:spPr/>
    </dgm:pt>
    <dgm:pt modelId="{CFDE898A-9BCB-4D2F-B167-0FDA2F98DF49}">
      <dgm:prSet phldrT="[Texto]"/>
      <dgm:spPr/>
      <dgm:t>
        <a:bodyPr/>
        <a:lstStyle/>
        <a:p>
          <a:r>
            <a:rPr lang="es-EC" dirty="0" smtClean="0"/>
            <a:t>Manipulación genética</a:t>
          </a:r>
          <a:endParaRPr lang="es-EC" dirty="0"/>
        </a:p>
      </dgm:t>
    </dgm:pt>
    <dgm:pt modelId="{F3B5F8EF-C2B9-4226-9068-C03155397083}" type="parTrans" cxnId="{DCA3DB05-DBB0-48F0-B204-47D26AD3F578}">
      <dgm:prSet/>
      <dgm:spPr/>
      <dgm:t>
        <a:bodyPr/>
        <a:lstStyle/>
        <a:p>
          <a:endParaRPr lang="es-EC"/>
        </a:p>
      </dgm:t>
    </dgm:pt>
    <dgm:pt modelId="{8C4E38CA-ED41-40B2-90B1-7F82300B7537}" type="sibTrans" cxnId="{DCA3DB05-DBB0-48F0-B204-47D26AD3F578}">
      <dgm:prSet/>
      <dgm:spPr/>
      <dgm:t>
        <a:bodyPr/>
        <a:lstStyle/>
        <a:p>
          <a:endParaRPr lang="es-EC"/>
        </a:p>
      </dgm:t>
    </dgm:pt>
    <dgm:pt modelId="{F4BBEBBA-FB17-4CFC-8DAB-291825B1931F}">
      <dgm:prSet phldrT="[Texto]"/>
      <dgm:spPr/>
      <dgm:t>
        <a:bodyPr/>
        <a:lstStyle/>
        <a:p>
          <a:r>
            <a:rPr lang="es-EC" dirty="0" smtClean="0"/>
            <a:t>Mejoramiento de cultivos</a:t>
          </a:r>
          <a:endParaRPr lang="es-EC" dirty="0"/>
        </a:p>
      </dgm:t>
    </dgm:pt>
    <dgm:pt modelId="{107F839C-808A-412D-B90E-8623C221F247}" type="parTrans" cxnId="{1EF5D091-191B-4C24-993E-7BD99848B3D5}">
      <dgm:prSet/>
      <dgm:spPr/>
      <dgm:t>
        <a:bodyPr/>
        <a:lstStyle/>
        <a:p>
          <a:endParaRPr lang="es-EC"/>
        </a:p>
      </dgm:t>
    </dgm:pt>
    <dgm:pt modelId="{3EE68E87-D6CF-4651-B4A3-8DED561A192F}" type="sibTrans" cxnId="{1EF5D091-191B-4C24-993E-7BD99848B3D5}">
      <dgm:prSet/>
      <dgm:spPr/>
      <dgm:t>
        <a:bodyPr/>
        <a:lstStyle/>
        <a:p>
          <a:endParaRPr lang="es-EC"/>
        </a:p>
      </dgm:t>
    </dgm:pt>
    <dgm:pt modelId="{8065E034-FBAD-4FBA-B795-1C9A4282E1D8}">
      <dgm:prSet phldrT="[Texto]"/>
      <dgm:spPr/>
      <dgm:t>
        <a:bodyPr/>
        <a:lstStyle/>
        <a:p>
          <a:r>
            <a:rPr lang="es-EC" dirty="0" smtClean="0"/>
            <a:t>Biocombustibles</a:t>
          </a:r>
          <a:endParaRPr lang="es-EC" dirty="0"/>
        </a:p>
      </dgm:t>
    </dgm:pt>
    <dgm:pt modelId="{2066E413-BD48-4FAC-B6C5-36C1F4FAF752}" type="parTrans" cxnId="{07925EF5-F047-4119-9A8B-1980433BEACA}">
      <dgm:prSet/>
      <dgm:spPr/>
      <dgm:t>
        <a:bodyPr/>
        <a:lstStyle/>
        <a:p>
          <a:endParaRPr lang="es-EC"/>
        </a:p>
      </dgm:t>
    </dgm:pt>
    <dgm:pt modelId="{BBF2A5C3-B6BF-404A-A363-92AF8F349CD6}" type="sibTrans" cxnId="{07925EF5-F047-4119-9A8B-1980433BEACA}">
      <dgm:prSet/>
      <dgm:spPr/>
      <dgm:t>
        <a:bodyPr/>
        <a:lstStyle/>
        <a:p>
          <a:endParaRPr lang="es-EC"/>
        </a:p>
      </dgm:t>
    </dgm:pt>
    <dgm:pt modelId="{4FBABE99-1B30-4980-AD33-7B55C69E2FF9}" type="pres">
      <dgm:prSet presAssocID="{9C9D3DFC-7FBF-41C8-96D0-259EFEBDEBF4}" presName="arrowDiagram" presStyleCnt="0">
        <dgm:presLayoutVars>
          <dgm:chMax val="5"/>
          <dgm:dir/>
          <dgm:resizeHandles val="exact"/>
        </dgm:presLayoutVars>
      </dgm:prSet>
      <dgm:spPr/>
    </dgm:pt>
    <dgm:pt modelId="{BBBD8F35-B96A-4FD3-9234-266F825E9520}" type="pres">
      <dgm:prSet presAssocID="{9C9D3DFC-7FBF-41C8-96D0-259EFEBDEBF4}" presName="arrow" presStyleLbl="bgShp" presStyleIdx="0" presStyleCnt="1" custLinFactNeighborX="46743" custLinFactNeighborY="9089"/>
      <dgm:spPr/>
    </dgm:pt>
    <dgm:pt modelId="{907D1D5C-5065-4E36-B704-DCFFDCC42C4C}" type="pres">
      <dgm:prSet presAssocID="{9C9D3DFC-7FBF-41C8-96D0-259EFEBDEBF4}" presName="arrowDiagram3" presStyleCnt="0"/>
      <dgm:spPr/>
    </dgm:pt>
    <dgm:pt modelId="{8FFC9877-63F5-463F-89D5-7F75330CD90A}" type="pres">
      <dgm:prSet presAssocID="{CFDE898A-9BCB-4D2F-B167-0FDA2F98DF49}" presName="bullet3a" presStyleLbl="node1" presStyleIdx="0" presStyleCnt="3"/>
      <dgm:spPr/>
    </dgm:pt>
    <dgm:pt modelId="{5C6F8411-5F26-4DAC-A54F-76A604E3D7C8}" type="pres">
      <dgm:prSet presAssocID="{CFDE898A-9BCB-4D2F-B167-0FDA2F98DF49}" presName="textBox3a" presStyleLbl="revTx" presStyleIdx="0" presStyleCnt="3" custScaleX="193401" custScaleY="69431" custLinFactNeighborX="46767" custLinFactNeighborY="-3770">
        <dgm:presLayoutVars>
          <dgm:bulletEnabled val="1"/>
        </dgm:presLayoutVars>
      </dgm:prSet>
      <dgm:spPr/>
      <dgm:t>
        <a:bodyPr/>
        <a:lstStyle/>
        <a:p>
          <a:endParaRPr lang="es-EC"/>
        </a:p>
      </dgm:t>
    </dgm:pt>
    <dgm:pt modelId="{5B063E2C-BC87-4991-9AF3-F9BE43DB037B}" type="pres">
      <dgm:prSet presAssocID="{F4BBEBBA-FB17-4CFC-8DAB-291825B1931F}" presName="bullet3b" presStyleLbl="node1" presStyleIdx="1" presStyleCnt="3"/>
      <dgm:spPr/>
    </dgm:pt>
    <dgm:pt modelId="{5E1BE90B-47C3-4637-A2FA-BF4AE3115631}" type="pres">
      <dgm:prSet presAssocID="{F4BBEBBA-FB17-4CFC-8DAB-291825B1931F}" presName="textBox3b" presStyleLbl="revTx" presStyleIdx="1" presStyleCnt="3" custScaleX="174516" custScaleY="110144" custLinFactNeighborX="39728" custLinFactNeighborY="12539">
        <dgm:presLayoutVars>
          <dgm:bulletEnabled val="1"/>
        </dgm:presLayoutVars>
      </dgm:prSet>
      <dgm:spPr/>
      <dgm:t>
        <a:bodyPr/>
        <a:lstStyle/>
        <a:p>
          <a:endParaRPr lang="es-EC"/>
        </a:p>
      </dgm:t>
    </dgm:pt>
    <dgm:pt modelId="{B1B7DB49-A8AB-4E5E-8493-6B5BC85AC1CD}" type="pres">
      <dgm:prSet presAssocID="{8065E034-FBAD-4FBA-B795-1C9A4282E1D8}" presName="bullet3c" presStyleLbl="node1" presStyleIdx="2" presStyleCnt="3"/>
      <dgm:spPr/>
    </dgm:pt>
    <dgm:pt modelId="{9871010B-AF8A-4ED2-B2B8-A5CC12B8CE5C}" type="pres">
      <dgm:prSet presAssocID="{8065E034-FBAD-4FBA-B795-1C9A4282E1D8}" presName="textBox3c" presStyleLbl="revTx" presStyleIdx="2" presStyleCnt="3" custScaleX="179167" custLinFactNeighborX="12770" custLinFactNeighborY="7055">
        <dgm:presLayoutVars>
          <dgm:bulletEnabled val="1"/>
        </dgm:presLayoutVars>
      </dgm:prSet>
      <dgm:spPr/>
      <dgm:t>
        <a:bodyPr/>
        <a:lstStyle/>
        <a:p>
          <a:endParaRPr lang="es-EC"/>
        </a:p>
      </dgm:t>
    </dgm:pt>
  </dgm:ptLst>
  <dgm:cxnLst>
    <dgm:cxn modelId="{BF130353-CCB1-4B9E-ADB9-EC98672E1B26}" type="presOf" srcId="{8065E034-FBAD-4FBA-B795-1C9A4282E1D8}" destId="{9871010B-AF8A-4ED2-B2B8-A5CC12B8CE5C}" srcOrd="0" destOrd="0" presId="urn:microsoft.com/office/officeart/2005/8/layout/arrow2"/>
    <dgm:cxn modelId="{7398BAD5-A582-41A4-8332-59D9D693515F}" type="presOf" srcId="{F4BBEBBA-FB17-4CFC-8DAB-291825B1931F}" destId="{5E1BE90B-47C3-4637-A2FA-BF4AE3115631}" srcOrd="0" destOrd="0" presId="urn:microsoft.com/office/officeart/2005/8/layout/arrow2"/>
    <dgm:cxn modelId="{149571E0-BF9B-48C7-9886-FDA080530118}" type="presOf" srcId="{CFDE898A-9BCB-4D2F-B167-0FDA2F98DF49}" destId="{5C6F8411-5F26-4DAC-A54F-76A604E3D7C8}" srcOrd="0" destOrd="0" presId="urn:microsoft.com/office/officeart/2005/8/layout/arrow2"/>
    <dgm:cxn modelId="{DCA3DB05-DBB0-48F0-B204-47D26AD3F578}" srcId="{9C9D3DFC-7FBF-41C8-96D0-259EFEBDEBF4}" destId="{CFDE898A-9BCB-4D2F-B167-0FDA2F98DF49}" srcOrd="0" destOrd="0" parTransId="{F3B5F8EF-C2B9-4226-9068-C03155397083}" sibTransId="{8C4E38CA-ED41-40B2-90B1-7F82300B7537}"/>
    <dgm:cxn modelId="{07925EF5-F047-4119-9A8B-1980433BEACA}" srcId="{9C9D3DFC-7FBF-41C8-96D0-259EFEBDEBF4}" destId="{8065E034-FBAD-4FBA-B795-1C9A4282E1D8}" srcOrd="2" destOrd="0" parTransId="{2066E413-BD48-4FAC-B6C5-36C1F4FAF752}" sibTransId="{BBF2A5C3-B6BF-404A-A363-92AF8F349CD6}"/>
    <dgm:cxn modelId="{B44D59E4-474B-4533-8C26-281EABAC7386}" type="presOf" srcId="{9C9D3DFC-7FBF-41C8-96D0-259EFEBDEBF4}" destId="{4FBABE99-1B30-4980-AD33-7B55C69E2FF9}" srcOrd="0" destOrd="0" presId="urn:microsoft.com/office/officeart/2005/8/layout/arrow2"/>
    <dgm:cxn modelId="{1EF5D091-191B-4C24-993E-7BD99848B3D5}" srcId="{9C9D3DFC-7FBF-41C8-96D0-259EFEBDEBF4}" destId="{F4BBEBBA-FB17-4CFC-8DAB-291825B1931F}" srcOrd="1" destOrd="0" parTransId="{107F839C-808A-412D-B90E-8623C221F247}" sibTransId="{3EE68E87-D6CF-4651-B4A3-8DED561A192F}"/>
    <dgm:cxn modelId="{ADA30DE7-B200-40C1-B842-324438325943}" type="presParOf" srcId="{4FBABE99-1B30-4980-AD33-7B55C69E2FF9}" destId="{BBBD8F35-B96A-4FD3-9234-266F825E9520}" srcOrd="0" destOrd="0" presId="urn:microsoft.com/office/officeart/2005/8/layout/arrow2"/>
    <dgm:cxn modelId="{FE72B5A2-9836-4468-8F7F-CB231E596CB0}" type="presParOf" srcId="{4FBABE99-1B30-4980-AD33-7B55C69E2FF9}" destId="{907D1D5C-5065-4E36-B704-DCFFDCC42C4C}" srcOrd="1" destOrd="0" presId="urn:microsoft.com/office/officeart/2005/8/layout/arrow2"/>
    <dgm:cxn modelId="{F7639B66-C682-4FDF-B4D7-3256F63BCC80}" type="presParOf" srcId="{907D1D5C-5065-4E36-B704-DCFFDCC42C4C}" destId="{8FFC9877-63F5-463F-89D5-7F75330CD90A}" srcOrd="0" destOrd="0" presId="urn:microsoft.com/office/officeart/2005/8/layout/arrow2"/>
    <dgm:cxn modelId="{6701762A-08E5-4817-A041-9684D236B1AF}" type="presParOf" srcId="{907D1D5C-5065-4E36-B704-DCFFDCC42C4C}" destId="{5C6F8411-5F26-4DAC-A54F-76A604E3D7C8}" srcOrd="1" destOrd="0" presId="urn:microsoft.com/office/officeart/2005/8/layout/arrow2"/>
    <dgm:cxn modelId="{539B7106-35D2-4897-B6B5-F5BDBE668129}" type="presParOf" srcId="{907D1D5C-5065-4E36-B704-DCFFDCC42C4C}" destId="{5B063E2C-BC87-4991-9AF3-F9BE43DB037B}" srcOrd="2" destOrd="0" presId="urn:microsoft.com/office/officeart/2005/8/layout/arrow2"/>
    <dgm:cxn modelId="{027E6143-D400-4A8B-8950-B5536E1B0E6C}" type="presParOf" srcId="{907D1D5C-5065-4E36-B704-DCFFDCC42C4C}" destId="{5E1BE90B-47C3-4637-A2FA-BF4AE3115631}" srcOrd="3" destOrd="0" presId="urn:microsoft.com/office/officeart/2005/8/layout/arrow2"/>
    <dgm:cxn modelId="{02968B60-5C02-4205-8AA4-B1FD593DF829}" type="presParOf" srcId="{907D1D5C-5065-4E36-B704-DCFFDCC42C4C}" destId="{B1B7DB49-A8AB-4E5E-8493-6B5BC85AC1CD}" srcOrd="4" destOrd="0" presId="urn:microsoft.com/office/officeart/2005/8/layout/arrow2"/>
    <dgm:cxn modelId="{6D792943-6E0D-47D9-8B0D-30EF63B70ED1}" type="presParOf" srcId="{907D1D5C-5065-4E36-B704-DCFFDCC42C4C}" destId="{9871010B-AF8A-4ED2-B2B8-A5CC12B8CE5C}"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616F8D1-E87B-438A-B40E-72AECD5E7F62}"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es-ES"/>
        </a:p>
      </dgm:t>
    </dgm:pt>
    <dgm:pt modelId="{920C5DD6-F55A-4B22-87E2-EAAF7585D7FF}">
      <dgm:prSet phldrT="[Texto]" custT="1"/>
      <dgm:spPr/>
      <dgm:t>
        <a:bodyPr/>
        <a:lstStyle/>
        <a:p>
          <a:r>
            <a:rPr lang="es-ES" sz="2000" b="1" dirty="0" smtClean="0">
              <a:latin typeface="Andalus" panose="02020603050405020304" pitchFamily="18" charset="-78"/>
              <a:cs typeface="Andalus" panose="02020603050405020304" pitchFamily="18" charset="-78"/>
            </a:rPr>
            <a:t>Requerimientos</a:t>
          </a:r>
          <a:endParaRPr lang="es-ES" sz="2000" b="1" dirty="0">
            <a:latin typeface="Andalus" panose="02020603050405020304" pitchFamily="18" charset="-78"/>
            <a:cs typeface="Andalus" panose="02020603050405020304" pitchFamily="18" charset="-78"/>
          </a:endParaRPr>
        </a:p>
      </dgm:t>
    </dgm:pt>
    <dgm:pt modelId="{B468C708-5277-4A20-A855-7CB2922D7CE3}" type="parTrans" cxnId="{73E1ED0D-02E5-4A4F-B75C-022C232CE1B9}">
      <dgm:prSet/>
      <dgm:spPr/>
      <dgm:t>
        <a:bodyPr/>
        <a:lstStyle/>
        <a:p>
          <a:endParaRPr lang="es-ES">
            <a:latin typeface="Andalus" panose="02020603050405020304" pitchFamily="18" charset="-78"/>
            <a:cs typeface="Andalus" panose="02020603050405020304" pitchFamily="18" charset="-78"/>
          </a:endParaRPr>
        </a:p>
      </dgm:t>
    </dgm:pt>
    <dgm:pt modelId="{510804F1-1461-4E8D-AA43-38DD3740E13F}" type="sibTrans" cxnId="{73E1ED0D-02E5-4A4F-B75C-022C232CE1B9}">
      <dgm:prSet/>
      <dgm:spPr/>
      <dgm:t>
        <a:bodyPr/>
        <a:lstStyle/>
        <a:p>
          <a:endParaRPr lang="es-ES">
            <a:latin typeface="Andalus" panose="02020603050405020304" pitchFamily="18" charset="-78"/>
            <a:cs typeface="Andalus" panose="02020603050405020304" pitchFamily="18" charset="-78"/>
          </a:endParaRPr>
        </a:p>
      </dgm:t>
    </dgm:pt>
    <dgm:pt modelId="{146D9823-BDD1-4FAB-8C4A-02FB6AADBDFE}">
      <dgm:prSet phldrT="[Texto]"/>
      <dgm:spPr>
        <a:blipFill rotWithShape="0">
          <a:blip xmlns:r="http://schemas.openxmlformats.org/officeDocument/2006/relationships" r:embed="rId1"/>
          <a:stretch>
            <a:fillRect/>
          </a:stretch>
        </a:blipFill>
      </dgm:spPr>
      <dgm:t>
        <a:bodyPr/>
        <a:lstStyle/>
        <a:p>
          <a:r>
            <a:rPr lang="es-ES">
              <a:noFill/>
            </a:rPr>
            <a:t> </a:t>
          </a:r>
        </a:p>
      </dgm:t>
    </dgm:pt>
    <dgm:pt modelId="{33CEE76F-57B8-4E69-92B0-BA72D4D94AF6}" type="parTrans" cxnId="{CED81E7E-6E68-479B-A95D-AD71F9AE4E71}">
      <dgm:prSet/>
      <dgm:spPr/>
      <dgm:t>
        <a:bodyPr/>
        <a:lstStyle/>
        <a:p>
          <a:endParaRPr lang="es-ES">
            <a:latin typeface="Andalus" panose="02020603050405020304" pitchFamily="18" charset="-78"/>
            <a:cs typeface="Andalus" panose="02020603050405020304" pitchFamily="18" charset="-78"/>
          </a:endParaRPr>
        </a:p>
      </dgm:t>
    </dgm:pt>
    <dgm:pt modelId="{E8EBD965-5101-4083-BF19-B438AB93D976}" type="sibTrans" cxnId="{CED81E7E-6E68-479B-A95D-AD71F9AE4E71}">
      <dgm:prSet/>
      <dgm:spPr/>
      <dgm:t>
        <a:bodyPr/>
        <a:lstStyle/>
        <a:p>
          <a:endParaRPr lang="es-ES">
            <a:latin typeface="Andalus" panose="02020603050405020304" pitchFamily="18" charset="-78"/>
            <a:cs typeface="Andalus" panose="02020603050405020304" pitchFamily="18" charset="-78"/>
          </a:endParaRPr>
        </a:p>
      </dgm:t>
    </dgm:pt>
    <dgm:pt modelId="{02A69D39-9DE4-40A4-B2B3-824ACA741EFD}">
      <dgm:prSet phldrT="[Texto]" custT="1"/>
      <dgm:spPr/>
      <dgm:t>
        <a:bodyPr/>
        <a:lstStyle/>
        <a:p>
          <a:r>
            <a:rPr lang="es-EC" sz="1600" dirty="0" smtClean="0">
              <a:latin typeface="Andalus" panose="02020603050405020304" pitchFamily="18" charset="-78"/>
              <a:cs typeface="Andalus" panose="02020603050405020304" pitchFamily="18" charset="-78"/>
            </a:rPr>
            <a:t>Triturar </a:t>
          </a:r>
          <a:r>
            <a:rPr lang="es-EC" sz="1600" dirty="0" smtClean="0">
              <a:latin typeface="Andalus" panose="02020603050405020304" pitchFamily="18" charset="-78"/>
              <a:cs typeface="Andalus" panose="02020603050405020304" pitchFamily="18" charset="-78"/>
            </a:rPr>
            <a:t>y homogenizar materiales: blandos, fibrosos, duros y frágiles, en estado seco o húmedo</a:t>
          </a:r>
          <a:endParaRPr lang="es-ES" sz="1600" dirty="0">
            <a:latin typeface="Andalus" panose="02020603050405020304" pitchFamily="18" charset="-78"/>
            <a:cs typeface="Andalus" panose="02020603050405020304" pitchFamily="18" charset="-78"/>
          </a:endParaRPr>
        </a:p>
      </dgm:t>
    </dgm:pt>
    <dgm:pt modelId="{005F6510-F180-48C0-9C1A-D739AF423E01}" type="parTrans" cxnId="{B2F0AC13-A56F-4C63-8E77-D98FDFCA91E9}">
      <dgm:prSet/>
      <dgm:spPr/>
      <dgm:t>
        <a:bodyPr/>
        <a:lstStyle/>
        <a:p>
          <a:endParaRPr lang="es-ES">
            <a:latin typeface="Andalus" panose="02020603050405020304" pitchFamily="18" charset="-78"/>
            <a:cs typeface="Andalus" panose="02020603050405020304" pitchFamily="18" charset="-78"/>
          </a:endParaRPr>
        </a:p>
      </dgm:t>
    </dgm:pt>
    <dgm:pt modelId="{C471FD03-8C74-47EA-BC0C-5E10E28CA284}" type="sibTrans" cxnId="{B2F0AC13-A56F-4C63-8E77-D98FDFCA91E9}">
      <dgm:prSet/>
      <dgm:spPr/>
      <dgm:t>
        <a:bodyPr/>
        <a:lstStyle/>
        <a:p>
          <a:endParaRPr lang="es-ES">
            <a:latin typeface="Andalus" panose="02020603050405020304" pitchFamily="18" charset="-78"/>
            <a:cs typeface="Andalus" panose="02020603050405020304" pitchFamily="18" charset="-78"/>
          </a:endParaRPr>
        </a:p>
      </dgm:t>
    </dgm:pt>
    <dgm:pt modelId="{2A9FCC2C-E9F4-4AE3-8C2F-2D2E9F7AAD17}">
      <dgm:prSet phldrT="[Texto]"/>
      <dgm:spPr/>
      <dgm:t>
        <a:bodyPr/>
        <a:lstStyle/>
        <a:p>
          <a:r>
            <a:rPr lang="es-EC" dirty="0" smtClean="0">
              <a:latin typeface="Andalus" panose="02020603050405020304" pitchFamily="18" charset="-78"/>
              <a:cs typeface="Andalus" panose="02020603050405020304" pitchFamily="18" charset="-78"/>
            </a:rPr>
            <a:t>Interfaz sencilla, clara e intuitiva</a:t>
          </a:r>
          <a:endParaRPr lang="es-ES" dirty="0">
            <a:latin typeface="Andalus" panose="02020603050405020304" pitchFamily="18" charset="-78"/>
            <a:cs typeface="Andalus" panose="02020603050405020304" pitchFamily="18" charset="-78"/>
          </a:endParaRPr>
        </a:p>
      </dgm:t>
    </dgm:pt>
    <dgm:pt modelId="{2023070D-3992-49CD-B9A5-69CC036B678F}" type="parTrans" cxnId="{EB4FAD57-5AA7-433A-A178-E83E33CE93E9}">
      <dgm:prSet/>
      <dgm:spPr/>
      <dgm:t>
        <a:bodyPr/>
        <a:lstStyle/>
        <a:p>
          <a:endParaRPr lang="es-ES">
            <a:latin typeface="Andalus" panose="02020603050405020304" pitchFamily="18" charset="-78"/>
            <a:cs typeface="Andalus" panose="02020603050405020304" pitchFamily="18" charset="-78"/>
          </a:endParaRPr>
        </a:p>
      </dgm:t>
    </dgm:pt>
    <dgm:pt modelId="{2C78F51A-C1E3-4689-93B5-C3BDF93432C8}" type="sibTrans" cxnId="{EB4FAD57-5AA7-433A-A178-E83E33CE93E9}">
      <dgm:prSet/>
      <dgm:spPr/>
      <dgm:t>
        <a:bodyPr/>
        <a:lstStyle/>
        <a:p>
          <a:endParaRPr lang="es-ES">
            <a:latin typeface="Andalus" panose="02020603050405020304" pitchFamily="18" charset="-78"/>
            <a:cs typeface="Andalus" panose="02020603050405020304" pitchFamily="18" charset="-78"/>
          </a:endParaRPr>
        </a:p>
      </dgm:t>
    </dgm:pt>
    <dgm:pt modelId="{4A6DF631-AAC4-433E-B44E-D48FF11C890F}">
      <dgm:prSet phldrT="[Texto]"/>
      <dgm:spPr/>
      <dgm:t>
        <a:bodyPr/>
        <a:lstStyle/>
        <a:p>
          <a:r>
            <a:rPr lang="es-EC" smtClean="0">
              <a:latin typeface="Andalus" panose="02020603050405020304" pitchFamily="18" charset="-78"/>
              <a:cs typeface="Andalus" panose="02020603050405020304" pitchFamily="18" charset="-78"/>
            </a:rPr>
            <a:t>Seguridad al momento de la ejecución del proceso de molienda</a:t>
          </a:r>
          <a:endParaRPr lang="es-ES" dirty="0">
            <a:latin typeface="Andalus" panose="02020603050405020304" pitchFamily="18" charset="-78"/>
            <a:cs typeface="Andalus" panose="02020603050405020304" pitchFamily="18" charset="-78"/>
          </a:endParaRPr>
        </a:p>
      </dgm:t>
    </dgm:pt>
    <dgm:pt modelId="{902989CA-B33B-4692-8A04-9928C7BF6254}" type="parTrans" cxnId="{0E0B96BA-FA65-4566-88EE-76345A1967D8}">
      <dgm:prSet/>
      <dgm:spPr/>
      <dgm:t>
        <a:bodyPr/>
        <a:lstStyle/>
        <a:p>
          <a:endParaRPr lang="es-ES">
            <a:latin typeface="Andalus" panose="02020603050405020304" pitchFamily="18" charset="-78"/>
            <a:cs typeface="Andalus" panose="02020603050405020304" pitchFamily="18" charset="-78"/>
          </a:endParaRPr>
        </a:p>
      </dgm:t>
    </dgm:pt>
    <dgm:pt modelId="{B8BF2865-677B-41EE-BC4F-D60BCE1FDC9C}" type="sibTrans" cxnId="{0E0B96BA-FA65-4566-88EE-76345A1967D8}">
      <dgm:prSet/>
      <dgm:spPr/>
      <dgm:t>
        <a:bodyPr/>
        <a:lstStyle/>
        <a:p>
          <a:endParaRPr lang="es-ES">
            <a:latin typeface="Andalus" panose="02020603050405020304" pitchFamily="18" charset="-78"/>
            <a:cs typeface="Andalus" panose="02020603050405020304" pitchFamily="18" charset="-78"/>
          </a:endParaRPr>
        </a:p>
      </dgm:t>
    </dgm:pt>
    <dgm:pt modelId="{C016C071-33E3-4F1E-ADA4-B898CC781A6D}">
      <dgm:prSet/>
      <dgm:spPr/>
      <dgm:t>
        <a:bodyPr/>
        <a:lstStyle/>
        <a:p>
          <a:r>
            <a:rPr lang="es-EC" smtClean="0">
              <a:latin typeface="Andalus" panose="02020603050405020304" pitchFamily="18" charset="-78"/>
              <a:cs typeface="Andalus" panose="02020603050405020304" pitchFamily="18" charset="-78"/>
            </a:rPr>
            <a:t>Material de acero inoxidable</a:t>
          </a:r>
          <a:endParaRPr lang="es-ES">
            <a:latin typeface="Andalus" panose="02020603050405020304" pitchFamily="18" charset="-78"/>
            <a:cs typeface="Andalus" panose="02020603050405020304" pitchFamily="18" charset="-78"/>
          </a:endParaRPr>
        </a:p>
      </dgm:t>
    </dgm:pt>
    <dgm:pt modelId="{60F8F132-C15B-469A-8ED1-3B4FACF0DBF0}" type="parTrans" cxnId="{ADEFC040-96F0-4474-A8C5-74B8973371AC}">
      <dgm:prSet/>
      <dgm:spPr/>
      <dgm:t>
        <a:bodyPr/>
        <a:lstStyle/>
        <a:p>
          <a:endParaRPr lang="es-ES">
            <a:latin typeface="Andalus" panose="02020603050405020304" pitchFamily="18" charset="-78"/>
            <a:cs typeface="Andalus" panose="02020603050405020304" pitchFamily="18" charset="-78"/>
          </a:endParaRPr>
        </a:p>
      </dgm:t>
    </dgm:pt>
    <dgm:pt modelId="{41472DC8-9A87-4EEA-AFD3-AAFCEBFE8284}" type="sibTrans" cxnId="{ADEFC040-96F0-4474-A8C5-74B8973371AC}">
      <dgm:prSet/>
      <dgm:spPr/>
      <dgm:t>
        <a:bodyPr/>
        <a:lstStyle/>
        <a:p>
          <a:endParaRPr lang="es-ES">
            <a:latin typeface="Andalus" panose="02020603050405020304" pitchFamily="18" charset="-78"/>
            <a:cs typeface="Andalus" panose="02020603050405020304" pitchFamily="18" charset="-78"/>
          </a:endParaRPr>
        </a:p>
      </dgm:t>
    </dgm:pt>
    <dgm:pt modelId="{33F6175C-5DB5-4F5F-BA23-8CE65A2538A8}" type="pres">
      <dgm:prSet presAssocID="{A616F8D1-E87B-438A-B40E-72AECD5E7F62}" presName="cycle" presStyleCnt="0">
        <dgm:presLayoutVars>
          <dgm:chMax val="1"/>
          <dgm:dir/>
          <dgm:animLvl val="ctr"/>
          <dgm:resizeHandles val="exact"/>
        </dgm:presLayoutVars>
      </dgm:prSet>
      <dgm:spPr/>
      <dgm:t>
        <a:bodyPr/>
        <a:lstStyle/>
        <a:p>
          <a:endParaRPr lang="es-ES"/>
        </a:p>
      </dgm:t>
    </dgm:pt>
    <dgm:pt modelId="{B2F9822E-6D0F-4B95-A271-C240F4B999C2}" type="pres">
      <dgm:prSet presAssocID="{920C5DD6-F55A-4B22-87E2-EAAF7585D7FF}" presName="centerShape" presStyleLbl="node0" presStyleIdx="0" presStyleCnt="1"/>
      <dgm:spPr/>
      <dgm:t>
        <a:bodyPr/>
        <a:lstStyle/>
        <a:p>
          <a:endParaRPr lang="es-ES"/>
        </a:p>
      </dgm:t>
    </dgm:pt>
    <dgm:pt modelId="{7F469053-0D37-46D0-AD3C-FE9D1567F0AE}" type="pres">
      <dgm:prSet presAssocID="{33CEE76F-57B8-4E69-92B0-BA72D4D94AF6}" presName="parTrans" presStyleLbl="bgSibTrans2D1" presStyleIdx="0" presStyleCnt="5"/>
      <dgm:spPr/>
      <dgm:t>
        <a:bodyPr/>
        <a:lstStyle/>
        <a:p>
          <a:endParaRPr lang="es-ES"/>
        </a:p>
      </dgm:t>
    </dgm:pt>
    <dgm:pt modelId="{38644808-6B4C-4A6B-BB4E-D308848F643B}" type="pres">
      <dgm:prSet presAssocID="{146D9823-BDD1-4FAB-8C4A-02FB6AADBDFE}" presName="node" presStyleLbl="node1" presStyleIdx="0" presStyleCnt="5">
        <dgm:presLayoutVars>
          <dgm:bulletEnabled val="1"/>
        </dgm:presLayoutVars>
      </dgm:prSet>
      <dgm:spPr/>
      <dgm:t>
        <a:bodyPr/>
        <a:lstStyle/>
        <a:p>
          <a:endParaRPr lang="es-ES"/>
        </a:p>
      </dgm:t>
    </dgm:pt>
    <dgm:pt modelId="{6B603BC6-F600-42AD-9D87-C9905093035B}" type="pres">
      <dgm:prSet presAssocID="{60F8F132-C15B-469A-8ED1-3B4FACF0DBF0}" presName="parTrans" presStyleLbl="bgSibTrans2D1" presStyleIdx="1" presStyleCnt="5"/>
      <dgm:spPr/>
      <dgm:t>
        <a:bodyPr/>
        <a:lstStyle/>
        <a:p>
          <a:endParaRPr lang="es-ES"/>
        </a:p>
      </dgm:t>
    </dgm:pt>
    <dgm:pt modelId="{DA31C943-43C1-4C85-9EDA-416605759777}" type="pres">
      <dgm:prSet presAssocID="{C016C071-33E3-4F1E-ADA4-B898CC781A6D}" presName="node" presStyleLbl="node1" presStyleIdx="1" presStyleCnt="5">
        <dgm:presLayoutVars>
          <dgm:bulletEnabled val="1"/>
        </dgm:presLayoutVars>
      </dgm:prSet>
      <dgm:spPr/>
      <dgm:t>
        <a:bodyPr/>
        <a:lstStyle/>
        <a:p>
          <a:endParaRPr lang="es-ES"/>
        </a:p>
      </dgm:t>
    </dgm:pt>
    <dgm:pt modelId="{392DC211-326F-4E49-91C5-CC6E7251D504}" type="pres">
      <dgm:prSet presAssocID="{005F6510-F180-48C0-9C1A-D739AF423E01}" presName="parTrans" presStyleLbl="bgSibTrans2D1" presStyleIdx="2" presStyleCnt="5"/>
      <dgm:spPr/>
      <dgm:t>
        <a:bodyPr/>
        <a:lstStyle/>
        <a:p>
          <a:endParaRPr lang="es-ES"/>
        </a:p>
      </dgm:t>
    </dgm:pt>
    <dgm:pt modelId="{69C972C6-27EA-4253-B958-E1FFA93B61D9}" type="pres">
      <dgm:prSet presAssocID="{02A69D39-9DE4-40A4-B2B3-824ACA741EFD}" presName="node" presStyleLbl="node1" presStyleIdx="2" presStyleCnt="5">
        <dgm:presLayoutVars>
          <dgm:bulletEnabled val="1"/>
        </dgm:presLayoutVars>
      </dgm:prSet>
      <dgm:spPr/>
      <dgm:t>
        <a:bodyPr/>
        <a:lstStyle/>
        <a:p>
          <a:endParaRPr lang="es-ES"/>
        </a:p>
      </dgm:t>
    </dgm:pt>
    <dgm:pt modelId="{67329AF1-F11F-4181-BD58-CCBFD2D08BF0}" type="pres">
      <dgm:prSet presAssocID="{2023070D-3992-49CD-B9A5-69CC036B678F}" presName="parTrans" presStyleLbl="bgSibTrans2D1" presStyleIdx="3" presStyleCnt="5"/>
      <dgm:spPr/>
      <dgm:t>
        <a:bodyPr/>
        <a:lstStyle/>
        <a:p>
          <a:endParaRPr lang="es-ES"/>
        </a:p>
      </dgm:t>
    </dgm:pt>
    <dgm:pt modelId="{906EE806-ABBF-42E3-BCEB-FDEC6D51E94D}" type="pres">
      <dgm:prSet presAssocID="{2A9FCC2C-E9F4-4AE3-8C2F-2D2E9F7AAD17}" presName="node" presStyleLbl="node1" presStyleIdx="3" presStyleCnt="5">
        <dgm:presLayoutVars>
          <dgm:bulletEnabled val="1"/>
        </dgm:presLayoutVars>
      </dgm:prSet>
      <dgm:spPr/>
      <dgm:t>
        <a:bodyPr/>
        <a:lstStyle/>
        <a:p>
          <a:endParaRPr lang="es-ES"/>
        </a:p>
      </dgm:t>
    </dgm:pt>
    <dgm:pt modelId="{4F5BE98D-8120-4684-B5D1-988949870F28}" type="pres">
      <dgm:prSet presAssocID="{902989CA-B33B-4692-8A04-9928C7BF6254}" presName="parTrans" presStyleLbl="bgSibTrans2D1" presStyleIdx="4" presStyleCnt="5"/>
      <dgm:spPr/>
      <dgm:t>
        <a:bodyPr/>
        <a:lstStyle/>
        <a:p>
          <a:endParaRPr lang="es-ES"/>
        </a:p>
      </dgm:t>
    </dgm:pt>
    <dgm:pt modelId="{2D4A2B4F-E756-4F9C-8100-2394E4D621C5}" type="pres">
      <dgm:prSet presAssocID="{4A6DF631-AAC4-433E-B44E-D48FF11C890F}" presName="node" presStyleLbl="node1" presStyleIdx="4" presStyleCnt="5">
        <dgm:presLayoutVars>
          <dgm:bulletEnabled val="1"/>
        </dgm:presLayoutVars>
      </dgm:prSet>
      <dgm:spPr/>
      <dgm:t>
        <a:bodyPr/>
        <a:lstStyle/>
        <a:p>
          <a:endParaRPr lang="es-ES"/>
        </a:p>
      </dgm:t>
    </dgm:pt>
  </dgm:ptLst>
  <dgm:cxnLst>
    <dgm:cxn modelId="{8E99B31B-709D-449B-9EB1-78FC67989EE7}" type="presOf" srcId="{A616F8D1-E87B-438A-B40E-72AECD5E7F62}" destId="{33F6175C-5DB5-4F5F-BA23-8CE65A2538A8}" srcOrd="0" destOrd="0" presId="urn:microsoft.com/office/officeart/2005/8/layout/radial4"/>
    <dgm:cxn modelId="{36BB6718-B93F-4CBA-AC96-08F49EF31D89}" type="presOf" srcId="{4A6DF631-AAC4-433E-B44E-D48FF11C890F}" destId="{2D4A2B4F-E756-4F9C-8100-2394E4D621C5}" srcOrd="0" destOrd="0" presId="urn:microsoft.com/office/officeart/2005/8/layout/radial4"/>
    <dgm:cxn modelId="{CED81E7E-6E68-479B-A95D-AD71F9AE4E71}" srcId="{920C5DD6-F55A-4B22-87E2-EAAF7585D7FF}" destId="{146D9823-BDD1-4FAB-8C4A-02FB6AADBDFE}" srcOrd="0" destOrd="0" parTransId="{33CEE76F-57B8-4E69-92B0-BA72D4D94AF6}" sibTransId="{E8EBD965-5101-4083-BF19-B438AB93D976}"/>
    <dgm:cxn modelId="{598D495D-5607-40AE-B370-759D8A1E4D01}" type="presOf" srcId="{33CEE76F-57B8-4E69-92B0-BA72D4D94AF6}" destId="{7F469053-0D37-46D0-AD3C-FE9D1567F0AE}" srcOrd="0" destOrd="0" presId="urn:microsoft.com/office/officeart/2005/8/layout/radial4"/>
    <dgm:cxn modelId="{566021D9-EC6A-4D85-B721-B5E713DA8FD0}" type="presOf" srcId="{2023070D-3992-49CD-B9A5-69CC036B678F}" destId="{67329AF1-F11F-4181-BD58-CCBFD2D08BF0}" srcOrd="0" destOrd="0" presId="urn:microsoft.com/office/officeart/2005/8/layout/radial4"/>
    <dgm:cxn modelId="{0C2BF381-D8E0-49A7-9282-F2FD055C1471}" type="presOf" srcId="{902989CA-B33B-4692-8A04-9928C7BF6254}" destId="{4F5BE98D-8120-4684-B5D1-988949870F28}" srcOrd="0" destOrd="0" presId="urn:microsoft.com/office/officeart/2005/8/layout/radial4"/>
    <dgm:cxn modelId="{49D3C066-0C5E-4918-9B47-2D111C50F180}" type="presOf" srcId="{C016C071-33E3-4F1E-ADA4-B898CC781A6D}" destId="{DA31C943-43C1-4C85-9EDA-416605759777}" srcOrd="0" destOrd="0" presId="urn:microsoft.com/office/officeart/2005/8/layout/radial4"/>
    <dgm:cxn modelId="{CA1BA083-CD61-4570-ADC6-07F1BCF0A1E4}" type="presOf" srcId="{920C5DD6-F55A-4B22-87E2-EAAF7585D7FF}" destId="{B2F9822E-6D0F-4B95-A271-C240F4B999C2}" srcOrd="0" destOrd="0" presId="urn:microsoft.com/office/officeart/2005/8/layout/radial4"/>
    <dgm:cxn modelId="{20BEA038-ED5E-4AF1-9295-0015EED7265D}" type="presOf" srcId="{02A69D39-9DE4-40A4-B2B3-824ACA741EFD}" destId="{69C972C6-27EA-4253-B958-E1FFA93B61D9}" srcOrd="0" destOrd="0" presId="urn:microsoft.com/office/officeart/2005/8/layout/radial4"/>
    <dgm:cxn modelId="{EB4FAD57-5AA7-433A-A178-E83E33CE93E9}" srcId="{920C5DD6-F55A-4B22-87E2-EAAF7585D7FF}" destId="{2A9FCC2C-E9F4-4AE3-8C2F-2D2E9F7AAD17}" srcOrd="3" destOrd="0" parTransId="{2023070D-3992-49CD-B9A5-69CC036B678F}" sibTransId="{2C78F51A-C1E3-4689-93B5-C3BDF93432C8}"/>
    <dgm:cxn modelId="{ADEFC040-96F0-4474-A8C5-74B8973371AC}" srcId="{920C5DD6-F55A-4B22-87E2-EAAF7585D7FF}" destId="{C016C071-33E3-4F1E-ADA4-B898CC781A6D}" srcOrd="1" destOrd="0" parTransId="{60F8F132-C15B-469A-8ED1-3B4FACF0DBF0}" sibTransId="{41472DC8-9A87-4EEA-AFD3-AAFCEBFE8284}"/>
    <dgm:cxn modelId="{B2F0AC13-A56F-4C63-8E77-D98FDFCA91E9}" srcId="{920C5DD6-F55A-4B22-87E2-EAAF7585D7FF}" destId="{02A69D39-9DE4-40A4-B2B3-824ACA741EFD}" srcOrd="2" destOrd="0" parTransId="{005F6510-F180-48C0-9C1A-D739AF423E01}" sibTransId="{C471FD03-8C74-47EA-BC0C-5E10E28CA284}"/>
    <dgm:cxn modelId="{F2968C8B-7B4D-4552-991C-34533E2EF824}" type="presOf" srcId="{2A9FCC2C-E9F4-4AE3-8C2F-2D2E9F7AAD17}" destId="{906EE806-ABBF-42E3-BCEB-FDEC6D51E94D}" srcOrd="0" destOrd="0" presId="urn:microsoft.com/office/officeart/2005/8/layout/radial4"/>
    <dgm:cxn modelId="{0E0B96BA-FA65-4566-88EE-76345A1967D8}" srcId="{920C5DD6-F55A-4B22-87E2-EAAF7585D7FF}" destId="{4A6DF631-AAC4-433E-B44E-D48FF11C890F}" srcOrd="4" destOrd="0" parTransId="{902989CA-B33B-4692-8A04-9928C7BF6254}" sibTransId="{B8BF2865-677B-41EE-BC4F-D60BCE1FDC9C}"/>
    <dgm:cxn modelId="{1D7CE460-7989-4B93-A04D-5BE72BAF4EFD}" type="presOf" srcId="{005F6510-F180-48C0-9C1A-D739AF423E01}" destId="{392DC211-326F-4E49-91C5-CC6E7251D504}" srcOrd="0" destOrd="0" presId="urn:microsoft.com/office/officeart/2005/8/layout/radial4"/>
    <dgm:cxn modelId="{73E1ED0D-02E5-4A4F-B75C-022C232CE1B9}" srcId="{A616F8D1-E87B-438A-B40E-72AECD5E7F62}" destId="{920C5DD6-F55A-4B22-87E2-EAAF7585D7FF}" srcOrd="0" destOrd="0" parTransId="{B468C708-5277-4A20-A855-7CB2922D7CE3}" sibTransId="{510804F1-1461-4E8D-AA43-38DD3740E13F}"/>
    <dgm:cxn modelId="{FDCBD3D6-5E9F-477C-9C4A-3996DA518846}" type="presOf" srcId="{146D9823-BDD1-4FAB-8C4A-02FB6AADBDFE}" destId="{38644808-6B4C-4A6B-BB4E-D308848F643B}" srcOrd="0" destOrd="0" presId="urn:microsoft.com/office/officeart/2005/8/layout/radial4"/>
    <dgm:cxn modelId="{1A4B1B2F-6120-4656-B5C2-D4814B1F986B}" type="presOf" srcId="{60F8F132-C15B-469A-8ED1-3B4FACF0DBF0}" destId="{6B603BC6-F600-42AD-9D87-C9905093035B}" srcOrd="0" destOrd="0" presId="urn:microsoft.com/office/officeart/2005/8/layout/radial4"/>
    <dgm:cxn modelId="{E483F935-4582-4F94-8F9C-5280374386D2}" type="presParOf" srcId="{33F6175C-5DB5-4F5F-BA23-8CE65A2538A8}" destId="{B2F9822E-6D0F-4B95-A271-C240F4B999C2}" srcOrd="0" destOrd="0" presId="urn:microsoft.com/office/officeart/2005/8/layout/radial4"/>
    <dgm:cxn modelId="{9DE28BF8-2196-4D0C-A5EE-50F12809E2F6}" type="presParOf" srcId="{33F6175C-5DB5-4F5F-BA23-8CE65A2538A8}" destId="{7F469053-0D37-46D0-AD3C-FE9D1567F0AE}" srcOrd="1" destOrd="0" presId="urn:microsoft.com/office/officeart/2005/8/layout/radial4"/>
    <dgm:cxn modelId="{8D697CE5-509D-4A2E-9081-4932060CBD5A}" type="presParOf" srcId="{33F6175C-5DB5-4F5F-BA23-8CE65A2538A8}" destId="{38644808-6B4C-4A6B-BB4E-D308848F643B}" srcOrd="2" destOrd="0" presId="urn:microsoft.com/office/officeart/2005/8/layout/radial4"/>
    <dgm:cxn modelId="{614035C1-4E32-4EC5-AE93-C5202A336825}" type="presParOf" srcId="{33F6175C-5DB5-4F5F-BA23-8CE65A2538A8}" destId="{6B603BC6-F600-42AD-9D87-C9905093035B}" srcOrd="3" destOrd="0" presId="urn:microsoft.com/office/officeart/2005/8/layout/radial4"/>
    <dgm:cxn modelId="{3D4469D7-9111-45BF-A30E-62309417AB7C}" type="presParOf" srcId="{33F6175C-5DB5-4F5F-BA23-8CE65A2538A8}" destId="{DA31C943-43C1-4C85-9EDA-416605759777}" srcOrd="4" destOrd="0" presId="urn:microsoft.com/office/officeart/2005/8/layout/radial4"/>
    <dgm:cxn modelId="{7B0A7B8C-7106-4359-99A6-44A1872AD8B3}" type="presParOf" srcId="{33F6175C-5DB5-4F5F-BA23-8CE65A2538A8}" destId="{392DC211-326F-4E49-91C5-CC6E7251D504}" srcOrd="5" destOrd="0" presId="urn:microsoft.com/office/officeart/2005/8/layout/radial4"/>
    <dgm:cxn modelId="{D0EA98BD-6165-4EFF-9434-98BA3E8C29E4}" type="presParOf" srcId="{33F6175C-5DB5-4F5F-BA23-8CE65A2538A8}" destId="{69C972C6-27EA-4253-B958-E1FFA93B61D9}" srcOrd="6" destOrd="0" presId="urn:microsoft.com/office/officeart/2005/8/layout/radial4"/>
    <dgm:cxn modelId="{1BE1EC78-FE2D-4DCE-A50B-087960DB2780}" type="presParOf" srcId="{33F6175C-5DB5-4F5F-BA23-8CE65A2538A8}" destId="{67329AF1-F11F-4181-BD58-CCBFD2D08BF0}" srcOrd="7" destOrd="0" presId="urn:microsoft.com/office/officeart/2005/8/layout/radial4"/>
    <dgm:cxn modelId="{DF2EB7E2-690F-437E-9C5F-168EA0B59FBC}" type="presParOf" srcId="{33F6175C-5DB5-4F5F-BA23-8CE65A2538A8}" destId="{906EE806-ABBF-42E3-BCEB-FDEC6D51E94D}" srcOrd="8" destOrd="0" presId="urn:microsoft.com/office/officeart/2005/8/layout/radial4"/>
    <dgm:cxn modelId="{1D655F1C-072B-4F5C-B030-4E71C1D34F52}" type="presParOf" srcId="{33F6175C-5DB5-4F5F-BA23-8CE65A2538A8}" destId="{4F5BE98D-8120-4684-B5D1-988949870F28}" srcOrd="9" destOrd="0" presId="urn:microsoft.com/office/officeart/2005/8/layout/radial4"/>
    <dgm:cxn modelId="{57737621-7A2D-41DD-B36B-5661C248A8D1}" type="presParOf" srcId="{33F6175C-5DB5-4F5F-BA23-8CE65A2538A8}" destId="{2D4A2B4F-E756-4F9C-8100-2394E4D621C5}"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55BCF2-AB45-4448-B20A-F73F432A0402}" type="doc">
      <dgm:prSet loTypeId="urn:microsoft.com/office/officeart/2005/8/layout/equation2" loCatId="process" qsTypeId="urn:microsoft.com/office/officeart/2005/8/quickstyle/simple1" qsCatId="simple" csTypeId="urn:microsoft.com/office/officeart/2005/8/colors/colorful5" csCatId="colorful" phldr="1"/>
      <dgm:spPr/>
    </dgm:pt>
    <dgm:pt modelId="{C4FFA3E9-F42E-41C7-B12B-B9A2F3258D9E}">
      <dgm:prSet phldrT="[Texto]"/>
      <dgm:spPr/>
      <dgm:t>
        <a:bodyPr/>
        <a:lstStyle/>
        <a:p>
          <a:r>
            <a:rPr lang="es-ES" dirty="0" smtClean="0"/>
            <a:t>Esferas</a:t>
          </a:r>
          <a:endParaRPr lang="es-ES" dirty="0"/>
        </a:p>
      </dgm:t>
    </dgm:pt>
    <dgm:pt modelId="{ED5CB74E-B276-4E94-B902-5F95EF3E55C9}" type="parTrans" cxnId="{40F504D8-43B5-42BC-94CB-F8E096CF0E60}">
      <dgm:prSet/>
      <dgm:spPr/>
      <dgm:t>
        <a:bodyPr/>
        <a:lstStyle/>
        <a:p>
          <a:endParaRPr lang="es-ES"/>
        </a:p>
      </dgm:t>
    </dgm:pt>
    <dgm:pt modelId="{8FEB3231-DE2A-4171-8BF5-F93CE1A02248}" type="sibTrans" cxnId="{40F504D8-43B5-42BC-94CB-F8E096CF0E60}">
      <dgm:prSet/>
      <dgm:spPr/>
      <dgm:t>
        <a:bodyPr/>
        <a:lstStyle/>
        <a:p>
          <a:endParaRPr lang="es-ES"/>
        </a:p>
      </dgm:t>
    </dgm:pt>
    <dgm:pt modelId="{74275BF3-4BEE-4F0F-B5D4-FBB523BDF08C}">
      <dgm:prSet phldrT="[Texto]"/>
      <dgm:spPr/>
      <dgm:t>
        <a:bodyPr/>
        <a:lstStyle/>
        <a:p>
          <a:r>
            <a:rPr lang="es-ES" dirty="0" smtClean="0"/>
            <a:t>Impacto</a:t>
          </a:r>
          <a:endParaRPr lang="es-ES" dirty="0"/>
        </a:p>
      </dgm:t>
    </dgm:pt>
    <dgm:pt modelId="{E2AA5D12-2BCD-4F91-BF29-1425A9ABAC6C}" type="parTrans" cxnId="{9B349D3F-A0F0-4688-B3B3-5D2581C5A96C}">
      <dgm:prSet/>
      <dgm:spPr/>
      <dgm:t>
        <a:bodyPr/>
        <a:lstStyle/>
        <a:p>
          <a:endParaRPr lang="es-ES"/>
        </a:p>
      </dgm:t>
    </dgm:pt>
    <dgm:pt modelId="{1AD05764-1926-43C4-AAE0-FD19D08834A1}" type="sibTrans" cxnId="{9B349D3F-A0F0-4688-B3B3-5D2581C5A96C}">
      <dgm:prSet/>
      <dgm:spPr/>
      <dgm:t>
        <a:bodyPr/>
        <a:lstStyle/>
        <a:p>
          <a:endParaRPr lang="es-ES"/>
        </a:p>
      </dgm:t>
    </dgm:pt>
    <dgm:pt modelId="{2BA96C5A-1E84-4A2E-835B-3A4CD824BF80}">
      <dgm:prSet phldrT="[Texto]"/>
      <dgm:spPr/>
      <dgm:t>
        <a:bodyPr/>
        <a:lstStyle/>
        <a:p>
          <a:r>
            <a:rPr lang="es-ES" dirty="0" smtClean="0"/>
            <a:t>Molienda</a:t>
          </a:r>
          <a:endParaRPr lang="es-ES" dirty="0"/>
        </a:p>
      </dgm:t>
    </dgm:pt>
    <dgm:pt modelId="{370BB2B6-D86F-49DF-978D-E826FB2AD298}" type="parTrans" cxnId="{80FF7A9C-D9BC-4E22-9152-29141FBF4CC5}">
      <dgm:prSet/>
      <dgm:spPr/>
      <dgm:t>
        <a:bodyPr/>
        <a:lstStyle/>
        <a:p>
          <a:endParaRPr lang="es-ES"/>
        </a:p>
      </dgm:t>
    </dgm:pt>
    <dgm:pt modelId="{82434348-4FD4-40F1-8AD9-C35ED612A23F}" type="sibTrans" cxnId="{80FF7A9C-D9BC-4E22-9152-29141FBF4CC5}">
      <dgm:prSet/>
      <dgm:spPr/>
      <dgm:t>
        <a:bodyPr/>
        <a:lstStyle/>
        <a:p>
          <a:endParaRPr lang="es-ES"/>
        </a:p>
      </dgm:t>
    </dgm:pt>
    <dgm:pt modelId="{41493FB6-9B1F-4D6D-B894-D86F8DD347B7}" type="pres">
      <dgm:prSet presAssocID="{1B55BCF2-AB45-4448-B20A-F73F432A0402}" presName="Name0" presStyleCnt="0">
        <dgm:presLayoutVars>
          <dgm:dir/>
          <dgm:resizeHandles val="exact"/>
        </dgm:presLayoutVars>
      </dgm:prSet>
      <dgm:spPr/>
    </dgm:pt>
    <dgm:pt modelId="{300A8F0B-38DA-4876-885D-81995F541E6A}" type="pres">
      <dgm:prSet presAssocID="{1B55BCF2-AB45-4448-B20A-F73F432A0402}" presName="vNodes" presStyleCnt="0"/>
      <dgm:spPr/>
    </dgm:pt>
    <dgm:pt modelId="{42A8002D-DDFE-452C-B9A2-4072EA66BF96}" type="pres">
      <dgm:prSet presAssocID="{C4FFA3E9-F42E-41C7-B12B-B9A2F3258D9E}" presName="node" presStyleLbl="node1" presStyleIdx="0" presStyleCnt="3">
        <dgm:presLayoutVars>
          <dgm:bulletEnabled val="1"/>
        </dgm:presLayoutVars>
      </dgm:prSet>
      <dgm:spPr/>
      <dgm:t>
        <a:bodyPr/>
        <a:lstStyle/>
        <a:p>
          <a:endParaRPr lang="es-ES"/>
        </a:p>
      </dgm:t>
    </dgm:pt>
    <dgm:pt modelId="{6E0A54AB-48C9-46DC-8D08-54EFA6DBB14C}" type="pres">
      <dgm:prSet presAssocID="{8FEB3231-DE2A-4171-8BF5-F93CE1A02248}" presName="spacerT" presStyleCnt="0"/>
      <dgm:spPr/>
    </dgm:pt>
    <dgm:pt modelId="{A3D9CFDB-0E4D-48CE-BC6C-AB18AF43BBFE}" type="pres">
      <dgm:prSet presAssocID="{8FEB3231-DE2A-4171-8BF5-F93CE1A02248}" presName="sibTrans" presStyleLbl="sibTrans2D1" presStyleIdx="0" presStyleCnt="2"/>
      <dgm:spPr/>
      <dgm:t>
        <a:bodyPr/>
        <a:lstStyle/>
        <a:p>
          <a:endParaRPr lang="es-ES"/>
        </a:p>
      </dgm:t>
    </dgm:pt>
    <dgm:pt modelId="{D004D56B-6E6C-47C0-840F-A81E486E3A6F}" type="pres">
      <dgm:prSet presAssocID="{8FEB3231-DE2A-4171-8BF5-F93CE1A02248}" presName="spacerB" presStyleCnt="0"/>
      <dgm:spPr/>
    </dgm:pt>
    <dgm:pt modelId="{556A1041-90C1-48C7-AA4A-6F81B067CCD6}" type="pres">
      <dgm:prSet presAssocID="{74275BF3-4BEE-4F0F-B5D4-FBB523BDF08C}" presName="node" presStyleLbl="node1" presStyleIdx="1" presStyleCnt="3">
        <dgm:presLayoutVars>
          <dgm:bulletEnabled val="1"/>
        </dgm:presLayoutVars>
      </dgm:prSet>
      <dgm:spPr/>
      <dgm:t>
        <a:bodyPr/>
        <a:lstStyle/>
        <a:p>
          <a:endParaRPr lang="es-ES"/>
        </a:p>
      </dgm:t>
    </dgm:pt>
    <dgm:pt modelId="{D471FBF0-2E3C-4113-B479-249383393653}" type="pres">
      <dgm:prSet presAssocID="{1B55BCF2-AB45-4448-B20A-F73F432A0402}" presName="sibTransLast" presStyleLbl="sibTrans2D1" presStyleIdx="1" presStyleCnt="2"/>
      <dgm:spPr/>
      <dgm:t>
        <a:bodyPr/>
        <a:lstStyle/>
        <a:p>
          <a:endParaRPr lang="es-ES"/>
        </a:p>
      </dgm:t>
    </dgm:pt>
    <dgm:pt modelId="{E78BF113-2006-43AA-ABD9-C7A007B89068}" type="pres">
      <dgm:prSet presAssocID="{1B55BCF2-AB45-4448-B20A-F73F432A0402}" presName="connectorText" presStyleLbl="sibTrans2D1" presStyleIdx="1" presStyleCnt="2"/>
      <dgm:spPr/>
      <dgm:t>
        <a:bodyPr/>
        <a:lstStyle/>
        <a:p>
          <a:endParaRPr lang="es-ES"/>
        </a:p>
      </dgm:t>
    </dgm:pt>
    <dgm:pt modelId="{539537FE-820A-4F03-95DA-F86E2CD00736}" type="pres">
      <dgm:prSet presAssocID="{1B55BCF2-AB45-4448-B20A-F73F432A0402}" presName="lastNode" presStyleLbl="node1" presStyleIdx="2" presStyleCnt="3">
        <dgm:presLayoutVars>
          <dgm:bulletEnabled val="1"/>
        </dgm:presLayoutVars>
      </dgm:prSet>
      <dgm:spPr/>
      <dgm:t>
        <a:bodyPr/>
        <a:lstStyle/>
        <a:p>
          <a:endParaRPr lang="es-ES"/>
        </a:p>
      </dgm:t>
    </dgm:pt>
  </dgm:ptLst>
  <dgm:cxnLst>
    <dgm:cxn modelId="{8844BF7B-4EB9-4E75-B90E-6D9BDEF46310}" type="presOf" srcId="{C4FFA3E9-F42E-41C7-B12B-B9A2F3258D9E}" destId="{42A8002D-DDFE-452C-B9A2-4072EA66BF96}" srcOrd="0" destOrd="0" presId="urn:microsoft.com/office/officeart/2005/8/layout/equation2"/>
    <dgm:cxn modelId="{9B349D3F-A0F0-4688-B3B3-5D2581C5A96C}" srcId="{1B55BCF2-AB45-4448-B20A-F73F432A0402}" destId="{74275BF3-4BEE-4F0F-B5D4-FBB523BDF08C}" srcOrd="1" destOrd="0" parTransId="{E2AA5D12-2BCD-4F91-BF29-1425A9ABAC6C}" sibTransId="{1AD05764-1926-43C4-AAE0-FD19D08834A1}"/>
    <dgm:cxn modelId="{29F5CD6D-8A27-4386-B482-F12652A72723}" type="presOf" srcId="{2BA96C5A-1E84-4A2E-835B-3A4CD824BF80}" destId="{539537FE-820A-4F03-95DA-F86E2CD00736}" srcOrd="0" destOrd="0" presId="urn:microsoft.com/office/officeart/2005/8/layout/equation2"/>
    <dgm:cxn modelId="{25D33C38-5736-4CE3-9984-E5490B2A041F}" type="presOf" srcId="{74275BF3-4BEE-4F0F-B5D4-FBB523BDF08C}" destId="{556A1041-90C1-48C7-AA4A-6F81B067CCD6}" srcOrd="0" destOrd="0" presId="urn:microsoft.com/office/officeart/2005/8/layout/equation2"/>
    <dgm:cxn modelId="{5962EC84-B79C-4F71-A967-7545627DFD4C}" type="presOf" srcId="{1AD05764-1926-43C4-AAE0-FD19D08834A1}" destId="{E78BF113-2006-43AA-ABD9-C7A007B89068}" srcOrd="1" destOrd="0" presId="urn:microsoft.com/office/officeart/2005/8/layout/equation2"/>
    <dgm:cxn modelId="{40F504D8-43B5-42BC-94CB-F8E096CF0E60}" srcId="{1B55BCF2-AB45-4448-B20A-F73F432A0402}" destId="{C4FFA3E9-F42E-41C7-B12B-B9A2F3258D9E}" srcOrd="0" destOrd="0" parTransId="{ED5CB74E-B276-4E94-B902-5F95EF3E55C9}" sibTransId="{8FEB3231-DE2A-4171-8BF5-F93CE1A02248}"/>
    <dgm:cxn modelId="{D8DC58C3-2220-4326-AEFF-8A665F2941A1}" type="presOf" srcId="{8FEB3231-DE2A-4171-8BF5-F93CE1A02248}" destId="{A3D9CFDB-0E4D-48CE-BC6C-AB18AF43BBFE}" srcOrd="0" destOrd="0" presId="urn:microsoft.com/office/officeart/2005/8/layout/equation2"/>
    <dgm:cxn modelId="{4053A84F-FE4E-4BB3-B351-35AFADD87480}" type="presOf" srcId="{1B55BCF2-AB45-4448-B20A-F73F432A0402}" destId="{41493FB6-9B1F-4D6D-B894-D86F8DD347B7}" srcOrd="0" destOrd="0" presId="urn:microsoft.com/office/officeart/2005/8/layout/equation2"/>
    <dgm:cxn modelId="{80FF7A9C-D9BC-4E22-9152-29141FBF4CC5}" srcId="{1B55BCF2-AB45-4448-B20A-F73F432A0402}" destId="{2BA96C5A-1E84-4A2E-835B-3A4CD824BF80}" srcOrd="2" destOrd="0" parTransId="{370BB2B6-D86F-49DF-978D-E826FB2AD298}" sibTransId="{82434348-4FD4-40F1-8AD9-C35ED612A23F}"/>
    <dgm:cxn modelId="{8DB39642-EA35-496A-9F60-F3868D4D623F}" type="presOf" srcId="{1AD05764-1926-43C4-AAE0-FD19D08834A1}" destId="{D471FBF0-2E3C-4113-B479-249383393653}" srcOrd="0" destOrd="0" presId="urn:microsoft.com/office/officeart/2005/8/layout/equation2"/>
    <dgm:cxn modelId="{D6A4E352-C5F7-40EA-9405-E50198AECC66}" type="presParOf" srcId="{41493FB6-9B1F-4D6D-B894-D86F8DD347B7}" destId="{300A8F0B-38DA-4876-885D-81995F541E6A}" srcOrd="0" destOrd="0" presId="urn:microsoft.com/office/officeart/2005/8/layout/equation2"/>
    <dgm:cxn modelId="{BB175DBD-D746-46B0-BE83-AEB0A847AEEA}" type="presParOf" srcId="{300A8F0B-38DA-4876-885D-81995F541E6A}" destId="{42A8002D-DDFE-452C-B9A2-4072EA66BF96}" srcOrd="0" destOrd="0" presId="urn:microsoft.com/office/officeart/2005/8/layout/equation2"/>
    <dgm:cxn modelId="{F78E41ED-0C3E-42E0-B2C9-E6AFAE2249F4}" type="presParOf" srcId="{300A8F0B-38DA-4876-885D-81995F541E6A}" destId="{6E0A54AB-48C9-46DC-8D08-54EFA6DBB14C}" srcOrd="1" destOrd="0" presId="urn:microsoft.com/office/officeart/2005/8/layout/equation2"/>
    <dgm:cxn modelId="{A752FC8B-0235-48D5-BCB6-044868F23907}" type="presParOf" srcId="{300A8F0B-38DA-4876-885D-81995F541E6A}" destId="{A3D9CFDB-0E4D-48CE-BC6C-AB18AF43BBFE}" srcOrd="2" destOrd="0" presId="urn:microsoft.com/office/officeart/2005/8/layout/equation2"/>
    <dgm:cxn modelId="{7209D474-300C-4BDE-8169-1490B7344F6B}" type="presParOf" srcId="{300A8F0B-38DA-4876-885D-81995F541E6A}" destId="{D004D56B-6E6C-47C0-840F-A81E486E3A6F}" srcOrd="3" destOrd="0" presId="urn:microsoft.com/office/officeart/2005/8/layout/equation2"/>
    <dgm:cxn modelId="{83E02B9B-89C0-4384-A434-AAFCA6459C4C}" type="presParOf" srcId="{300A8F0B-38DA-4876-885D-81995F541E6A}" destId="{556A1041-90C1-48C7-AA4A-6F81B067CCD6}" srcOrd="4" destOrd="0" presId="urn:microsoft.com/office/officeart/2005/8/layout/equation2"/>
    <dgm:cxn modelId="{964C4C84-8956-49FC-9C93-64CEA931F092}" type="presParOf" srcId="{41493FB6-9B1F-4D6D-B894-D86F8DD347B7}" destId="{D471FBF0-2E3C-4113-B479-249383393653}" srcOrd="1" destOrd="0" presId="urn:microsoft.com/office/officeart/2005/8/layout/equation2"/>
    <dgm:cxn modelId="{137C0CCD-40C4-41B0-B6B4-A64E5111ADB5}" type="presParOf" srcId="{D471FBF0-2E3C-4113-B479-249383393653}" destId="{E78BF113-2006-43AA-ABD9-C7A007B89068}" srcOrd="0" destOrd="0" presId="urn:microsoft.com/office/officeart/2005/8/layout/equation2"/>
    <dgm:cxn modelId="{A192D471-5E60-4045-A39F-8B2D3997DA00}" type="presParOf" srcId="{41493FB6-9B1F-4D6D-B894-D86F8DD347B7}" destId="{539537FE-820A-4F03-95DA-F86E2CD00736}"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7CF8101-994E-4035-9385-6EAEB6E0586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S"/>
        </a:p>
      </dgm:t>
    </dgm:pt>
    <mc:AlternateContent xmlns:mc="http://schemas.openxmlformats.org/markup-compatibility/2006" xmlns:a14="http://schemas.microsoft.com/office/drawing/2010/main">
      <mc:Choice Requires="a14">
        <dgm:pt modelId="{EF7522B7-FF5F-4662-A3BE-84957523D387}">
          <dgm:prSet phldrT="[Texto]"/>
          <dgm:spPr/>
          <dgm:t>
            <a:bodyPr/>
            <a:lstStyle/>
            <a:p>
              <a:r>
                <a:rPr lang="es-EC" dirty="0" smtClean="0"/>
                <a:t>Aceleraciones </a:t>
              </a:r>
              <a:r>
                <a:rPr lang="es-EC" dirty="0"/>
                <a:t>lineales de los centros de gravedad </a:t>
              </a:r>
              <a14:m>
                <m:oMath xmlns:m="http://schemas.openxmlformats.org/officeDocument/2006/math">
                  <m:r>
                    <a:rPr lang="es-EC" i="1">
                      <a:latin typeface="Cambria Math" panose="02040503050406030204" pitchFamily="18" charset="0"/>
                    </a:rPr>
                    <m:t>(</m:t>
                  </m:r>
                  <m:r>
                    <a:rPr lang="es-EC" i="1">
                      <a:latin typeface="Cambria Math" panose="02040503050406030204" pitchFamily="18" charset="0"/>
                    </a:rPr>
                    <m:t>𝐶𝐺</m:t>
                  </m:r>
                  <m:r>
                    <a:rPr lang="es-EC" i="1">
                      <a:latin typeface="Cambria Math" panose="02040503050406030204" pitchFamily="18" charset="0"/>
                    </a:rPr>
                    <m:t>)</m:t>
                  </m:r>
                </m:oMath>
              </a14:m>
              <a:r>
                <a:rPr lang="es-EC" dirty="0"/>
                <a:t> de todos los miembros en </a:t>
              </a:r>
              <a:r>
                <a:rPr lang="es-EC" dirty="0" smtClean="0"/>
                <a:t>movimiento </a:t>
              </a:r>
              <a:endParaRPr lang="es-ES" dirty="0"/>
            </a:p>
          </dgm:t>
        </dgm:pt>
      </mc:Choice>
      <mc:Fallback xmlns="">
        <dgm:pt modelId="{EF7522B7-FF5F-4662-A3BE-84957523D387}">
          <dgm:prSet phldrT="[Texto]"/>
          <dgm:spPr/>
          <dgm:t>
            <a:bodyPr/>
            <a:lstStyle/>
            <a:p>
              <a:r>
                <a:rPr lang="es-EC" dirty="0" smtClean="0"/>
                <a:t>Aceleraciones </a:t>
              </a:r>
              <a:r>
                <a:rPr lang="es-EC" dirty="0"/>
                <a:t>lineales de los centros de gravedad </a:t>
              </a:r>
              <a:r>
                <a:rPr lang="es-EC" i="0">
                  <a:latin typeface="Cambria Math" panose="02040503050406030204" pitchFamily="18" charset="0"/>
                </a:rPr>
                <a:t>(𝐶𝐺)</a:t>
              </a:r>
              <a:r>
                <a:rPr lang="es-EC" dirty="0"/>
                <a:t> de todos los miembros en </a:t>
              </a:r>
              <a:r>
                <a:rPr lang="es-EC" dirty="0" smtClean="0"/>
                <a:t>movimiento </a:t>
              </a:r>
              <a:endParaRPr lang="es-ES" dirty="0"/>
            </a:p>
          </dgm:t>
        </dgm:pt>
      </mc:Fallback>
    </mc:AlternateContent>
    <dgm:pt modelId="{261F561D-1E44-4E6C-96C2-82C54598A228}" type="parTrans" cxnId="{36070751-CF00-452C-990A-8D09A097CAB9}">
      <dgm:prSet/>
      <dgm:spPr/>
      <dgm:t>
        <a:bodyPr/>
        <a:lstStyle/>
        <a:p>
          <a:endParaRPr lang="es-ES"/>
        </a:p>
      </dgm:t>
    </dgm:pt>
    <dgm:pt modelId="{1A6FA741-4458-4905-9846-50C392EACA31}" type="sibTrans" cxnId="{36070751-CF00-452C-990A-8D09A097CAB9}">
      <dgm:prSet/>
      <dgm:spPr/>
      <dgm:t>
        <a:bodyPr/>
        <a:lstStyle/>
        <a:p>
          <a:endParaRPr lang="es-ES"/>
        </a:p>
      </dgm:t>
    </dgm:pt>
    <dgm:pt modelId="{E0804E41-C4B4-49F8-AE95-745CE90C4983}">
      <dgm:prSet/>
      <dgm:spPr/>
      <dgm:t>
        <a:bodyPr/>
        <a:lstStyle/>
        <a:p>
          <a:r>
            <a:rPr lang="es-EC" dirty="0" smtClean="0"/>
            <a:t>La masa de cada elemento </a:t>
          </a:r>
        </a:p>
      </dgm:t>
    </dgm:pt>
    <dgm:pt modelId="{661177CB-9A06-4A35-8EFC-0DD4A466BD94}" type="parTrans" cxnId="{3AC2EE3D-3B4A-415D-96B1-DF502C5F8A0E}">
      <dgm:prSet/>
      <dgm:spPr/>
      <dgm:t>
        <a:bodyPr/>
        <a:lstStyle/>
        <a:p>
          <a:endParaRPr lang="es-ES"/>
        </a:p>
      </dgm:t>
    </dgm:pt>
    <dgm:pt modelId="{10E48B62-C7D4-4A54-93ED-0B01D1DD28CD}" type="sibTrans" cxnId="{3AC2EE3D-3B4A-415D-96B1-DF502C5F8A0E}">
      <dgm:prSet/>
      <dgm:spPr/>
      <dgm:t>
        <a:bodyPr/>
        <a:lstStyle/>
        <a:p>
          <a:endParaRPr lang="es-ES"/>
        </a:p>
      </dgm:t>
    </dgm:pt>
    <dgm:pt modelId="{99037B8B-3BEC-4564-B037-4C9561BC9A5F}">
      <dgm:prSet/>
      <dgm:spPr/>
      <dgm:t>
        <a:bodyPr/>
        <a:lstStyle/>
        <a:p>
          <a:r>
            <a:rPr lang="es-EC" dirty="0" smtClean="0"/>
            <a:t>Momento de inercia de masa </a:t>
          </a:r>
        </a:p>
      </dgm:t>
    </dgm:pt>
    <dgm:pt modelId="{74B93C01-1B51-4C21-8A3C-53A78C16293D}" type="parTrans" cxnId="{47A8918C-306B-488F-9B22-F5631601C909}">
      <dgm:prSet/>
      <dgm:spPr/>
      <dgm:t>
        <a:bodyPr/>
        <a:lstStyle/>
        <a:p>
          <a:endParaRPr lang="es-ES"/>
        </a:p>
      </dgm:t>
    </dgm:pt>
    <dgm:pt modelId="{C99F1793-70E0-4E44-ACEA-8F70358B3BB3}" type="sibTrans" cxnId="{47A8918C-306B-488F-9B22-F5631601C909}">
      <dgm:prSet/>
      <dgm:spPr/>
      <dgm:t>
        <a:bodyPr/>
        <a:lstStyle/>
        <a:p>
          <a:endParaRPr lang="es-ES"/>
        </a:p>
      </dgm:t>
    </dgm:pt>
    <dgm:pt modelId="{04848185-0EC4-4CB0-9A0D-D81F82374A7F}">
      <dgm:prSet/>
      <dgm:spPr/>
      <dgm:t>
        <a:bodyPr/>
        <a:lstStyle/>
        <a:p>
          <a:r>
            <a:rPr lang="es-EC" dirty="0" smtClean="0"/>
            <a:t>Considerar el peso de la cápsula, porta cápsula, esferas y material vegetal  aplicado sobre el balancín</a:t>
          </a:r>
        </a:p>
      </dgm:t>
    </dgm:pt>
    <dgm:pt modelId="{370136CA-B690-4396-9571-7B158FBCD2AC}" type="parTrans" cxnId="{E54E54BA-9B03-426E-BC42-D6D0989727FC}">
      <dgm:prSet/>
      <dgm:spPr/>
      <dgm:t>
        <a:bodyPr/>
        <a:lstStyle/>
        <a:p>
          <a:endParaRPr lang="es-ES"/>
        </a:p>
      </dgm:t>
    </dgm:pt>
    <dgm:pt modelId="{6CA1728C-F52D-4971-8829-97CE10DA587F}" type="sibTrans" cxnId="{E54E54BA-9B03-426E-BC42-D6D0989727FC}">
      <dgm:prSet/>
      <dgm:spPr/>
      <dgm:t>
        <a:bodyPr/>
        <a:lstStyle/>
        <a:p>
          <a:endParaRPr lang="es-ES"/>
        </a:p>
      </dgm:t>
    </dgm:pt>
    <mc:AlternateContent xmlns:mc="http://schemas.openxmlformats.org/markup-compatibility/2006" xmlns:a14="http://schemas.microsoft.com/office/drawing/2010/main">
      <mc:Choice Requires="a14">
        <dgm:pt modelId="{DC09B96F-3159-4079-B4DB-D4B7FF1EEF19}">
          <dgm:prSet/>
          <dgm:spPr/>
          <dgm:t>
            <a:bodyPr/>
            <a:lstStyle/>
            <a:p>
              <a:r>
                <a:rPr lang="es-EC" dirty="0" smtClean="0"/>
                <a:t>Aislar </a:t>
              </a:r>
              <a:r>
                <a:rPr lang="es-EC" dirty="0"/>
                <a:t>cada elemento móvil, en un sistema coordenado local no rotatorio localizado en el </a:t>
              </a:r>
              <a14:m>
                <m:oMath xmlns:m="http://schemas.openxmlformats.org/officeDocument/2006/math">
                  <m:r>
                    <a:rPr lang="es-EC" i="1">
                      <a:latin typeface="Cambria Math" panose="02040503050406030204" pitchFamily="18" charset="0"/>
                    </a:rPr>
                    <m:t>𝐶𝐺</m:t>
                  </m:r>
                </m:oMath>
              </a14:m>
              <a:r>
                <a:rPr lang="es-EC" dirty="0"/>
                <a:t> </a:t>
              </a:r>
              <a:endParaRPr lang="es-EC" dirty="0" smtClean="0"/>
            </a:p>
          </dgm:t>
        </dgm:pt>
      </mc:Choice>
      <mc:Fallback xmlns="">
        <dgm:pt modelId="{DC09B96F-3159-4079-B4DB-D4B7FF1EEF19}">
          <dgm:prSet/>
          <dgm:spPr/>
          <dgm:t>
            <a:bodyPr/>
            <a:lstStyle/>
            <a:p>
              <a:r>
                <a:rPr lang="es-EC" dirty="0" smtClean="0"/>
                <a:t>Aislar </a:t>
              </a:r>
              <a:r>
                <a:rPr lang="es-EC" dirty="0"/>
                <a:t>cada elemento móvil, en un sistema coordenado local no rotatorio localizado en el </a:t>
              </a:r>
              <a:r>
                <a:rPr lang="es-EC" i="0">
                  <a:latin typeface="Cambria Math" panose="02040503050406030204" pitchFamily="18" charset="0"/>
                </a:rPr>
                <a:t>𝐶𝐺</a:t>
              </a:r>
              <a:r>
                <a:rPr lang="es-EC" dirty="0"/>
                <a:t> </a:t>
              </a:r>
              <a:endParaRPr lang="es-EC" dirty="0" smtClean="0"/>
            </a:p>
          </dgm:t>
        </dgm:pt>
      </mc:Fallback>
    </mc:AlternateContent>
    <dgm:pt modelId="{1150008A-FF50-4234-AAE9-1FFE438A7998}" type="parTrans" cxnId="{326E14B6-2297-4365-A470-CE2626ED34A6}">
      <dgm:prSet/>
      <dgm:spPr/>
      <dgm:t>
        <a:bodyPr/>
        <a:lstStyle/>
        <a:p>
          <a:endParaRPr lang="es-ES"/>
        </a:p>
      </dgm:t>
    </dgm:pt>
    <dgm:pt modelId="{7DE20041-6FAF-4B41-980F-0D3DDD02B783}" type="sibTrans" cxnId="{326E14B6-2297-4365-A470-CE2626ED34A6}">
      <dgm:prSet/>
      <dgm:spPr/>
      <dgm:t>
        <a:bodyPr/>
        <a:lstStyle/>
        <a:p>
          <a:endParaRPr lang="es-ES"/>
        </a:p>
      </dgm:t>
    </dgm:pt>
    <dgm:pt modelId="{4321E00D-BCEB-4C7A-8158-D2780FBF4CED}">
      <dgm:prSet/>
      <dgm:spPr/>
      <dgm:t>
        <a:bodyPr/>
        <a:lstStyle/>
        <a:p>
          <a:r>
            <a:rPr lang="es-EC" smtClean="0"/>
            <a:t>Resolver el sistema simultáneamente</a:t>
          </a:r>
          <a:endParaRPr lang="es-ES" dirty="0"/>
        </a:p>
      </dgm:t>
    </dgm:pt>
    <dgm:pt modelId="{8F744365-C37E-4B56-A99B-C478DD7DDB6D}" type="parTrans" cxnId="{A5265EC8-4AB4-4139-99CD-DBD13DB043E3}">
      <dgm:prSet/>
      <dgm:spPr/>
      <dgm:t>
        <a:bodyPr/>
        <a:lstStyle/>
        <a:p>
          <a:endParaRPr lang="es-ES"/>
        </a:p>
      </dgm:t>
    </dgm:pt>
    <dgm:pt modelId="{924EE2FD-8F7D-407A-8A30-EE95CD2D2165}" type="sibTrans" cxnId="{A5265EC8-4AB4-4139-99CD-DBD13DB043E3}">
      <dgm:prSet/>
      <dgm:spPr/>
      <dgm:t>
        <a:bodyPr/>
        <a:lstStyle/>
        <a:p>
          <a:endParaRPr lang="es-ES"/>
        </a:p>
      </dgm:t>
    </dgm:pt>
    <dgm:pt modelId="{42CB7AF4-E961-46C5-B475-FD2D25028649}">
      <dgm:prSet/>
      <dgm:spPr/>
      <dgm:t>
        <a:bodyPr/>
        <a:lstStyle/>
        <a:p>
          <a:r>
            <a:rPr lang="es-EC" dirty="0" smtClean="0"/>
            <a:t>Aplicar las ecuaciones provenientes de la segunda ley de Newton</a:t>
          </a:r>
        </a:p>
      </dgm:t>
    </dgm:pt>
    <dgm:pt modelId="{CE0B6A89-22C2-41C7-8022-80CD725972BA}" type="sibTrans" cxnId="{B310EC96-29F6-4BB4-977C-026061A464FE}">
      <dgm:prSet/>
      <dgm:spPr/>
      <dgm:t>
        <a:bodyPr/>
        <a:lstStyle/>
        <a:p>
          <a:endParaRPr lang="es-ES"/>
        </a:p>
      </dgm:t>
    </dgm:pt>
    <dgm:pt modelId="{6AAC6D7F-952B-40EB-AC9A-21EB1AF97EF7}" type="parTrans" cxnId="{B310EC96-29F6-4BB4-977C-026061A464FE}">
      <dgm:prSet/>
      <dgm:spPr/>
      <dgm:t>
        <a:bodyPr/>
        <a:lstStyle/>
        <a:p>
          <a:endParaRPr lang="es-ES"/>
        </a:p>
      </dgm:t>
    </dgm:pt>
    <dgm:pt modelId="{A210978B-25EF-43B8-81A6-4975FCE36F73}" type="pres">
      <dgm:prSet presAssocID="{37CF8101-994E-4035-9385-6EAEB6E0586C}" presName="Name0" presStyleCnt="0">
        <dgm:presLayoutVars>
          <dgm:dir/>
          <dgm:resizeHandles/>
        </dgm:presLayoutVars>
      </dgm:prSet>
      <dgm:spPr/>
      <dgm:t>
        <a:bodyPr/>
        <a:lstStyle/>
        <a:p>
          <a:endParaRPr lang="es-ES"/>
        </a:p>
      </dgm:t>
    </dgm:pt>
    <dgm:pt modelId="{1622D020-3F79-4C96-B833-BBF626C121DC}" type="pres">
      <dgm:prSet presAssocID="{EF7522B7-FF5F-4662-A3BE-84957523D387}" presName="compNode" presStyleCnt="0"/>
      <dgm:spPr/>
    </dgm:pt>
    <dgm:pt modelId="{68D8A342-93C0-4449-9ED7-63FED2AD0486}" type="pres">
      <dgm:prSet presAssocID="{EF7522B7-FF5F-4662-A3BE-84957523D387}" presName="dummyConnPt" presStyleCnt="0"/>
      <dgm:spPr/>
    </dgm:pt>
    <dgm:pt modelId="{7091F7F0-8EDA-43D0-9AC6-723BD69E2450}" type="pres">
      <dgm:prSet presAssocID="{EF7522B7-FF5F-4662-A3BE-84957523D387}" presName="node" presStyleLbl="node1" presStyleIdx="0" presStyleCnt="7">
        <dgm:presLayoutVars>
          <dgm:bulletEnabled val="1"/>
        </dgm:presLayoutVars>
      </dgm:prSet>
      <dgm:spPr/>
      <dgm:t>
        <a:bodyPr/>
        <a:lstStyle/>
        <a:p>
          <a:endParaRPr lang="es-ES"/>
        </a:p>
      </dgm:t>
    </dgm:pt>
    <dgm:pt modelId="{85A021FA-A65C-49BD-9F7D-13B5F87E7043}" type="pres">
      <dgm:prSet presAssocID="{1A6FA741-4458-4905-9846-50C392EACA31}" presName="sibTrans" presStyleLbl="bgSibTrans2D1" presStyleIdx="0" presStyleCnt="6"/>
      <dgm:spPr/>
      <dgm:t>
        <a:bodyPr/>
        <a:lstStyle/>
        <a:p>
          <a:endParaRPr lang="es-ES"/>
        </a:p>
      </dgm:t>
    </dgm:pt>
    <dgm:pt modelId="{1EE6DE0A-0445-4147-9868-CA22E6437B5B}" type="pres">
      <dgm:prSet presAssocID="{E0804E41-C4B4-49F8-AE95-745CE90C4983}" presName="compNode" presStyleCnt="0"/>
      <dgm:spPr/>
    </dgm:pt>
    <dgm:pt modelId="{7210ECD2-69A2-4A94-AAAC-6130D216AA6C}" type="pres">
      <dgm:prSet presAssocID="{E0804E41-C4B4-49F8-AE95-745CE90C4983}" presName="dummyConnPt" presStyleCnt="0"/>
      <dgm:spPr/>
    </dgm:pt>
    <dgm:pt modelId="{C8DE4E6B-47D3-40CE-B136-265ED84129CA}" type="pres">
      <dgm:prSet presAssocID="{E0804E41-C4B4-49F8-AE95-745CE90C4983}" presName="node" presStyleLbl="node1" presStyleIdx="1" presStyleCnt="7">
        <dgm:presLayoutVars>
          <dgm:bulletEnabled val="1"/>
        </dgm:presLayoutVars>
      </dgm:prSet>
      <dgm:spPr/>
      <dgm:t>
        <a:bodyPr/>
        <a:lstStyle/>
        <a:p>
          <a:endParaRPr lang="es-ES"/>
        </a:p>
      </dgm:t>
    </dgm:pt>
    <dgm:pt modelId="{36A8DE33-8D80-4A73-AF01-41698BC03526}" type="pres">
      <dgm:prSet presAssocID="{10E48B62-C7D4-4A54-93ED-0B01D1DD28CD}" presName="sibTrans" presStyleLbl="bgSibTrans2D1" presStyleIdx="1" presStyleCnt="6"/>
      <dgm:spPr/>
      <dgm:t>
        <a:bodyPr/>
        <a:lstStyle/>
        <a:p>
          <a:endParaRPr lang="es-ES"/>
        </a:p>
      </dgm:t>
    </dgm:pt>
    <dgm:pt modelId="{DD7422FB-7736-4641-A2AA-B745E7C66762}" type="pres">
      <dgm:prSet presAssocID="{99037B8B-3BEC-4564-B037-4C9561BC9A5F}" presName="compNode" presStyleCnt="0"/>
      <dgm:spPr/>
    </dgm:pt>
    <dgm:pt modelId="{C88A5F9F-B72C-41F1-8FED-43B39594348C}" type="pres">
      <dgm:prSet presAssocID="{99037B8B-3BEC-4564-B037-4C9561BC9A5F}" presName="dummyConnPt" presStyleCnt="0"/>
      <dgm:spPr/>
    </dgm:pt>
    <dgm:pt modelId="{598AF837-C2BC-49B3-87C3-25999B7F5F29}" type="pres">
      <dgm:prSet presAssocID="{99037B8B-3BEC-4564-B037-4C9561BC9A5F}" presName="node" presStyleLbl="node1" presStyleIdx="2" presStyleCnt="7">
        <dgm:presLayoutVars>
          <dgm:bulletEnabled val="1"/>
        </dgm:presLayoutVars>
      </dgm:prSet>
      <dgm:spPr/>
      <dgm:t>
        <a:bodyPr/>
        <a:lstStyle/>
        <a:p>
          <a:endParaRPr lang="es-ES"/>
        </a:p>
      </dgm:t>
    </dgm:pt>
    <dgm:pt modelId="{C547F5C8-60FD-4C94-B441-1BF71B355F34}" type="pres">
      <dgm:prSet presAssocID="{C99F1793-70E0-4E44-ACEA-8F70358B3BB3}" presName="sibTrans" presStyleLbl="bgSibTrans2D1" presStyleIdx="2" presStyleCnt="6"/>
      <dgm:spPr/>
      <dgm:t>
        <a:bodyPr/>
        <a:lstStyle/>
        <a:p>
          <a:endParaRPr lang="es-ES"/>
        </a:p>
      </dgm:t>
    </dgm:pt>
    <dgm:pt modelId="{824B22CA-7FFB-49FF-B87A-5DBFACBED432}" type="pres">
      <dgm:prSet presAssocID="{04848185-0EC4-4CB0-9A0D-D81F82374A7F}" presName="compNode" presStyleCnt="0"/>
      <dgm:spPr/>
    </dgm:pt>
    <dgm:pt modelId="{333BF3AB-1489-4ED2-8D14-91303C6308E3}" type="pres">
      <dgm:prSet presAssocID="{04848185-0EC4-4CB0-9A0D-D81F82374A7F}" presName="dummyConnPt" presStyleCnt="0"/>
      <dgm:spPr/>
    </dgm:pt>
    <dgm:pt modelId="{89123B1D-5A6D-4AC0-B033-CF022C61BB60}" type="pres">
      <dgm:prSet presAssocID="{04848185-0EC4-4CB0-9A0D-D81F82374A7F}" presName="node" presStyleLbl="node1" presStyleIdx="3" presStyleCnt="7">
        <dgm:presLayoutVars>
          <dgm:bulletEnabled val="1"/>
        </dgm:presLayoutVars>
      </dgm:prSet>
      <dgm:spPr/>
      <dgm:t>
        <a:bodyPr/>
        <a:lstStyle/>
        <a:p>
          <a:endParaRPr lang="es-ES"/>
        </a:p>
      </dgm:t>
    </dgm:pt>
    <dgm:pt modelId="{3B5FC37D-27A8-4902-8966-2C93E839768B}" type="pres">
      <dgm:prSet presAssocID="{6CA1728C-F52D-4971-8829-97CE10DA587F}" presName="sibTrans" presStyleLbl="bgSibTrans2D1" presStyleIdx="3" presStyleCnt="6"/>
      <dgm:spPr/>
      <dgm:t>
        <a:bodyPr/>
        <a:lstStyle/>
        <a:p>
          <a:endParaRPr lang="es-ES"/>
        </a:p>
      </dgm:t>
    </dgm:pt>
    <dgm:pt modelId="{12E076AD-D7A0-47E9-A919-34129C3065C8}" type="pres">
      <dgm:prSet presAssocID="{DC09B96F-3159-4079-B4DB-D4B7FF1EEF19}" presName="compNode" presStyleCnt="0"/>
      <dgm:spPr/>
    </dgm:pt>
    <dgm:pt modelId="{E33F0392-C1AB-471B-B88D-BFF0C24842DA}" type="pres">
      <dgm:prSet presAssocID="{DC09B96F-3159-4079-B4DB-D4B7FF1EEF19}" presName="dummyConnPt" presStyleCnt="0"/>
      <dgm:spPr/>
    </dgm:pt>
    <dgm:pt modelId="{0892210A-8E11-4062-93DF-1B3F0A92E520}" type="pres">
      <dgm:prSet presAssocID="{DC09B96F-3159-4079-B4DB-D4B7FF1EEF19}" presName="node" presStyleLbl="node1" presStyleIdx="4" presStyleCnt="7">
        <dgm:presLayoutVars>
          <dgm:bulletEnabled val="1"/>
        </dgm:presLayoutVars>
      </dgm:prSet>
      <dgm:spPr/>
      <dgm:t>
        <a:bodyPr/>
        <a:lstStyle/>
        <a:p>
          <a:endParaRPr lang="es-ES"/>
        </a:p>
      </dgm:t>
    </dgm:pt>
    <dgm:pt modelId="{7D5F85B7-8AC4-4928-8924-5BB93DCCDDAE}" type="pres">
      <dgm:prSet presAssocID="{7DE20041-6FAF-4B41-980F-0D3DDD02B783}" presName="sibTrans" presStyleLbl="bgSibTrans2D1" presStyleIdx="4" presStyleCnt="6"/>
      <dgm:spPr/>
      <dgm:t>
        <a:bodyPr/>
        <a:lstStyle/>
        <a:p>
          <a:endParaRPr lang="es-ES"/>
        </a:p>
      </dgm:t>
    </dgm:pt>
    <dgm:pt modelId="{650598B7-85D6-48DD-9BA3-8CDBD1F729C4}" type="pres">
      <dgm:prSet presAssocID="{42CB7AF4-E961-46C5-B475-FD2D25028649}" presName="compNode" presStyleCnt="0"/>
      <dgm:spPr/>
    </dgm:pt>
    <dgm:pt modelId="{0DA0B5C5-B96E-4385-9DF1-AE0A12B3EC1D}" type="pres">
      <dgm:prSet presAssocID="{42CB7AF4-E961-46C5-B475-FD2D25028649}" presName="dummyConnPt" presStyleCnt="0"/>
      <dgm:spPr/>
    </dgm:pt>
    <dgm:pt modelId="{047F0635-5AD0-4056-BD2D-6DF0C4C6DB77}" type="pres">
      <dgm:prSet presAssocID="{42CB7AF4-E961-46C5-B475-FD2D25028649}" presName="node" presStyleLbl="node1" presStyleIdx="5" presStyleCnt="7">
        <dgm:presLayoutVars>
          <dgm:bulletEnabled val="1"/>
        </dgm:presLayoutVars>
      </dgm:prSet>
      <dgm:spPr/>
      <dgm:t>
        <a:bodyPr/>
        <a:lstStyle/>
        <a:p>
          <a:endParaRPr lang="es-ES"/>
        </a:p>
      </dgm:t>
    </dgm:pt>
    <dgm:pt modelId="{BE1C827A-1917-4B61-A4D3-E850191DDA2A}" type="pres">
      <dgm:prSet presAssocID="{CE0B6A89-22C2-41C7-8022-80CD725972BA}" presName="sibTrans" presStyleLbl="bgSibTrans2D1" presStyleIdx="5" presStyleCnt="6"/>
      <dgm:spPr/>
      <dgm:t>
        <a:bodyPr/>
        <a:lstStyle/>
        <a:p>
          <a:endParaRPr lang="es-ES"/>
        </a:p>
      </dgm:t>
    </dgm:pt>
    <dgm:pt modelId="{F3211EA3-7764-4864-A970-37C88CCB15A3}" type="pres">
      <dgm:prSet presAssocID="{4321E00D-BCEB-4C7A-8158-D2780FBF4CED}" presName="compNode" presStyleCnt="0"/>
      <dgm:spPr/>
    </dgm:pt>
    <dgm:pt modelId="{0340193D-EC06-47BA-963E-A7BE99C07CEF}" type="pres">
      <dgm:prSet presAssocID="{4321E00D-BCEB-4C7A-8158-D2780FBF4CED}" presName="dummyConnPt" presStyleCnt="0"/>
      <dgm:spPr/>
    </dgm:pt>
    <dgm:pt modelId="{AA2F47E5-C942-4193-93F6-B6452D35F009}" type="pres">
      <dgm:prSet presAssocID="{4321E00D-BCEB-4C7A-8158-D2780FBF4CED}" presName="node" presStyleLbl="node1" presStyleIdx="6" presStyleCnt="7">
        <dgm:presLayoutVars>
          <dgm:bulletEnabled val="1"/>
        </dgm:presLayoutVars>
      </dgm:prSet>
      <dgm:spPr/>
      <dgm:t>
        <a:bodyPr/>
        <a:lstStyle/>
        <a:p>
          <a:endParaRPr lang="es-ES"/>
        </a:p>
      </dgm:t>
    </dgm:pt>
  </dgm:ptLst>
  <dgm:cxnLst>
    <dgm:cxn modelId="{512E2E92-687E-4F29-A814-13151DC3BE2B}" type="presOf" srcId="{EF7522B7-FF5F-4662-A3BE-84957523D387}" destId="{7091F7F0-8EDA-43D0-9AC6-723BD69E2450}" srcOrd="0" destOrd="0" presId="urn:microsoft.com/office/officeart/2005/8/layout/bProcess4"/>
    <dgm:cxn modelId="{AC16D9E5-D999-421D-97C9-97DF0CCCA332}" type="presOf" srcId="{6CA1728C-F52D-4971-8829-97CE10DA587F}" destId="{3B5FC37D-27A8-4902-8966-2C93E839768B}" srcOrd="0" destOrd="0" presId="urn:microsoft.com/office/officeart/2005/8/layout/bProcess4"/>
    <dgm:cxn modelId="{0AF33072-C5AB-4F2E-888C-C331DD930938}" type="presOf" srcId="{04848185-0EC4-4CB0-9A0D-D81F82374A7F}" destId="{89123B1D-5A6D-4AC0-B033-CF022C61BB60}" srcOrd="0" destOrd="0" presId="urn:microsoft.com/office/officeart/2005/8/layout/bProcess4"/>
    <dgm:cxn modelId="{A5265EC8-4AB4-4139-99CD-DBD13DB043E3}" srcId="{37CF8101-994E-4035-9385-6EAEB6E0586C}" destId="{4321E00D-BCEB-4C7A-8158-D2780FBF4CED}" srcOrd="6" destOrd="0" parTransId="{8F744365-C37E-4B56-A99B-C478DD7DDB6D}" sibTransId="{924EE2FD-8F7D-407A-8A30-EE95CD2D2165}"/>
    <dgm:cxn modelId="{182142E2-E300-4612-9D30-C9561E92318A}" type="presOf" srcId="{99037B8B-3BEC-4564-B037-4C9561BC9A5F}" destId="{598AF837-C2BC-49B3-87C3-25999B7F5F29}" srcOrd="0" destOrd="0" presId="urn:microsoft.com/office/officeart/2005/8/layout/bProcess4"/>
    <dgm:cxn modelId="{326E14B6-2297-4365-A470-CE2626ED34A6}" srcId="{37CF8101-994E-4035-9385-6EAEB6E0586C}" destId="{DC09B96F-3159-4079-B4DB-D4B7FF1EEF19}" srcOrd="4" destOrd="0" parTransId="{1150008A-FF50-4234-AAE9-1FFE438A7998}" sibTransId="{7DE20041-6FAF-4B41-980F-0D3DDD02B783}"/>
    <dgm:cxn modelId="{5AF687B1-BBC3-4B26-A118-D5DDBEDF9D94}" type="presOf" srcId="{C99F1793-70E0-4E44-ACEA-8F70358B3BB3}" destId="{C547F5C8-60FD-4C94-B441-1BF71B355F34}" srcOrd="0" destOrd="0" presId="urn:microsoft.com/office/officeart/2005/8/layout/bProcess4"/>
    <dgm:cxn modelId="{87E4569B-09AB-4FC6-A250-C7CA1AE10C8A}" type="presOf" srcId="{7DE20041-6FAF-4B41-980F-0D3DDD02B783}" destId="{7D5F85B7-8AC4-4928-8924-5BB93DCCDDAE}" srcOrd="0" destOrd="0" presId="urn:microsoft.com/office/officeart/2005/8/layout/bProcess4"/>
    <dgm:cxn modelId="{F05E9DE2-C490-443F-922B-BDFC78D82308}" type="presOf" srcId="{E0804E41-C4B4-49F8-AE95-745CE90C4983}" destId="{C8DE4E6B-47D3-40CE-B136-265ED84129CA}" srcOrd="0" destOrd="0" presId="urn:microsoft.com/office/officeart/2005/8/layout/bProcess4"/>
    <dgm:cxn modelId="{E23058B1-34C4-4B25-A6F1-CB846CF2AA80}" type="presOf" srcId="{42CB7AF4-E961-46C5-B475-FD2D25028649}" destId="{047F0635-5AD0-4056-BD2D-6DF0C4C6DB77}" srcOrd="0" destOrd="0" presId="urn:microsoft.com/office/officeart/2005/8/layout/bProcess4"/>
    <dgm:cxn modelId="{96F0060C-DA89-4525-B9E3-3C23A285C3DB}" type="presOf" srcId="{1A6FA741-4458-4905-9846-50C392EACA31}" destId="{85A021FA-A65C-49BD-9F7D-13B5F87E7043}" srcOrd="0" destOrd="0" presId="urn:microsoft.com/office/officeart/2005/8/layout/bProcess4"/>
    <dgm:cxn modelId="{14078637-2F1A-45C8-BD24-5ADBA766C426}" type="presOf" srcId="{37CF8101-994E-4035-9385-6EAEB6E0586C}" destId="{A210978B-25EF-43B8-81A6-4975FCE36F73}" srcOrd="0" destOrd="0" presId="urn:microsoft.com/office/officeart/2005/8/layout/bProcess4"/>
    <dgm:cxn modelId="{3AC2EE3D-3B4A-415D-96B1-DF502C5F8A0E}" srcId="{37CF8101-994E-4035-9385-6EAEB6E0586C}" destId="{E0804E41-C4B4-49F8-AE95-745CE90C4983}" srcOrd="1" destOrd="0" parTransId="{661177CB-9A06-4A35-8EFC-0DD4A466BD94}" sibTransId="{10E48B62-C7D4-4A54-93ED-0B01D1DD28CD}"/>
    <dgm:cxn modelId="{CFBFDE45-75CD-4B0A-80AC-BC450B537097}" type="presOf" srcId="{4321E00D-BCEB-4C7A-8158-D2780FBF4CED}" destId="{AA2F47E5-C942-4193-93F6-B6452D35F009}" srcOrd="0" destOrd="0" presId="urn:microsoft.com/office/officeart/2005/8/layout/bProcess4"/>
    <dgm:cxn modelId="{3B0E32BD-C816-4C24-AECC-442E4F46DE51}" type="presOf" srcId="{CE0B6A89-22C2-41C7-8022-80CD725972BA}" destId="{BE1C827A-1917-4B61-A4D3-E850191DDA2A}" srcOrd="0" destOrd="0" presId="urn:microsoft.com/office/officeart/2005/8/layout/bProcess4"/>
    <dgm:cxn modelId="{F5F8226F-7E5B-4AFB-BEA2-2FFACBA6D714}" type="presOf" srcId="{DC09B96F-3159-4079-B4DB-D4B7FF1EEF19}" destId="{0892210A-8E11-4062-93DF-1B3F0A92E520}" srcOrd="0" destOrd="0" presId="urn:microsoft.com/office/officeart/2005/8/layout/bProcess4"/>
    <dgm:cxn modelId="{36070751-CF00-452C-990A-8D09A097CAB9}" srcId="{37CF8101-994E-4035-9385-6EAEB6E0586C}" destId="{EF7522B7-FF5F-4662-A3BE-84957523D387}" srcOrd="0" destOrd="0" parTransId="{261F561D-1E44-4E6C-96C2-82C54598A228}" sibTransId="{1A6FA741-4458-4905-9846-50C392EACA31}"/>
    <dgm:cxn modelId="{E54E54BA-9B03-426E-BC42-D6D0989727FC}" srcId="{37CF8101-994E-4035-9385-6EAEB6E0586C}" destId="{04848185-0EC4-4CB0-9A0D-D81F82374A7F}" srcOrd="3" destOrd="0" parTransId="{370136CA-B690-4396-9571-7B158FBCD2AC}" sibTransId="{6CA1728C-F52D-4971-8829-97CE10DA587F}"/>
    <dgm:cxn modelId="{47A8918C-306B-488F-9B22-F5631601C909}" srcId="{37CF8101-994E-4035-9385-6EAEB6E0586C}" destId="{99037B8B-3BEC-4564-B037-4C9561BC9A5F}" srcOrd="2" destOrd="0" parTransId="{74B93C01-1B51-4C21-8A3C-53A78C16293D}" sibTransId="{C99F1793-70E0-4E44-ACEA-8F70358B3BB3}"/>
    <dgm:cxn modelId="{B310EC96-29F6-4BB4-977C-026061A464FE}" srcId="{37CF8101-994E-4035-9385-6EAEB6E0586C}" destId="{42CB7AF4-E961-46C5-B475-FD2D25028649}" srcOrd="5" destOrd="0" parTransId="{6AAC6D7F-952B-40EB-AC9A-21EB1AF97EF7}" sibTransId="{CE0B6A89-22C2-41C7-8022-80CD725972BA}"/>
    <dgm:cxn modelId="{051F74ED-093F-43AD-A024-FCDA800B98A9}" type="presOf" srcId="{10E48B62-C7D4-4A54-93ED-0B01D1DD28CD}" destId="{36A8DE33-8D80-4A73-AF01-41698BC03526}" srcOrd="0" destOrd="0" presId="urn:microsoft.com/office/officeart/2005/8/layout/bProcess4"/>
    <dgm:cxn modelId="{96C94B21-D169-4504-AF57-B8E3EA013769}" type="presParOf" srcId="{A210978B-25EF-43B8-81A6-4975FCE36F73}" destId="{1622D020-3F79-4C96-B833-BBF626C121DC}" srcOrd="0" destOrd="0" presId="urn:microsoft.com/office/officeart/2005/8/layout/bProcess4"/>
    <dgm:cxn modelId="{E6F245D6-525F-4AA5-84FA-80F124DE6242}" type="presParOf" srcId="{1622D020-3F79-4C96-B833-BBF626C121DC}" destId="{68D8A342-93C0-4449-9ED7-63FED2AD0486}" srcOrd="0" destOrd="0" presId="urn:microsoft.com/office/officeart/2005/8/layout/bProcess4"/>
    <dgm:cxn modelId="{5469016E-29B5-4B94-9B48-B84E03065FBB}" type="presParOf" srcId="{1622D020-3F79-4C96-B833-BBF626C121DC}" destId="{7091F7F0-8EDA-43D0-9AC6-723BD69E2450}" srcOrd="1" destOrd="0" presId="urn:microsoft.com/office/officeart/2005/8/layout/bProcess4"/>
    <dgm:cxn modelId="{B168329F-AD20-44B2-BAC5-E5A6D4D108C9}" type="presParOf" srcId="{A210978B-25EF-43B8-81A6-4975FCE36F73}" destId="{85A021FA-A65C-49BD-9F7D-13B5F87E7043}" srcOrd="1" destOrd="0" presId="urn:microsoft.com/office/officeart/2005/8/layout/bProcess4"/>
    <dgm:cxn modelId="{56BF7D88-3006-47C2-96EA-28CCFF81863E}" type="presParOf" srcId="{A210978B-25EF-43B8-81A6-4975FCE36F73}" destId="{1EE6DE0A-0445-4147-9868-CA22E6437B5B}" srcOrd="2" destOrd="0" presId="urn:microsoft.com/office/officeart/2005/8/layout/bProcess4"/>
    <dgm:cxn modelId="{538C7E86-BCC0-4262-8816-552EB53759A1}" type="presParOf" srcId="{1EE6DE0A-0445-4147-9868-CA22E6437B5B}" destId="{7210ECD2-69A2-4A94-AAAC-6130D216AA6C}" srcOrd="0" destOrd="0" presId="urn:microsoft.com/office/officeart/2005/8/layout/bProcess4"/>
    <dgm:cxn modelId="{29DEBE0D-74A3-48E7-AA6E-A8119A6A2C85}" type="presParOf" srcId="{1EE6DE0A-0445-4147-9868-CA22E6437B5B}" destId="{C8DE4E6B-47D3-40CE-B136-265ED84129CA}" srcOrd="1" destOrd="0" presId="urn:microsoft.com/office/officeart/2005/8/layout/bProcess4"/>
    <dgm:cxn modelId="{CF802C5F-44C1-4BF7-A7B7-EC35954CF150}" type="presParOf" srcId="{A210978B-25EF-43B8-81A6-4975FCE36F73}" destId="{36A8DE33-8D80-4A73-AF01-41698BC03526}" srcOrd="3" destOrd="0" presId="urn:microsoft.com/office/officeart/2005/8/layout/bProcess4"/>
    <dgm:cxn modelId="{E163D9D0-DC41-4378-A670-5A89857C7797}" type="presParOf" srcId="{A210978B-25EF-43B8-81A6-4975FCE36F73}" destId="{DD7422FB-7736-4641-A2AA-B745E7C66762}" srcOrd="4" destOrd="0" presId="urn:microsoft.com/office/officeart/2005/8/layout/bProcess4"/>
    <dgm:cxn modelId="{4934B89A-7AF3-4BC3-8CBB-BAD2DA7007C6}" type="presParOf" srcId="{DD7422FB-7736-4641-A2AA-B745E7C66762}" destId="{C88A5F9F-B72C-41F1-8FED-43B39594348C}" srcOrd="0" destOrd="0" presId="urn:microsoft.com/office/officeart/2005/8/layout/bProcess4"/>
    <dgm:cxn modelId="{31EC557C-25E8-4489-966E-FE11D18E19DB}" type="presParOf" srcId="{DD7422FB-7736-4641-A2AA-B745E7C66762}" destId="{598AF837-C2BC-49B3-87C3-25999B7F5F29}" srcOrd="1" destOrd="0" presId="urn:microsoft.com/office/officeart/2005/8/layout/bProcess4"/>
    <dgm:cxn modelId="{2B85E5BD-D3F1-4CF0-B7CD-B4466E139827}" type="presParOf" srcId="{A210978B-25EF-43B8-81A6-4975FCE36F73}" destId="{C547F5C8-60FD-4C94-B441-1BF71B355F34}" srcOrd="5" destOrd="0" presId="urn:microsoft.com/office/officeart/2005/8/layout/bProcess4"/>
    <dgm:cxn modelId="{70BEFE01-D7AC-419D-80EC-D774CBDA1301}" type="presParOf" srcId="{A210978B-25EF-43B8-81A6-4975FCE36F73}" destId="{824B22CA-7FFB-49FF-B87A-5DBFACBED432}" srcOrd="6" destOrd="0" presId="urn:microsoft.com/office/officeart/2005/8/layout/bProcess4"/>
    <dgm:cxn modelId="{EC48260B-62C8-4018-BACE-8C0FAF6F9A79}" type="presParOf" srcId="{824B22CA-7FFB-49FF-B87A-5DBFACBED432}" destId="{333BF3AB-1489-4ED2-8D14-91303C6308E3}" srcOrd="0" destOrd="0" presId="urn:microsoft.com/office/officeart/2005/8/layout/bProcess4"/>
    <dgm:cxn modelId="{9A9E87C5-76A3-4BB2-925C-9751F9B8336C}" type="presParOf" srcId="{824B22CA-7FFB-49FF-B87A-5DBFACBED432}" destId="{89123B1D-5A6D-4AC0-B033-CF022C61BB60}" srcOrd="1" destOrd="0" presId="urn:microsoft.com/office/officeart/2005/8/layout/bProcess4"/>
    <dgm:cxn modelId="{6C190578-C3D4-4BAB-84CC-151282BB2E38}" type="presParOf" srcId="{A210978B-25EF-43B8-81A6-4975FCE36F73}" destId="{3B5FC37D-27A8-4902-8966-2C93E839768B}" srcOrd="7" destOrd="0" presId="urn:microsoft.com/office/officeart/2005/8/layout/bProcess4"/>
    <dgm:cxn modelId="{84421A99-D413-4EA4-9B0C-88EE9C959291}" type="presParOf" srcId="{A210978B-25EF-43B8-81A6-4975FCE36F73}" destId="{12E076AD-D7A0-47E9-A919-34129C3065C8}" srcOrd="8" destOrd="0" presId="urn:microsoft.com/office/officeart/2005/8/layout/bProcess4"/>
    <dgm:cxn modelId="{8BC769DF-9718-45BB-9BFC-6F91C288A13A}" type="presParOf" srcId="{12E076AD-D7A0-47E9-A919-34129C3065C8}" destId="{E33F0392-C1AB-471B-B88D-BFF0C24842DA}" srcOrd="0" destOrd="0" presId="urn:microsoft.com/office/officeart/2005/8/layout/bProcess4"/>
    <dgm:cxn modelId="{217B199F-B727-4A1E-94CB-7893FFF7BC94}" type="presParOf" srcId="{12E076AD-D7A0-47E9-A919-34129C3065C8}" destId="{0892210A-8E11-4062-93DF-1B3F0A92E520}" srcOrd="1" destOrd="0" presId="urn:microsoft.com/office/officeart/2005/8/layout/bProcess4"/>
    <dgm:cxn modelId="{F375B89F-3098-4820-B020-04349DDE6436}" type="presParOf" srcId="{A210978B-25EF-43B8-81A6-4975FCE36F73}" destId="{7D5F85B7-8AC4-4928-8924-5BB93DCCDDAE}" srcOrd="9" destOrd="0" presId="urn:microsoft.com/office/officeart/2005/8/layout/bProcess4"/>
    <dgm:cxn modelId="{3D5BBC98-2DDA-4C8F-91ED-9915FCA9C2D3}" type="presParOf" srcId="{A210978B-25EF-43B8-81A6-4975FCE36F73}" destId="{650598B7-85D6-48DD-9BA3-8CDBD1F729C4}" srcOrd="10" destOrd="0" presId="urn:microsoft.com/office/officeart/2005/8/layout/bProcess4"/>
    <dgm:cxn modelId="{7E4074CF-B031-44E9-9A6E-A0055D021E76}" type="presParOf" srcId="{650598B7-85D6-48DD-9BA3-8CDBD1F729C4}" destId="{0DA0B5C5-B96E-4385-9DF1-AE0A12B3EC1D}" srcOrd="0" destOrd="0" presId="urn:microsoft.com/office/officeart/2005/8/layout/bProcess4"/>
    <dgm:cxn modelId="{1875FDDF-36EA-4A5F-8D69-68236D1B50B8}" type="presParOf" srcId="{650598B7-85D6-48DD-9BA3-8CDBD1F729C4}" destId="{047F0635-5AD0-4056-BD2D-6DF0C4C6DB77}" srcOrd="1" destOrd="0" presId="urn:microsoft.com/office/officeart/2005/8/layout/bProcess4"/>
    <dgm:cxn modelId="{F0441B80-C359-4867-88B5-68621D2AA6D2}" type="presParOf" srcId="{A210978B-25EF-43B8-81A6-4975FCE36F73}" destId="{BE1C827A-1917-4B61-A4D3-E850191DDA2A}" srcOrd="11" destOrd="0" presId="urn:microsoft.com/office/officeart/2005/8/layout/bProcess4"/>
    <dgm:cxn modelId="{9DB95D52-5FCF-4B09-89BD-3BE4B5FBC03F}" type="presParOf" srcId="{A210978B-25EF-43B8-81A6-4975FCE36F73}" destId="{F3211EA3-7764-4864-A970-37C88CCB15A3}" srcOrd="12" destOrd="0" presId="urn:microsoft.com/office/officeart/2005/8/layout/bProcess4"/>
    <dgm:cxn modelId="{D4B7208D-3A2B-4668-8CCD-882CE84D8EE3}" type="presParOf" srcId="{F3211EA3-7764-4864-A970-37C88CCB15A3}" destId="{0340193D-EC06-47BA-963E-A7BE99C07CEF}" srcOrd="0" destOrd="0" presId="urn:microsoft.com/office/officeart/2005/8/layout/bProcess4"/>
    <dgm:cxn modelId="{348368A9-CAF2-4385-A508-F34BE63ADE53}" type="presParOf" srcId="{F3211EA3-7764-4864-A970-37C88CCB15A3}" destId="{AA2F47E5-C942-4193-93F6-B6452D35F00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BD28B37-865B-49BB-BB04-08DC6030EE77}"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es-ES"/>
        </a:p>
      </dgm:t>
    </dgm:pt>
    <dgm:pt modelId="{47330141-5913-4188-84E5-22B4FDCAB2DF}">
      <dgm:prSet phldrT="[Texto]"/>
      <dgm:spPr/>
      <dgm:t>
        <a:bodyPr/>
        <a:lstStyle/>
        <a:p>
          <a:r>
            <a:rPr lang="es-ES" dirty="0" smtClean="0"/>
            <a:t>EJE</a:t>
          </a:r>
          <a:endParaRPr lang="es-ES" dirty="0"/>
        </a:p>
      </dgm:t>
    </dgm:pt>
    <dgm:pt modelId="{11CC92C4-AE86-4AEF-9818-D5438748F91D}" type="parTrans" cxnId="{141E8AC7-7578-4E7A-8B15-7107684E5EE4}">
      <dgm:prSet/>
      <dgm:spPr/>
      <dgm:t>
        <a:bodyPr/>
        <a:lstStyle/>
        <a:p>
          <a:endParaRPr lang="es-ES"/>
        </a:p>
      </dgm:t>
    </dgm:pt>
    <dgm:pt modelId="{1FA61946-435C-4924-BAE8-B1D632CC475F}" type="sibTrans" cxnId="{141E8AC7-7578-4E7A-8B15-7107684E5EE4}">
      <dgm:prSet/>
      <dgm:spPr/>
      <dgm:t>
        <a:bodyPr/>
        <a:lstStyle/>
        <a:p>
          <a:endParaRPr lang="es-ES"/>
        </a:p>
      </dgm:t>
    </dgm:pt>
    <dgm:pt modelId="{DD5D8813-9552-407A-A526-E6A5F4E31AB9}">
      <dgm:prSet phldrT="[Texto]"/>
      <dgm:spPr/>
      <dgm:t>
        <a:bodyPr/>
        <a:lstStyle/>
        <a:p>
          <a:r>
            <a:rPr lang="es-ES" dirty="0" smtClean="0"/>
            <a:t>Esfuerzos varían o fluctúan</a:t>
          </a:r>
          <a:endParaRPr lang="es-ES" dirty="0"/>
        </a:p>
      </dgm:t>
    </dgm:pt>
    <dgm:pt modelId="{5F96EB34-28F0-41FC-87E8-275AF895A51A}" type="parTrans" cxnId="{4B7F0A45-891C-4751-AB7B-644EAC9684CF}">
      <dgm:prSet/>
      <dgm:spPr/>
      <dgm:t>
        <a:bodyPr/>
        <a:lstStyle/>
        <a:p>
          <a:endParaRPr lang="es-ES"/>
        </a:p>
      </dgm:t>
    </dgm:pt>
    <dgm:pt modelId="{E67BC30E-863F-43D1-B85D-06F48DD08CAC}" type="sibTrans" cxnId="{4B7F0A45-891C-4751-AB7B-644EAC9684CF}">
      <dgm:prSet/>
      <dgm:spPr/>
      <dgm:t>
        <a:bodyPr/>
        <a:lstStyle/>
        <a:p>
          <a:endParaRPr lang="es-ES"/>
        </a:p>
      </dgm:t>
    </dgm:pt>
    <dgm:pt modelId="{C4723EDA-9C1F-4133-8765-3E04943FFF56}">
      <dgm:prSet phldrT="[Texto]"/>
      <dgm:spPr/>
      <dgm:t>
        <a:bodyPr/>
        <a:lstStyle/>
        <a:p>
          <a:r>
            <a:rPr lang="es-ES" dirty="0" smtClean="0"/>
            <a:t>Elemento rotatorio</a:t>
          </a:r>
          <a:endParaRPr lang="es-ES" dirty="0"/>
        </a:p>
      </dgm:t>
    </dgm:pt>
    <dgm:pt modelId="{4EB0B37F-1506-425E-A0F7-4A20566CF9FF}" type="parTrans" cxnId="{EC12E72C-E599-49DE-86A8-66B474AE0375}">
      <dgm:prSet/>
      <dgm:spPr/>
      <dgm:t>
        <a:bodyPr/>
        <a:lstStyle/>
        <a:p>
          <a:endParaRPr lang="es-ES"/>
        </a:p>
      </dgm:t>
    </dgm:pt>
    <dgm:pt modelId="{669E4912-038D-4D73-8975-A4F708D7A9B6}" type="sibTrans" cxnId="{EC12E72C-E599-49DE-86A8-66B474AE0375}">
      <dgm:prSet/>
      <dgm:spPr/>
      <dgm:t>
        <a:bodyPr/>
        <a:lstStyle/>
        <a:p>
          <a:endParaRPr lang="es-ES"/>
        </a:p>
      </dgm:t>
    </dgm:pt>
    <dgm:pt modelId="{8064832B-B882-41EE-89A1-BD72DFC48C9F}">
      <dgm:prSet phldrT="[Texto]"/>
      <dgm:spPr/>
      <dgm:t>
        <a:bodyPr/>
        <a:lstStyle/>
        <a:p>
          <a:r>
            <a:rPr lang="es-ES" dirty="0" smtClean="0"/>
            <a:t>Tensión y compresión por cada revolución</a:t>
          </a:r>
          <a:endParaRPr lang="es-ES" dirty="0"/>
        </a:p>
      </dgm:t>
    </dgm:pt>
    <dgm:pt modelId="{5E8F2FD2-E71C-4F6B-8955-9FFADE8AEAEE}" type="parTrans" cxnId="{7AA7649F-592A-4DD4-BC37-917A082889BA}">
      <dgm:prSet/>
      <dgm:spPr/>
      <dgm:t>
        <a:bodyPr/>
        <a:lstStyle/>
        <a:p>
          <a:endParaRPr lang="es-ES"/>
        </a:p>
      </dgm:t>
    </dgm:pt>
    <dgm:pt modelId="{0D7B2058-56EC-426E-B501-21E2DF87A2AE}" type="sibTrans" cxnId="{7AA7649F-592A-4DD4-BC37-917A082889BA}">
      <dgm:prSet/>
      <dgm:spPr/>
      <dgm:t>
        <a:bodyPr/>
        <a:lstStyle/>
        <a:p>
          <a:endParaRPr lang="es-ES"/>
        </a:p>
      </dgm:t>
    </dgm:pt>
    <dgm:pt modelId="{DA6605BA-3927-4DC1-BD63-D283B67583C5}" type="pres">
      <dgm:prSet presAssocID="{DBD28B37-865B-49BB-BB04-08DC6030EE77}" presName="cycle" presStyleCnt="0">
        <dgm:presLayoutVars>
          <dgm:chMax val="1"/>
          <dgm:dir/>
          <dgm:animLvl val="ctr"/>
          <dgm:resizeHandles val="exact"/>
        </dgm:presLayoutVars>
      </dgm:prSet>
      <dgm:spPr/>
      <dgm:t>
        <a:bodyPr/>
        <a:lstStyle/>
        <a:p>
          <a:endParaRPr lang="es-EC"/>
        </a:p>
      </dgm:t>
    </dgm:pt>
    <dgm:pt modelId="{BE5204A1-B6FD-401D-81BE-EEB9DC07DB05}" type="pres">
      <dgm:prSet presAssocID="{47330141-5913-4188-84E5-22B4FDCAB2DF}" presName="centerShape" presStyleLbl="node0" presStyleIdx="0" presStyleCnt="1"/>
      <dgm:spPr/>
      <dgm:t>
        <a:bodyPr/>
        <a:lstStyle/>
        <a:p>
          <a:endParaRPr lang="es-EC"/>
        </a:p>
      </dgm:t>
    </dgm:pt>
    <dgm:pt modelId="{993160BC-7A56-4B1C-A9A4-53EDEA7756E4}" type="pres">
      <dgm:prSet presAssocID="{5F96EB34-28F0-41FC-87E8-275AF895A51A}" presName="parTrans" presStyleLbl="bgSibTrans2D1" presStyleIdx="0" presStyleCnt="3"/>
      <dgm:spPr/>
      <dgm:t>
        <a:bodyPr/>
        <a:lstStyle/>
        <a:p>
          <a:endParaRPr lang="es-EC"/>
        </a:p>
      </dgm:t>
    </dgm:pt>
    <dgm:pt modelId="{02439A9C-8A8F-46EC-A602-3A2096D534A5}" type="pres">
      <dgm:prSet presAssocID="{DD5D8813-9552-407A-A526-E6A5F4E31AB9}" presName="node" presStyleLbl="node1" presStyleIdx="0" presStyleCnt="3">
        <dgm:presLayoutVars>
          <dgm:bulletEnabled val="1"/>
        </dgm:presLayoutVars>
      </dgm:prSet>
      <dgm:spPr/>
      <dgm:t>
        <a:bodyPr/>
        <a:lstStyle/>
        <a:p>
          <a:endParaRPr lang="es-ES"/>
        </a:p>
      </dgm:t>
    </dgm:pt>
    <dgm:pt modelId="{A24580BF-4AE8-44A3-9C18-077BEB3475BD}" type="pres">
      <dgm:prSet presAssocID="{4EB0B37F-1506-425E-A0F7-4A20566CF9FF}" presName="parTrans" presStyleLbl="bgSibTrans2D1" presStyleIdx="1" presStyleCnt="3"/>
      <dgm:spPr/>
      <dgm:t>
        <a:bodyPr/>
        <a:lstStyle/>
        <a:p>
          <a:endParaRPr lang="es-EC"/>
        </a:p>
      </dgm:t>
    </dgm:pt>
    <dgm:pt modelId="{1B8445D1-91EA-4144-A10E-E3A492693373}" type="pres">
      <dgm:prSet presAssocID="{C4723EDA-9C1F-4133-8765-3E04943FFF56}" presName="node" presStyleLbl="node1" presStyleIdx="1" presStyleCnt="3">
        <dgm:presLayoutVars>
          <dgm:bulletEnabled val="1"/>
        </dgm:presLayoutVars>
      </dgm:prSet>
      <dgm:spPr/>
      <dgm:t>
        <a:bodyPr/>
        <a:lstStyle/>
        <a:p>
          <a:endParaRPr lang="es-ES"/>
        </a:p>
      </dgm:t>
    </dgm:pt>
    <dgm:pt modelId="{DBC3B087-F4EE-4C99-BA22-38F6ED471A6E}" type="pres">
      <dgm:prSet presAssocID="{5E8F2FD2-E71C-4F6B-8955-9FFADE8AEAEE}" presName="parTrans" presStyleLbl="bgSibTrans2D1" presStyleIdx="2" presStyleCnt="3"/>
      <dgm:spPr/>
      <dgm:t>
        <a:bodyPr/>
        <a:lstStyle/>
        <a:p>
          <a:endParaRPr lang="es-EC"/>
        </a:p>
      </dgm:t>
    </dgm:pt>
    <dgm:pt modelId="{1791287D-3E7D-450B-8B50-B52A6720BCC8}" type="pres">
      <dgm:prSet presAssocID="{8064832B-B882-41EE-89A1-BD72DFC48C9F}" presName="node" presStyleLbl="node1" presStyleIdx="2" presStyleCnt="3">
        <dgm:presLayoutVars>
          <dgm:bulletEnabled val="1"/>
        </dgm:presLayoutVars>
      </dgm:prSet>
      <dgm:spPr/>
      <dgm:t>
        <a:bodyPr/>
        <a:lstStyle/>
        <a:p>
          <a:endParaRPr lang="es-ES"/>
        </a:p>
      </dgm:t>
    </dgm:pt>
  </dgm:ptLst>
  <dgm:cxnLst>
    <dgm:cxn modelId="{EC12E72C-E599-49DE-86A8-66B474AE0375}" srcId="{47330141-5913-4188-84E5-22B4FDCAB2DF}" destId="{C4723EDA-9C1F-4133-8765-3E04943FFF56}" srcOrd="1" destOrd="0" parTransId="{4EB0B37F-1506-425E-A0F7-4A20566CF9FF}" sibTransId="{669E4912-038D-4D73-8975-A4F708D7A9B6}"/>
    <dgm:cxn modelId="{F08E7C0A-A2BC-4DB5-9641-5053A38F22F0}" type="presOf" srcId="{5F96EB34-28F0-41FC-87E8-275AF895A51A}" destId="{993160BC-7A56-4B1C-A9A4-53EDEA7756E4}" srcOrd="0" destOrd="0" presId="urn:microsoft.com/office/officeart/2005/8/layout/radial4"/>
    <dgm:cxn modelId="{D3C197D2-792B-4E45-839A-2AB86E9C2CD5}" type="presOf" srcId="{5E8F2FD2-E71C-4F6B-8955-9FFADE8AEAEE}" destId="{DBC3B087-F4EE-4C99-BA22-38F6ED471A6E}" srcOrd="0" destOrd="0" presId="urn:microsoft.com/office/officeart/2005/8/layout/radial4"/>
    <dgm:cxn modelId="{2FC97C80-0FF4-44A3-9189-474DF627CBCA}" type="presOf" srcId="{C4723EDA-9C1F-4133-8765-3E04943FFF56}" destId="{1B8445D1-91EA-4144-A10E-E3A492693373}" srcOrd="0" destOrd="0" presId="urn:microsoft.com/office/officeart/2005/8/layout/radial4"/>
    <dgm:cxn modelId="{141E8AC7-7578-4E7A-8B15-7107684E5EE4}" srcId="{DBD28B37-865B-49BB-BB04-08DC6030EE77}" destId="{47330141-5913-4188-84E5-22B4FDCAB2DF}" srcOrd="0" destOrd="0" parTransId="{11CC92C4-AE86-4AEF-9818-D5438748F91D}" sibTransId="{1FA61946-435C-4924-BAE8-B1D632CC475F}"/>
    <dgm:cxn modelId="{4B7F0A45-891C-4751-AB7B-644EAC9684CF}" srcId="{47330141-5913-4188-84E5-22B4FDCAB2DF}" destId="{DD5D8813-9552-407A-A526-E6A5F4E31AB9}" srcOrd="0" destOrd="0" parTransId="{5F96EB34-28F0-41FC-87E8-275AF895A51A}" sibTransId="{E67BC30E-863F-43D1-B85D-06F48DD08CAC}"/>
    <dgm:cxn modelId="{7AA7649F-592A-4DD4-BC37-917A082889BA}" srcId="{47330141-5913-4188-84E5-22B4FDCAB2DF}" destId="{8064832B-B882-41EE-89A1-BD72DFC48C9F}" srcOrd="2" destOrd="0" parTransId="{5E8F2FD2-E71C-4F6B-8955-9FFADE8AEAEE}" sibTransId="{0D7B2058-56EC-426E-B501-21E2DF87A2AE}"/>
    <dgm:cxn modelId="{00AF11FD-85E2-4C25-847D-232F982AE124}" type="presOf" srcId="{4EB0B37F-1506-425E-A0F7-4A20566CF9FF}" destId="{A24580BF-4AE8-44A3-9C18-077BEB3475BD}" srcOrd="0" destOrd="0" presId="urn:microsoft.com/office/officeart/2005/8/layout/radial4"/>
    <dgm:cxn modelId="{4E31F9F5-5D84-46B3-BA1B-7738D4DA1023}" type="presOf" srcId="{8064832B-B882-41EE-89A1-BD72DFC48C9F}" destId="{1791287D-3E7D-450B-8B50-B52A6720BCC8}" srcOrd="0" destOrd="0" presId="urn:microsoft.com/office/officeart/2005/8/layout/radial4"/>
    <dgm:cxn modelId="{A904A0D2-8286-4806-A8CB-CD16BECC1726}" type="presOf" srcId="{47330141-5913-4188-84E5-22B4FDCAB2DF}" destId="{BE5204A1-B6FD-401D-81BE-EEB9DC07DB05}" srcOrd="0" destOrd="0" presId="urn:microsoft.com/office/officeart/2005/8/layout/radial4"/>
    <dgm:cxn modelId="{5649F448-E49A-4801-A9E6-E8B5DC5D7D68}" type="presOf" srcId="{DD5D8813-9552-407A-A526-E6A5F4E31AB9}" destId="{02439A9C-8A8F-46EC-A602-3A2096D534A5}" srcOrd="0" destOrd="0" presId="urn:microsoft.com/office/officeart/2005/8/layout/radial4"/>
    <dgm:cxn modelId="{5270B721-3E7C-4879-8E5F-D2908BDC716E}" type="presOf" srcId="{DBD28B37-865B-49BB-BB04-08DC6030EE77}" destId="{DA6605BA-3927-4DC1-BD63-D283B67583C5}" srcOrd="0" destOrd="0" presId="urn:microsoft.com/office/officeart/2005/8/layout/radial4"/>
    <dgm:cxn modelId="{1643B2FB-DF77-4488-A83B-1D4E01914896}" type="presParOf" srcId="{DA6605BA-3927-4DC1-BD63-D283B67583C5}" destId="{BE5204A1-B6FD-401D-81BE-EEB9DC07DB05}" srcOrd="0" destOrd="0" presId="urn:microsoft.com/office/officeart/2005/8/layout/radial4"/>
    <dgm:cxn modelId="{8CDBF35D-E330-4085-9B9D-5F625C476F71}" type="presParOf" srcId="{DA6605BA-3927-4DC1-BD63-D283B67583C5}" destId="{993160BC-7A56-4B1C-A9A4-53EDEA7756E4}" srcOrd="1" destOrd="0" presId="urn:microsoft.com/office/officeart/2005/8/layout/radial4"/>
    <dgm:cxn modelId="{A009103F-5A1C-49B5-990E-94BAA71BDC64}" type="presParOf" srcId="{DA6605BA-3927-4DC1-BD63-D283B67583C5}" destId="{02439A9C-8A8F-46EC-A602-3A2096D534A5}" srcOrd="2" destOrd="0" presId="urn:microsoft.com/office/officeart/2005/8/layout/radial4"/>
    <dgm:cxn modelId="{4E12FEF9-3D70-415B-AA11-44EFF9E6D190}" type="presParOf" srcId="{DA6605BA-3927-4DC1-BD63-D283B67583C5}" destId="{A24580BF-4AE8-44A3-9C18-077BEB3475BD}" srcOrd="3" destOrd="0" presId="urn:microsoft.com/office/officeart/2005/8/layout/radial4"/>
    <dgm:cxn modelId="{D479E163-DE70-4B20-8375-41445536B3D1}" type="presParOf" srcId="{DA6605BA-3927-4DC1-BD63-D283B67583C5}" destId="{1B8445D1-91EA-4144-A10E-E3A492693373}" srcOrd="4" destOrd="0" presId="urn:microsoft.com/office/officeart/2005/8/layout/radial4"/>
    <dgm:cxn modelId="{8AB76F36-BB08-4C43-9F9A-6F0A111BB86D}" type="presParOf" srcId="{DA6605BA-3927-4DC1-BD63-D283B67583C5}" destId="{DBC3B087-F4EE-4C99-BA22-38F6ED471A6E}" srcOrd="5" destOrd="0" presId="urn:microsoft.com/office/officeart/2005/8/layout/radial4"/>
    <dgm:cxn modelId="{2C8EB024-E815-407C-AF32-FDAF1ED933B7}" type="presParOf" srcId="{DA6605BA-3927-4DC1-BD63-D283B67583C5}" destId="{1791287D-3E7D-450B-8B50-B52A6720BCC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722AFC9-56A3-4616-A10F-0B9859A13D59}"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s-EC"/>
        </a:p>
      </dgm:t>
    </dgm:pt>
    <dgm:pt modelId="{5AB9B845-6767-40EF-BE71-36BD7325A4D5}">
      <dgm:prSet phldrT="[Texto]" custT="1"/>
      <dgm:spPr/>
      <dgm:t>
        <a:bodyPr/>
        <a:lstStyle/>
        <a:p>
          <a:r>
            <a:rPr lang="es-EC" sz="2000" dirty="0" smtClean="0"/>
            <a:t>Fuente</a:t>
          </a:r>
          <a:endParaRPr lang="es-EC" sz="2000" dirty="0"/>
        </a:p>
      </dgm:t>
    </dgm:pt>
    <dgm:pt modelId="{FC3AB7FC-2AD9-456E-8FF5-2C2F58D9BBF9}" type="parTrans" cxnId="{CE78DD36-2FDD-44C0-AB4B-BC47D95458F2}">
      <dgm:prSet/>
      <dgm:spPr/>
      <dgm:t>
        <a:bodyPr/>
        <a:lstStyle/>
        <a:p>
          <a:endParaRPr lang="es-EC" sz="2000"/>
        </a:p>
      </dgm:t>
    </dgm:pt>
    <dgm:pt modelId="{959948CE-D8A4-415B-857B-F99B40896CE7}" type="sibTrans" cxnId="{CE78DD36-2FDD-44C0-AB4B-BC47D95458F2}">
      <dgm:prSet/>
      <dgm:spPr/>
      <dgm:t>
        <a:bodyPr/>
        <a:lstStyle/>
        <a:p>
          <a:endParaRPr lang="es-EC" sz="2000"/>
        </a:p>
      </dgm:t>
    </dgm:pt>
    <dgm:pt modelId="{7D293C6B-E058-40F6-A0D1-33167B4C065F}">
      <dgm:prSet phldrT="[Texto]" custT="1"/>
      <dgm:spPr/>
      <dgm:t>
        <a:bodyPr/>
        <a:lstStyle/>
        <a:p>
          <a:r>
            <a:rPr lang="es-EC" sz="2000" dirty="0" smtClean="0"/>
            <a:t>Conductores </a:t>
          </a:r>
          <a:endParaRPr lang="es-EC" sz="2000" dirty="0"/>
        </a:p>
      </dgm:t>
    </dgm:pt>
    <dgm:pt modelId="{524F1AB9-DABE-4AF4-801A-94F5898C37EA}" type="parTrans" cxnId="{2BD58A25-ED0F-40D8-921B-2DFBD5A4FEF2}">
      <dgm:prSet/>
      <dgm:spPr/>
      <dgm:t>
        <a:bodyPr/>
        <a:lstStyle/>
        <a:p>
          <a:endParaRPr lang="es-EC" sz="2000"/>
        </a:p>
      </dgm:t>
    </dgm:pt>
    <dgm:pt modelId="{986E6A15-C502-4B8A-AD06-AE17FFBC69BE}" type="sibTrans" cxnId="{2BD58A25-ED0F-40D8-921B-2DFBD5A4FEF2}">
      <dgm:prSet/>
      <dgm:spPr/>
      <dgm:t>
        <a:bodyPr/>
        <a:lstStyle/>
        <a:p>
          <a:endParaRPr lang="es-EC" sz="2000"/>
        </a:p>
      </dgm:t>
    </dgm:pt>
    <dgm:pt modelId="{A60CB8BD-6886-4C19-9F54-020AE911B798}">
      <dgm:prSet phldrT="[Texto]" custT="1"/>
      <dgm:spPr/>
      <dgm:t>
        <a:bodyPr/>
        <a:lstStyle/>
        <a:p>
          <a:r>
            <a:rPr lang="es-EC" sz="2000" dirty="0" smtClean="0"/>
            <a:t>Actuadores</a:t>
          </a:r>
          <a:endParaRPr lang="es-EC" sz="2000" dirty="0"/>
        </a:p>
      </dgm:t>
    </dgm:pt>
    <dgm:pt modelId="{1494DD3C-6E7E-4A73-9ACE-356D71281FE2}" type="parTrans" cxnId="{D9BD0FF9-DE8A-4FB8-99BD-82095D2EC228}">
      <dgm:prSet/>
      <dgm:spPr/>
      <dgm:t>
        <a:bodyPr/>
        <a:lstStyle/>
        <a:p>
          <a:endParaRPr lang="es-EC" sz="2000"/>
        </a:p>
      </dgm:t>
    </dgm:pt>
    <dgm:pt modelId="{C2DB831D-E929-477F-8673-9DD860C95D60}" type="sibTrans" cxnId="{D9BD0FF9-DE8A-4FB8-99BD-82095D2EC228}">
      <dgm:prSet/>
      <dgm:spPr/>
      <dgm:t>
        <a:bodyPr/>
        <a:lstStyle/>
        <a:p>
          <a:endParaRPr lang="es-EC" sz="2000"/>
        </a:p>
      </dgm:t>
    </dgm:pt>
    <dgm:pt modelId="{DA68F4D5-D5D3-4139-AEA8-8E062A96B584}" type="pres">
      <dgm:prSet presAssocID="{0722AFC9-56A3-4616-A10F-0B9859A13D59}" presName="composite" presStyleCnt="0">
        <dgm:presLayoutVars>
          <dgm:chMax val="5"/>
          <dgm:dir/>
          <dgm:animLvl val="ctr"/>
          <dgm:resizeHandles val="exact"/>
        </dgm:presLayoutVars>
      </dgm:prSet>
      <dgm:spPr/>
      <dgm:t>
        <a:bodyPr/>
        <a:lstStyle/>
        <a:p>
          <a:endParaRPr lang="es-EC"/>
        </a:p>
      </dgm:t>
    </dgm:pt>
    <dgm:pt modelId="{4A415A24-8BB8-4D96-B537-E483ED2125B1}" type="pres">
      <dgm:prSet presAssocID="{0722AFC9-56A3-4616-A10F-0B9859A13D59}" presName="cycle" presStyleCnt="0"/>
      <dgm:spPr/>
    </dgm:pt>
    <dgm:pt modelId="{B65C078C-E87C-47C1-8C84-85948F9011CB}" type="pres">
      <dgm:prSet presAssocID="{0722AFC9-56A3-4616-A10F-0B9859A13D59}" presName="centerShape" presStyleCnt="0"/>
      <dgm:spPr/>
    </dgm:pt>
    <dgm:pt modelId="{CDD7E57C-0CCE-41C9-9590-6DE52E7ECA88}" type="pres">
      <dgm:prSet presAssocID="{0722AFC9-56A3-4616-A10F-0B9859A13D59}" presName="connSite" presStyleLbl="node1" presStyleIdx="0" presStyleCnt="4"/>
      <dgm:spPr/>
    </dgm:pt>
    <dgm:pt modelId="{3BA9F093-7578-4C32-B77F-A12E0AA7B21B}" type="pres">
      <dgm:prSet presAssocID="{0722AFC9-56A3-4616-A10F-0B9859A13D59}" presName="visible" presStyleLbl="node1" presStyleIdx="0" presStyleCnt="4" custScaleX="94026" custScaleY="64678" custLinFactNeighborX="-41600" custLinFactNeighborY="4524"/>
      <dgm:spPr>
        <a:prstGeom prst="teardrop">
          <a:avLst/>
        </a:prstGeom>
        <a:blipFill rotWithShape="1">
          <a:blip xmlns:r="http://schemas.openxmlformats.org/officeDocument/2006/relationships" r:embed="rId1"/>
          <a:stretch>
            <a:fillRect/>
          </a:stretch>
        </a:blipFill>
      </dgm:spPr>
      <dgm:t>
        <a:bodyPr/>
        <a:lstStyle/>
        <a:p>
          <a:endParaRPr lang="es-EC"/>
        </a:p>
      </dgm:t>
    </dgm:pt>
    <dgm:pt modelId="{C287D46A-D63A-44B4-A10D-AC5EEA9E318E}" type="pres">
      <dgm:prSet presAssocID="{FC3AB7FC-2AD9-456E-8FF5-2C2F58D9BBF9}" presName="Name25" presStyleLbl="parChTrans1D1" presStyleIdx="0" presStyleCnt="3"/>
      <dgm:spPr/>
      <dgm:t>
        <a:bodyPr/>
        <a:lstStyle/>
        <a:p>
          <a:endParaRPr lang="es-EC"/>
        </a:p>
      </dgm:t>
    </dgm:pt>
    <dgm:pt modelId="{0FBD00BB-B0D0-4177-979E-620FB7C41DC5}" type="pres">
      <dgm:prSet presAssocID="{5AB9B845-6767-40EF-BE71-36BD7325A4D5}" presName="node" presStyleCnt="0"/>
      <dgm:spPr/>
    </dgm:pt>
    <dgm:pt modelId="{FA9F3C5A-B370-4FC0-AE03-494369708740}" type="pres">
      <dgm:prSet presAssocID="{5AB9B845-6767-40EF-BE71-36BD7325A4D5}" presName="parentNode" presStyleLbl="node1" presStyleIdx="1" presStyleCnt="4" custScaleX="125898" custScaleY="107838">
        <dgm:presLayoutVars>
          <dgm:chMax val="1"/>
          <dgm:bulletEnabled val="1"/>
        </dgm:presLayoutVars>
      </dgm:prSet>
      <dgm:spPr/>
      <dgm:t>
        <a:bodyPr/>
        <a:lstStyle/>
        <a:p>
          <a:endParaRPr lang="es-EC"/>
        </a:p>
      </dgm:t>
    </dgm:pt>
    <dgm:pt modelId="{3FB0F50C-9653-4DF5-B3FE-6C4C688C7A2A}" type="pres">
      <dgm:prSet presAssocID="{5AB9B845-6767-40EF-BE71-36BD7325A4D5}" presName="childNode" presStyleLbl="revTx" presStyleIdx="0" presStyleCnt="0">
        <dgm:presLayoutVars>
          <dgm:bulletEnabled val="1"/>
        </dgm:presLayoutVars>
      </dgm:prSet>
      <dgm:spPr/>
      <dgm:t>
        <a:bodyPr/>
        <a:lstStyle/>
        <a:p>
          <a:endParaRPr lang="es-EC"/>
        </a:p>
      </dgm:t>
    </dgm:pt>
    <dgm:pt modelId="{815EF85C-1D27-41DD-8672-39B94B144FCC}" type="pres">
      <dgm:prSet presAssocID="{524F1AB9-DABE-4AF4-801A-94F5898C37EA}" presName="Name25" presStyleLbl="parChTrans1D1" presStyleIdx="1" presStyleCnt="3"/>
      <dgm:spPr/>
      <dgm:t>
        <a:bodyPr/>
        <a:lstStyle/>
        <a:p>
          <a:endParaRPr lang="es-EC"/>
        </a:p>
      </dgm:t>
    </dgm:pt>
    <dgm:pt modelId="{E3194CD7-D1C3-4114-B116-A1E6D27ECEE9}" type="pres">
      <dgm:prSet presAssocID="{7D293C6B-E058-40F6-A0D1-33167B4C065F}" presName="node" presStyleCnt="0"/>
      <dgm:spPr/>
    </dgm:pt>
    <dgm:pt modelId="{3160B2FC-3DF4-4D74-A8D8-B60E901A9B02}" type="pres">
      <dgm:prSet presAssocID="{7D293C6B-E058-40F6-A0D1-33167B4C065F}" presName="parentNode" presStyleLbl="node1" presStyleIdx="2" presStyleCnt="4" custScaleX="159605" custScaleY="128076">
        <dgm:presLayoutVars>
          <dgm:chMax val="1"/>
          <dgm:bulletEnabled val="1"/>
        </dgm:presLayoutVars>
      </dgm:prSet>
      <dgm:spPr/>
      <dgm:t>
        <a:bodyPr/>
        <a:lstStyle/>
        <a:p>
          <a:endParaRPr lang="es-EC"/>
        </a:p>
      </dgm:t>
    </dgm:pt>
    <dgm:pt modelId="{C2576630-670B-4817-9EAF-7E3973373D81}" type="pres">
      <dgm:prSet presAssocID="{7D293C6B-E058-40F6-A0D1-33167B4C065F}" presName="childNode" presStyleLbl="revTx" presStyleIdx="0" presStyleCnt="0">
        <dgm:presLayoutVars>
          <dgm:bulletEnabled val="1"/>
        </dgm:presLayoutVars>
      </dgm:prSet>
      <dgm:spPr/>
      <dgm:t>
        <a:bodyPr/>
        <a:lstStyle/>
        <a:p>
          <a:endParaRPr lang="es-EC"/>
        </a:p>
      </dgm:t>
    </dgm:pt>
    <dgm:pt modelId="{6A7B3776-D0F5-48CA-A87E-678B391372CC}" type="pres">
      <dgm:prSet presAssocID="{1494DD3C-6E7E-4A73-9ACE-356D71281FE2}" presName="Name25" presStyleLbl="parChTrans1D1" presStyleIdx="2" presStyleCnt="3"/>
      <dgm:spPr/>
      <dgm:t>
        <a:bodyPr/>
        <a:lstStyle/>
        <a:p>
          <a:endParaRPr lang="es-EC"/>
        </a:p>
      </dgm:t>
    </dgm:pt>
    <dgm:pt modelId="{79E470DA-8623-4946-B070-8C15B0BED086}" type="pres">
      <dgm:prSet presAssocID="{A60CB8BD-6886-4C19-9F54-020AE911B798}" presName="node" presStyleCnt="0"/>
      <dgm:spPr/>
    </dgm:pt>
    <dgm:pt modelId="{8C47F736-5530-4EA3-BA0D-FEF6FCAB0E97}" type="pres">
      <dgm:prSet presAssocID="{A60CB8BD-6886-4C19-9F54-020AE911B798}" presName="parentNode" presStyleLbl="node1" presStyleIdx="3" presStyleCnt="4" custScaleX="126615" custScaleY="113058" custLinFactNeighborY="-6022">
        <dgm:presLayoutVars>
          <dgm:chMax val="1"/>
          <dgm:bulletEnabled val="1"/>
        </dgm:presLayoutVars>
      </dgm:prSet>
      <dgm:spPr/>
      <dgm:t>
        <a:bodyPr/>
        <a:lstStyle/>
        <a:p>
          <a:endParaRPr lang="es-EC"/>
        </a:p>
      </dgm:t>
    </dgm:pt>
    <dgm:pt modelId="{BFC47ADB-80BB-4C3E-8E57-0FA16B78E14A}" type="pres">
      <dgm:prSet presAssocID="{A60CB8BD-6886-4C19-9F54-020AE911B798}" presName="childNode" presStyleLbl="revTx" presStyleIdx="0" presStyleCnt="0">
        <dgm:presLayoutVars>
          <dgm:bulletEnabled val="1"/>
        </dgm:presLayoutVars>
      </dgm:prSet>
      <dgm:spPr/>
      <dgm:t>
        <a:bodyPr/>
        <a:lstStyle/>
        <a:p>
          <a:endParaRPr lang="es-EC"/>
        </a:p>
      </dgm:t>
    </dgm:pt>
  </dgm:ptLst>
  <dgm:cxnLst>
    <dgm:cxn modelId="{E8E3F719-ABD1-47BB-BA4D-F09E318C8FCD}" type="presOf" srcId="{7D293C6B-E058-40F6-A0D1-33167B4C065F}" destId="{3160B2FC-3DF4-4D74-A8D8-B60E901A9B02}" srcOrd="0" destOrd="0" presId="urn:microsoft.com/office/officeart/2005/8/layout/radial2"/>
    <dgm:cxn modelId="{124A707C-20AB-458A-A784-9C8E718D3B6E}" type="presOf" srcId="{A60CB8BD-6886-4C19-9F54-020AE911B798}" destId="{8C47F736-5530-4EA3-BA0D-FEF6FCAB0E97}" srcOrd="0" destOrd="0" presId="urn:microsoft.com/office/officeart/2005/8/layout/radial2"/>
    <dgm:cxn modelId="{2BD58A25-ED0F-40D8-921B-2DFBD5A4FEF2}" srcId="{0722AFC9-56A3-4616-A10F-0B9859A13D59}" destId="{7D293C6B-E058-40F6-A0D1-33167B4C065F}" srcOrd="1" destOrd="0" parTransId="{524F1AB9-DABE-4AF4-801A-94F5898C37EA}" sibTransId="{986E6A15-C502-4B8A-AD06-AE17FFBC69BE}"/>
    <dgm:cxn modelId="{D9BD0FF9-DE8A-4FB8-99BD-82095D2EC228}" srcId="{0722AFC9-56A3-4616-A10F-0B9859A13D59}" destId="{A60CB8BD-6886-4C19-9F54-020AE911B798}" srcOrd="2" destOrd="0" parTransId="{1494DD3C-6E7E-4A73-9ACE-356D71281FE2}" sibTransId="{C2DB831D-E929-477F-8673-9DD860C95D60}"/>
    <dgm:cxn modelId="{B1113762-D770-42B0-9918-22FE24A243B9}" type="presOf" srcId="{FC3AB7FC-2AD9-456E-8FF5-2C2F58D9BBF9}" destId="{C287D46A-D63A-44B4-A10D-AC5EEA9E318E}" srcOrd="0" destOrd="0" presId="urn:microsoft.com/office/officeart/2005/8/layout/radial2"/>
    <dgm:cxn modelId="{E17FF902-15B8-4BBC-AEE4-E2CF4226BD02}" type="presOf" srcId="{5AB9B845-6767-40EF-BE71-36BD7325A4D5}" destId="{FA9F3C5A-B370-4FC0-AE03-494369708740}" srcOrd="0" destOrd="0" presId="urn:microsoft.com/office/officeart/2005/8/layout/radial2"/>
    <dgm:cxn modelId="{C5B660AC-5114-4BE4-AB81-CC82B73F4E57}" type="presOf" srcId="{1494DD3C-6E7E-4A73-9ACE-356D71281FE2}" destId="{6A7B3776-D0F5-48CA-A87E-678B391372CC}" srcOrd="0" destOrd="0" presId="urn:microsoft.com/office/officeart/2005/8/layout/radial2"/>
    <dgm:cxn modelId="{CE78DD36-2FDD-44C0-AB4B-BC47D95458F2}" srcId="{0722AFC9-56A3-4616-A10F-0B9859A13D59}" destId="{5AB9B845-6767-40EF-BE71-36BD7325A4D5}" srcOrd="0" destOrd="0" parTransId="{FC3AB7FC-2AD9-456E-8FF5-2C2F58D9BBF9}" sibTransId="{959948CE-D8A4-415B-857B-F99B40896CE7}"/>
    <dgm:cxn modelId="{7DEC91D4-99A5-4AE5-BA33-C858B7086879}" type="presOf" srcId="{0722AFC9-56A3-4616-A10F-0B9859A13D59}" destId="{DA68F4D5-D5D3-4139-AEA8-8E062A96B584}" srcOrd="0" destOrd="0" presId="urn:microsoft.com/office/officeart/2005/8/layout/radial2"/>
    <dgm:cxn modelId="{163FBAA6-6942-4CD2-82AC-CBE5B8FC99EB}" type="presOf" srcId="{524F1AB9-DABE-4AF4-801A-94F5898C37EA}" destId="{815EF85C-1D27-41DD-8672-39B94B144FCC}" srcOrd="0" destOrd="0" presId="urn:microsoft.com/office/officeart/2005/8/layout/radial2"/>
    <dgm:cxn modelId="{18C4FCE9-899F-43FE-A934-E82478C18EB8}" type="presParOf" srcId="{DA68F4D5-D5D3-4139-AEA8-8E062A96B584}" destId="{4A415A24-8BB8-4D96-B537-E483ED2125B1}" srcOrd="0" destOrd="0" presId="urn:microsoft.com/office/officeart/2005/8/layout/radial2"/>
    <dgm:cxn modelId="{C35B48F2-2301-4055-AE34-02E45D5417DF}" type="presParOf" srcId="{4A415A24-8BB8-4D96-B537-E483ED2125B1}" destId="{B65C078C-E87C-47C1-8C84-85948F9011CB}" srcOrd="0" destOrd="0" presId="urn:microsoft.com/office/officeart/2005/8/layout/radial2"/>
    <dgm:cxn modelId="{813058DC-B7D9-46E9-A519-8DE2AD515058}" type="presParOf" srcId="{B65C078C-E87C-47C1-8C84-85948F9011CB}" destId="{CDD7E57C-0CCE-41C9-9590-6DE52E7ECA88}" srcOrd="0" destOrd="0" presId="urn:microsoft.com/office/officeart/2005/8/layout/radial2"/>
    <dgm:cxn modelId="{B995AB4F-6B46-4A7E-82E5-79C0FA691374}" type="presParOf" srcId="{B65C078C-E87C-47C1-8C84-85948F9011CB}" destId="{3BA9F093-7578-4C32-B77F-A12E0AA7B21B}" srcOrd="1" destOrd="0" presId="urn:microsoft.com/office/officeart/2005/8/layout/radial2"/>
    <dgm:cxn modelId="{509CB4C5-F459-497A-9119-DA6CF74FE297}" type="presParOf" srcId="{4A415A24-8BB8-4D96-B537-E483ED2125B1}" destId="{C287D46A-D63A-44B4-A10D-AC5EEA9E318E}" srcOrd="1" destOrd="0" presId="urn:microsoft.com/office/officeart/2005/8/layout/radial2"/>
    <dgm:cxn modelId="{0467EA65-5B99-456B-9C7D-18BA85AD2397}" type="presParOf" srcId="{4A415A24-8BB8-4D96-B537-E483ED2125B1}" destId="{0FBD00BB-B0D0-4177-979E-620FB7C41DC5}" srcOrd="2" destOrd="0" presId="urn:microsoft.com/office/officeart/2005/8/layout/radial2"/>
    <dgm:cxn modelId="{D96BD436-2B2D-48AE-B6A2-75CA2E4B37E5}" type="presParOf" srcId="{0FBD00BB-B0D0-4177-979E-620FB7C41DC5}" destId="{FA9F3C5A-B370-4FC0-AE03-494369708740}" srcOrd="0" destOrd="0" presId="urn:microsoft.com/office/officeart/2005/8/layout/radial2"/>
    <dgm:cxn modelId="{2AF46472-D71A-435C-BD9B-2EAFE3197308}" type="presParOf" srcId="{0FBD00BB-B0D0-4177-979E-620FB7C41DC5}" destId="{3FB0F50C-9653-4DF5-B3FE-6C4C688C7A2A}" srcOrd="1" destOrd="0" presId="urn:microsoft.com/office/officeart/2005/8/layout/radial2"/>
    <dgm:cxn modelId="{F1293AB7-6A9A-4234-95ED-E6E1926BCFF5}" type="presParOf" srcId="{4A415A24-8BB8-4D96-B537-E483ED2125B1}" destId="{815EF85C-1D27-41DD-8672-39B94B144FCC}" srcOrd="3" destOrd="0" presId="urn:microsoft.com/office/officeart/2005/8/layout/radial2"/>
    <dgm:cxn modelId="{F70E632C-A129-427E-BB7D-E603200D3DE2}" type="presParOf" srcId="{4A415A24-8BB8-4D96-B537-E483ED2125B1}" destId="{E3194CD7-D1C3-4114-B116-A1E6D27ECEE9}" srcOrd="4" destOrd="0" presId="urn:microsoft.com/office/officeart/2005/8/layout/radial2"/>
    <dgm:cxn modelId="{4713FF9F-8666-45A7-9D8B-98D7875C0CF0}" type="presParOf" srcId="{E3194CD7-D1C3-4114-B116-A1E6D27ECEE9}" destId="{3160B2FC-3DF4-4D74-A8D8-B60E901A9B02}" srcOrd="0" destOrd="0" presId="urn:microsoft.com/office/officeart/2005/8/layout/radial2"/>
    <dgm:cxn modelId="{3CACD8FE-E2AF-4333-A885-DB72FF1C981B}" type="presParOf" srcId="{E3194CD7-D1C3-4114-B116-A1E6D27ECEE9}" destId="{C2576630-670B-4817-9EAF-7E3973373D81}" srcOrd="1" destOrd="0" presId="urn:microsoft.com/office/officeart/2005/8/layout/radial2"/>
    <dgm:cxn modelId="{6456E18B-6CD1-4801-9AB5-55D3DDC886E2}" type="presParOf" srcId="{4A415A24-8BB8-4D96-B537-E483ED2125B1}" destId="{6A7B3776-D0F5-48CA-A87E-678B391372CC}" srcOrd="5" destOrd="0" presId="urn:microsoft.com/office/officeart/2005/8/layout/radial2"/>
    <dgm:cxn modelId="{C492ECF7-3761-472C-A532-04E287ADEE7C}" type="presParOf" srcId="{4A415A24-8BB8-4D96-B537-E483ED2125B1}" destId="{79E470DA-8623-4946-B070-8C15B0BED086}" srcOrd="6" destOrd="0" presId="urn:microsoft.com/office/officeart/2005/8/layout/radial2"/>
    <dgm:cxn modelId="{45DA0D86-D092-4DFE-83C8-1370AD9AC82E}" type="presParOf" srcId="{79E470DA-8623-4946-B070-8C15B0BED086}" destId="{8C47F736-5530-4EA3-BA0D-FEF6FCAB0E97}" srcOrd="0" destOrd="0" presId="urn:microsoft.com/office/officeart/2005/8/layout/radial2"/>
    <dgm:cxn modelId="{52211974-004C-4FF3-8477-26A95167E65F}" type="presParOf" srcId="{79E470DA-8623-4946-B070-8C15B0BED086}" destId="{BFC47ADB-80BB-4C3E-8E57-0FA16B78E14A}"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9D3DFC-7FBF-41C8-96D0-259EFEBDEBF4}" type="doc">
      <dgm:prSet loTypeId="urn:microsoft.com/office/officeart/2005/8/layout/arrow2" loCatId="process" qsTypeId="urn:microsoft.com/office/officeart/2005/8/quickstyle/simple1" qsCatId="simple" csTypeId="urn:microsoft.com/office/officeart/2005/8/colors/accent2_3" csCatId="accent2" phldr="1"/>
      <dgm:spPr/>
    </dgm:pt>
    <dgm:pt modelId="{CFDE898A-9BCB-4D2F-B167-0FDA2F98DF49}">
      <dgm:prSet phldrT="[Texto]" custT="1"/>
      <dgm:spPr/>
      <dgm:t>
        <a:bodyPr/>
        <a:lstStyle/>
        <a:p>
          <a:r>
            <a:rPr lang="es-EC" sz="2200" dirty="0" smtClean="0"/>
            <a:t>Sensores y transductores</a:t>
          </a:r>
          <a:endParaRPr lang="es-EC" sz="2200" dirty="0"/>
        </a:p>
      </dgm:t>
    </dgm:pt>
    <dgm:pt modelId="{F3B5F8EF-C2B9-4226-9068-C03155397083}" type="parTrans" cxnId="{DCA3DB05-DBB0-48F0-B204-47D26AD3F578}">
      <dgm:prSet/>
      <dgm:spPr/>
      <dgm:t>
        <a:bodyPr/>
        <a:lstStyle/>
        <a:p>
          <a:endParaRPr lang="es-EC" sz="2200"/>
        </a:p>
      </dgm:t>
    </dgm:pt>
    <dgm:pt modelId="{8C4E38CA-ED41-40B2-90B1-7F82300B7537}" type="sibTrans" cxnId="{DCA3DB05-DBB0-48F0-B204-47D26AD3F578}">
      <dgm:prSet/>
      <dgm:spPr/>
      <dgm:t>
        <a:bodyPr/>
        <a:lstStyle/>
        <a:p>
          <a:endParaRPr lang="es-EC" sz="2200"/>
        </a:p>
      </dgm:t>
    </dgm:pt>
    <dgm:pt modelId="{F4BBEBBA-FB17-4CFC-8DAB-291825B1931F}">
      <dgm:prSet phldrT="[Texto]" custT="1"/>
      <dgm:spPr/>
      <dgm:t>
        <a:bodyPr/>
        <a:lstStyle/>
        <a:p>
          <a:r>
            <a:rPr lang="es-EC" sz="2200" dirty="0" smtClean="0"/>
            <a:t>Unidad de control</a:t>
          </a:r>
          <a:endParaRPr lang="es-EC" sz="2200" dirty="0"/>
        </a:p>
      </dgm:t>
    </dgm:pt>
    <dgm:pt modelId="{107F839C-808A-412D-B90E-8623C221F247}" type="parTrans" cxnId="{1EF5D091-191B-4C24-993E-7BD99848B3D5}">
      <dgm:prSet/>
      <dgm:spPr/>
      <dgm:t>
        <a:bodyPr/>
        <a:lstStyle/>
        <a:p>
          <a:endParaRPr lang="es-EC" sz="2200"/>
        </a:p>
      </dgm:t>
    </dgm:pt>
    <dgm:pt modelId="{3EE68E87-D6CF-4651-B4A3-8DED561A192F}" type="sibTrans" cxnId="{1EF5D091-191B-4C24-993E-7BD99848B3D5}">
      <dgm:prSet/>
      <dgm:spPr/>
      <dgm:t>
        <a:bodyPr/>
        <a:lstStyle/>
        <a:p>
          <a:endParaRPr lang="es-EC" sz="2200"/>
        </a:p>
      </dgm:t>
    </dgm:pt>
    <dgm:pt modelId="{8065E034-FBAD-4FBA-B795-1C9A4282E1D8}">
      <dgm:prSet phldrT="[Texto]" custT="1"/>
      <dgm:spPr/>
      <dgm:t>
        <a:bodyPr/>
        <a:lstStyle/>
        <a:p>
          <a:r>
            <a:rPr lang="es-EC" sz="2200" dirty="0" smtClean="0"/>
            <a:t>Generar acciones</a:t>
          </a:r>
          <a:endParaRPr lang="es-EC" sz="2200" dirty="0"/>
        </a:p>
      </dgm:t>
    </dgm:pt>
    <dgm:pt modelId="{2066E413-BD48-4FAC-B6C5-36C1F4FAF752}" type="parTrans" cxnId="{07925EF5-F047-4119-9A8B-1980433BEACA}">
      <dgm:prSet/>
      <dgm:spPr/>
      <dgm:t>
        <a:bodyPr/>
        <a:lstStyle/>
        <a:p>
          <a:endParaRPr lang="es-EC" sz="2200"/>
        </a:p>
      </dgm:t>
    </dgm:pt>
    <dgm:pt modelId="{BBF2A5C3-B6BF-404A-A363-92AF8F349CD6}" type="sibTrans" cxnId="{07925EF5-F047-4119-9A8B-1980433BEACA}">
      <dgm:prSet/>
      <dgm:spPr/>
      <dgm:t>
        <a:bodyPr/>
        <a:lstStyle/>
        <a:p>
          <a:endParaRPr lang="es-EC" sz="2200"/>
        </a:p>
      </dgm:t>
    </dgm:pt>
    <dgm:pt modelId="{4FBABE99-1B30-4980-AD33-7B55C69E2FF9}" type="pres">
      <dgm:prSet presAssocID="{9C9D3DFC-7FBF-41C8-96D0-259EFEBDEBF4}" presName="arrowDiagram" presStyleCnt="0">
        <dgm:presLayoutVars>
          <dgm:chMax val="5"/>
          <dgm:dir/>
          <dgm:resizeHandles val="exact"/>
        </dgm:presLayoutVars>
      </dgm:prSet>
      <dgm:spPr/>
    </dgm:pt>
    <dgm:pt modelId="{BBBD8F35-B96A-4FD3-9234-266F825E9520}" type="pres">
      <dgm:prSet presAssocID="{9C9D3DFC-7FBF-41C8-96D0-259EFEBDEBF4}" presName="arrow" presStyleLbl="bgShp" presStyleIdx="0" presStyleCnt="1" custLinFactNeighborX="46743" custLinFactNeighborY="9089"/>
      <dgm:spPr/>
    </dgm:pt>
    <dgm:pt modelId="{907D1D5C-5065-4E36-B704-DCFFDCC42C4C}" type="pres">
      <dgm:prSet presAssocID="{9C9D3DFC-7FBF-41C8-96D0-259EFEBDEBF4}" presName="arrowDiagram3" presStyleCnt="0"/>
      <dgm:spPr/>
    </dgm:pt>
    <dgm:pt modelId="{8FFC9877-63F5-463F-89D5-7F75330CD90A}" type="pres">
      <dgm:prSet presAssocID="{CFDE898A-9BCB-4D2F-B167-0FDA2F98DF49}" presName="bullet3a" presStyleLbl="node1" presStyleIdx="0" presStyleCnt="3"/>
      <dgm:spPr/>
    </dgm:pt>
    <dgm:pt modelId="{5C6F8411-5F26-4DAC-A54F-76A604E3D7C8}" type="pres">
      <dgm:prSet presAssocID="{CFDE898A-9BCB-4D2F-B167-0FDA2F98DF49}" presName="textBox3a" presStyleLbl="revTx" presStyleIdx="0" presStyleCnt="3" custScaleX="193401" custScaleY="69431" custLinFactNeighborX="46767" custLinFactNeighborY="-3770">
        <dgm:presLayoutVars>
          <dgm:bulletEnabled val="1"/>
        </dgm:presLayoutVars>
      </dgm:prSet>
      <dgm:spPr/>
      <dgm:t>
        <a:bodyPr/>
        <a:lstStyle/>
        <a:p>
          <a:endParaRPr lang="es-EC"/>
        </a:p>
      </dgm:t>
    </dgm:pt>
    <dgm:pt modelId="{5B063E2C-BC87-4991-9AF3-F9BE43DB037B}" type="pres">
      <dgm:prSet presAssocID="{F4BBEBBA-FB17-4CFC-8DAB-291825B1931F}" presName="bullet3b" presStyleLbl="node1" presStyleIdx="1" presStyleCnt="3"/>
      <dgm:spPr/>
    </dgm:pt>
    <dgm:pt modelId="{5E1BE90B-47C3-4637-A2FA-BF4AE3115631}" type="pres">
      <dgm:prSet presAssocID="{F4BBEBBA-FB17-4CFC-8DAB-291825B1931F}" presName="textBox3b" presStyleLbl="revTx" presStyleIdx="1" presStyleCnt="3" custScaleX="174516" custScaleY="110144" custLinFactNeighborX="39728" custLinFactNeighborY="12539">
        <dgm:presLayoutVars>
          <dgm:bulletEnabled val="1"/>
        </dgm:presLayoutVars>
      </dgm:prSet>
      <dgm:spPr/>
      <dgm:t>
        <a:bodyPr/>
        <a:lstStyle/>
        <a:p>
          <a:endParaRPr lang="es-EC"/>
        </a:p>
      </dgm:t>
    </dgm:pt>
    <dgm:pt modelId="{B1B7DB49-A8AB-4E5E-8493-6B5BC85AC1CD}" type="pres">
      <dgm:prSet presAssocID="{8065E034-FBAD-4FBA-B795-1C9A4282E1D8}" presName="bullet3c" presStyleLbl="node1" presStyleIdx="2" presStyleCnt="3"/>
      <dgm:spPr/>
    </dgm:pt>
    <dgm:pt modelId="{9871010B-AF8A-4ED2-B2B8-A5CC12B8CE5C}" type="pres">
      <dgm:prSet presAssocID="{8065E034-FBAD-4FBA-B795-1C9A4282E1D8}" presName="textBox3c" presStyleLbl="revTx" presStyleIdx="2" presStyleCnt="3" custScaleX="128195" custLinFactNeighborX="27302" custLinFactNeighborY="5450">
        <dgm:presLayoutVars>
          <dgm:bulletEnabled val="1"/>
        </dgm:presLayoutVars>
      </dgm:prSet>
      <dgm:spPr/>
      <dgm:t>
        <a:bodyPr/>
        <a:lstStyle/>
        <a:p>
          <a:endParaRPr lang="es-EC"/>
        </a:p>
      </dgm:t>
    </dgm:pt>
  </dgm:ptLst>
  <dgm:cxnLst>
    <dgm:cxn modelId="{42669A2B-2391-4CCC-A10E-9765FFCCAB16}" type="presOf" srcId="{8065E034-FBAD-4FBA-B795-1C9A4282E1D8}" destId="{9871010B-AF8A-4ED2-B2B8-A5CC12B8CE5C}" srcOrd="0" destOrd="0" presId="urn:microsoft.com/office/officeart/2005/8/layout/arrow2"/>
    <dgm:cxn modelId="{DCA3DB05-DBB0-48F0-B204-47D26AD3F578}" srcId="{9C9D3DFC-7FBF-41C8-96D0-259EFEBDEBF4}" destId="{CFDE898A-9BCB-4D2F-B167-0FDA2F98DF49}" srcOrd="0" destOrd="0" parTransId="{F3B5F8EF-C2B9-4226-9068-C03155397083}" sibTransId="{8C4E38CA-ED41-40B2-90B1-7F82300B7537}"/>
    <dgm:cxn modelId="{07925EF5-F047-4119-9A8B-1980433BEACA}" srcId="{9C9D3DFC-7FBF-41C8-96D0-259EFEBDEBF4}" destId="{8065E034-FBAD-4FBA-B795-1C9A4282E1D8}" srcOrd="2" destOrd="0" parTransId="{2066E413-BD48-4FAC-B6C5-36C1F4FAF752}" sibTransId="{BBF2A5C3-B6BF-404A-A363-92AF8F349CD6}"/>
    <dgm:cxn modelId="{ADA1330D-C736-4908-8B52-FCAA3071BB1B}" type="presOf" srcId="{9C9D3DFC-7FBF-41C8-96D0-259EFEBDEBF4}" destId="{4FBABE99-1B30-4980-AD33-7B55C69E2FF9}" srcOrd="0" destOrd="0" presId="urn:microsoft.com/office/officeart/2005/8/layout/arrow2"/>
    <dgm:cxn modelId="{0DF91BB9-64BB-4408-87D5-5C6680896B79}" type="presOf" srcId="{F4BBEBBA-FB17-4CFC-8DAB-291825B1931F}" destId="{5E1BE90B-47C3-4637-A2FA-BF4AE3115631}" srcOrd="0" destOrd="0" presId="urn:microsoft.com/office/officeart/2005/8/layout/arrow2"/>
    <dgm:cxn modelId="{1EF5D091-191B-4C24-993E-7BD99848B3D5}" srcId="{9C9D3DFC-7FBF-41C8-96D0-259EFEBDEBF4}" destId="{F4BBEBBA-FB17-4CFC-8DAB-291825B1931F}" srcOrd="1" destOrd="0" parTransId="{107F839C-808A-412D-B90E-8623C221F247}" sibTransId="{3EE68E87-D6CF-4651-B4A3-8DED561A192F}"/>
    <dgm:cxn modelId="{EA7E2D24-55EF-4828-A997-F265E756D5B0}" type="presOf" srcId="{CFDE898A-9BCB-4D2F-B167-0FDA2F98DF49}" destId="{5C6F8411-5F26-4DAC-A54F-76A604E3D7C8}" srcOrd="0" destOrd="0" presId="urn:microsoft.com/office/officeart/2005/8/layout/arrow2"/>
    <dgm:cxn modelId="{5C0B1D2D-E343-4B7E-97BF-3D3C8A5CF261}" type="presParOf" srcId="{4FBABE99-1B30-4980-AD33-7B55C69E2FF9}" destId="{BBBD8F35-B96A-4FD3-9234-266F825E9520}" srcOrd="0" destOrd="0" presId="urn:microsoft.com/office/officeart/2005/8/layout/arrow2"/>
    <dgm:cxn modelId="{B7CB54F4-561A-43CA-961E-6F34CB2CEF3A}" type="presParOf" srcId="{4FBABE99-1B30-4980-AD33-7B55C69E2FF9}" destId="{907D1D5C-5065-4E36-B704-DCFFDCC42C4C}" srcOrd="1" destOrd="0" presId="urn:microsoft.com/office/officeart/2005/8/layout/arrow2"/>
    <dgm:cxn modelId="{DE665167-DB0F-4D14-8090-AF664EE481C8}" type="presParOf" srcId="{907D1D5C-5065-4E36-B704-DCFFDCC42C4C}" destId="{8FFC9877-63F5-463F-89D5-7F75330CD90A}" srcOrd="0" destOrd="0" presId="urn:microsoft.com/office/officeart/2005/8/layout/arrow2"/>
    <dgm:cxn modelId="{D66ADC74-7ADD-482F-93F8-135244356078}" type="presParOf" srcId="{907D1D5C-5065-4E36-B704-DCFFDCC42C4C}" destId="{5C6F8411-5F26-4DAC-A54F-76A604E3D7C8}" srcOrd="1" destOrd="0" presId="urn:microsoft.com/office/officeart/2005/8/layout/arrow2"/>
    <dgm:cxn modelId="{98545B3A-15DD-4708-9C32-961021A57965}" type="presParOf" srcId="{907D1D5C-5065-4E36-B704-DCFFDCC42C4C}" destId="{5B063E2C-BC87-4991-9AF3-F9BE43DB037B}" srcOrd="2" destOrd="0" presId="urn:microsoft.com/office/officeart/2005/8/layout/arrow2"/>
    <dgm:cxn modelId="{98A7DB7D-E9A2-43A8-9596-D18B2162B901}" type="presParOf" srcId="{907D1D5C-5065-4E36-B704-DCFFDCC42C4C}" destId="{5E1BE90B-47C3-4637-A2FA-BF4AE3115631}" srcOrd="3" destOrd="0" presId="urn:microsoft.com/office/officeart/2005/8/layout/arrow2"/>
    <dgm:cxn modelId="{F71675FD-BCC8-4487-8B95-06CA14C41324}" type="presParOf" srcId="{907D1D5C-5065-4E36-B704-DCFFDCC42C4C}" destId="{B1B7DB49-A8AB-4E5E-8493-6B5BC85AC1CD}" srcOrd="4" destOrd="0" presId="urn:microsoft.com/office/officeart/2005/8/layout/arrow2"/>
    <dgm:cxn modelId="{E8D86507-EB35-4772-ADD4-05F548286F99}" type="presParOf" srcId="{907D1D5C-5065-4E36-B704-DCFFDCC42C4C}" destId="{9871010B-AF8A-4ED2-B2B8-A5CC12B8CE5C}" srcOrd="5"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6EF62BB-683A-4C69-8080-B09826000346}" type="doc">
      <dgm:prSet loTypeId="urn:microsoft.com/office/officeart/2005/8/layout/pyramid2" loCatId="list" qsTypeId="urn:microsoft.com/office/officeart/2005/8/quickstyle/3d2" qsCatId="3D" csTypeId="urn:microsoft.com/office/officeart/2005/8/colors/colorful2" csCatId="colorful" phldr="1"/>
      <dgm:spPr/>
    </dgm:pt>
    <dgm:pt modelId="{318DB670-9ABE-47F8-A34A-1E4C2C34EC39}">
      <dgm:prSet phldrT="[Texto]" custT="1"/>
      <dgm:spPr/>
      <dgm:t>
        <a:bodyPr/>
        <a:lstStyle/>
        <a:p>
          <a:r>
            <a:rPr lang="es-EC" sz="2200" dirty="0" smtClean="0"/>
            <a:t>Aislar fuentes</a:t>
          </a:r>
          <a:endParaRPr lang="es-EC" sz="2200" dirty="0"/>
        </a:p>
      </dgm:t>
    </dgm:pt>
    <dgm:pt modelId="{D69959AF-E228-45B8-A26E-76F69F8D0F1F}" type="parTrans" cxnId="{4FCB8566-3C33-4818-BE76-B1A585D61926}">
      <dgm:prSet/>
      <dgm:spPr/>
      <dgm:t>
        <a:bodyPr/>
        <a:lstStyle/>
        <a:p>
          <a:endParaRPr lang="es-EC" sz="2200"/>
        </a:p>
      </dgm:t>
    </dgm:pt>
    <dgm:pt modelId="{4DCCB22A-9823-4A62-837C-104E1BC1DC2D}" type="sibTrans" cxnId="{4FCB8566-3C33-4818-BE76-B1A585D61926}">
      <dgm:prSet/>
      <dgm:spPr/>
      <dgm:t>
        <a:bodyPr/>
        <a:lstStyle/>
        <a:p>
          <a:endParaRPr lang="es-EC" sz="2200"/>
        </a:p>
      </dgm:t>
    </dgm:pt>
    <dgm:pt modelId="{46A034F2-02D0-4EF5-AA21-9F7D1C74C96E}">
      <dgm:prSet phldrT="[Texto]" custT="1"/>
      <dgm:spPr/>
      <dgm:t>
        <a:bodyPr/>
        <a:lstStyle/>
        <a:p>
          <a:r>
            <a:rPr lang="es-EC" sz="2200" dirty="0" smtClean="0"/>
            <a:t>Velocidad de conmutación</a:t>
          </a:r>
          <a:endParaRPr lang="es-EC" sz="2200" dirty="0"/>
        </a:p>
      </dgm:t>
    </dgm:pt>
    <dgm:pt modelId="{BC28A004-136B-4CA4-990B-B0BAF4B57E87}" type="parTrans" cxnId="{F7A7C08B-C3D9-4A63-ACDB-723B606AD028}">
      <dgm:prSet/>
      <dgm:spPr/>
      <dgm:t>
        <a:bodyPr/>
        <a:lstStyle/>
        <a:p>
          <a:endParaRPr lang="es-EC" sz="2200"/>
        </a:p>
      </dgm:t>
    </dgm:pt>
    <dgm:pt modelId="{8D810728-91D0-4406-B016-965F7FA348AC}" type="sibTrans" cxnId="{F7A7C08B-C3D9-4A63-ACDB-723B606AD028}">
      <dgm:prSet/>
      <dgm:spPr/>
      <dgm:t>
        <a:bodyPr/>
        <a:lstStyle/>
        <a:p>
          <a:endParaRPr lang="es-EC" sz="2200"/>
        </a:p>
      </dgm:t>
    </dgm:pt>
    <dgm:pt modelId="{5724BD42-2531-4058-9CD1-59894CF5288E}">
      <dgm:prSet phldrT="[Texto]" custT="1"/>
      <dgm:spPr/>
      <dgm:t>
        <a:bodyPr/>
        <a:lstStyle/>
        <a:p>
          <a:r>
            <a:rPr lang="es-EC" sz="2200" dirty="0" smtClean="0"/>
            <a:t>Protecciones , carga</a:t>
          </a:r>
          <a:endParaRPr lang="es-EC" sz="2200" dirty="0"/>
        </a:p>
      </dgm:t>
    </dgm:pt>
    <dgm:pt modelId="{8B6802BF-20CB-4FB1-91A2-50412BCA7AE2}" type="parTrans" cxnId="{5BC3FD72-71D2-44A2-8628-B5F3A47D9ADD}">
      <dgm:prSet/>
      <dgm:spPr/>
      <dgm:t>
        <a:bodyPr/>
        <a:lstStyle/>
        <a:p>
          <a:endParaRPr lang="es-EC" sz="2200"/>
        </a:p>
      </dgm:t>
    </dgm:pt>
    <dgm:pt modelId="{C20C5584-BB18-4C68-BE8D-FC4038E6938E}" type="sibTrans" cxnId="{5BC3FD72-71D2-44A2-8628-B5F3A47D9ADD}">
      <dgm:prSet/>
      <dgm:spPr/>
      <dgm:t>
        <a:bodyPr/>
        <a:lstStyle/>
        <a:p>
          <a:endParaRPr lang="es-EC" sz="2200"/>
        </a:p>
      </dgm:t>
    </dgm:pt>
    <dgm:pt modelId="{7EAD9146-B95A-4817-BCBF-5B3AFB81AC09}" type="pres">
      <dgm:prSet presAssocID="{66EF62BB-683A-4C69-8080-B09826000346}" presName="compositeShape" presStyleCnt="0">
        <dgm:presLayoutVars>
          <dgm:dir/>
          <dgm:resizeHandles/>
        </dgm:presLayoutVars>
      </dgm:prSet>
      <dgm:spPr/>
    </dgm:pt>
    <dgm:pt modelId="{2E0505DE-5BD9-4671-87BE-EEF85811F9C5}" type="pres">
      <dgm:prSet presAssocID="{66EF62BB-683A-4C69-8080-B09826000346}" presName="pyramid" presStyleLbl="node1" presStyleIdx="0" presStyleCnt="1" custLinFactNeighborX="-9124" custLinFactNeighborY="6467"/>
      <dgm:spPr/>
    </dgm:pt>
    <dgm:pt modelId="{529301DF-5DA8-49C3-AE88-AECDD1B4316F}" type="pres">
      <dgm:prSet presAssocID="{66EF62BB-683A-4C69-8080-B09826000346}" presName="theList" presStyleCnt="0"/>
      <dgm:spPr/>
    </dgm:pt>
    <dgm:pt modelId="{AA6F1113-02E9-46A8-BC68-EA2689D628D9}" type="pres">
      <dgm:prSet presAssocID="{318DB670-9ABE-47F8-A34A-1E4C2C34EC39}" presName="aNode" presStyleLbl="fgAcc1" presStyleIdx="0" presStyleCnt="3">
        <dgm:presLayoutVars>
          <dgm:bulletEnabled val="1"/>
        </dgm:presLayoutVars>
      </dgm:prSet>
      <dgm:spPr/>
      <dgm:t>
        <a:bodyPr/>
        <a:lstStyle/>
        <a:p>
          <a:endParaRPr lang="es-EC"/>
        </a:p>
      </dgm:t>
    </dgm:pt>
    <dgm:pt modelId="{657C1E46-A938-49A4-B3E1-BC77646C4BE3}" type="pres">
      <dgm:prSet presAssocID="{318DB670-9ABE-47F8-A34A-1E4C2C34EC39}" presName="aSpace" presStyleCnt="0"/>
      <dgm:spPr/>
    </dgm:pt>
    <dgm:pt modelId="{99A539F7-4B45-4AE8-B8A2-BC4784FF90D7}" type="pres">
      <dgm:prSet presAssocID="{46A034F2-02D0-4EF5-AA21-9F7D1C74C96E}" presName="aNode" presStyleLbl="fgAcc1" presStyleIdx="1" presStyleCnt="3">
        <dgm:presLayoutVars>
          <dgm:bulletEnabled val="1"/>
        </dgm:presLayoutVars>
      </dgm:prSet>
      <dgm:spPr/>
      <dgm:t>
        <a:bodyPr/>
        <a:lstStyle/>
        <a:p>
          <a:endParaRPr lang="es-EC"/>
        </a:p>
      </dgm:t>
    </dgm:pt>
    <dgm:pt modelId="{CF2F8D48-D55A-4E3F-9E2C-130AD68EC743}" type="pres">
      <dgm:prSet presAssocID="{46A034F2-02D0-4EF5-AA21-9F7D1C74C96E}" presName="aSpace" presStyleCnt="0"/>
      <dgm:spPr/>
    </dgm:pt>
    <dgm:pt modelId="{79FE38A8-86CE-4FD7-91DE-212648212DB1}" type="pres">
      <dgm:prSet presAssocID="{5724BD42-2531-4058-9CD1-59894CF5288E}" presName="aNode" presStyleLbl="fgAcc1" presStyleIdx="2" presStyleCnt="3" custScaleX="103949" custScaleY="125885" custLinFactNeighborX="-752">
        <dgm:presLayoutVars>
          <dgm:bulletEnabled val="1"/>
        </dgm:presLayoutVars>
      </dgm:prSet>
      <dgm:spPr/>
      <dgm:t>
        <a:bodyPr/>
        <a:lstStyle/>
        <a:p>
          <a:endParaRPr lang="es-EC"/>
        </a:p>
      </dgm:t>
    </dgm:pt>
    <dgm:pt modelId="{83410646-4D03-4317-AC20-48D0A5F72A66}" type="pres">
      <dgm:prSet presAssocID="{5724BD42-2531-4058-9CD1-59894CF5288E}" presName="aSpace" presStyleCnt="0"/>
      <dgm:spPr/>
    </dgm:pt>
  </dgm:ptLst>
  <dgm:cxnLst>
    <dgm:cxn modelId="{F7A7C08B-C3D9-4A63-ACDB-723B606AD028}" srcId="{66EF62BB-683A-4C69-8080-B09826000346}" destId="{46A034F2-02D0-4EF5-AA21-9F7D1C74C96E}" srcOrd="1" destOrd="0" parTransId="{BC28A004-136B-4CA4-990B-B0BAF4B57E87}" sibTransId="{8D810728-91D0-4406-B016-965F7FA348AC}"/>
    <dgm:cxn modelId="{4FCB8566-3C33-4818-BE76-B1A585D61926}" srcId="{66EF62BB-683A-4C69-8080-B09826000346}" destId="{318DB670-9ABE-47F8-A34A-1E4C2C34EC39}" srcOrd="0" destOrd="0" parTransId="{D69959AF-E228-45B8-A26E-76F69F8D0F1F}" sibTransId="{4DCCB22A-9823-4A62-837C-104E1BC1DC2D}"/>
    <dgm:cxn modelId="{51771390-8B74-496A-B0DA-AA873D039472}" type="presOf" srcId="{66EF62BB-683A-4C69-8080-B09826000346}" destId="{7EAD9146-B95A-4817-BCBF-5B3AFB81AC09}" srcOrd="0" destOrd="0" presId="urn:microsoft.com/office/officeart/2005/8/layout/pyramid2"/>
    <dgm:cxn modelId="{5BC3FD72-71D2-44A2-8628-B5F3A47D9ADD}" srcId="{66EF62BB-683A-4C69-8080-B09826000346}" destId="{5724BD42-2531-4058-9CD1-59894CF5288E}" srcOrd="2" destOrd="0" parTransId="{8B6802BF-20CB-4FB1-91A2-50412BCA7AE2}" sibTransId="{C20C5584-BB18-4C68-BE8D-FC4038E6938E}"/>
    <dgm:cxn modelId="{0C68A73C-B275-4243-8358-DFC0BBEC92FE}" type="presOf" srcId="{46A034F2-02D0-4EF5-AA21-9F7D1C74C96E}" destId="{99A539F7-4B45-4AE8-B8A2-BC4784FF90D7}" srcOrd="0" destOrd="0" presId="urn:microsoft.com/office/officeart/2005/8/layout/pyramid2"/>
    <dgm:cxn modelId="{72699DD4-02E5-4693-9A96-F570C2E0277C}" type="presOf" srcId="{5724BD42-2531-4058-9CD1-59894CF5288E}" destId="{79FE38A8-86CE-4FD7-91DE-212648212DB1}" srcOrd="0" destOrd="0" presId="urn:microsoft.com/office/officeart/2005/8/layout/pyramid2"/>
    <dgm:cxn modelId="{2DF1F92F-7388-4D37-8B97-98480ACD1381}" type="presOf" srcId="{318DB670-9ABE-47F8-A34A-1E4C2C34EC39}" destId="{AA6F1113-02E9-46A8-BC68-EA2689D628D9}" srcOrd="0" destOrd="0" presId="urn:microsoft.com/office/officeart/2005/8/layout/pyramid2"/>
    <dgm:cxn modelId="{3E2FB8AA-97EB-4C45-9253-B531344C39CC}" type="presParOf" srcId="{7EAD9146-B95A-4817-BCBF-5B3AFB81AC09}" destId="{2E0505DE-5BD9-4671-87BE-EEF85811F9C5}" srcOrd="0" destOrd="0" presId="urn:microsoft.com/office/officeart/2005/8/layout/pyramid2"/>
    <dgm:cxn modelId="{2C645984-0E0B-4E6D-BEC5-4A170669B28A}" type="presParOf" srcId="{7EAD9146-B95A-4817-BCBF-5B3AFB81AC09}" destId="{529301DF-5DA8-49C3-AE88-AECDD1B4316F}" srcOrd="1" destOrd="0" presId="urn:microsoft.com/office/officeart/2005/8/layout/pyramid2"/>
    <dgm:cxn modelId="{112CB753-37D8-462E-B715-D7447B8942F8}" type="presParOf" srcId="{529301DF-5DA8-49C3-AE88-AECDD1B4316F}" destId="{AA6F1113-02E9-46A8-BC68-EA2689D628D9}" srcOrd="0" destOrd="0" presId="urn:microsoft.com/office/officeart/2005/8/layout/pyramid2"/>
    <dgm:cxn modelId="{9CDD05B9-057F-4444-96A8-66BA24EDC2AF}" type="presParOf" srcId="{529301DF-5DA8-49C3-AE88-AECDD1B4316F}" destId="{657C1E46-A938-49A4-B3E1-BC77646C4BE3}" srcOrd="1" destOrd="0" presId="urn:microsoft.com/office/officeart/2005/8/layout/pyramid2"/>
    <dgm:cxn modelId="{1A36F627-CE2A-4140-B89D-DCF8CC5DD80D}" type="presParOf" srcId="{529301DF-5DA8-49C3-AE88-AECDD1B4316F}" destId="{99A539F7-4B45-4AE8-B8A2-BC4784FF90D7}" srcOrd="2" destOrd="0" presId="urn:microsoft.com/office/officeart/2005/8/layout/pyramid2"/>
    <dgm:cxn modelId="{1FDC014A-B480-4832-9C55-3D839835E1DB}" type="presParOf" srcId="{529301DF-5DA8-49C3-AE88-AECDD1B4316F}" destId="{CF2F8D48-D55A-4E3F-9E2C-130AD68EC743}" srcOrd="3" destOrd="0" presId="urn:microsoft.com/office/officeart/2005/8/layout/pyramid2"/>
    <dgm:cxn modelId="{2F9E0E1F-1F41-40A0-A765-44A7B9FD3085}" type="presParOf" srcId="{529301DF-5DA8-49C3-AE88-AECDD1B4316F}" destId="{79FE38A8-86CE-4FD7-91DE-212648212DB1}" srcOrd="4" destOrd="0" presId="urn:microsoft.com/office/officeart/2005/8/layout/pyramid2"/>
    <dgm:cxn modelId="{612C9BC5-4784-4BB9-B8F2-2F89DBF3F270}" type="presParOf" srcId="{529301DF-5DA8-49C3-AE88-AECDD1B4316F}" destId="{83410646-4D03-4317-AC20-48D0A5F72A66}"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6137F01-B860-4DC1-8310-D24107DAF11F}" type="doc">
      <dgm:prSet loTypeId="urn:microsoft.com/office/officeart/2008/layout/VerticalCurvedList" loCatId="list" qsTypeId="urn:microsoft.com/office/officeart/2005/8/quickstyle/3d3" qsCatId="3D" csTypeId="urn:microsoft.com/office/officeart/2005/8/colors/accent0_1" csCatId="mainScheme" phldr="1"/>
      <dgm:spPr/>
      <dgm:t>
        <a:bodyPr/>
        <a:lstStyle/>
        <a:p>
          <a:endParaRPr lang="es-EC"/>
        </a:p>
      </dgm:t>
    </dgm:pt>
    <dgm:pt modelId="{EB383EA7-68AE-4110-B87F-5AE86E0BD482}">
      <dgm:prSet phldrT="[Texto]" custT="1"/>
      <dgm:spPr/>
      <dgm:t>
        <a:bodyPr/>
        <a:lstStyle/>
        <a:p>
          <a:r>
            <a:rPr lang="es-EC" sz="2400" dirty="0" smtClean="0"/>
            <a:t>Apéndice E</a:t>
          </a:r>
          <a:endParaRPr lang="es-EC" sz="2400" dirty="0"/>
        </a:p>
      </dgm:t>
    </dgm:pt>
    <dgm:pt modelId="{0F2F2B8C-51B9-443D-B9F2-7A4CE5FE9703}" type="parTrans" cxnId="{208076B5-DC86-40DB-9288-841BB95736C5}">
      <dgm:prSet/>
      <dgm:spPr/>
      <dgm:t>
        <a:bodyPr/>
        <a:lstStyle/>
        <a:p>
          <a:endParaRPr lang="es-EC" sz="2400"/>
        </a:p>
      </dgm:t>
    </dgm:pt>
    <dgm:pt modelId="{4B2AAB8B-AA92-475E-858C-0126741AE736}" type="sibTrans" cxnId="{208076B5-DC86-40DB-9288-841BB95736C5}">
      <dgm:prSet/>
      <dgm:spPr/>
      <dgm:t>
        <a:bodyPr/>
        <a:lstStyle/>
        <a:p>
          <a:endParaRPr lang="es-EC" sz="2400"/>
        </a:p>
      </dgm:t>
    </dgm:pt>
    <dgm:pt modelId="{8676BE88-CC1D-4B78-9AED-E1828A837D97}">
      <dgm:prSet phldrT="[Texto]" custT="1"/>
      <dgm:spPr/>
      <dgm:t>
        <a:bodyPr/>
        <a:lstStyle/>
        <a:p>
          <a:r>
            <a:rPr lang="es-EC" sz="2400" dirty="0" smtClean="0"/>
            <a:t>Plano de construcción</a:t>
          </a:r>
          <a:endParaRPr lang="es-EC" sz="2400" dirty="0"/>
        </a:p>
      </dgm:t>
    </dgm:pt>
    <dgm:pt modelId="{42AD97D8-E30A-445D-8D50-27F09D899BBC}" type="parTrans" cxnId="{348B9B27-623E-4842-9F2A-84F8AAECE10E}">
      <dgm:prSet/>
      <dgm:spPr/>
      <dgm:t>
        <a:bodyPr/>
        <a:lstStyle/>
        <a:p>
          <a:endParaRPr lang="es-EC" sz="2400"/>
        </a:p>
      </dgm:t>
    </dgm:pt>
    <dgm:pt modelId="{8768FB2D-7E5B-4B70-B4C6-89F133CDB86E}" type="sibTrans" cxnId="{348B9B27-623E-4842-9F2A-84F8AAECE10E}">
      <dgm:prSet/>
      <dgm:spPr/>
      <dgm:t>
        <a:bodyPr/>
        <a:lstStyle/>
        <a:p>
          <a:endParaRPr lang="es-EC" sz="2400"/>
        </a:p>
      </dgm:t>
    </dgm:pt>
    <dgm:pt modelId="{1A6A9A50-0245-43A0-9417-B2519EE43536}">
      <dgm:prSet phldrT="[Texto]" custT="1"/>
      <dgm:spPr/>
      <dgm:t>
        <a:bodyPr/>
        <a:lstStyle/>
        <a:p>
          <a:r>
            <a:rPr lang="es-EC" sz="2400" dirty="0" smtClean="0"/>
            <a:t>Plano conjunto, despiece</a:t>
          </a:r>
          <a:endParaRPr lang="es-EC" sz="2400" dirty="0"/>
        </a:p>
      </dgm:t>
    </dgm:pt>
    <dgm:pt modelId="{4DCE258A-F30F-4D9F-8077-9029F91E9310}" type="parTrans" cxnId="{9C223DD5-CFAA-4B3E-8CFC-ABEC4595384E}">
      <dgm:prSet/>
      <dgm:spPr/>
      <dgm:t>
        <a:bodyPr/>
        <a:lstStyle/>
        <a:p>
          <a:endParaRPr lang="es-EC" sz="2400"/>
        </a:p>
      </dgm:t>
    </dgm:pt>
    <dgm:pt modelId="{A47E5F1F-6C8F-4F45-A61A-399E26C27CCE}" type="sibTrans" cxnId="{9C223DD5-CFAA-4B3E-8CFC-ABEC4595384E}">
      <dgm:prSet/>
      <dgm:spPr/>
      <dgm:t>
        <a:bodyPr/>
        <a:lstStyle/>
        <a:p>
          <a:endParaRPr lang="es-EC" sz="2400"/>
        </a:p>
      </dgm:t>
    </dgm:pt>
    <dgm:pt modelId="{76F4BF6C-A99C-4339-9F97-E61268B09663}">
      <dgm:prSet custT="1"/>
      <dgm:spPr/>
      <dgm:t>
        <a:bodyPr/>
        <a:lstStyle/>
        <a:p>
          <a:r>
            <a:rPr lang="es-EC" sz="2400" dirty="0" smtClean="0"/>
            <a:t>Plano de ensamblaje</a:t>
          </a:r>
          <a:endParaRPr lang="es-EC" sz="2400" dirty="0"/>
        </a:p>
      </dgm:t>
    </dgm:pt>
    <dgm:pt modelId="{5EF9520F-658D-442F-A61F-DAB739C8A279}" type="parTrans" cxnId="{91E26701-61A1-4C49-A349-CBB953BD63F4}">
      <dgm:prSet/>
      <dgm:spPr/>
      <dgm:t>
        <a:bodyPr/>
        <a:lstStyle/>
        <a:p>
          <a:endParaRPr lang="es-EC" sz="2400"/>
        </a:p>
      </dgm:t>
    </dgm:pt>
    <dgm:pt modelId="{148EDD7A-3ADB-4928-9E32-4BA9B7572464}" type="sibTrans" cxnId="{91E26701-61A1-4C49-A349-CBB953BD63F4}">
      <dgm:prSet/>
      <dgm:spPr/>
      <dgm:t>
        <a:bodyPr/>
        <a:lstStyle/>
        <a:p>
          <a:endParaRPr lang="es-EC" sz="2400"/>
        </a:p>
      </dgm:t>
    </dgm:pt>
    <dgm:pt modelId="{B5B006DC-D7B8-4A84-924E-DBC949949E75}" type="pres">
      <dgm:prSet presAssocID="{66137F01-B860-4DC1-8310-D24107DAF11F}" presName="Name0" presStyleCnt="0">
        <dgm:presLayoutVars>
          <dgm:chMax val="7"/>
          <dgm:chPref val="7"/>
          <dgm:dir/>
        </dgm:presLayoutVars>
      </dgm:prSet>
      <dgm:spPr/>
      <dgm:t>
        <a:bodyPr/>
        <a:lstStyle/>
        <a:p>
          <a:endParaRPr lang="es-EC"/>
        </a:p>
      </dgm:t>
    </dgm:pt>
    <dgm:pt modelId="{2AA980FC-67C6-41DD-BA82-F1B043913AAD}" type="pres">
      <dgm:prSet presAssocID="{66137F01-B860-4DC1-8310-D24107DAF11F}" presName="Name1" presStyleCnt="0"/>
      <dgm:spPr/>
    </dgm:pt>
    <dgm:pt modelId="{D933CF4F-5DA5-47B1-9585-1320015B4B1D}" type="pres">
      <dgm:prSet presAssocID="{66137F01-B860-4DC1-8310-D24107DAF11F}" presName="cycle" presStyleCnt="0"/>
      <dgm:spPr/>
    </dgm:pt>
    <dgm:pt modelId="{A245AE35-FB90-434C-A292-2B77541E1283}" type="pres">
      <dgm:prSet presAssocID="{66137F01-B860-4DC1-8310-D24107DAF11F}" presName="srcNode" presStyleLbl="node1" presStyleIdx="0" presStyleCnt="4"/>
      <dgm:spPr/>
    </dgm:pt>
    <dgm:pt modelId="{27B6EBED-29C0-4932-AB11-9A3FBA45B79F}" type="pres">
      <dgm:prSet presAssocID="{66137F01-B860-4DC1-8310-D24107DAF11F}" presName="conn" presStyleLbl="parChTrans1D2" presStyleIdx="0" presStyleCnt="1"/>
      <dgm:spPr/>
      <dgm:t>
        <a:bodyPr/>
        <a:lstStyle/>
        <a:p>
          <a:endParaRPr lang="es-EC"/>
        </a:p>
      </dgm:t>
    </dgm:pt>
    <dgm:pt modelId="{B5770200-853A-47FC-B6F8-1F95B4F61CB7}" type="pres">
      <dgm:prSet presAssocID="{66137F01-B860-4DC1-8310-D24107DAF11F}" presName="extraNode" presStyleLbl="node1" presStyleIdx="0" presStyleCnt="4"/>
      <dgm:spPr/>
    </dgm:pt>
    <dgm:pt modelId="{D897ADED-1397-49FF-A8F9-DBF1D7298784}" type="pres">
      <dgm:prSet presAssocID="{66137F01-B860-4DC1-8310-D24107DAF11F}" presName="dstNode" presStyleLbl="node1" presStyleIdx="0" presStyleCnt="4"/>
      <dgm:spPr/>
    </dgm:pt>
    <dgm:pt modelId="{FD39ACB6-3333-4058-BF24-57AF0800095B}" type="pres">
      <dgm:prSet presAssocID="{EB383EA7-68AE-4110-B87F-5AE86E0BD482}" presName="text_1" presStyleLbl="node1" presStyleIdx="0" presStyleCnt="4">
        <dgm:presLayoutVars>
          <dgm:bulletEnabled val="1"/>
        </dgm:presLayoutVars>
      </dgm:prSet>
      <dgm:spPr/>
      <dgm:t>
        <a:bodyPr/>
        <a:lstStyle/>
        <a:p>
          <a:endParaRPr lang="es-EC"/>
        </a:p>
      </dgm:t>
    </dgm:pt>
    <dgm:pt modelId="{1023C52B-0151-4E8D-9776-517BDCB60B45}" type="pres">
      <dgm:prSet presAssocID="{EB383EA7-68AE-4110-B87F-5AE86E0BD482}" presName="accent_1" presStyleCnt="0"/>
      <dgm:spPr/>
    </dgm:pt>
    <dgm:pt modelId="{4EC7A622-4E9D-4736-B90E-E728F2E1003F}" type="pres">
      <dgm:prSet presAssocID="{EB383EA7-68AE-4110-B87F-5AE86E0BD482}" presName="accentRepeatNode" presStyleLbl="solidFgAcc1" presStyleIdx="0" presStyleCnt="4"/>
      <dgm:spPr/>
    </dgm:pt>
    <dgm:pt modelId="{1D0958B3-8A4D-4D04-B163-1EB69409C6D5}" type="pres">
      <dgm:prSet presAssocID="{8676BE88-CC1D-4B78-9AED-E1828A837D97}" presName="text_2" presStyleLbl="node1" presStyleIdx="1" presStyleCnt="4">
        <dgm:presLayoutVars>
          <dgm:bulletEnabled val="1"/>
        </dgm:presLayoutVars>
      </dgm:prSet>
      <dgm:spPr/>
      <dgm:t>
        <a:bodyPr/>
        <a:lstStyle/>
        <a:p>
          <a:endParaRPr lang="es-EC"/>
        </a:p>
      </dgm:t>
    </dgm:pt>
    <dgm:pt modelId="{7D40EFE3-9985-4722-8686-60B754DC1AB1}" type="pres">
      <dgm:prSet presAssocID="{8676BE88-CC1D-4B78-9AED-E1828A837D97}" presName="accent_2" presStyleCnt="0"/>
      <dgm:spPr/>
    </dgm:pt>
    <dgm:pt modelId="{0818D7BF-7C97-4E4C-86A1-B07F33C954EB}" type="pres">
      <dgm:prSet presAssocID="{8676BE88-CC1D-4B78-9AED-E1828A837D97}" presName="accentRepeatNode" presStyleLbl="solidFgAcc1" presStyleIdx="1" presStyleCnt="4"/>
      <dgm:spPr/>
    </dgm:pt>
    <dgm:pt modelId="{F476B424-D594-4567-9803-18667D98067E}" type="pres">
      <dgm:prSet presAssocID="{1A6A9A50-0245-43A0-9417-B2519EE43536}" presName="text_3" presStyleLbl="node1" presStyleIdx="2" presStyleCnt="4">
        <dgm:presLayoutVars>
          <dgm:bulletEnabled val="1"/>
        </dgm:presLayoutVars>
      </dgm:prSet>
      <dgm:spPr/>
      <dgm:t>
        <a:bodyPr/>
        <a:lstStyle/>
        <a:p>
          <a:endParaRPr lang="es-EC"/>
        </a:p>
      </dgm:t>
    </dgm:pt>
    <dgm:pt modelId="{1B91FA59-F561-4E99-9A69-352304FDEEFE}" type="pres">
      <dgm:prSet presAssocID="{1A6A9A50-0245-43A0-9417-B2519EE43536}" presName="accent_3" presStyleCnt="0"/>
      <dgm:spPr/>
    </dgm:pt>
    <dgm:pt modelId="{88ECEE97-3E35-4FA9-9988-C6DFB1FEA2E4}" type="pres">
      <dgm:prSet presAssocID="{1A6A9A50-0245-43A0-9417-B2519EE43536}" presName="accentRepeatNode" presStyleLbl="solidFgAcc1" presStyleIdx="2" presStyleCnt="4"/>
      <dgm:spPr/>
    </dgm:pt>
    <dgm:pt modelId="{B7EA4118-A75D-4A93-85A1-D7FC5B289B1F}" type="pres">
      <dgm:prSet presAssocID="{76F4BF6C-A99C-4339-9F97-E61268B09663}" presName="text_4" presStyleLbl="node1" presStyleIdx="3" presStyleCnt="4">
        <dgm:presLayoutVars>
          <dgm:bulletEnabled val="1"/>
        </dgm:presLayoutVars>
      </dgm:prSet>
      <dgm:spPr/>
      <dgm:t>
        <a:bodyPr/>
        <a:lstStyle/>
        <a:p>
          <a:endParaRPr lang="es-EC"/>
        </a:p>
      </dgm:t>
    </dgm:pt>
    <dgm:pt modelId="{16DFEF19-137A-4507-85EB-BED1EEE873FE}" type="pres">
      <dgm:prSet presAssocID="{76F4BF6C-A99C-4339-9F97-E61268B09663}" presName="accent_4" presStyleCnt="0"/>
      <dgm:spPr/>
    </dgm:pt>
    <dgm:pt modelId="{8F373E1B-B573-4F28-96D6-700FF363C002}" type="pres">
      <dgm:prSet presAssocID="{76F4BF6C-A99C-4339-9F97-E61268B09663}" presName="accentRepeatNode" presStyleLbl="solidFgAcc1" presStyleIdx="3" presStyleCnt="4"/>
      <dgm:spPr/>
    </dgm:pt>
  </dgm:ptLst>
  <dgm:cxnLst>
    <dgm:cxn modelId="{68D836A8-6C8D-4D26-9F95-87444431A83C}" type="presOf" srcId="{4B2AAB8B-AA92-475E-858C-0126741AE736}" destId="{27B6EBED-29C0-4932-AB11-9A3FBA45B79F}" srcOrd="0" destOrd="0" presId="urn:microsoft.com/office/officeart/2008/layout/VerticalCurvedList"/>
    <dgm:cxn modelId="{DBD80C11-0FDF-48ED-A062-B8CFF96C9CFF}" type="presOf" srcId="{1A6A9A50-0245-43A0-9417-B2519EE43536}" destId="{F476B424-D594-4567-9803-18667D98067E}" srcOrd="0" destOrd="0" presId="urn:microsoft.com/office/officeart/2008/layout/VerticalCurvedList"/>
    <dgm:cxn modelId="{FF963CEC-1473-4468-8320-2414B92D19DF}" type="presOf" srcId="{66137F01-B860-4DC1-8310-D24107DAF11F}" destId="{B5B006DC-D7B8-4A84-924E-DBC949949E75}" srcOrd="0" destOrd="0" presId="urn:microsoft.com/office/officeart/2008/layout/VerticalCurvedList"/>
    <dgm:cxn modelId="{9C223DD5-CFAA-4B3E-8CFC-ABEC4595384E}" srcId="{66137F01-B860-4DC1-8310-D24107DAF11F}" destId="{1A6A9A50-0245-43A0-9417-B2519EE43536}" srcOrd="2" destOrd="0" parTransId="{4DCE258A-F30F-4D9F-8077-9029F91E9310}" sibTransId="{A47E5F1F-6C8F-4F45-A61A-399E26C27CCE}"/>
    <dgm:cxn modelId="{91E26701-61A1-4C49-A349-CBB953BD63F4}" srcId="{66137F01-B860-4DC1-8310-D24107DAF11F}" destId="{76F4BF6C-A99C-4339-9F97-E61268B09663}" srcOrd="3" destOrd="0" parTransId="{5EF9520F-658D-442F-A61F-DAB739C8A279}" sibTransId="{148EDD7A-3ADB-4928-9E32-4BA9B7572464}"/>
    <dgm:cxn modelId="{FC888020-32A2-4A0B-90E8-141E8BFA4DB8}" type="presOf" srcId="{EB383EA7-68AE-4110-B87F-5AE86E0BD482}" destId="{FD39ACB6-3333-4058-BF24-57AF0800095B}" srcOrd="0" destOrd="0" presId="urn:microsoft.com/office/officeart/2008/layout/VerticalCurvedList"/>
    <dgm:cxn modelId="{208076B5-DC86-40DB-9288-841BB95736C5}" srcId="{66137F01-B860-4DC1-8310-D24107DAF11F}" destId="{EB383EA7-68AE-4110-B87F-5AE86E0BD482}" srcOrd="0" destOrd="0" parTransId="{0F2F2B8C-51B9-443D-B9F2-7A4CE5FE9703}" sibTransId="{4B2AAB8B-AA92-475E-858C-0126741AE736}"/>
    <dgm:cxn modelId="{DF98D991-F37F-4FF3-9D0D-B936725B20DB}" type="presOf" srcId="{76F4BF6C-A99C-4339-9F97-E61268B09663}" destId="{B7EA4118-A75D-4A93-85A1-D7FC5B289B1F}" srcOrd="0" destOrd="0" presId="urn:microsoft.com/office/officeart/2008/layout/VerticalCurvedList"/>
    <dgm:cxn modelId="{348B9B27-623E-4842-9F2A-84F8AAECE10E}" srcId="{66137F01-B860-4DC1-8310-D24107DAF11F}" destId="{8676BE88-CC1D-4B78-9AED-E1828A837D97}" srcOrd="1" destOrd="0" parTransId="{42AD97D8-E30A-445D-8D50-27F09D899BBC}" sibTransId="{8768FB2D-7E5B-4B70-B4C6-89F133CDB86E}"/>
    <dgm:cxn modelId="{8FC91E8C-76DB-4BB5-AC7E-6849659DCC96}" type="presOf" srcId="{8676BE88-CC1D-4B78-9AED-E1828A837D97}" destId="{1D0958B3-8A4D-4D04-B163-1EB69409C6D5}" srcOrd="0" destOrd="0" presId="urn:microsoft.com/office/officeart/2008/layout/VerticalCurvedList"/>
    <dgm:cxn modelId="{55C03CCB-EEEC-45BE-959F-DEC35E10AF11}" type="presParOf" srcId="{B5B006DC-D7B8-4A84-924E-DBC949949E75}" destId="{2AA980FC-67C6-41DD-BA82-F1B043913AAD}" srcOrd="0" destOrd="0" presId="urn:microsoft.com/office/officeart/2008/layout/VerticalCurvedList"/>
    <dgm:cxn modelId="{BCCC97C5-7554-4352-8B30-03DFF8CD9E68}" type="presParOf" srcId="{2AA980FC-67C6-41DD-BA82-F1B043913AAD}" destId="{D933CF4F-5DA5-47B1-9585-1320015B4B1D}" srcOrd="0" destOrd="0" presId="urn:microsoft.com/office/officeart/2008/layout/VerticalCurvedList"/>
    <dgm:cxn modelId="{C376DB3F-08F8-4BDA-8133-A13C228E9820}" type="presParOf" srcId="{D933CF4F-5DA5-47B1-9585-1320015B4B1D}" destId="{A245AE35-FB90-434C-A292-2B77541E1283}" srcOrd="0" destOrd="0" presId="urn:microsoft.com/office/officeart/2008/layout/VerticalCurvedList"/>
    <dgm:cxn modelId="{8BB40C7B-D667-4933-91B6-8D2A21E4B381}" type="presParOf" srcId="{D933CF4F-5DA5-47B1-9585-1320015B4B1D}" destId="{27B6EBED-29C0-4932-AB11-9A3FBA45B79F}" srcOrd="1" destOrd="0" presId="urn:microsoft.com/office/officeart/2008/layout/VerticalCurvedList"/>
    <dgm:cxn modelId="{33B4B1FF-DCD8-41D9-B6B5-60E988142238}" type="presParOf" srcId="{D933CF4F-5DA5-47B1-9585-1320015B4B1D}" destId="{B5770200-853A-47FC-B6F8-1F95B4F61CB7}" srcOrd="2" destOrd="0" presId="urn:microsoft.com/office/officeart/2008/layout/VerticalCurvedList"/>
    <dgm:cxn modelId="{266A1052-2C38-4533-B5E6-9E299D066F3C}" type="presParOf" srcId="{D933CF4F-5DA5-47B1-9585-1320015B4B1D}" destId="{D897ADED-1397-49FF-A8F9-DBF1D7298784}" srcOrd="3" destOrd="0" presId="urn:microsoft.com/office/officeart/2008/layout/VerticalCurvedList"/>
    <dgm:cxn modelId="{F5DAB058-2D8B-46B9-9265-E6773A7D7CFF}" type="presParOf" srcId="{2AA980FC-67C6-41DD-BA82-F1B043913AAD}" destId="{FD39ACB6-3333-4058-BF24-57AF0800095B}" srcOrd="1" destOrd="0" presId="urn:microsoft.com/office/officeart/2008/layout/VerticalCurvedList"/>
    <dgm:cxn modelId="{47F900F1-199F-438B-9B6D-B26C1E6E8201}" type="presParOf" srcId="{2AA980FC-67C6-41DD-BA82-F1B043913AAD}" destId="{1023C52B-0151-4E8D-9776-517BDCB60B45}" srcOrd="2" destOrd="0" presId="urn:microsoft.com/office/officeart/2008/layout/VerticalCurvedList"/>
    <dgm:cxn modelId="{05755003-2586-4CF2-9AB0-D9CE8F1FD655}" type="presParOf" srcId="{1023C52B-0151-4E8D-9776-517BDCB60B45}" destId="{4EC7A622-4E9D-4736-B90E-E728F2E1003F}" srcOrd="0" destOrd="0" presId="urn:microsoft.com/office/officeart/2008/layout/VerticalCurvedList"/>
    <dgm:cxn modelId="{65BB7A7F-B71C-42B2-ADE0-49897735E467}" type="presParOf" srcId="{2AA980FC-67C6-41DD-BA82-F1B043913AAD}" destId="{1D0958B3-8A4D-4D04-B163-1EB69409C6D5}" srcOrd="3" destOrd="0" presId="urn:microsoft.com/office/officeart/2008/layout/VerticalCurvedList"/>
    <dgm:cxn modelId="{B49A6EA3-C4F4-4C0A-BA47-B4DCE7F28C85}" type="presParOf" srcId="{2AA980FC-67C6-41DD-BA82-F1B043913AAD}" destId="{7D40EFE3-9985-4722-8686-60B754DC1AB1}" srcOrd="4" destOrd="0" presId="urn:microsoft.com/office/officeart/2008/layout/VerticalCurvedList"/>
    <dgm:cxn modelId="{7A7CF079-D9EE-4166-A858-084D2307B8FE}" type="presParOf" srcId="{7D40EFE3-9985-4722-8686-60B754DC1AB1}" destId="{0818D7BF-7C97-4E4C-86A1-B07F33C954EB}" srcOrd="0" destOrd="0" presId="urn:microsoft.com/office/officeart/2008/layout/VerticalCurvedList"/>
    <dgm:cxn modelId="{B2735762-CF2E-4263-B47E-A232D4F7795C}" type="presParOf" srcId="{2AA980FC-67C6-41DD-BA82-F1B043913AAD}" destId="{F476B424-D594-4567-9803-18667D98067E}" srcOrd="5" destOrd="0" presId="urn:microsoft.com/office/officeart/2008/layout/VerticalCurvedList"/>
    <dgm:cxn modelId="{88244203-F643-4A7D-8F35-14B0CDBE54B7}" type="presParOf" srcId="{2AA980FC-67C6-41DD-BA82-F1B043913AAD}" destId="{1B91FA59-F561-4E99-9A69-352304FDEEFE}" srcOrd="6" destOrd="0" presId="urn:microsoft.com/office/officeart/2008/layout/VerticalCurvedList"/>
    <dgm:cxn modelId="{2D915F16-F7FC-4575-8623-D74F76C5CEDA}" type="presParOf" srcId="{1B91FA59-F561-4E99-9A69-352304FDEEFE}" destId="{88ECEE97-3E35-4FA9-9988-C6DFB1FEA2E4}" srcOrd="0" destOrd="0" presId="urn:microsoft.com/office/officeart/2008/layout/VerticalCurvedList"/>
    <dgm:cxn modelId="{2A485360-3980-43E9-AAAA-72082471AC35}" type="presParOf" srcId="{2AA980FC-67C6-41DD-BA82-F1B043913AAD}" destId="{B7EA4118-A75D-4A93-85A1-D7FC5B289B1F}" srcOrd="7" destOrd="0" presId="urn:microsoft.com/office/officeart/2008/layout/VerticalCurvedList"/>
    <dgm:cxn modelId="{17535A28-C7AA-4245-AFC9-B5B31369EA2F}" type="presParOf" srcId="{2AA980FC-67C6-41DD-BA82-F1B043913AAD}" destId="{16DFEF19-137A-4507-85EB-BED1EEE873FE}" srcOrd="8" destOrd="0" presId="urn:microsoft.com/office/officeart/2008/layout/VerticalCurvedList"/>
    <dgm:cxn modelId="{2A70029C-6107-4ED1-8BE3-493A1617C79E}" type="presParOf" srcId="{16DFEF19-137A-4507-85EB-BED1EEE873FE}" destId="{8F373E1B-B573-4F28-96D6-700FF363C0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55B868E-82AA-4CD2-B87D-FDF7CA91F104}" type="doc">
      <dgm:prSet loTypeId="urn:microsoft.com/office/officeart/2005/8/layout/funnel1" loCatId="process" qsTypeId="urn:microsoft.com/office/officeart/2005/8/quickstyle/simple1" qsCatId="simple" csTypeId="urn:microsoft.com/office/officeart/2005/8/colors/accent6_1" csCatId="accent6" phldr="1"/>
      <dgm:spPr/>
      <dgm:t>
        <a:bodyPr/>
        <a:lstStyle/>
        <a:p>
          <a:endParaRPr lang="es-ES"/>
        </a:p>
      </dgm:t>
    </dgm:pt>
    <dgm:pt modelId="{E27256D9-D4BB-4F6F-B7BC-57A891AF2114}">
      <dgm:prSet phldrT="[Texto]"/>
      <dgm:spPr/>
      <dgm: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Costos indirectos de fabricación</a:t>
          </a:r>
          <a:endParaRPr lang="es-ES" dirty="0"/>
        </a:p>
      </dgm:t>
    </dgm:pt>
    <dgm:pt modelId="{6CC32EDA-EE5A-4B52-BA6C-A14C1D2950C2}" type="parTrans" cxnId="{828536EA-A424-4C84-B8E7-9EFC9F5899EC}">
      <dgm:prSet/>
      <dgm:spPr/>
      <dgm:t>
        <a:bodyPr/>
        <a:lstStyle/>
        <a:p>
          <a:endParaRPr lang="es-ES"/>
        </a:p>
      </dgm:t>
    </dgm:pt>
    <dgm:pt modelId="{D2F0D709-56F1-4CD0-A89B-7C383912A69A}" type="sibTrans" cxnId="{828536EA-A424-4C84-B8E7-9EFC9F5899EC}">
      <dgm:prSet/>
      <dgm:spPr/>
      <dgm:t>
        <a:bodyPr/>
        <a:lstStyle/>
        <a:p>
          <a:endParaRPr lang="es-ES"/>
        </a:p>
      </dgm:t>
    </dgm:pt>
    <dgm:pt modelId="{39E5A51B-CBA9-4605-948A-3EE27BB5907C}">
      <dgm:prSet phldrT="[Texto]"/>
      <dgm:spPr/>
      <dgm: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Costos directos de fabricación </a:t>
          </a:r>
          <a:endParaRPr lang="es-ES" dirty="0"/>
        </a:p>
      </dgm:t>
    </dgm:pt>
    <dgm:pt modelId="{E433AE1C-0B2C-4676-8F66-65BBFBF4C366}" type="parTrans" cxnId="{66AE87A6-2676-49D2-B30B-15247AFB37FA}">
      <dgm:prSet/>
      <dgm:spPr/>
      <dgm:t>
        <a:bodyPr/>
        <a:lstStyle/>
        <a:p>
          <a:endParaRPr lang="es-ES"/>
        </a:p>
      </dgm:t>
    </dgm:pt>
    <dgm:pt modelId="{C9530AFF-B7E5-4D4F-83FB-A97EC21CD0B3}" type="sibTrans" cxnId="{66AE87A6-2676-49D2-B30B-15247AFB37FA}">
      <dgm:prSet/>
      <dgm:spPr/>
      <dgm:t>
        <a:bodyPr/>
        <a:lstStyle/>
        <a:p>
          <a:endParaRPr lang="es-ES"/>
        </a:p>
      </dgm:t>
    </dgm:pt>
    <dgm:pt modelId="{DE094996-FA0F-4BEF-881C-DFD3654848E8}">
      <dgm:prSet phldrT="[Texto]"/>
      <dgm:spPr/>
      <dgm:t>
        <a:bodyPr/>
        <a:lstStyle/>
        <a:p>
          <a:r>
            <a:rPr lang="es-ES" dirty="0" smtClean="0"/>
            <a:t>Utilidad</a:t>
          </a:r>
          <a:endParaRPr lang="es-ES" dirty="0"/>
        </a:p>
      </dgm:t>
    </dgm:pt>
    <dgm:pt modelId="{3EB35CF5-EF6D-4CEA-9385-5EF2321D8356}" type="parTrans" cxnId="{E7317832-3DD8-43E2-97F3-D6E62A23C268}">
      <dgm:prSet/>
      <dgm:spPr/>
      <dgm:t>
        <a:bodyPr/>
        <a:lstStyle/>
        <a:p>
          <a:endParaRPr lang="es-ES"/>
        </a:p>
      </dgm:t>
    </dgm:pt>
    <dgm:pt modelId="{1AE5A7E5-D56F-4F43-976E-8B15EEA66711}" type="sibTrans" cxnId="{E7317832-3DD8-43E2-97F3-D6E62A23C268}">
      <dgm:prSet/>
      <dgm:spPr/>
      <dgm:t>
        <a:bodyPr/>
        <a:lstStyle/>
        <a:p>
          <a:endParaRPr lang="es-ES"/>
        </a:p>
      </dgm:t>
    </dgm:pt>
    <dgm:pt modelId="{5178F049-A0F5-44BF-A762-2104B031C5D6}">
      <dgm:prSet phldrT="[Texto]"/>
      <dgm:spPr/>
      <dgm:t>
        <a:bodyPr/>
        <a:lstStyle/>
        <a:p>
          <a:r>
            <a:rPr lang="es-ES" dirty="0" smtClean="0"/>
            <a:t>Costo Total</a:t>
          </a:r>
          <a:endParaRPr lang="es-ES" dirty="0"/>
        </a:p>
      </dgm:t>
    </dgm:pt>
    <dgm:pt modelId="{27949232-EB41-47C9-81C2-E8D6EC7C620C}" type="parTrans" cxnId="{1306583C-3183-4A3C-A3D4-753CDDCCCEC0}">
      <dgm:prSet/>
      <dgm:spPr/>
      <dgm:t>
        <a:bodyPr/>
        <a:lstStyle/>
        <a:p>
          <a:endParaRPr lang="es-ES"/>
        </a:p>
      </dgm:t>
    </dgm:pt>
    <dgm:pt modelId="{FAAE5F2F-B23E-4065-89E0-DF6BE4CBC46C}" type="sibTrans" cxnId="{1306583C-3183-4A3C-A3D4-753CDDCCCEC0}">
      <dgm:prSet/>
      <dgm:spPr/>
      <dgm:t>
        <a:bodyPr/>
        <a:lstStyle/>
        <a:p>
          <a:endParaRPr lang="es-ES"/>
        </a:p>
      </dgm:t>
    </dgm:pt>
    <dgm:pt modelId="{DFD7029B-AFE5-455F-BFAC-0E52E9F659B3}" type="pres">
      <dgm:prSet presAssocID="{055B868E-82AA-4CD2-B87D-FDF7CA91F104}" presName="Name0" presStyleCnt="0">
        <dgm:presLayoutVars>
          <dgm:chMax val="4"/>
          <dgm:resizeHandles val="exact"/>
        </dgm:presLayoutVars>
      </dgm:prSet>
      <dgm:spPr/>
      <dgm:t>
        <a:bodyPr/>
        <a:lstStyle/>
        <a:p>
          <a:endParaRPr lang="es-ES"/>
        </a:p>
      </dgm:t>
    </dgm:pt>
    <dgm:pt modelId="{AEBE4D01-6355-4D7A-8949-8B6EDB59077C}" type="pres">
      <dgm:prSet presAssocID="{055B868E-82AA-4CD2-B87D-FDF7CA91F104}" presName="ellipse" presStyleLbl="trBgShp" presStyleIdx="0" presStyleCnt="1"/>
      <dgm:spPr/>
    </dgm:pt>
    <dgm:pt modelId="{6C0B8FF2-C797-453D-B732-D65DD9E09827}" type="pres">
      <dgm:prSet presAssocID="{055B868E-82AA-4CD2-B87D-FDF7CA91F104}" presName="arrow1" presStyleLbl="fgShp" presStyleIdx="0" presStyleCnt="1"/>
      <dgm:spPr/>
    </dgm:pt>
    <dgm:pt modelId="{976323CF-7902-4178-97CC-28740C8F3225}" type="pres">
      <dgm:prSet presAssocID="{055B868E-82AA-4CD2-B87D-FDF7CA91F104}" presName="rectangle" presStyleLbl="revTx" presStyleIdx="0" presStyleCnt="1">
        <dgm:presLayoutVars>
          <dgm:bulletEnabled val="1"/>
        </dgm:presLayoutVars>
      </dgm:prSet>
      <dgm:spPr/>
      <dgm:t>
        <a:bodyPr/>
        <a:lstStyle/>
        <a:p>
          <a:endParaRPr lang="es-ES"/>
        </a:p>
      </dgm:t>
    </dgm:pt>
    <dgm:pt modelId="{1203CF43-6E74-455B-9627-904A89372D95}" type="pres">
      <dgm:prSet presAssocID="{39E5A51B-CBA9-4605-948A-3EE27BB5907C}" presName="item1" presStyleLbl="node1" presStyleIdx="0" presStyleCnt="3">
        <dgm:presLayoutVars>
          <dgm:bulletEnabled val="1"/>
        </dgm:presLayoutVars>
      </dgm:prSet>
      <dgm:spPr/>
      <dgm:t>
        <a:bodyPr/>
        <a:lstStyle/>
        <a:p>
          <a:endParaRPr lang="es-ES"/>
        </a:p>
      </dgm:t>
    </dgm:pt>
    <dgm:pt modelId="{3BDD53C3-D416-41EB-ABCC-3055946C6010}" type="pres">
      <dgm:prSet presAssocID="{DE094996-FA0F-4BEF-881C-DFD3654848E8}" presName="item2" presStyleLbl="node1" presStyleIdx="1" presStyleCnt="3">
        <dgm:presLayoutVars>
          <dgm:bulletEnabled val="1"/>
        </dgm:presLayoutVars>
      </dgm:prSet>
      <dgm:spPr/>
      <dgm:t>
        <a:bodyPr/>
        <a:lstStyle/>
        <a:p>
          <a:endParaRPr lang="es-ES"/>
        </a:p>
      </dgm:t>
    </dgm:pt>
    <dgm:pt modelId="{2088D641-49B7-4C07-B7C7-005EF44BD11A}" type="pres">
      <dgm:prSet presAssocID="{5178F049-A0F5-44BF-A762-2104B031C5D6}" presName="item3" presStyleLbl="node1" presStyleIdx="2" presStyleCnt="3">
        <dgm:presLayoutVars>
          <dgm:bulletEnabled val="1"/>
        </dgm:presLayoutVars>
      </dgm:prSet>
      <dgm:spPr/>
      <dgm:t>
        <a:bodyPr/>
        <a:lstStyle/>
        <a:p>
          <a:endParaRPr lang="es-ES"/>
        </a:p>
      </dgm:t>
    </dgm:pt>
    <dgm:pt modelId="{5DD808D4-E8B9-4477-9445-7722B2C20E34}" type="pres">
      <dgm:prSet presAssocID="{055B868E-82AA-4CD2-B87D-FDF7CA91F104}" presName="funnel" presStyleLbl="trAlignAcc1" presStyleIdx="0" presStyleCnt="1"/>
      <dgm:spPr/>
    </dgm:pt>
  </dgm:ptLst>
  <dgm:cxnLst>
    <dgm:cxn modelId="{6A0A0786-D4D8-4475-B858-4071CB17CCA6}" type="presOf" srcId="{E27256D9-D4BB-4F6F-B7BC-57A891AF2114}" destId="{2088D641-49B7-4C07-B7C7-005EF44BD11A}" srcOrd="0" destOrd="0" presId="urn:microsoft.com/office/officeart/2005/8/layout/funnel1"/>
    <dgm:cxn modelId="{828536EA-A424-4C84-B8E7-9EFC9F5899EC}" srcId="{055B868E-82AA-4CD2-B87D-FDF7CA91F104}" destId="{E27256D9-D4BB-4F6F-B7BC-57A891AF2114}" srcOrd="0" destOrd="0" parTransId="{6CC32EDA-EE5A-4B52-BA6C-A14C1D2950C2}" sibTransId="{D2F0D709-56F1-4CD0-A89B-7C383912A69A}"/>
    <dgm:cxn modelId="{E7317832-3DD8-43E2-97F3-D6E62A23C268}" srcId="{055B868E-82AA-4CD2-B87D-FDF7CA91F104}" destId="{DE094996-FA0F-4BEF-881C-DFD3654848E8}" srcOrd="2" destOrd="0" parTransId="{3EB35CF5-EF6D-4CEA-9385-5EF2321D8356}" sibTransId="{1AE5A7E5-D56F-4F43-976E-8B15EEA66711}"/>
    <dgm:cxn modelId="{1306583C-3183-4A3C-A3D4-753CDDCCCEC0}" srcId="{055B868E-82AA-4CD2-B87D-FDF7CA91F104}" destId="{5178F049-A0F5-44BF-A762-2104B031C5D6}" srcOrd="3" destOrd="0" parTransId="{27949232-EB41-47C9-81C2-E8D6EC7C620C}" sibTransId="{FAAE5F2F-B23E-4065-89E0-DF6BE4CBC46C}"/>
    <dgm:cxn modelId="{C5CA02E6-0B33-4B5D-A3AC-A575EB3196DA}" type="presOf" srcId="{055B868E-82AA-4CD2-B87D-FDF7CA91F104}" destId="{DFD7029B-AFE5-455F-BFAC-0E52E9F659B3}" srcOrd="0" destOrd="0" presId="urn:microsoft.com/office/officeart/2005/8/layout/funnel1"/>
    <dgm:cxn modelId="{66AE87A6-2676-49D2-B30B-15247AFB37FA}" srcId="{055B868E-82AA-4CD2-B87D-FDF7CA91F104}" destId="{39E5A51B-CBA9-4605-948A-3EE27BB5907C}" srcOrd="1" destOrd="0" parTransId="{E433AE1C-0B2C-4676-8F66-65BBFBF4C366}" sibTransId="{C9530AFF-B7E5-4D4F-83FB-A97EC21CD0B3}"/>
    <dgm:cxn modelId="{9C4EF555-FA30-45C5-8AD4-842804C13B6E}" type="presOf" srcId="{39E5A51B-CBA9-4605-948A-3EE27BB5907C}" destId="{3BDD53C3-D416-41EB-ABCC-3055946C6010}" srcOrd="0" destOrd="0" presId="urn:microsoft.com/office/officeart/2005/8/layout/funnel1"/>
    <dgm:cxn modelId="{BE05B285-7798-425B-9B85-E0A29B758479}" type="presOf" srcId="{DE094996-FA0F-4BEF-881C-DFD3654848E8}" destId="{1203CF43-6E74-455B-9627-904A89372D95}" srcOrd="0" destOrd="0" presId="urn:microsoft.com/office/officeart/2005/8/layout/funnel1"/>
    <dgm:cxn modelId="{391401CD-9DB7-4118-BD9B-ADF536CF18C5}" type="presOf" srcId="{5178F049-A0F5-44BF-A762-2104B031C5D6}" destId="{976323CF-7902-4178-97CC-28740C8F3225}" srcOrd="0" destOrd="0" presId="urn:microsoft.com/office/officeart/2005/8/layout/funnel1"/>
    <dgm:cxn modelId="{E8FF99AD-8247-42FA-965A-280B14014B01}" type="presParOf" srcId="{DFD7029B-AFE5-455F-BFAC-0E52E9F659B3}" destId="{AEBE4D01-6355-4D7A-8949-8B6EDB59077C}" srcOrd="0" destOrd="0" presId="urn:microsoft.com/office/officeart/2005/8/layout/funnel1"/>
    <dgm:cxn modelId="{42A89EBE-55CD-4A6E-A460-C41948E3EF94}" type="presParOf" srcId="{DFD7029B-AFE5-455F-BFAC-0E52E9F659B3}" destId="{6C0B8FF2-C797-453D-B732-D65DD9E09827}" srcOrd="1" destOrd="0" presId="urn:microsoft.com/office/officeart/2005/8/layout/funnel1"/>
    <dgm:cxn modelId="{293E7E42-514A-4D2E-821A-0BE3919B5119}" type="presParOf" srcId="{DFD7029B-AFE5-455F-BFAC-0E52E9F659B3}" destId="{976323CF-7902-4178-97CC-28740C8F3225}" srcOrd="2" destOrd="0" presId="urn:microsoft.com/office/officeart/2005/8/layout/funnel1"/>
    <dgm:cxn modelId="{8C6D1DA1-3121-4000-94AE-669A49E9469A}" type="presParOf" srcId="{DFD7029B-AFE5-455F-BFAC-0E52E9F659B3}" destId="{1203CF43-6E74-455B-9627-904A89372D95}" srcOrd="3" destOrd="0" presId="urn:microsoft.com/office/officeart/2005/8/layout/funnel1"/>
    <dgm:cxn modelId="{B4046964-E920-47A3-B8BC-39EF3334531E}" type="presParOf" srcId="{DFD7029B-AFE5-455F-BFAC-0E52E9F659B3}" destId="{3BDD53C3-D416-41EB-ABCC-3055946C6010}" srcOrd="4" destOrd="0" presId="urn:microsoft.com/office/officeart/2005/8/layout/funnel1"/>
    <dgm:cxn modelId="{48D4204A-B00D-42C8-BCD9-E2A24F20C50A}" type="presParOf" srcId="{DFD7029B-AFE5-455F-BFAC-0E52E9F659B3}" destId="{2088D641-49B7-4C07-B7C7-005EF44BD11A}" srcOrd="5" destOrd="0" presId="urn:microsoft.com/office/officeart/2005/8/layout/funnel1"/>
    <dgm:cxn modelId="{920E9105-0CB8-4A27-B04A-FF6EE6762BFA}" type="presParOf" srcId="{DFD7029B-AFE5-455F-BFAC-0E52E9F659B3}" destId="{5DD808D4-E8B9-4477-9445-7722B2C20E3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2FBCE2E-0625-4FA7-BEFB-AC7BB5081380}"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s-ES"/>
        </a:p>
      </dgm:t>
    </dgm:pt>
    <dgm:pt modelId="{B3323529-C5BC-4CED-B38F-F2CFD9CD66A0}">
      <dgm:prSet phldrT="[Texto]" custT="1"/>
      <dgm:spPr/>
      <dgm:t>
        <a:bodyPr/>
        <a:lstStyle/>
        <a:p>
          <a:r>
            <a:rPr lang="es-EC" sz="2000" dirty="0" smtClean="0"/>
            <a:t>Es importante calcular e interpretar los índices de eficiencia económica los cuales  permiten conocer el costo relativo de los recursos utilizados</a:t>
          </a:r>
          <a:endParaRPr lang="es-ES" sz="2000" dirty="0"/>
        </a:p>
      </dgm:t>
    </dgm:pt>
    <dgm:pt modelId="{7E0891C9-12CB-4957-AB61-DC83613E5ECB}" type="parTrans" cxnId="{240CD26C-B0D7-424C-A57E-77A31FFEF688}">
      <dgm:prSet/>
      <dgm:spPr/>
      <dgm:t>
        <a:bodyPr/>
        <a:lstStyle/>
        <a:p>
          <a:endParaRPr lang="es-ES" sz="1600"/>
        </a:p>
      </dgm:t>
    </dgm:pt>
    <dgm:pt modelId="{3F658F23-5921-470E-9250-57EF6F0D5C85}" type="sibTrans" cxnId="{240CD26C-B0D7-424C-A57E-77A31FFEF688}">
      <dgm:prSet custT="1"/>
      <dgm:spPr/>
      <dgm:t>
        <a:bodyPr/>
        <a:lstStyle/>
        <a:p>
          <a:endParaRPr lang="es-ES" sz="3200"/>
        </a:p>
      </dgm:t>
    </dgm:pt>
    <dgm:pt modelId="{B9E6BC83-7537-4069-B649-0F559C16AF32}">
      <dgm:prSet phldrT="[Texto]" custT="1"/>
      <dgm:spPr/>
      <dgm:t>
        <a:bodyPr/>
        <a:lstStyle/>
        <a:p>
          <a:r>
            <a:rPr lang="es-EC" sz="2000" dirty="0" smtClean="0"/>
            <a:t>dicho de otra manera, saber con cuanta eficiencia se ha utiliza el capital. </a:t>
          </a:r>
          <a:endParaRPr lang="es-ES" sz="2000" dirty="0"/>
        </a:p>
      </dgm:t>
    </dgm:pt>
    <dgm:pt modelId="{6858BC06-24EE-4B6C-B544-2F9918FDBC94}" type="parTrans" cxnId="{2E13641C-F8F7-4CB9-94E6-DDBB60E47C8F}">
      <dgm:prSet/>
      <dgm:spPr/>
      <dgm:t>
        <a:bodyPr/>
        <a:lstStyle/>
        <a:p>
          <a:endParaRPr lang="es-ES" sz="1600"/>
        </a:p>
      </dgm:t>
    </dgm:pt>
    <dgm:pt modelId="{7E7CC2A8-6630-4DFD-A44C-4AABF6759CBC}" type="sibTrans" cxnId="{2E13641C-F8F7-4CB9-94E6-DDBB60E47C8F}">
      <dgm:prSet custT="1"/>
      <dgm:spPr/>
      <dgm:t>
        <a:bodyPr/>
        <a:lstStyle/>
        <a:p>
          <a:endParaRPr lang="es-ES" sz="3200"/>
        </a:p>
      </dgm:t>
    </dgm:pt>
    <dgm:pt modelId="{FE522BAC-8A21-4AEE-AC33-2091420BFBE9}">
      <dgm:prSet phldrT="[Texto]" custT="1"/>
      <dgm:spPr/>
      <dgm:t>
        <a:bodyPr/>
        <a:lstStyle/>
        <a:p>
          <a:r>
            <a:rPr lang="es-EC" sz="2000" dirty="0" smtClean="0"/>
            <a:t>La relación beneficio/costo muestra la cantidad de dinero que retorna por cada unidad monetaria invertida</a:t>
          </a:r>
          <a:endParaRPr lang="es-ES" sz="2000" dirty="0"/>
        </a:p>
      </dgm:t>
    </dgm:pt>
    <dgm:pt modelId="{8FFC4C73-D297-44ED-968A-291972526F4E}" type="parTrans" cxnId="{B7189C29-8986-4D8C-A1F5-4C9275A0CF55}">
      <dgm:prSet/>
      <dgm:spPr/>
      <dgm:t>
        <a:bodyPr/>
        <a:lstStyle/>
        <a:p>
          <a:endParaRPr lang="es-ES" sz="1600"/>
        </a:p>
      </dgm:t>
    </dgm:pt>
    <dgm:pt modelId="{218FE88A-7B47-49DD-A383-BEF64FB72867}" type="sibTrans" cxnId="{B7189C29-8986-4D8C-A1F5-4C9275A0CF55}">
      <dgm:prSet/>
      <dgm:spPr/>
      <dgm:t>
        <a:bodyPr/>
        <a:lstStyle/>
        <a:p>
          <a:endParaRPr lang="es-ES" sz="1600"/>
        </a:p>
      </dgm:t>
    </dgm:pt>
    <dgm:pt modelId="{C7FBDDE4-E33D-4D60-B59F-786690606EF7}" type="pres">
      <dgm:prSet presAssocID="{E2FBCE2E-0625-4FA7-BEFB-AC7BB5081380}" presName="outerComposite" presStyleCnt="0">
        <dgm:presLayoutVars>
          <dgm:chMax val="5"/>
          <dgm:dir/>
          <dgm:resizeHandles val="exact"/>
        </dgm:presLayoutVars>
      </dgm:prSet>
      <dgm:spPr/>
      <dgm:t>
        <a:bodyPr/>
        <a:lstStyle/>
        <a:p>
          <a:endParaRPr lang="es-EC"/>
        </a:p>
      </dgm:t>
    </dgm:pt>
    <dgm:pt modelId="{BBD07AEA-2F98-41AC-A8E4-AC9547F1C019}" type="pres">
      <dgm:prSet presAssocID="{E2FBCE2E-0625-4FA7-BEFB-AC7BB5081380}" presName="dummyMaxCanvas" presStyleCnt="0">
        <dgm:presLayoutVars/>
      </dgm:prSet>
      <dgm:spPr/>
    </dgm:pt>
    <dgm:pt modelId="{287190B5-8FE2-4E70-982C-B4C8FFA636D6}" type="pres">
      <dgm:prSet presAssocID="{E2FBCE2E-0625-4FA7-BEFB-AC7BB5081380}" presName="ThreeNodes_1" presStyleLbl="node1" presStyleIdx="0" presStyleCnt="3">
        <dgm:presLayoutVars>
          <dgm:bulletEnabled val="1"/>
        </dgm:presLayoutVars>
      </dgm:prSet>
      <dgm:spPr/>
      <dgm:t>
        <a:bodyPr/>
        <a:lstStyle/>
        <a:p>
          <a:endParaRPr lang="es-ES"/>
        </a:p>
      </dgm:t>
    </dgm:pt>
    <dgm:pt modelId="{F63FA831-B569-4CBF-A7BB-69126596B8E4}" type="pres">
      <dgm:prSet presAssocID="{E2FBCE2E-0625-4FA7-BEFB-AC7BB5081380}" presName="ThreeNodes_2" presStyleLbl="node1" presStyleIdx="1" presStyleCnt="3">
        <dgm:presLayoutVars>
          <dgm:bulletEnabled val="1"/>
        </dgm:presLayoutVars>
      </dgm:prSet>
      <dgm:spPr/>
      <dgm:t>
        <a:bodyPr/>
        <a:lstStyle/>
        <a:p>
          <a:endParaRPr lang="es-ES"/>
        </a:p>
      </dgm:t>
    </dgm:pt>
    <dgm:pt modelId="{AAFB93C0-DFBB-4154-9F6A-CA776EE303C3}" type="pres">
      <dgm:prSet presAssocID="{E2FBCE2E-0625-4FA7-BEFB-AC7BB5081380}" presName="ThreeNodes_3" presStyleLbl="node1" presStyleIdx="2" presStyleCnt="3">
        <dgm:presLayoutVars>
          <dgm:bulletEnabled val="1"/>
        </dgm:presLayoutVars>
      </dgm:prSet>
      <dgm:spPr/>
      <dgm:t>
        <a:bodyPr/>
        <a:lstStyle/>
        <a:p>
          <a:endParaRPr lang="es-ES"/>
        </a:p>
      </dgm:t>
    </dgm:pt>
    <dgm:pt modelId="{39AF5570-8173-4611-8A0D-9A7C730BD584}" type="pres">
      <dgm:prSet presAssocID="{E2FBCE2E-0625-4FA7-BEFB-AC7BB5081380}" presName="ThreeConn_1-2" presStyleLbl="fgAccFollowNode1" presStyleIdx="0" presStyleCnt="2">
        <dgm:presLayoutVars>
          <dgm:bulletEnabled val="1"/>
        </dgm:presLayoutVars>
      </dgm:prSet>
      <dgm:spPr/>
      <dgm:t>
        <a:bodyPr/>
        <a:lstStyle/>
        <a:p>
          <a:endParaRPr lang="es-EC"/>
        </a:p>
      </dgm:t>
    </dgm:pt>
    <dgm:pt modelId="{99EE28FE-585B-4644-8C9E-659181EC97B5}" type="pres">
      <dgm:prSet presAssocID="{E2FBCE2E-0625-4FA7-BEFB-AC7BB5081380}" presName="ThreeConn_2-3" presStyleLbl="fgAccFollowNode1" presStyleIdx="1" presStyleCnt="2">
        <dgm:presLayoutVars>
          <dgm:bulletEnabled val="1"/>
        </dgm:presLayoutVars>
      </dgm:prSet>
      <dgm:spPr/>
      <dgm:t>
        <a:bodyPr/>
        <a:lstStyle/>
        <a:p>
          <a:endParaRPr lang="es-EC"/>
        </a:p>
      </dgm:t>
    </dgm:pt>
    <dgm:pt modelId="{CF03C327-4381-4CF5-A956-870AAA108E39}" type="pres">
      <dgm:prSet presAssocID="{E2FBCE2E-0625-4FA7-BEFB-AC7BB5081380}" presName="ThreeNodes_1_text" presStyleLbl="node1" presStyleIdx="2" presStyleCnt="3">
        <dgm:presLayoutVars>
          <dgm:bulletEnabled val="1"/>
        </dgm:presLayoutVars>
      </dgm:prSet>
      <dgm:spPr/>
      <dgm:t>
        <a:bodyPr/>
        <a:lstStyle/>
        <a:p>
          <a:endParaRPr lang="es-ES"/>
        </a:p>
      </dgm:t>
    </dgm:pt>
    <dgm:pt modelId="{B9ED8EBB-1592-40B0-95F9-C9F6E4611210}" type="pres">
      <dgm:prSet presAssocID="{E2FBCE2E-0625-4FA7-BEFB-AC7BB5081380}" presName="ThreeNodes_2_text" presStyleLbl="node1" presStyleIdx="2" presStyleCnt="3">
        <dgm:presLayoutVars>
          <dgm:bulletEnabled val="1"/>
        </dgm:presLayoutVars>
      </dgm:prSet>
      <dgm:spPr/>
      <dgm:t>
        <a:bodyPr/>
        <a:lstStyle/>
        <a:p>
          <a:endParaRPr lang="es-ES"/>
        </a:p>
      </dgm:t>
    </dgm:pt>
    <dgm:pt modelId="{E77E4CF0-6FBA-4B1D-A7DE-F7DAF98EF213}" type="pres">
      <dgm:prSet presAssocID="{E2FBCE2E-0625-4FA7-BEFB-AC7BB5081380}" presName="ThreeNodes_3_text" presStyleLbl="node1" presStyleIdx="2" presStyleCnt="3">
        <dgm:presLayoutVars>
          <dgm:bulletEnabled val="1"/>
        </dgm:presLayoutVars>
      </dgm:prSet>
      <dgm:spPr/>
      <dgm:t>
        <a:bodyPr/>
        <a:lstStyle/>
        <a:p>
          <a:endParaRPr lang="es-ES"/>
        </a:p>
      </dgm:t>
    </dgm:pt>
  </dgm:ptLst>
  <dgm:cxnLst>
    <dgm:cxn modelId="{DF21D510-50AB-48E7-A262-75B4CC8D8734}" type="presOf" srcId="{B3323529-C5BC-4CED-B38F-F2CFD9CD66A0}" destId="{287190B5-8FE2-4E70-982C-B4C8FFA636D6}" srcOrd="0" destOrd="0" presId="urn:microsoft.com/office/officeart/2005/8/layout/vProcess5"/>
    <dgm:cxn modelId="{240CD26C-B0D7-424C-A57E-77A31FFEF688}" srcId="{E2FBCE2E-0625-4FA7-BEFB-AC7BB5081380}" destId="{B3323529-C5BC-4CED-B38F-F2CFD9CD66A0}" srcOrd="0" destOrd="0" parTransId="{7E0891C9-12CB-4957-AB61-DC83613E5ECB}" sibTransId="{3F658F23-5921-470E-9250-57EF6F0D5C85}"/>
    <dgm:cxn modelId="{7DE2BC32-11AC-4969-9AFD-79EADB4CD232}" type="presOf" srcId="{E2FBCE2E-0625-4FA7-BEFB-AC7BB5081380}" destId="{C7FBDDE4-E33D-4D60-B59F-786690606EF7}" srcOrd="0" destOrd="0" presId="urn:microsoft.com/office/officeart/2005/8/layout/vProcess5"/>
    <dgm:cxn modelId="{2E13641C-F8F7-4CB9-94E6-DDBB60E47C8F}" srcId="{E2FBCE2E-0625-4FA7-BEFB-AC7BB5081380}" destId="{B9E6BC83-7537-4069-B649-0F559C16AF32}" srcOrd="1" destOrd="0" parTransId="{6858BC06-24EE-4B6C-B544-2F9918FDBC94}" sibTransId="{7E7CC2A8-6630-4DFD-A44C-4AABF6759CBC}"/>
    <dgm:cxn modelId="{67DD045F-E83B-48EB-ADF0-0C2520ABD47A}" type="presOf" srcId="{7E7CC2A8-6630-4DFD-A44C-4AABF6759CBC}" destId="{99EE28FE-585B-4644-8C9E-659181EC97B5}" srcOrd="0" destOrd="0" presId="urn:microsoft.com/office/officeart/2005/8/layout/vProcess5"/>
    <dgm:cxn modelId="{5091098B-8778-40E0-BDE9-1D3262E84F29}" type="presOf" srcId="{B3323529-C5BC-4CED-B38F-F2CFD9CD66A0}" destId="{CF03C327-4381-4CF5-A956-870AAA108E39}" srcOrd="1" destOrd="0" presId="urn:microsoft.com/office/officeart/2005/8/layout/vProcess5"/>
    <dgm:cxn modelId="{598149BD-B0E2-49A4-94DC-27FFCD46A907}" type="presOf" srcId="{B9E6BC83-7537-4069-B649-0F559C16AF32}" destId="{B9ED8EBB-1592-40B0-95F9-C9F6E4611210}" srcOrd="1" destOrd="0" presId="urn:microsoft.com/office/officeart/2005/8/layout/vProcess5"/>
    <dgm:cxn modelId="{83635396-DA7F-41DE-84C4-4F8B4E7E96FE}" type="presOf" srcId="{FE522BAC-8A21-4AEE-AC33-2091420BFBE9}" destId="{AAFB93C0-DFBB-4154-9F6A-CA776EE303C3}" srcOrd="0" destOrd="0" presId="urn:microsoft.com/office/officeart/2005/8/layout/vProcess5"/>
    <dgm:cxn modelId="{5ABF4F8A-A819-480D-8980-F8F6EFA38A96}" type="presOf" srcId="{B9E6BC83-7537-4069-B649-0F559C16AF32}" destId="{F63FA831-B569-4CBF-A7BB-69126596B8E4}" srcOrd="0" destOrd="0" presId="urn:microsoft.com/office/officeart/2005/8/layout/vProcess5"/>
    <dgm:cxn modelId="{435BE4B5-BA57-4EF9-AE62-D8EDD31F625C}" type="presOf" srcId="{FE522BAC-8A21-4AEE-AC33-2091420BFBE9}" destId="{E77E4CF0-6FBA-4B1D-A7DE-F7DAF98EF213}" srcOrd="1" destOrd="0" presId="urn:microsoft.com/office/officeart/2005/8/layout/vProcess5"/>
    <dgm:cxn modelId="{0A97345A-10ED-429B-96E6-8F6B5C4B3B44}" type="presOf" srcId="{3F658F23-5921-470E-9250-57EF6F0D5C85}" destId="{39AF5570-8173-4611-8A0D-9A7C730BD584}" srcOrd="0" destOrd="0" presId="urn:microsoft.com/office/officeart/2005/8/layout/vProcess5"/>
    <dgm:cxn modelId="{B7189C29-8986-4D8C-A1F5-4C9275A0CF55}" srcId="{E2FBCE2E-0625-4FA7-BEFB-AC7BB5081380}" destId="{FE522BAC-8A21-4AEE-AC33-2091420BFBE9}" srcOrd="2" destOrd="0" parTransId="{8FFC4C73-D297-44ED-968A-291972526F4E}" sibTransId="{218FE88A-7B47-49DD-A383-BEF64FB72867}"/>
    <dgm:cxn modelId="{EB7F6417-3B8B-4156-AA4E-9525721642EE}" type="presParOf" srcId="{C7FBDDE4-E33D-4D60-B59F-786690606EF7}" destId="{BBD07AEA-2F98-41AC-A8E4-AC9547F1C019}" srcOrd="0" destOrd="0" presId="urn:microsoft.com/office/officeart/2005/8/layout/vProcess5"/>
    <dgm:cxn modelId="{01AAEEFF-0DC2-4EB7-8E74-7747BC28EACE}" type="presParOf" srcId="{C7FBDDE4-E33D-4D60-B59F-786690606EF7}" destId="{287190B5-8FE2-4E70-982C-B4C8FFA636D6}" srcOrd="1" destOrd="0" presId="urn:microsoft.com/office/officeart/2005/8/layout/vProcess5"/>
    <dgm:cxn modelId="{5EDCF94D-D13B-4BE1-95FD-FC28FD1C41A4}" type="presParOf" srcId="{C7FBDDE4-E33D-4D60-B59F-786690606EF7}" destId="{F63FA831-B569-4CBF-A7BB-69126596B8E4}" srcOrd="2" destOrd="0" presId="urn:microsoft.com/office/officeart/2005/8/layout/vProcess5"/>
    <dgm:cxn modelId="{F08F6F08-FCC7-4730-B5E6-15F27481A18B}" type="presParOf" srcId="{C7FBDDE4-E33D-4D60-B59F-786690606EF7}" destId="{AAFB93C0-DFBB-4154-9F6A-CA776EE303C3}" srcOrd="3" destOrd="0" presId="urn:microsoft.com/office/officeart/2005/8/layout/vProcess5"/>
    <dgm:cxn modelId="{BDB67396-B78F-46D7-8EFF-B8FB5EF4AA33}" type="presParOf" srcId="{C7FBDDE4-E33D-4D60-B59F-786690606EF7}" destId="{39AF5570-8173-4611-8A0D-9A7C730BD584}" srcOrd="4" destOrd="0" presId="urn:microsoft.com/office/officeart/2005/8/layout/vProcess5"/>
    <dgm:cxn modelId="{A3313FC7-93DD-454C-B7A4-0BC8420718F3}" type="presParOf" srcId="{C7FBDDE4-E33D-4D60-B59F-786690606EF7}" destId="{99EE28FE-585B-4644-8C9E-659181EC97B5}" srcOrd="5" destOrd="0" presId="urn:microsoft.com/office/officeart/2005/8/layout/vProcess5"/>
    <dgm:cxn modelId="{9033151E-6FFC-4B09-8FD4-639816484259}" type="presParOf" srcId="{C7FBDDE4-E33D-4D60-B59F-786690606EF7}" destId="{CF03C327-4381-4CF5-A956-870AAA108E39}" srcOrd="6" destOrd="0" presId="urn:microsoft.com/office/officeart/2005/8/layout/vProcess5"/>
    <dgm:cxn modelId="{971805E3-3DE2-4812-88EE-C95B9543A49C}" type="presParOf" srcId="{C7FBDDE4-E33D-4D60-B59F-786690606EF7}" destId="{B9ED8EBB-1592-40B0-95F9-C9F6E4611210}" srcOrd="7" destOrd="0" presId="urn:microsoft.com/office/officeart/2005/8/layout/vProcess5"/>
    <dgm:cxn modelId="{A0B8BA7E-1CCF-4F5D-8023-8C0D3064F621}" type="presParOf" srcId="{C7FBDDE4-E33D-4D60-B59F-786690606EF7}" destId="{E77E4CF0-6FBA-4B1D-A7DE-F7DAF98EF21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01D11-E32A-444C-965B-CDBF8ACA018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C"/>
        </a:p>
      </dgm:t>
    </dgm:pt>
    <dgm:pt modelId="{CA92C31C-A646-4712-B4B0-4D6F6F2C8296}">
      <dgm:prSet phldrT="[Texto]" phldr="1"/>
      <dgm:spPr/>
      <dgm:t>
        <a:bodyPr/>
        <a:lstStyle/>
        <a:p>
          <a:endParaRPr lang="es-EC"/>
        </a:p>
      </dgm:t>
    </dgm:pt>
    <dgm:pt modelId="{C4666C44-9FAF-4AEA-AB63-267E7AC063EA}" type="parTrans" cxnId="{EF81A06B-8513-4A23-B27A-B5C40964274D}">
      <dgm:prSet/>
      <dgm:spPr/>
      <dgm:t>
        <a:bodyPr/>
        <a:lstStyle/>
        <a:p>
          <a:endParaRPr lang="es-EC"/>
        </a:p>
      </dgm:t>
    </dgm:pt>
    <dgm:pt modelId="{1747C7E8-B010-42A7-97CD-29372627C6AE}" type="sibTrans" cxnId="{EF81A06B-8513-4A23-B27A-B5C40964274D}">
      <dgm:prSet/>
      <dgm:spPr/>
      <dgm:t>
        <a:bodyPr/>
        <a:lstStyle/>
        <a:p>
          <a:endParaRPr lang="es-EC"/>
        </a:p>
      </dgm:t>
    </dgm:pt>
    <dgm:pt modelId="{4D5A8C5D-B935-4275-851D-5C1F595DBD77}">
      <dgm:prSet phldrT="[Texto]"/>
      <dgm:spPr/>
      <dgm:t>
        <a:bodyPr/>
        <a:lstStyle/>
        <a:p>
          <a:r>
            <a:rPr lang="es-EC" dirty="0" smtClean="0"/>
            <a:t>   .</a:t>
          </a:r>
          <a:endParaRPr lang="es-EC" dirty="0"/>
        </a:p>
      </dgm:t>
    </dgm:pt>
    <dgm:pt modelId="{8626C63C-CEF5-4DED-949F-8AFE1045047E}" type="parTrans" cxnId="{6D009D1F-BC20-4457-8637-9B86CE8FEC02}">
      <dgm:prSet/>
      <dgm:spPr/>
      <dgm:t>
        <a:bodyPr/>
        <a:lstStyle/>
        <a:p>
          <a:endParaRPr lang="es-EC"/>
        </a:p>
      </dgm:t>
    </dgm:pt>
    <dgm:pt modelId="{EADADF59-9079-4F22-A07F-34090643BD87}" type="sibTrans" cxnId="{6D009D1F-BC20-4457-8637-9B86CE8FEC02}">
      <dgm:prSet/>
      <dgm:spPr/>
      <dgm:t>
        <a:bodyPr/>
        <a:lstStyle/>
        <a:p>
          <a:endParaRPr lang="es-EC"/>
        </a:p>
      </dgm:t>
    </dgm:pt>
    <dgm:pt modelId="{BA1897DC-C751-490D-B846-61328094C655}">
      <dgm:prSet phldrT="[Texto]" phldr="1"/>
      <dgm:spPr/>
      <dgm:t>
        <a:bodyPr/>
        <a:lstStyle/>
        <a:p>
          <a:endParaRPr lang="es-EC" dirty="0"/>
        </a:p>
      </dgm:t>
    </dgm:pt>
    <dgm:pt modelId="{250D8333-6CCC-4F4A-BC0D-D10935C74FB2}" type="parTrans" cxnId="{BC157CBA-583D-4A2E-A950-B73793A80066}">
      <dgm:prSet/>
      <dgm:spPr/>
      <dgm:t>
        <a:bodyPr/>
        <a:lstStyle/>
        <a:p>
          <a:endParaRPr lang="es-EC"/>
        </a:p>
      </dgm:t>
    </dgm:pt>
    <dgm:pt modelId="{0BEA032E-3372-4565-9BFB-7EDDB7F27CFE}" type="sibTrans" cxnId="{BC157CBA-583D-4A2E-A950-B73793A80066}">
      <dgm:prSet/>
      <dgm:spPr/>
      <dgm:t>
        <a:bodyPr/>
        <a:lstStyle/>
        <a:p>
          <a:endParaRPr lang="es-EC"/>
        </a:p>
      </dgm:t>
    </dgm:pt>
    <dgm:pt modelId="{A87E31E5-A701-4D05-9389-AC83669204CC}">
      <dgm:prSet phldrT="[Texto]"/>
      <dgm:spPr/>
      <dgm:t>
        <a:bodyPr/>
        <a:lstStyle/>
        <a:p>
          <a:r>
            <a:rPr lang="es-EC" dirty="0" smtClean="0"/>
            <a:t>.</a:t>
          </a:r>
          <a:endParaRPr lang="es-EC" dirty="0"/>
        </a:p>
      </dgm:t>
    </dgm:pt>
    <dgm:pt modelId="{AC498A86-5963-4B1A-A1D4-B7F19B9A761A}" type="parTrans" cxnId="{4478913D-9301-4D13-A2B4-BEEFD7FFC3AC}">
      <dgm:prSet/>
      <dgm:spPr/>
      <dgm:t>
        <a:bodyPr/>
        <a:lstStyle/>
        <a:p>
          <a:endParaRPr lang="es-EC"/>
        </a:p>
      </dgm:t>
    </dgm:pt>
    <dgm:pt modelId="{B864451F-A12B-4F3C-B03C-B0CE5DDFE7D5}" type="sibTrans" cxnId="{4478913D-9301-4D13-A2B4-BEEFD7FFC3AC}">
      <dgm:prSet/>
      <dgm:spPr/>
      <dgm:t>
        <a:bodyPr/>
        <a:lstStyle/>
        <a:p>
          <a:endParaRPr lang="es-EC"/>
        </a:p>
      </dgm:t>
    </dgm:pt>
    <dgm:pt modelId="{05B7F791-C171-4581-A515-5BDB207F11E6}">
      <dgm:prSet phldrT="[Texto]" phldr="1"/>
      <dgm:spPr/>
      <dgm:t>
        <a:bodyPr/>
        <a:lstStyle/>
        <a:p>
          <a:endParaRPr lang="es-EC" dirty="0"/>
        </a:p>
      </dgm:t>
    </dgm:pt>
    <dgm:pt modelId="{9BB85760-6D89-451D-9A46-DD27910D42A2}" type="sibTrans" cxnId="{EC796A3C-9330-4CA7-AFD3-9EF04C53EF0B}">
      <dgm:prSet/>
      <dgm:spPr/>
      <dgm:t>
        <a:bodyPr/>
        <a:lstStyle/>
        <a:p>
          <a:endParaRPr lang="es-EC"/>
        </a:p>
      </dgm:t>
    </dgm:pt>
    <dgm:pt modelId="{827E2F92-2CBE-44B2-BE62-5B1A551B792B}" type="parTrans" cxnId="{EC796A3C-9330-4CA7-AFD3-9EF04C53EF0B}">
      <dgm:prSet/>
      <dgm:spPr/>
      <dgm:t>
        <a:bodyPr/>
        <a:lstStyle/>
        <a:p>
          <a:endParaRPr lang="es-EC"/>
        </a:p>
      </dgm:t>
    </dgm:pt>
    <dgm:pt modelId="{985C23BA-A9F6-4E06-A503-71392CC8F351}" type="pres">
      <dgm:prSet presAssocID="{20F01D11-E32A-444C-965B-CDBF8ACA0182}" presName="cycle" presStyleCnt="0">
        <dgm:presLayoutVars>
          <dgm:dir/>
          <dgm:resizeHandles val="exact"/>
        </dgm:presLayoutVars>
      </dgm:prSet>
      <dgm:spPr/>
      <dgm:t>
        <a:bodyPr/>
        <a:lstStyle/>
        <a:p>
          <a:endParaRPr lang="es-EC"/>
        </a:p>
      </dgm:t>
    </dgm:pt>
    <dgm:pt modelId="{B26D7B42-D059-400A-A185-7912FCF26A34}" type="pres">
      <dgm:prSet presAssocID="{CA92C31C-A646-4712-B4B0-4D6F6F2C8296}" presName="dummy" presStyleCnt="0"/>
      <dgm:spPr/>
    </dgm:pt>
    <dgm:pt modelId="{D1314C8E-B0BF-4CAB-91FF-234E383C418C}" type="pres">
      <dgm:prSet presAssocID="{CA92C31C-A646-4712-B4B0-4D6F6F2C8296}" presName="node" presStyleLbl="revTx" presStyleIdx="0" presStyleCnt="5">
        <dgm:presLayoutVars>
          <dgm:bulletEnabled val="1"/>
        </dgm:presLayoutVars>
      </dgm:prSet>
      <dgm:spPr/>
      <dgm:t>
        <a:bodyPr/>
        <a:lstStyle/>
        <a:p>
          <a:endParaRPr lang="es-EC"/>
        </a:p>
      </dgm:t>
    </dgm:pt>
    <dgm:pt modelId="{28FB2DAE-CF0D-40E7-82E9-B1034F3375E2}" type="pres">
      <dgm:prSet presAssocID="{1747C7E8-B010-42A7-97CD-29372627C6AE}" presName="sibTrans" presStyleLbl="node1" presStyleIdx="0" presStyleCnt="5" custLinFactNeighborX="35675" custLinFactNeighborY="202"/>
      <dgm:spPr/>
      <dgm:t>
        <a:bodyPr/>
        <a:lstStyle/>
        <a:p>
          <a:endParaRPr lang="es-EC"/>
        </a:p>
      </dgm:t>
    </dgm:pt>
    <dgm:pt modelId="{47F7CF3B-03E3-4F6C-84E3-40782D1A8C02}" type="pres">
      <dgm:prSet presAssocID="{4D5A8C5D-B935-4275-851D-5C1F595DBD77}" presName="dummy" presStyleCnt="0"/>
      <dgm:spPr/>
    </dgm:pt>
    <dgm:pt modelId="{A92C6EA5-E5D2-4C9D-9C43-A0393C51E737}" type="pres">
      <dgm:prSet presAssocID="{4D5A8C5D-B935-4275-851D-5C1F595DBD77}" presName="node" presStyleLbl="revTx" presStyleIdx="1" presStyleCnt="5">
        <dgm:presLayoutVars>
          <dgm:bulletEnabled val="1"/>
        </dgm:presLayoutVars>
      </dgm:prSet>
      <dgm:spPr/>
      <dgm:t>
        <a:bodyPr/>
        <a:lstStyle/>
        <a:p>
          <a:endParaRPr lang="es-EC"/>
        </a:p>
      </dgm:t>
    </dgm:pt>
    <dgm:pt modelId="{79476A1E-AE32-4E96-8249-505636CA26C6}" type="pres">
      <dgm:prSet presAssocID="{EADADF59-9079-4F22-A07F-34090643BD87}" presName="sibTrans" presStyleLbl="node1" presStyleIdx="1" presStyleCnt="5" custLinFactNeighborX="35675" custLinFactNeighborY="10994"/>
      <dgm:spPr/>
      <dgm:t>
        <a:bodyPr/>
        <a:lstStyle/>
        <a:p>
          <a:endParaRPr lang="es-EC"/>
        </a:p>
      </dgm:t>
    </dgm:pt>
    <dgm:pt modelId="{8146942B-08F1-4BC1-B970-6F427659C604}" type="pres">
      <dgm:prSet presAssocID="{BA1897DC-C751-490D-B846-61328094C655}" presName="dummy" presStyleCnt="0"/>
      <dgm:spPr/>
    </dgm:pt>
    <dgm:pt modelId="{106D5F26-2C14-4048-8090-49946719D24E}" type="pres">
      <dgm:prSet presAssocID="{BA1897DC-C751-490D-B846-61328094C655}" presName="node" presStyleLbl="revTx" presStyleIdx="2" presStyleCnt="5">
        <dgm:presLayoutVars>
          <dgm:bulletEnabled val="1"/>
        </dgm:presLayoutVars>
      </dgm:prSet>
      <dgm:spPr/>
      <dgm:t>
        <a:bodyPr/>
        <a:lstStyle/>
        <a:p>
          <a:endParaRPr lang="es-EC"/>
        </a:p>
      </dgm:t>
    </dgm:pt>
    <dgm:pt modelId="{B7838C22-5163-42C6-AC7B-8D701FE6E0D5}" type="pres">
      <dgm:prSet presAssocID="{0BEA032E-3372-4565-9BFB-7EDDB7F27CFE}" presName="sibTrans" presStyleLbl="node1" presStyleIdx="2" presStyleCnt="5" custLinFactNeighborX="-8250" custLinFactNeighborY="14601" custRadScaleRad="59069" custRadScaleInc="-2147483648"/>
      <dgm:spPr/>
      <dgm:t>
        <a:bodyPr/>
        <a:lstStyle/>
        <a:p>
          <a:endParaRPr lang="es-EC"/>
        </a:p>
      </dgm:t>
    </dgm:pt>
    <dgm:pt modelId="{3A502D78-B029-4E7A-B3B7-D900AF0052B1}" type="pres">
      <dgm:prSet presAssocID="{A87E31E5-A701-4D05-9389-AC83669204CC}" presName="dummy" presStyleCnt="0"/>
      <dgm:spPr/>
    </dgm:pt>
    <dgm:pt modelId="{2B52B57C-03A6-4191-925E-4E4DFACCB6C4}" type="pres">
      <dgm:prSet presAssocID="{A87E31E5-A701-4D05-9389-AC83669204CC}" presName="node" presStyleLbl="revTx" presStyleIdx="3" presStyleCnt="5">
        <dgm:presLayoutVars>
          <dgm:bulletEnabled val="1"/>
        </dgm:presLayoutVars>
      </dgm:prSet>
      <dgm:spPr/>
      <dgm:t>
        <a:bodyPr/>
        <a:lstStyle/>
        <a:p>
          <a:endParaRPr lang="es-EC"/>
        </a:p>
      </dgm:t>
    </dgm:pt>
    <dgm:pt modelId="{D261560C-6140-49FA-823A-8F8B999D781F}" type="pres">
      <dgm:prSet presAssocID="{B864451F-A12B-4F3C-B03C-B0CE5DDFE7D5}" presName="sibTrans" presStyleLbl="node1" presStyleIdx="3" presStyleCnt="5" custLinFactNeighborX="-22943" custLinFactNeighborY="334"/>
      <dgm:spPr/>
      <dgm:t>
        <a:bodyPr/>
        <a:lstStyle/>
        <a:p>
          <a:endParaRPr lang="es-EC"/>
        </a:p>
      </dgm:t>
    </dgm:pt>
    <dgm:pt modelId="{7BA63B4C-9C42-4564-9F85-B9B9D009268D}" type="pres">
      <dgm:prSet presAssocID="{05B7F791-C171-4581-A515-5BDB207F11E6}" presName="dummy" presStyleCnt="0"/>
      <dgm:spPr/>
    </dgm:pt>
    <dgm:pt modelId="{2CA60F93-ADD9-4F67-ADC0-58DDED94AA03}" type="pres">
      <dgm:prSet presAssocID="{05B7F791-C171-4581-A515-5BDB207F11E6}" presName="node" presStyleLbl="revTx" presStyleIdx="4" presStyleCnt="5">
        <dgm:presLayoutVars>
          <dgm:bulletEnabled val="1"/>
        </dgm:presLayoutVars>
      </dgm:prSet>
      <dgm:spPr/>
      <dgm:t>
        <a:bodyPr/>
        <a:lstStyle/>
        <a:p>
          <a:endParaRPr lang="es-EC"/>
        </a:p>
      </dgm:t>
    </dgm:pt>
    <dgm:pt modelId="{02E9CED5-A06E-4CA1-A7D6-91E3125CAF63}" type="pres">
      <dgm:prSet presAssocID="{9BB85760-6D89-451D-9A46-DD27910D42A2}" presName="sibTrans" presStyleLbl="node1" presStyleIdx="4" presStyleCnt="5" custLinFactNeighborX="-2342" custLinFactNeighborY="-8457"/>
      <dgm:spPr/>
      <dgm:t>
        <a:bodyPr/>
        <a:lstStyle/>
        <a:p>
          <a:endParaRPr lang="es-EC"/>
        </a:p>
      </dgm:t>
    </dgm:pt>
  </dgm:ptLst>
  <dgm:cxnLst>
    <dgm:cxn modelId="{6D009D1F-BC20-4457-8637-9B86CE8FEC02}" srcId="{20F01D11-E32A-444C-965B-CDBF8ACA0182}" destId="{4D5A8C5D-B935-4275-851D-5C1F595DBD77}" srcOrd="1" destOrd="0" parTransId="{8626C63C-CEF5-4DED-949F-8AFE1045047E}" sibTransId="{EADADF59-9079-4F22-A07F-34090643BD87}"/>
    <dgm:cxn modelId="{3918189C-3B8C-4CE2-9988-E68B35CAF328}" type="presOf" srcId="{20F01D11-E32A-444C-965B-CDBF8ACA0182}" destId="{985C23BA-A9F6-4E06-A503-71392CC8F351}" srcOrd="0" destOrd="0" presId="urn:microsoft.com/office/officeart/2005/8/layout/cycle1"/>
    <dgm:cxn modelId="{4478913D-9301-4D13-A2B4-BEEFD7FFC3AC}" srcId="{20F01D11-E32A-444C-965B-CDBF8ACA0182}" destId="{A87E31E5-A701-4D05-9389-AC83669204CC}" srcOrd="3" destOrd="0" parTransId="{AC498A86-5963-4B1A-A1D4-B7F19B9A761A}" sibTransId="{B864451F-A12B-4F3C-B03C-B0CE5DDFE7D5}"/>
    <dgm:cxn modelId="{2377979F-C011-4CA9-81DE-56E7B1BAC702}" type="presOf" srcId="{4D5A8C5D-B935-4275-851D-5C1F595DBD77}" destId="{A92C6EA5-E5D2-4C9D-9C43-A0393C51E737}" srcOrd="0" destOrd="0" presId="urn:microsoft.com/office/officeart/2005/8/layout/cycle1"/>
    <dgm:cxn modelId="{935FEF7B-2EFA-4769-AE60-42A806F2AF43}" type="presOf" srcId="{0BEA032E-3372-4565-9BFB-7EDDB7F27CFE}" destId="{B7838C22-5163-42C6-AC7B-8D701FE6E0D5}" srcOrd="0" destOrd="0" presId="urn:microsoft.com/office/officeart/2005/8/layout/cycle1"/>
    <dgm:cxn modelId="{4BF8FC7D-BC0E-4936-8409-71756D525027}" type="presOf" srcId="{BA1897DC-C751-490D-B846-61328094C655}" destId="{106D5F26-2C14-4048-8090-49946719D24E}" srcOrd="0" destOrd="0" presId="urn:microsoft.com/office/officeart/2005/8/layout/cycle1"/>
    <dgm:cxn modelId="{821064A0-E215-4C9D-ACCE-8408B1F2304C}" type="presOf" srcId="{9BB85760-6D89-451D-9A46-DD27910D42A2}" destId="{02E9CED5-A06E-4CA1-A7D6-91E3125CAF63}" srcOrd="0" destOrd="0" presId="urn:microsoft.com/office/officeart/2005/8/layout/cycle1"/>
    <dgm:cxn modelId="{CAC5618B-486D-4F0A-B646-4F441FAD014A}" type="presOf" srcId="{B864451F-A12B-4F3C-B03C-B0CE5DDFE7D5}" destId="{D261560C-6140-49FA-823A-8F8B999D781F}" srcOrd="0" destOrd="0" presId="urn:microsoft.com/office/officeart/2005/8/layout/cycle1"/>
    <dgm:cxn modelId="{BC157CBA-583D-4A2E-A950-B73793A80066}" srcId="{20F01D11-E32A-444C-965B-CDBF8ACA0182}" destId="{BA1897DC-C751-490D-B846-61328094C655}" srcOrd="2" destOrd="0" parTransId="{250D8333-6CCC-4F4A-BC0D-D10935C74FB2}" sibTransId="{0BEA032E-3372-4565-9BFB-7EDDB7F27CFE}"/>
    <dgm:cxn modelId="{EF81A06B-8513-4A23-B27A-B5C40964274D}" srcId="{20F01D11-E32A-444C-965B-CDBF8ACA0182}" destId="{CA92C31C-A646-4712-B4B0-4D6F6F2C8296}" srcOrd="0" destOrd="0" parTransId="{C4666C44-9FAF-4AEA-AB63-267E7AC063EA}" sibTransId="{1747C7E8-B010-42A7-97CD-29372627C6AE}"/>
    <dgm:cxn modelId="{D2327573-9D6E-4311-9A7B-6DCB2990ABFA}" type="presOf" srcId="{EADADF59-9079-4F22-A07F-34090643BD87}" destId="{79476A1E-AE32-4E96-8249-505636CA26C6}" srcOrd="0" destOrd="0" presId="urn:microsoft.com/office/officeart/2005/8/layout/cycle1"/>
    <dgm:cxn modelId="{EC796A3C-9330-4CA7-AFD3-9EF04C53EF0B}" srcId="{20F01D11-E32A-444C-965B-CDBF8ACA0182}" destId="{05B7F791-C171-4581-A515-5BDB207F11E6}" srcOrd="4" destOrd="0" parTransId="{827E2F92-2CBE-44B2-BE62-5B1A551B792B}" sibTransId="{9BB85760-6D89-451D-9A46-DD27910D42A2}"/>
    <dgm:cxn modelId="{B5E1171C-0724-4DB5-ACA9-4BB794F6231B}" type="presOf" srcId="{1747C7E8-B010-42A7-97CD-29372627C6AE}" destId="{28FB2DAE-CF0D-40E7-82E9-B1034F3375E2}" srcOrd="0" destOrd="0" presId="urn:microsoft.com/office/officeart/2005/8/layout/cycle1"/>
    <dgm:cxn modelId="{95F341AB-A663-45FF-8355-1E2B38F0DED7}" type="presOf" srcId="{A87E31E5-A701-4D05-9389-AC83669204CC}" destId="{2B52B57C-03A6-4191-925E-4E4DFACCB6C4}" srcOrd="0" destOrd="0" presId="urn:microsoft.com/office/officeart/2005/8/layout/cycle1"/>
    <dgm:cxn modelId="{F68DB6AE-6AD1-448B-907B-23B8BA635B28}" type="presOf" srcId="{CA92C31C-A646-4712-B4B0-4D6F6F2C8296}" destId="{D1314C8E-B0BF-4CAB-91FF-234E383C418C}" srcOrd="0" destOrd="0" presId="urn:microsoft.com/office/officeart/2005/8/layout/cycle1"/>
    <dgm:cxn modelId="{943C9A84-4720-48EC-A3E9-9A799BBAD7E2}" type="presOf" srcId="{05B7F791-C171-4581-A515-5BDB207F11E6}" destId="{2CA60F93-ADD9-4F67-ADC0-58DDED94AA03}" srcOrd="0" destOrd="0" presId="urn:microsoft.com/office/officeart/2005/8/layout/cycle1"/>
    <dgm:cxn modelId="{85B93B0B-DD61-493D-8241-50E09488B892}" type="presParOf" srcId="{985C23BA-A9F6-4E06-A503-71392CC8F351}" destId="{B26D7B42-D059-400A-A185-7912FCF26A34}" srcOrd="0" destOrd="0" presId="urn:microsoft.com/office/officeart/2005/8/layout/cycle1"/>
    <dgm:cxn modelId="{DFD0C63B-EC3E-4189-89CA-62A9AA907D21}" type="presParOf" srcId="{985C23BA-A9F6-4E06-A503-71392CC8F351}" destId="{D1314C8E-B0BF-4CAB-91FF-234E383C418C}" srcOrd="1" destOrd="0" presId="urn:microsoft.com/office/officeart/2005/8/layout/cycle1"/>
    <dgm:cxn modelId="{2A854957-C8AD-45DE-AE44-D03D39F004D3}" type="presParOf" srcId="{985C23BA-A9F6-4E06-A503-71392CC8F351}" destId="{28FB2DAE-CF0D-40E7-82E9-B1034F3375E2}" srcOrd="2" destOrd="0" presId="urn:microsoft.com/office/officeart/2005/8/layout/cycle1"/>
    <dgm:cxn modelId="{9E21DE5A-FF40-44CA-B8C9-BD84DF5B4D4D}" type="presParOf" srcId="{985C23BA-A9F6-4E06-A503-71392CC8F351}" destId="{47F7CF3B-03E3-4F6C-84E3-40782D1A8C02}" srcOrd="3" destOrd="0" presId="urn:microsoft.com/office/officeart/2005/8/layout/cycle1"/>
    <dgm:cxn modelId="{885048BE-7748-48B7-B50A-E4E8BA190D9F}" type="presParOf" srcId="{985C23BA-A9F6-4E06-A503-71392CC8F351}" destId="{A92C6EA5-E5D2-4C9D-9C43-A0393C51E737}" srcOrd="4" destOrd="0" presId="urn:microsoft.com/office/officeart/2005/8/layout/cycle1"/>
    <dgm:cxn modelId="{FEB17315-76D5-497D-892B-D91BF3586297}" type="presParOf" srcId="{985C23BA-A9F6-4E06-A503-71392CC8F351}" destId="{79476A1E-AE32-4E96-8249-505636CA26C6}" srcOrd="5" destOrd="0" presId="urn:microsoft.com/office/officeart/2005/8/layout/cycle1"/>
    <dgm:cxn modelId="{468873B0-170B-4A32-9CD7-744FD3E6E819}" type="presParOf" srcId="{985C23BA-A9F6-4E06-A503-71392CC8F351}" destId="{8146942B-08F1-4BC1-B970-6F427659C604}" srcOrd="6" destOrd="0" presId="urn:microsoft.com/office/officeart/2005/8/layout/cycle1"/>
    <dgm:cxn modelId="{341E8D23-6557-48F0-9C0C-4EA4699FE6DC}" type="presParOf" srcId="{985C23BA-A9F6-4E06-A503-71392CC8F351}" destId="{106D5F26-2C14-4048-8090-49946719D24E}" srcOrd="7" destOrd="0" presId="urn:microsoft.com/office/officeart/2005/8/layout/cycle1"/>
    <dgm:cxn modelId="{2199AD52-DFD0-4D3E-8F76-8765E417B60A}" type="presParOf" srcId="{985C23BA-A9F6-4E06-A503-71392CC8F351}" destId="{B7838C22-5163-42C6-AC7B-8D701FE6E0D5}" srcOrd="8" destOrd="0" presId="urn:microsoft.com/office/officeart/2005/8/layout/cycle1"/>
    <dgm:cxn modelId="{3B000770-2424-4E09-8476-73F83A6E1698}" type="presParOf" srcId="{985C23BA-A9F6-4E06-A503-71392CC8F351}" destId="{3A502D78-B029-4E7A-B3B7-D900AF0052B1}" srcOrd="9" destOrd="0" presId="urn:microsoft.com/office/officeart/2005/8/layout/cycle1"/>
    <dgm:cxn modelId="{F829D158-A536-4E29-9C86-B35223FF30BF}" type="presParOf" srcId="{985C23BA-A9F6-4E06-A503-71392CC8F351}" destId="{2B52B57C-03A6-4191-925E-4E4DFACCB6C4}" srcOrd="10" destOrd="0" presId="urn:microsoft.com/office/officeart/2005/8/layout/cycle1"/>
    <dgm:cxn modelId="{A1A337BC-1D82-45EA-9E7C-154379ED0C3D}" type="presParOf" srcId="{985C23BA-A9F6-4E06-A503-71392CC8F351}" destId="{D261560C-6140-49FA-823A-8F8B999D781F}" srcOrd="11" destOrd="0" presId="urn:microsoft.com/office/officeart/2005/8/layout/cycle1"/>
    <dgm:cxn modelId="{06BB21D7-07C7-4A7C-8745-90A522455C02}" type="presParOf" srcId="{985C23BA-A9F6-4E06-A503-71392CC8F351}" destId="{7BA63B4C-9C42-4564-9F85-B9B9D009268D}" srcOrd="12" destOrd="0" presId="urn:microsoft.com/office/officeart/2005/8/layout/cycle1"/>
    <dgm:cxn modelId="{434ADB8E-06CF-446E-A793-02AE45122062}" type="presParOf" srcId="{985C23BA-A9F6-4E06-A503-71392CC8F351}" destId="{2CA60F93-ADD9-4F67-ADC0-58DDED94AA03}" srcOrd="13" destOrd="0" presId="urn:microsoft.com/office/officeart/2005/8/layout/cycle1"/>
    <dgm:cxn modelId="{49F31C24-2B95-4711-B2FA-79CEC1501AF1}" type="presParOf" srcId="{985C23BA-A9F6-4E06-A503-71392CC8F351}" destId="{02E9CED5-A06E-4CA1-A7D6-91E3125CAF63}"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80C0E6-E748-434B-9C21-2CED0E6FB11C}"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s-EC"/>
        </a:p>
      </dgm:t>
    </dgm:pt>
    <dgm:pt modelId="{E8663D7A-D622-46B5-A6B2-EF7DF6A86ED9}">
      <dgm:prSet phldrT="[Texto]"/>
      <dgm:spPr/>
      <dgm:t>
        <a:bodyPr/>
        <a:lstStyle/>
        <a:p>
          <a:r>
            <a:rPr lang="es-EC" dirty="0" smtClean="0"/>
            <a:t>Investigaciones basadas en extracción de ácidos nucleicos</a:t>
          </a:r>
          <a:endParaRPr lang="es-EC" dirty="0"/>
        </a:p>
      </dgm:t>
    </dgm:pt>
    <dgm:pt modelId="{ABD81241-D91A-4444-8C96-39FDAA234789}" type="parTrans" cxnId="{066B5B67-6EFC-4143-AE17-31AE7022E1F5}">
      <dgm:prSet/>
      <dgm:spPr/>
      <dgm:t>
        <a:bodyPr/>
        <a:lstStyle/>
        <a:p>
          <a:endParaRPr lang="es-EC"/>
        </a:p>
      </dgm:t>
    </dgm:pt>
    <dgm:pt modelId="{BA626C98-C291-4E0D-83BC-4341318925B4}" type="sibTrans" cxnId="{066B5B67-6EFC-4143-AE17-31AE7022E1F5}">
      <dgm:prSet/>
      <dgm:spPr/>
      <dgm:t>
        <a:bodyPr/>
        <a:lstStyle/>
        <a:p>
          <a:endParaRPr lang="es-EC"/>
        </a:p>
      </dgm:t>
    </dgm:pt>
    <dgm:pt modelId="{FEDAFAE0-7AD2-4C89-8E39-6787F2A8EFAA}">
      <dgm:prSet phldrT="[Texto]"/>
      <dgm:spPr/>
      <dgm:t>
        <a:bodyPr/>
        <a:lstStyle/>
        <a:p>
          <a:r>
            <a:rPr lang="es-EC" dirty="0" smtClean="0"/>
            <a:t>Pulverización es manual , consume recursos y tiempo, perdidas de muestras, homogeneizado,  oxidación, dureza de tejidos</a:t>
          </a:r>
          <a:endParaRPr lang="es-EC" dirty="0"/>
        </a:p>
      </dgm:t>
    </dgm:pt>
    <dgm:pt modelId="{16C4DAD1-BCC4-4E89-8EC0-BDB3288C8B1A}" type="parTrans" cxnId="{9B123794-6F8E-45D9-B000-87CBDB4408F3}">
      <dgm:prSet/>
      <dgm:spPr/>
      <dgm:t>
        <a:bodyPr/>
        <a:lstStyle/>
        <a:p>
          <a:endParaRPr lang="es-EC"/>
        </a:p>
      </dgm:t>
    </dgm:pt>
    <dgm:pt modelId="{78AD6BF5-1627-4A63-AC46-D849E4701BD6}" type="sibTrans" cxnId="{9B123794-6F8E-45D9-B000-87CBDB4408F3}">
      <dgm:prSet/>
      <dgm:spPr/>
      <dgm:t>
        <a:bodyPr/>
        <a:lstStyle/>
        <a:p>
          <a:endParaRPr lang="es-EC"/>
        </a:p>
      </dgm:t>
    </dgm:pt>
    <dgm:pt modelId="{0D625739-3C91-4B64-B34E-232371332583}">
      <dgm:prSet phldrT="[Texto]"/>
      <dgm:spPr/>
      <dgm:t>
        <a:bodyPr/>
        <a:lstStyle/>
        <a:p>
          <a:r>
            <a:rPr lang="es-EC" dirty="0" smtClean="0"/>
            <a:t>Integridad del operador</a:t>
          </a:r>
          <a:endParaRPr lang="es-EC" dirty="0"/>
        </a:p>
      </dgm:t>
    </dgm:pt>
    <dgm:pt modelId="{11BC2D55-0E82-48A8-AC87-16E46B363469}" type="parTrans" cxnId="{A5B0D972-9AC8-4DE5-BEDF-53AE8AB44A29}">
      <dgm:prSet/>
      <dgm:spPr/>
      <dgm:t>
        <a:bodyPr/>
        <a:lstStyle/>
        <a:p>
          <a:endParaRPr lang="es-EC"/>
        </a:p>
      </dgm:t>
    </dgm:pt>
    <dgm:pt modelId="{9B937FE2-6F47-4AB2-AD22-1F42B65E99DD}" type="sibTrans" cxnId="{A5B0D972-9AC8-4DE5-BEDF-53AE8AB44A29}">
      <dgm:prSet/>
      <dgm:spPr/>
      <dgm:t>
        <a:bodyPr/>
        <a:lstStyle/>
        <a:p>
          <a:endParaRPr lang="es-EC"/>
        </a:p>
      </dgm:t>
    </dgm:pt>
    <dgm:pt modelId="{1634FE13-530F-4884-B0C8-3FB0722A8601}">
      <dgm:prSet/>
      <dgm:spPr/>
      <dgm:t>
        <a:bodyPr/>
        <a:lstStyle/>
        <a:p>
          <a:r>
            <a:rPr lang="es-EC" dirty="0" smtClean="0"/>
            <a:t>Equipo, determinar tiempos, frecuencia y temperatura de trabajo</a:t>
          </a:r>
          <a:endParaRPr lang="es-EC" dirty="0"/>
        </a:p>
      </dgm:t>
    </dgm:pt>
    <dgm:pt modelId="{3CC47B93-9EC9-4181-B94D-61337854C41B}" type="parTrans" cxnId="{9C856182-8443-414C-AE0A-FF5BFEB4E377}">
      <dgm:prSet/>
      <dgm:spPr/>
      <dgm:t>
        <a:bodyPr/>
        <a:lstStyle/>
        <a:p>
          <a:endParaRPr lang="es-EC"/>
        </a:p>
      </dgm:t>
    </dgm:pt>
    <dgm:pt modelId="{2DBA50ED-F59C-4F15-88E8-AD2142FD5913}" type="sibTrans" cxnId="{9C856182-8443-414C-AE0A-FF5BFEB4E377}">
      <dgm:prSet/>
      <dgm:spPr/>
      <dgm:t>
        <a:bodyPr/>
        <a:lstStyle/>
        <a:p>
          <a:endParaRPr lang="es-EC"/>
        </a:p>
      </dgm:t>
    </dgm:pt>
    <dgm:pt modelId="{563DCB3A-DE69-4855-A86E-EFF0D3B60EC4}" type="pres">
      <dgm:prSet presAssocID="{B280C0E6-E748-434B-9C21-2CED0E6FB11C}" presName="Name0" presStyleCnt="0">
        <dgm:presLayoutVars>
          <dgm:chMax val="7"/>
          <dgm:chPref val="7"/>
          <dgm:dir/>
        </dgm:presLayoutVars>
      </dgm:prSet>
      <dgm:spPr/>
      <dgm:t>
        <a:bodyPr/>
        <a:lstStyle/>
        <a:p>
          <a:endParaRPr lang="es-EC"/>
        </a:p>
      </dgm:t>
    </dgm:pt>
    <dgm:pt modelId="{AD1A3EB5-9F6B-4421-95C7-DD2731960594}" type="pres">
      <dgm:prSet presAssocID="{B280C0E6-E748-434B-9C21-2CED0E6FB11C}" presName="Name1" presStyleCnt="0"/>
      <dgm:spPr/>
      <dgm:t>
        <a:bodyPr/>
        <a:lstStyle/>
        <a:p>
          <a:endParaRPr lang="es-EC"/>
        </a:p>
      </dgm:t>
    </dgm:pt>
    <dgm:pt modelId="{82A87F49-2626-4170-BFAA-E8D606DFE82E}" type="pres">
      <dgm:prSet presAssocID="{B280C0E6-E748-434B-9C21-2CED0E6FB11C}" presName="cycle" presStyleCnt="0"/>
      <dgm:spPr/>
      <dgm:t>
        <a:bodyPr/>
        <a:lstStyle/>
        <a:p>
          <a:endParaRPr lang="es-EC"/>
        </a:p>
      </dgm:t>
    </dgm:pt>
    <dgm:pt modelId="{E90E973D-FC16-4AD7-81C8-F9F663EF6486}" type="pres">
      <dgm:prSet presAssocID="{B280C0E6-E748-434B-9C21-2CED0E6FB11C}" presName="srcNode" presStyleLbl="node1" presStyleIdx="0" presStyleCnt="4"/>
      <dgm:spPr/>
      <dgm:t>
        <a:bodyPr/>
        <a:lstStyle/>
        <a:p>
          <a:endParaRPr lang="es-EC"/>
        </a:p>
      </dgm:t>
    </dgm:pt>
    <dgm:pt modelId="{FB262957-BF81-4603-9E37-D15209181E93}" type="pres">
      <dgm:prSet presAssocID="{B280C0E6-E748-434B-9C21-2CED0E6FB11C}" presName="conn" presStyleLbl="parChTrans1D2" presStyleIdx="0" presStyleCnt="1"/>
      <dgm:spPr/>
      <dgm:t>
        <a:bodyPr/>
        <a:lstStyle/>
        <a:p>
          <a:endParaRPr lang="es-EC"/>
        </a:p>
      </dgm:t>
    </dgm:pt>
    <dgm:pt modelId="{B19EB409-338B-41A8-8716-384F98730265}" type="pres">
      <dgm:prSet presAssocID="{B280C0E6-E748-434B-9C21-2CED0E6FB11C}" presName="extraNode" presStyleLbl="node1" presStyleIdx="0" presStyleCnt="4"/>
      <dgm:spPr/>
      <dgm:t>
        <a:bodyPr/>
        <a:lstStyle/>
        <a:p>
          <a:endParaRPr lang="es-EC"/>
        </a:p>
      </dgm:t>
    </dgm:pt>
    <dgm:pt modelId="{7489B677-0BCC-407B-BEC3-F5AC5E2557CF}" type="pres">
      <dgm:prSet presAssocID="{B280C0E6-E748-434B-9C21-2CED0E6FB11C}" presName="dstNode" presStyleLbl="node1" presStyleIdx="0" presStyleCnt="4"/>
      <dgm:spPr/>
      <dgm:t>
        <a:bodyPr/>
        <a:lstStyle/>
        <a:p>
          <a:endParaRPr lang="es-EC"/>
        </a:p>
      </dgm:t>
    </dgm:pt>
    <dgm:pt modelId="{E08A9CA9-3665-4987-9DDD-6DA9C1C5822B}" type="pres">
      <dgm:prSet presAssocID="{E8663D7A-D622-46B5-A6B2-EF7DF6A86ED9}" presName="text_1" presStyleLbl="node1" presStyleIdx="0" presStyleCnt="4">
        <dgm:presLayoutVars>
          <dgm:bulletEnabled val="1"/>
        </dgm:presLayoutVars>
      </dgm:prSet>
      <dgm:spPr/>
      <dgm:t>
        <a:bodyPr/>
        <a:lstStyle/>
        <a:p>
          <a:endParaRPr lang="es-EC"/>
        </a:p>
      </dgm:t>
    </dgm:pt>
    <dgm:pt modelId="{61688942-5C8C-47E5-A473-E6F46B65F650}" type="pres">
      <dgm:prSet presAssocID="{E8663D7A-D622-46B5-A6B2-EF7DF6A86ED9}" presName="accent_1" presStyleCnt="0"/>
      <dgm:spPr/>
      <dgm:t>
        <a:bodyPr/>
        <a:lstStyle/>
        <a:p>
          <a:endParaRPr lang="es-EC"/>
        </a:p>
      </dgm:t>
    </dgm:pt>
    <dgm:pt modelId="{0C4C38CE-04C3-461E-8E43-773CB642A0D3}" type="pres">
      <dgm:prSet presAssocID="{E8663D7A-D622-46B5-A6B2-EF7DF6A86ED9}" presName="accentRepeatNode" presStyleLbl="solidFgAcc1" presStyleIdx="0" presStyleCnt="4"/>
      <dgm:spPr/>
      <dgm:t>
        <a:bodyPr/>
        <a:lstStyle/>
        <a:p>
          <a:endParaRPr lang="es-EC"/>
        </a:p>
      </dgm:t>
    </dgm:pt>
    <dgm:pt modelId="{A7E7EB25-683D-4D45-8F71-D4721459B524}" type="pres">
      <dgm:prSet presAssocID="{FEDAFAE0-7AD2-4C89-8E39-6787F2A8EFAA}" presName="text_2" presStyleLbl="node1" presStyleIdx="1" presStyleCnt="4">
        <dgm:presLayoutVars>
          <dgm:bulletEnabled val="1"/>
        </dgm:presLayoutVars>
      </dgm:prSet>
      <dgm:spPr/>
      <dgm:t>
        <a:bodyPr/>
        <a:lstStyle/>
        <a:p>
          <a:endParaRPr lang="es-EC"/>
        </a:p>
      </dgm:t>
    </dgm:pt>
    <dgm:pt modelId="{1BA4F54B-11BE-4881-BCDC-390ED5D341FA}" type="pres">
      <dgm:prSet presAssocID="{FEDAFAE0-7AD2-4C89-8E39-6787F2A8EFAA}" presName="accent_2" presStyleCnt="0"/>
      <dgm:spPr/>
      <dgm:t>
        <a:bodyPr/>
        <a:lstStyle/>
        <a:p>
          <a:endParaRPr lang="es-EC"/>
        </a:p>
      </dgm:t>
    </dgm:pt>
    <dgm:pt modelId="{05BAF4E2-0180-46BA-9758-1B3E7268A934}" type="pres">
      <dgm:prSet presAssocID="{FEDAFAE0-7AD2-4C89-8E39-6787F2A8EFAA}" presName="accentRepeatNode" presStyleLbl="solidFgAcc1" presStyleIdx="1" presStyleCnt="4"/>
      <dgm:spPr/>
      <dgm:t>
        <a:bodyPr/>
        <a:lstStyle/>
        <a:p>
          <a:endParaRPr lang="es-EC"/>
        </a:p>
      </dgm:t>
    </dgm:pt>
    <dgm:pt modelId="{766BCFE0-F6CE-45C6-A741-85C4F62674EB}" type="pres">
      <dgm:prSet presAssocID="{0D625739-3C91-4B64-B34E-232371332583}" presName="text_3" presStyleLbl="node1" presStyleIdx="2" presStyleCnt="4">
        <dgm:presLayoutVars>
          <dgm:bulletEnabled val="1"/>
        </dgm:presLayoutVars>
      </dgm:prSet>
      <dgm:spPr/>
      <dgm:t>
        <a:bodyPr/>
        <a:lstStyle/>
        <a:p>
          <a:endParaRPr lang="es-EC"/>
        </a:p>
      </dgm:t>
    </dgm:pt>
    <dgm:pt modelId="{21ADAA75-9830-464A-BDFC-EC1A0A203B1C}" type="pres">
      <dgm:prSet presAssocID="{0D625739-3C91-4B64-B34E-232371332583}" presName="accent_3" presStyleCnt="0"/>
      <dgm:spPr/>
      <dgm:t>
        <a:bodyPr/>
        <a:lstStyle/>
        <a:p>
          <a:endParaRPr lang="es-EC"/>
        </a:p>
      </dgm:t>
    </dgm:pt>
    <dgm:pt modelId="{295A856B-D38B-44EC-8E94-B890E97C56A0}" type="pres">
      <dgm:prSet presAssocID="{0D625739-3C91-4B64-B34E-232371332583}" presName="accentRepeatNode" presStyleLbl="solidFgAcc1" presStyleIdx="2" presStyleCnt="4"/>
      <dgm:spPr/>
      <dgm:t>
        <a:bodyPr/>
        <a:lstStyle/>
        <a:p>
          <a:endParaRPr lang="es-EC"/>
        </a:p>
      </dgm:t>
    </dgm:pt>
    <dgm:pt modelId="{459DAFD1-DA55-4FD3-AF46-BD073AB7D549}" type="pres">
      <dgm:prSet presAssocID="{1634FE13-530F-4884-B0C8-3FB0722A8601}" presName="text_4" presStyleLbl="node1" presStyleIdx="3" presStyleCnt="4">
        <dgm:presLayoutVars>
          <dgm:bulletEnabled val="1"/>
        </dgm:presLayoutVars>
      </dgm:prSet>
      <dgm:spPr/>
      <dgm:t>
        <a:bodyPr/>
        <a:lstStyle/>
        <a:p>
          <a:endParaRPr lang="es-EC"/>
        </a:p>
      </dgm:t>
    </dgm:pt>
    <dgm:pt modelId="{F186D85E-AFE9-4C34-9BA1-2DBC40CDEC0E}" type="pres">
      <dgm:prSet presAssocID="{1634FE13-530F-4884-B0C8-3FB0722A8601}" presName="accent_4" presStyleCnt="0"/>
      <dgm:spPr/>
      <dgm:t>
        <a:bodyPr/>
        <a:lstStyle/>
        <a:p>
          <a:endParaRPr lang="es-EC"/>
        </a:p>
      </dgm:t>
    </dgm:pt>
    <dgm:pt modelId="{1212FAE0-F95D-4C8B-B58F-9CE403A36563}" type="pres">
      <dgm:prSet presAssocID="{1634FE13-530F-4884-B0C8-3FB0722A8601}" presName="accentRepeatNode" presStyleLbl="solidFgAcc1" presStyleIdx="3" presStyleCnt="4"/>
      <dgm:spPr/>
      <dgm:t>
        <a:bodyPr/>
        <a:lstStyle/>
        <a:p>
          <a:endParaRPr lang="es-EC"/>
        </a:p>
      </dgm:t>
    </dgm:pt>
  </dgm:ptLst>
  <dgm:cxnLst>
    <dgm:cxn modelId="{6BC9FA3B-2DA1-406E-AB89-091F8A075D4C}" type="presOf" srcId="{1634FE13-530F-4884-B0C8-3FB0722A8601}" destId="{459DAFD1-DA55-4FD3-AF46-BD073AB7D549}" srcOrd="0" destOrd="0" presId="urn:microsoft.com/office/officeart/2008/layout/VerticalCurvedList"/>
    <dgm:cxn modelId="{1F8D296C-9863-486C-95A3-CD5916E41CF8}" type="presOf" srcId="{FEDAFAE0-7AD2-4C89-8E39-6787F2A8EFAA}" destId="{A7E7EB25-683D-4D45-8F71-D4721459B524}" srcOrd="0" destOrd="0" presId="urn:microsoft.com/office/officeart/2008/layout/VerticalCurvedList"/>
    <dgm:cxn modelId="{5D38702B-15A8-4B73-BE45-396CC99E6F2B}" type="presOf" srcId="{0D625739-3C91-4B64-B34E-232371332583}" destId="{766BCFE0-F6CE-45C6-A741-85C4F62674EB}" srcOrd="0" destOrd="0" presId="urn:microsoft.com/office/officeart/2008/layout/VerticalCurvedList"/>
    <dgm:cxn modelId="{066B5B67-6EFC-4143-AE17-31AE7022E1F5}" srcId="{B280C0E6-E748-434B-9C21-2CED0E6FB11C}" destId="{E8663D7A-D622-46B5-A6B2-EF7DF6A86ED9}" srcOrd="0" destOrd="0" parTransId="{ABD81241-D91A-4444-8C96-39FDAA234789}" sibTransId="{BA626C98-C291-4E0D-83BC-4341318925B4}"/>
    <dgm:cxn modelId="{9C856182-8443-414C-AE0A-FF5BFEB4E377}" srcId="{B280C0E6-E748-434B-9C21-2CED0E6FB11C}" destId="{1634FE13-530F-4884-B0C8-3FB0722A8601}" srcOrd="3" destOrd="0" parTransId="{3CC47B93-9EC9-4181-B94D-61337854C41B}" sibTransId="{2DBA50ED-F59C-4F15-88E8-AD2142FD5913}"/>
    <dgm:cxn modelId="{7BAB2933-3AD7-455E-9073-873667F1F375}" type="presOf" srcId="{BA626C98-C291-4E0D-83BC-4341318925B4}" destId="{FB262957-BF81-4603-9E37-D15209181E93}" srcOrd="0" destOrd="0" presId="urn:microsoft.com/office/officeart/2008/layout/VerticalCurvedList"/>
    <dgm:cxn modelId="{A5B0D972-9AC8-4DE5-BEDF-53AE8AB44A29}" srcId="{B280C0E6-E748-434B-9C21-2CED0E6FB11C}" destId="{0D625739-3C91-4B64-B34E-232371332583}" srcOrd="2" destOrd="0" parTransId="{11BC2D55-0E82-48A8-AC87-16E46B363469}" sibTransId="{9B937FE2-6F47-4AB2-AD22-1F42B65E99DD}"/>
    <dgm:cxn modelId="{F2CB0D85-0120-4DF9-88BE-770A79E3244A}" type="presOf" srcId="{E8663D7A-D622-46B5-A6B2-EF7DF6A86ED9}" destId="{E08A9CA9-3665-4987-9DDD-6DA9C1C5822B}" srcOrd="0" destOrd="0" presId="urn:microsoft.com/office/officeart/2008/layout/VerticalCurvedList"/>
    <dgm:cxn modelId="{41E01403-7B96-4441-84AB-57B72B1E12C0}" type="presOf" srcId="{B280C0E6-E748-434B-9C21-2CED0E6FB11C}" destId="{563DCB3A-DE69-4855-A86E-EFF0D3B60EC4}" srcOrd="0" destOrd="0" presId="urn:microsoft.com/office/officeart/2008/layout/VerticalCurvedList"/>
    <dgm:cxn modelId="{9B123794-6F8E-45D9-B000-87CBDB4408F3}" srcId="{B280C0E6-E748-434B-9C21-2CED0E6FB11C}" destId="{FEDAFAE0-7AD2-4C89-8E39-6787F2A8EFAA}" srcOrd="1" destOrd="0" parTransId="{16C4DAD1-BCC4-4E89-8EC0-BDB3288C8B1A}" sibTransId="{78AD6BF5-1627-4A63-AC46-D849E4701BD6}"/>
    <dgm:cxn modelId="{7AD7A037-A37E-4A92-8096-3FC8037AB3EF}" type="presParOf" srcId="{563DCB3A-DE69-4855-A86E-EFF0D3B60EC4}" destId="{AD1A3EB5-9F6B-4421-95C7-DD2731960594}" srcOrd="0" destOrd="0" presId="urn:microsoft.com/office/officeart/2008/layout/VerticalCurvedList"/>
    <dgm:cxn modelId="{5DE26CB1-AAA9-4DB5-9234-9B49EBDEFB95}" type="presParOf" srcId="{AD1A3EB5-9F6B-4421-95C7-DD2731960594}" destId="{82A87F49-2626-4170-BFAA-E8D606DFE82E}" srcOrd="0" destOrd="0" presId="urn:microsoft.com/office/officeart/2008/layout/VerticalCurvedList"/>
    <dgm:cxn modelId="{9E0F4ACA-3CD5-46CD-AB94-32D0593A27A4}" type="presParOf" srcId="{82A87F49-2626-4170-BFAA-E8D606DFE82E}" destId="{E90E973D-FC16-4AD7-81C8-F9F663EF6486}" srcOrd="0" destOrd="0" presId="urn:microsoft.com/office/officeart/2008/layout/VerticalCurvedList"/>
    <dgm:cxn modelId="{EC67A846-A534-4D3F-8755-C945FD67C428}" type="presParOf" srcId="{82A87F49-2626-4170-BFAA-E8D606DFE82E}" destId="{FB262957-BF81-4603-9E37-D15209181E93}" srcOrd="1" destOrd="0" presId="urn:microsoft.com/office/officeart/2008/layout/VerticalCurvedList"/>
    <dgm:cxn modelId="{E2DB3C27-E18E-468E-A471-58A5AB6224D9}" type="presParOf" srcId="{82A87F49-2626-4170-BFAA-E8D606DFE82E}" destId="{B19EB409-338B-41A8-8716-384F98730265}" srcOrd="2" destOrd="0" presId="urn:microsoft.com/office/officeart/2008/layout/VerticalCurvedList"/>
    <dgm:cxn modelId="{D744905A-B385-480C-A7CB-38F37A3C91EB}" type="presParOf" srcId="{82A87F49-2626-4170-BFAA-E8D606DFE82E}" destId="{7489B677-0BCC-407B-BEC3-F5AC5E2557CF}" srcOrd="3" destOrd="0" presId="urn:microsoft.com/office/officeart/2008/layout/VerticalCurvedList"/>
    <dgm:cxn modelId="{47BF7174-2887-4195-8562-23A7D12F9389}" type="presParOf" srcId="{AD1A3EB5-9F6B-4421-95C7-DD2731960594}" destId="{E08A9CA9-3665-4987-9DDD-6DA9C1C5822B}" srcOrd="1" destOrd="0" presId="urn:microsoft.com/office/officeart/2008/layout/VerticalCurvedList"/>
    <dgm:cxn modelId="{3CE1C7C1-32DA-45DF-A0F3-0F58412A9AAC}" type="presParOf" srcId="{AD1A3EB5-9F6B-4421-95C7-DD2731960594}" destId="{61688942-5C8C-47E5-A473-E6F46B65F650}" srcOrd="2" destOrd="0" presId="urn:microsoft.com/office/officeart/2008/layout/VerticalCurvedList"/>
    <dgm:cxn modelId="{E144DE4C-85DC-4733-A326-039C7196E97D}" type="presParOf" srcId="{61688942-5C8C-47E5-A473-E6F46B65F650}" destId="{0C4C38CE-04C3-461E-8E43-773CB642A0D3}" srcOrd="0" destOrd="0" presId="urn:microsoft.com/office/officeart/2008/layout/VerticalCurvedList"/>
    <dgm:cxn modelId="{5513092B-D10D-43DE-A03B-C9EAE6D71A3E}" type="presParOf" srcId="{AD1A3EB5-9F6B-4421-95C7-DD2731960594}" destId="{A7E7EB25-683D-4D45-8F71-D4721459B524}" srcOrd="3" destOrd="0" presId="urn:microsoft.com/office/officeart/2008/layout/VerticalCurvedList"/>
    <dgm:cxn modelId="{1AC76F98-FD35-41E9-A33F-8263C1A27C24}" type="presParOf" srcId="{AD1A3EB5-9F6B-4421-95C7-DD2731960594}" destId="{1BA4F54B-11BE-4881-BCDC-390ED5D341FA}" srcOrd="4" destOrd="0" presId="urn:microsoft.com/office/officeart/2008/layout/VerticalCurvedList"/>
    <dgm:cxn modelId="{C7D527AB-B26A-4955-B782-3769827CE07A}" type="presParOf" srcId="{1BA4F54B-11BE-4881-BCDC-390ED5D341FA}" destId="{05BAF4E2-0180-46BA-9758-1B3E7268A934}" srcOrd="0" destOrd="0" presId="urn:microsoft.com/office/officeart/2008/layout/VerticalCurvedList"/>
    <dgm:cxn modelId="{2B8BE90E-CB21-46D6-A773-66EE4E3B8C50}" type="presParOf" srcId="{AD1A3EB5-9F6B-4421-95C7-DD2731960594}" destId="{766BCFE0-F6CE-45C6-A741-85C4F62674EB}" srcOrd="5" destOrd="0" presId="urn:microsoft.com/office/officeart/2008/layout/VerticalCurvedList"/>
    <dgm:cxn modelId="{D73DFFA9-098B-47A9-BB13-94DCB51C5D96}" type="presParOf" srcId="{AD1A3EB5-9F6B-4421-95C7-DD2731960594}" destId="{21ADAA75-9830-464A-BDFC-EC1A0A203B1C}" srcOrd="6" destOrd="0" presId="urn:microsoft.com/office/officeart/2008/layout/VerticalCurvedList"/>
    <dgm:cxn modelId="{26FC4350-CBE3-4182-9224-56164E54C180}" type="presParOf" srcId="{21ADAA75-9830-464A-BDFC-EC1A0A203B1C}" destId="{295A856B-D38B-44EC-8E94-B890E97C56A0}" srcOrd="0" destOrd="0" presId="urn:microsoft.com/office/officeart/2008/layout/VerticalCurvedList"/>
    <dgm:cxn modelId="{5486E6CE-1063-48F2-8569-6582E6D3553D}" type="presParOf" srcId="{AD1A3EB5-9F6B-4421-95C7-DD2731960594}" destId="{459DAFD1-DA55-4FD3-AF46-BD073AB7D549}" srcOrd="7" destOrd="0" presId="urn:microsoft.com/office/officeart/2008/layout/VerticalCurvedList"/>
    <dgm:cxn modelId="{7324E0A8-28DF-4855-A7A4-66BC987A502F}" type="presParOf" srcId="{AD1A3EB5-9F6B-4421-95C7-DD2731960594}" destId="{F186D85E-AFE9-4C34-9BA1-2DBC40CDEC0E}" srcOrd="8" destOrd="0" presId="urn:microsoft.com/office/officeart/2008/layout/VerticalCurvedList"/>
    <dgm:cxn modelId="{6E1EEC91-B89B-4073-A4BD-51AC1DCA6870}" type="presParOf" srcId="{F186D85E-AFE9-4C34-9BA1-2DBC40CDEC0E}" destId="{1212FAE0-F95D-4C8B-B58F-9CE403A3656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92BF7A-E849-4128-82B3-71A4D04229EF}" type="doc">
      <dgm:prSet loTypeId="urn:microsoft.com/office/officeart/2008/layout/HorizontalMultiLevelHierarchy" loCatId="hierarchy" qsTypeId="urn:microsoft.com/office/officeart/2005/8/quickstyle/simple3" qsCatId="simple" csTypeId="urn:microsoft.com/office/officeart/2005/8/colors/accent0_3" csCatId="mainScheme" phldr="1"/>
      <dgm:spPr/>
      <dgm:t>
        <a:bodyPr/>
        <a:lstStyle/>
        <a:p>
          <a:endParaRPr lang="es-EC"/>
        </a:p>
      </dgm:t>
    </dgm:pt>
    <dgm:pt modelId="{34BA458A-F1C3-4778-A3BC-96A672D24EF6}">
      <dgm:prSet phldrT="[Texto]"/>
      <dgm:spPr/>
      <dgm:t>
        <a:bodyPr/>
        <a:lstStyle/>
        <a:p>
          <a:r>
            <a:rPr lang="es-EC" dirty="0" smtClean="0"/>
            <a:t>Automatizar</a:t>
          </a:r>
          <a:endParaRPr lang="es-EC" dirty="0"/>
        </a:p>
      </dgm:t>
    </dgm:pt>
    <dgm:pt modelId="{D0EE1CED-5223-4C96-BD8C-342FEA44FC9B}" type="parTrans" cxnId="{F784C66A-4828-45FF-88AE-83121980CF91}">
      <dgm:prSet/>
      <dgm:spPr/>
      <dgm:t>
        <a:bodyPr/>
        <a:lstStyle/>
        <a:p>
          <a:endParaRPr lang="es-EC"/>
        </a:p>
      </dgm:t>
    </dgm:pt>
    <dgm:pt modelId="{FE07370F-9665-4C12-9DDD-1E4048BB8B38}" type="sibTrans" cxnId="{F784C66A-4828-45FF-88AE-83121980CF91}">
      <dgm:prSet/>
      <dgm:spPr/>
      <dgm:t>
        <a:bodyPr/>
        <a:lstStyle/>
        <a:p>
          <a:endParaRPr lang="es-EC"/>
        </a:p>
      </dgm:t>
    </dgm:pt>
    <dgm:pt modelId="{94F8176F-5D31-44A3-BC20-A117DCC8FECC}">
      <dgm:prSet phldrT="[Texto]"/>
      <dgm:spPr/>
      <dgm:t>
        <a:bodyPr/>
        <a:lstStyle/>
        <a:p>
          <a:r>
            <a:rPr lang="es-EC" dirty="0" smtClean="0"/>
            <a:t>Eficiencia y optimización</a:t>
          </a:r>
          <a:endParaRPr lang="es-EC" dirty="0"/>
        </a:p>
      </dgm:t>
    </dgm:pt>
    <dgm:pt modelId="{923AE4A9-862D-4110-9695-A0352969F704}" type="parTrans" cxnId="{AC83DCBD-FC53-40EF-9253-946D6878B539}">
      <dgm:prSet/>
      <dgm:spPr/>
      <dgm:t>
        <a:bodyPr/>
        <a:lstStyle/>
        <a:p>
          <a:endParaRPr lang="es-EC"/>
        </a:p>
      </dgm:t>
    </dgm:pt>
    <dgm:pt modelId="{F88012D3-404A-4E67-A21F-D3D2BF64C114}" type="sibTrans" cxnId="{AC83DCBD-FC53-40EF-9253-946D6878B539}">
      <dgm:prSet/>
      <dgm:spPr/>
      <dgm:t>
        <a:bodyPr/>
        <a:lstStyle/>
        <a:p>
          <a:endParaRPr lang="es-EC"/>
        </a:p>
      </dgm:t>
    </dgm:pt>
    <dgm:pt modelId="{A3885956-11F6-42AF-AA76-4B10766CEC5A}">
      <dgm:prSet phldrT="[Texto]"/>
      <dgm:spPr/>
      <dgm:t>
        <a:bodyPr/>
        <a:lstStyle/>
        <a:p>
          <a:r>
            <a:rPr lang="es-EC" dirty="0" smtClean="0"/>
            <a:t>Mejora Productividad</a:t>
          </a:r>
          <a:endParaRPr lang="es-EC" dirty="0"/>
        </a:p>
      </dgm:t>
    </dgm:pt>
    <dgm:pt modelId="{B5EF2F1E-D92B-472A-938E-69A8608590FE}" type="parTrans" cxnId="{42FB2146-CCFF-46EB-B987-B5BCF75DFD16}">
      <dgm:prSet/>
      <dgm:spPr/>
      <dgm:t>
        <a:bodyPr/>
        <a:lstStyle/>
        <a:p>
          <a:endParaRPr lang="es-EC"/>
        </a:p>
      </dgm:t>
    </dgm:pt>
    <dgm:pt modelId="{23771313-7E9C-49A0-AF56-FCB0ECE82FAA}" type="sibTrans" cxnId="{42FB2146-CCFF-46EB-B987-B5BCF75DFD16}">
      <dgm:prSet/>
      <dgm:spPr/>
      <dgm:t>
        <a:bodyPr/>
        <a:lstStyle/>
        <a:p>
          <a:endParaRPr lang="es-EC"/>
        </a:p>
      </dgm:t>
    </dgm:pt>
    <dgm:pt modelId="{55498D93-F1F6-4105-B8E3-25FFD2D89651}">
      <dgm:prSet phldrT="[Texto]"/>
      <dgm:spPr/>
      <dgm:t>
        <a:bodyPr/>
        <a:lstStyle/>
        <a:p>
          <a:r>
            <a:rPr lang="es-EC" dirty="0" smtClean="0"/>
            <a:t>Análisis y control de calidad</a:t>
          </a:r>
          <a:endParaRPr lang="es-EC" dirty="0"/>
        </a:p>
      </dgm:t>
    </dgm:pt>
    <dgm:pt modelId="{621DD4CF-DD48-4AA9-A2A5-AC1D0CCD1279}" type="parTrans" cxnId="{679C7D49-D953-4ED7-89D1-5B3D7D32DA0D}">
      <dgm:prSet/>
      <dgm:spPr/>
      <dgm:t>
        <a:bodyPr/>
        <a:lstStyle/>
        <a:p>
          <a:endParaRPr lang="es-EC"/>
        </a:p>
      </dgm:t>
    </dgm:pt>
    <dgm:pt modelId="{444301C2-1B74-4701-AF7B-066A62E61DA2}" type="sibTrans" cxnId="{679C7D49-D953-4ED7-89D1-5B3D7D32DA0D}">
      <dgm:prSet/>
      <dgm:spPr/>
      <dgm:t>
        <a:bodyPr/>
        <a:lstStyle/>
        <a:p>
          <a:endParaRPr lang="es-EC"/>
        </a:p>
      </dgm:t>
    </dgm:pt>
    <dgm:pt modelId="{061306FB-A6C5-4540-A4BE-BA057DCCCF82}" type="pres">
      <dgm:prSet presAssocID="{FA92BF7A-E849-4128-82B3-71A4D04229EF}" presName="Name0" presStyleCnt="0">
        <dgm:presLayoutVars>
          <dgm:chPref val="1"/>
          <dgm:dir/>
          <dgm:animOne val="branch"/>
          <dgm:animLvl val="lvl"/>
          <dgm:resizeHandles val="exact"/>
        </dgm:presLayoutVars>
      </dgm:prSet>
      <dgm:spPr/>
      <dgm:t>
        <a:bodyPr/>
        <a:lstStyle/>
        <a:p>
          <a:endParaRPr lang="es-EC"/>
        </a:p>
      </dgm:t>
    </dgm:pt>
    <dgm:pt modelId="{4419B217-91CF-49F4-9BCA-AD86F42DDEF3}" type="pres">
      <dgm:prSet presAssocID="{34BA458A-F1C3-4778-A3BC-96A672D24EF6}" presName="root1" presStyleCnt="0"/>
      <dgm:spPr/>
      <dgm:t>
        <a:bodyPr/>
        <a:lstStyle/>
        <a:p>
          <a:endParaRPr lang="es-EC"/>
        </a:p>
      </dgm:t>
    </dgm:pt>
    <dgm:pt modelId="{B2F34463-6607-4194-BC45-414AB3C3BAE4}" type="pres">
      <dgm:prSet presAssocID="{34BA458A-F1C3-4778-A3BC-96A672D24EF6}" presName="LevelOneTextNode" presStyleLbl="node0" presStyleIdx="0" presStyleCnt="1">
        <dgm:presLayoutVars>
          <dgm:chPref val="3"/>
        </dgm:presLayoutVars>
      </dgm:prSet>
      <dgm:spPr/>
      <dgm:t>
        <a:bodyPr/>
        <a:lstStyle/>
        <a:p>
          <a:endParaRPr lang="es-EC"/>
        </a:p>
      </dgm:t>
    </dgm:pt>
    <dgm:pt modelId="{0D043FE4-BA39-4357-9F10-EC31B75972C2}" type="pres">
      <dgm:prSet presAssocID="{34BA458A-F1C3-4778-A3BC-96A672D24EF6}" presName="level2hierChild" presStyleCnt="0"/>
      <dgm:spPr/>
      <dgm:t>
        <a:bodyPr/>
        <a:lstStyle/>
        <a:p>
          <a:endParaRPr lang="es-EC"/>
        </a:p>
      </dgm:t>
    </dgm:pt>
    <dgm:pt modelId="{45F2860C-D1FC-4E16-B217-A130F87BF11E}" type="pres">
      <dgm:prSet presAssocID="{923AE4A9-862D-4110-9695-A0352969F704}" presName="conn2-1" presStyleLbl="parChTrans1D2" presStyleIdx="0" presStyleCnt="3"/>
      <dgm:spPr/>
      <dgm:t>
        <a:bodyPr/>
        <a:lstStyle/>
        <a:p>
          <a:endParaRPr lang="es-EC"/>
        </a:p>
      </dgm:t>
    </dgm:pt>
    <dgm:pt modelId="{FD12C035-2F51-4CFD-B9F8-AEA6A6EF03B6}" type="pres">
      <dgm:prSet presAssocID="{923AE4A9-862D-4110-9695-A0352969F704}" presName="connTx" presStyleLbl="parChTrans1D2" presStyleIdx="0" presStyleCnt="3"/>
      <dgm:spPr/>
      <dgm:t>
        <a:bodyPr/>
        <a:lstStyle/>
        <a:p>
          <a:endParaRPr lang="es-EC"/>
        </a:p>
      </dgm:t>
    </dgm:pt>
    <dgm:pt modelId="{629C6F57-4355-4EC7-AF11-F06F13D9859C}" type="pres">
      <dgm:prSet presAssocID="{94F8176F-5D31-44A3-BC20-A117DCC8FECC}" presName="root2" presStyleCnt="0"/>
      <dgm:spPr/>
      <dgm:t>
        <a:bodyPr/>
        <a:lstStyle/>
        <a:p>
          <a:endParaRPr lang="es-EC"/>
        </a:p>
      </dgm:t>
    </dgm:pt>
    <dgm:pt modelId="{8DAA9AE1-6C33-47E4-A486-C8F6CA8788E5}" type="pres">
      <dgm:prSet presAssocID="{94F8176F-5D31-44A3-BC20-A117DCC8FECC}" presName="LevelTwoTextNode" presStyleLbl="node2" presStyleIdx="0" presStyleCnt="3">
        <dgm:presLayoutVars>
          <dgm:chPref val="3"/>
        </dgm:presLayoutVars>
      </dgm:prSet>
      <dgm:spPr/>
      <dgm:t>
        <a:bodyPr/>
        <a:lstStyle/>
        <a:p>
          <a:endParaRPr lang="es-EC"/>
        </a:p>
      </dgm:t>
    </dgm:pt>
    <dgm:pt modelId="{7A00C56C-3413-4BFC-92C0-1A890C0632CA}" type="pres">
      <dgm:prSet presAssocID="{94F8176F-5D31-44A3-BC20-A117DCC8FECC}" presName="level3hierChild" presStyleCnt="0"/>
      <dgm:spPr/>
      <dgm:t>
        <a:bodyPr/>
        <a:lstStyle/>
        <a:p>
          <a:endParaRPr lang="es-EC"/>
        </a:p>
      </dgm:t>
    </dgm:pt>
    <dgm:pt modelId="{C044B7DB-2B68-441A-9F4A-B39E7487C327}" type="pres">
      <dgm:prSet presAssocID="{B5EF2F1E-D92B-472A-938E-69A8608590FE}" presName="conn2-1" presStyleLbl="parChTrans1D2" presStyleIdx="1" presStyleCnt="3"/>
      <dgm:spPr/>
      <dgm:t>
        <a:bodyPr/>
        <a:lstStyle/>
        <a:p>
          <a:endParaRPr lang="es-EC"/>
        </a:p>
      </dgm:t>
    </dgm:pt>
    <dgm:pt modelId="{7DF20FC8-C501-45BD-9084-9A5FBEAE8FC7}" type="pres">
      <dgm:prSet presAssocID="{B5EF2F1E-D92B-472A-938E-69A8608590FE}" presName="connTx" presStyleLbl="parChTrans1D2" presStyleIdx="1" presStyleCnt="3"/>
      <dgm:spPr/>
      <dgm:t>
        <a:bodyPr/>
        <a:lstStyle/>
        <a:p>
          <a:endParaRPr lang="es-EC"/>
        </a:p>
      </dgm:t>
    </dgm:pt>
    <dgm:pt modelId="{CD5277FE-F68B-4716-9D14-1323E8A64E2C}" type="pres">
      <dgm:prSet presAssocID="{A3885956-11F6-42AF-AA76-4B10766CEC5A}" presName="root2" presStyleCnt="0"/>
      <dgm:spPr/>
      <dgm:t>
        <a:bodyPr/>
        <a:lstStyle/>
        <a:p>
          <a:endParaRPr lang="es-EC"/>
        </a:p>
      </dgm:t>
    </dgm:pt>
    <dgm:pt modelId="{0FDFF458-0B94-4C2A-90F2-09E7792F194D}" type="pres">
      <dgm:prSet presAssocID="{A3885956-11F6-42AF-AA76-4B10766CEC5A}" presName="LevelTwoTextNode" presStyleLbl="node2" presStyleIdx="1" presStyleCnt="3">
        <dgm:presLayoutVars>
          <dgm:chPref val="3"/>
        </dgm:presLayoutVars>
      </dgm:prSet>
      <dgm:spPr/>
      <dgm:t>
        <a:bodyPr/>
        <a:lstStyle/>
        <a:p>
          <a:endParaRPr lang="es-EC"/>
        </a:p>
      </dgm:t>
    </dgm:pt>
    <dgm:pt modelId="{9EE265A3-59EC-49E1-8B2A-05080B5C471D}" type="pres">
      <dgm:prSet presAssocID="{A3885956-11F6-42AF-AA76-4B10766CEC5A}" presName="level3hierChild" presStyleCnt="0"/>
      <dgm:spPr/>
      <dgm:t>
        <a:bodyPr/>
        <a:lstStyle/>
        <a:p>
          <a:endParaRPr lang="es-EC"/>
        </a:p>
      </dgm:t>
    </dgm:pt>
    <dgm:pt modelId="{041F4953-B9DF-4F77-8414-04F1716517DD}" type="pres">
      <dgm:prSet presAssocID="{621DD4CF-DD48-4AA9-A2A5-AC1D0CCD1279}" presName="conn2-1" presStyleLbl="parChTrans1D2" presStyleIdx="2" presStyleCnt="3"/>
      <dgm:spPr/>
      <dgm:t>
        <a:bodyPr/>
        <a:lstStyle/>
        <a:p>
          <a:endParaRPr lang="es-EC"/>
        </a:p>
      </dgm:t>
    </dgm:pt>
    <dgm:pt modelId="{94CAC5B1-6434-4193-BB41-9515D8DF3204}" type="pres">
      <dgm:prSet presAssocID="{621DD4CF-DD48-4AA9-A2A5-AC1D0CCD1279}" presName="connTx" presStyleLbl="parChTrans1D2" presStyleIdx="2" presStyleCnt="3"/>
      <dgm:spPr/>
      <dgm:t>
        <a:bodyPr/>
        <a:lstStyle/>
        <a:p>
          <a:endParaRPr lang="es-EC"/>
        </a:p>
      </dgm:t>
    </dgm:pt>
    <dgm:pt modelId="{2980CAB7-0AD1-487A-BE8F-A53052BD5C6C}" type="pres">
      <dgm:prSet presAssocID="{55498D93-F1F6-4105-B8E3-25FFD2D89651}" presName="root2" presStyleCnt="0"/>
      <dgm:spPr/>
      <dgm:t>
        <a:bodyPr/>
        <a:lstStyle/>
        <a:p>
          <a:endParaRPr lang="es-EC"/>
        </a:p>
      </dgm:t>
    </dgm:pt>
    <dgm:pt modelId="{4F012112-07C4-4909-AA12-429607FBBDB3}" type="pres">
      <dgm:prSet presAssocID="{55498D93-F1F6-4105-B8E3-25FFD2D89651}" presName="LevelTwoTextNode" presStyleLbl="node2" presStyleIdx="2" presStyleCnt="3">
        <dgm:presLayoutVars>
          <dgm:chPref val="3"/>
        </dgm:presLayoutVars>
      </dgm:prSet>
      <dgm:spPr/>
      <dgm:t>
        <a:bodyPr/>
        <a:lstStyle/>
        <a:p>
          <a:endParaRPr lang="es-EC"/>
        </a:p>
      </dgm:t>
    </dgm:pt>
    <dgm:pt modelId="{B7F4F470-504C-4C2C-9E11-BFE5A19C624A}" type="pres">
      <dgm:prSet presAssocID="{55498D93-F1F6-4105-B8E3-25FFD2D89651}" presName="level3hierChild" presStyleCnt="0"/>
      <dgm:spPr/>
      <dgm:t>
        <a:bodyPr/>
        <a:lstStyle/>
        <a:p>
          <a:endParaRPr lang="es-EC"/>
        </a:p>
      </dgm:t>
    </dgm:pt>
  </dgm:ptLst>
  <dgm:cxnLst>
    <dgm:cxn modelId="{75996BC2-3189-48FC-996D-8D1830B4C725}" type="presOf" srcId="{621DD4CF-DD48-4AA9-A2A5-AC1D0CCD1279}" destId="{041F4953-B9DF-4F77-8414-04F1716517DD}" srcOrd="0" destOrd="0" presId="urn:microsoft.com/office/officeart/2008/layout/HorizontalMultiLevelHierarchy"/>
    <dgm:cxn modelId="{3D096059-42D6-40D8-9F38-1A3BF77056D5}" type="presOf" srcId="{B5EF2F1E-D92B-472A-938E-69A8608590FE}" destId="{7DF20FC8-C501-45BD-9084-9A5FBEAE8FC7}" srcOrd="1" destOrd="0" presId="urn:microsoft.com/office/officeart/2008/layout/HorizontalMultiLevelHierarchy"/>
    <dgm:cxn modelId="{42FB2146-CCFF-46EB-B987-B5BCF75DFD16}" srcId="{34BA458A-F1C3-4778-A3BC-96A672D24EF6}" destId="{A3885956-11F6-42AF-AA76-4B10766CEC5A}" srcOrd="1" destOrd="0" parTransId="{B5EF2F1E-D92B-472A-938E-69A8608590FE}" sibTransId="{23771313-7E9C-49A0-AF56-FCB0ECE82FAA}"/>
    <dgm:cxn modelId="{679C7D49-D953-4ED7-89D1-5B3D7D32DA0D}" srcId="{34BA458A-F1C3-4778-A3BC-96A672D24EF6}" destId="{55498D93-F1F6-4105-B8E3-25FFD2D89651}" srcOrd="2" destOrd="0" parTransId="{621DD4CF-DD48-4AA9-A2A5-AC1D0CCD1279}" sibTransId="{444301C2-1B74-4701-AF7B-066A62E61DA2}"/>
    <dgm:cxn modelId="{6F0E1671-57FD-4D29-8899-BBCD088C6822}" type="presOf" srcId="{621DD4CF-DD48-4AA9-A2A5-AC1D0CCD1279}" destId="{94CAC5B1-6434-4193-BB41-9515D8DF3204}" srcOrd="1" destOrd="0" presId="urn:microsoft.com/office/officeart/2008/layout/HorizontalMultiLevelHierarchy"/>
    <dgm:cxn modelId="{1160D2B8-2E5F-4666-BBE6-7AFD940294C6}" type="presOf" srcId="{B5EF2F1E-D92B-472A-938E-69A8608590FE}" destId="{C044B7DB-2B68-441A-9F4A-B39E7487C327}" srcOrd="0" destOrd="0" presId="urn:microsoft.com/office/officeart/2008/layout/HorizontalMultiLevelHierarchy"/>
    <dgm:cxn modelId="{AC83DCBD-FC53-40EF-9253-946D6878B539}" srcId="{34BA458A-F1C3-4778-A3BC-96A672D24EF6}" destId="{94F8176F-5D31-44A3-BC20-A117DCC8FECC}" srcOrd="0" destOrd="0" parTransId="{923AE4A9-862D-4110-9695-A0352969F704}" sibTransId="{F88012D3-404A-4E67-A21F-D3D2BF64C114}"/>
    <dgm:cxn modelId="{171E4632-BCFC-447F-8581-FCDFF349F948}" type="presOf" srcId="{A3885956-11F6-42AF-AA76-4B10766CEC5A}" destId="{0FDFF458-0B94-4C2A-90F2-09E7792F194D}" srcOrd="0" destOrd="0" presId="urn:microsoft.com/office/officeart/2008/layout/HorizontalMultiLevelHierarchy"/>
    <dgm:cxn modelId="{13D45BEF-5179-4815-817E-516AEE728A4E}" type="presOf" srcId="{94F8176F-5D31-44A3-BC20-A117DCC8FECC}" destId="{8DAA9AE1-6C33-47E4-A486-C8F6CA8788E5}" srcOrd="0" destOrd="0" presId="urn:microsoft.com/office/officeart/2008/layout/HorizontalMultiLevelHierarchy"/>
    <dgm:cxn modelId="{BA1CF8AE-B4FD-4657-91E4-E006CCF236A0}" type="presOf" srcId="{FA92BF7A-E849-4128-82B3-71A4D04229EF}" destId="{061306FB-A6C5-4540-A4BE-BA057DCCCF82}" srcOrd="0" destOrd="0" presId="urn:microsoft.com/office/officeart/2008/layout/HorizontalMultiLevelHierarchy"/>
    <dgm:cxn modelId="{F784C66A-4828-45FF-88AE-83121980CF91}" srcId="{FA92BF7A-E849-4128-82B3-71A4D04229EF}" destId="{34BA458A-F1C3-4778-A3BC-96A672D24EF6}" srcOrd="0" destOrd="0" parTransId="{D0EE1CED-5223-4C96-BD8C-342FEA44FC9B}" sibTransId="{FE07370F-9665-4C12-9DDD-1E4048BB8B38}"/>
    <dgm:cxn modelId="{828AA0EA-29D3-43BB-AE77-9EB68F5AA8DB}" type="presOf" srcId="{923AE4A9-862D-4110-9695-A0352969F704}" destId="{45F2860C-D1FC-4E16-B217-A130F87BF11E}" srcOrd="0" destOrd="0" presId="urn:microsoft.com/office/officeart/2008/layout/HorizontalMultiLevelHierarchy"/>
    <dgm:cxn modelId="{B5751291-833E-4B64-91EB-4F74A146FBEA}" type="presOf" srcId="{923AE4A9-862D-4110-9695-A0352969F704}" destId="{FD12C035-2F51-4CFD-B9F8-AEA6A6EF03B6}" srcOrd="1" destOrd="0" presId="urn:microsoft.com/office/officeart/2008/layout/HorizontalMultiLevelHierarchy"/>
    <dgm:cxn modelId="{9B181669-8BAB-404F-BED5-382F94DF820A}" type="presOf" srcId="{34BA458A-F1C3-4778-A3BC-96A672D24EF6}" destId="{B2F34463-6607-4194-BC45-414AB3C3BAE4}" srcOrd="0" destOrd="0" presId="urn:microsoft.com/office/officeart/2008/layout/HorizontalMultiLevelHierarchy"/>
    <dgm:cxn modelId="{2115188A-08CF-4035-AC68-199051646141}" type="presOf" srcId="{55498D93-F1F6-4105-B8E3-25FFD2D89651}" destId="{4F012112-07C4-4909-AA12-429607FBBDB3}" srcOrd="0" destOrd="0" presId="urn:microsoft.com/office/officeart/2008/layout/HorizontalMultiLevelHierarchy"/>
    <dgm:cxn modelId="{421F99C0-C854-496D-AFDD-ED05B6444E92}" type="presParOf" srcId="{061306FB-A6C5-4540-A4BE-BA057DCCCF82}" destId="{4419B217-91CF-49F4-9BCA-AD86F42DDEF3}" srcOrd="0" destOrd="0" presId="urn:microsoft.com/office/officeart/2008/layout/HorizontalMultiLevelHierarchy"/>
    <dgm:cxn modelId="{34B62C54-D374-4C05-B5A3-43B34D367F87}" type="presParOf" srcId="{4419B217-91CF-49F4-9BCA-AD86F42DDEF3}" destId="{B2F34463-6607-4194-BC45-414AB3C3BAE4}" srcOrd="0" destOrd="0" presId="urn:microsoft.com/office/officeart/2008/layout/HorizontalMultiLevelHierarchy"/>
    <dgm:cxn modelId="{2AF3FA57-6158-4795-AF91-262FEF665930}" type="presParOf" srcId="{4419B217-91CF-49F4-9BCA-AD86F42DDEF3}" destId="{0D043FE4-BA39-4357-9F10-EC31B75972C2}" srcOrd="1" destOrd="0" presId="urn:microsoft.com/office/officeart/2008/layout/HorizontalMultiLevelHierarchy"/>
    <dgm:cxn modelId="{96D243AD-E2DA-4DF3-88EF-68B1DB73C25B}" type="presParOf" srcId="{0D043FE4-BA39-4357-9F10-EC31B75972C2}" destId="{45F2860C-D1FC-4E16-B217-A130F87BF11E}" srcOrd="0" destOrd="0" presId="urn:microsoft.com/office/officeart/2008/layout/HorizontalMultiLevelHierarchy"/>
    <dgm:cxn modelId="{3F85467A-A312-4C55-8F25-A87C82262C28}" type="presParOf" srcId="{45F2860C-D1FC-4E16-B217-A130F87BF11E}" destId="{FD12C035-2F51-4CFD-B9F8-AEA6A6EF03B6}" srcOrd="0" destOrd="0" presId="urn:microsoft.com/office/officeart/2008/layout/HorizontalMultiLevelHierarchy"/>
    <dgm:cxn modelId="{3A3A0030-1287-4986-83B6-2D0D7C125D4E}" type="presParOf" srcId="{0D043FE4-BA39-4357-9F10-EC31B75972C2}" destId="{629C6F57-4355-4EC7-AF11-F06F13D9859C}" srcOrd="1" destOrd="0" presId="urn:microsoft.com/office/officeart/2008/layout/HorizontalMultiLevelHierarchy"/>
    <dgm:cxn modelId="{D0F4214B-045A-4461-BF7A-62076F963BA0}" type="presParOf" srcId="{629C6F57-4355-4EC7-AF11-F06F13D9859C}" destId="{8DAA9AE1-6C33-47E4-A486-C8F6CA8788E5}" srcOrd="0" destOrd="0" presId="urn:microsoft.com/office/officeart/2008/layout/HorizontalMultiLevelHierarchy"/>
    <dgm:cxn modelId="{D65A3E54-6A45-4A07-A6AF-599BBCBF2675}" type="presParOf" srcId="{629C6F57-4355-4EC7-AF11-F06F13D9859C}" destId="{7A00C56C-3413-4BFC-92C0-1A890C0632CA}" srcOrd="1" destOrd="0" presId="urn:microsoft.com/office/officeart/2008/layout/HorizontalMultiLevelHierarchy"/>
    <dgm:cxn modelId="{3450F202-D396-4458-8A48-6F02A31FF8BC}" type="presParOf" srcId="{0D043FE4-BA39-4357-9F10-EC31B75972C2}" destId="{C044B7DB-2B68-441A-9F4A-B39E7487C327}" srcOrd="2" destOrd="0" presId="urn:microsoft.com/office/officeart/2008/layout/HorizontalMultiLevelHierarchy"/>
    <dgm:cxn modelId="{86C55F86-073B-4CFC-8C1F-1D897277A4FB}" type="presParOf" srcId="{C044B7DB-2B68-441A-9F4A-B39E7487C327}" destId="{7DF20FC8-C501-45BD-9084-9A5FBEAE8FC7}" srcOrd="0" destOrd="0" presId="urn:microsoft.com/office/officeart/2008/layout/HorizontalMultiLevelHierarchy"/>
    <dgm:cxn modelId="{01279A7B-2394-44CD-AD6E-A177BE644421}" type="presParOf" srcId="{0D043FE4-BA39-4357-9F10-EC31B75972C2}" destId="{CD5277FE-F68B-4716-9D14-1323E8A64E2C}" srcOrd="3" destOrd="0" presId="urn:microsoft.com/office/officeart/2008/layout/HorizontalMultiLevelHierarchy"/>
    <dgm:cxn modelId="{5C9569EF-9BF0-42EC-A81A-A164C139E029}" type="presParOf" srcId="{CD5277FE-F68B-4716-9D14-1323E8A64E2C}" destId="{0FDFF458-0B94-4C2A-90F2-09E7792F194D}" srcOrd="0" destOrd="0" presId="urn:microsoft.com/office/officeart/2008/layout/HorizontalMultiLevelHierarchy"/>
    <dgm:cxn modelId="{0ACF2D97-99DA-4F68-973C-2F9F82C8222C}" type="presParOf" srcId="{CD5277FE-F68B-4716-9D14-1323E8A64E2C}" destId="{9EE265A3-59EC-49E1-8B2A-05080B5C471D}" srcOrd="1" destOrd="0" presId="urn:microsoft.com/office/officeart/2008/layout/HorizontalMultiLevelHierarchy"/>
    <dgm:cxn modelId="{12C5BDE3-077A-4ED7-8FAB-5143F1C6560E}" type="presParOf" srcId="{0D043FE4-BA39-4357-9F10-EC31B75972C2}" destId="{041F4953-B9DF-4F77-8414-04F1716517DD}" srcOrd="4" destOrd="0" presId="urn:microsoft.com/office/officeart/2008/layout/HorizontalMultiLevelHierarchy"/>
    <dgm:cxn modelId="{BAA9BB51-476A-403B-9F86-7C186B4B4E95}" type="presParOf" srcId="{041F4953-B9DF-4F77-8414-04F1716517DD}" destId="{94CAC5B1-6434-4193-BB41-9515D8DF3204}" srcOrd="0" destOrd="0" presId="urn:microsoft.com/office/officeart/2008/layout/HorizontalMultiLevelHierarchy"/>
    <dgm:cxn modelId="{B5A138F9-1CCC-470F-B0CE-1D25BBDDA566}" type="presParOf" srcId="{0D043FE4-BA39-4357-9F10-EC31B75972C2}" destId="{2980CAB7-0AD1-487A-BE8F-A53052BD5C6C}" srcOrd="5" destOrd="0" presId="urn:microsoft.com/office/officeart/2008/layout/HorizontalMultiLevelHierarchy"/>
    <dgm:cxn modelId="{2FCF5E8A-B3E1-4E69-A130-C02FF434C8EB}" type="presParOf" srcId="{2980CAB7-0AD1-487A-BE8F-A53052BD5C6C}" destId="{4F012112-07C4-4909-AA12-429607FBBDB3}" srcOrd="0" destOrd="0" presId="urn:microsoft.com/office/officeart/2008/layout/HorizontalMultiLevelHierarchy"/>
    <dgm:cxn modelId="{D800BE4B-619A-4EEA-A029-A27733708062}" type="presParOf" srcId="{2980CAB7-0AD1-487A-BE8F-A53052BD5C6C}" destId="{B7F4F470-504C-4C2C-9E11-BFE5A19C624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37CF8101-994E-4035-9385-6EAEB6E0586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S"/>
        </a:p>
      </dgm:t>
    </dgm:pt>
    <dgm:pt modelId="{EF7522B7-FF5F-4662-A3BE-84957523D387}">
      <dgm:prSet phldrT="[Texto]"/>
      <dgm:spPr>
        <a:blipFill rotWithShape="0">
          <a:blip xmlns:r="http://schemas.openxmlformats.org/officeDocument/2006/relationships" r:embed="rId1"/>
          <a:stretch>
            <a:fillRect r="-2312"/>
          </a:stretch>
        </a:blipFill>
      </dgm:spPr>
      <dgm:t>
        <a:bodyPr/>
        <a:lstStyle/>
        <a:p>
          <a:r>
            <a:rPr lang="es-ES">
              <a:noFill/>
            </a:rPr>
            <a:t> </a:t>
          </a:r>
        </a:p>
      </dgm:t>
    </dgm:pt>
    <dgm:pt modelId="{261F561D-1E44-4E6C-96C2-82C54598A228}" type="parTrans" cxnId="{36070751-CF00-452C-990A-8D09A097CAB9}">
      <dgm:prSet/>
      <dgm:spPr/>
      <dgm:t>
        <a:bodyPr/>
        <a:lstStyle/>
        <a:p>
          <a:endParaRPr lang="es-ES"/>
        </a:p>
      </dgm:t>
    </dgm:pt>
    <dgm:pt modelId="{1A6FA741-4458-4905-9846-50C392EACA31}" type="sibTrans" cxnId="{36070751-CF00-452C-990A-8D09A097CAB9}">
      <dgm:prSet/>
      <dgm:spPr/>
      <dgm:t>
        <a:bodyPr/>
        <a:lstStyle/>
        <a:p>
          <a:endParaRPr lang="es-ES"/>
        </a:p>
      </dgm:t>
    </dgm:pt>
    <dgm:pt modelId="{E0804E41-C4B4-49F8-AE95-745CE90C4983}">
      <dgm:prSet/>
      <dgm:spPr/>
      <dgm:t>
        <a:bodyPr/>
        <a:lstStyle/>
        <a:p>
          <a:r>
            <a:rPr lang="es-EC" dirty="0" smtClean="0"/>
            <a:t>La masa de cada elemento </a:t>
          </a:r>
          <a:endParaRPr lang="es-EC" dirty="0" smtClean="0"/>
        </a:p>
      </dgm:t>
    </dgm:pt>
    <dgm:pt modelId="{661177CB-9A06-4A35-8EFC-0DD4A466BD94}" type="parTrans" cxnId="{3AC2EE3D-3B4A-415D-96B1-DF502C5F8A0E}">
      <dgm:prSet/>
      <dgm:spPr/>
      <dgm:t>
        <a:bodyPr/>
        <a:lstStyle/>
        <a:p>
          <a:endParaRPr lang="es-ES"/>
        </a:p>
      </dgm:t>
    </dgm:pt>
    <dgm:pt modelId="{10E48B62-C7D4-4A54-93ED-0B01D1DD28CD}" type="sibTrans" cxnId="{3AC2EE3D-3B4A-415D-96B1-DF502C5F8A0E}">
      <dgm:prSet/>
      <dgm:spPr/>
      <dgm:t>
        <a:bodyPr/>
        <a:lstStyle/>
        <a:p>
          <a:endParaRPr lang="es-ES"/>
        </a:p>
      </dgm:t>
    </dgm:pt>
    <dgm:pt modelId="{99037B8B-3BEC-4564-B037-4C9561BC9A5F}">
      <dgm:prSet/>
      <dgm:spPr/>
      <dgm:t>
        <a:bodyPr/>
        <a:lstStyle/>
        <a:p>
          <a:r>
            <a:rPr lang="es-EC" dirty="0" smtClean="0"/>
            <a:t>Momento de inercia de masa </a:t>
          </a:r>
          <a:endParaRPr lang="es-EC" dirty="0" smtClean="0"/>
        </a:p>
      </dgm:t>
    </dgm:pt>
    <dgm:pt modelId="{74B93C01-1B51-4C21-8A3C-53A78C16293D}" type="parTrans" cxnId="{47A8918C-306B-488F-9B22-F5631601C909}">
      <dgm:prSet/>
      <dgm:spPr/>
      <dgm:t>
        <a:bodyPr/>
        <a:lstStyle/>
        <a:p>
          <a:endParaRPr lang="es-ES"/>
        </a:p>
      </dgm:t>
    </dgm:pt>
    <dgm:pt modelId="{C99F1793-70E0-4E44-ACEA-8F70358B3BB3}" type="sibTrans" cxnId="{47A8918C-306B-488F-9B22-F5631601C909}">
      <dgm:prSet/>
      <dgm:spPr/>
      <dgm:t>
        <a:bodyPr/>
        <a:lstStyle/>
        <a:p>
          <a:endParaRPr lang="es-ES"/>
        </a:p>
      </dgm:t>
    </dgm:pt>
    <dgm:pt modelId="{04848185-0EC4-4CB0-9A0D-D81F82374A7F}">
      <dgm:prSet/>
      <dgm:spPr/>
      <dgm:t>
        <a:bodyPr/>
        <a:lstStyle/>
        <a:p>
          <a:r>
            <a:rPr lang="es-EC" dirty="0" smtClean="0"/>
            <a:t>Considerar el peso de la cápsula, porta cápsula, esferas y material vegetal  aplicado sobre el balancín</a:t>
          </a:r>
          <a:endParaRPr lang="es-EC" dirty="0" smtClean="0"/>
        </a:p>
      </dgm:t>
    </dgm:pt>
    <dgm:pt modelId="{370136CA-B690-4396-9571-7B158FBCD2AC}" type="parTrans" cxnId="{E54E54BA-9B03-426E-BC42-D6D0989727FC}">
      <dgm:prSet/>
      <dgm:spPr/>
      <dgm:t>
        <a:bodyPr/>
        <a:lstStyle/>
        <a:p>
          <a:endParaRPr lang="es-ES"/>
        </a:p>
      </dgm:t>
    </dgm:pt>
    <dgm:pt modelId="{6CA1728C-F52D-4971-8829-97CE10DA587F}" type="sibTrans" cxnId="{E54E54BA-9B03-426E-BC42-D6D0989727FC}">
      <dgm:prSet/>
      <dgm:spPr/>
      <dgm:t>
        <a:bodyPr/>
        <a:lstStyle/>
        <a:p>
          <a:endParaRPr lang="es-ES"/>
        </a:p>
      </dgm:t>
    </dgm:pt>
    <dgm:pt modelId="{DC09B96F-3159-4079-B4DB-D4B7FF1EEF19}">
      <dgm:prSet/>
      <dgm:spPr>
        <a:blipFill rotWithShape="0">
          <a:blip xmlns:r="http://schemas.openxmlformats.org/officeDocument/2006/relationships" r:embed="rId2"/>
          <a:stretch>
            <a:fillRect b="-481"/>
          </a:stretch>
        </a:blipFill>
      </dgm:spPr>
      <dgm:t>
        <a:bodyPr/>
        <a:lstStyle/>
        <a:p>
          <a:r>
            <a:rPr lang="es-ES">
              <a:noFill/>
            </a:rPr>
            <a:t> </a:t>
          </a:r>
        </a:p>
      </dgm:t>
    </dgm:pt>
    <dgm:pt modelId="{1150008A-FF50-4234-AAE9-1FFE438A7998}" type="parTrans" cxnId="{326E14B6-2297-4365-A470-CE2626ED34A6}">
      <dgm:prSet/>
      <dgm:spPr/>
      <dgm:t>
        <a:bodyPr/>
        <a:lstStyle/>
        <a:p>
          <a:endParaRPr lang="es-ES"/>
        </a:p>
      </dgm:t>
    </dgm:pt>
    <dgm:pt modelId="{7DE20041-6FAF-4B41-980F-0D3DDD02B783}" type="sibTrans" cxnId="{326E14B6-2297-4365-A470-CE2626ED34A6}">
      <dgm:prSet/>
      <dgm:spPr/>
      <dgm:t>
        <a:bodyPr/>
        <a:lstStyle/>
        <a:p>
          <a:endParaRPr lang="es-ES"/>
        </a:p>
      </dgm:t>
    </dgm:pt>
    <dgm:pt modelId="{4321E00D-BCEB-4C7A-8158-D2780FBF4CED}">
      <dgm:prSet/>
      <dgm:spPr/>
      <dgm:t>
        <a:bodyPr/>
        <a:lstStyle/>
        <a:p>
          <a:r>
            <a:rPr lang="es-EC" smtClean="0"/>
            <a:t>Resolver el sistema simultáneamente</a:t>
          </a:r>
          <a:endParaRPr lang="es-ES" dirty="0"/>
        </a:p>
      </dgm:t>
    </dgm:pt>
    <dgm:pt modelId="{8F744365-C37E-4B56-A99B-C478DD7DDB6D}" type="parTrans" cxnId="{A5265EC8-4AB4-4139-99CD-DBD13DB043E3}">
      <dgm:prSet/>
      <dgm:spPr/>
      <dgm:t>
        <a:bodyPr/>
        <a:lstStyle/>
        <a:p>
          <a:endParaRPr lang="es-ES"/>
        </a:p>
      </dgm:t>
    </dgm:pt>
    <dgm:pt modelId="{924EE2FD-8F7D-407A-8A30-EE95CD2D2165}" type="sibTrans" cxnId="{A5265EC8-4AB4-4139-99CD-DBD13DB043E3}">
      <dgm:prSet/>
      <dgm:spPr/>
      <dgm:t>
        <a:bodyPr/>
        <a:lstStyle/>
        <a:p>
          <a:endParaRPr lang="es-ES"/>
        </a:p>
      </dgm:t>
    </dgm:pt>
    <dgm:pt modelId="{42CB7AF4-E961-46C5-B475-FD2D25028649}">
      <dgm:prSet/>
      <dgm:spPr/>
      <dgm:t>
        <a:bodyPr/>
        <a:lstStyle/>
        <a:p>
          <a:r>
            <a:rPr lang="es-EC" dirty="0" smtClean="0"/>
            <a:t>Aplicar las ecuaciones provenientes de la segunda ley de Newton</a:t>
          </a:r>
          <a:endParaRPr lang="es-EC" dirty="0" smtClean="0"/>
        </a:p>
      </dgm:t>
    </dgm:pt>
    <dgm:pt modelId="{CE0B6A89-22C2-41C7-8022-80CD725972BA}" type="sibTrans" cxnId="{B310EC96-29F6-4BB4-977C-026061A464FE}">
      <dgm:prSet/>
      <dgm:spPr/>
      <dgm:t>
        <a:bodyPr/>
        <a:lstStyle/>
        <a:p>
          <a:endParaRPr lang="es-ES"/>
        </a:p>
      </dgm:t>
    </dgm:pt>
    <dgm:pt modelId="{6AAC6D7F-952B-40EB-AC9A-21EB1AF97EF7}" type="parTrans" cxnId="{B310EC96-29F6-4BB4-977C-026061A464FE}">
      <dgm:prSet/>
      <dgm:spPr/>
      <dgm:t>
        <a:bodyPr/>
        <a:lstStyle/>
        <a:p>
          <a:endParaRPr lang="es-ES"/>
        </a:p>
      </dgm:t>
    </dgm:pt>
    <dgm:pt modelId="{A210978B-25EF-43B8-81A6-4975FCE36F73}" type="pres">
      <dgm:prSet presAssocID="{37CF8101-994E-4035-9385-6EAEB6E0586C}" presName="Name0" presStyleCnt="0">
        <dgm:presLayoutVars>
          <dgm:dir/>
          <dgm:resizeHandles/>
        </dgm:presLayoutVars>
      </dgm:prSet>
      <dgm:spPr/>
    </dgm:pt>
    <dgm:pt modelId="{1622D020-3F79-4C96-B833-BBF626C121DC}" type="pres">
      <dgm:prSet presAssocID="{EF7522B7-FF5F-4662-A3BE-84957523D387}" presName="compNode" presStyleCnt="0"/>
      <dgm:spPr/>
    </dgm:pt>
    <dgm:pt modelId="{68D8A342-93C0-4449-9ED7-63FED2AD0486}" type="pres">
      <dgm:prSet presAssocID="{EF7522B7-FF5F-4662-A3BE-84957523D387}" presName="dummyConnPt" presStyleCnt="0"/>
      <dgm:spPr/>
    </dgm:pt>
    <dgm:pt modelId="{7091F7F0-8EDA-43D0-9AC6-723BD69E2450}" type="pres">
      <dgm:prSet presAssocID="{EF7522B7-FF5F-4662-A3BE-84957523D387}" presName="node" presStyleLbl="node1" presStyleIdx="0" presStyleCnt="7">
        <dgm:presLayoutVars>
          <dgm:bulletEnabled val="1"/>
        </dgm:presLayoutVars>
      </dgm:prSet>
      <dgm:spPr/>
    </dgm:pt>
    <dgm:pt modelId="{85A021FA-A65C-49BD-9F7D-13B5F87E7043}" type="pres">
      <dgm:prSet presAssocID="{1A6FA741-4458-4905-9846-50C392EACA31}" presName="sibTrans" presStyleLbl="bgSibTrans2D1" presStyleIdx="0" presStyleCnt="6"/>
      <dgm:spPr/>
    </dgm:pt>
    <dgm:pt modelId="{1EE6DE0A-0445-4147-9868-CA22E6437B5B}" type="pres">
      <dgm:prSet presAssocID="{E0804E41-C4B4-49F8-AE95-745CE90C4983}" presName="compNode" presStyleCnt="0"/>
      <dgm:spPr/>
    </dgm:pt>
    <dgm:pt modelId="{7210ECD2-69A2-4A94-AAAC-6130D216AA6C}" type="pres">
      <dgm:prSet presAssocID="{E0804E41-C4B4-49F8-AE95-745CE90C4983}" presName="dummyConnPt" presStyleCnt="0"/>
      <dgm:spPr/>
    </dgm:pt>
    <dgm:pt modelId="{C8DE4E6B-47D3-40CE-B136-265ED84129CA}" type="pres">
      <dgm:prSet presAssocID="{E0804E41-C4B4-49F8-AE95-745CE90C4983}" presName="node" presStyleLbl="node1" presStyleIdx="1" presStyleCnt="7">
        <dgm:presLayoutVars>
          <dgm:bulletEnabled val="1"/>
        </dgm:presLayoutVars>
      </dgm:prSet>
      <dgm:spPr/>
    </dgm:pt>
    <dgm:pt modelId="{36A8DE33-8D80-4A73-AF01-41698BC03526}" type="pres">
      <dgm:prSet presAssocID="{10E48B62-C7D4-4A54-93ED-0B01D1DD28CD}" presName="sibTrans" presStyleLbl="bgSibTrans2D1" presStyleIdx="1" presStyleCnt="6"/>
      <dgm:spPr/>
    </dgm:pt>
    <dgm:pt modelId="{DD7422FB-7736-4641-A2AA-B745E7C66762}" type="pres">
      <dgm:prSet presAssocID="{99037B8B-3BEC-4564-B037-4C9561BC9A5F}" presName="compNode" presStyleCnt="0"/>
      <dgm:spPr/>
    </dgm:pt>
    <dgm:pt modelId="{C88A5F9F-B72C-41F1-8FED-43B39594348C}" type="pres">
      <dgm:prSet presAssocID="{99037B8B-3BEC-4564-B037-4C9561BC9A5F}" presName="dummyConnPt" presStyleCnt="0"/>
      <dgm:spPr/>
    </dgm:pt>
    <dgm:pt modelId="{598AF837-C2BC-49B3-87C3-25999B7F5F29}" type="pres">
      <dgm:prSet presAssocID="{99037B8B-3BEC-4564-B037-4C9561BC9A5F}" presName="node" presStyleLbl="node1" presStyleIdx="2" presStyleCnt="7">
        <dgm:presLayoutVars>
          <dgm:bulletEnabled val="1"/>
        </dgm:presLayoutVars>
      </dgm:prSet>
      <dgm:spPr/>
    </dgm:pt>
    <dgm:pt modelId="{C547F5C8-60FD-4C94-B441-1BF71B355F34}" type="pres">
      <dgm:prSet presAssocID="{C99F1793-70E0-4E44-ACEA-8F70358B3BB3}" presName="sibTrans" presStyleLbl="bgSibTrans2D1" presStyleIdx="2" presStyleCnt="6"/>
      <dgm:spPr/>
    </dgm:pt>
    <dgm:pt modelId="{824B22CA-7FFB-49FF-B87A-5DBFACBED432}" type="pres">
      <dgm:prSet presAssocID="{04848185-0EC4-4CB0-9A0D-D81F82374A7F}" presName="compNode" presStyleCnt="0"/>
      <dgm:spPr/>
    </dgm:pt>
    <dgm:pt modelId="{333BF3AB-1489-4ED2-8D14-91303C6308E3}" type="pres">
      <dgm:prSet presAssocID="{04848185-0EC4-4CB0-9A0D-D81F82374A7F}" presName="dummyConnPt" presStyleCnt="0"/>
      <dgm:spPr/>
    </dgm:pt>
    <dgm:pt modelId="{89123B1D-5A6D-4AC0-B033-CF022C61BB60}" type="pres">
      <dgm:prSet presAssocID="{04848185-0EC4-4CB0-9A0D-D81F82374A7F}" presName="node" presStyleLbl="node1" presStyleIdx="3" presStyleCnt="7">
        <dgm:presLayoutVars>
          <dgm:bulletEnabled val="1"/>
        </dgm:presLayoutVars>
      </dgm:prSet>
      <dgm:spPr/>
    </dgm:pt>
    <dgm:pt modelId="{3B5FC37D-27A8-4902-8966-2C93E839768B}" type="pres">
      <dgm:prSet presAssocID="{6CA1728C-F52D-4971-8829-97CE10DA587F}" presName="sibTrans" presStyleLbl="bgSibTrans2D1" presStyleIdx="3" presStyleCnt="6"/>
      <dgm:spPr/>
    </dgm:pt>
    <dgm:pt modelId="{12E076AD-D7A0-47E9-A919-34129C3065C8}" type="pres">
      <dgm:prSet presAssocID="{DC09B96F-3159-4079-B4DB-D4B7FF1EEF19}" presName="compNode" presStyleCnt="0"/>
      <dgm:spPr/>
    </dgm:pt>
    <dgm:pt modelId="{E33F0392-C1AB-471B-B88D-BFF0C24842DA}" type="pres">
      <dgm:prSet presAssocID="{DC09B96F-3159-4079-B4DB-D4B7FF1EEF19}" presName="dummyConnPt" presStyleCnt="0"/>
      <dgm:spPr/>
    </dgm:pt>
    <dgm:pt modelId="{0892210A-8E11-4062-93DF-1B3F0A92E520}" type="pres">
      <dgm:prSet presAssocID="{DC09B96F-3159-4079-B4DB-D4B7FF1EEF19}" presName="node" presStyleLbl="node1" presStyleIdx="4" presStyleCnt="7">
        <dgm:presLayoutVars>
          <dgm:bulletEnabled val="1"/>
        </dgm:presLayoutVars>
      </dgm:prSet>
      <dgm:spPr/>
    </dgm:pt>
    <dgm:pt modelId="{7D5F85B7-8AC4-4928-8924-5BB93DCCDDAE}" type="pres">
      <dgm:prSet presAssocID="{7DE20041-6FAF-4B41-980F-0D3DDD02B783}" presName="sibTrans" presStyleLbl="bgSibTrans2D1" presStyleIdx="4" presStyleCnt="6"/>
      <dgm:spPr/>
    </dgm:pt>
    <dgm:pt modelId="{650598B7-85D6-48DD-9BA3-8CDBD1F729C4}" type="pres">
      <dgm:prSet presAssocID="{42CB7AF4-E961-46C5-B475-FD2D25028649}" presName="compNode" presStyleCnt="0"/>
      <dgm:spPr/>
    </dgm:pt>
    <dgm:pt modelId="{0DA0B5C5-B96E-4385-9DF1-AE0A12B3EC1D}" type="pres">
      <dgm:prSet presAssocID="{42CB7AF4-E961-46C5-B475-FD2D25028649}" presName="dummyConnPt" presStyleCnt="0"/>
      <dgm:spPr/>
    </dgm:pt>
    <dgm:pt modelId="{047F0635-5AD0-4056-BD2D-6DF0C4C6DB77}" type="pres">
      <dgm:prSet presAssocID="{42CB7AF4-E961-46C5-B475-FD2D25028649}" presName="node" presStyleLbl="node1" presStyleIdx="5" presStyleCnt="7">
        <dgm:presLayoutVars>
          <dgm:bulletEnabled val="1"/>
        </dgm:presLayoutVars>
      </dgm:prSet>
      <dgm:spPr/>
      <dgm:t>
        <a:bodyPr/>
        <a:lstStyle/>
        <a:p>
          <a:endParaRPr lang="es-ES"/>
        </a:p>
      </dgm:t>
    </dgm:pt>
    <dgm:pt modelId="{BE1C827A-1917-4B61-A4D3-E850191DDA2A}" type="pres">
      <dgm:prSet presAssocID="{CE0B6A89-22C2-41C7-8022-80CD725972BA}" presName="sibTrans" presStyleLbl="bgSibTrans2D1" presStyleIdx="5" presStyleCnt="6"/>
      <dgm:spPr/>
    </dgm:pt>
    <dgm:pt modelId="{F3211EA3-7764-4864-A970-37C88CCB15A3}" type="pres">
      <dgm:prSet presAssocID="{4321E00D-BCEB-4C7A-8158-D2780FBF4CED}" presName="compNode" presStyleCnt="0"/>
      <dgm:spPr/>
    </dgm:pt>
    <dgm:pt modelId="{0340193D-EC06-47BA-963E-A7BE99C07CEF}" type="pres">
      <dgm:prSet presAssocID="{4321E00D-BCEB-4C7A-8158-D2780FBF4CED}" presName="dummyConnPt" presStyleCnt="0"/>
      <dgm:spPr/>
    </dgm:pt>
    <dgm:pt modelId="{AA2F47E5-C942-4193-93F6-B6452D35F009}" type="pres">
      <dgm:prSet presAssocID="{4321E00D-BCEB-4C7A-8158-D2780FBF4CED}" presName="node" presStyleLbl="node1" presStyleIdx="6" presStyleCnt="7">
        <dgm:presLayoutVars>
          <dgm:bulletEnabled val="1"/>
        </dgm:presLayoutVars>
      </dgm:prSet>
      <dgm:spPr/>
    </dgm:pt>
  </dgm:ptLst>
  <dgm:cxnLst>
    <dgm:cxn modelId="{22636766-337E-44F9-9242-3A09F973E212}" type="presOf" srcId="{DC09B96F-3159-4079-B4DB-D4B7FF1EEF19}" destId="{0892210A-8E11-4062-93DF-1B3F0A92E520}" srcOrd="0" destOrd="0" presId="urn:microsoft.com/office/officeart/2005/8/layout/bProcess4"/>
    <dgm:cxn modelId="{7B237FFA-A3CB-4997-8984-32697F79FF72}" type="presOf" srcId="{42CB7AF4-E961-46C5-B475-FD2D25028649}" destId="{047F0635-5AD0-4056-BD2D-6DF0C4C6DB77}" srcOrd="0" destOrd="0" presId="urn:microsoft.com/office/officeart/2005/8/layout/bProcess4"/>
    <dgm:cxn modelId="{43C0A78F-B7E4-4DED-814E-6934541246F2}" type="presOf" srcId="{4321E00D-BCEB-4C7A-8158-D2780FBF4CED}" destId="{AA2F47E5-C942-4193-93F6-B6452D35F009}" srcOrd="0" destOrd="0" presId="urn:microsoft.com/office/officeart/2005/8/layout/bProcess4"/>
    <dgm:cxn modelId="{3201FECC-1E81-41A2-8D40-9BD4B64D9E9D}" type="presOf" srcId="{E0804E41-C4B4-49F8-AE95-745CE90C4983}" destId="{C8DE4E6B-47D3-40CE-B136-265ED84129CA}" srcOrd="0" destOrd="0" presId="urn:microsoft.com/office/officeart/2005/8/layout/bProcess4"/>
    <dgm:cxn modelId="{47A8918C-306B-488F-9B22-F5631601C909}" srcId="{37CF8101-994E-4035-9385-6EAEB6E0586C}" destId="{99037B8B-3BEC-4564-B037-4C9561BC9A5F}" srcOrd="2" destOrd="0" parTransId="{74B93C01-1B51-4C21-8A3C-53A78C16293D}" sibTransId="{C99F1793-70E0-4E44-ACEA-8F70358B3BB3}"/>
    <dgm:cxn modelId="{DC48D87A-B56C-4A9D-B7CA-397998D7B5A6}" type="presOf" srcId="{04848185-0EC4-4CB0-9A0D-D81F82374A7F}" destId="{89123B1D-5A6D-4AC0-B033-CF022C61BB60}" srcOrd="0" destOrd="0" presId="urn:microsoft.com/office/officeart/2005/8/layout/bProcess4"/>
    <dgm:cxn modelId="{36070751-CF00-452C-990A-8D09A097CAB9}" srcId="{37CF8101-994E-4035-9385-6EAEB6E0586C}" destId="{EF7522B7-FF5F-4662-A3BE-84957523D387}" srcOrd="0" destOrd="0" parTransId="{261F561D-1E44-4E6C-96C2-82C54598A228}" sibTransId="{1A6FA741-4458-4905-9846-50C392EACA31}"/>
    <dgm:cxn modelId="{326E14B6-2297-4365-A470-CE2626ED34A6}" srcId="{37CF8101-994E-4035-9385-6EAEB6E0586C}" destId="{DC09B96F-3159-4079-B4DB-D4B7FF1EEF19}" srcOrd="4" destOrd="0" parTransId="{1150008A-FF50-4234-AAE9-1FFE438A7998}" sibTransId="{7DE20041-6FAF-4B41-980F-0D3DDD02B783}"/>
    <dgm:cxn modelId="{3AC2EE3D-3B4A-415D-96B1-DF502C5F8A0E}" srcId="{37CF8101-994E-4035-9385-6EAEB6E0586C}" destId="{E0804E41-C4B4-49F8-AE95-745CE90C4983}" srcOrd="1" destOrd="0" parTransId="{661177CB-9A06-4A35-8EFC-0DD4A466BD94}" sibTransId="{10E48B62-C7D4-4A54-93ED-0B01D1DD28CD}"/>
    <dgm:cxn modelId="{67856346-C65E-4FA0-81A7-6D1FEF68EA67}" type="presOf" srcId="{37CF8101-994E-4035-9385-6EAEB6E0586C}" destId="{A210978B-25EF-43B8-81A6-4975FCE36F73}" srcOrd="0" destOrd="0" presId="urn:microsoft.com/office/officeart/2005/8/layout/bProcess4"/>
    <dgm:cxn modelId="{E54E54BA-9B03-426E-BC42-D6D0989727FC}" srcId="{37CF8101-994E-4035-9385-6EAEB6E0586C}" destId="{04848185-0EC4-4CB0-9A0D-D81F82374A7F}" srcOrd="3" destOrd="0" parTransId="{370136CA-B690-4396-9571-7B158FBCD2AC}" sibTransId="{6CA1728C-F52D-4971-8829-97CE10DA587F}"/>
    <dgm:cxn modelId="{B310EC96-29F6-4BB4-977C-026061A464FE}" srcId="{37CF8101-994E-4035-9385-6EAEB6E0586C}" destId="{42CB7AF4-E961-46C5-B475-FD2D25028649}" srcOrd="5" destOrd="0" parTransId="{6AAC6D7F-952B-40EB-AC9A-21EB1AF97EF7}" sibTransId="{CE0B6A89-22C2-41C7-8022-80CD725972BA}"/>
    <dgm:cxn modelId="{741002D3-C8D5-460B-973D-D19268C4C1C2}" type="presOf" srcId="{EF7522B7-FF5F-4662-A3BE-84957523D387}" destId="{7091F7F0-8EDA-43D0-9AC6-723BD69E2450}" srcOrd="0" destOrd="0" presId="urn:microsoft.com/office/officeart/2005/8/layout/bProcess4"/>
    <dgm:cxn modelId="{A5265EC8-4AB4-4139-99CD-DBD13DB043E3}" srcId="{37CF8101-994E-4035-9385-6EAEB6E0586C}" destId="{4321E00D-BCEB-4C7A-8158-D2780FBF4CED}" srcOrd="6" destOrd="0" parTransId="{8F744365-C37E-4B56-A99B-C478DD7DDB6D}" sibTransId="{924EE2FD-8F7D-407A-8A30-EE95CD2D2165}"/>
    <dgm:cxn modelId="{299DCC96-FC6F-49F8-9C45-BA047DAE2B41}" type="presOf" srcId="{99037B8B-3BEC-4564-B037-4C9561BC9A5F}" destId="{598AF837-C2BC-49B3-87C3-25999B7F5F29}" srcOrd="0" destOrd="0" presId="urn:microsoft.com/office/officeart/2005/8/layout/bProcess4"/>
    <dgm:cxn modelId="{95794CFD-704A-4259-A94F-68A941212D94}" type="presOf" srcId="{10E48B62-C7D4-4A54-93ED-0B01D1DD28CD}" destId="{36A8DE33-8D80-4A73-AF01-41698BC03526}" srcOrd="0" destOrd="0" presId="urn:microsoft.com/office/officeart/2005/8/layout/bProcess4"/>
    <dgm:cxn modelId="{AD712833-A2A1-46BC-881D-5D28C6AF0359}" type="presOf" srcId="{1A6FA741-4458-4905-9846-50C392EACA31}" destId="{85A021FA-A65C-49BD-9F7D-13B5F87E7043}" srcOrd="0" destOrd="0" presId="urn:microsoft.com/office/officeart/2005/8/layout/bProcess4"/>
    <dgm:cxn modelId="{D97C2364-EDFC-4A94-9FE0-3FDF61FDC493}" type="presOf" srcId="{C99F1793-70E0-4E44-ACEA-8F70358B3BB3}" destId="{C547F5C8-60FD-4C94-B441-1BF71B355F34}" srcOrd="0" destOrd="0" presId="urn:microsoft.com/office/officeart/2005/8/layout/bProcess4"/>
    <dgm:cxn modelId="{74A66EA8-1ACF-4073-AE15-2694751151C5}" type="presOf" srcId="{CE0B6A89-22C2-41C7-8022-80CD725972BA}" destId="{BE1C827A-1917-4B61-A4D3-E850191DDA2A}" srcOrd="0" destOrd="0" presId="urn:microsoft.com/office/officeart/2005/8/layout/bProcess4"/>
    <dgm:cxn modelId="{679B5EA4-E0C2-42EA-989C-E95078C169ED}" type="presOf" srcId="{7DE20041-6FAF-4B41-980F-0D3DDD02B783}" destId="{7D5F85B7-8AC4-4928-8924-5BB93DCCDDAE}" srcOrd="0" destOrd="0" presId="urn:microsoft.com/office/officeart/2005/8/layout/bProcess4"/>
    <dgm:cxn modelId="{D428789D-6723-412E-B9C0-BBD940849DE1}" type="presOf" srcId="{6CA1728C-F52D-4971-8829-97CE10DA587F}" destId="{3B5FC37D-27A8-4902-8966-2C93E839768B}" srcOrd="0" destOrd="0" presId="urn:microsoft.com/office/officeart/2005/8/layout/bProcess4"/>
    <dgm:cxn modelId="{7F89E589-858D-4C40-BC25-947756284BEE}" type="presParOf" srcId="{A210978B-25EF-43B8-81A6-4975FCE36F73}" destId="{1622D020-3F79-4C96-B833-BBF626C121DC}" srcOrd="0" destOrd="0" presId="urn:microsoft.com/office/officeart/2005/8/layout/bProcess4"/>
    <dgm:cxn modelId="{61364A77-5BFF-41BE-B62D-EF4E2C83CA5E}" type="presParOf" srcId="{1622D020-3F79-4C96-B833-BBF626C121DC}" destId="{68D8A342-93C0-4449-9ED7-63FED2AD0486}" srcOrd="0" destOrd="0" presId="urn:microsoft.com/office/officeart/2005/8/layout/bProcess4"/>
    <dgm:cxn modelId="{BFF4CE56-7575-4AF9-8711-C66DEE977569}" type="presParOf" srcId="{1622D020-3F79-4C96-B833-BBF626C121DC}" destId="{7091F7F0-8EDA-43D0-9AC6-723BD69E2450}" srcOrd="1" destOrd="0" presId="urn:microsoft.com/office/officeart/2005/8/layout/bProcess4"/>
    <dgm:cxn modelId="{57D8E6BF-ECA8-4D7A-8E03-9CB69FD3FE39}" type="presParOf" srcId="{A210978B-25EF-43B8-81A6-4975FCE36F73}" destId="{85A021FA-A65C-49BD-9F7D-13B5F87E7043}" srcOrd="1" destOrd="0" presId="urn:microsoft.com/office/officeart/2005/8/layout/bProcess4"/>
    <dgm:cxn modelId="{4891A54A-A536-40EC-B456-179508215690}" type="presParOf" srcId="{A210978B-25EF-43B8-81A6-4975FCE36F73}" destId="{1EE6DE0A-0445-4147-9868-CA22E6437B5B}" srcOrd="2" destOrd="0" presId="urn:microsoft.com/office/officeart/2005/8/layout/bProcess4"/>
    <dgm:cxn modelId="{194AE71D-6235-4FB0-BE57-B4E05E57CAAA}" type="presParOf" srcId="{1EE6DE0A-0445-4147-9868-CA22E6437B5B}" destId="{7210ECD2-69A2-4A94-AAAC-6130D216AA6C}" srcOrd="0" destOrd="0" presId="urn:microsoft.com/office/officeart/2005/8/layout/bProcess4"/>
    <dgm:cxn modelId="{5E49B48A-DD3C-4AD3-85F0-7213CD30862B}" type="presParOf" srcId="{1EE6DE0A-0445-4147-9868-CA22E6437B5B}" destId="{C8DE4E6B-47D3-40CE-B136-265ED84129CA}" srcOrd="1" destOrd="0" presId="urn:microsoft.com/office/officeart/2005/8/layout/bProcess4"/>
    <dgm:cxn modelId="{D0F46D34-56AC-47AA-BD35-7C40238049F8}" type="presParOf" srcId="{A210978B-25EF-43B8-81A6-4975FCE36F73}" destId="{36A8DE33-8D80-4A73-AF01-41698BC03526}" srcOrd="3" destOrd="0" presId="urn:microsoft.com/office/officeart/2005/8/layout/bProcess4"/>
    <dgm:cxn modelId="{D3463176-AC4E-4FC7-A6DF-A7E556F13240}" type="presParOf" srcId="{A210978B-25EF-43B8-81A6-4975FCE36F73}" destId="{DD7422FB-7736-4641-A2AA-B745E7C66762}" srcOrd="4" destOrd="0" presId="urn:microsoft.com/office/officeart/2005/8/layout/bProcess4"/>
    <dgm:cxn modelId="{FB57D5E1-EF80-4B72-853C-2463ECBAC807}" type="presParOf" srcId="{DD7422FB-7736-4641-A2AA-B745E7C66762}" destId="{C88A5F9F-B72C-41F1-8FED-43B39594348C}" srcOrd="0" destOrd="0" presId="urn:microsoft.com/office/officeart/2005/8/layout/bProcess4"/>
    <dgm:cxn modelId="{0D4402B1-F759-4D1F-8926-A1E692252E5D}" type="presParOf" srcId="{DD7422FB-7736-4641-A2AA-B745E7C66762}" destId="{598AF837-C2BC-49B3-87C3-25999B7F5F29}" srcOrd="1" destOrd="0" presId="urn:microsoft.com/office/officeart/2005/8/layout/bProcess4"/>
    <dgm:cxn modelId="{8BB69E28-40D8-401A-ACF5-3E8C2F0E083C}" type="presParOf" srcId="{A210978B-25EF-43B8-81A6-4975FCE36F73}" destId="{C547F5C8-60FD-4C94-B441-1BF71B355F34}" srcOrd="5" destOrd="0" presId="urn:microsoft.com/office/officeart/2005/8/layout/bProcess4"/>
    <dgm:cxn modelId="{1C0BF467-AB47-4134-9DD7-3C4B6D0F9FA1}" type="presParOf" srcId="{A210978B-25EF-43B8-81A6-4975FCE36F73}" destId="{824B22CA-7FFB-49FF-B87A-5DBFACBED432}" srcOrd="6" destOrd="0" presId="urn:microsoft.com/office/officeart/2005/8/layout/bProcess4"/>
    <dgm:cxn modelId="{4B834C33-1147-4E3C-BF19-D1DFE4A45D13}" type="presParOf" srcId="{824B22CA-7FFB-49FF-B87A-5DBFACBED432}" destId="{333BF3AB-1489-4ED2-8D14-91303C6308E3}" srcOrd="0" destOrd="0" presId="urn:microsoft.com/office/officeart/2005/8/layout/bProcess4"/>
    <dgm:cxn modelId="{3745F139-5279-4676-A7CF-773CD649E409}" type="presParOf" srcId="{824B22CA-7FFB-49FF-B87A-5DBFACBED432}" destId="{89123B1D-5A6D-4AC0-B033-CF022C61BB60}" srcOrd="1" destOrd="0" presId="urn:microsoft.com/office/officeart/2005/8/layout/bProcess4"/>
    <dgm:cxn modelId="{11B1EBA4-CA78-4426-9425-8481FED64616}" type="presParOf" srcId="{A210978B-25EF-43B8-81A6-4975FCE36F73}" destId="{3B5FC37D-27A8-4902-8966-2C93E839768B}" srcOrd="7" destOrd="0" presId="urn:microsoft.com/office/officeart/2005/8/layout/bProcess4"/>
    <dgm:cxn modelId="{EF2D6448-9465-43F4-98E9-6C5BDF7B02C5}" type="presParOf" srcId="{A210978B-25EF-43B8-81A6-4975FCE36F73}" destId="{12E076AD-D7A0-47E9-A919-34129C3065C8}" srcOrd="8" destOrd="0" presId="urn:microsoft.com/office/officeart/2005/8/layout/bProcess4"/>
    <dgm:cxn modelId="{C125D03F-E90B-4F80-93B0-FFD181B86532}" type="presParOf" srcId="{12E076AD-D7A0-47E9-A919-34129C3065C8}" destId="{E33F0392-C1AB-471B-B88D-BFF0C24842DA}" srcOrd="0" destOrd="0" presId="urn:microsoft.com/office/officeart/2005/8/layout/bProcess4"/>
    <dgm:cxn modelId="{C72A1311-7265-4CE9-89C9-FF70F2ACB365}" type="presParOf" srcId="{12E076AD-D7A0-47E9-A919-34129C3065C8}" destId="{0892210A-8E11-4062-93DF-1B3F0A92E520}" srcOrd="1" destOrd="0" presId="urn:microsoft.com/office/officeart/2005/8/layout/bProcess4"/>
    <dgm:cxn modelId="{B121202D-6BBE-458F-94D1-9F205CB30D51}" type="presParOf" srcId="{A210978B-25EF-43B8-81A6-4975FCE36F73}" destId="{7D5F85B7-8AC4-4928-8924-5BB93DCCDDAE}" srcOrd="9" destOrd="0" presId="urn:microsoft.com/office/officeart/2005/8/layout/bProcess4"/>
    <dgm:cxn modelId="{0B45D34D-87FB-4276-9CC7-BA660113B716}" type="presParOf" srcId="{A210978B-25EF-43B8-81A6-4975FCE36F73}" destId="{650598B7-85D6-48DD-9BA3-8CDBD1F729C4}" srcOrd="10" destOrd="0" presId="urn:microsoft.com/office/officeart/2005/8/layout/bProcess4"/>
    <dgm:cxn modelId="{3EDC2B22-5290-4E8D-91AB-D6A64FD1E45B}" type="presParOf" srcId="{650598B7-85D6-48DD-9BA3-8CDBD1F729C4}" destId="{0DA0B5C5-B96E-4385-9DF1-AE0A12B3EC1D}" srcOrd="0" destOrd="0" presId="urn:microsoft.com/office/officeart/2005/8/layout/bProcess4"/>
    <dgm:cxn modelId="{E1898943-5A39-465A-8733-15B6423FBAD0}" type="presParOf" srcId="{650598B7-85D6-48DD-9BA3-8CDBD1F729C4}" destId="{047F0635-5AD0-4056-BD2D-6DF0C4C6DB77}" srcOrd="1" destOrd="0" presId="urn:microsoft.com/office/officeart/2005/8/layout/bProcess4"/>
    <dgm:cxn modelId="{83BB1867-CDF9-45D8-875D-0DF5A5DC3986}" type="presParOf" srcId="{A210978B-25EF-43B8-81A6-4975FCE36F73}" destId="{BE1C827A-1917-4B61-A4D3-E850191DDA2A}" srcOrd="11" destOrd="0" presId="urn:microsoft.com/office/officeart/2005/8/layout/bProcess4"/>
    <dgm:cxn modelId="{E424B5FF-461F-4BEF-A3C2-36FC9A438D38}" type="presParOf" srcId="{A210978B-25EF-43B8-81A6-4975FCE36F73}" destId="{F3211EA3-7764-4864-A970-37C88CCB15A3}" srcOrd="12" destOrd="0" presId="urn:microsoft.com/office/officeart/2005/8/layout/bProcess4"/>
    <dgm:cxn modelId="{622CD8F6-B835-4BA8-8E94-4768F74B9077}" type="presParOf" srcId="{F3211EA3-7764-4864-A970-37C88CCB15A3}" destId="{0340193D-EC06-47BA-963E-A7BE99C07CEF}" srcOrd="0" destOrd="0" presId="urn:microsoft.com/office/officeart/2005/8/layout/bProcess4"/>
    <dgm:cxn modelId="{1DD886D9-E68E-4513-8107-26D9BFD4C876}" type="presParOf" srcId="{F3211EA3-7764-4864-A970-37C88CCB15A3}" destId="{AA2F47E5-C942-4193-93F6-B6452D35F00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92BF7A-E849-4128-82B3-71A4D04229EF}"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s-EC"/>
        </a:p>
      </dgm:t>
    </dgm:pt>
    <dgm:pt modelId="{34BA458A-F1C3-4778-A3BC-96A672D24EF6}">
      <dgm:prSet phldrT="[Texto]"/>
      <dgm:spPr/>
      <dgm:t>
        <a:bodyPr/>
        <a:lstStyle/>
        <a:p>
          <a:r>
            <a:rPr lang="es-EC" dirty="0" smtClean="0"/>
            <a:t>Necesidad</a:t>
          </a:r>
          <a:endParaRPr lang="es-EC" dirty="0"/>
        </a:p>
      </dgm:t>
    </dgm:pt>
    <dgm:pt modelId="{D0EE1CED-5223-4C96-BD8C-342FEA44FC9B}" type="parTrans" cxnId="{F784C66A-4828-45FF-88AE-83121980CF91}">
      <dgm:prSet/>
      <dgm:spPr/>
      <dgm:t>
        <a:bodyPr/>
        <a:lstStyle/>
        <a:p>
          <a:endParaRPr lang="es-EC"/>
        </a:p>
      </dgm:t>
    </dgm:pt>
    <dgm:pt modelId="{FE07370F-9665-4C12-9DDD-1E4048BB8B38}" type="sibTrans" cxnId="{F784C66A-4828-45FF-88AE-83121980CF91}">
      <dgm:prSet/>
      <dgm:spPr/>
      <dgm:t>
        <a:bodyPr/>
        <a:lstStyle/>
        <a:p>
          <a:endParaRPr lang="es-EC"/>
        </a:p>
      </dgm:t>
    </dgm:pt>
    <dgm:pt modelId="{94F8176F-5D31-44A3-BC20-A117DCC8FECC}">
      <dgm:prSet phldrT="[Texto]"/>
      <dgm:spPr/>
      <dgm:t>
        <a:bodyPr/>
        <a:lstStyle/>
        <a:p>
          <a:r>
            <a:rPr lang="es-EC" dirty="0" smtClean="0"/>
            <a:t>Optimizar tiempo y recursos</a:t>
          </a:r>
          <a:endParaRPr lang="es-EC" dirty="0"/>
        </a:p>
      </dgm:t>
    </dgm:pt>
    <dgm:pt modelId="{923AE4A9-862D-4110-9695-A0352969F704}" type="parTrans" cxnId="{AC83DCBD-FC53-40EF-9253-946D6878B539}">
      <dgm:prSet/>
      <dgm:spPr/>
      <dgm:t>
        <a:bodyPr/>
        <a:lstStyle/>
        <a:p>
          <a:endParaRPr lang="es-EC"/>
        </a:p>
      </dgm:t>
    </dgm:pt>
    <dgm:pt modelId="{F88012D3-404A-4E67-A21F-D3D2BF64C114}" type="sibTrans" cxnId="{AC83DCBD-FC53-40EF-9253-946D6878B539}">
      <dgm:prSet/>
      <dgm:spPr/>
      <dgm:t>
        <a:bodyPr/>
        <a:lstStyle/>
        <a:p>
          <a:endParaRPr lang="es-EC"/>
        </a:p>
      </dgm:t>
    </dgm:pt>
    <dgm:pt modelId="{A3885956-11F6-42AF-AA76-4B10766CEC5A}">
      <dgm:prSet phldrT="[Texto]"/>
      <dgm:spPr/>
      <dgm:t>
        <a:bodyPr/>
        <a:lstStyle/>
        <a:p>
          <a:r>
            <a:rPr lang="es-EC" dirty="0" smtClean="0"/>
            <a:t>Prevenir oxidación</a:t>
          </a:r>
          <a:endParaRPr lang="es-EC" dirty="0"/>
        </a:p>
      </dgm:t>
    </dgm:pt>
    <dgm:pt modelId="{B5EF2F1E-D92B-472A-938E-69A8608590FE}" type="parTrans" cxnId="{42FB2146-CCFF-46EB-B987-B5BCF75DFD16}">
      <dgm:prSet/>
      <dgm:spPr/>
      <dgm:t>
        <a:bodyPr/>
        <a:lstStyle/>
        <a:p>
          <a:endParaRPr lang="es-EC"/>
        </a:p>
      </dgm:t>
    </dgm:pt>
    <dgm:pt modelId="{23771313-7E9C-49A0-AF56-FCB0ECE82FAA}" type="sibTrans" cxnId="{42FB2146-CCFF-46EB-B987-B5BCF75DFD16}">
      <dgm:prSet/>
      <dgm:spPr/>
      <dgm:t>
        <a:bodyPr/>
        <a:lstStyle/>
        <a:p>
          <a:endParaRPr lang="es-EC"/>
        </a:p>
      </dgm:t>
    </dgm:pt>
    <dgm:pt modelId="{55498D93-F1F6-4105-B8E3-25FFD2D89651}">
      <dgm:prSet phldrT="[Texto]"/>
      <dgm:spPr/>
      <dgm:t>
        <a:bodyPr/>
        <a:lstStyle/>
        <a:p>
          <a:r>
            <a:rPr lang="es-EC" dirty="0" smtClean="0"/>
            <a:t>Macerado de calidad</a:t>
          </a:r>
          <a:endParaRPr lang="es-EC" dirty="0"/>
        </a:p>
      </dgm:t>
    </dgm:pt>
    <dgm:pt modelId="{621DD4CF-DD48-4AA9-A2A5-AC1D0CCD1279}" type="parTrans" cxnId="{679C7D49-D953-4ED7-89D1-5B3D7D32DA0D}">
      <dgm:prSet/>
      <dgm:spPr/>
      <dgm:t>
        <a:bodyPr/>
        <a:lstStyle/>
        <a:p>
          <a:endParaRPr lang="es-EC"/>
        </a:p>
      </dgm:t>
    </dgm:pt>
    <dgm:pt modelId="{444301C2-1B74-4701-AF7B-066A62E61DA2}" type="sibTrans" cxnId="{679C7D49-D953-4ED7-89D1-5B3D7D32DA0D}">
      <dgm:prSet/>
      <dgm:spPr/>
      <dgm:t>
        <a:bodyPr/>
        <a:lstStyle/>
        <a:p>
          <a:endParaRPr lang="es-EC"/>
        </a:p>
      </dgm:t>
    </dgm:pt>
    <dgm:pt modelId="{061306FB-A6C5-4540-A4BE-BA057DCCCF82}" type="pres">
      <dgm:prSet presAssocID="{FA92BF7A-E849-4128-82B3-71A4D04229EF}" presName="Name0" presStyleCnt="0">
        <dgm:presLayoutVars>
          <dgm:chPref val="1"/>
          <dgm:dir/>
          <dgm:animOne val="branch"/>
          <dgm:animLvl val="lvl"/>
          <dgm:resizeHandles val="exact"/>
        </dgm:presLayoutVars>
      </dgm:prSet>
      <dgm:spPr/>
      <dgm:t>
        <a:bodyPr/>
        <a:lstStyle/>
        <a:p>
          <a:endParaRPr lang="es-EC"/>
        </a:p>
      </dgm:t>
    </dgm:pt>
    <dgm:pt modelId="{4419B217-91CF-49F4-9BCA-AD86F42DDEF3}" type="pres">
      <dgm:prSet presAssocID="{34BA458A-F1C3-4778-A3BC-96A672D24EF6}" presName="root1" presStyleCnt="0"/>
      <dgm:spPr/>
      <dgm:t>
        <a:bodyPr/>
        <a:lstStyle/>
        <a:p>
          <a:endParaRPr lang="es-EC"/>
        </a:p>
      </dgm:t>
    </dgm:pt>
    <dgm:pt modelId="{B2F34463-6607-4194-BC45-414AB3C3BAE4}" type="pres">
      <dgm:prSet presAssocID="{34BA458A-F1C3-4778-A3BC-96A672D24EF6}" presName="LevelOneTextNode" presStyleLbl="node0" presStyleIdx="0" presStyleCnt="1">
        <dgm:presLayoutVars>
          <dgm:chPref val="3"/>
        </dgm:presLayoutVars>
      </dgm:prSet>
      <dgm:spPr/>
      <dgm:t>
        <a:bodyPr/>
        <a:lstStyle/>
        <a:p>
          <a:endParaRPr lang="es-EC"/>
        </a:p>
      </dgm:t>
    </dgm:pt>
    <dgm:pt modelId="{0D043FE4-BA39-4357-9F10-EC31B75972C2}" type="pres">
      <dgm:prSet presAssocID="{34BA458A-F1C3-4778-A3BC-96A672D24EF6}" presName="level2hierChild" presStyleCnt="0"/>
      <dgm:spPr/>
      <dgm:t>
        <a:bodyPr/>
        <a:lstStyle/>
        <a:p>
          <a:endParaRPr lang="es-EC"/>
        </a:p>
      </dgm:t>
    </dgm:pt>
    <dgm:pt modelId="{45F2860C-D1FC-4E16-B217-A130F87BF11E}" type="pres">
      <dgm:prSet presAssocID="{923AE4A9-862D-4110-9695-A0352969F704}" presName="conn2-1" presStyleLbl="parChTrans1D2" presStyleIdx="0" presStyleCnt="3"/>
      <dgm:spPr/>
      <dgm:t>
        <a:bodyPr/>
        <a:lstStyle/>
        <a:p>
          <a:endParaRPr lang="es-EC"/>
        </a:p>
      </dgm:t>
    </dgm:pt>
    <dgm:pt modelId="{FD12C035-2F51-4CFD-B9F8-AEA6A6EF03B6}" type="pres">
      <dgm:prSet presAssocID="{923AE4A9-862D-4110-9695-A0352969F704}" presName="connTx" presStyleLbl="parChTrans1D2" presStyleIdx="0" presStyleCnt="3"/>
      <dgm:spPr/>
      <dgm:t>
        <a:bodyPr/>
        <a:lstStyle/>
        <a:p>
          <a:endParaRPr lang="es-EC"/>
        </a:p>
      </dgm:t>
    </dgm:pt>
    <dgm:pt modelId="{629C6F57-4355-4EC7-AF11-F06F13D9859C}" type="pres">
      <dgm:prSet presAssocID="{94F8176F-5D31-44A3-BC20-A117DCC8FECC}" presName="root2" presStyleCnt="0"/>
      <dgm:spPr/>
      <dgm:t>
        <a:bodyPr/>
        <a:lstStyle/>
        <a:p>
          <a:endParaRPr lang="es-EC"/>
        </a:p>
      </dgm:t>
    </dgm:pt>
    <dgm:pt modelId="{8DAA9AE1-6C33-47E4-A486-C8F6CA8788E5}" type="pres">
      <dgm:prSet presAssocID="{94F8176F-5D31-44A3-BC20-A117DCC8FECC}" presName="LevelTwoTextNode" presStyleLbl="node2" presStyleIdx="0" presStyleCnt="3">
        <dgm:presLayoutVars>
          <dgm:chPref val="3"/>
        </dgm:presLayoutVars>
      </dgm:prSet>
      <dgm:spPr/>
      <dgm:t>
        <a:bodyPr/>
        <a:lstStyle/>
        <a:p>
          <a:endParaRPr lang="es-EC"/>
        </a:p>
      </dgm:t>
    </dgm:pt>
    <dgm:pt modelId="{7A00C56C-3413-4BFC-92C0-1A890C0632CA}" type="pres">
      <dgm:prSet presAssocID="{94F8176F-5D31-44A3-BC20-A117DCC8FECC}" presName="level3hierChild" presStyleCnt="0"/>
      <dgm:spPr/>
      <dgm:t>
        <a:bodyPr/>
        <a:lstStyle/>
        <a:p>
          <a:endParaRPr lang="es-EC"/>
        </a:p>
      </dgm:t>
    </dgm:pt>
    <dgm:pt modelId="{C044B7DB-2B68-441A-9F4A-B39E7487C327}" type="pres">
      <dgm:prSet presAssocID="{B5EF2F1E-D92B-472A-938E-69A8608590FE}" presName="conn2-1" presStyleLbl="parChTrans1D2" presStyleIdx="1" presStyleCnt="3"/>
      <dgm:spPr/>
      <dgm:t>
        <a:bodyPr/>
        <a:lstStyle/>
        <a:p>
          <a:endParaRPr lang="es-EC"/>
        </a:p>
      </dgm:t>
    </dgm:pt>
    <dgm:pt modelId="{7DF20FC8-C501-45BD-9084-9A5FBEAE8FC7}" type="pres">
      <dgm:prSet presAssocID="{B5EF2F1E-D92B-472A-938E-69A8608590FE}" presName="connTx" presStyleLbl="parChTrans1D2" presStyleIdx="1" presStyleCnt="3"/>
      <dgm:spPr/>
      <dgm:t>
        <a:bodyPr/>
        <a:lstStyle/>
        <a:p>
          <a:endParaRPr lang="es-EC"/>
        </a:p>
      </dgm:t>
    </dgm:pt>
    <dgm:pt modelId="{CD5277FE-F68B-4716-9D14-1323E8A64E2C}" type="pres">
      <dgm:prSet presAssocID="{A3885956-11F6-42AF-AA76-4B10766CEC5A}" presName="root2" presStyleCnt="0"/>
      <dgm:spPr/>
      <dgm:t>
        <a:bodyPr/>
        <a:lstStyle/>
        <a:p>
          <a:endParaRPr lang="es-EC"/>
        </a:p>
      </dgm:t>
    </dgm:pt>
    <dgm:pt modelId="{0FDFF458-0B94-4C2A-90F2-09E7792F194D}" type="pres">
      <dgm:prSet presAssocID="{A3885956-11F6-42AF-AA76-4B10766CEC5A}" presName="LevelTwoTextNode" presStyleLbl="node2" presStyleIdx="1" presStyleCnt="3">
        <dgm:presLayoutVars>
          <dgm:chPref val="3"/>
        </dgm:presLayoutVars>
      </dgm:prSet>
      <dgm:spPr/>
      <dgm:t>
        <a:bodyPr/>
        <a:lstStyle/>
        <a:p>
          <a:endParaRPr lang="es-EC"/>
        </a:p>
      </dgm:t>
    </dgm:pt>
    <dgm:pt modelId="{9EE265A3-59EC-49E1-8B2A-05080B5C471D}" type="pres">
      <dgm:prSet presAssocID="{A3885956-11F6-42AF-AA76-4B10766CEC5A}" presName="level3hierChild" presStyleCnt="0"/>
      <dgm:spPr/>
      <dgm:t>
        <a:bodyPr/>
        <a:lstStyle/>
        <a:p>
          <a:endParaRPr lang="es-EC"/>
        </a:p>
      </dgm:t>
    </dgm:pt>
    <dgm:pt modelId="{041F4953-B9DF-4F77-8414-04F1716517DD}" type="pres">
      <dgm:prSet presAssocID="{621DD4CF-DD48-4AA9-A2A5-AC1D0CCD1279}" presName="conn2-1" presStyleLbl="parChTrans1D2" presStyleIdx="2" presStyleCnt="3"/>
      <dgm:spPr/>
      <dgm:t>
        <a:bodyPr/>
        <a:lstStyle/>
        <a:p>
          <a:endParaRPr lang="es-EC"/>
        </a:p>
      </dgm:t>
    </dgm:pt>
    <dgm:pt modelId="{94CAC5B1-6434-4193-BB41-9515D8DF3204}" type="pres">
      <dgm:prSet presAssocID="{621DD4CF-DD48-4AA9-A2A5-AC1D0CCD1279}" presName="connTx" presStyleLbl="parChTrans1D2" presStyleIdx="2" presStyleCnt="3"/>
      <dgm:spPr/>
      <dgm:t>
        <a:bodyPr/>
        <a:lstStyle/>
        <a:p>
          <a:endParaRPr lang="es-EC"/>
        </a:p>
      </dgm:t>
    </dgm:pt>
    <dgm:pt modelId="{2980CAB7-0AD1-487A-BE8F-A53052BD5C6C}" type="pres">
      <dgm:prSet presAssocID="{55498D93-F1F6-4105-B8E3-25FFD2D89651}" presName="root2" presStyleCnt="0"/>
      <dgm:spPr/>
      <dgm:t>
        <a:bodyPr/>
        <a:lstStyle/>
        <a:p>
          <a:endParaRPr lang="es-EC"/>
        </a:p>
      </dgm:t>
    </dgm:pt>
    <dgm:pt modelId="{4F012112-07C4-4909-AA12-429607FBBDB3}" type="pres">
      <dgm:prSet presAssocID="{55498D93-F1F6-4105-B8E3-25FFD2D89651}" presName="LevelTwoTextNode" presStyleLbl="node2" presStyleIdx="2" presStyleCnt="3" custLinFactNeighborY="2334">
        <dgm:presLayoutVars>
          <dgm:chPref val="3"/>
        </dgm:presLayoutVars>
      </dgm:prSet>
      <dgm:spPr/>
      <dgm:t>
        <a:bodyPr/>
        <a:lstStyle/>
        <a:p>
          <a:endParaRPr lang="es-EC"/>
        </a:p>
      </dgm:t>
    </dgm:pt>
    <dgm:pt modelId="{B7F4F470-504C-4C2C-9E11-BFE5A19C624A}" type="pres">
      <dgm:prSet presAssocID="{55498D93-F1F6-4105-B8E3-25FFD2D89651}" presName="level3hierChild" presStyleCnt="0"/>
      <dgm:spPr/>
      <dgm:t>
        <a:bodyPr/>
        <a:lstStyle/>
        <a:p>
          <a:endParaRPr lang="es-EC"/>
        </a:p>
      </dgm:t>
    </dgm:pt>
  </dgm:ptLst>
  <dgm:cxnLst>
    <dgm:cxn modelId="{E0F19101-863E-45B2-A078-9E59CF8839C1}" type="presOf" srcId="{621DD4CF-DD48-4AA9-A2A5-AC1D0CCD1279}" destId="{041F4953-B9DF-4F77-8414-04F1716517DD}" srcOrd="0" destOrd="0" presId="urn:microsoft.com/office/officeart/2008/layout/HorizontalMultiLevelHierarchy"/>
    <dgm:cxn modelId="{7BE7AA3A-4F31-4097-A2ED-3B9118FCC486}" type="presOf" srcId="{A3885956-11F6-42AF-AA76-4B10766CEC5A}" destId="{0FDFF458-0B94-4C2A-90F2-09E7792F194D}" srcOrd="0" destOrd="0" presId="urn:microsoft.com/office/officeart/2008/layout/HorizontalMultiLevelHierarchy"/>
    <dgm:cxn modelId="{42FB2146-CCFF-46EB-B987-B5BCF75DFD16}" srcId="{34BA458A-F1C3-4778-A3BC-96A672D24EF6}" destId="{A3885956-11F6-42AF-AA76-4B10766CEC5A}" srcOrd="1" destOrd="0" parTransId="{B5EF2F1E-D92B-472A-938E-69A8608590FE}" sibTransId="{23771313-7E9C-49A0-AF56-FCB0ECE82FAA}"/>
    <dgm:cxn modelId="{679C7D49-D953-4ED7-89D1-5B3D7D32DA0D}" srcId="{34BA458A-F1C3-4778-A3BC-96A672D24EF6}" destId="{55498D93-F1F6-4105-B8E3-25FFD2D89651}" srcOrd="2" destOrd="0" parTransId="{621DD4CF-DD48-4AA9-A2A5-AC1D0CCD1279}" sibTransId="{444301C2-1B74-4701-AF7B-066A62E61DA2}"/>
    <dgm:cxn modelId="{AC83DCBD-FC53-40EF-9253-946D6878B539}" srcId="{34BA458A-F1C3-4778-A3BC-96A672D24EF6}" destId="{94F8176F-5D31-44A3-BC20-A117DCC8FECC}" srcOrd="0" destOrd="0" parTransId="{923AE4A9-862D-4110-9695-A0352969F704}" sibTransId="{F88012D3-404A-4E67-A21F-D3D2BF64C114}"/>
    <dgm:cxn modelId="{0A6965B4-C074-4980-8528-37DFCFCECAD3}" type="presOf" srcId="{923AE4A9-862D-4110-9695-A0352969F704}" destId="{45F2860C-D1FC-4E16-B217-A130F87BF11E}" srcOrd="0" destOrd="0" presId="urn:microsoft.com/office/officeart/2008/layout/HorizontalMultiLevelHierarchy"/>
    <dgm:cxn modelId="{13B92EA9-44B2-433B-B366-C4AF93971701}" type="presOf" srcId="{B5EF2F1E-D92B-472A-938E-69A8608590FE}" destId="{7DF20FC8-C501-45BD-9084-9A5FBEAE8FC7}" srcOrd="1" destOrd="0" presId="urn:microsoft.com/office/officeart/2008/layout/HorizontalMultiLevelHierarchy"/>
    <dgm:cxn modelId="{9B81B97D-993A-4303-A347-AF102FE4D0F1}" type="presOf" srcId="{923AE4A9-862D-4110-9695-A0352969F704}" destId="{FD12C035-2F51-4CFD-B9F8-AEA6A6EF03B6}" srcOrd="1" destOrd="0" presId="urn:microsoft.com/office/officeart/2008/layout/HorizontalMultiLevelHierarchy"/>
    <dgm:cxn modelId="{805A4330-48DE-4BF3-8ED1-11E3A700D1EA}" type="presOf" srcId="{621DD4CF-DD48-4AA9-A2A5-AC1D0CCD1279}" destId="{94CAC5B1-6434-4193-BB41-9515D8DF3204}" srcOrd="1" destOrd="0" presId="urn:microsoft.com/office/officeart/2008/layout/HorizontalMultiLevelHierarchy"/>
    <dgm:cxn modelId="{F784C66A-4828-45FF-88AE-83121980CF91}" srcId="{FA92BF7A-E849-4128-82B3-71A4D04229EF}" destId="{34BA458A-F1C3-4778-A3BC-96A672D24EF6}" srcOrd="0" destOrd="0" parTransId="{D0EE1CED-5223-4C96-BD8C-342FEA44FC9B}" sibTransId="{FE07370F-9665-4C12-9DDD-1E4048BB8B38}"/>
    <dgm:cxn modelId="{D5C012B9-1D1A-4E06-913E-1649A982AF6D}" type="presOf" srcId="{FA92BF7A-E849-4128-82B3-71A4D04229EF}" destId="{061306FB-A6C5-4540-A4BE-BA057DCCCF82}" srcOrd="0" destOrd="0" presId="urn:microsoft.com/office/officeart/2008/layout/HorizontalMultiLevelHierarchy"/>
    <dgm:cxn modelId="{619F29FF-E789-4039-A16C-7AEB5DE8256B}" type="presOf" srcId="{94F8176F-5D31-44A3-BC20-A117DCC8FECC}" destId="{8DAA9AE1-6C33-47E4-A486-C8F6CA8788E5}" srcOrd="0" destOrd="0" presId="urn:microsoft.com/office/officeart/2008/layout/HorizontalMultiLevelHierarchy"/>
    <dgm:cxn modelId="{7F965F55-0A00-40E3-B757-6CEE8C5E3728}" type="presOf" srcId="{34BA458A-F1C3-4778-A3BC-96A672D24EF6}" destId="{B2F34463-6607-4194-BC45-414AB3C3BAE4}" srcOrd="0" destOrd="0" presId="urn:microsoft.com/office/officeart/2008/layout/HorizontalMultiLevelHierarchy"/>
    <dgm:cxn modelId="{194536F4-A759-4497-9FBD-884659EEFEFC}" type="presOf" srcId="{B5EF2F1E-D92B-472A-938E-69A8608590FE}" destId="{C044B7DB-2B68-441A-9F4A-B39E7487C327}" srcOrd="0" destOrd="0" presId="urn:microsoft.com/office/officeart/2008/layout/HorizontalMultiLevelHierarchy"/>
    <dgm:cxn modelId="{44CF9A96-DA31-4F7C-8865-4DAD527F8448}" type="presOf" srcId="{55498D93-F1F6-4105-B8E3-25FFD2D89651}" destId="{4F012112-07C4-4909-AA12-429607FBBDB3}" srcOrd="0" destOrd="0" presId="urn:microsoft.com/office/officeart/2008/layout/HorizontalMultiLevelHierarchy"/>
    <dgm:cxn modelId="{6BF1F122-6DDF-4752-B2D5-076534C449C2}" type="presParOf" srcId="{061306FB-A6C5-4540-A4BE-BA057DCCCF82}" destId="{4419B217-91CF-49F4-9BCA-AD86F42DDEF3}" srcOrd="0" destOrd="0" presId="urn:microsoft.com/office/officeart/2008/layout/HorizontalMultiLevelHierarchy"/>
    <dgm:cxn modelId="{2B0AEF3E-03A3-411C-992C-B939E3F66D03}" type="presParOf" srcId="{4419B217-91CF-49F4-9BCA-AD86F42DDEF3}" destId="{B2F34463-6607-4194-BC45-414AB3C3BAE4}" srcOrd="0" destOrd="0" presId="urn:microsoft.com/office/officeart/2008/layout/HorizontalMultiLevelHierarchy"/>
    <dgm:cxn modelId="{B7EAB2BC-1A99-4910-954E-A1DD5EBB5EFD}" type="presParOf" srcId="{4419B217-91CF-49F4-9BCA-AD86F42DDEF3}" destId="{0D043FE4-BA39-4357-9F10-EC31B75972C2}" srcOrd="1" destOrd="0" presId="urn:microsoft.com/office/officeart/2008/layout/HorizontalMultiLevelHierarchy"/>
    <dgm:cxn modelId="{BDF3C2D3-4D74-4883-9859-2D63FA6D62BC}" type="presParOf" srcId="{0D043FE4-BA39-4357-9F10-EC31B75972C2}" destId="{45F2860C-D1FC-4E16-B217-A130F87BF11E}" srcOrd="0" destOrd="0" presId="urn:microsoft.com/office/officeart/2008/layout/HorizontalMultiLevelHierarchy"/>
    <dgm:cxn modelId="{1A2424A6-FEC0-4990-9908-266BA4F16BCC}" type="presParOf" srcId="{45F2860C-D1FC-4E16-B217-A130F87BF11E}" destId="{FD12C035-2F51-4CFD-B9F8-AEA6A6EF03B6}" srcOrd="0" destOrd="0" presId="urn:microsoft.com/office/officeart/2008/layout/HorizontalMultiLevelHierarchy"/>
    <dgm:cxn modelId="{1A9688BA-317E-4F74-A8E9-5016E15107F2}" type="presParOf" srcId="{0D043FE4-BA39-4357-9F10-EC31B75972C2}" destId="{629C6F57-4355-4EC7-AF11-F06F13D9859C}" srcOrd="1" destOrd="0" presId="urn:microsoft.com/office/officeart/2008/layout/HorizontalMultiLevelHierarchy"/>
    <dgm:cxn modelId="{D4E187A5-1B24-412C-99A6-E8AC537E8727}" type="presParOf" srcId="{629C6F57-4355-4EC7-AF11-F06F13D9859C}" destId="{8DAA9AE1-6C33-47E4-A486-C8F6CA8788E5}" srcOrd="0" destOrd="0" presId="urn:microsoft.com/office/officeart/2008/layout/HorizontalMultiLevelHierarchy"/>
    <dgm:cxn modelId="{79A85C8E-047D-4F5D-944C-01D798FB599A}" type="presParOf" srcId="{629C6F57-4355-4EC7-AF11-F06F13D9859C}" destId="{7A00C56C-3413-4BFC-92C0-1A890C0632CA}" srcOrd="1" destOrd="0" presId="urn:microsoft.com/office/officeart/2008/layout/HorizontalMultiLevelHierarchy"/>
    <dgm:cxn modelId="{F84009BC-B8D1-4596-8181-C20E9CE52034}" type="presParOf" srcId="{0D043FE4-BA39-4357-9F10-EC31B75972C2}" destId="{C044B7DB-2B68-441A-9F4A-B39E7487C327}" srcOrd="2" destOrd="0" presId="urn:microsoft.com/office/officeart/2008/layout/HorizontalMultiLevelHierarchy"/>
    <dgm:cxn modelId="{B704A676-52E2-4120-BDEF-55DAC6F80BD4}" type="presParOf" srcId="{C044B7DB-2B68-441A-9F4A-B39E7487C327}" destId="{7DF20FC8-C501-45BD-9084-9A5FBEAE8FC7}" srcOrd="0" destOrd="0" presId="urn:microsoft.com/office/officeart/2008/layout/HorizontalMultiLevelHierarchy"/>
    <dgm:cxn modelId="{B219AE0A-A40A-4D17-BD56-60E7FF748673}" type="presParOf" srcId="{0D043FE4-BA39-4357-9F10-EC31B75972C2}" destId="{CD5277FE-F68B-4716-9D14-1323E8A64E2C}" srcOrd="3" destOrd="0" presId="urn:microsoft.com/office/officeart/2008/layout/HorizontalMultiLevelHierarchy"/>
    <dgm:cxn modelId="{37A4634C-8FC1-4FCA-B0AA-E64D258A837D}" type="presParOf" srcId="{CD5277FE-F68B-4716-9D14-1323E8A64E2C}" destId="{0FDFF458-0B94-4C2A-90F2-09E7792F194D}" srcOrd="0" destOrd="0" presId="urn:microsoft.com/office/officeart/2008/layout/HorizontalMultiLevelHierarchy"/>
    <dgm:cxn modelId="{58BD359F-34D3-4761-A2D8-B1A1B5433018}" type="presParOf" srcId="{CD5277FE-F68B-4716-9D14-1323E8A64E2C}" destId="{9EE265A3-59EC-49E1-8B2A-05080B5C471D}" srcOrd="1" destOrd="0" presId="urn:microsoft.com/office/officeart/2008/layout/HorizontalMultiLevelHierarchy"/>
    <dgm:cxn modelId="{B15CD744-CD35-4CC8-8E2F-9206857F7E8B}" type="presParOf" srcId="{0D043FE4-BA39-4357-9F10-EC31B75972C2}" destId="{041F4953-B9DF-4F77-8414-04F1716517DD}" srcOrd="4" destOrd="0" presId="urn:microsoft.com/office/officeart/2008/layout/HorizontalMultiLevelHierarchy"/>
    <dgm:cxn modelId="{40FB0D5A-2184-476A-8472-433E9056CC31}" type="presParOf" srcId="{041F4953-B9DF-4F77-8414-04F1716517DD}" destId="{94CAC5B1-6434-4193-BB41-9515D8DF3204}" srcOrd="0" destOrd="0" presId="urn:microsoft.com/office/officeart/2008/layout/HorizontalMultiLevelHierarchy"/>
    <dgm:cxn modelId="{A25AFEBA-BC66-4878-B508-33EEC0E50A4A}" type="presParOf" srcId="{0D043FE4-BA39-4357-9F10-EC31B75972C2}" destId="{2980CAB7-0AD1-487A-BE8F-A53052BD5C6C}" srcOrd="5" destOrd="0" presId="urn:microsoft.com/office/officeart/2008/layout/HorizontalMultiLevelHierarchy"/>
    <dgm:cxn modelId="{90E866EF-DA21-46B7-9623-7D590DB0F7B7}" type="presParOf" srcId="{2980CAB7-0AD1-487A-BE8F-A53052BD5C6C}" destId="{4F012112-07C4-4909-AA12-429607FBBDB3}" srcOrd="0" destOrd="0" presId="urn:microsoft.com/office/officeart/2008/layout/HorizontalMultiLevelHierarchy"/>
    <dgm:cxn modelId="{1FA0FF25-12AC-43BB-8153-745EFF4AC5A0}" type="presParOf" srcId="{2980CAB7-0AD1-487A-BE8F-A53052BD5C6C}" destId="{B7F4F470-504C-4C2C-9E11-BFE5A19C624A}"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EF62BB-683A-4C69-8080-B09826000346}" type="doc">
      <dgm:prSet loTypeId="urn:microsoft.com/office/officeart/2005/8/layout/pyramid2" loCatId="list" qsTypeId="urn:microsoft.com/office/officeart/2005/8/quickstyle/3d3" qsCatId="3D" csTypeId="urn:microsoft.com/office/officeart/2005/8/colors/colorful4" csCatId="colorful" phldr="1"/>
      <dgm:spPr/>
    </dgm:pt>
    <dgm:pt modelId="{318DB670-9ABE-47F8-A34A-1E4C2C34EC39}">
      <dgm:prSet phldrT="[Texto]"/>
      <dgm:spPr/>
      <dgm:t>
        <a:bodyPr/>
        <a:lstStyle/>
        <a:p>
          <a:r>
            <a:rPr lang="es-EC" dirty="0" smtClean="0"/>
            <a:t>Optimización de recursos</a:t>
          </a:r>
          <a:endParaRPr lang="es-EC" dirty="0"/>
        </a:p>
      </dgm:t>
    </dgm:pt>
    <dgm:pt modelId="{D69959AF-E228-45B8-A26E-76F69F8D0F1F}" type="parTrans" cxnId="{4FCB8566-3C33-4818-BE76-B1A585D61926}">
      <dgm:prSet/>
      <dgm:spPr/>
      <dgm:t>
        <a:bodyPr/>
        <a:lstStyle/>
        <a:p>
          <a:endParaRPr lang="es-EC"/>
        </a:p>
      </dgm:t>
    </dgm:pt>
    <dgm:pt modelId="{4DCCB22A-9823-4A62-837C-104E1BC1DC2D}" type="sibTrans" cxnId="{4FCB8566-3C33-4818-BE76-B1A585D61926}">
      <dgm:prSet/>
      <dgm:spPr/>
      <dgm:t>
        <a:bodyPr/>
        <a:lstStyle/>
        <a:p>
          <a:endParaRPr lang="es-EC"/>
        </a:p>
      </dgm:t>
    </dgm:pt>
    <dgm:pt modelId="{46A034F2-02D0-4EF5-AA21-9F7D1C74C96E}">
      <dgm:prSet phldrT="[Texto]"/>
      <dgm:spPr/>
      <dgm:t>
        <a:bodyPr/>
        <a:lstStyle/>
        <a:p>
          <a:r>
            <a:rPr lang="es-EC" dirty="0" smtClean="0"/>
            <a:t>Automatización y control de la molienda</a:t>
          </a:r>
          <a:endParaRPr lang="es-EC" dirty="0"/>
        </a:p>
      </dgm:t>
    </dgm:pt>
    <dgm:pt modelId="{BC28A004-136B-4CA4-990B-B0BAF4B57E87}" type="parTrans" cxnId="{F7A7C08B-C3D9-4A63-ACDB-723B606AD028}">
      <dgm:prSet/>
      <dgm:spPr/>
      <dgm:t>
        <a:bodyPr/>
        <a:lstStyle/>
        <a:p>
          <a:endParaRPr lang="es-EC"/>
        </a:p>
      </dgm:t>
    </dgm:pt>
    <dgm:pt modelId="{8D810728-91D0-4406-B016-965F7FA348AC}" type="sibTrans" cxnId="{F7A7C08B-C3D9-4A63-ACDB-723B606AD028}">
      <dgm:prSet/>
      <dgm:spPr/>
      <dgm:t>
        <a:bodyPr/>
        <a:lstStyle/>
        <a:p>
          <a:endParaRPr lang="es-EC"/>
        </a:p>
      </dgm:t>
    </dgm:pt>
    <dgm:pt modelId="{5724BD42-2531-4058-9CD1-59894CF5288E}">
      <dgm:prSet phldrT="[Texto]"/>
      <dgm:spPr/>
      <dgm:t>
        <a:bodyPr/>
        <a:lstStyle/>
        <a:p>
          <a:r>
            <a:rPr lang="es-EC" dirty="0" smtClean="0"/>
            <a:t>Homogeneización de muestras</a:t>
          </a:r>
          <a:endParaRPr lang="es-EC" dirty="0"/>
        </a:p>
      </dgm:t>
    </dgm:pt>
    <dgm:pt modelId="{8B6802BF-20CB-4FB1-91A2-50412BCA7AE2}" type="parTrans" cxnId="{5BC3FD72-71D2-44A2-8628-B5F3A47D9ADD}">
      <dgm:prSet/>
      <dgm:spPr/>
      <dgm:t>
        <a:bodyPr/>
        <a:lstStyle/>
        <a:p>
          <a:endParaRPr lang="es-EC"/>
        </a:p>
      </dgm:t>
    </dgm:pt>
    <dgm:pt modelId="{C20C5584-BB18-4C68-BE8D-FC4038E6938E}" type="sibTrans" cxnId="{5BC3FD72-71D2-44A2-8628-B5F3A47D9ADD}">
      <dgm:prSet/>
      <dgm:spPr/>
      <dgm:t>
        <a:bodyPr/>
        <a:lstStyle/>
        <a:p>
          <a:endParaRPr lang="es-EC"/>
        </a:p>
      </dgm:t>
    </dgm:pt>
    <dgm:pt modelId="{7EAD9146-B95A-4817-BCBF-5B3AFB81AC09}" type="pres">
      <dgm:prSet presAssocID="{66EF62BB-683A-4C69-8080-B09826000346}" presName="compositeShape" presStyleCnt="0">
        <dgm:presLayoutVars>
          <dgm:dir/>
          <dgm:resizeHandles/>
        </dgm:presLayoutVars>
      </dgm:prSet>
      <dgm:spPr/>
    </dgm:pt>
    <dgm:pt modelId="{2E0505DE-5BD9-4671-87BE-EEF85811F9C5}" type="pres">
      <dgm:prSet presAssocID="{66EF62BB-683A-4C69-8080-B09826000346}" presName="pyramid" presStyleLbl="node1" presStyleIdx="0" presStyleCnt="1"/>
      <dgm:spPr/>
    </dgm:pt>
    <dgm:pt modelId="{529301DF-5DA8-49C3-AE88-AECDD1B4316F}" type="pres">
      <dgm:prSet presAssocID="{66EF62BB-683A-4C69-8080-B09826000346}" presName="theList" presStyleCnt="0"/>
      <dgm:spPr/>
    </dgm:pt>
    <dgm:pt modelId="{AA6F1113-02E9-46A8-BC68-EA2689D628D9}" type="pres">
      <dgm:prSet presAssocID="{318DB670-9ABE-47F8-A34A-1E4C2C34EC39}" presName="aNode" presStyleLbl="fgAcc1" presStyleIdx="0" presStyleCnt="3">
        <dgm:presLayoutVars>
          <dgm:bulletEnabled val="1"/>
        </dgm:presLayoutVars>
      </dgm:prSet>
      <dgm:spPr/>
      <dgm:t>
        <a:bodyPr/>
        <a:lstStyle/>
        <a:p>
          <a:endParaRPr lang="es-EC"/>
        </a:p>
      </dgm:t>
    </dgm:pt>
    <dgm:pt modelId="{657C1E46-A938-49A4-B3E1-BC77646C4BE3}" type="pres">
      <dgm:prSet presAssocID="{318DB670-9ABE-47F8-A34A-1E4C2C34EC39}" presName="aSpace" presStyleCnt="0"/>
      <dgm:spPr/>
    </dgm:pt>
    <dgm:pt modelId="{99A539F7-4B45-4AE8-B8A2-BC4784FF90D7}" type="pres">
      <dgm:prSet presAssocID="{46A034F2-02D0-4EF5-AA21-9F7D1C74C96E}" presName="aNode" presStyleLbl="fgAcc1" presStyleIdx="1" presStyleCnt="3">
        <dgm:presLayoutVars>
          <dgm:bulletEnabled val="1"/>
        </dgm:presLayoutVars>
      </dgm:prSet>
      <dgm:spPr/>
      <dgm:t>
        <a:bodyPr/>
        <a:lstStyle/>
        <a:p>
          <a:endParaRPr lang="es-EC"/>
        </a:p>
      </dgm:t>
    </dgm:pt>
    <dgm:pt modelId="{CF2F8D48-D55A-4E3F-9E2C-130AD68EC743}" type="pres">
      <dgm:prSet presAssocID="{46A034F2-02D0-4EF5-AA21-9F7D1C74C96E}" presName="aSpace" presStyleCnt="0"/>
      <dgm:spPr/>
    </dgm:pt>
    <dgm:pt modelId="{79FE38A8-86CE-4FD7-91DE-212648212DB1}" type="pres">
      <dgm:prSet presAssocID="{5724BD42-2531-4058-9CD1-59894CF5288E}" presName="aNode" presStyleLbl="fgAcc1" presStyleIdx="2" presStyleCnt="3" custLinFactNeighborX="-752">
        <dgm:presLayoutVars>
          <dgm:bulletEnabled val="1"/>
        </dgm:presLayoutVars>
      </dgm:prSet>
      <dgm:spPr/>
      <dgm:t>
        <a:bodyPr/>
        <a:lstStyle/>
        <a:p>
          <a:endParaRPr lang="es-EC"/>
        </a:p>
      </dgm:t>
    </dgm:pt>
    <dgm:pt modelId="{83410646-4D03-4317-AC20-48D0A5F72A66}" type="pres">
      <dgm:prSet presAssocID="{5724BD42-2531-4058-9CD1-59894CF5288E}" presName="aSpace" presStyleCnt="0"/>
      <dgm:spPr/>
    </dgm:pt>
  </dgm:ptLst>
  <dgm:cxnLst>
    <dgm:cxn modelId="{F7A7C08B-C3D9-4A63-ACDB-723B606AD028}" srcId="{66EF62BB-683A-4C69-8080-B09826000346}" destId="{46A034F2-02D0-4EF5-AA21-9F7D1C74C96E}" srcOrd="1" destOrd="0" parTransId="{BC28A004-136B-4CA4-990B-B0BAF4B57E87}" sibTransId="{8D810728-91D0-4406-B016-965F7FA348AC}"/>
    <dgm:cxn modelId="{4FCB8566-3C33-4818-BE76-B1A585D61926}" srcId="{66EF62BB-683A-4C69-8080-B09826000346}" destId="{318DB670-9ABE-47F8-A34A-1E4C2C34EC39}" srcOrd="0" destOrd="0" parTransId="{D69959AF-E228-45B8-A26E-76F69F8D0F1F}" sibTransId="{4DCCB22A-9823-4A62-837C-104E1BC1DC2D}"/>
    <dgm:cxn modelId="{5BC3FD72-71D2-44A2-8628-B5F3A47D9ADD}" srcId="{66EF62BB-683A-4C69-8080-B09826000346}" destId="{5724BD42-2531-4058-9CD1-59894CF5288E}" srcOrd="2" destOrd="0" parTransId="{8B6802BF-20CB-4FB1-91A2-50412BCA7AE2}" sibTransId="{C20C5584-BB18-4C68-BE8D-FC4038E6938E}"/>
    <dgm:cxn modelId="{2E17B17B-2922-4810-A9E7-4C4328B5F482}" type="presOf" srcId="{5724BD42-2531-4058-9CD1-59894CF5288E}" destId="{79FE38A8-86CE-4FD7-91DE-212648212DB1}" srcOrd="0" destOrd="0" presId="urn:microsoft.com/office/officeart/2005/8/layout/pyramid2"/>
    <dgm:cxn modelId="{7FF95518-504D-4D05-9376-32BA71D6B8F0}" type="presOf" srcId="{318DB670-9ABE-47F8-A34A-1E4C2C34EC39}" destId="{AA6F1113-02E9-46A8-BC68-EA2689D628D9}" srcOrd="0" destOrd="0" presId="urn:microsoft.com/office/officeart/2005/8/layout/pyramid2"/>
    <dgm:cxn modelId="{9D0AC66E-5B48-44A4-9FD7-4DA2B43E1723}" type="presOf" srcId="{46A034F2-02D0-4EF5-AA21-9F7D1C74C96E}" destId="{99A539F7-4B45-4AE8-B8A2-BC4784FF90D7}" srcOrd="0" destOrd="0" presId="urn:microsoft.com/office/officeart/2005/8/layout/pyramid2"/>
    <dgm:cxn modelId="{FFAD0584-7905-40FD-83A7-37ADD0897BE8}" type="presOf" srcId="{66EF62BB-683A-4C69-8080-B09826000346}" destId="{7EAD9146-B95A-4817-BCBF-5B3AFB81AC09}" srcOrd="0" destOrd="0" presId="urn:microsoft.com/office/officeart/2005/8/layout/pyramid2"/>
    <dgm:cxn modelId="{30085B88-182A-4F8D-A04C-CEB2FB3590C3}" type="presParOf" srcId="{7EAD9146-B95A-4817-BCBF-5B3AFB81AC09}" destId="{2E0505DE-5BD9-4671-87BE-EEF85811F9C5}" srcOrd="0" destOrd="0" presId="urn:microsoft.com/office/officeart/2005/8/layout/pyramid2"/>
    <dgm:cxn modelId="{B46BDF1F-0D89-4E8C-A98B-61BFDFEA11BE}" type="presParOf" srcId="{7EAD9146-B95A-4817-BCBF-5B3AFB81AC09}" destId="{529301DF-5DA8-49C3-AE88-AECDD1B4316F}" srcOrd="1" destOrd="0" presId="urn:microsoft.com/office/officeart/2005/8/layout/pyramid2"/>
    <dgm:cxn modelId="{153C9A36-039A-48AD-9F5E-2B6E54B1BE44}" type="presParOf" srcId="{529301DF-5DA8-49C3-AE88-AECDD1B4316F}" destId="{AA6F1113-02E9-46A8-BC68-EA2689D628D9}" srcOrd="0" destOrd="0" presId="urn:microsoft.com/office/officeart/2005/8/layout/pyramid2"/>
    <dgm:cxn modelId="{EF9A2C3A-BF0A-4F61-B974-2673F813A09A}" type="presParOf" srcId="{529301DF-5DA8-49C3-AE88-AECDD1B4316F}" destId="{657C1E46-A938-49A4-B3E1-BC77646C4BE3}" srcOrd="1" destOrd="0" presId="urn:microsoft.com/office/officeart/2005/8/layout/pyramid2"/>
    <dgm:cxn modelId="{48AE2649-0F13-4B24-9476-56AD323ECD67}" type="presParOf" srcId="{529301DF-5DA8-49C3-AE88-AECDD1B4316F}" destId="{99A539F7-4B45-4AE8-B8A2-BC4784FF90D7}" srcOrd="2" destOrd="0" presId="urn:microsoft.com/office/officeart/2005/8/layout/pyramid2"/>
    <dgm:cxn modelId="{F06AE0ED-B1EF-4B4E-9E74-A7141E733B02}" type="presParOf" srcId="{529301DF-5DA8-49C3-AE88-AECDD1B4316F}" destId="{CF2F8D48-D55A-4E3F-9E2C-130AD68EC743}" srcOrd="3" destOrd="0" presId="urn:microsoft.com/office/officeart/2005/8/layout/pyramid2"/>
    <dgm:cxn modelId="{FFA3CDB1-D541-4CC5-B301-272FF9819791}" type="presParOf" srcId="{529301DF-5DA8-49C3-AE88-AECDD1B4316F}" destId="{79FE38A8-86CE-4FD7-91DE-212648212DB1}" srcOrd="4" destOrd="0" presId="urn:microsoft.com/office/officeart/2005/8/layout/pyramid2"/>
    <dgm:cxn modelId="{6D1AB635-79AA-4B5B-8684-4B5270259D02}" type="presParOf" srcId="{529301DF-5DA8-49C3-AE88-AECDD1B4316F}" destId="{83410646-4D03-4317-AC20-48D0A5F72A66}"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EF62BB-683A-4C69-8080-B09826000346}" type="doc">
      <dgm:prSet loTypeId="urn:microsoft.com/office/officeart/2005/8/layout/pyramid2" loCatId="list" qsTypeId="urn:microsoft.com/office/officeart/2005/8/quickstyle/3d2" qsCatId="3D" csTypeId="urn:microsoft.com/office/officeart/2005/8/colors/colorful2" csCatId="colorful" phldr="1"/>
      <dgm:spPr/>
    </dgm:pt>
    <dgm:pt modelId="{318DB670-9ABE-47F8-A34A-1E4C2C34EC39}">
      <dgm:prSet phldrT="[Texto]"/>
      <dgm:spPr/>
      <dgm:t>
        <a:bodyPr/>
        <a:lstStyle/>
        <a:p>
          <a:r>
            <a:rPr lang="es-EC" dirty="0" smtClean="0"/>
            <a:t>Capacidad y volumen del contenedor</a:t>
          </a:r>
          <a:endParaRPr lang="es-EC" dirty="0"/>
        </a:p>
      </dgm:t>
    </dgm:pt>
    <dgm:pt modelId="{D69959AF-E228-45B8-A26E-76F69F8D0F1F}" type="parTrans" cxnId="{4FCB8566-3C33-4818-BE76-B1A585D61926}">
      <dgm:prSet/>
      <dgm:spPr/>
      <dgm:t>
        <a:bodyPr/>
        <a:lstStyle/>
        <a:p>
          <a:endParaRPr lang="es-EC"/>
        </a:p>
      </dgm:t>
    </dgm:pt>
    <dgm:pt modelId="{4DCCB22A-9823-4A62-837C-104E1BC1DC2D}" type="sibTrans" cxnId="{4FCB8566-3C33-4818-BE76-B1A585D61926}">
      <dgm:prSet/>
      <dgm:spPr/>
      <dgm:t>
        <a:bodyPr/>
        <a:lstStyle/>
        <a:p>
          <a:endParaRPr lang="es-EC"/>
        </a:p>
      </dgm:t>
    </dgm:pt>
    <dgm:pt modelId="{46A034F2-02D0-4EF5-AA21-9F7D1C74C96E}">
      <dgm:prSet phldrT="[Texto]"/>
      <dgm:spPr/>
      <dgm:t>
        <a:bodyPr/>
        <a:lstStyle/>
        <a:p>
          <a:r>
            <a:rPr lang="es-EC" dirty="0" smtClean="0"/>
            <a:t>Granulometría</a:t>
          </a:r>
          <a:endParaRPr lang="es-EC" dirty="0"/>
        </a:p>
      </dgm:t>
    </dgm:pt>
    <dgm:pt modelId="{BC28A004-136B-4CA4-990B-B0BAF4B57E87}" type="parTrans" cxnId="{F7A7C08B-C3D9-4A63-ACDB-723B606AD028}">
      <dgm:prSet/>
      <dgm:spPr/>
      <dgm:t>
        <a:bodyPr/>
        <a:lstStyle/>
        <a:p>
          <a:endParaRPr lang="es-EC"/>
        </a:p>
      </dgm:t>
    </dgm:pt>
    <dgm:pt modelId="{8D810728-91D0-4406-B016-965F7FA348AC}" type="sibTrans" cxnId="{F7A7C08B-C3D9-4A63-ACDB-723B606AD028}">
      <dgm:prSet/>
      <dgm:spPr/>
      <dgm:t>
        <a:bodyPr/>
        <a:lstStyle/>
        <a:p>
          <a:endParaRPr lang="es-EC"/>
        </a:p>
      </dgm:t>
    </dgm:pt>
    <dgm:pt modelId="{5724BD42-2531-4058-9CD1-59894CF5288E}">
      <dgm:prSet phldrT="[Texto]"/>
      <dgm:spPr/>
      <dgm:t>
        <a:bodyPr/>
        <a:lstStyle/>
        <a:p>
          <a:r>
            <a:rPr lang="es-EC" dirty="0" smtClean="0"/>
            <a:t>Volumen de muestras</a:t>
          </a:r>
          <a:endParaRPr lang="es-EC" dirty="0"/>
        </a:p>
      </dgm:t>
    </dgm:pt>
    <dgm:pt modelId="{8B6802BF-20CB-4FB1-91A2-50412BCA7AE2}" type="parTrans" cxnId="{5BC3FD72-71D2-44A2-8628-B5F3A47D9ADD}">
      <dgm:prSet/>
      <dgm:spPr/>
      <dgm:t>
        <a:bodyPr/>
        <a:lstStyle/>
        <a:p>
          <a:endParaRPr lang="es-EC"/>
        </a:p>
      </dgm:t>
    </dgm:pt>
    <dgm:pt modelId="{C20C5584-BB18-4C68-BE8D-FC4038E6938E}" type="sibTrans" cxnId="{5BC3FD72-71D2-44A2-8628-B5F3A47D9ADD}">
      <dgm:prSet/>
      <dgm:spPr/>
      <dgm:t>
        <a:bodyPr/>
        <a:lstStyle/>
        <a:p>
          <a:endParaRPr lang="es-EC"/>
        </a:p>
      </dgm:t>
    </dgm:pt>
    <dgm:pt modelId="{7EAD9146-B95A-4817-BCBF-5B3AFB81AC09}" type="pres">
      <dgm:prSet presAssocID="{66EF62BB-683A-4C69-8080-B09826000346}" presName="compositeShape" presStyleCnt="0">
        <dgm:presLayoutVars>
          <dgm:dir/>
          <dgm:resizeHandles/>
        </dgm:presLayoutVars>
      </dgm:prSet>
      <dgm:spPr/>
    </dgm:pt>
    <dgm:pt modelId="{2E0505DE-5BD9-4671-87BE-EEF85811F9C5}" type="pres">
      <dgm:prSet presAssocID="{66EF62BB-683A-4C69-8080-B09826000346}" presName="pyramid" presStyleLbl="node1" presStyleIdx="0" presStyleCnt="1"/>
      <dgm:spPr/>
    </dgm:pt>
    <dgm:pt modelId="{529301DF-5DA8-49C3-AE88-AECDD1B4316F}" type="pres">
      <dgm:prSet presAssocID="{66EF62BB-683A-4C69-8080-B09826000346}" presName="theList" presStyleCnt="0"/>
      <dgm:spPr/>
    </dgm:pt>
    <dgm:pt modelId="{AA6F1113-02E9-46A8-BC68-EA2689D628D9}" type="pres">
      <dgm:prSet presAssocID="{318DB670-9ABE-47F8-A34A-1E4C2C34EC39}" presName="aNode" presStyleLbl="fgAcc1" presStyleIdx="0" presStyleCnt="3">
        <dgm:presLayoutVars>
          <dgm:bulletEnabled val="1"/>
        </dgm:presLayoutVars>
      </dgm:prSet>
      <dgm:spPr/>
      <dgm:t>
        <a:bodyPr/>
        <a:lstStyle/>
        <a:p>
          <a:endParaRPr lang="es-EC"/>
        </a:p>
      </dgm:t>
    </dgm:pt>
    <dgm:pt modelId="{657C1E46-A938-49A4-B3E1-BC77646C4BE3}" type="pres">
      <dgm:prSet presAssocID="{318DB670-9ABE-47F8-A34A-1E4C2C34EC39}" presName="aSpace" presStyleCnt="0"/>
      <dgm:spPr/>
    </dgm:pt>
    <dgm:pt modelId="{99A539F7-4B45-4AE8-B8A2-BC4784FF90D7}" type="pres">
      <dgm:prSet presAssocID="{46A034F2-02D0-4EF5-AA21-9F7D1C74C96E}" presName="aNode" presStyleLbl="fgAcc1" presStyleIdx="1" presStyleCnt="3">
        <dgm:presLayoutVars>
          <dgm:bulletEnabled val="1"/>
        </dgm:presLayoutVars>
      </dgm:prSet>
      <dgm:spPr/>
      <dgm:t>
        <a:bodyPr/>
        <a:lstStyle/>
        <a:p>
          <a:endParaRPr lang="es-EC"/>
        </a:p>
      </dgm:t>
    </dgm:pt>
    <dgm:pt modelId="{CF2F8D48-D55A-4E3F-9E2C-130AD68EC743}" type="pres">
      <dgm:prSet presAssocID="{46A034F2-02D0-4EF5-AA21-9F7D1C74C96E}" presName="aSpace" presStyleCnt="0"/>
      <dgm:spPr/>
    </dgm:pt>
    <dgm:pt modelId="{79FE38A8-86CE-4FD7-91DE-212648212DB1}" type="pres">
      <dgm:prSet presAssocID="{5724BD42-2531-4058-9CD1-59894CF5288E}" presName="aNode" presStyleLbl="fgAcc1" presStyleIdx="2" presStyleCnt="3" custLinFactNeighborX="-752">
        <dgm:presLayoutVars>
          <dgm:bulletEnabled val="1"/>
        </dgm:presLayoutVars>
      </dgm:prSet>
      <dgm:spPr/>
      <dgm:t>
        <a:bodyPr/>
        <a:lstStyle/>
        <a:p>
          <a:endParaRPr lang="es-EC"/>
        </a:p>
      </dgm:t>
    </dgm:pt>
    <dgm:pt modelId="{83410646-4D03-4317-AC20-48D0A5F72A66}" type="pres">
      <dgm:prSet presAssocID="{5724BD42-2531-4058-9CD1-59894CF5288E}" presName="aSpace" presStyleCnt="0"/>
      <dgm:spPr/>
    </dgm:pt>
  </dgm:ptLst>
  <dgm:cxnLst>
    <dgm:cxn modelId="{F7A7C08B-C3D9-4A63-ACDB-723B606AD028}" srcId="{66EF62BB-683A-4C69-8080-B09826000346}" destId="{46A034F2-02D0-4EF5-AA21-9F7D1C74C96E}" srcOrd="1" destOrd="0" parTransId="{BC28A004-136B-4CA4-990B-B0BAF4B57E87}" sibTransId="{8D810728-91D0-4406-B016-965F7FA348AC}"/>
    <dgm:cxn modelId="{1A9D3C95-E6D3-44EC-BEED-1EA4544EFB7D}" type="presOf" srcId="{46A034F2-02D0-4EF5-AA21-9F7D1C74C96E}" destId="{99A539F7-4B45-4AE8-B8A2-BC4784FF90D7}" srcOrd="0" destOrd="0" presId="urn:microsoft.com/office/officeart/2005/8/layout/pyramid2"/>
    <dgm:cxn modelId="{4FCB8566-3C33-4818-BE76-B1A585D61926}" srcId="{66EF62BB-683A-4C69-8080-B09826000346}" destId="{318DB670-9ABE-47F8-A34A-1E4C2C34EC39}" srcOrd="0" destOrd="0" parTransId="{D69959AF-E228-45B8-A26E-76F69F8D0F1F}" sibTransId="{4DCCB22A-9823-4A62-837C-104E1BC1DC2D}"/>
    <dgm:cxn modelId="{5BC3FD72-71D2-44A2-8628-B5F3A47D9ADD}" srcId="{66EF62BB-683A-4C69-8080-B09826000346}" destId="{5724BD42-2531-4058-9CD1-59894CF5288E}" srcOrd="2" destOrd="0" parTransId="{8B6802BF-20CB-4FB1-91A2-50412BCA7AE2}" sibTransId="{C20C5584-BB18-4C68-BE8D-FC4038E6938E}"/>
    <dgm:cxn modelId="{F0E68562-B8CC-43DE-ACDB-0F83A28D96D7}" type="presOf" srcId="{318DB670-9ABE-47F8-A34A-1E4C2C34EC39}" destId="{AA6F1113-02E9-46A8-BC68-EA2689D628D9}" srcOrd="0" destOrd="0" presId="urn:microsoft.com/office/officeart/2005/8/layout/pyramid2"/>
    <dgm:cxn modelId="{B423EF61-8224-4020-96E3-0076401A4672}" type="presOf" srcId="{66EF62BB-683A-4C69-8080-B09826000346}" destId="{7EAD9146-B95A-4817-BCBF-5B3AFB81AC09}" srcOrd="0" destOrd="0" presId="urn:microsoft.com/office/officeart/2005/8/layout/pyramid2"/>
    <dgm:cxn modelId="{9A009E8F-0785-43E4-98E5-D4160D38F7D0}" type="presOf" srcId="{5724BD42-2531-4058-9CD1-59894CF5288E}" destId="{79FE38A8-86CE-4FD7-91DE-212648212DB1}" srcOrd="0" destOrd="0" presId="urn:microsoft.com/office/officeart/2005/8/layout/pyramid2"/>
    <dgm:cxn modelId="{9AB16AC2-7DF1-4B8F-A70E-2D1E8662AF27}" type="presParOf" srcId="{7EAD9146-B95A-4817-BCBF-5B3AFB81AC09}" destId="{2E0505DE-5BD9-4671-87BE-EEF85811F9C5}" srcOrd="0" destOrd="0" presId="urn:microsoft.com/office/officeart/2005/8/layout/pyramid2"/>
    <dgm:cxn modelId="{A1429AB7-ACCD-47A3-8046-44342EF968B3}" type="presParOf" srcId="{7EAD9146-B95A-4817-BCBF-5B3AFB81AC09}" destId="{529301DF-5DA8-49C3-AE88-AECDD1B4316F}" srcOrd="1" destOrd="0" presId="urn:microsoft.com/office/officeart/2005/8/layout/pyramid2"/>
    <dgm:cxn modelId="{17CD3881-D6E5-452E-BFC8-082FEFDC647D}" type="presParOf" srcId="{529301DF-5DA8-49C3-AE88-AECDD1B4316F}" destId="{AA6F1113-02E9-46A8-BC68-EA2689D628D9}" srcOrd="0" destOrd="0" presId="urn:microsoft.com/office/officeart/2005/8/layout/pyramid2"/>
    <dgm:cxn modelId="{30F9D68A-9E38-43CA-ABBE-D915AEF2276D}" type="presParOf" srcId="{529301DF-5DA8-49C3-AE88-AECDD1B4316F}" destId="{657C1E46-A938-49A4-B3E1-BC77646C4BE3}" srcOrd="1" destOrd="0" presId="urn:microsoft.com/office/officeart/2005/8/layout/pyramid2"/>
    <dgm:cxn modelId="{E0F9A1FE-55B2-421E-BF45-98D9E50F355D}" type="presParOf" srcId="{529301DF-5DA8-49C3-AE88-AECDD1B4316F}" destId="{99A539F7-4B45-4AE8-B8A2-BC4784FF90D7}" srcOrd="2" destOrd="0" presId="urn:microsoft.com/office/officeart/2005/8/layout/pyramid2"/>
    <dgm:cxn modelId="{6582EBE5-1EAF-4BB7-91FB-3F41E5F07E14}" type="presParOf" srcId="{529301DF-5DA8-49C3-AE88-AECDD1B4316F}" destId="{CF2F8D48-D55A-4E3F-9E2C-130AD68EC743}" srcOrd="3" destOrd="0" presId="urn:microsoft.com/office/officeart/2005/8/layout/pyramid2"/>
    <dgm:cxn modelId="{99B5F399-8918-4FA4-B66C-1DBE09964960}" type="presParOf" srcId="{529301DF-5DA8-49C3-AE88-AECDD1B4316F}" destId="{79FE38A8-86CE-4FD7-91DE-212648212DB1}" srcOrd="4" destOrd="0" presId="urn:microsoft.com/office/officeart/2005/8/layout/pyramid2"/>
    <dgm:cxn modelId="{D22AE423-EBEA-4CCD-AA64-7AD6E0E8C84D}" type="presParOf" srcId="{529301DF-5DA8-49C3-AE88-AECDD1B4316F}" destId="{83410646-4D03-4317-AC20-48D0A5F72A66}" srcOrd="5"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DB5538-359C-4515-8663-AAB9BC6AB7E4}" type="doc">
      <dgm:prSet loTypeId="urn:microsoft.com/office/officeart/2005/8/layout/hChevron3" loCatId="process" qsTypeId="urn:microsoft.com/office/officeart/2005/8/quickstyle/3d7" qsCatId="3D" csTypeId="urn:microsoft.com/office/officeart/2005/8/colors/colorful5" csCatId="colorful" phldr="1"/>
      <dgm:spPr/>
    </dgm:pt>
    <dgm:pt modelId="{9ADAA33B-A45D-4677-95BA-421E0A033D99}">
      <dgm:prSet phldrT="[Texto]" custT="1"/>
      <dgm:spPr>
        <a:xfrm>
          <a:off x="633" y="110595"/>
          <a:ext cx="1236133" cy="494453"/>
        </a:xfrm>
      </dgm:spPr>
      <dgm:t>
        <a:bodyPr/>
        <a:lstStyle/>
        <a:p>
          <a:r>
            <a:rPr lang="es-CO" sz="2800" smtClean="0">
              <a:latin typeface="Calibri" panose="020F0502020204030204"/>
              <a:ea typeface="+mn-ea"/>
              <a:cs typeface="+mn-cs"/>
            </a:rPr>
            <a:t>Homogenización, reducción de tamaño</a:t>
          </a:r>
          <a:endParaRPr lang="es-ES" sz="2800" dirty="0">
            <a:latin typeface="Calibri" panose="020F0502020204030204"/>
            <a:ea typeface="+mn-ea"/>
            <a:cs typeface="+mn-cs"/>
          </a:endParaRPr>
        </a:p>
      </dgm:t>
    </dgm:pt>
    <dgm:pt modelId="{D6C6013E-12A7-4C3E-8D97-5CE7D65FE70B}" type="parTrans" cxnId="{C8C8C5E9-48AF-4E3F-9E65-D7639C184227}">
      <dgm:prSet/>
      <dgm:spPr/>
      <dgm:t>
        <a:bodyPr/>
        <a:lstStyle/>
        <a:p>
          <a:endParaRPr lang="es-ES" sz="7200"/>
        </a:p>
      </dgm:t>
    </dgm:pt>
    <dgm:pt modelId="{B6BED013-91AC-4137-B16C-08C5B539C43D}" type="sibTrans" cxnId="{C8C8C5E9-48AF-4E3F-9E65-D7639C184227}">
      <dgm:prSet custT="1"/>
      <dgm:spPr/>
      <dgm:t>
        <a:bodyPr/>
        <a:lstStyle/>
        <a:p>
          <a:endParaRPr lang="es-ES" sz="2400"/>
        </a:p>
      </dgm:t>
    </dgm:pt>
    <dgm:pt modelId="{90F17C3F-EA18-4E30-BA2D-C30643297043}">
      <dgm:prSet phldrT="[Texto]" custT="1"/>
      <dgm:spPr>
        <a:xfrm>
          <a:off x="989540" y="110595"/>
          <a:ext cx="1236133" cy="494453"/>
        </a:xfrm>
      </dgm:spPr>
      <dgm:t>
        <a:bodyPr/>
        <a:lstStyle/>
        <a:p>
          <a:r>
            <a:rPr lang="es-CO" sz="2800" smtClean="0">
              <a:latin typeface="Calibri" panose="020F0502020204030204"/>
              <a:ea typeface="+mn-ea"/>
              <a:cs typeface="+mn-cs"/>
            </a:rPr>
            <a:t>Extracción</a:t>
          </a:r>
          <a:r>
            <a:rPr lang="es-CO" sz="3200" smtClean="0">
              <a:latin typeface="Calibri" panose="020F0502020204030204"/>
              <a:ea typeface="+mn-ea"/>
              <a:cs typeface="+mn-cs"/>
            </a:rPr>
            <a:t> </a:t>
          </a:r>
          <a:endParaRPr lang="es-ES" sz="2800" dirty="0">
            <a:latin typeface="Calibri" panose="020F0502020204030204"/>
            <a:ea typeface="+mn-ea"/>
            <a:cs typeface="+mn-cs"/>
          </a:endParaRPr>
        </a:p>
      </dgm:t>
    </dgm:pt>
    <dgm:pt modelId="{B65A046D-2D89-4543-BCEA-77FDE3374531}" type="parTrans" cxnId="{8CBBC473-EF95-47D3-896A-87CDE2E88450}">
      <dgm:prSet/>
      <dgm:spPr/>
      <dgm:t>
        <a:bodyPr/>
        <a:lstStyle/>
        <a:p>
          <a:endParaRPr lang="es-ES" sz="7200"/>
        </a:p>
      </dgm:t>
    </dgm:pt>
    <dgm:pt modelId="{CEE80D89-3AEA-43AD-BEEF-D50C161C53D0}" type="sibTrans" cxnId="{8CBBC473-EF95-47D3-896A-87CDE2E88450}">
      <dgm:prSet custT="1"/>
      <dgm:spPr/>
      <dgm:t>
        <a:bodyPr/>
        <a:lstStyle/>
        <a:p>
          <a:endParaRPr lang="es-ES" sz="2400"/>
        </a:p>
      </dgm:t>
    </dgm:pt>
    <dgm:pt modelId="{D91F2912-4472-428E-8B32-8437891B9D28}">
      <dgm:prSet phldrT="[Texto]" custT="1"/>
      <dgm:spPr>
        <a:xfrm>
          <a:off x="1978448" y="110595"/>
          <a:ext cx="1236133" cy="494453"/>
        </a:xfrm>
      </dgm:spPr>
      <dgm:t>
        <a:bodyPr/>
        <a:lstStyle/>
        <a:p>
          <a:r>
            <a:rPr lang="es-CO" sz="2800" smtClean="0">
              <a:latin typeface="Calibri" panose="020F0502020204030204"/>
              <a:ea typeface="+mn-ea"/>
              <a:cs typeface="+mn-cs"/>
            </a:rPr>
            <a:t>Concentración</a:t>
          </a:r>
          <a:endParaRPr lang="es-ES" sz="2400" dirty="0">
            <a:latin typeface="Calibri" panose="020F0502020204030204"/>
            <a:ea typeface="+mn-ea"/>
            <a:cs typeface="+mn-cs"/>
          </a:endParaRPr>
        </a:p>
      </dgm:t>
    </dgm:pt>
    <dgm:pt modelId="{E7BA89CB-0457-4274-B0BC-A7B8B73F1ED3}" type="parTrans" cxnId="{686A2B56-843D-45E3-ABCC-754A47FF7E8F}">
      <dgm:prSet/>
      <dgm:spPr/>
      <dgm:t>
        <a:bodyPr/>
        <a:lstStyle/>
        <a:p>
          <a:endParaRPr lang="es-ES" sz="7200"/>
        </a:p>
      </dgm:t>
    </dgm:pt>
    <dgm:pt modelId="{2A97330B-193C-45D4-B04E-5305155FBFF3}" type="sibTrans" cxnId="{686A2B56-843D-45E3-ABCC-754A47FF7E8F}">
      <dgm:prSet custT="1"/>
      <dgm:spPr/>
      <dgm:t>
        <a:bodyPr/>
        <a:lstStyle/>
        <a:p>
          <a:endParaRPr lang="es-ES" sz="2400"/>
        </a:p>
      </dgm:t>
    </dgm:pt>
    <dgm:pt modelId="{5770BAE1-5A97-4742-92A8-4D70928590B6}">
      <dgm:prSet phldrT="[Texto]" custT="1"/>
      <dgm:spPr>
        <a:xfrm>
          <a:off x="2967355" y="110595"/>
          <a:ext cx="1236133" cy="494453"/>
        </a:xfrm>
      </dgm:spPr>
      <dgm:t>
        <a:bodyPr/>
        <a:lstStyle/>
        <a:p>
          <a:r>
            <a:rPr lang="es-CO" sz="2800" smtClean="0">
              <a:latin typeface="Calibri" panose="020F0502020204030204"/>
              <a:ea typeface="+mn-ea"/>
              <a:cs typeface="+mn-cs"/>
            </a:rPr>
            <a:t>Limpieza</a:t>
          </a:r>
          <a:endParaRPr lang="es-ES" sz="2400" dirty="0">
            <a:latin typeface="Calibri" panose="020F0502020204030204"/>
            <a:ea typeface="+mn-ea"/>
            <a:cs typeface="+mn-cs"/>
          </a:endParaRPr>
        </a:p>
      </dgm:t>
    </dgm:pt>
    <dgm:pt modelId="{EBC4442F-0B32-4F1C-938C-A745C1A3E541}" type="parTrans" cxnId="{07D595BE-3922-4DD1-A53D-4C4EBD1BA7B0}">
      <dgm:prSet/>
      <dgm:spPr/>
      <dgm:t>
        <a:bodyPr/>
        <a:lstStyle/>
        <a:p>
          <a:endParaRPr lang="es-ES" sz="7200"/>
        </a:p>
      </dgm:t>
    </dgm:pt>
    <dgm:pt modelId="{C34F9EDC-F5FF-4D0A-9FF3-5947C7DA9721}" type="sibTrans" cxnId="{07D595BE-3922-4DD1-A53D-4C4EBD1BA7B0}">
      <dgm:prSet custT="1"/>
      <dgm:spPr/>
      <dgm:t>
        <a:bodyPr/>
        <a:lstStyle/>
        <a:p>
          <a:endParaRPr lang="es-ES" sz="2400"/>
        </a:p>
      </dgm:t>
    </dgm:pt>
    <dgm:pt modelId="{84BF50CB-DB28-4778-979E-097BA9B180B7}">
      <dgm:prSet phldrT="[Texto]" custT="1"/>
      <dgm:spPr>
        <a:xfrm>
          <a:off x="3956262" y="110595"/>
          <a:ext cx="1236133" cy="494453"/>
        </a:xfrm>
      </dgm:spPr>
      <dgm:t>
        <a:bodyPr/>
        <a:lstStyle/>
        <a:p>
          <a:r>
            <a:rPr lang="es-CO" sz="2800" smtClean="0">
              <a:latin typeface="Calibri" panose="020F0502020204030204"/>
              <a:ea typeface="+mn-ea"/>
              <a:cs typeface="+mn-cs"/>
            </a:rPr>
            <a:t>Análisis</a:t>
          </a:r>
          <a:endParaRPr lang="es-ES" sz="2400" dirty="0">
            <a:latin typeface="Calibri" panose="020F0502020204030204"/>
            <a:ea typeface="+mn-ea"/>
            <a:cs typeface="+mn-cs"/>
          </a:endParaRPr>
        </a:p>
      </dgm:t>
    </dgm:pt>
    <dgm:pt modelId="{97236FB3-576B-4310-9868-92FEFDF8637E}" type="parTrans" cxnId="{6B4238DA-B042-4FBF-80A2-0EDE6EDA38C3}">
      <dgm:prSet/>
      <dgm:spPr/>
      <dgm:t>
        <a:bodyPr/>
        <a:lstStyle/>
        <a:p>
          <a:endParaRPr lang="es-ES" sz="7200"/>
        </a:p>
      </dgm:t>
    </dgm:pt>
    <dgm:pt modelId="{37F4F073-7BBB-4169-9EB4-E47CF9306BF2}" type="sibTrans" cxnId="{6B4238DA-B042-4FBF-80A2-0EDE6EDA38C3}">
      <dgm:prSet/>
      <dgm:spPr/>
      <dgm:t>
        <a:bodyPr/>
        <a:lstStyle/>
        <a:p>
          <a:endParaRPr lang="es-ES" sz="7200"/>
        </a:p>
      </dgm:t>
    </dgm:pt>
    <dgm:pt modelId="{FC314874-D133-482D-819E-39C8D91D53ED}" type="pres">
      <dgm:prSet presAssocID="{B6DB5538-359C-4515-8663-AAB9BC6AB7E4}" presName="Name0" presStyleCnt="0">
        <dgm:presLayoutVars>
          <dgm:dir/>
          <dgm:resizeHandles val="exact"/>
        </dgm:presLayoutVars>
      </dgm:prSet>
      <dgm:spPr/>
    </dgm:pt>
    <dgm:pt modelId="{F2E79FFA-BA57-43BC-B03B-F0B21A1F3B79}" type="pres">
      <dgm:prSet presAssocID="{9ADAA33B-A45D-4677-95BA-421E0A033D99}" presName="parTxOnly" presStyleLbl="node1" presStyleIdx="0" presStyleCnt="5" custScaleX="108589">
        <dgm:presLayoutVars>
          <dgm:bulletEnabled val="1"/>
        </dgm:presLayoutVars>
      </dgm:prSet>
      <dgm:spPr>
        <a:prstGeom prst="homePlate">
          <a:avLst/>
        </a:prstGeom>
      </dgm:spPr>
      <dgm:t>
        <a:bodyPr/>
        <a:lstStyle/>
        <a:p>
          <a:endParaRPr lang="es-ES"/>
        </a:p>
      </dgm:t>
    </dgm:pt>
    <dgm:pt modelId="{D58A4525-58D1-45E9-B424-420EC4DEDF9A}" type="pres">
      <dgm:prSet presAssocID="{B6BED013-91AC-4137-B16C-08C5B539C43D}" presName="parSpace" presStyleCnt="0"/>
      <dgm:spPr/>
    </dgm:pt>
    <dgm:pt modelId="{584D1BBF-9CA9-4FFF-800D-A52366EE2E5A}" type="pres">
      <dgm:prSet presAssocID="{90F17C3F-EA18-4E30-BA2D-C30643297043}" presName="parTxOnly" presStyleLbl="node1" presStyleIdx="1" presStyleCnt="5" custScaleX="103800">
        <dgm:presLayoutVars>
          <dgm:bulletEnabled val="1"/>
        </dgm:presLayoutVars>
      </dgm:prSet>
      <dgm:spPr>
        <a:prstGeom prst="chevron">
          <a:avLst/>
        </a:prstGeom>
      </dgm:spPr>
      <dgm:t>
        <a:bodyPr/>
        <a:lstStyle/>
        <a:p>
          <a:endParaRPr lang="es-ES"/>
        </a:p>
      </dgm:t>
    </dgm:pt>
    <dgm:pt modelId="{8F6BDFFB-74E1-4C31-B7E1-41B02E1D5F5F}" type="pres">
      <dgm:prSet presAssocID="{CEE80D89-3AEA-43AD-BEEF-D50C161C53D0}" presName="parSpace" presStyleCnt="0"/>
      <dgm:spPr/>
    </dgm:pt>
    <dgm:pt modelId="{7CD1ECE4-A21E-4103-97A1-8AD993E2ABE1}" type="pres">
      <dgm:prSet presAssocID="{D91F2912-4472-428E-8B32-8437891B9D28}" presName="parTxOnly" presStyleLbl="node1" presStyleIdx="2" presStyleCnt="5" custScaleX="122624">
        <dgm:presLayoutVars>
          <dgm:bulletEnabled val="1"/>
        </dgm:presLayoutVars>
      </dgm:prSet>
      <dgm:spPr>
        <a:prstGeom prst="chevron">
          <a:avLst/>
        </a:prstGeom>
      </dgm:spPr>
      <dgm:t>
        <a:bodyPr/>
        <a:lstStyle/>
        <a:p>
          <a:endParaRPr lang="es-ES"/>
        </a:p>
      </dgm:t>
    </dgm:pt>
    <dgm:pt modelId="{DB9F1766-D30D-4120-8057-8F8187FC95C1}" type="pres">
      <dgm:prSet presAssocID="{2A97330B-193C-45D4-B04E-5305155FBFF3}" presName="parSpace" presStyleCnt="0"/>
      <dgm:spPr/>
    </dgm:pt>
    <dgm:pt modelId="{E3D6E705-90F2-46C7-A348-E81A98DE3AB8}" type="pres">
      <dgm:prSet presAssocID="{5770BAE1-5A97-4742-92A8-4D70928590B6}" presName="parTxOnly" presStyleLbl="node1" presStyleIdx="3" presStyleCnt="5" custScaleX="92733">
        <dgm:presLayoutVars>
          <dgm:bulletEnabled val="1"/>
        </dgm:presLayoutVars>
      </dgm:prSet>
      <dgm:spPr>
        <a:prstGeom prst="chevron">
          <a:avLst/>
        </a:prstGeom>
      </dgm:spPr>
      <dgm:t>
        <a:bodyPr/>
        <a:lstStyle/>
        <a:p>
          <a:endParaRPr lang="es-ES"/>
        </a:p>
      </dgm:t>
    </dgm:pt>
    <dgm:pt modelId="{96086B85-2D5E-49A4-8C96-15BD54EF7CFB}" type="pres">
      <dgm:prSet presAssocID="{C34F9EDC-F5FF-4D0A-9FF3-5947C7DA9721}" presName="parSpace" presStyleCnt="0"/>
      <dgm:spPr/>
    </dgm:pt>
    <dgm:pt modelId="{76F9749D-B01D-4352-A93A-4719F335CC7E}" type="pres">
      <dgm:prSet presAssocID="{84BF50CB-DB28-4778-979E-097BA9B180B7}" presName="parTxOnly" presStyleLbl="node1" presStyleIdx="4" presStyleCnt="5" custScaleX="85828">
        <dgm:presLayoutVars>
          <dgm:bulletEnabled val="1"/>
        </dgm:presLayoutVars>
      </dgm:prSet>
      <dgm:spPr>
        <a:prstGeom prst="chevron">
          <a:avLst/>
        </a:prstGeom>
      </dgm:spPr>
      <dgm:t>
        <a:bodyPr/>
        <a:lstStyle/>
        <a:p>
          <a:endParaRPr lang="es-ES"/>
        </a:p>
      </dgm:t>
    </dgm:pt>
  </dgm:ptLst>
  <dgm:cxnLst>
    <dgm:cxn modelId="{07D595BE-3922-4DD1-A53D-4C4EBD1BA7B0}" srcId="{B6DB5538-359C-4515-8663-AAB9BC6AB7E4}" destId="{5770BAE1-5A97-4742-92A8-4D70928590B6}" srcOrd="3" destOrd="0" parTransId="{EBC4442F-0B32-4F1C-938C-A745C1A3E541}" sibTransId="{C34F9EDC-F5FF-4D0A-9FF3-5947C7DA9721}"/>
    <dgm:cxn modelId="{3C129A1D-B280-4D2E-8484-1CE4B238C0AD}" type="presOf" srcId="{9ADAA33B-A45D-4677-95BA-421E0A033D99}" destId="{F2E79FFA-BA57-43BC-B03B-F0B21A1F3B79}" srcOrd="0" destOrd="0" presId="urn:microsoft.com/office/officeart/2005/8/layout/hChevron3"/>
    <dgm:cxn modelId="{6C90E318-AD60-4209-96ED-54A446DE07BA}" type="presOf" srcId="{84BF50CB-DB28-4778-979E-097BA9B180B7}" destId="{76F9749D-B01D-4352-A93A-4719F335CC7E}" srcOrd="0" destOrd="0" presId="urn:microsoft.com/office/officeart/2005/8/layout/hChevron3"/>
    <dgm:cxn modelId="{686A2B56-843D-45E3-ABCC-754A47FF7E8F}" srcId="{B6DB5538-359C-4515-8663-AAB9BC6AB7E4}" destId="{D91F2912-4472-428E-8B32-8437891B9D28}" srcOrd="2" destOrd="0" parTransId="{E7BA89CB-0457-4274-B0BC-A7B8B73F1ED3}" sibTransId="{2A97330B-193C-45D4-B04E-5305155FBFF3}"/>
    <dgm:cxn modelId="{A3C63D8D-0FEF-429F-9031-422B4EBA7D5A}" type="presOf" srcId="{B6DB5538-359C-4515-8663-AAB9BC6AB7E4}" destId="{FC314874-D133-482D-819E-39C8D91D53ED}" srcOrd="0" destOrd="0" presId="urn:microsoft.com/office/officeart/2005/8/layout/hChevron3"/>
    <dgm:cxn modelId="{C8C8C5E9-48AF-4E3F-9E65-D7639C184227}" srcId="{B6DB5538-359C-4515-8663-AAB9BC6AB7E4}" destId="{9ADAA33B-A45D-4677-95BA-421E0A033D99}" srcOrd="0" destOrd="0" parTransId="{D6C6013E-12A7-4C3E-8D97-5CE7D65FE70B}" sibTransId="{B6BED013-91AC-4137-B16C-08C5B539C43D}"/>
    <dgm:cxn modelId="{C82A4054-F06B-4223-A31C-7CF78CE1FD50}" type="presOf" srcId="{5770BAE1-5A97-4742-92A8-4D70928590B6}" destId="{E3D6E705-90F2-46C7-A348-E81A98DE3AB8}" srcOrd="0" destOrd="0" presId="urn:microsoft.com/office/officeart/2005/8/layout/hChevron3"/>
    <dgm:cxn modelId="{6B4238DA-B042-4FBF-80A2-0EDE6EDA38C3}" srcId="{B6DB5538-359C-4515-8663-AAB9BC6AB7E4}" destId="{84BF50CB-DB28-4778-979E-097BA9B180B7}" srcOrd="4" destOrd="0" parTransId="{97236FB3-576B-4310-9868-92FEFDF8637E}" sibTransId="{37F4F073-7BBB-4169-9EB4-E47CF9306BF2}"/>
    <dgm:cxn modelId="{EF4133C3-4264-420E-A3CE-50DA3195F8D3}" type="presOf" srcId="{90F17C3F-EA18-4E30-BA2D-C30643297043}" destId="{584D1BBF-9CA9-4FFF-800D-A52366EE2E5A}" srcOrd="0" destOrd="0" presId="urn:microsoft.com/office/officeart/2005/8/layout/hChevron3"/>
    <dgm:cxn modelId="{52ACFA21-DFDD-4679-A89B-DD2CBD152C2C}" type="presOf" srcId="{D91F2912-4472-428E-8B32-8437891B9D28}" destId="{7CD1ECE4-A21E-4103-97A1-8AD993E2ABE1}" srcOrd="0" destOrd="0" presId="urn:microsoft.com/office/officeart/2005/8/layout/hChevron3"/>
    <dgm:cxn modelId="{8CBBC473-EF95-47D3-896A-87CDE2E88450}" srcId="{B6DB5538-359C-4515-8663-AAB9BC6AB7E4}" destId="{90F17C3F-EA18-4E30-BA2D-C30643297043}" srcOrd="1" destOrd="0" parTransId="{B65A046D-2D89-4543-BCEA-77FDE3374531}" sibTransId="{CEE80D89-3AEA-43AD-BEEF-D50C161C53D0}"/>
    <dgm:cxn modelId="{4F4D57F3-C400-40C3-B3B5-6785AC746E15}" type="presParOf" srcId="{FC314874-D133-482D-819E-39C8D91D53ED}" destId="{F2E79FFA-BA57-43BC-B03B-F0B21A1F3B79}" srcOrd="0" destOrd="0" presId="urn:microsoft.com/office/officeart/2005/8/layout/hChevron3"/>
    <dgm:cxn modelId="{085AB4FE-DF2A-48C9-A445-C307C3FF7CCC}" type="presParOf" srcId="{FC314874-D133-482D-819E-39C8D91D53ED}" destId="{D58A4525-58D1-45E9-B424-420EC4DEDF9A}" srcOrd="1" destOrd="0" presId="urn:microsoft.com/office/officeart/2005/8/layout/hChevron3"/>
    <dgm:cxn modelId="{12F0E3B0-547B-4D30-A174-664E5041FC99}" type="presParOf" srcId="{FC314874-D133-482D-819E-39C8D91D53ED}" destId="{584D1BBF-9CA9-4FFF-800D-A52366EE2E5A}" srcOrd="2" destOrd="0" presId="urn:microsoft.com/office/officeart/2005/8/layout/hChevron3"/>
    <dgm:cxn modelId="{0AB1D611-FCCA-4CCC-A471-6F20962D03CE}" type="presParOf" srcId="{FC314874-D133-482D-819E-39C8D91D53ED}" destId="{8F6BDFFB-74E1-4C31-B7E1-41B02E1D5F5F}" srcOrd="3" destOrd="0" presId="urn:microsoft.com/office/officeart/2005/8/layout/hChevron3"/>
    <dgm:cxn modelId="{5ECD7F8A-64D2-42FE-8689-1E3FC7D1933E}" type="presParOf" srcId="{FC314874-D133-482D-819E-39C8D91D53ED}" destId="{7CD1ECE4-A21E-4103-97A1-8AD993E2ABE1}" srcOrd="4" destOrd="0" presId="urn:microsoft.com/office/officeart/2005/8/layout/hChevron3"/>
    <dgm:cxn modelId="{A6D4834C-3E9D-4B93-8F56-A21F11A624C8}" type="presParOf" srcId="{FC314874-D133-482D-819E-39C8D91D53ED}" destId="{DB9F1766-D30D-4120-8057-8F8187FC95C1}" srcOrd="5" destOrd="0" presId="urn:microsoft.com/office/officeart/2005/8/layout/hChevron3"/>
    <dgm:cxn modelId="{1DB736E0-232B-439E-90A2-7B2D31A5BDC1}" type="presParOf" srcId="{FC314874-D133-482D-819E-39C8D91D53ED}" destId="{E3D6E705-90F2-46C7-A348-E81A98DE3AB8}" srcOrd="6" destOrd="0" presId="urn:microsoft.com/office/officeart/2005/8/layout/hChevron3"/>
    <dgm:cxn modelId="{95F5D095-209C-4691-BE6E-5F79B69D526D}" type="presParOf" srcId="{FC314874-D133-482D-819E-39C8D91D53ED}" destId="{96086B85-2D5E-49A4-8C96-15BD54EF7CFB}" srcOrd="7" destOrd="0" presId="urn:microsoft.com/office/officeart/2005/8/layout/hChevron3"/>
    <dgm:cxn modelId="{1CA36C88-1A07-4BDC-832C-9D67C2DE8C68}" type="presParOf" srcId="{FC314874-D133-482D-819E-39C8D91D53ED}" destId="{76F9749D-B01D-4352-A93A-4719F335CC7E}"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822E-6D0F-4B95-A271-C240F4B999C2}">
      <dsp:nvSpPr>
        <dsp:cNvPr id="0" name=""/>
        <dsp:cNvSpPr/>
      </dsp:nvSpPr>
      <dsp:spPr>
        <a:xfrm>
          <a:off x="3880839" y="3200941"/>
          <a:ext cx="2372921" cy="237292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latin typeface="Andalus" panose="02020603050405020304" pitchFamily="18" charset="-78"/>
              <a:cs typeface="Andalus" panose="02020603050405020304" pitchFamily="18" charset="-78"/>
            </a:rPr>
            <a:t>Requerimientos</a:t>
          </a:r>
          <a:endParaRPr lang="es-ES" sz="2000" b="1" kern="1200" dirty="0">
            <a:latin typeface="Andalus" panose="02020603050405020304" pitchFamily="18" charset="-78"/>
            <a:cs typeface="Andalus" panose="02020603050405020304" pitchFamily="18" charset="-78"/>
          </a:endParaRPr>
        </a:p>
      </dsp:txBody>
      <dsp:txXfrm>
        <a:off x="4228345" y="3548447"/>
        <a:ext cx="1677909" cy="1677909"/>
      </dsp:txXfrm>
    </dsp:sp>
    <dsp:sp modelId="{7F469053-0D37-46D0-AD3C-FE9D1567F0AE}">
      <dsp:nvSpPr>
        <dsp:cNvPr id="0" name=""/>
        <dsp:cNvSpPr/>
      </dsp:nvSpPr>
      <dsp:spPr>
        <a:xfrm rot="10800000">
          <a:off x="1583044" y="4049261"/>
          <a:ext cx="2171415" cy="67628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644808-6B4C-4A6B-BB4E-D308848F643B}">
      <dsp:nvSpPr>
        <dsp:cNvPr id="0" name=""/>
        <dsp:cNvSpPr/>
      </dsp:nvSpPr>
      <dsp:spPr>
        <a:xfrm>
          <a:off x="455907" y="3485692"/>
          <a:ext cx="2254275" cy="18034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dirty="0" smtClean="0">
              <a:latin typeface="Andalus" panose="02020603050405020304" pitchFamily="18" charset="-78"/>
              <a:cs typeface="Andalus" panose="02020603050405020304" pitchFamily="18" charset="-78"/>
            </a:rPr>
            <a:t>Un recipiente de molienda de </a:t>
          </a:r>
          <a14:m xmlns:a14="http://schemas.microsoft.com/office/drawing/2010/main">
            <m:oMath xmlns:m="http://schemas.openxmlformats.org/officeDocument/2006/math">
              <m:r>
                <a:rPr lang="es-EC" sz="1900" i="1" kern="1200">
                  <a:latin typeface="Cambria Math" panose="02040503050406030204" pitchFamily="18" charset="0"/>
                </a:rPr>
                <m:t>50 </m:t>
              </m:r>
              <m:r>
                <a:rPr lang="es-EC" sz="1900" i="1" kern="1200">
                  <a:latin typeface="Cambria Math" panose="02040503050406030204" pitchFamily="18" charset="0"/>
                </a:rPr>
                <m:t>𝑚𝑙</m:t>
              </m:r>
            </m:oMath>
          </a14:m>
          <a:endParaRPr lang="es-ES" sz="1900" kern="1200" dirty="0">
            <a:latin typeface="Andalus" panose="02020603050405020304" pitchFamily="18" charset="-78"/>
            <a:cs typeface="Andalus" panose="02020603050405020304" pitchFamily="18" charset="-78"/>
          </a:endParaRPr>
        </a:p>
      </dsp:txBody>
      <dsp:txXfrm>
        <a:off x="508727" y="3538512"/>
        <a:ext cx="2148635" cy="1697780"/>
      </dsp:txXfrm>
    </dsp:sp>
    <dsp:sp modelId="{6B603BC6-F600-42AD-9D87-C9905093035B}">
      <dsp:nvSpPr>
        <dsp:cNvPr id="0" name=""/>
        <dsp:cNvSpPr/>
      </dsp:nvSpPr>
      <dsp:spPr>
        <a:xfrm rot="13500000">
          <a:off x="2285563" y="2353231"/>
          <a:ext cx="2171415" cy="67628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31C943-43C1-4C85-9EDA-416605759777}">
      <dsp:nvSpPr>
        <dsp:cNvPr id="0" name=""/>
        <dsp:cNvSpPr/>
      </dsp:nvSpPr>
      <dsp:spPr>
        <a:xfrm>
          <a:off x="1476421" y="1021951"/>
          <a:ext cx="2254275" cy="18034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smtClean="0">
              <a:latin typeface="Andalus" panose="02020603050405020304" pitchFamily="18" charset="-78"/>
              <a:cs typeface="Andalus" panose="02020603050405020304" pitchFamily="18" charset="-78"/>
            </a:rPr>
            <a:t>Material de acero inoxidable</a:t>
          </a:r>
          <a:endParaRPr lang="es-ES" sz="1900" kern="1200">
            <a:latin typeface="Andalus" panose="02020603050405020304" pitchFamily="18" charset="-78"/>
            <a:cs typeface="Andalus" panose="02020603050405020304" pitchFamily="18" charset="-78"/>
          </a:endParaRPr>
        </a:p>
      </dsp:txBody>
      <dsp:txXfrm>
        <a:off x="1529241" y="1074771"/>
        <a:ext cx="2148635" cy="1697780"/>
      </dsp:txXfrm>
    </dsp:sp>
    <dsp:sp modelId="{392DC211-326F-4E49-91C5-CC6E7251D504}">
      <dsp:nvSpPr>
        <dsp:cNvPr id="0" name=""/>
        <dsp:cNvSpPr/>
      </dsp:nvSpPr>
      <dsp:spPr>
        <a:xfrm rot="16200000">
          <a:off x="3981592" y="1650713"/>
          <a:ext cx="2171415" cy="67628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C972C6-27EA-4253-B958-E1FFA93B61D9}">
      <dsp:nvSpPr>
        <dsp:cNvPr id="0" name=""/>
        <dsp:cNvSpPr/>
      </dsp:nvSpPr>
      <dsp:spPr>
        <a:xfrm>
          <a:off x="3940162" y="1436"/>
          <a:ext cx="2254275" cy="18034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C" sz="1600" kern="1200" dirty="0" smtClean="0">
              <a:latin typeface="Andalus" panose="02020603050405020304" pitchFamily="18" charset="-78"/>
              <a:cs typeface="Andalus" panose="02020603050405020304" pitchFamily="18" charset="-78"/>
            </a:rPr>
            <a:t>Triturar y homogenizar materiales: blandos, fibrosos, duros y frágiles, en estado seco o húmedo</a:t>
          </a:r>
          <a:endParaRPr lang="es-ES" sz="1600" kern="1200" dirty="0">
            <a:latin typeface="Andalus" panose="02020603050405020304" pitchFamily="18" charset="-78"/>
            <a:cs typeface="Andalus" panose="02020603050405020304" pitchFamily="18" charset="-78"/>
          </a:endParaRPr>
        </a:p>
      </dsp:txBody>
      <dsp:txXfrm>
        <a:off x="3992982" y="54256"/>
        <a:ext cx="2148635" cy="1697780"/>
      </dsp:txXfrm>
    </dsp:sp>
    <dsp:sp modelId="{67329AF1-F11F-4181-BD58-CCBFD2D08BF0}">
      <dsp:nvSpPr>
        <dsp:cNvPr id="0" name=""/>
        <dsp:cNvSpPr/>
      </dsp:nvSpPr>
      <dsp:spPr>
        <a:xfrm rot="18900000">
          <a:off x="5677621" y="2353231"/>
          <a:ext cx="2171415" cy="67628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6EE806-ABBF-42E3-BCEB-FDEC6D51E94D}">
      <dsp:nvSpPr>
        <dsp:cNvPr id="0" name=""/>
        <dsp:cNvSpPr/>
      </dsp:nvSpPr>
      <dsp:spPr>
        <a:xfrm>
          <a:off x="6403903" y="1021951"/>
          <a:ext cx="2254275" cy="18034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dirty="0" smtClean="0">
              <a:latin typeface="Andalus" panose="02020603050405020304" pitchFamily="18" charset="-78"/>
              <a:cs typeface="Andalus" panose="02020603050405020304" pitchFamily="18" charset="-78"/>
            </a:rPr>
            <a:t>Interfaz sencilla, clara e intuitiva</a:t>
          </a:r>
          <a:endParaRPr lang="es-ES" sz="1900" kern="1200" dirty="0">
            <a:latin typeface="Andalus" panose="02020603050405020304" pitchFamily="18" charset="-78"/>
            <a:cs typeface="Andalus" panose="02020603050405020304" pitchFamily="18" charset="-78"/>
          </a:endParaRPr>
        </a:p>
      </dsp:txBody>
      <dsp:txXfrm>
        <a:off x="6456723" y="1074771"/>
        <a:ext cx="2148635" cy="1697780"/>
      </dsp:txXfrm>
    </dsp:sp>
    <dsp:sp modelId="{4F5BE98D-8120-4684-B5D1-988949870F28}">
      <dsp:nvSpPr>
        <dsp:cNvPr id="0" name=""/>
        <dsp:cNvSpPr/>
      </dsp:nvSpPr>
      <dsp:spPr>
        <a:xfrm>
          <a:off x="6380140" y="4049261"/>
          <a:ext cx="2171415" cy="67628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4A2B4F-E756-4F9C-8100-2394E4D621C5}">
      <dsp:nvSpPr>
        <dsp:cNvPr id="0" name=""/>
        <dsp:cNvSpPr/>
      </dsp:nvSpPr>
      <dsp:spPr>
        <a:xfrm>
          <a:off x="7424418" y="3485692"/>
          <a:ext cx="2254275" cy="18034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smtClean="0">
              <a:latin typeface="Andalus" panose="02020603050405020304" pitchFamily="18" charset="-78"/>
              <a:cs typeface="Andalus" panose="02020603050405020304" pitchFamily="18" charset="-78"/>
            </a:rPr>
            <a:t>Seguridad al momento de la ejecución del proceso de molienda</a:t>
          </a:r>
          <a:endParaRPr lang="es-ES" sz="1900" kern="1200" dirty="0">
            <a:latin typeface="Andalus" panose="02020603050405020304" pitchFamily="18" charset="-78"/>
            <a:cs typeface="Andalus" panose="02020603050405020304" pitchFamily="18" charset="-78"/>
          </a:endParaRPr>
        </a:p>
      </dsp:txBody>
      <dsp:txXfrm>
        <a:off x="7477238" y="3538512"/>
        <a:ext cx="2148635" cy="1697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021FA-A65C-49BD-9F7D-13B5F87E7043}">
      <dsp:nvSpPr>
        <dsp:cNvPr id="0" name=""/>
        <dsp:cNvSpPr/>
      </dsp:nvSpPr>
      <dsp:spPr>
        <a:xfrm rot="5400000">
          <a:off x="1486638" y="996935"/>
          <a:ext cx="1562088"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91F7F0-8EDA-43D0-9AC6-723BD69E2450}">
      <dsp:nvSpPr>
        <dsp:cNvPr id="0" name=""/>
        <dsp:cNvSpPr/>
      </dsp:nvSpPr>
      <dsp:spPr>
        <a:xfrm>
          <a:off x="1846038" y="92"/>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Aceleraciones </a:t>
          </a:r>
          <a:r>
            <a:rPr lang="es-EC" sz="1500" kern="1200" dirty="0"/>
            <a:t>lineales de los centros de gravedad </a:t>
          </a:r>
          <a14:m xmlns:a14="http://schemas.microsoft.com/office/drawing/2010/main">
            <m:oMath xmlns:m="http://schemas.openxmlformats.org/officeDocument/2006/math">
              <m:r>
                <a:rPr lang="es-EC" sz="1500" i="1" kern="1200">
                  <a:latin typeface="Cambria Math" panose="02040503050406030204" pitchFamily="18" charset="0"/>
                </a:rPr>
                <m:t>(</m:t>
              </m:r>
              <m:r>
                <a:rPr lang="es-EC" sz="1500" i="1" kern="1200">
                  <a:latin typeface="Cambria Math" panose="02040503050406030204" pitchFamily="18" charset="0"/>
                </a:rPr>
                <m:t>𝐶𝐺</m:t>
              </m:r>
              <m:r>
                <a:rPr lang="es-EC" sz="1500" i="1" kern="1200">
                  <a:latin typeface="Cambria Math" panose="02040503050406030204" pitchFamily="18" charset="0"/>
                </a:rPr>
                <m:t>)</m:t>
              </m:r>
            </m:oMath>
          </a14:m>
          <a:r>
            <a:rPr lang="es-EC" sz="1500" kern="1200" dirty="0"/>
            <a:t> de todos los miembros en </a:t>
          </a:r>
          <a:r>
            <a:rPr lang="es-EC" sz="1500" kern="1200" dirty="0" smtClean="0"/>
            <a:t>movimiento </a:t>
          </a:r>
          <a:endParaRPr lang="es-ES" sz="1500" kern="1200" dirty="0"/>
        </a:p>
      </dsp:txBody>
      <dsp:txXfrm>
        <a:off x="1882795" y="36849"/>
        <a:ext cx="2018118" cy="1181465"/>
      </dsp:txXfrm>
    </dsp:sp>
    <dsp:sp modelId="{36A8DE33-8D80-4A73-AF01-41698BC03526}">
      <dsp:nvSpPr>
        <dsp:cNvPr id="0" name=""/>
        <dsp:cNvSpPr/>
      </dsp:nvSpPr>
      <dsp:spPr>
        <a:xfrm rot="5400000">
          <a:off x="1486638" y="2565659"/>
          <a:ext cx="1562088"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DE4E6B-47D3-40CE-B136-265ED84129CA}">
      <dsp:nvSpPr>
        <dsp:cNvPr id="0" name=""/>
        <dsp:cNvSpPr/>
      </dsp:nvSpPr>
      <dsp:spPr>
        <a:xfrm>
          <a:off x="1846038" y="1568816"/>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La masa de cada elemento </a:t>
          </a:r>
        </a:p>
      </dsp:txBody>
      <dsp:txXfrm>
        <a:off x="1882795" y="1605573"/>
        <a:ext cx="2018118" cy="1181465"/>
      </dsp:txXfrm>
    </dsp:sp>
    <dsp:sp modelId="{C547F5C8-60FD-4C94-B441-1BF71B355F34}">
      <dsp:nvSpPr>
        <dsp:cNvPr id="0" name=""/>
        <dsp:cNvSpPr/>
      </dsp:nvSpPr>
      <dsp:spPr>
        <a:xfrm>
          <a:off x="2271000" y="3350021"/>
          <a:ext cx="2775234"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8AF837-C2BC-49B3-87C3-25999B7F5F29}">
      <dsp:nvSpPr>
        <dsp:cNvPr id="0" name=""/>
        <dsp:cNvSpPr/>
      </dsp:nvSpPr>
      <dsp:spPr>
        <a:xfrm>
          <a:off x="1846038" y="3137540"/>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Momento de inercia de masa </a:t>
          </a:r>
        </a:p>
      </dsp:txBody>
      <dsp:txXfrm>
        <a:off x="1882795" y="3174297"/>
        <a:ext cx="2018118" cy="1181465"/>
      </dsp:txXfrm>
    </dsp:sp>
    <dsp:sp modelId="{3B5FC37D-27A8-4902-8966-2C93E839768B}">
      <dsp:nvSpPr>
        <dsp:cNvPr id="0" name=""/>
        <dsp:cNvSpPr/>
      </dsp:nvSpPr>
      <dsp:spPr>
        <a:xfrm rot="16200000">
          <a:off x="4268509" y="2565659"/>
          <a:ext cx="1562088"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123B1D-5A6D-4AC0-B033-CF022C61BB60}">
      <dsp:nvSpPr>
        <dsp:cNvPr id="0" name=""/>
        <dsp:cNvSpPr/>
      </dsp:nvSpPr>
      <dsp:spPr>
        <a:xfrm>
          <a:off x="4627908" y="3137540"/>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Considerar el peso de la cápsula, porta cápsula, esferas y material vegetal  aplicado sobre el balancín</a:t>
          </a:r>
        </a:p>
      </dsp:txBody>
      <dsp:txXfrm>
        <a:off x="4664665" y="3174297"/>
        <a:ext cx="2018118" cy="1181465"/>
      </dsp:txXfrm>
    </dsp:sp>
    <dsp:sp modelId="{7D5F85B7-8AC4-4928-8924-5BB93DCCDDAE}">
      <dsp:nvSpPr>
        <dsp:cNvPr id="0" name=""/>
        <dsp:cNvSpPr/>
      </dsp:nvSpPr>
      <dsp:spPr>
        <a:xfrm rot="16200000">
          <a:off x="4268509" y="996935"/>
          <a:ext cx="1562088"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92210A-8E11-4062-93DF-1B3F0A92E520}">
      <dsp:nvSpPr>
        <dsp:cNvPr id="0" name=""/>
        <dsp:cNvSpPr/>
      </dsp:nvSpPr>
      <dsp:spPr>
        <a:xfrm>
          <a:off x="4627908" y="1568816"/>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Aislar </a:t>
          </a:r>
          <a:r>
            <a:rPr lang="es-EC" sz="1500" kern="1200" dirty="0"/>
            <a:t>cada elemento móvil, en un sistema coordenado local no rotatorio localizado en el </a:t>
          </a:r>
          <a14:m xmlns:a14="http://schemas.microsoft.com/office/drawing/2010/main">
            <m:oMath xmlns:m="http://schemas.openxmlformats.org/officeDocument/2006/math">
              <m:r>
                <a:rPr lang="es-EC" sz="1500" i="1" kern="1200">
                  <a:latin typeface="Cambria Math" panose="02040503050406030204" pitchFamily="18" charset="0"/>
                </a:rPr>
                <m:t>𝐶𝐺</m:t>
              </m:r>
            </m:oMath>
          </a14:m>
          <a:r>
            <a:rPr lang="es-EC" sz="1500" kern="1200" dirty="0"/>
            <a:t> </a:t>
          </a:r>
          <a:endParaRPr lang="es-EC" sz="1500" kern="1200" dirty="0" smtClean="0"/>
        </a:p>
      </dsp:txBody>
      <dsp:txXfrm>
        <a:off x="4664665" y="1605573"/>
        <a:ext cx="2018118" cy="1181465"/>
      </dsp:txXfrm>
    </dsp:sp>
    <dsp:sp modelId="{BE1C827A-1917-4B61-A4D3-E850191DDA2A}">
      <dsp:nvSpPr>
        <dsp:cNvPr id="0" name=""/>
        <dsp:cNvSpPr/>
      </dsp:nvSpPr>
      <dsp:spPr>
        <a:xfrm>
          <a:off x="5052871" y="212573"/>
          <a:ext cx="2775234" cy="18824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7F0635-5AD0-4056-BD2D-6DF0C4C6DB77}">
      <dsp:nvSpPr>
        <dsp:cNvPr id="0" name=""/>
        <dsp:cNvSpPr/>
      </dsp:nvSpPr>
      <dsp:spPr>
        <a:xfrm>
          <a:off x="4627908" y="92"/>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Aplicar las ecuaciones provenientes de la segunda ley de Newton</a:t>
          </a:r>
        </a:p>
      </dsp:txBody>
      <dsp:txXfrm>
        <a:off x="4664665" y="36849"/>
        <a:ext cx="2018118" cy="1181465"/>
      </dsp:txXfrm>
    </dsp:sp>
    <dsp:sp modelId="{AA2F47E5-C942-4193-93F6-B6452D35F009}">
      <dsp:nvSpPr>
        <dsp:cNvPr id="0" name=""/>
        <dsp:cNvSpPr/>
      </dsp:nvSpPr>
      <dsp:spPr>
        <a:xfrm>
          <a:off x="7409779" y="92"/>
          <a:ext cx="2091632" cy="1254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smtClean="0"/>
            <a:t>Resolver el sistema simultáneamente</a:t>
          </a:r>
          <a:endParaRPr lang="es-ES" sz="1500" kern="1200" dirty="0"/>
        </a:p>
      </dsp:txBody>
      <dsp:txXfrm>
        <a:off x="7446536" y="36849"/>
        <a:ext cx="2018118" cy="118146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204A1-B6FD-401D-81BE-EEB9DC07DB05}">
      <dsp:nvSpPr>
        <dsp:cNvPr id="0" name=""/>
        <dsp:cNvSpPr/>
      </dsp:nvSpPr>
      <dsp:spPr>
        <a:xfrm>
          <a:off x="4308854" y="2156121"/>
          <a:ext cx="1808991" cy="180899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s-ES" sz="6500" kern="1200" dirty="0" smtClean="0"/>
            <a:t>EJE</a:t>
          </a:r>
          <a:endParaRPr lang="es-ES" sz="6500" kern="1200" dirty="0"/>
        </a:p>
      </dsp:txBody>
      <dsp:txXfrm>
        <a:off x="4573775" y="2421042"/>
        <a:ext cx="1279149" cy="1279149"/>
      </dsp:txXfrm>
    </dsp:sp>
    <dsp:sp modelId="{993160BC-7A56-4B1C-A9A4-53EDEA7756E4}">
      <dsp:nvSpPr>
        <dsp:cNvPr id="0" name=""/>
        <dsp:cNvSpPr/>
      </dsp:nvSpPr>
      <dsp:spPr>
        <a:xfrm rot="12900000">
          <a:off x="3144253" y="1839804"/>
          <a:ext cx="1387490" cy="51556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439A9C-8A8F-46EC-A602-3A2096D534A5}">
      <dsp:nvSpPr>
        <dsp:cNvPr id="0" name=""/>
        <dsp:cNvSpPr/>
      </dsp:nvSpPr>
      <dsp:spPr>
        <a:xfrm>
          <a:off x="2410444" y="1012253"/>
          <a:ext cx="1718542" cy="137483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Esfuerzos varían o fluctúan</a:t>
          </a:r>
          <a:endParaRPr lang="es-ES" sz="2100" kern="1200" dirty="0"/>
        </a:p>
      </dsp:txBody>
      <dsp:txXfrm>
        <a:off x="2450711" y="1052520"/>
        <a:ext cx="1638008" cy="1294299"/>
      </dsp:txXfrm>
    </dsp:sp>
    <dsp:sp modelId="{A24580BF-4AE8-44A3-9C18-077BEB3475BD}">
      <dsp:nvSpPr>
        <dsp:cNvPr id="0" name=""/>
        <dsp:cNvSpPr/>
      </dsp:nvSpPr>
      <dsp:spPr>
        <a:xfrm rot="16200000">
          <a:off x="4519604" y="1123842"/>
          <a:ext cx="1387490" cy="51556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8445D1-91EA-4144-A10E-E3A492693373}">
      <dsp:nvSpPr>
        <dsp:cNvPr id="0" name=""/>
        <dsp:cNvSpPr/>
      </dsp:nvSpPr>
      <dsp:spPr>
        <a:xfrm>
          <a:off x="4354078" y="461"/>
          <a:ext cx="1718542" cy="137483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Elemento rotatorio</a:t>
          </a:r>
          <a:endParaRPr lang="es-ES" sz="2100" kern="1200" dirty="0"/>
        </a:p>
      </dsp:txBody>
      <dsp:txXfrm>
        <a:off x="4394345" y="40728"/>
        <a:ext cx="1638008" cy="1294299"/>
      </dsp:txXfrm>
    </dsp:sp>
    <dsp:sp modelId="{DBC3B087-F4EE-4C99-BA22-38F6ED471A6E}">
      <dsp:nvSpPr>
        <dsp:cNvPr id="0" name=""/>
        <dsp:cNvSpPr/>
      </dsp:nvSpPr>
      <dsp:spPr>
        <a:xfrm rot="19500000">
          <a:off x="5894956" y="1839804"/>
          <a:ext cx="1387490" cy="51556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91287D-3E7D-450B-8B50-B52A6720BCC8}">
      <dsp:nvSpPr>
        <dsp:cNvPr id="0" name=""/>
        <dsp:cNvSpPr/>
      </dsp:nvSpPr>
      <dsp:spPr>
        <a:xfrm>
          <a:off x="6297713" y="1012253"/>
          <a:ext cx="1718542" cy="137483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Tensión y compresión por cada revolución</a:t>
          </a:r>
          <a:endParaRPr lang="es-ES" sz="2100" kern="1200" dirty="0"/>
        </a:p>
      </dsp:txBody>
      <dsp:txXfrm>
        <a:off x="6337980" y="1052520"/>
        <a:ext cx="1638008" cy="12942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B3776-D0F5-48CA-A87E-678B391372CC}">
      <dsp:nvSpPr>
        <dsp:cNvPr id="0" name=""/>
        <dsp:cNvSpPr/>
      </dsp:nvSpPr>
      <dsp:spPr>
        <a:xfrm rot="2521148">
          <a:off x="3992885" y="3405861"/>
          <a:ext cx="528272" cy="38452"/>
        </a:xfrm>
        <a:custGeom>
          <a:avLst/>
          <a:gdLst/>
          <a:ahLst/>
          <a:cxnLst/>
          <a:rect l="0" t="0" r="0" b="0"/>
          <a:pathLst>
            <a:path>
              <a:moveTo>
                <a:pt x="0" y="19226"/>
              </a:moveTo>
              <a:lnTo>
                <a:pt x="528272" y="1922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5EF85C-1D27-41DD-8672-39B94B144FCC}">
      <dsp:nvSpPr>
        <dsp:cNvPr id="0" name=""/>
        <dsp:cNvSpPr/>
      </dsp:nvSpPr>
      <dsp:spPr>
        <a:xfrm>
          <a:off x="4060789" y="2468961"/>
          <a:ext cx="300544" cy="38452"/>
        </a:xfrm>
        <a:custGeom>
          <a:avLst/>
          <a:gdLst/>
          <a:ahLst/>
          <a:cxnLst/>
          <a:rect l="0" t="0" r="0" b="0"/>
          <a:pathLst>
            <a:path>
              <a:moveTo>
                <a:pt x="0" y="19226"/>
              </a:moveTo>
              <a:lnTo>
                <a:pt x="300544" y="1922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87D46A-D63A-44B4-A10D-AC5EEA9E318E}">
      <dsp:nvSpPr>
        <dsp:cNvPr id="0" name=""/>
        <dsp:cNvSpPr/>
      </dsp:nvSpPr>
      <dsp:spPr>
        <a:xfrm rot="18994160">
          <a:off x="3980213" y="1468031"/>
          <a:ext cx="588587" cy="38452"/>
        </a:xfrm>
        <a:custGeom>
          <a:avLst/>
          <a:gdLst/>
          <a:ahLst/>
          <a:cxnLst/>
          <a:rect l="0" t="0" r="0" b="0"/>
          <a:pathLst>
            <a:path>
              <a:moveTo>
                <a:pt x="0" y="19226"/>
              </a:moveTo>
              <a:lnTo>
                <a:pt x="588587" y="1922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A9F093-7578-4C32-B77F-A12E0AA7B21B}">
      <dsp:nvSpPr>
        <dsp:cNvPr id="0" name=""/>
        <dsp:cNvSpPr/>
      </dsp:nvSpPr>
      <dsp:spPr>
        <a:xfrm>
          <a:off x="1081356" y="1817765"/>
          <a:ext cx="2266300" cy="1558927"/>
        </a:xfrm>
        <a:prstGeom prst="teardrop">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F3C5A-B370-4FC0-AE03-494369708740}">
      <dsp:nvSpPr>
        <dsp:cNvPr id="0" name=""/>
        <dsp:cNvSpPr/>
      </dsp:nvSpPr>
      <dsp:spPr>
        <a:xfrm>
          <a:off x="4188657" y="-73034"/>
          <a:ext cx="1820704" cy="15595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Fuente</a:t>
          </a:r>
          <a:endParaRPr lang="es-EC" sz="2000" kern="1200" dirty="0"/>
        </a:p>
      </dsp:txBody>
      <dsp:txXfrm>
        <a:off x="4455293" y="155353"/>
        <a:ext cx="1287432" cy="1102751"/>
      </dsp:txXfrm>
    </dsp:sp>
    <dsp:sp modelId="{3160B2FC-3DF4-4D74-A8D8-B60E901A9B02}">
      <dsp:nvSpPr>
        <dsp:cNvPr id="0" name=""/>
        <dsp:cNvSpPr/>
      </dsp:nvSpPr>
      <dsp:spPr>
        <a:xfrm>
          <a:off x="4361334" y="1562086"/>
          <a:ext cx="2308166" cy="185220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Conductores </a:t>
          </a:r>
          <a:endParaRPr lang="es-EC" sz="2000" kern="1200" dirty="0"/>
        </a:p>
      </dsp:txBody>
      <dsp:txXfrm>
        <a:off x="4699357" y="1833335"/>
        <a:ext cx="1632120" cy="1309704"/>
      </dsp:txXfrm>
    </dsp:sp>
    <dsp:sp modelId="{8C47F736-5530-4EA3-BA0D-FEF6FCAB0E97}">
      <dsp:nvSpPr>
        <dsp:cNvPr id="0" name=""/>
        <dsp:cNvSpPr/>
      </dsp:nvSpPr>
      <dsp:spPr>
        <a:xfrm>
          <a:off x="4182176" y="3365050"/>
          <a:ext cx="1831073" cy="16350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Actuadores</a:t>
          </a:r>
          <a:endParaRPr lang="es-EC" sz="2000" kern="1200" dirty="0"/>
        </a:p>
      </dsp:txBody>
      <dsp:txXfrm>
        <a:off x="4450330" y="3604493"/>
        <a:ext cx="1294765" cy="115613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D8F35-B96A-4FD3-9234-266F825E9520}">
      <dsp:nvSpPr>
        <dsp:cNvPr id="0" name=""/>
        <dsp:cNvSpPr/>
      </dsp:nvSpPr>
      <dsp:spPr>
        <a:xfrm>
          <a:off x="0" y="555107"/>
          <a:ext cx="6244822" cy="390301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C9877-63F5-463F-89D5-7F75330CD90A}">
      <dsp:nvSpPr>
        <dsp:cNvPr id="0" name=""/>
        <dsp:cNvSpPr/>
      </dsp:nvSpPr>
      <dsp:spPr>
        <a:xfrm>
          <a:off x="793092" y="2917568"/>
          <a:ext cx="162365" cy="162365"/>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F8411-5F26-4DAC-A54F-76A604E3D7C8}">
      <dsp:nvSpPr>
        <dsp:cNvPr id="0" name=""/>
        <dsp:cNvSpPr/>
      </dsp:nvSpPr>
      <dsp:spPr>
        <a:xfrm>
          <a:off x="875242" y="3128631"/>
          <a:ext cx="2814068" cy="7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34" tIns="0" rIns="0" bIns="0" numCol="1" spcCol="1270" anchor="t" anchorCtr="0">
          <a:noAutofit/>
        </a:bodyPr>
        <a:lstStyle/>
        <a:p>
          <a:pPr lvl="0" algn="l" defTabSz="977900">
            <a:lnSpc>
              <a:spcPct val="90000"/>
            </a:lnSpc>
            <a:spcBef>
              <a:spcPct val="0"/>
            </a:spcBef>
            <a:spcAft>
              <a:spcPct val="35000"/>
            </a:spcAft>
          </a:pPr>
          <a:r>
            <a:rPr lang="es-EC" sz="2200" kern="1200" dirty="0" smtClean="0"/>
            <a:t>Sensores y transductores</a:t>
          </a:r>
          <a:endParaRPr lang="es-EC" sz="2200" kern="1200" dirty="0"/>
        </a:p>
      </dsp:txBody>
      <dsp:txXfrm>
        <a:off x="875242" y="3128631"/>
        <a:ext cx="2814068" cy="783161"/>
      </dsp:txXfrm>
    </dsp:sp>
    <dsp:sp modelId="{5B063E2C-BC87-4991-9AF3-F9BE43DB037B}">
      <dsp:nvSpPr>
        <dsp:cNvPr id="0" name=""/>
        <dsp:cNvSpPr/>
      </dsp:nvSpPr>
      <dsp:spPr>
        <a:xfrm>
          <a:off x="2226279" y="1856729"/>
          <a:ext cx="293506" cy="293506"/>
        </a:xfrm>
        <a:prstGeom prst="ellipse">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BE90B-47C3-4637-A2FA-BF4AE3115631}">
      <dsp:nvSpPr>
        <dsp:cNvPr id="0" name=""/>
        <dsp:cNvSpPr/>
      </dsp:nvSpPr>
      <dsp:spPr>
        <a:xfrm>
          <a:off x="2410051" y="2119500"/>
          <a:ext cx="2615571" cy="233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23" tIns="0" rIns="0" bIns="0" numCol="1" spcCol="1270" anchor="t" anchorCtr="0">
          <a:noAutofit/>
        </a:bodyPr>
        <a:lstStyle/>
        <a:p>
          <a:pPr lvl="0" algn="l" defTabSz="977900">
            <a:lnSpc>
              <a:spcPct val="90000"/>
            </a:lnSpc>
            <a:spcBef>
              <a:spcPct val="0"/>
            </a:spcBef>
            <a:spcAft>
              <a:spcPct val="35000"/>
            </a:spcAft>
          </a:pPr>
          <a:r>
            <a:rPr lang="es-EC" sz="2200" kern="1200" dirty="0" smtClean="0"/>
            <a:t>Unidad de control</a:t>
          </a:r>
          <a:endParaRPr lang="es-EC" sz="2200" kern="1200" dirty="0"/>
        </a:p>
      </dsp:txBody>
      <dsp:txXfrm>
        <a:off x="2410051" y="2119500"/>
        <a:ext cx="2615571" cy="2338620"/>
      </dsp:txXfrm>
    </dsp:sp>
    <dsp:sp modelId="{B1B7DB49-A8AB-4E5E-8493-6B5BC85AC1CD}">
      <dsp:nvSpPr>
        <dsp:cNvPr id="0" name=""/>
        <dsp:cNvSpPr/>
      </dsp:nvSpPr>
      <dsp:spPr>
        <a:xfrm>
          <a:off x="3949849" y="1211170"/>
          <a:ext cx="405913" cy="405913"/>
        </a:xfrm>
        <a:prstGeom prst="ellipse">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1010B-AF8A-4ED2-B2B8-A5CC12B8CE5C}">
      <dsp:nvSpPr>
        <dsp:cNvPr id="0" name=""/>
        <dsp:cNvSpPr/>
      </dsp:nvSpPr>
      <dsp:spPr>
        <a:xfrm>
          <a:off x="4323490" y="1561963"/>
          <a:ext cx="1921331" cy="271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085" tIns="0" rIns="0" bIns="0" numCol="1" spcCol="1270" anchor="t" anchorCtr="0">
          <a:noAutofit/>
        </a:bodyPr>
        <a:lstStyle/>
        <a:p>
          <a:pPr lvl="0" algn="l" defTabSz="977900">
            <a:lnSpc>
              <a:spcPct val="90000"/>
            </a:lnSpc>
            <a:spcBef>
              <a:spcPct val="0"/>
            </a:spcBef>
            <a:spcAft>
              <a:spcPct val="35000"/>
            </a:spcAft>
          </a:pPr>
          <a:r>
            <a:rPr lang="es-EC" sz="2200" kern="1200" dirty="0" smtClean="0"/>
            <a:t>Generar acciones</a:t>
          </a:r>
          <a:endParaRPr lang="es-EC" sz="2200" kern="1200" dirty="0"/>
        </a:p>
      </dsp:txBody>
      <dsp:txXfrm>
        <a:off x="4323490" y="1561963"/>
        <a:ext cx="1921331" cy="27125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505DE-5BD9-4671-87BE-EEF85811F9C5}">
      <dsp:nvSpPr>
        <dsp:cNvPr id="0" name=""/>
        <dsp:cNvSpPr/>
      </dsp:nvSpPr>
      <dsp:spPr>
        <a:xfrm>
          <a:off x="1415326" y="0"/>
          <a:ext cx="3422441" cy="3422441"/>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6F1113-02E9-46A8-BC68-EA2689D628D9}">
      <dsp:nvSpPr>
        <dsp:cNvPr id="0" name=""/>
        <dsp:cNvSpPr/>
      </dsp:nvSpPr>
      <dsp:spPr>
        <a:xfrm>
          <a:off x="3438810" y="343676"/>
          <a:ext cx="2224586" cy="752669"/>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Aislar fuentes</a:t>
          </a:r>
          <a:endParaRPr lang="es-EC" sz="2200" kern="1200" dirty="0"/>
        </a:p>
      </dsp:txBody>
      <dsp:txXfrm>
        <a:off x="3475552" y="380418"/>
        <a:ext cx="2151102" cy="679185"/>
      </dsp:txXfrm>
    </dsp:sp>
    <dsp:sp modelId="{99A539F7-4B45-4AE8-B8A2-BC4784FF90D7}">
      <dsp:nvSpPr>
        <dsp:cNvPr id="0" name=""/>
        <dsp:cNvSpPr/>
      </dsp:nvSpPr>
      <dsp:spPr>
        <a:xfrm>
          <a:off x="3438810" y="1190429"/>
          <a:ext cx="2224586" cy="752669"/>
        </a:xfrm>
        <a:prstGeom prst="round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Velocidad de conmutación</a:t>
          </a:r>
          <a:endParaRPr lang="es-EC" sz="2200" kern="1200" dirty="0"/>
        </a:p>
      </dsp:txBody>
      <dsp:txXfrm>
        <a:off x="3475552" y="1227171"/>
        <a:ext cx="2151102" cy="679185"/>
      </dsp:txXfrm>
    </dsp:sp>
    <dsp:sp modelId="{79FE38A8-86CE-4FD7-91DE-212648212DB1}">
      <dsp:nvSpPr>
        <dsp:cNvPr id="0" name=""/>
        <dsp:cNvSpPr/>
      </dsp:nvSpPr>
      <dsp:spPr>
        <a:xfrm>
          <a:off x="3378156" y="2037182"/>
          <a:ext cx="2312435" cy="947498"/>
        </a:xfrm>
        <a:prstGeom prst="round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Protecciones , carga</a:t>
          </a:r>
          <a:endParaRPr lang="es-EC" sz="2200" kern="1200" dirty="0"/>
        </a:p>
      </dsp:txBody>
      <dsp:txXfrm>
        <a:off x="3424409" y="2083435"/>
        <a:ext cx="2219929" cy="8549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6EBED-29C0-4932-AB11-9A3FBA45B79F}">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dk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39ACB6-3333-4058-BF24-57AF0800095B}">
      <dsp:nvSpPr>
        <dsp:cNvPr id="0" name=""/>
        <dsp:cNvSpPr/>
      </dsp:nvSpPr>
      <dsp:spPr>
        <a:xfrm>
          <a:off x="492024" y="334530"/>
          <a:ext cx="7100907" cy="66940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Apéndice E</a:t>
          </a:r>
          <a:endParaRPr lang="es-EC" sz="2400" kern="1200" dirty="0"/>
        </a:p>
      </dsp:txBody>
      <dsp:txXfrm>
        <a:off x="492024" y="334530"/>
        <a:ext cx="7100907" cy="669409"/>
      </dsp:txXfrm>
    </dsp:sp>
    <dsp:sp modelId="{4EC7A622-4E9D-4736-B90E-E728F2E1003F}">
      <dsp:nvSpPr>
        <dsp:cNvPr id="0" name=""/>
        <dsp:cNvSpPr/>
      </dsp:nvSpPr>
      <dsp:spPr>
        <a:xfrm>
          <a:off x="73643" y="250854"/>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D0958B3-8A4D-4D04-B163-1EB69409C6D5}">
      <dsp:nvSpPr>
        <dsp:cNvPr id="0" name=""/>
        <dsp:cNvSpPr/>
      </dsp:nvSpPr>
      <dsp:spPr>
        <a:xfrm>
          <a:off x="875812" y="1338819"/>
          <a:ext cx="6717119" cy="66940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Plano de construcción</a:t>
          </a:r>
          <a:endParaRPr lang="es-EC" sz="2400" kern="1200" dirty="0"/>
        </a:p>
      </dsp:txBody>
      <dsp:txXfrm>
        <a:off x="875812" y="1338819"/>
        <a:ext cx="6717119" cy="669409"/>
      </dsp:txXfrm>
    </dsp:sp>
    <dsp:sp modelId="{0818D7BF-7C97-4E4C-86A1-B07F33C954EB}">
      <dsp:nvSpPr>
        <dsp:cNvPr id="0" name=""/>
        <dsp:cNvSpPr/>
      </dsp:nvSpPr>
      <dsp:spPr>
        <a:xfrm>
          <a:off x="457431" y="1255143"/>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476B424-D594-4567-9803-18667D98067E}">
      <dsp:nvSpPr>
        <dsp:cNvPr id="0" name=""/>
        <dsp:cNvSpPr/>
      </dsp:nvSpPr>
      <dsp:spPr>
        <a:xfrm>
          <a:off x="875812" y="2343108"/>
          <a:ext cx="6717119" cy="66940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Plano conjunto, despiece</a:t>
          </a:r>
          <a:endParaRPr lang="es-EC" sz="2400" kern="1200" dirty="0"/>
        </a:p>
      </dsp:txBody>
      <dsp:txXfrm>
        <a:off x="875812" y="2343108"/>
        <a:ext cx="6717119" cy="669409"/>
      </dsp:txXfrm>
    </dsp:sp>
    <dsp:sp modelId="{88ECEE97-3E35-4FA9-9988-C6DFB1FEA2E4}">
      <dsp:nvSpPr>
        <dsp:cNvPr id="0" name=""/>
        <dsp:cNvSpPr/>
      </dsp:nvSpPr>
      <dsp:spPr>
        <a:xfrm>
          <a:off x="457431" y="2259432"/>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7EA4118-A75D-4A93-85A1-D7FC5B289B1F}">
      <dsp:nvSpPr>
        <dsp:cNvPr id="0" name=""/>
        <dsp:cNvSpPr/>
      </dsp:nvSpPr>
      <dsp:spPr>
        <a:xfrm>
          <a:off x="492024" y="3347397"/>
          <a:ext cx="7100907" cy="66940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Plano de ensamblaje</a:t>
          </a:r>
          <a:endParaRPr lang="es-EC" sz="2400" kern="1200" dirty="0"/>
        </a:p>
      </dsp:txBody>
      <dsp:txXfrm>
        <a:off x="492024" y="3347397"/>
        <a:ext cx="7100907" cy="669409"/>
      </dsp:txXfrm>
    </dsp:sp>
    <dsp:sp modelId="{8F373E1B-B573-4F28-96D6-700FF363C002}">
      <dsp:nvSpPr>
        <dsp:cNvPr id="0" name=""/>
        <dsp:cNvSpPr/>
      </dsp:nvSpPr>
      <dsp:spPr>
        <a:xfrm>
          <a:off x="73643" y="3263721"/>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E4D01-6355-4D7A-8949-8B6EDB59077C}">
      <dsp:nvSpPr>
        <dsp:cNvPr id="0" name=""/>
        <dsp:cNvSpPr/>
      </dsp:nvSpPr>
      <dsp:spPr>
        <a:xfrm>
          <a:off x="807598" y="449618"/>
          <a:ext cx="2951280" cy="1024940"/>
        </a:xfrm>
        <a:prstGeom prst="ellipse">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B8FF2-C797-453D-B732-D65DD9E09827}">
      <dsp:nvSpPr>
        <dsp:cNvPr id="0" name=""/>
        <dsp:cNvSpPr/>
      </dsp:nvSpPr>
      <dsp:spPr>
        <a:xfrm>
          <a:off x="2001837" y="2959350"/>
          <a:ext cx="571953" cy="366050"/>
        </a:xfrm>
        <a:prstGeom prst="downArrow">
          <a:avLst/>
        </a:prstGeom>
        <a:solidFill>
          <a:schemeClr val="accent6">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6323CF-7902-4178-97CC-28740C8F3225}">
      <dsp:nvSpPr>
        <dsp:cNvPr id="0" name=""/>
        <dsp:cNvSpPr/>
      </dsp:nvSpPr>
      <dsp:spPr>
        <a:xfrm>
          <a:off x="915125" y="3252191"/>
          <a:ext cx="2745377" cy="68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smtClean="0"/>
            <a:t>Costo Total</a:t>
          </a:r>
          <a:endParaRPr lang="es-ES" sz="2400" kern="1200" dirty="0"/>
        </a:p>
      </dsp:txBody>
      <dsp:txXfrm>
        <a:off x="915125" y="3252191"/>
        <a:ext cx="2745377" cy="686344"/>
      </dsp:txXfrm>
    </dsp:sp>
    <dsp:sp modelId="{1203CF43-6E74-455B-9627-904A89372D95}">
      <dsp:nvSpPr>
        <dsp:cNvPr id="0" name=""/>
        <dsp:cNvSpPr/>
      </dsp:nvSpPr>
      <dsp:spPr>
        <a:xfrm>
          <a:off x="1880583" y="1553717"/>
          <a:ext cx="1029516" cy="1029516"/>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Utilidad</a:t>
          </a:r>
          <a:endParaRPr lang="es-ES" sz="1200" kern="1200" dirty="0"/>
        </a:p>
      </dsp:txBody>
      <dsp:txXfrm>
        <a:off x="2031352" y="1704486"/>
        <a:ext cx="727978" cy="727978"/>
      </dsp:txXfrm>
    </dsp:sp>
    <dsp:sp modelId="{3BDD53C3-D416-41EB-ABCC-3055946C6010}">
      <dsp:nvSpPr>
        <dsp:cNvPr id="0" name=""/>
        <dsp:cNvSpPr/>
      </dsp:nvSpPr>
      <dsp:spPr>
        <a:xfrm>
          <a:off x="1143907" y="781351"/>
          <a:ext cx="1029516" cy="1029516"/>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ea typeface="Calibri" panose="020F0502020204030204" pitchFamily="34" charset="0"/>
              <a:cs typeface="Arial" panose="020B0604020202020204" pitchFamily="34" charset="0"/>
            </a:rPr>
            <a:t>Costos directos de fabricación </a:t>
          </a:r>
          <a:endParaRPr lang="es-ES" sz="1200" kern="1200" dirty="0"/>
        </a:p>
      </dsp:txBody>
      <dsp:txXfrm>
        <a:off x="1294676" y="932120"/>
        <a:ext cx="727978" cy="727978"/>
      </dsp:txXfrm>
    </dsp:sp>
    <dsp:sp modelId="{2088D641-49B7-4C07-B7C7-005EF44BD11A}">
      <dsp:nvSpPr>
        <dsp:cNvPr id="0" name=""/>
        <dsp:cNvSpPr/>
      </dsp:nvSpPr>
      <dsp:spPr>
        <a:xfrm>
          <a:off x="2196301" y="532437"/>
          <a:ext cx="1029516" cy="1029516"/>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ea typeface="Calibri" panose="020F0502020204030204" pitchFamily="34" charset="0"/>
              <a:cs typeface="Arial" panose="020B0604020202020204" pitchFamily="34" charset="0"/>
            </a:rPr>
            <a:t>Costos indirectos de fabricación</a:t>
          </a:r>
          <a:endParaRPr lang="es-ES" sz="1200" kern="1200" dirty="0"/>
        </a:p>
      </dsp:txBody>
      <dsp:txXfrm>
        <a:off x="2347070" y="683206"/>
        <a:ext cx="727978" cy="727978"/>
      </dsp:txXfrm>
    </dsp:sp>
    <dsp:sp modelId="{5DD808D4-E8B9-4477-9445-7722B2C20E34}">
      <dsp:nvSpPr>
        <dsp:cNvPr id="0" name=""/>
        <dsp:cNvSpPr/>
      </dsp:nvSpPr>
      <dsp:spPr>
        <a:xfrm>
          <a:off x="686344" y="323788"/>
          <a:ext cx="3202940" cy="2562352"/>
        </a:xfrm>
        <a:prstGeom prst="funnel">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90B5-8FE2-4E70-982C-B4C8FFA636D6}">
      <dsp:nvSpPr>
        <dsp:cNvPr id="0" name=""/>
        <dsp:cNvSpPr/>
      </dsp:nvSpPr>
      <dsp:spPr>
        <a:xfrm>
          <a:off x="0" y="0"/>
          <a:ext cx="7746116" cy="122527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Es importante calcular e interpretar los índices de eficiencia económica los cuales  permiten conocer el costo relativo de los recursos utilizados</a:t>
          </a:r>
          <a:endParaRPr lang="es-ES" sz="2000" kern="1200" dirty="0"/>
        </a:p>
      </dsp:txBody>
      <dsp:txXfrm>
        <a:off x="35887" y="35887"/>
        <a:ext cx="6423950" cy="1153499"/>
      </dsp:txXfrm>
    </dsp:sp>
    <dsp:sp modelId="{F63FA831-B569-4CBF-A7BB-69126596B8E4}">
      <dsp:nvSpPr>
        <dsp:cNvPr id="0" name=""/>
        <dsp:cNvSpPr/>
      </dsp:nvSpPr>
      <dsp:spPr>
        <a:xfrm>
          <a:off x="683480" y="1429486"/>
          <a:ext cx="7746116" cy="122527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dicho de otra manera, saber con cuanta eficiencia se ha utiliza el capital. </a:t>
          </a:r>
          <a:endParaRPr lang="es-ES" sz="2000" kern="1200" dirty="0"/>
        </a:p>
      </dsp:txBody>
      <dsp:txXfrm>
        <a:off x="719367" y="1465373"/>
        <a:ext cx="6194433" cy="1153499"/>
      </dsp:txXfrm>
    </dsp:sp>
    <dsp:sp modelId="{AAFB93C0-DFBB-4154-9F6A-CA776EE303C3}">
      <dsp:nvSpPr>
        <dsp:cNvPr id="0" name=""/>
        <dsp:cNvSpPr/>
      </dsp:nvSpPr>
      <dsp:spPr>
        <a:xfrm>
          <a:off x="1366961" y="2858972"/>
          <a:ext cx="7746116" cy="122527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La relación beneficio/costo muestra la cantidad de dinero que retorna por cada unidad monetaria invertida</a:t>
          </a:r>
          <a:endParaRPr lang="es-ES" sz="2000" kern="1200" dirty="0"/>
        </a:p>
      </dsp:txBody>
      <dsp:txXfrm>
        <a:off x="1402848" y="2894859"/>
        <a:ext cx="6194433" cy="1153499"/>
      </dsp:txXfrm>
    </dsp:sp>
    <dsp:sp modelId="{39AF5570-8173-4611-8A0D-9A7C730BD584}">
      <dsp:nvSpPr>
        <dsp:cNvPr id="0" name=""/>
        <dsp:cNvSpPr/>
      </dsp:nvSpPr>
      <dsp:spPr>
        <a:xfrm>
          <a:off x="6949688" y="929165"/>
          <a:ext cx="796427" cy="79642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S" sz="3200" kern="1200"/>
        </a:p>
      </dsp:txBody>
      <dsp:txXfrm>
        <a:off x="7128884" y="929165"/>
        <a:ext cx="438035" cy="599311"/>
      </dsp:txXfrm>
    </dsp:sp>
    <dsp:sp modelId="{99EE28FE-585B-4644-8C9E-659181EC97B5}">
      <dsp:nvSpPr>
        <dsp:cNvPr id="0" name=""/>
        <dsp:cNvSpPr/>
      </dsp:nvSpPr>
      <dsp:spPr>
        <a:xfrm>
          <a:off x="7633169" y="2350483"/>
          <a:ext cx="796427" cy="79642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S" sz="3200" kern="1200"/>
        </a:p>
      </dsp:txBody>
      <dsp:txXfrm>
        <a:off x="7812365" y="2350483"/>
        <a:ext cx="438035" cy="599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62957-BF81-4603-9E37-D15209181E93}">
      <dsp:nvSpPr>
        <dsp:cNvPr id="0" name=""/>
        <dsp:cNvSpPr/>
      </dsp:nvSpPr>
      <dsp:spPr>
        <a:xfrm>
          <a:off x="-5379162" y="-823722"/>
          <a:ext cx="6405134" cy="6405134"/>
        </a:xfrm>
        <a:prstGeom prst="blockArc">
          <a:avLst>
            <a:gd name="adj1" fmla="val 18900000"/>
            <a:gd name="adj2" fmla="val 2700000"/>
            <a:gd name="adj3" fmla="val 337"/>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A9CA9-3665-4987-9DDD-6DA9C1C5822B}">
      <dsp:nvSpPr>
        <dsp:cNvPr id="0" name=""/>
        <dsp:cNvSpPr/>
      </dsp:nvSpPr>
      <dsp:spPr>
        <a:xfrm>
          <a:off x="537132" y="365771"/>
          <a:ext cx="9750493" cy="7319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0964"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Investigaciones basadas en extracción de ácidos nucleicos</a:t>
          </a:r>
          <a:endParaRPr lang="es-EC" sz="2200" kern="1200" dirty="0"/>
        </a:p>
      </dsp:txBody>
      <dsp:txXfrm>
        <a:off x="537132" y="365771"/>
        <a:ext cx="9750493" cy="731922"/>
      </dsp:txXfrm>
    </dsp:sp>
    <dsp:sp modelId="{0C4C38CE-04C3-461E-8E43-773CB642A0D3}">
      <dsp:nvSpPr>
        <dsp:cNvPr id="0" name=""/>
        <dsp:cNvSpPr/>
      </dsp:nvSpPr>
      <dsp:spPr>
        <a:xfrm>
          <a:off x="79680" y="274280"/>
          <a:ext cx="914903" cy="91490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7E7EB25-683D-4D45-8F71-D4721459B524}">
      <dsp:nvSpPr>
        <dsp:cNvPr id="0" name=""/>
        <dsp:cNvSpPr/>
      </dsp:nvSpPr>
      <dsp:spPr>
        <a:xfrm>
          <a:off x="956760" y="1463845"/>
          <a:ext cx="9330864" cy="731922"/>
        </a:xfrm>
        <a:prstGeom prst="rect">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0964"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Pulverización es manual , consume recursos y tiempo, perdidas de muestras, homogeneizado,  oxidación, dureza de tejidos</a:t>
          </a:r>
          <a:endParaRPr lang="es-EC" sz="2200" kern="1200" dirty="0"/>
        </a:p>
      </dsp:txBody>
      <dsp:txXfrm>
        <a:off x="956760" y="1463845"/>
        <a:ext cx="9330864" cy="731922"/>
      </dsp:txXfrm>
    </dsp:sp>
    <dsp:sp modelId="{05BAF4E2-0180-46BA-9758-1B3E7268A934}">
      <dsp:nvSpPr>
        <dsp:cNvPr id="0" name=""/>
        <dsp:cNvSpPr/>
      </dsp:nvSpPr>
      <dsp:spPr>
        <a:xfrm>
          <a:off x="499308" y="1372355"/>
          <a:ext cx="914903" cy="91490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903533"/>
              <a:satOff val="33333"/>
              <a:lumOff val="-4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766BCFE0-F6CE-45C6-A741-85C4F62674EB}">
      <dsp:nvSpPr>
        <dsp:cNvPr id="0" name=""/>
        <dsp:cNvSpPr/>
      </dsp:nvSpPr>
      <dsp:spPr>
        <a:xfrm>
          <a:off x="956760" y="2561920"/>
          <a:ext cx="9330864" cy="731922"/>
        </a:xfrm>
        <a:prstGeom prst="rect">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0964"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Integridad del operador</a:t>
          </a:r>
          <a:endParaRPr lang="es-EC" sz="2200" kern="1200" dirty="0"/>
        </a:p>
      </dsp:txBody>
      <dsp:txXfrm>
        <a:off x="956760" y="2561920"/>
        <a:ext cx="9330864" cy="731922"/>
      </dsp:txXfrm>
    </dsp:sp>
    <dsp:sp modelId="{295A856B-D38B-44EC-8E94-B890E97C56A0}">
      <dsp:nvSpPr>
        <dsp:cNvPr id="0" name=""/>
        <dsp:cNvSpPr/>
      </dsp:nvSpPr>
      <dsp:spPr>
        <a:xfrm>
          <a:off x="499308" y="2470430"/>
          <a:ext cx="914903" cy="91490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1807066"/>
              <a:satOff val="66667"/>
              <a:lumOff val="-9804"/>
              <a:alphaOff val="0"/>
            </a:schemeClr>
          </a:solidFill>
          <a:prstDash val="solid"/>
          <a:miter lim="800000"/>
        </a:ln>
        <a:effectLst/>
      </dsp:spPr>
      <dsp:style>
        <a:lnRef idx="1">
          <a:scrgbClr r="0" g="0" b="0"/>
        </a:lnRef>
        <a:fillRef idx="2">
          <a:scrgbClr r="0" g="0" b="0"/>
        </a:fillRef>
        <a:effectRef idx="0">
          <a:scrgbClr r="0" g="0" b="0"/>
        </a:effectRef>
        <a:fontRef idx="minor"/>
      </dsp:style>
    </dsp:sp>
    <dsp:sp modelId="{459DAFD1-DA55-4FD3-AF46-BD073AB7D549}">
      <dsp:nvSpPr>
        <dsp:cNvPr id="0" name=""/>
        <dsp:cNvSpPr/>
      </dsp:nvSpPr>
      <dsp:spPr>
        <a:xfrm>
          <a:off x="537132" y="3659994"/>
          <a:ext cx="9750493" cy="731922"/>
        </a:xfrm>
        <a:prstGeom prst="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0964"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Equipo, determinar tiempos, frecuencia y temperatura de trabajo</a:t>
          </a:r>
          <a:endParaRPr lang="es-EC" sz="2200" kern="1200" dirty="0"/>
        </a:p>
      </dsp:txBody>
      <dsp:txXfrm>
        <a:off x="537132" y="3659994"/>
        <a:ext cx="9750493" cy="731922"/>
      </dsp:txXfrm>
    </dsp:sp>
    <dsp:sp modelId="{1212FAE0-F95D-4C8B-B58F-9CE403A36563}">
      <dsp:nvSpPr>
        <dsp:cNvPr id="0" name=""/>
        <dsp:cNvSpPr/>
      </dsp:nvSpPr>
      <dsp:spPr>
        <a:xfrm>
          <a:off x="79680" y="3568504"/>
          <a:ext cx="914903" cy="91490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F4953-B9DF-4F77-8414-04F1716517DD}">
      <dsp:nvSpPr>
        <dsp:cNvPr id="0" name=""/>
        <dsp:cNvSpPr/>
      </dsp:nvSpPr>
      <dsp:spPr>
        <a:xfrm>
          <a:off x="2525675" y="1812746"/>
          <a:ext cx="451881" cy="861054"/>
        </a:xfrm>
        <a:custGeom>
          <a:avLst/>
          <a:gdLst/>
          <a:ahLst/>
          <a:cxnLst/>
          <a:rect l="0" t="0" r="0" b="0"/>
          <a:pathLst>
            <a:path>
              <a:moveTo>
                <a:pt x="0" y="0"/>
              </a:moveTo>
              <a:lnTo>
                <a:pt x="225940" y="0"/>
              </a:lnTo>
              <a:lnTo>
                <a:pt x="225940" y="861054"/>
              </a:lnTo>
              <a:lnTo>
                <a:pt x="451881" y="8610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27305" y="2218963"/>
        <a:ext cx="48621" cy="48621"/>
      </dsp:txXfrm>
    </dsp:sp>
    <dsp:sp modelId="{C044B7DB-2B68-441A-9F4A-B39E7487C327}">
      <dsp:nvSpPr>
        <dsp:cNvPr id="0" name=""/>
        <dsp:cNvSpPr/>
      </dsp:nvSpPr>
      <dsp:spPr>
        <a:xfrm>
          <a:off x="2525675" y="1767026"/>
          <a:ext cx="451881" cy="91440"/>
        </a:xfrm>
        <a:custGeom>
          <a:avLst/>
          <a:gdLst/>
          <a:ahLst/>
          <a:cxnLst/>
          <a:rect l="0" t="0" r="0" b="0"/>
          <a:pathLst>
            <a:path>
              <a:moveTo>
                <a:pt x="0" y="45720"/>
              </a:moveTo>
              <a:lnTo>
                <a:pt x="451881" y="457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40319" y="1801449"/>
        <a:ext cx="22594" cy="22594"/>
      </dsp:txXfrm>
    </dsp:sp>
    <dsp:sp modelId="{45F2860C-D1FC-4E16-B217-A130F87BF11E}">
      <dsp:nvSpPr>
        <dsp:cNvPr id="0" name=""/>
        <dsp:cNvSpPr/>
      </dsp:nvSpPr>
      <dsp:spPr>
        <a:xfrm>
          <a:off x="2525675" y="951691"/>
          <a:ext cx="451881" cy="861054"/>
        </a:xfrm>
        <a:custGeom>
          <a:avLst/>
          <a:gdLst/>
          <a:ahLst/>
          <a:cxnLst/>
          <a:rect l="0" t="0" r="0" b="0"/>
          <a:pathLst>
            <a:path>
              <a:moveTo>
                <a:pt x="0" y="861054"/>
              </a:moveTo>
              <a:lnTo>
                <a:pt x="225940" y="861054"/>
              </a:lnTo>
              <a:lnTo>
                <a:pt x="225940" y="0"/>
              </a:lnTo>
              <a:lnTo>
                <a:pt x="451881"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27305" y="1357908"/>
        <a:ext cx="48621" cy="48621"/>
      </dsp:txXfrm>
    </dsp:sp>
    <dsp:sp modelId="{B2F34463-6607-4194-BC45-414AB3C3BAE4}">
      <dsp:nvSpPr>
        <dsp:cNvPr id="0" name=""/>
        <dsp:cNvSpPr/>
      </dsp:nvSpPr>
      <dsp:spPr>
        <a:xfrm rot="16200000">
          <a:off x="368507" y="1468324"/>
          <a:ext cx="3625493" cy="68884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s-EC" sz="4500" kern="1200" dirty="0" smtClean="0"/>
            <a:t>Automatizar</a:t>
          </a:r>
          <a:endParaRPr lang="es-EC" sz="4500" kern="1200" dirty="0"/>
        </a:p>
      </dsp:txBody>
      <dsp:txXfrm>
        <a:off x="368507" y="1468324"/>
        <a:ext cx="3625493" cy="688843"/>
      </dsp:txXfrm>
    </dsp:sp>
    <dsp:sp modelId="{8DAA9AE1-6C33-47E4-A486-C8F6CA8788E5}">
      <dsp:nvSpPr>
        <dsp:cNvPr id="0" name=""/>
        <dsp:cNvSpPr/>
      </dsp:nvSpPr>
      <dsp:spPr>
        <a:xfrm>
          <a:off x="2977556" y="607270"/>
          <a:ext cx="2259407" cy="68884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t>Eficiencia y optimización</a:t>
          </a:r>
          <a:endParaRPr lang="es-EC" sz="2300" kern="1200" dirty="0"/>
        </a:p>
      </dsp:txBody>
      <dsp:txXfrm>
        <a:off x="2977556" y="607270"/>
        <a:ext cx="2259407" cy="688843"/>
      </dsp:txXfrm>
    </dsp:sp>
    <dsp:sp modelId="{0FDFF458-0B94-4C2A-90F2-09E7792F194D}">
      <dsp:nvSpPr>
        <dsp:cNvPr id="0" name=""/>
        <dsp:cNvSpPr/>
      </dsp:nvSpPr>
      <dsp:spPr>
        <a:xfrm>
          <a:off x="2977556" y="1468324"/>
          <a:ext cx="2259407" cy="68884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t>Mejora Productividad</a:t>
          </a:r>
          <a:endParaRPr lang="es-EC" sz="2300" kern="1200" dirty="0"/>
        </a:p>
      </dsp:txBody>
      <dsp:txXfrm>
        <a:off x="2977556" y="1468324"/>
        <a:ext cx="2259407" cy="688843"/>
      </dsp:txXfrm>
    </dsp:sp>
    <dsp:sp modelId="{4F012112-07C4-4909-AA12-429607FBBDB3}">
      <dsp:nvSpPr>
        <dsp:cNvPr id="0" name=""/>
        <dsp:cNvSpPr/>
      </dsp:nvSpPr>
      <dsp:spPr>
        <a:xfrm>
          <a:off x="2977556" y="2329379"/>
          <a:ext cx="2259407" cy="68884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smtClean="0"/>
            <a:t>Análisis y control de calidad</a:t>
          </a:r>
          <a:endParaRPr lang="es-EC" sz="2300" kern="1200" dirty="0"/>
        </a:p>
      </dsp:txBody>
      <dsp:txXfrm>
        <a:off x="2977556" y="2329379"/>
        <a:ext cx="2259407" cy="688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F4953-B9DF-4F77-8414-04F1716517DD}">
      <dsp:nvSpPr>
        <dsp:cNvPr id="0" name=""/>
        <dsp:cNvSpPr/>
      </dsp:nvSpPr>
      <dsp:spPr>
        <a:xfrm>
          <a:off x="2407685" y="1645768"/>
          <a:ext cx="410257" cy="796336"/>
        </a:xfrm>
        <a:custGeom>
          <a:avLst/>
          <a:gdLst/>
          <a:ahLst/>
          <a:cxnLst/>
          <a:rect l="0" t="0" r="0" b="0"/>
          <a:pathLst>
            <a:path>
              <a:moveTo>
                <a:pt x="0" y="0"/>
              </a:moveTo>
              <a:lnTo>
                <a:pt x="205128" y="0"/>
              </a:lnTo>
              <a:lnTo>
                <a:pt x="205128" y="796336"/>
              </a:lnTo>
              <a:lnTo>
                <a:pt x="410257" y="7963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590419" y="2021541"/>
        <a:ext cx="44790" cy="44790"/>
      </dsp:txXfrm>
    </dsp:sp>
    <dsp:sp modelId="{C044B7DB-2B68-441A-9F4A-B39E7487C327}">
      <dsp:nvSpPr>
        <dsp:cNvPr id="0" name=""/>
        <dsp:cNvSpPr/>
      </dsp:nvSpPr>
      <dsp:spPr>
        <a:xfrm>
          <a:off x="2407685" y="1600048"/>
          <a:ext cx="410257" cy="91440"/>
        </a:xfrm>
        <a:custGeom>
          <a:avLst/>
          <a:gdLst/>
          <a:ahLst/>
          <a:cxnLst/>
          <a:rect l="0" t="0" r="0" b="0"/>
          <a:pathLst>
            <a:path>
              <a:moveTo>
                <a:pt x="0" y="45720"/>
              </a:moveTo>
              <a:lnTo>
                <a:pt x="410257"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02557" y="1635512"/>
        <a:ext cx="20512" cy="20512"/>
      </dsp:txXfrm>
    </dsp:sp>
    <dsp:sp modelId="{45F2860C-D1FC-4E16-B217-A130F87BF11E}">
      <dsp:nvSpPr>
        <dsp:cNvPr id="0" name=""/>
        <dsp:cNvSpPr/>
      </dsp:nvSpPr>
      <dsp:spPr>
        <a:xfrm>
          <a:off x="2407685" y="864028"/>
          <a:ext cx="410257" cy="781740"/>
        </a:xfrm>
        <a:custGeom>
          <a:avLst/>
          <a:gdLst/>
          <a:ahLst/>
          <a:cxnLst/>
          <a:rect l="0" t="0" r="0" b="0"/>
          <a:pathLst>
            <a:path>
              <a:moveTo>
                <a:pt x="0" y="781740"/>
              </a:moveTo>
              <a:lnTo>
                <a:pt x="205128" y="781740"/>
              </a:lnTo>
              <a:lnTo>
                <a:pt x="205128" y="0"/>
              </a:lnTo>
              <a:lnTo>
                <a:pt x="41025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590742" y="1232827"/>
        <a:ext cx="44142" cy="44142"/>
      </dsp:txXfrm>
    </dsp:sp>
    <dsp:sp modelId="{B2F34463-6607-4194-BC45-414AB3C3BAE4}">
      <dsp:nvSpPr>
        <dsp:cNvPr id="0" name=""/>
        <dsp:cNvSpPr/>
      </dsp:nvSpPr>
      <dsp:spPr>
        <a:xfrm rot="16200000">
          <a:off x="449220" y="1333072"/>
          <a:ext cx="3291537" cy="6253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s-EC" sz="4100" kern="1200" dirty="0" smtClean="0"/>
            <a:t>Necesidad</a:t>
          </a:r>
          <a:endParaRPr lang="es-EC" sz="4100" kern="1200" dirty="0"/>
        </a:p>
      </dsp:txBody>
      <dsp:txXfrm>
        <a:off x="449220" y="1333072"/>
        <a:ext cx="3291537" cy="625392"/>
      </dsp:txXfrm>
    </dsp:sp>
    <dsp:sp modelId="{8DAA9AE1-6C33-47E4-A486-C8F6CA8788E5}">
      <dsp:nvSpPr>
        <dsp:cNvPr id="0" name=""/>
        <dsp:cNvSpPr/>
      </dsp:nvSpPr>
      <dsp:spPr>
        <a:xfrm>
          <a:off x="2817942" y="551332"/>
          <a:ext cx="2051285" cy="6253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Optimizar tiempo y recursos</a:t>
          </a:r>
          <a:endParaRPr lang="es-EC" sz="2100" kern="1200" dirty="0"/>
        </a:p>
      </dsp:txBody>
      <dsp:txXfrm>
        <a:off x="2817942" y="551332"/>
        <a:ext cx="2051285" cy="625392"/>
      </dsp:txXfrm>
    </dsp:sp>
    <dsp:sp modelId="{0FDFF458-0B94-4C2A-90F2-09E7792F194D}">
      <dsp:nvSpPr>
        <dsp:cNvPr id="0" name=""/>
        <dsp:cNvSpPr/>
      </dsp:nvSpPr>
      <dsp:spPr>
        <a:xfrm>
          <a:off x="2817942" y="1333072"/>
          <a:ext cx="2051285" cy="6253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Prevenir oxidación</a:t>
          </a:r>
          <a:endParaRPr lang="es-EC" sz="2100" kern="1200" dirty="0"/>
        </a:p>
      </dsp:txBody>
      <dsp:txXfrm>
        <a:off x="2817942" y="1333072"/>
        <a:ext cx="2051285" cy="625392"/>
      </dsp:txXfrm>
    </dsp:sp>
    <dsp:sp modelId="{4F012112-07C4-4909-AA12-429607FBBDB3}">
      <dsp:nvSpPr>
        <dsp:cNvPr id="0" name=""/>
        <dsp:cNvSpPr/>
      </dsp:nvSpPr>
      <dsp:spPr>
        <a:xfrm>
          <a:off x="2817942" y="2129409"/>
          <a:ext cx="2051285" cy="6253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Macerado de calidad</a:t>
          </a:r>
          <a:endParaRPr lang="es-EC" sz="2100" kern="1200" dirty="0"/>
        </a:p>
      </dsp:txBody>
      <dsp:txXfrm>
        <a:off x="2817942" y="2129409"/>
        <a:ext cx="2051285" cy="625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xcxcasdsadASDASDASDASDASDASDSADASD</a:t>
            </a:r>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C4364D-DBB5-48B8-BC40-FD01CF435877}" type="datetimeFigureOut">
              <a:rPr lang="es-EC" smtClean="0"/>
              <a:t>15/07/2015</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556E23-5431-44D8-B5EF-CCEB10352148}" type="slidenum">
              <a:rPr lang="es-EC" smtClean="0"/>
              <a:t>‹Nº›</a:t>
            </a:fld>
            <a:endParaRPr lang="es-EC"/>
          </a:p>
        </p:txBody>
      </p:sp>
    </p:spTree>
    <p:extLst>
      <p:ext uri="{BB962C8B-B14F-4D97-AF65-F5344CB8AC3E}">
        <p14:creationId xmlns:p14="http://schemas.microsoft.com/office/powerpoint/2010/main" val="20107852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xcxcasdsadASDASDASDASDASDASDSADASD</a:t>
            </a:r>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BE4F2-F1A1-4DBE-9E00-35E8D3FF0252}" type="datetimeFigureOut">
              <a:rPr lang="es-EC" smtClean="0"/>
              <a:t>15/07/2015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E5FF5-8E8D-4A3E-B65C-F10000BEC0A8}" type="slidenum">
              <a:rPr lang="es-EC" smtClean="0"/>
              <a:t>‹Nº›</a:t>
            </a:fld>
            <a:endParaRPr lang="es-EC"/>
          </a:p>
        </p:txBody>
      </p:sp>
    </p:spTree>
    <p:extLst>
      <p:ext uri="{BB962C8B-B14F-4D97-AF65-F5344CB8AC3E}">
        <p14:creationId xmlns:p14="http://schemas.microsoft.com/office/powerpoint/2010/main" val="21057926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s.wikipedia.org/wiki/Fen%C3%B3meno"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s.wikipedia.org/wiki/Membrana_semipermeab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5924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63349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Lewin en el 2008 indica que la naturaleza hereditaria de todo organismo es definido por su genoma, el cual consiste en una secuencia larga de ácido nucleico que proporciona la información necesaria para construir el organismo.</a:t>
            </a:r>
          </a:p>
          <a:p>
            <a:r>
              <a:rPr lang="es-EC" sz="1200" kern="1200" dirty="0" smtClean="0">
                <a:solidFill>
                  <a:schemeClr val="tx1"/>
                </a:solidFill>
                <a:effectLst/>
                <a:latin typeface="+mn-lt"/>
                <a:ea typeface="+mn-ea"/>
                <a:cs typeface="+mn-cs"/>
              </a:rPr>
              <a:t>La extracción es la parte inicial de todo ensayo molecular, cuyo propósito es separar al ADN o ARN del resto de componentes celulares</a:t>
            </a:r>
            <a:endParaRPr lang="es-EC" dirty="0"/>
          </a:p>
        </p:txBody>
      </p:sp>
    </p:spTree>
    <p:extLst>
      <p:ext uri="{BB962C8B-B14F-4D97-AF65-F5344CB8AC3E}">
        <p14:creationId xmlns:p14="http://schemas.microsoft.com/office/powerpoint/2010/main" val="40793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smtClean="0">
                <a:solidFill>
                  <a:schemeClr val="tx1"/>
                </a:solidFill>
                <a:effectLst/>
                <a:latin typeface="+mn-lt"/>
                <a:ea typeface="+mn-ea"/>
                <a:cs typeface="+mn-cs"/>
              </a:rPr>
              <a:t>La electroforesis es una técnica para la separación de moléculas según la movilidad de estas en un campo eléctrico. La separación puede realizarse sobre la superficie hidratada de un soporte sólido</a:t>
            </a:r>
          </a:p>
          <a:p>
            <a:endParaRPr lang="es-EC" sz="1200" b="0" i="0" kern="1200" dirty="0" smtClean="0">
              <a:solidFill>
                <a:schemeClr val="tx1"/>
              </a:solidFill>
              <a:effectLst/>
              <a:latin typeface="+mn-lt"/>
              <a:ea typeface="+mn-ea"/>
              <a:cs typeface="+mn-cs"/>
            </a:endParaRPr>
          </a:p>
          <a:p>
            <a:r>
              <a:rPr lang="es-EC" sz="1200" b="0" i="0" kern="1200" dirty="0" smtClean="0">
                <a:solidFill>
                  <a:schemeClr val="tx1"/>
                </a:solidFill>
                <a:effectLst/>
                <a:latin typeface="+mn-lt"/>
                <a:ea typeface="+mn-ea"/>
                <a:cs typeface="+mn-cs"/>
              </a:rPr>
              <a:t>La </a:t>
            </a:r>
            <a:r>
              <a:rPr lang="es-EC" sz="1200" b="1" i="0" kern="1200" dirty="0" smtClean="0">
                <a:solidFill>
                  <a:schemeClr val="tx1"/>
                </a:solidFill>
                <a:effectLst/>
                <a:latin typeface="+mn-lt"/>
                <a:ea typeface="+mn-ea"/>
                <a:cs typeface="+mn-cs"/>
              </a:rPr>
              <a:t>centrifugación</a:t>
            </a:r>
            <a:r>
              <a:rPr lang="es-EC" sz="1200" b="0" i="0" kern="1200" dirty="0" smtClean="0">
                <a:solidFill>
                  <a:schemeClr val="tx1"/>
                </a:solidFill>
                <a:effectLst/>
                <a:latin typeface="+mn-lt"/>
                <a:ea typeface="+mn-ea"/>
                <a:cs typeface="+mn-cs"/>
              </a:rPr>
              <a:t> es un método por el cual se pueden separar sólidos de líquidos de diferente densidad por medio de una fuerza</a:t>
            </a:r>
            <a:endParaRPr lang="es-EC" dirty="0"/>
          </a:p>
        </p:txBody>
      </p:sp>
    </p:spTree>
    <p:extLst>
      <p:ext uri="{BB962C8B-B14F-4D97-AF65-F5344CB8AC3E}">
        <p14:creationId xmlns:p14="http://schemas.microsoft.com/office/powerpoint/2010/main" val="156968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siguiente protocolo separa al ADN o ARN del resto de componente celular, este procedimiento permite la obtención precisa de datos analíticos</a:t>
            </a:r>
            <a:endParaRPr lang="es-EC" dirty="0"/>
          </a:p>
        </p:txBody>
      </p:sp>
    </p:spTree>
    <p:extLst>
      <p:ext uri="{BB962C8B-B14F-4D97-AF65-F5344CB8AC3E}">
        <p14:creationId xmlns:p14="http://schemas.microsoft.com/office/powerpoint/2010/main" val="43037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smtClean="0">
                <a:solidFill>
                  <a:schemeClr val="tx1"/>
                </a:solidFill>
                <a:effectLst/>
                <a:latin typeface="+mn-lt"/>
                <a:ea typeface="+mn-ea"/>
                <a:cs typeface="+mn-cs"/>
              </a:rPr>
              <a:t>lípidos son un conjunto de moléculas orgánicas compuestas principalmente por carbono e hidrógeno</a:t>
            </a:r>
            <a:endParaRPr lang="es-EC" dirty="0"/>
          </a:p>
        </p:txBody>
      </p:sp>
    </p:spTree>
    <p:extLst>
      <p:ext uri="{BB962C8B-B14F-4D97-AF65-F5344CB8AC3E}">
        <p14:creationId xmlns:p14="http://schemas.microsoft.com/office/powerpoint/2010/main" val="304265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OSMOSIS1: </a:t>
            </a:r>
            <a:r>
              <a:rPr lang="es-EC" sz="1200" b="0" i="0" kern="1200" dirty="0" smtClean="0">
                <a:solidFill>
                  <a:schemeClr val="tx1"/>
                </a:solidFill>
                <a:effectLst/>
                <a:latin typeface="+mn-lt"/>
                <a:ea typeface="+mn-ea"/>
                <a:cs typeface="+mn-cs"/>
              </a:rPr>
              <a:t>es un </a:t>
            </a:r>
            <a:r>
              <a:rPr lang="es-EC" sz="1200" b="0" i="0" u="none" strike="noStrike" kern="1200" dirty="0" smtClean="0">
                <a:solidFill>
                  <a:schemeClr val="tx1"/>
                </a:solidFill>
                <a:effectLst/>
                <a:latin typeface="+mn-lt"/>
                <a:ea typeface="+mn-ea"/>
                <a:cs typeface="+mn-cs"/>
                <a:hlinkClick r:id="rId3" tooltip="Fenómeno"/>
              </a:rPr>
              <a:t>fenómeno físico</a:t>
            </a:r>
            <a:r>
              <a:rPr lang="es-EC" sz="1200" b="0" i="0" kern="1200" dirty="0" smtClean="0">
                <a:solidFill>
                  <a:schemeClr val="tx1"/>
                </a:solidFill>
                <a:effectLst/>
                <a:latin typeface="+mn-lt"/>
                <a:ea typeface="+mn-ea"/>
                <a:cs typeface="+mn-cs"/>
              </a:rPr>
              <a:t> relacionado con el movimiento de un solvente a través de una </a:t>
            </a:r>
            <a:r>
              <a:rPr lang="es-EC" sz="1200" b="0" i="0" u="none" strike="noStrike" kern="1200" dirty="0" smtClean="0">
                <a:solidFill>
                  <a:schemeClr val="tx1"/>
                </a:solidFill>
                <a:effectLst/>
                <a:latin typeface="+mn-lt"/>
                <a:ea typeface="+mn-ea"/>
                <a:cs typeface="+mn-cs"/>
                <a:hlinkClick r:id="rId4" tooltip="Membrana semipermeable"/>
              </a:rPr>
              <a:t>membrana semipermeable</a:t>
            </a:r>
            <a:endParaRPr lang="es-EC" dirty="0" smtClean="0"/>
          </a:p>
          <a:p>
            <a:r>
              <a:rPr lang="es-EC" dirty="0" smtClean="0"/>
              <a:t>ELECTROPORACION:  </a:t>
            </a:r>
            <a:r>
              <a:rPr lang="es-EC" sz="1200" b="0" i="0" kern="1200" dirty="0" smtClean="0">
                <a:solidFill>
                  <a:schemeClr val="tx1"/>
                </a:solidFill>
                <a:effectLst/>
                <a:latin typeface="+mn-lt"/>
                <a:ea typeface="+mn-ea"/>
                <a:cs typeface="+mn-cs"/>
              </a:rPr>
              <a:t>consiste en provocar un aumento significativo de la conductividad eléctrica</a:t>
            </a:r>
            <a:endParaRPr lang="es-EC" dirty="0"/>
          </a:p>
        </p:txBody>
      </p:sp>
    </p:spTree>
    <p:extLst>
      <p:ext uri="{BB962C8B-B14F-4D97-AF65-F5344CB8AC3E}">
        <p14:creationId xmlns:p14="http://schemas.microsoft.com/office/powerpoint/2010/main" val="1067589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toda máquina tiene un mecanismo que le permite transmitir </a:t>
            </a:r>
          </a:p>
          <a:p>
            <a:r>
              <a:rPr lang="es-EC" sz="1200" kern="1200" dirty="0" smtClean="0">
                <a:solidFill>
                  <a:schemeClr val="tx1"/>
                </a:solidFill>
                <a:effectLst/>
                <a:latin typeface="+mn-lt"/>
                <a:ea typeface="+mn-ea"/>
                <a:cs typeface="+mn-cs"/>
              </a:rPr>
              <a:t>Norton </a:t>
            </a:r>
            <a:r>
              <a:rPr lang="es-EC" sz="1200" i="1" kern="1200" dirty="0" smtClean="0">
                <a:solidFill>
                  <a:schemeClr val="tx1"/>
                </a:solidFill>
                <a:effectLst/>
                <a:latin typeface="+mn-lt"/>
                <a:ea typeface="+mn-ea"/>
                <a:cs typeface="+mn-cs"/>
              </a:rPr>
              <a:t>un dispositivo que transforma el movimiento en un patrón deseable</a:t>
            </a:r>
          </a:p>
          <a:p>
            <a:endParaRPr lang="es-EC" dirty="0"/>
          </a:p>
        </p:txBody>
      </p:sp>
    </p:spTree>
    <p:extLst>
      <p:ext uri="{BB962C8B-B14F-4D97-AF65-F5344CB8AC3E}">
        <p14:creationId xmlns:p14="http://schemas.microsoft.com/office/powerpoint/2010/main" val="2840490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estática  el análisis de sistemas estacionarios, dinámica cambiantes en el tiempo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 el estudio de las fuerzas sobre un sistema en movimiento.</a:t>
            </a:r>
          </a:p>
          <a:p>
            <a:r>
              <a:rPr lang="es-EC" sz="1200" kern="1200" dirty="0" smtClean="0">
                <a:solidFill>
                  <a:schemeClr val="tx1"/>
                </a:solidFill>
                <a:effectLst/>
                <a:latin typeface="+mn-lt"/>
                <a:ea typeface="+mn-ea"/>
                <a:cs typeface="+mn-cs"/>
              </a:rPr>
              <a:t>Es el estudio del movimiento sin considerar las fuerzas  inmersas en el sistema , GEOMETRIA DEL MOV</a:t>
            </a:r>
          </a:p>
          <a:p>
            <a:endParaRPr lang="es-EC" dirty="0"/>
          </a:p>
        </p:txBody>
      </p:sp>
    </p:spTree>
    <p:extLst>
      <p:ext uri="{BB962C8B-B14F-4D97-AF65-F5344CB8AC3E}">
        <p14:creationId xmlns:p14="http://schemas.microsoft.com/office/powerpoint/2010/main" val="343078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i="1" kern="1200" dirty="0" smtClean="0">
                <a:solidFill>
                  <a:schemeClr val="tx1"/>
                </a:solidFill>
                <a:effectLst/>
                <a:latin typeface="+mn-lt"/>
                <a:ea typeface="+mn-ea"/>
                <a:cs typeface="+mn-cs"/>
              </a:rPr>
              <a:t>Los eslabones de un mecanismo se deben conectar entre sí de una manera tal que transmitan movimiento del impulsor, o eslabón de entrada, al seguidor, o eslabón de salida.</a:t>
            </a:r>
            <a:endParaRPr lang="es-EC" dirty="0"/>
          </a:p>
        </p:txBody>
      </p:sp>
    </p:spTree>
    <p:extLst>
      <p:ext uri="{BB962C8B-B14F-4D97-AF65-F5344CB8AC3E}">
        <p14:creationId xmlns:p14="http://schemas.microsoft.com/office/powerpoint/2010/main" val="1675016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os restantes eslabones producen movimientos completamente determinados.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dimensión, geometría y unión de los eslabones determinara cómo se comportará el mecanismo.</a:t>
            </a:r>
          </a:p>
          <a:p>
            <a:r>
              <a:rPr lang="es-EC" sz="1200" i="1" kern="1200" dirty="0" smtClean="0">
                <a:solidFill>
                  <a:schemeClr val="tx1"/>
                </a:solidFill>
                <a:effectLst/>
                <a:latin typeface="+mn-lt"/>
                <a:ea typeface="+mn-ea"/>
                <a:cs typeface="+mn-cs"/>
              </a:rPr>
              <a:t>Una máquina es una disposición de partes para efectuar trabajo, un dispositivo para aplicar potencia o cambiar su dirección</a:t>
            </a:r>
          </a:p>
          <a:p>
            <a:endParaRPr lang="es-EC" dirty="0"/>
          </a:p>
        </p:txBody>
      </p:sp>
    </p:spTree>
    <p:extLst>
      <p:ext uri="{BB962C8B-B14F-4D97-AF65-F5344CB8AC3E}">
        <p14:creationId xmlns:p14="http://schemas.microsoft.com/office/powerpoint/2010/main" val="192066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7657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de contacto entre los elementos, de línea, de punto o de superficie.</a:t>
            </a:r>
          </a:p>
          <a:p>
            <a:r>
              <a:rPr lang="es-CO" sz="1200" kern="1200" dirty="0" smtClean="0">
                <a:solidFill>
                  <a:schemeClr val="tx1"/>
                </a:solidFill>
                <a:effectLst/>
                <a:latin typeface="+mn-lt"/>
                <a:ea typeface="+mn-ea"/>
                <a:cs typeface="+mn-cs"/>
              </a:rPr>
              <a:t> grados de libertad permitidos en la junta.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cerrada por fuerza o por forma.</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eslabones unidos (orden de la junta).</a:t>
            </a:r>
            <a:endParaRPr lang="es-EC" sz="1200" kern="1200" dirty="0" smtClean="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1848265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Inferior, </a:t>
            </a:r>
            <a:r>
              <a:rPr lang="es-EC" sz="1200" kern="1200" dirty="0" smtClean="0">
                <a:solidFill>
                  <a:schemeClr val="tx1"/>
                </a:solidFill>
                <a:effectLst/>
                <a:latin typeface="+mn-lt"/>
                <a:ea typeface="+mn-ea"/>
                <a:cs typeface="+mn-cs"/>
              </a:rPr>
              <a:t>juntas o conexiones con contacto superficial </a:t>
            </a:r>
          </a:p>
          <a:p>
            <a:r>
              <a:rPr lang="en-US" sz="1200" kern="1200" dirty="0" smtClean="0">
                <a:solidFill>
                  <a:schemeClr val="tx1"/>
                </a:solidFill>
                <a:effectLst/>
                <a:latin typeface="+mn-lt"/>
                <a:ea typeface="+mn-ea"/>
                <a:cs typeface="+mn-cs"/>
              </a:rPr>
              <a:t>Superior, </a:t>
            </a:r>
            <a:r>
              <a:rPr lang="es-EC" sz="1200" kern="1200" dirty="0" smtClean="0">
                <a:solidFill>
                  <a:schemeClr val="tx1"/>
                </a:solidFill>
                <a:effectLst/>
                <a:latin typeface="+mn-lt"/>
                <a:ea typeface="+mn-ea"/>
                <a:cs typeface="+mn-cs"/>
              </a:rPr>
              <a:t>con contacto de punto o de línea</a:t>
            </a:r>
            <a:endParaRPr lang="es-EC" dirty="0"/>
          </a:p>
        </p:txBody>
      </p:sp>
    </p:spTree>
    <p:extLst>
      <p:ext uri="{BB962C8B-B14F-4D97-AF65-F5344CB8AC3E}">
        <p14:creationId xmlns:p14="http://schemas.microsoft.com/office/powerpoint/2010/main" val="2122175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es un representación esquemática de dos dimensiones que pretende simplificar  la representación de un mecanismo y facilitar su entendimiento</a:t>
            </a:r>
            <a:endParaRPr lang="es-EC" dirty="0"/>
          </a:p>
        </p:txBody>
      </p:sp>
    </p:spTree>
    <p:extLst>
      <p:ext uri="{BB962C8B-B14F-4D97-AF65-F5344CB8AC3E}">
        <p14:creationId xmlns:p14="http://schemas.microsoft.com/office/powerpoint/2010/main" val="332889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dispositivo a la entrada que proporcione y distribuya el movimiento y la energía.</a:t>
            </a:r>
            <a:endParaRPr lang="es-EC" dirty="0"/>
          </a:p>
        </p:txBody>
      </p:sp>
    </p:spTree>
    <p:extLst>
      <p:ext uri="{BB962C8B-B14F-4D97-AF65-F5344CB8AC3E}">
        <p14:creationId xmlns:p14="http://schemas.microsoft.com/office/powerpoint/2010/main" val="1423370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cadena cinemática más sencilla </a:t>
            </a:r>
            <a:endParaRPr lang="es-EC" dirty="0"/>
          </a:p>
        </p:txBody>
      </p:sp>
    </p:spTree>
    <p:extLst>
      <p:ext uri="{BB962C8B-B14F-4D97-AF65-F5344CB8AC3E}">
        <p14:creationId xmlns:p14="http://schemas.microsoft.com/office/powerpoint/2010/main" val="161951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está permite asegurarse que la manivela o eslabón de entrada pueda realizar una revolución completa</a:t>
            </a:r>
          </a:p>
          <a:p>
            <a:r>
              <a:rPr lang="es-EC" sz="1200" kern="1200" dirty="0" smtClean="0">
                <a:solidFill>
                  <a:schemeClr val="tx1"/>
                </a:solidFill>
                <a:effectLst/>
                <a:latin typeface="+mn-lt"/>
                <a:ea typeface="+mn-ea"/>
                <a:cs typeface="+mn-cs"/>
              </a:rPr>
              <a:t>a que los mecanismos en los que ningún eslabón gira 360°  no resultan útiles</a:t>
            </a:r>
            <a:endParaRPr lang="es-EC" dirty="0"/>
          </a:p>
        </p:txBody>
      </p:sp>
    </p:spTree>
    <p:extLst>
      <p:ext uri="{BB962C8B-B14F-4D97-AF65-F5344CB8AC3E}">
        <p14:creationId xmlns:p14="http://schemas.microsoft.com/office/powerpoint/2010/main" val="69128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mecanismo de yugo escocés es un mecanismo que convierte el movimiento rotacional en lineal por medio de un perno excéntrico </a:t>
            </a:r>
            <a:endParaRPr lang="es-EC" dirty="0"/>
          </a:p>
        </p:txBody>
      </p:sp>
    </p:spTree>
    <p:extLst>
      <p:ext uri="{BB962C8B-B14F-4D97-AF65-F5344CB8AC3E}">
        <p14:creationId xmlns:p14="http://schemas.microsoft.com/office/powerpoint/2010/main" val="373977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la naturaleza la mayoría de metales se oxidan, la plata, el aluminio y el cobre son claros ejemplos de esta reacción química, ya sea en metales como en no metales. En el caso del acero, el hierro presente se combina con el oxígeno del aire y forman óxidos de hierro los cuales tienen sus ventajas y desventajas</a:t>
            </a:r>
            <a:endParaRPr lang="es-EC" dirty="0"/>
          </a:p>
        </p:txBody>
      </p:sp>
    </p:spTree>
    <p:extLst>
      <p:ext uri="{BB962C8B-B14F-4D97-AF65-F5344CB8AC3E}">
        <p14:creationId xmlns:p14="http://schemas.microsoft.com/office/powerpoint/2010/main" val="4133041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tenacidad </a:t>
            </a:r>
            <a:r>
              <a:rPr lang="es-EC" sz="1200" i="1" kern="1200" dirty="0" smtClean="0">
                <a:solidFill>
                  <a:schemeClr val="tx1"/>
                </a:solidFill>
                <a:effectLst/>
                <a:latin typeface="+mn-lt"/>
                <a:ea typeface="+mn-ea"/>
                <a:cs typeface="+mn-cs"/>
              </a:rPr>
              <a:t>“es la energía total que absorbe un material antes de alcanzar la rotura en condiciones de impacto”.</a:t>
            </a:r>
          </a:p>
          <a:p>
            <a:r>
              <a:rPr lang="es-EC" sz="1200" i="1" kern="1200" dirty="0" smtClean="0">
                <a:solidFill>
                  <a:schemeClr val="tx1"/>
                </a:solidFill>
                <a:effectLst/>
                <a:latin typeface="+mn-lt"/>
                <a:ea typeface="+mn-ea"/>
                <a:cs typeface="+mn-cs"/>
              </a:rPr>
              <a:t>Para tener una mejora en la tenacidad del acero a bajas temperaturas se requiere una adición de níquel </a:t>
            </a:r>
            <a:endParaRPr lang="es-EC" dirty="0"/>
          </a:p>
        </p:txBody>
      </p:sp>
    </p:spTree>
    <p:extLst>
      <p:ext uri="{BB962C8B-B14F-4D97-AF65-F5344CB8AC3E}">
        <p14:creationId xmlns:p14="http://schemas.microsoft.com/office/powerpoint/2010/main" val="418971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Para la fabricación de estas aleaciones, y asegurar el mejor equilibrio entre resistencia, tenacidad, soldabilidad, especialmente, resistencia a la fisuración en condiciones extremas</a:t>
            </a:r>
            <a:endParaRPr lang="es-EC" dirty="0"/>
          </a:p>
        </p:txBody>
      </p:sp>
    </p:spTree>
    <p:extLst>
      <p:ext uri="{BB962C8B-B14F-4D97-AF65-F5344CB8AC3E}">
        <p14:creationId xmlns:p14="http://schemas.microsoft.com/office/powerpoint/2010/main" val="90287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107902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Hola </a:t>
            </a:r>
            <a:r>
              <a:rPr lang="es-EC" dirty="0" err="1" smtClean="0"/>
              <a:t>christian</a:t>
            </a:r>
            <a:endParaRPr lang="es-EC" dirty="0"/>
          </a:p>
        </p:txBody>
      </p:sp>
    </p:spTree>
    <p:extLst>
      <p:ext uri="{BB962C8B-B14F-4D97-AF65-F5344CB8AC3E}">
        <p14:creationId xmlns:p14="http://schemas.microsoft.com/office/powerpoint/2010/main" val="3986112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E241B69-5B7C-4BA3-8BB7-027EE068153C}" type="slidenum">
              <a:rPr lang="es-ES" smtClean="0"/>
              <a:t>52</a:t>
            </a:fld>
            <a:endParaRPr lang="es-ES"/>
          </a:p>
        </p:txBody>
      </p:sp>
    </p:spTree>
    <p:extLst>
      <p:ext uri="{BB962C8B-B14F-4D97-AF65-F5344CB8AC3E}">
        <p14:creationId xmlns:p14="http://schemas.microsoft.com/office/powerpoint/2010/main" val="1566827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E241B69-5B7C-4BA3-8BB7-027EE068153C}" type="slidenum">
              <a:rPr lang="es-ES" smtClean="0"/>
              <a:t>53</a:t>
            </a:fld>
            <a:endParaRPr lang="es-ES"/>
          </a:p>
        </p:txBody>
      </p:sp>
    </p:spTree>
    <p:extLst>
      <p:ext uri="{BB962C8B-B14F-4D97-AF65-F5344CB8AC3E}">
        <p14:creationId xmlns:p14="http://schemas.microsoft.com/office/powerpoint/2010/main" val="2575315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 sistema electrónico se compone por sensores y transductores capaces de cuantificar diferentes tipos de variables, para que posteriormente una unidad de control, adquiera, interprete y transforme las señales obtenidas de los sensores y transductores a fin de generar acciones. Todo el conjunto de elementos interactúan entre sí para conseguir un resultado deseado.</a:t>
            </a:r>
          </a:p>
          <a:p>
            <a:endParaRPr lang="es-EC" dirty="0"/>
          </a:p>
        </p:txBody>
      </p:sp>
    </p:spTree>
    <p:extLst>
      <p:ext uri="{BB962C8B-B14F-4D97-AF65-F5344CB8AC3E}">
        <p14:creationId xmlns:p14="http://schemas.microsoft.com/office/powerpoint/2010/main" val="1441235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i="1" kern="1200" dirty="0" smtClean="0">
                <a:solidFill>
                  <a:schemeClr val="tx1"/>
                </a:solidFill>
                <a:effectLst/>
                <a:latin typeface="+mn-lt"/>
                <a:ea typeface="+mn-ea"/>
                <a:cs typeface="+mn-cs"/>
              </a:rPr>
              <a:t>La lógica difusa hace uso de diversas variables lingüísticas que son elegidas con relación al sistema con que interactúa, en su mayoría estas variables son palabras que representan valores cualitativos</a:t>
            </a:r>
            <a:endParaRPr lang="es-ES" dirty="0"/>
          </a:p>
        </p:txBody>
      </p:sp>
      <p:sp>
        <p:nvSpPr>
          <p:cNvPr id="4" name="Marcador de número de diapositiva 3"/>
          <p:cNvSpPr>
            <a:spLocks noGrp="1"/>
          </p:cNvSpPr>
          <p:nvPr>
            <p:ph type="sldNum" sz="quarter" idx="10"/>
          </p:nvPr>
        </p:nvSpPr>
        <p:spPr/>
        <p:txBody>
          <a:bodyPr/>
          <a:lstStyle/>
          <a:p>
            <a:fld id="{9E241B69-5B7C-4BA3-8BB7-027EE068153C}" type="slidenum">
              <a:rPr lang="es-ES" smtClean="0"/>
              <a:t>75</a:t>
            </a:fld>
            <a:endParaRPr lang="es-ES"/>
          </a:p>
        </p:txBody>
      </p:sp>
    </p:spTree>
    <p:extLst>
      <p:ext uri="{BB962C8B-B14F-4D97-AF65-F5344CB8AC3E}">
        <p14:creationId xmlns:p14="http://schemas.microsoft.com/office/powerpoint/2010/main" val="299421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811657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r>
              <a:rPr lang="es-EC" dirty="0" smtClean="0"/>
              <a:t> </a:t>
            </a:r>
            <a:r>
              <a:rPr lang="es-EC" dirty="0" err="1" smtClean="0"/>
              <a:t>Tonto</a:t>
            </a:r>
            <a:r>
              <a:rPr lang="es-EC" dirty="0" smtClean="0"/>
              <a:t>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Tonto </a:t>
            </a:r>
            <a:r>
              <a:rPr lang="es-EC" dirty="0" err="1" smtClean="0"/>
              <a:t>tonto</a:t>
            </a:r>
            <a:endParaRPr lang="es-EC" dirty="0" smtClean="0"/>
          </a:p>
          <a:p>
            <a:endParaRPr lang="es-EC" dirty="0"/>
          </a:p>
        </p:txBody>
      </p:sp>
    </p:spTree>
    <p:extLst>
      <p:ext uri="{BB962C8B-B14F-4D97-AF65-F5344CB8AC3E}">
        <p14:creationId xmlns:p14="http://schemas.microsoft.com/office/powerpoint/2010/main" val="986262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06666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Biotecnología Vegetal es una ciencia y tecnología que permite …</a:t>
            </a:r>
          </a:p>
          <a:p>
            <a:r>
              <a:rPr lang="es-EC" sz="1200" kern="1200" dirty="0" smtClean="0">
                <a:solidFill>
                  <a:schemeClr val="tx1"/>
                </a:solidFill>
                <a:effectLst/>
                <a:latin typeface="+mn-lt"/>
                <a:ea typeface="+mn-ea"/>
                <a:cs typeface="+mn-cs"/>
              </a:rPr>
              <a:t>Las aplicaciones de la Biotecnología Vegetal son varias…</a:t>
            </a:r>
          </a:p>
          <a:p>
            <a:r>
              <a:rPr lang="es-EC" sz="1200" kern="1200" dirty="0" smtClean="0">
                <a:solidFill>
                  <a:schemeClr val="tx1"/>
                </a:solidFill>
                <a:effectLst/>
                <a:latin typeface="+mn-lt"/>
                <a:ea typeface="+mn-ea"/>
                <a:cs typeface="+mn-cs"/>
              </a:rPr>
              <a:t>Es por esto que la biotecnología se encuentra en continuo desarrollo, y necesita de un trabajo conjunto con la finalidad de satisfacer la demanda y el mercado, así como una continua inversión en la investigación por parte del sector académico, público y privado. </a:t>
            </a:r>
            <a:endParaRPr lang="es-EC" dirty="0"/>
          </a:p>
        </p:txBody>
      </p:sp>
    </p:spTree>
    <p:extLst>
      <p:ext uri="{BB962C8B-B14F-4D97-AF65-F5344CB8AC3E}">
        <p14:creationId xmlns:p14="http://schemas.microsoft.com/office/powerpoint/2010/main" val="235680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Actualmente, para efectuar el procedimiento de molturación y homogenización de muestras vegetales se utiliza un mortero de porcelana y un mazo de trituración. </a:t>
            </a:r>
          </a:p>
          <a:p>
            <a:endParaRPr lang="es-EC" dirty="0"/>
          </a:p>
        </p:txBody>
      </p:sp>
    </p:spTree>
    <p:extLst>
      <p:ext uri="{BB962C8B-B14F-4D97-AF65-F5344CB8AC3E}">
        <p14:creationId xmlns:p14="http://schemas.microsoft.com/office/powerpoint/2010/main" val="322092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Por estos antecedentes, es trascendental la existencia de un equipo que realice de manera automática el proceso de trituración y homogenización de muestras vegetales. </a:t>
            </a:r>
          </a:p>
          <a:p>
            <a:endParaRPr lang="es-EC" dirty="0"/>
          </a:p>
        </p:txBody>
      </p:sp>
    </p:spTree>
    <p:extLst>
      <p:ext uri="{BB962C8B-B14F-4D97-AF65-F5344CB8AC3E}">
        <p14:creationId xmlns:p14="http://schemas.microsoft.com/office/powerpoint/2010/main" val="282257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el laboratorio de Biotecnología Vegetal de la Universidad de las Fuerzas Armadas ESPE, se llevan a cabo ..</a:t>
            </a:r>
          </a:p>
          <a:p>
            <a:r>
              <a:rPr lang="es-EC" sz="1200" kern="1200" dirty="0" smtClean="0">
                <a:solidFill>
                  <a:schemeClr val="tx1"/>
                </a:solidFill>
                <a:effectLst/>
                <a:latin typeface="+mn-lt"/>
                <a:ea typeface="+mn-ea"/>
                <a:cs typeface="+mn-cs"/>
              </a:rPr>
              <a:t>El desperdicio de material vegetal y de nitrógeno líquido, así también la contaminación de la muestra y el riesgo que implica par…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trituración y homogenización de muestras vegetales es importante determinar los tiempos de</a:t>
            </a:r>
            <a:endParaRPr lang="es-EC" dirty="0"/>
          </a:p>
        </p:txBody>
      </p:sp>
    </p:spTree>
    <p:extLst>
      <p:ext uri="{BB962C8B-B14F-4D97-AF65-F5344CB8AC3E}">
        <p14:creationId xmlns:p14="http://schemas.microsoft.com/office/powerpoint/2010/main" val="166755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Con todo lo expuesto, el equipo triturador homogeneizador de muestras vegetales criogénicas podrá solventar en parte las necesidades y problemas presentados en el laboratorio.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Además, el proyecto pretende aportar con la necesidad actual de nuestro país ya que el gobierno mediante su modelo de cambio de la matriz productiva</a:t>
            </a:r>
          </a:p>
          <a:p>
            <a:endParaRPr lang="es-EC" dirty="0"/>
          </a:p>
        </p:txBody>
      </p:sp>
    </p:spTree>
    <p:extLst>
      <p:ext uri="{BB962C8B-B14F-4D97-AF65-F5344CB8AC3E}">
        <p14:creationId xmlns:p14="http://schemas.microsoft.com/office/powerpoint/2010/main" val="212463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alcance de esta investigación radica en la optimización de tiempo y recursos valiosos para el laboratorio de Biotecnología Vegetal de la Universidad de las Fuerzas Armadas ESPE, así como la automatización y control de la molienda, trituración y homogenización de muestras vegetales las cuales utilizan nitrógeno líquido.</a:t>
            </a:r>
          </a:p>
          <a:p>
            <a:endParaRPr lang="es-EC" dirty="0"/>
          </a:p>
        </p:txBody>
      </p:sp>
    </p:spTree>
    <p:extLst>
      <p:ext uri="{BB962C8B-B14F-4D97-AF65-F5344CB8AC3E}">
        <p14:creationId xmlns:p14="http://schemas.microsoft.com/office/powerpoint/2010/main" val="236785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número de diapositiva 5"/>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269740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número de diapositiva 5"/>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253998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número de diapositiva 5"/>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72371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48"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800" dirty="0" smtClean="0"/>
          </a:p>
        </p:txBody>
      </p:sp>
      <p:pic>
        <p:nvPicPr>
          <p:cNvPr id="10" name="Picture 2" descr="http://blogs.espe.edu.ec/wp-content/uploads/2013/09/LOGO-PRINCIPAL7.png"/>
          <p:cNvPicPr>
            <a:picLocks noChangeAspect="1" noChangeArrowheads="1"/>
          </p:cNvPicPr>
          <p:nvPr userDrawn="1"/>
        </p:nvPicPr>
        <p:blipFill>
          <a:blip r:embed="rId5" cstate="print"/>
          <a:srcRect/>
          <a:stretch>
            <a:fillRect/>
          </a:stretch>
        </p:blipFill>
        <p:spPr bwMode="auto">
          <a:xfrm>
            <a:off x="431371" y="188640"/>
            <a:ext cx="3552395"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6" cstate="print"/>
          <a:srcRect/>
          <a:stretch>
            <a:fillRect/>
          </a:stretch>
        </p:blipFill>
        <p:spPr bwMode="auto">
          <a:xfrm>
            <a:off x="0" y="5661249"/>
            <a:ext cx="1967541"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7" cstate="print"/>
          <a:srcRect/>
          <a:stretch>
            <a:fillRect/>
          </a:stretch>
        </p:blipFill>
        <p:spPr bwMode="auto">
          <a:xfrm>
            <a:off x="1871531" y="5661248"/>
            <a:ext cx="2976331"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8" cstate="print"/>
          <a:srcRect/>
          <a:stretch>
            <a:fillRect/>
          </a:stretch>
        </p:blipFill>
        <p:spPr bwMode="auto">
          <a:xfrm>
            <a:off x="4751851" y="5661248"/>
            <a:ext cx="2784309"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9" cstate="print"/>
          <a:srcRect/>
          <a:stretch>
            <a:fillRect/>
          </a:stretch>
        </p:blipFill>
        <p:spPr bwMode="auto">
          <a:xfrm>
            <a:off x="7536160" y="5661248"/>
            <a:ext cx="2351584"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10" cstate="print"/>
          <a:srcRect/>
          <a:stretch>
            <a:fillRect/>
          </a:stretch>
        </p:blipFill>
        <p:spPr bwMode="auto">
          <a:xfrm>
            <a:off x="9840416" y="5661248"/>
            <a:ext cx="2351584" cy="1196752"/>
          </a:xfrm>
          <a:prstGeom prst="rect">
            <a:avLst/>
          </a:prstGeom>
          <a:noFill/>
        </p:spPr>
      </p:pic>
    </p:spTree>
    <p:extLst>
      <p:ext uri="{BB962C8B-B14F-4D97-AF65-F5344CB8AC3E}">
        <p14:creationId xmlns:p14="http://schemas.microsoft.com/office/powerpoint/2010/main" val="44087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número de diapositiva 5"/>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117120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número de diapositiva 5"/>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356764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Marcador de número de diapositiva 6"/>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237663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endParaRPr lang="es-ES"/>
          </a:p>
        </p:txBody>
      </p:sp>
      <p:sp>
        <p:nvSpPr>
          <p:cNvPr id="8" name="Marcador de pie de página 7"/>
          <p:cNvSpPr>
            <a:spLocks noGrp="1"/>
          </p:cNvSpPr>
          <p:nvPr>
            <p:ph type="ftr" sz="quarter" idx="11"/>
          </p:nvPr>
        </p:nvSpPr>
        <p:spPr/>
        <p:txBody>
          <a:bodyPr/>
          <a:lstStyle/>
          <a:p>
            <a:r>
              <a:rPr lang="es-EC" smtClean="0"/>
              <a:t>WILSON CABEZAS - CHRISTIAN DE LA CUEVA</a:t>
            </a:r>
            <a:endParaRPr lang="es-ES"/>
          </a:p>
        </p:txBody>
      </p:sp>
      <p:sp>
        <p:nvSpPr>
          <p:cNvPr id="9" name="Marcador de número de diapositiva 8"/>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149710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endParaRPr lang="es-ES"/>
          </a:p>
        </p:txBody>
      </p:sp>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5" name="Marcador de número de diapositiva 4"/>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428445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S"/>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4" name="Marcador de número de diapositiva 3"/>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3100048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Marcador de número de diapositiva 6"/>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112153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Marcador de número de diapositiva 6"/>
          <p:cNvSpPr>
            <a:spLocks noGrp="1"/>
          </p:cNvSpPr>
          <p:nvPr>
            <p:ph type="sldNum" sz="quarter" idx="12"/>
          </p:nvPr>
        </p:nvSpPr>
        <p:spPr/>
        <p:txBody>
          <a:bodyPr/>
          <a:lstStyle/>
          <a:p>
            <a:fld id="{807D4804-2106-4845-AE3E-A5FF7EB3C749}" type="slidenum">
              <a:rPr lang="es-ES" smtClean="0"/>
              <a:t>‹Nº›</a:t>
            </a:fld>
            <a:endParaRPr lang="es-ES"/>
          </a:p>
        </p:txBody>
      </p:sp>
    </p:spTree>
    <p:extLst>
      <p:ext uri="{BB962C8B-B14F-4D97-AF65-F5344CB8AC3E}">
        <p14:creationId xmlns:p14="http://schemas.microsoft.com/office/powerpoint/2010/main" val="16377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WILSON CABEZAS - CHRISTIAN DE LA CUEVA</a:t>
            </a:r>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D4804-2106-4845-AE3E-A5FF7EB3C749}" type="slidenum">
              <a:rPr lang="es-ES" smtClean="0"/>
              <a:t>‹Nº›</a:t>
            </a:fld>
            <a:endParaRPr lang="es-ES"/>
          </a:p>
        </p:txBody>
      </p:sp>
      <p:sp>
        <p:nvSpPr>
          <p:cNvPr id="7"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8"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9"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sp>
        <p:nvSpPr>
          <p:cNvPr id="10"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pic>
        <p:nvPicPr>
          <p:cNvPr id="11" name="Picture 2" descr="http://blogs.espe.edu.ec/wp-content/uploads/2013/09/LOGO-PRINCIPAL7.png"/>
          <p:cNvPicPr>
            <a:picLocks noChangeAspect="1" noChangeArrowheads="1"/>
          </p:cNvPicPr>
          <p:nvPr userDrawn="1"/>
        </p:nvPicPr>
        <p:blipFill>
          <a:blip r:embed="rId14" cstate="print"/>
          <a:srcRect/>
          <a:stretch>
            <a:fillRect/>
          </a:stretch>
        </p:blipFill>
        <p:spPr bwMode="auto">
          <a:xfrm>
            <a:off x="8976320" y="6011404"/>
            <a:ext cx="3025013" cy="585948"/>
          </a:xfrm>
          <a:prstGeom prst="rect">
            <a:avLst/>
          </a:prstGeom>
          <a:noFill/>
        </p:spPr>
      </p:pic>
    </p:spTree>
    <p:extLst>
      <p:ext uri="{BB962C8B-B14F-4D97-AF65-F5344CB8AC3E}">
        <p14:creationId xmlns:p14="http://schemas.microsoft.com/office/powerpoint/2010/main" val="265354297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590.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Layout" Target="../diagrams/layout27.xml"/><Relationship Id="rId7" Type="http://schemas.openxmlformats.org/officeDocument/2006/relationships/image" Target="../media/image133.emf"/><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279.png"/><Relationship Id="rId1" Type="http://schemas.openxmlformats.org/officeDocument/2006/relationships/slideLayout" Target="../slideLayouts/slideLayout2.xml"/><Relationship Id="rId4" Type="http://schemas.openxmlformats.org/officeDocument/2006/relationships/image" Target="../media/image15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1.gif"/><Relationship Id="rId7" Type="http://schemas.openxmlformats.org/officeDocument/2006/relationships/diagramColors" Target="../diagrams/colors1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10"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diagramQuickStyle" Target="../diagrams/quickStyle19.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4.png"/><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52.png"/><Relationship Id="rId7" Type="http://schemas.openxmlformats.org/officeDocument/2006/relationships/diagramLayout" Target="../diagrams/layout20.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Data" Target="../diagrams/data21.xml"/><Relationship Id="rId11" Type="http://schemas.openxmlformats.org/officeDocument/2006/relationships/image" Target="../media/image55.png"/><Relationship Id="rId5" Type="http://schemas.openxmlformats.org/officeDocument/2006/relationships/image" Target="../media/image54.png"/><Relationship Id="rId10" Type="http://schemas.microsoft.com/office/2007/relationships/diagramDrawing" Target="../diagrams/drawing20.xml"/><Relationship Id="rId4" Type="http://schemas.openxmlformats.org/officeDocument/2006/relationships/image" Target="../media/image53.png"/><Relationship Id="rId9" Type="http://schemas.openxmlformats.org/officeDocument/2006/relationships/diagramColors" Target="../diagrams/colors20.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1.png"/><Relationship Id="rId5" Type="http://schemas.openxmlformats.org/officeDocument/2006/relationships/image" Target="../media/image57.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diagramLayout" Target="../diagrams/layout21.xml"/><Relationship Id="rId7" Type="http://schemas.openxmlformats.org/officeDocument/2006/relationships/diagramData" Target="../diagrams/data50.xml"/><Relationship Id="rId12" Type="http://schemas.openxmlformats.org/officeDocument/2006/relationships/image" Target="../media/image63.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1.xml"/><Relationship Id="rId11" Type="http://schemas.openxmlformats.org/officeDocument/2006/relationships/image" Target="../media/image62.png"/><Relationship Id="rId5" Type="http://schemas.openxmlformats.org/officeDocument/2006/relationships/diagramColors" Target="../diagrams/colors21.xml"/><Relationship Id="rId10" Type="http://schemas.openxmlformats.org/officeDocument/2006/relationships/diagramColors" Target="../diagrams/colors38.xml"/><Relationship Id="rId4" Type="http://schemas.openxmlformats.org/officeDocument/2006/relationships/diagramQuickStyle" Target="../diagrams/quickStyle21.xml"/><Relationship Id="rId9" Type="http://schemas.openxmlformats.org/officeDocument/2006/relationships/diagramQuickStyle" Target="../diagrams/quickStyle38.xml"/></Relationships>
</file>

<file path=ppt/slides/_rels/slide57.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74.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microsoft.com/office/2007/relationships/diagramDrawing" Target="../diagrams/drawing23.xml"/><Relationship Id="rId13" Type="http://schemas.microsoft.com/office/2007/relationships/diagramDrawing" Target="../diagrams/drawing24.xml"/><Relationship Id="rId3" Type="http://schemas.openxmlformats.org/officeDocument/2006/relationships/image" Target="../media/image76.png"/><Relationship Id="rId7" Type="http://schemas.openxmlformats.org/officeDocument/2006/relationships/diagramColors" Target="../diagrams/colors23.xml"/><Relationship Id="rId12" Type="http://schemas.openxmlformats.org/officeDocument/2006/relationships/diagramColors" Target="../diagrams/colors2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diagramQuickStyle" Target="../diagrams/quickStyle24.xml"/><Relationship Id="rId5" Type="http://schemas.openxmlformats.org/officeDocument/2006/relationships/diagramLayout" Target="../diagrams/layout23.xml"/><Relationship Id="rId10"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diagramData" Target="../diagrams/data25.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80.png"/><Relationship Id="rId7" Type="http://schemas.openxmlformats.org/officeDocument/2006/relationships/diagramQuickStyle" Target="../diagrams/quickStyle2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Layout" Target="../diagrams/layout25.xml"/><Relationship Id="rId5" Type="http://schemas.openxmlformats.org/officeDocument/2006/relationships/diagramData" Target="../diagrams/data26.xml"/><Relationship Id="rId4" Type="http://schemas.openxmlformats.org/officeDocument/2006/relationships/image" Target="../media/image81.png"/><Relationship Id="rId9" Type="http://schemas.microsoft.com/office/2007/relationships/diagramDrawing" Target="../diagrams/drawing2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6.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147246" y="504966"/>
            <a:ext cx="8843751" cy="5293757"/>
          </a:xfrm>
          <a:prstGeom prst="rect">
            <a:avLst/>
          </a:prstGeom>
        </p:spPr>
        <p:txBody>
          <a:bodyPr wrap="square">
            <a:spAutoFit/>
          </a:bodyPr>
          <a:lstStyle/>
          <a:p>
            <a:pPr indent="252095" algn="ctr">
              <a:lnSpc>
                <a:spcPct val="150000"/>
              </a:lnSpc>
              <a:spcAft>
                <a:spcPts val="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600"/>
              </a:spcAft>
            </a:pPr>
            <a:r>
              <a:rPr lang="es-EC" b="1" dirty="0">
                <a:latin typeface="Times New Roman" panose="02020603050405020304" pitchFamily="18" charset="0"/>
                <a:ea typeface="Calibri" panose="020F0502020204030204" pitchFamily="34" charset="0"/>
                <a:cs typeface="Times New Roman" panose="02020603050405020304" pitchFamily="18" charset="0"/>
              </a:rPr>
              <a:t>TESIS PREVIO A LA OBTENCIÓN DEL TÍTULO DE INGENIERO EN </a:t>
            </a:r>
            <a:r>
              <a:rPr lang="es-EC" b="1" dirty="0" smtClean="0">
                <a:latin typeface="Times New Roman" panose="02020603050405020304" pitchFamily="18" charset="0"/>
                <a:ea typeface="Calibri" panose="020F0502020204030204" pitchFamily="34" charset="0"/>
                <a:cs typeface="Times New Roman" panose="02020603050405020304" pitchFamily="18" charset="0"/>
              </a:rPr>
              <a:t>MECATRÓNICA</a:t>
            </a:r>
            <a:endParaRPr lang="es-EC" dirty="0" smtClean="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6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smtClean="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smtClean="0">
                <a:latin typeface="Times New Roman" panose="02020603050405020304" pitchFamily="18" charset="0"/>
                <a:ea typeface="Times New Roman" panose="02020603050405020304" pitchFamily="18" charset="0"/>
                <a:cs typeface="Times New Roman" panose="02020603050405020304" pitchFamily="18" charset="0"/>
              </a:rPr>
              <a:t>TEMA</a:t>
            </a:r>
            <a:r>
              <a:rPr lang="es-EC" sz="12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s-EC" sz="1400" b="1" dirty="0" smtClean="0">
                <a:latin typeface="Times New Roman" panose="02020603050405020304" pitchFamily="18" charset="0"/>
                <a:ea typeface="Times New Roman" panose="02020603050405020304" pitchFamily="18" charset="0"/>
                <a:cs typeface="Times New Roman" panose="02020603050405020304" pitchFamily="18" charset="0"/>
              </a:rPr>
              <a:t> “DISEÑO Y CONSTRUCCIÓN DE UN EQUIPO TRITURADOR HOMOGENEIZADOR DE MUESTRAS VEGETALES CRIOGÉNICAS, PARA LOS LABORATORIOS DE  BIOTECNOLOGÍA”.</a:t>
            </a:r>
            <a:endParaRPr lang="es-EC" sz="1400" dirty="0" smtClean="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AUTORES:</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CABEZAS TAPIA, WILSON GEOVANNY</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DE LA CUEVA MALDONADO, CHRISTIAN ANDRÉS</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DIRECTOR: ING. TERNEUS, FRANCISCO</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0"/>
              </a:spcAft>
            </a:pPr>
            <a:r>
              <a:rPr lang="es-EC" sz="1400" b="1" dirty="0">
                <a:latin typeface="Times New Roman" panose="02020603050405020304" pitchFamily="18" charset="0"/>
                <a:ea typeface="Times New Roman" panose="02020603050405020304" pitchFamily="18" charset="0"/>
                <a:cs typeface="Times New Roman" panose="02020603050405020304" pitchFamily="18" charset="0"/>
              </a:rPr>
              <a:t>CODIRECTOR: DRA. PROAÑO, KARINA</a:t>
            </a:r>
            <a:endParaRPr lang="es-EC" sz="1400" dirty="0">
              <a:latin typeface="Times New Roman" panose="02020603050405020304" pitchFamily="18" charset="0"/>
              <a:ea typeface="Calibri" panose="020F0502020204030204" pitchFamily="34" charset="0"/>
              <a:cs typeface="Arial" panose="020B0604020202020204" pitchFamily="34" charset="0"/>
            </a:endParaRPr>
          </a:p>
          <a:p>
            <a:pPr indent="252095" algn="r">
              <a:lnSpc>
                <a:spcPct val="150000"/>
              </a:lnSpc>
              <a:spcAft>
                <a:spcPts val="0"/>
              </a:spcAft>
            </a:pPr>
            <a:endParaRPr lang="es-EC" sz="12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52095" algn="r">
              <a:lnSpc>
                <a:spcPct val="150000"/>
              </a:lnSpc>
              <a:spcAft>
                <a:spcPts val="0"/>
              </a:spcAft>
            </a:pPr>
            <a:r>
              <a:rPr lang="es-EC" sz="1200" b="1" dirty="0" smtClean="0">
                <a:latin typeface="Times New Roman" panose="02020603050405020304" pitchFamily="18" charset="0"/>
                <a:ea typeface="Times New Roman" panose="02020603050405020304" pitchFamily="18" charset="0"/>
                <a:cs typeface="Times New Roman" panose="02020603050405020304" pitchFamily="18" charset="0"/>
              </a:rPr>
              <a:t>SANGOLQUÍ</a:t>
            </a:r>
            <a:r>
              <a:rPr lang="es-EC" sz="1200" b="1" dirty="0">
                <a:latin typeface="Times New Roman" panose="02020603050405020304" pitchFamily="18" charset="0"/>
                <a:ea typeface="Times New Roman" panose="02020603050405020304" pitchFamily="18" charset="0"/>
                <a:cs typeface="Times New Roman" panose="02020603050405020304" pitchFamily="18" charset="0"/>
              </a:rPr>
              <a:t>, JULIO 2015</a:t>
            </a:r>
            <a:endParaRPr lang="es-EC" sz="1200"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0" y="5646626"/>
            <a:ext cx="12192000" cy="1211374"/>
          </a:xfrm>
          <a:prstGeom prst="rect">
            <a:avLst/>
          </a:prstGeom>
        </p:spPr>
      </p:pic>
    </p:spTree>
    <p:extLst>
      <p:ext uri="{BB962C8B-B14F-4D97-AF65-F5344CB8AC3E}">
        <p14:creationId xmlns:p14="http://schemas.microsoft.com/office/powerpoint/2010/main" val="843971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7056" y="2123337"/>
            <a:ext cx="10515600" cy="4351338"/>
          </a:xfrm>
        </p:spPr>
        <p:txBody>
          <a:bodyPr/>
          <a:lstStyle/>
          <a:p>
            <a:pPr algn="just"/>
            <a:r>
              <a:rPr lang="es-EC" dirty="0"/>
              <a:t>Diseñar y construir un equipo triturador homogeneizador para  muestras vegetales criogénicas, mediante una molienda automática, para la extracción de ácidos nucleicos en el laboratorio de Biotecnología Vegetal de La Universidad de Las Fuerzas Armadas ESPE.</a:t>
            </a:r>
          </a:p>
          <a:p>
            <a:endParaRPr lang="es-EC" dirty="0"/>
          </a:p>
        </p:txBody>
      </p:sp>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dirty="0" smtClean="0"/>
          </a:p>
          <a:p>
            <a:pPr algn="r"/>
            <a:r>
              <a:rPr lang="es-EC" sz="2400" b="1" dirty="0" smtClean="0"/>
              <a:t>OBJETIVO GENERAL</a:t>
            </a:r>
            <a:endParaRPr lang="es-EC" dirty="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5671332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04850" y="601738"/>
            <a:ext cx="5841094" cy="5589511"/>
          </a:xfrm>
          <a:prstGeom prst="rect">
            <a:avLst/>
          </a:prstGeom>
        </p:spPr>
      </p:pic>
      <p:sp>
        <p:nvSpPr>
          <p:cNvPr id="2" name="Título 1"/>
          <p:cNvSpPr>
            <a:spLocks noGrp="1"/>
          </p:cNvSpPr>
          <p:nvPr>
            <p:ph type="title"/>
          </p:nvPr>
        </p:nvSpPr>
        <p:spPr>
          <a:xfrm>
            <a:off x="8179339" y="3158930"/>
            <a:ext cx="10515600" cy="1325563"/>
          </a:xfrm>
        </p:spPr>
        <p:txBody>
          <a:bodyPr>
            <a:normAutofit/>
          </a:bodyPr>
          <a:lstStyle/>
          <a:p>
            <a:r>
              <a:rPr lang="es-EC" sz="3200" dirty="0" smtClean="0"/>
              <a:t>Interfaz HMI</a:t>
            </a:r>
            <a:endParaRPr lang="es-EC" sz="3200" dirty="0"/>
          </a:p>
        </p:txBody>
      </p:sp>
      <p:pic>
        <p:nvPicPr>
          <p:cNvPr id="7" name="Imagen 6"/>
          <p:cNvPicPr/>
          <p:nvPr/>
        </p:nvPicPr>
        <p:blipFill rotWithShape="1">
          <a:blip r:embed="rId3"/>
          <a:srcRect l="6946" t="3083"/>
          <a:stretch/>
        </p:blipFill>
        <p:spPr bwMode="auto">
          <a:xfrm>
            <a:off x="7830996" y="1279702"/>
            <a:ext cx="3141804" cy="2145669"/>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a:blip r:embed="rId4"/>
          <a:stretch>
            <a:fillRect/>
          </a:stretch>
        </p:blipFill>
        <p:spPr>
          <a:xfrm>
            <a:off x="8287313" y="4180114"/>
            <a:ext cx="2025967" cy="1803462"/>
          </a:xfrm>
          <a:prstGeom prst="rect">
            <a:avLst/>
          </a:prstGeom>
        </p:spPr>
      </p:pic>
      <p:sp>
        <p:nvSpPr>
          <p:cNvPr id="10" name="Rectángulo redondeado 9"/>
          <p:cNvSpPr/>
          <p:nvPr/>
        </p:nvSpPr>
        <p:spPr>
          <a:xfrm>
            <a:off x="7359445" y="619432"/>
            <a:ext cx="4832555" cy="4424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dirty="0" smtClean="0"/>
          </a:p>
          <a:p>
            <a:pPr algn="r"/>
            <a:r>
              <a:rPr lang="es-EC" sz="2400" b="1" dirty="0" smtClean="0"/>
              <a:t>PROGRAMACIÓN</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589035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44793"/>
            <a:ext cx="10515600" cy="1325563"/>
          </a:xfrm>
        </p:spPr>
        <p:txBody>
          <a:bodyPr>
            <a:normAutofit/>
          </a:bodyPr>
          <a:lstStyle/>
          <a:p>
            <a:r>
              <a:rPr lang="es-EC" sz="2800" dirty="0" smtClean="0"/>
              <a:t/>
            </a:r>
            <a:br>
              <a:rPr lang="es-EC" sz="2800" dirty="0" smtClean="0"/>
            </a:br>
            <a:r>
              <a:rPr lang="es-EC" sz="2800" dirty="0" smtClean="0"/>
              <a:t>Estructuras</a:t>
            </a:r>
            <a:endParaRPr lang="es-EC" sz="2800" dirty="0"/>
          </a:p>
        </p:txBody>
      </p:sp>
      <p:pic>
        <p:nvPicPr>
          <p:cNvPr id="5" name="Imagen 4"/>
          <p:cNvPicPr>
            <a:picLocks noChangeAspect="1"/>
          </p:cNvPicPr>
          <p:nvPr/>
        </p:nvPicPr>
        <p:blipFill>
          <a:blip r:embed="rId2"/>
          <a:stretch>
            <a:fillRect/>
          </a:stretch>
        </p:blipFill>
        <p:spPr>
          <a:xfrm>
            <a:off x="838200" y="3070356"/>
            <a:ext cx="8479971" cy="2303558"/>
          </a:xfrm>
          <a:prstGeom prst="rect">
            <a:avLst/>
          </a:prstGeom>
        </p:spPr>
      </p:pic>
      <p:sp>
        <p:nvSpPr>
          <p:cNvPr id="4" name="Rectángulo redondeado 3"/>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9925864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199683"/>
            <a:ext cx="10515600" cy="1325563"/>
          </a:xfrm>
        </p:spPr>
        <p:txBody>
          <a:bodyPr>
            <a:normAutofit/>
          </a:bodyPr>
          <a:lstStyle/>
          <a:p>
            <a:r>
              <a:rPr lang="es-EC" sz="2800" dirty="0" smtClean="0"/>
              <a:t/>
            </a:r>
            <a:br>
              <a:rPr lang="es-EC" sz="2800" dirty="0" smtClean="0"/>
            </a:br>
            <a:r>
              <a:rPr lang="es-EC" sz="2800" dirty="0" smtClean="0"/>
              <a:t>Eslabones</a:t>
            </a:r>
            <a:endParaRPr lang="es-EC" sz="2800" dirty="0"/>
          </a:p>
        </p:txBody>
      </p:sp>
      <p:pic>
        <p:nvPicPr>
          <p:cNvPr id="5" name="Imagen 4"/>
          <p:cNvPicPr>
            <a:picLocks noChangeAspect="1"/>
          </p:cNvPicPr>
          <p:nvPr/>
        </p:nvPicPr>
        <p:blipFill>
          <a:blip r:embed="rId2"/>
          <a:stretch>
            <a:fillRect/>
          </a:stretch>
        </p:blipFill>
        <p:spPr>
          <a:xfrm>
            <a:off x="838200" y="2663045"/>
            <a:ext cx="8820150" cy="2651905"/>
          </a:xfrm>
          <a:prstGeom prst="rect">
            <a:avLst/>
          </a:prstGeom>
        </p:spPr>
      </p:pic>
      <p:sp>
        <p:nvSpPr>
          <p:cNvPr id="4" name="Rectángulo redondeado 3"/>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5462387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139825"/>
            <a:ext cx="10515600" cy="1325563"/>
          </a:xfrm>
        </p:spPr>
        <p:txBody>
          <a:bodyPr>
            <a:noAutofit/>
          </a:bodyPr>
          <a:lstStyle/>
          <a:p>
            <a:r>
              <a:rPr lang="es-EC" sz="2800" dirty="0" smtClean="0"/>
              <a:t/>
            </a:r>
            <a:br>
              <a:rPr lang="es-EC" sz="2800" dirty="0" smtClean="0"/>
            </a:br>
            <a:r>
              <a:rPr lang="es-EC" sz="2800" dirty="0" smtClean="0"/>
              <a:t>Porta cápsula</a:t>
            </a:r>
            <a:endParaRPr lang="es-EC" sz="2800" dirty="0"/>
          </a:p>
        </p:txBody>
      </p:sp>
      <p:pic>
        <p:nvPicPr>
          <p:cNvPr id="3" name="Imagen 2"/>
          <p:cNvPicPr>
            <a:picLocks noChangeAspect="1"/>
          </p:cNvPicPr>
          <p:nvPr/>
        </p:nvPicPr>
        <p:blipFill>
          <a:blip r:embed="rId2"/>
          <a:stretch>
            <a:fillRect/>
          </a:stretch>
        </p:blipFill>
        <p:spPr>
          <a:xfrm>
            <a:off x="838200" y="2590800"/>
            <a:ext cx="8951595" cy="2419350"/>
          </a:xfrm>
          <a:prstGeom prst="rect">
            <a:avLst/>
          </a:prstGeom>
        </p:spPr>
      </p:pic>
      <p:sp>
        <p:nvSpPr>
          <p:cNvPr id="4" name="Rectángulo redondeado 3"/>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2633204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56009" y="2349992"/>
            <a:ext cx="2671534" cy="1325563"/>
          </a:xfrm>
        </p:spPr>
        <p:txBody>
          <a:bodyPr>
            <a:normAutofit/>
          </a:bodyPr>
          <a:lstStyle/>
          <a:p>
            <a:r>
              <a:rPr lang="es-EC" sz="2400" dirty="0" smtClean="0"/>
              <a:t/>
            </a:r>
            <a:br>
              <a:rPr lang="es-EC" sz="2400" dirty="0" smtClean="0"/>
            </a:br>
            <a:r>
              <a:rPr lang="es-EC" sz="2400" dirty="0" smtClean="0"/>
              <a:t>De funcionamiento mecánico</a:t>
            </a:r>
            <a:endParaRPr lang="es-EC" sz="2400" dirty="0"/>
          </a:p>
        </p:txBody>
      </p:sp>
      <p:pic>
        <p:nvPicPr>
          <p:cNvPr id="4" name="Imagen 3"/>
          <p:cNvPicPr>
            <a:picLocks noChangeAspect="1"/>
          </p:cNvPicPr>
          <p:nvPr/>
        </p:nvPicPr>
        <p:blipFill>
          <a:blip r:embed="rId2"/>
          <a:stretch>
            <a:fillRect/>
          </a:stretch>
        </p:blipFill>
        <p:spPr>
          <a:xfrm>
            <a:off x="971551" y="1182540"/>
            <a:ext cx="7522783" cy="4986031"/>
          </a:xfrm>
          <a:prstGeom prst="rect">
            <a:avLst/>
          </a:prstGeom>
        </p:spPr>
      </p:pic>
      <p:sp>
        <p:nvSpPr>
          <p:cNvPr id="5" name="Rectángulo redondeado 4"/>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9803956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150" y="399102"/>
            <a:ext cx="10515600" cy="1325563"/>
          </a:xfrm>
        </p:spPr>
        <p:txBody>
          <a:bodyPr>
            <a:normAutofit/>
          </a:bodyPr>
          <a:lstStyle/>
          <a:p>
            <a:r>
              <a:rPr lang="es-EC" sz="2800" dirty="0" smtClean="0"/>
              <a:t/>
            </a:r>
            <a:br>
              <a:rPr lang="es-EC" sz="2800" dirty="0" smtClean="0"/>
            </a:br>
            <a:r>
              <a:rPr lang="es-EC" sz="2800" dirty="0" smtClean="0"/>
              <a:t>De funcionamiento eléctrico electrónico</a:t>
            </a:r>
            <a:endParaRPr lang="es-EC" sz="2800" dirty="0"/>
          </a:p>
        </p:txBody>
      </p:sp>
      <p:pic>
        <p:nvPicPr>
          <p:cNvPr id="3" name="Imagen 2"/>
          <p:cNvPicPr>
            <a:picLocks noChangeAspect="1"/>
          </p:cNvPicPr>
          <p:nvPr/>
        </p:nvPicPr>
        <p:blipFill>
          <a:blip r:embed="rId2"/>
          <a:stretch>
            <a:fillRect/>
          </a:stretch>
        </p:blipFill>
        <p:spPr>
          <a:xfrm>
            <a:off x="565150" y="1557792"/>
            <a:ext cx="8328439" cy="4579937"/>
          </a:xfrm>
          <a:prstGeom prst="rect">
            <a:avLst/>
          </a:prstGeom>
        </p:spPr>
      </p:pic>
      <p:sp>
        <p:nvSpPr>
          <p:cNvPr id="4" name="Rectángulo redondeado 3"/>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2865744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1645" y="1880054"/>
            <a:ext cx="10515600" cy="1325563"/>
          </a:xfrm>
        </p:spPr>
        <p:txBody>
          <a:bodyPr>
            <a:normAutofit/>
          </a:bodyPr>
          <a:lstStyle/>
          <a:p>
            <a:r>
              <a:rPr lang="es-EC" sz="2800" dirty="0" smtClean="0"/>
              <a:t>Prueba de funcionamiento con carga</a:t>
            </a:r>
            <a:endParaRPr lang="es-EC" sz="2800" dirty="0"/>
          </a:p>
        </p:txBody>
      </p:sp>
      <p:sp>
        <p:nvSpPr>
          <p:cNvPr id="5" name="Rectángulo redondeado 4"/>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pic>
        <p:nvPicPr>
          <p:cNvPr id="3" name="Imagen 2"/>
          <p:cNvPicPr>
            <a:picLocks noChangeAspect="1"/>
          </p:cNvPicPr>
          <p:nvPr/>
        </p:nvPicPr>
        <p:blipFill>
          <a:blip r:embed="rId2"/>
          <a:stretch>
            <a:fillRect/>
          </a:stretch>
        </p:blipFill>
        <p:spPr>
          <a:xfrm>
            <a:off x="2101645" y="2815771"/>
            <a:ext cx="7519446" cy="2859314"/>
          </a:xfrm>
          <a:prstGeom prst="rect">
            <a:avLst/>
          </a:prstGeom>
        </p:spPr>
      </p:pic>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0591366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8543" y="1444593"/>
            <a:ext cx="10515600" cy="1325563"/>
          </a:xfrm>
        </p:spPr>
        <p:txBody>
          <a:bodyPr>
            <a:normAutofit/>
          </a:bodyPr>
          <a:lstStyle/>
          <a:p>
            <a:r>
              <a:rPr lang="es-EC" sz="2800" dirty="0"/>
              <a:t>Pruebas de laboratorio</a:t>
            </a:r>
          </a:p>
        </p:txBody>
      </p:sp>
      <mc:AlternateContent xmlns:mc="http://schemas.openxmlformats.org/markup-compatibility/2006" xmlns:a14="http://schemas.microsoft.com/office/drawing/2010/main">
        <mc:Choice Requires="a14">
          <p:sp>
            <p:nvSpPr>
              <p:cNvPr id="6" name="Pentágono 5"/>
              <p:cNvSpPr/>
              <p:nvPr/>
            </p:nvSpPr>
            <p:spPr>
              <a:xfrm flipH="1">
                <a:off x="7173686" y="1505823"/>
                <a:ext cx="5018314" cy="4240779"/>
              </a:xfrm>
              <a:prstGeom prst="homePlate">
                <a:avLst>
                  <a:gd name="adj" fmla="val 81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s-EC" sz="2200" b="0" i="1" smtClean="0">
                        <a:latin typeface="Cambria Math" panose="02040503050406030204" pitchFamily="18" charset="0"/>
                      </a:rPr>
                      <m:t>               </m:t>
                    </m:r>
                    <m:r>
                      <a:rPr lang="es-CO" sz="2200" i="1" smtClean="0">
                        <a:latin typeface="Cambria Math" panose="02040503050406030204" pitchFamily="18" charset="0"/>
                      </a:rPr>
                      <m:t>𝑅</m:t>
                    </m:r>
                    <m:r>
                      <a:rPr lang="es-CO" sz="2200">
                        <a:latin typeface="Cambria Math" panose="02040503050406030204" pitchFamily="18" charset="0"/>
                      </a:rPr>
                      <m:t>=</m:t>
                    </m:r>
                    <m:rad>
                      <m:radPr>
                        <m:degHide m:val="on"/>
                        <m:ctrlPr>
                          <a:rPr lang="es-EC" sz="2200" i="1">
                            <a:latin typeface="Cambria Math" panose="02040503050406030204" pitchFamily="18" charset="0"/>
                          </a:rPr>
                        </m:ctrlPr>
                      </m:radPr>
                      <m:deg/>
                      <m:e>
                        <m:f>
                          <m:fPr>
                            <m:ctrlPr>
                              <a:rPr lang="es-EC" sz="2200" i="1">
                                <a:latin typeface="Cambria Math" panose="02040503050406030204" pitchFamily="18" charset="0"/>
                              </a:rPr>
                            </m:ctrlPr>
                          </m:fPr>
                          <m:num>
                            <m:r>
                              <a:rPr lang="es-CO" sz="2200">
                                <a:latin typeface="Cambria Math" panose="02040503050406030204" pitchFamily="18" charset="0"/>
                              </a:rPr>
                              <m:t>1</m:t>
                            </m:r>
                          </m:num>
                          <m:den>
                            <m:r>
                              <a:rPr lang="es-CO" sz="2200" i="1">
                                <a:latin typeface="Cambria Math" panose="02040503050406030204" pitchFamily="18" charset="0"/>
                              </a:rPr>
                              <m:t>2</m:t>
                            </m:r>
                          </m:den>
                        </m:f>
                        <m:r>
                          <a:rPr lang="es-CO" sz="2200" i="1">
                            <a:latin typeface="Cambria Math" panose="02040503050406030204" pitchFamily="18" charset="0"/>
                          </a:rPr>
                          <m:t>(</m:t>
                        </m:r>
                        <m:sSup>
                          <m:sSupPr>
                            <m:ctrlPr>
                              <a:rPr lang="es-EC" sz="2200" i="1">
                                <a:latin typeface="Cambria Math" panose="02040503050406030204" pitchFamily="18" charset="0"/>
                              </a:rPr>
                            </m:ctrlPr>
                          </m:sSupPr>
                          <m:e>
                            <m:sSub>
                              <m:sSubPr>
                                <m:ctrlPr>
                                  <a:rPr lang="es-EC" sz="2200" i="1">
                                    <a:latin typeface="Cambria Math" panose="02040503050406030204" pitchFamily="18" charset="0"/>
                                  </a:rPr>
                                </m:ctrlPr>
                              </m:sSubPr>
                              <m:e>
                                <m:r>
                                  <a:rPr lang="es-CO" sz="2200" i="1">
                                    <a:latin typeface="Cambria Math" panose="02040503050406030204" pitchFamily="18" charset="0"/>
                                  </a:rPr>
                                  <m:t>𝑅</m:t>
                                </m:r>
                              </m:e>
                              <m:sub>
                                <m:r>
                                  <a:rPr lang="es-CO" sz="2200" i="1">
                                    <a:latin typeface="Cambria Math" panose="02040503050406030204" pitchFamily="18" charset="0"/>
                                  </a:rPr>
                                  <m:t>𝑥</m:t>
                                </m:r>
                              </m:sub>
                            </m:sSub>
                          </m:e>
                          <m:sup>
                            <m:r>
                              <a:rPr lang="es-CO" sz="2200" i="1">
                                <a:latin typeface="Cambria Math" panose="02040503050406030204" pitchFamily="18" charset="0"/>
                              </a:rPr>
                              <m:t>2</m:t>
                            </m:r>
                          </m:sup>
                        </m:sSup>
                        <m:r>
                          <a:rPr lang="es-CO" sz="2200" i="1">
                            <a:latin typeface="Cambria Math" panose="02040503050406030204" pitchFamily="18" charset="0"/>
                          </a:rPr>
                          <m:t>+ </m:t>
                        </m:r>
                        <m:sSup>
                          <m:sSupPr>
                            <m:ctrlPr>
                              <a:rPr lang="es-EC" sz="2200" i="1">
                                <a:latin typeface="Cambria Math" panose="02040503050406030204" pitchFamily="18" charset="0"/>
                              </a:rPr>
                            </m:ctrlPr>
                          </m:sSupPr>
                          <m:e>
                            <m:sSub>
                              <m:sSubPr>
                                <m:ctrlPr>
                                  <a:rPr lang="es-EC" sz="2200" i="1">
                                    <a:latin typeface="Cambria Math" panose="02040503050406030204" pitchFamily="18" charset="0"/>
                                  </a:rPr>
                                </m:ctrlPr>
                              </m:sSubPr>
                              <m:e>
                                <m:r>
                                  <a:rPr lang="es-CO" sz="2200" i="1">
                                    <a:latin typeface="Cambria Math" panose="02040503050406030204" pitchFamily="18" charset="0"/>
                                  </a:rPr>
                                  <m:t>𝑅</m:t>
                                </m:r>
                              </m:e>
                              <m:sub>
                                <m:r>
                                  <a:rPr lang="es-CO" sz="2200" i="1">
                                    <a:latin typeface="Cambria Math" panose="02040503050406030204" pitchFamily="18" charset="0"/>
                                  </a:rPr>
                                  <m:t>𝑦</m:t>
                                </m:r>
                              </m:sub>
                            </m:sSub>
                          </m:e>
                          <m:sup>
                            <m:r>
                              <a:rPr lang="es-CO" sz="2200" i="1">
                                <a:latin typeface="Cambria Math" panose="02040503050406030204" pitchFamily="18" charset="0"/>
                              </a:rPr>
                              <m:t>2</m:t>
                            </m:r>
                          </m:sup>
                        </m:sSup>
                        <m:r>
                          <a:rPr lang="es-CO" sz="2200" i="1">
                            <a:latin typeface="Cambria Math" panose="02040503050406030204" pitchFamily="18" charset="0"/>
                          </a:rPr>
                          <m:t>)</m:t>
                        </m:r>
                      </m:e>
                    </m:rad>
                  </m:oMath>
                </a14:m>
                <a:r>
                  <a:rPr lang="es-CO" sz="2200" dirty="0"/>
                  <a:t> 				</a:t>
                </a:r>
                <a:endParaRPr lang="es-CO" sz="2200" dirty="0" smtClean="0"/>
              </a:p>
              <a:p>
                <a:r>
                  <a:rPr lang="es-CO" sz="2200" dirty="0" smtClean="0"/>
                  <a:t>Donde</a:t>
                </a:r>
                <a:r>
                  <a:rPr lang="es-CO" sz="2200" dirty="0"/>
                  <a:t>:</a:t>
                </a:r>
                <a:endParaRPr lang="es-EC" sz="2200" dirty="0"/>
              </a:p>
              <a:p>
                <a14:m>
                  <m:oMath xmlns:m="http://schemas.openxmlformats.org/officeDocument/2006/math">
                    <m:r>
                      <a:rPr lang="es-CO" sz="2200" i="1">
                        <a:latin typeface="Cambria Math" panose="02040503050406030204" pitchFamily="18" charset="0"/>
                      </a:rPr>
                      <m:t>𝑁</m:t>
                    </m:r>
                    <m:r>
                      <a:rPr lang="es-CO" sz="2200" i="1">
                        <a:latin typeface="Cambria Math" panose="02040503050406030204" pitchFamily="18" charset="0"/>
                      </a:rPr>
                      <m:t>= </m:t>
                    </m:r>
                  </m:oMath>
                </a14:m>
                <a:r>
                  <a:rPr lang="es-CO" sz="2200" dirty="0"/>
                  <a:t>colección de valores </a:t>
                </a:r>
                <a:endParaRPr lang="es-EC" sz="2200" dirty="0"/>
              </a:p>
              <a:p>
                <a14:m>
                  <m:oMath xmlns:m="http://schemas.openxmlformats.org/officeDocument/2006/math">
                    <m:r>
                      <a:rPr lang="es-CO" sz="2200" i="1">
                        <a:latin typeface="Cambria Math" panose="02040503050406030204" pitchFamily="18" charset="0"/>
                      </a:rPr>
                      <m:t>𝑥</m:t>
                    </m:r>
                    <m:r>
                      <a:rPr lang="es-CO" sz="2200" i="1">
                        <a:latin typeface="Cambria Math" panose="02040503050406030204" pitchFamily="18" charset="0"/>
                      </a:rPr>
                      <m:t>= </m:t>
                    </m:r>
                  </m:oMath>
                </a14:m>
                <a:r>
                  <a:rPr lang="es-CO" sz="2200" dirty="0"/>
                  <a:t>variable discreta </a:t>
                </a:r>
                <a:endParaRPr lang="es-EC" sz="2200" dirty="0"/>
              </a:p>
              <a:p>
                <a14:m>
                  <m:oMath xmlns:m="http://schemas.openxmlformats.org/officeDocument/2006/math">
                    <m:r>
                      <a:rPr lang="es-CO" sz="2200" i="1">
                        <a:latin typeface="Cambria Math" panose="02040503050406030204" pitchFamily="18" charset="0"/>
                      </a:rPr>
                      <m:t>𝑅</m:t>
                    </m:r>
                    <m:r>
                      <a:rPr lang="es-CO" sz="2200" i="1">
                        <a:latin typeface="Cambria Math" panose="02040503050406030204" pitchFamily="18" charset="0"/>
                      </a:rPr>
                      <m:t>= </m:t>
                    </m:r>
                  </m:oMath>
                </a14:m>
                <a:r>
                  <a:rPr lang="es-CO" sz="2200" dirty="0"/>
                  <a:t>valor de la granulometría </a:t>
                </a:r>
                <a:endParaRPr lang="es-EC" sz="2200" dirty="0"/>
              </a:p>
              <a:p>
                <a14:m>
                  <m:oMath xmlns:m="http://schemas.openxmlformats.org/officeDocument/2006/math">
                    <m:sSub>
                      <m:sSubPr>
                        <m:ctrlPr>
                          <a:rPr lang="es-EC" sz="2200" i="1">
                            <a:latin typeface="Cambria Math" panose="02040503050406030204" pitchFamily="18" charset="0"/>
                          </a:rPr>
                        </m:ctrlPr>
                      </m:sSubPr>
                      <m:e>
                        <m:r>
                          <a:rPr lang="es-CO" sz="2200" i="1">
                            <a:latin typeface="Cambria Math" panose="02040503050406030204" pitchFamily="18" charset="0"/>
                          </a:rPr>
                          <m:t>𝑅</m:t>
                        </m:r>
                      </m:e>
                      <m:sub>
                        <m:r>
                          <a:rPr lang="es-CO" sz="2200" i="1">
                            <a:latin typeface="Cambria Math" panose="02040503050406030204" pitchFamily="18" charset="0"/>
                          </a:rPr>
                          <m:t>𝑥</m:t>
                        </m:r>
                      </m:sub>
                    </m:sSub>
                    <m:r>
                      <a:rPr lang="es-CO" sz="2200" i="1">
                        <a:latin typeface="Cambria Math" panose="02040503050406030204" pitchFamily="18" charset="0"/>
                      </a:rPr>
                      <m:t>= </m:t>
                    </m:r>
                  </m:oMath>
                </a14:m>
                <a:r>
                  <a:rPr lang="es-CO" sz="2200" dirty="0"/>
                  <a:t>radio medido en el eje x</a:t>
                </a:r>
                <a:endParaRPr lang="es-EC" sz="2200" dirty="0"/>
              </a:p>
              <a:p>
                <a14:m>
                  <m:oMath xmlns:m="http://schemas.openxmlformats.org/officeDocument/2006/math">
                    <m:sSub>
                      <m:sSubPr>
                        <m:ctrlPr>
                          <a:rPr lang="es-EC" sz="2200" i="1">
                            <a:latin typeface="Cambria Math" panose="02040503050406030204" pitchFamily="18" charset="0"/>
                          </a:rPr>
                        </m:ctrlPr>
                      </m:sSubPr>
                      <m:e>
                        <m:r>
                          <a:rPr lang="es-CO" sz="2200" i="1">
                            <a:latin typeface="Cambria Math" panose="02040503050406030204" pitchFamily="18" charset="0"/>
                          </a:rPr>
                          <m:t>𝑅</m:t>
                        </m:r>
                      </m:e>
                      <m:sub>
                        <m:r>
                          <a:rPr lang="es-CO" sz="2200" i="1">
                            <a:latin typeface="Cambria Math" panose="02040503050406030204" pitchFamily="18" charset="0"/>
                          </a:rPr>
                          <m:t>𝑦</m:t>
                        </m:r>
                      </m:sub>
                    </m:sSub>
                    <m:r>
                      <a:rPr lang="es-CO" sz="2200" i="1">
                        <a:latin typeface="Cambria Math" panose="02040503050406030204" pitchFamily="18" charset="0"/>
                      </a:rPr>
                      <m:t>= </m:t>
                    </m:r>
                  </m:oMath>
                </a14:m>
                <a:r>
                  <a:rPr lang="es-CO" sz="2200" dirty="0"/>
                  <a:t>radio medido en el eje y</a:t>
                </a:r>
                <a:endParaRPr lang="es-EC" sz="2200" dirty="0"/>
              </a:p>
            </p:txBody>
          </p:sp>
        </mc:Choice>
        <mc:Fallback xmlns="">
          <p:sp>
            <p:nvSpPr>
              <p:cNvPr id="6" name="Pentágono 5"/>
              <p:cNvSpPr>
                <a:spLocks noRot="1" noChangeAspect="1" noMove="1" noResize="1" noEditPoints="1" noAdjustHandles="1" noChangeArrowheads="1" noChangeShapeType="1" noTextEdit="1"/>
              </p:cNvSpPr>
              <p:nvPr/>
            </p:nvSpPr>
            <p:spPr>
              <a:xfrm flipH="1">
                <a:off x="7173686" y="1505823"/>
                <a:ext cx="5018314" cy="4240779"/>
              </a:xfrm>
              <a:prstGeom prst="homePlate">
                <a:avLst>
                  <a:gd name="adj" fmla="val 8153"/>
                </a:avLst>
              </a:prstGeom>
              <a:blipFill rotWithShape="0">
                <a:blip r:embed="rId2"/>
                <a:stretch>
                  <a:fillRect/>
                </a:stretch>
              </a:blipFill>
            </p:spPr>
            <p:txBody>
              <a:bodyPr/>
              <a:lstStyle/>
              <a:p>
                <a:r>
                  <a:rPr lang="es-EC">
                    <a:noFill/>
                  </a:rPr>
                  <a:t> </a:t>
                </a:r>
              </a:p>
            </p:txBody>
          </p:sp>
        </mc:Fallback>
      </mc:AlternateContent>
      <p:pic>
        <p:nvPicPr>
          <p:cNvPr id="7" name="Imagen 6"/>
          <p:cNvPicPr/>
          <p:nvPr/>
        </p:nvPicPr>
        <p:blipFill rotWithShape="1">
          <a:blip r:embed="rId3"/>
          <a:srcRect l="8391" t="5385" r="2966"/>
          <a:stretch/>
        </p:blipFill>
        <p:spPr bwMode="auto">
          <a:xfrm>
            <a:off x="3683953" y="2329344"/>
            <a:ext cx="3135084" cy="2778601"/>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4"/>
          <a:stretch>
            <a:fillRect/>
          </a:stretch>
        </p:blipFill>
        <p:spPr>
          <a:xfrm>
            <a:off x="678543" y="3048000"/>
            <a:ext cx="2166257" cy="2027288"/>
          </a:xfrm>
          <a:prstGeom prst="rect">
            <a:avLst/>
          </a:prstGeom>
        </p:spPr>
      </p:pic>
      <p:sp>
        <p:nvSpPr>
          <p:cNvPr id="9" name="Rectángulo redondeado 8"/>
          <p:cNvSpPr/>
          <p:nvPr/>
        </p:nvSpPr>
        <p:spPr>
          <a:xfrm>
            <a:off x="7359445" y="619432"/>
            <a:ext cx="4832555" cy="44245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smtClean="0"/>
          </a:p>
          <a:p>
            <a:pPr algn="r"/>
            <a:r>
              <a:rPr lang="es-EC" sz="2400" b="1" dirty="0" smtClean="0"/>
              <a:t>PRUEBAS DE VALIDACIÓN</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6009139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8599714" y="3236685"/>
            <a:ext cx="3592286" cy="25204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dirty="0" smtClean="0"/>
              <a:t>Factores:</a:t>
            </a:r>
          </a:p>
          <a:p>
            <a:pPr algn="ctr"/>
            <a:endParaRPr lang="es-EC" sz="2400" dirty="0" smtClean="0"/>
          </a:p>
          <a:p>
            <a:r>
              <a:rPr lang="es-EC" sz="2400" dirty="0" smtClean="0"/>
              <a:t>- Tiempo</a:t>
            </a:r>
          </a:p>
          <a:p>
            <a:r>
              <a:rPr lang="es-EC" sz="2400" dirty="0" smtClean="0"/>
              <a:t>- Frecuencia</a:t>
            </a:r>
          </a:p>
          <a:p>
            <a:r>
              <a:rPr lang="es-EC" sz="2400" dirty="0" smtClean="0"/>
              <a:t>- Esferas</a:t>
            </a:r>
            <a:endParaRPr lang="es-EC" sz="2400" dirty="0"/>
          </a:p>
        </p:txBody>
      </p:sp>
      <p:pic>
        <p:nvPicPr>
          <p:cNvPr id="8" name="Imagen 7"/>
          <p:cNvPicPr>
            <a:picLocks noChangeAspect="1"/>
          </p:cNvPicPr>
          <p:nvPr/>
        </p:nvPicPr>
        <p:blipFill>
          <a:blip r:embed="rId2"/>
          <a:stretch>
            <a:fillRect/>
          </a:stretch>
        </p:blipFill>
        <p:spPr>
          <a:xfrm>
            <a:off x="0" y="1061884"/>
            <a:ext cx="7610044" cy="5142980"/>
          </a:xfrm>
          <a:prstGeom prst="rect">
            <a:avLst/>
          </a:prstGeom>
        </p:spPr>
      </p:pic>
      <p:sp>
        <p:nvSpPr>
          <p:cNvPr id="5" name="Rectángulo redondeado 4"/>
          <p:cNvSpPr/>
          <p:nvPr/>
        </p:nvSpPr>
        <p:spPr>
          <a:xfrm>
            <a:off x="7359445" y="619432"/>
            <a:ext cx="4832555" cy="4424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smtClean="0"/>
          </a:p>
          <a:p>
            <a:pPr algn="r"/>
            <a:r>
              <a:rPr lang="es-EC" sz="2400" b="1" dirty="0" smtClean="0"/>
              <a:t>ANÁLISIS DE RESULTADOS </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3074070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165600" y="2445159"/>
            <a:ext cx="5220335" cy="2141855"/>
          </a:xfrm>
          <a:prstGeom prst="rect">
            <a:avLst/>
          </a:prstGeom>
        </p:spPr>
      </p:pic>
      <p:pic>
        <p:nvPicPr>
          <p:cNvPr id="5" name="Imagen 4" descr="C:\Users\CHRIS CD7\Desktop\MANUAL DE USUARIO\preview.JPG"/>
          <p:cNvPicPr/>
          <p:nvPr/>
        </p:nvPicPr>
        <p:blipFill rotWithShape="1">
          <a:blip r:embed="rId3">
            <a:extLst>
              <a:ext uri="{28A0092B-C50C-407E-A947-70E740481C1C}">
                <a14:useLocalDpi xmlns:a14="http://schemas.microsoft.com/office/drawing/2010/main" val="0"/>
              </a:ext>
            </a:extLst>
          </a:blip>
          <a:srcRect l="29941"/>
          <a:stretch/>
        </p:blipFill>
        <p:spPr bwMode="auto">
          <a:xfrm>
            <a:off x="5913255" y="716416"/>
            <a:ext cx="6113145" cy="5076825"/>
          </a:xfrm>
          <a:prstGeom prst="rect">
            <a:avLst/>
          </a:prstGeom>
          <a:noFill/>
          <a:ln>
            <a:noFill/>
          </a:ln>
          <a:extLst>
            <a:ext uri="{53640926-AAD7-44D8-BBD7-CCE9431645EC}">
              <a14:shadowObscured xmlns:a14="http://schemas.microsoft.com/office/drawing/2010/main"/>
            </a:ext>
          </a:extLst>
        </p:spPr>
      </p:pic>
      <p:sp>
        <p:nvSpPr>
          <p:cNvPr id="6" name="Rectángulo redondeado 5"/>
          <p:cNvSpPr/>
          <p:nvPr/>
        </p:nvSpPr>
        <p:spPr>
          <a:xfrm>
            <a:off x="7359445" y="619432"/>
            <a:ext cx="4832555" cy="4424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smtClean="0"/>
          </a:p>
          <a:p>
            <a:pPr algn="r"/>
            <a:r>
              <a:rPr lang="es-EC" sz="2400" b="1" dirty="0" smtClean="0"/>
              <a:t>ANÁLISIS DE RESULTADOS </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717492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lgn="just"/>
            <a:r>
              <a:rPr lang="es-EC" dirty="0"/>
              <a:t>Diseñar y validar un mecanismo que permita obtener un método eficiente de trituración de muestras vegetales criogénicas, considerando los requerimientos técnicos del laboratorio de Biotecnología Vegetal</a:t>
            </a:r>
            <a:r>
              <a:rPr lang="es-EC" dirty="0" smtClean="0"/>
              <a:t>.</a:t>
            </a:r>
          </a:p>
          <a:p>
            <a:pPr marL="0" lvl="0" indent="0" algn="just">
              <a:buNone/>
            </a:pPr>
            <a:endParaRPr lang="es-EC" dirty="0"/>
          </a:p>
          <a:p>
            <a:pPr lvl="0" algn="just"/>
            <a:r>
              <a:rPr lang="es-EC" dirty="0"/>
              <a:t>Analizar el diseño y construcción del sistema mecánico, verificando que cumpla con los parámetros de operación y seguridad para su correcto desempeño dentro del laboratorio de Biotecnología vegetal.</a:t>
            </a:r>
          </a:p>
          <a:p>
            <a:endParaRPr lang="es-EC" dirty="0"/>
          </a:p>
        </p:txBody>
      </p:sp>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dirty="0" smtClean="0"/>
          </a:p>
          <a:p>
            <a:pPr algn="r"/>
            <a:r>
              <a:rPr lang="es-EC" sz="2400" b="1" dirty="0" smtClean="0"/>
              <a:t>OBJETIVOS ESPECÍFICOS</a:t>
            </a:r>
            <a:endParaRPr lang="es-EC" dirty="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33765514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631370" y="1147092"/>
            <a:ext cx="10515600" cy="1325563"/>
          </a:xfrm>
        </p:spPr>
        <p:txBody>
          <a:bodyPr>
            <a:normAutofit/>
          </a:bodyPr>
          <a:lstStyle/>
          <a:p>
            <a:pPr lvl="0"/>
            <a:r>
              <a:rPr lang="es-EC" sz="2800" b="1" kern="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Selección de esferas, ciclos y tiempo para la trituración</a:t>
            </a:r>
            <a:r>
              <a:rPr lang="es-EC"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es-EC"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endParaRPr lang="es-EC" sz="2800"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pic>
        <p:nvPicPr>
          <p:cNvPr id="4" name="Imagen 3"/>
          <p:cNvPicPr>
            <a:picLocks noChangeAspect="1"/>
          </p:cNvPicPr>
          <p:nvPr/>
        </p:nvPicPr>
        <p:blipFill>
          <a:blip r:embed="rId3"/>
          <a:stretch>
            <a:fillRect/>
          </a:stretch>
        </p:blipFill>
        <p:spPr>
          <a:xfrm>
            <a:off x="631370" y="3798849"/>
            <a:ext cx="8186059" cy="2270971"/>
          </a:xfrm>
          <a:prstGeom prst="rect">
            <a:avLst/>
          </a:prstGeom>
        </p:spPr>
      </p:pic>
      <p:sp>
        <p:nvSpPr>
          <p:cNvPr id="5" name="Rectángulo 4"/>
          <p:cNvSpPr/>
          <p:nvPr/>
        </p:nvSpPr>
        <p:spPr>
          <a:xfrm>
            <a:off x="631370" y="1809874"/>
            <a:ext cx="11103429" cy="2195473"/>
          </a:xfrm>
          <a:prstGeom prst="rect">
            <a:avLst/>
          </a:prstGeom>
        </p:spPr>
        <p:txBody>
          <a:bodyPr wrap="square">
            <a:spAutoFit/>
          </a:bodyPr>
          <a:lstStyle/>
          <a:p>
            <a:pPr>
              <a:lnSpc>
                <a:spcPct val="107000"/>
              </a:lnSpc>
              <a:spcAft>
                <a:spcPts val="800"/>
              </a:spcAft>
            </a:pPr>
            <a:r>
              <a:rPr lang="es-EC" sz="2200" dirty="0" smtClean="0">
                <a:latin typeface="Calibri" panose="020F0502020204030204" pitchFamily="34" charset="0"/>
                <a:ea typeface="Calibri" panose="020F0502020204030204" pitchFamily="34" charset="0"/>
                <a:cs typeface="Times New Roman" panose="02020603050405020304" pitchFamily="18" charset="0"/>
              </a:rPr>
              <a:t>Para </a:t>
            </a:r>
            <a:r>
              <a:rPr lang="es-EC" sz="2200" dirty="0">
                <a:latin typeface="Calibri" panose="020F0502020204030204" pitchFamily="34" charset="0"/>
                <a:ea typeface="Calibri" panose="020F0502020204030204" pitchFamily="34" charset="0"/>
                <a:cs typeface="Times New Roman" panose="02020603050405020304" pitchFamily="18" charset="0"/>
              </a:rPr>
              <a:t>la selección del tiempo y ciclos en el macerado se toma en cuenta la granulometría que se quiere obtener</a:t>
            </a:r>
          </a:p>
          <a:p>
            <a:pPr>
              <a:lnSpc>
                <a:spcPct val="107000"/>
              </a:lnSpc>
              <a:spcAft>
                <a:spcPts val="800"/>
              </a:spcAft>
            </a:pPr>
            <a:r>
              <a:rPr lang="es-EC" sz="2200" dirty="0">
                <a:latin typeface="Calibri" panose="020F0502020204030204" pitchFamily="34" charset="0"/>
                <a:ea typeface="Calibri" panose="020F0502020204030204" pitchFamily="34" charset="0"/>
                <a:cs typeface="Times New Roman" panose="02020603050405020304" pitchFamily="18" charset="0"/>
              </a:rPr>
              <a:t>Granulometría Fina: [5µ-10µ]</a:t>
            </a:r>
          </a:p>
          <a:p>
            <a:pPr>
              <a:lnSpc>
                <a:spcPct val="107000"/>
              </a:lnSpc>
              <a:spcAft>
                <a:spcPts val="800"/>
              </a:spcAft>
            </a:pPr>
            <a:r>
              <a:rPr lang="es-EC" sz="2200" dirty="0">
                <a:latin typeface="Calibri" panose="020F0502020204030204" pitchFamily="34" charset="0"/>
                <a:ea typeface="Calibri" panose="020F0502020204030204" pitchFamily="34" charset="0"/>
                <a:cs typeface="Times New Roman" panose="02020603050405020304" pitchFamily="18" charset="0"/>
              </a:rPr>
              <a:t>Granulometría Media: [11µ-20µ]</a:t>
            </a:r>
          </a:p>
          <a:p>
            <a:pPr>
              <a:lnSpc>
                <a:spcPct val="107000"/>
              </a:lnSpc>
              <a:spcAft>
                <a:spcPts val="800"/>
              </a:spcAft>
            </a:pPr>
            <a:r>
              <a:rPr lang="es-EC" sz="2200" dirty="0">
                <a:latin typeface="Calibri" panose="020F0502020204030204" pitchFamily="34" charset="0"/>
                <a:ea typeface="Calibri" panose="020F0502020204030204" pitchFamily="34" charset="0"/>
                <a:cs typeface="Times New Roman" panose="02020603050405020304" pitchFamily="18" charset="0"/>
              </a:rPr>
              <a:t>Granulometría Gruesa: [21µ-35µ]</a:t>
            </a:r>
            <a:endParaRPr lang="es-EC"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redondeado 5"/>
          <p:cNvSpPr/>
          <p:nvPr/>
        </p:nvSpPr>
        <p:spPr>
          <a:xfrm>
            <a:off x="7359445" y="619432"/>
            <a:ext cx="4832555" cy="4424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smtClean="0"/>
          </a:p>
          <a:p>
            <a:pPr algn="r"/>
            <a:r>
              <a:rPr lang="es-EC" sz="2400" b="1" dirty="0" smtClean="0"/>
              <a:t>ANÁLISIS DE RESULTADOS </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8508473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t> </a:t>
            </a:r>
          </a:p>
          <a:p>
            <a:pPr>
              <a:buFont typeface="Wingdings" panose="05000000000000000000" pitchFamily="2" charset="2"/>
              <a:buChar char="q"/>
            </a:pPr>
            <a:r>
              <a:rPr lang="es-EC" dirty="0" smtClean="0">
                <a:solidFill>
                  <a:schemeClr val="bg2">
                    <a:lumMod val="75000"/>
                  </a:schemeClr>
                </a:solidFill>
              </a:rPr>
              <a:t>Generalidades y Objetivos</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Fundamentación teórica</a:t>
            </a:r>
          </a:p>
          <a:p>
            <a:pPr>
              <a:buFont typeface="Wingdings" panose="05000000000000000000" pitchFamily="2" charset="2"/>
              <a:buChar char="q"/>
            </a:pPr>
            <a:r>
              <a:rPr lang="es-EC" dirty="0" smtClean="0">
                <a:solidFill>
                  <a:schemeClr val="bg2">
                    <a:lumMod val="75000"/>
                  </a:schemeClr>
                </a:solidFill>
              </a:rPr>
              <a:t> Diseño del triturador homogeneizador</a:t>
            </a:r>
          </a:p>
          <a:p>
            <a:pPr>
              <a:buFont typeface="Wingdings" panose="05000000000000000000" pitchFamily="2" charset="2"/>
              <a:buChar char="q"/>
            </a:pPr>
            <a:r>
              <a:rPr lang="es-EC" dirty="0" smtClean="0">
                <a:solidFill>
                  <a:schemeClr val="bg2">
                    <a:lumMod val="75000"/>
                  </a:schemeClr>
                </a:solidFill>
              </a:rPr>
              <a:t> Construcción, ensamblaje y validación</a:t>
            </a:r>
          </a:p>
          <a:p>
            <a:pPr>
              <a:buFont typeface="Wingdings" panose="05000000000000000000" pitchFamily="2" charset="2"/>
              <a:buChar char="q"/>
            </a:pPr>
            <a:r>
              <a:rPr lang="es-EC" dirty="0" smtClean="0"/>
              <a:t> Análisis económico</a:t>
            </a:r>
            <a:endParaRPr lang="es-EC" dirty="0" smtClean="0">
              <a:solidFill>
                <a:schemeClr val="bg2">
                  <a:lumMod val="75000"/>
                </a:schemeClr>
              </a:solidFill>
            </a:endParaRP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Conclusiones y Recomendaciones</a:t>
            </a:r>
            <a:endParaRPr lang="es-EC" dirty="0">
              <a:solidFill>
                <a:schemeClr val="bg2">
                  <a:lumMod val="75000"/>
                </a:schemeClr>
              </a:solidFill>
            </a:endParaRPr>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Flecha derecha 6"/>
          <p:cNvSpPr/>
          <p:nvPr/>
        </p:nvSpPr>
        <p:spPr>
          <a:xfrm flipH="1">
            <a:off x="4318780" y="3824314"/>
            <a:ext cx="7859151"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1389102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2"/>
          <a:stretch>
            <a:fillRect/>
          </a:stretch>
        </p:blipFill>
        <p:spPr>
          <a:xfrm>
            <a:off x="3502252" y="1690688"/>
            <a:ext cx="4810125" cy="4429125"/>
          </a:xfrm>
          <a:prstGeom prst="rect">
            <a:avLst/>
          </a:prstGeom>
        </p:spPr>
      </p:pic>
      <p:sp>
        <p:nvSpPr>
          <p:cNvPr id="5"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7" name="Rectángulo redondeado 6"/>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C" sz="2400" b="1" dirty="0" smtClean="0"/>
              <a:t>Costos </a:t>
            </a:r>
            <a:r>
              <a:rPr lang="es-EC" sz="2400" b="1" dirty="0"/>
              <a:t>directos de fabricación</a:t>
            </a:r>
            <a:endParaRPr lang="es-EC" dirty="0"/>
          </a:p>
        </p:txBody>
      </p:sp>
      <p:sp>
        <p:nvSpPr>
          <p:cNvPr id="8" name="Título 7"/>
          <p:cNvSpPr>
            <a:spLocks noGrp="1"/>
          </p:cNvSpPr>
          <p:nvPr>
            <p:ph type="title"/>
          </p:nvPr>
        </p:nvSpPr>
        <p:spPr/>
        <p:txBody>
          <a:bodyPr/>
          <a:lstStyle/>
          <a:p>
            <a:endParaRPr lang="es-ES"/>
          </a:p>
        </p:txBody>
      </p:sp>
    </p:spTree>
    <p:extLst>
      <p:ext uri="{BB962C8B-B14F-4D97-AF65-F5344CB8AC3E}">
        <p14:creationId xmlns:p14="http://schemas.microsoft.com/office/powerpoint/2010/main" val="24568922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sp>
        <p:nvSpPr>
          <p:cNvPr id="5" name="Rectángulo 4"/>
          <p:cNvSpPr/>
          <p:nvPr/>
        </p:nvSpPr>
        <p:spPr>
          <a:xfrm>
            <a:off x="840890" y="2847132"/>
            <a:ext cx="3048000" cy="2308324"/>
          </a:xfrm>
          <a:prstGeom prst="rect">
            <a:avLst/>
          </a:prstGeom>
          <a:solidFill>
            <a:schemeClr val="accent6">
              <a:lumMod val="20000"/>
              <a:lumOff val="80000"/>
            </a:schemeClr>
          </a:solidFill>
        </p:spPr>
        <p:txBody>
          <a:bodyPr wrap="square">
            <a:spAutoFi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Se </a:t>
            </a:r>
            <a:r>
              <a:rPr lang="es-EC" dirty="0">
                <a:latin typeface="Times New Roman" panose="02020603050405020304" pitchFamily="18" charset="0"/>
                <a:ea typeface="Calibri" panose="020F0502020204030204" pitchFamily="34" charset="0"/>
                <a:cs typeface="Arial" panose="020B0604020202020204" pitchFamily="34" charset="0"/>
              </a:rPr>
              <a:t>relaciona la operación con el precio estándar que se maneja actualmente en el mercado, depende básicamente del costo hora máquina-hombre, costo del equipo eléctrico y el tiempo de </a:t>
            </a:r>
            <a:r>
              <a:rPr lang="es-EC" dirty="0" smtClean="0">
                <a:latin typeface="Times New Roman" panose="02020603050405020304" pitchFamily="18" charset="0"/>
                <a:ea typeface="Calibri" panose="020F0502020204030204" pitchFamily="34" charset="0"/>
                <a:cs typeface="Arial" panose="020B0604020202020204" pitchFamily="34" charset="0"/>
              </a:rPr>
              <a:t>mecanizado.</a:t>
            </a:r>
            <a:endParaRPr lang="es-ES" dirty="0"/>
          </a:p>
        </p:txBody>
      </p:sp>
      <p:pic>
        <p:nvPicPr>
          <p:cNvPr id="6" name="Imagen 5"/>
          <p:cNvPicPr>
            <a:picLocks noChangeAspect="1"/>
          </p:cNvPicPr>
          <p:nvPr/>
        </p:nvPicPr>
        <p:blipFill rotWithShape="1">
          <a:blip r:embed="rId2"/>
          <a:srcRect b="7072"/>
          <a:stretch/>
        </p:blipFill>
        <p:spPr>
          <a:xfrm>
            <a:off x="4739647" y="1825625"/>
            <a:ext cx="6614153" cy="4009118"/>
          </a:xfrm>
          <a:prstGeom prst="rect">
            <a:avLst/>
          </a:prstGeom>
        </p:spPr>
      </p:pic>
      <p:sp>
        <p:nvSpPr>
          <p:cNvPr id="7"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Rectángulo redondeado 8"/>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C" sz="2400" b="1" dirty="0"/>
              <a:t>Costos de Mano de Obra Directa</a:t>
            </a:r>
            <a:endParaRPr lang="es-EC" dirty="0"/>
          </a:p>
        </p:txBody>
      </p:sp>
    </p:spTree>
    <p:extLst>
      <p:ext uri="{BB962C8B-B14F-4D97-AF65-F5344CB8AC3E}">
        <p14:creationId xmlns:p14="http://schemas.microsoft.com/office/powerpoint/2010/main" val="39812071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sp>
        <p:nvSpPr>
          <p:cNvPr id="4" name="Rectángulo 3"/>
          <p:cNvSpPr/>
          <p:nvPr/>
        </p:nvSpPr>
        <p:spPr>
          <a:xfrm>
            <a:off x="822962" y="3045403"/>
            <a:ext cx="3696029" cy="2308324"/>
          </a:xfrm>
          <a:prstGeom prst="rect">
            <a:avLst/>
          </a:prstGeom>
          <a:solidFill>
            <a:schemeClr val="accent6">
              <a:lumMod val="20000"/>
              <a:lumOff val="80000"/>
            </a:schemeClr>
          </a:solidFill>
        </p:spPr>
        <p:txBody>
          <a:bodyPr wrap="square">
            <a:spAutoFi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Costos </a:t>
            </a:r>
            <a:r>
              <a:rPr lang="es-EC" dirty="0">
                <a:latin typeface="Times New Roman" panose="02020603050405020304" pitchFamily="18" charset="0"/>
                <a:ea typeface="Calibri" panose="020F0502020204030204" pitchFamily="34" charset="0"/>
                <a:cs typeface="Arial" panose="020B0604020202020204" pitchFamily="34" charset="0"/>
              </a:rPr>
              <a:t>que no intervienen de manera directa en la construcción del equipo. Estos incluyen los materiales indirectos, </a:t>
            </a:r>
            <a:r>
              <a:rPr lang="es-EC" b="1" dirty="0">
                <a:latin typeface="Times New Roman" panose="02020603050405020304" pitchFamily="18" charset="0"/>
                <a:ea typeface="Calibri" panose="020F0502020204030204" pitchFamily="34" charset="0"/>
                <a:cs typeface="Arial" panose="020B0604020202020204" pitchFamily="34" charset="0"/>
              </a:rPr>
              <a:t>mano de obra indirecta </a:t>
            </a:r>
            <a:r>
              <a:rPr lang="es-EC" dirty="0">
                <a:latin typeface="Times New Roman" panose="02020603050405020304" pitchFamily="18" charset="0"/>
                <a:ea typeface="Calibri" panose="020F0502020204030204" pitchFamily="34" charset="0"/>
                <a:cs typeface="Arial" panose="020B0604020202020204" pitchFamily="34" charset="0"/>
              </a:rPr>
              <a:t>y otros costos que son producto de la paga de servicios básicos, personal administrativo, depreciación de los equipos y cualquier gasto extra.</a:t>
            </a:r>
            <a:endParaRPr lang="es-ES" dirty="0"/>
          </a:p>
        </p:txBody>
      </p:sp>
      <p:pic>
        <p:nvPicPr>
          <p:cNvPr id="11" name="Imagen 10"/>
          <p:cNvPicPr>
            <a:picLocks noChangeAspect="1"/>
          </p:cNvPicPr>
          <p:nvPr/>
        </p:nvPicPr>
        <p:blipFill rotWithShape="1">
          <a:blip r:embed="rId2"/>
          <a:srcRect b="13190"/>
          <a:stretch/>
        </p:blipFill>
        <p:spPr>
          <a:xfrm>
            <a:off x="4641205" y="3062337"/>
            <a:ext cx="6727833" cy="1974120"/>
          </a:xfrm>
          <a:prstGeom prst="rect">
            <a:avLst/>
          </a:prstGeom>
        </p:spPr>
      </p:pic>
      <p:sp>
        <p:nvSpPr>
          <p:cNvPr id="13" name="Flecha curvada hacia abajo 12"/>
          <p:cNvSpPr/>
          <p:nvPr/>
        </p:nvSpPr>
        <p:spPr>
          <a:xfrm>
            <a:off x="4673599" y="2160467"/>
            <a:ext cx="1654629" cy="623938"/>
          </a:xfrm>
          <a:prstGeom prst="curvedDownArrow">
            <a:avLst>
              <a:gd name="adj1" fmla="val 25000"/>
              <a:gd name="adj2" fmla="val 6172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Rectángulo redondeado 8"/>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C" sz="2400" b="1" dirty="0"/>
              <a:t>Costos indirectos</a:t>
            </a:r>
            <a:endParaRPr lang="es-EC" dirty="0"/>
          </a:p>
        </p:txBody>
      </p:sp>
    </p:spTree>
    <p:extLst>
      <p:ext uri="{BB962C8B-B14F-4D97-AF65-F5344CB8AC3E}">
        <p14:creationId xmlns:p14="http://schemas.microsoft.com/office/powerpoint/2010/main" val="496885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5" name="Imagen 4"/>
          <p:cNvPicPr>
            <a:picLocks noChangeAspect="1"/>
          </p:cNvPicPr>
          <p:nvPr/>
        </p:nvPicPr>
        <p:blipFill rotWithShape="1">
          <a:blip r:embed="rId2"/>
          <a:srcRect b="5745"/>
          <a:stretch/>
        </p:blipFill>
        <p:spPr>
          <a:xfrm>
            <a:off x="2765585" y="2220686"/>
            <a:ext cx="5967086" cy="3956277"/>
          </a:xfrm>
          <a:prstGeom prst="rect">
            <a:avLst/>
          </a:prstGeom>
        </p:spPr>
      </p:pic>
      <p:sp>
        <p:nvSpPr>
          <p:cNvPr id="6"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8" name="Rectángulo redondeado 7"/>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a:t>Costo de Materiales Indirectos</a:t>
            </a:r>
            <a:endParaRPr lang="es-EC" dirty="0"/>
          </a:p>
        </p:txBody>
      </p:sp>
    </p:spTree>
    <p:extLst>
      <p:ext uri="{BB962C8B-B14F-4D97-AF65-F5344CB8AC3E}">
        <p14:creationId xmlns:p14="http://schemas.microsoft.com/office/powerpoint/2010/main" val="9741288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5" name="Imagen 4"/>
          <p:cNvPicPr>
            <a:picLocks noChangeAspect="1"/>
          </p:cNvPicPr>
          <p:nvPr/>
        </p:nvPicPr>
        <p:blipFill rotWithShape="1">
          <a:blip r:embed="rId2"/>
          <a:srcRect b="10441"/>
          <a:stretch/>
        </p:blipFill>
        <p:spPr>
          <a:xfrm>
            <a:off x="2749177" y="2729280"/>
            <a:ext cx="6397302" cy="2439068"/>
          </a:xfrm>
          <a:prstGeom prst="rect">
            <a:avLst/>
          </a:prstGeom>
        </p:spPr>
      </p:pic>
      <p:sp>
        <p:nvSpPr>
          <p:cNvPr id="6"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8" name="Rectángulo redondeado 7"/>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Costos Operativos</a:t>
            </a:r>
            <a:endParaRPr lang="es-EC" dirty="0"/>
          </a:p>
        </p:txBody>
      </p:sp>
    </p:spTree>
    <p:extLst>
      <p:ext uri="{BB962C8B-B14F-4D97-AF65-F5344CB8AC3E}">
        <p14:creationId xmlns:p14="http://schemas.microsoft.com/office/powerpoint/2010/main" val="38609351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4429" y="234497"/>
            <a:ext cx="10515600" cy="1325563"/>
          </a:xfrm>
        </p:spPr>
        <p:txBody>
          <a:bodyPr/>
          <a:lstStyle/>
          <a:p>
            <a:endParaRPr lang="es-ES" dirty="0"/>
          </a:p>
        </p:txBody>
      </p:sp>
      <p:graphicFrame>
        <p:nvGraphicFramePr>
          <p:cNvPr id="5" name="Marcador de contenido 4"/>
          <p:cNvGraphicFramePr>
            <a:graphicFrameLocks noGrp="1"/>
          </p:cNvGraphicFramePr>
          <p:nvPr>
            <p:ph idx="1"/>
            <p:extLst/>
          </p:nvPr>
        </p:nvGraphicFramePr>
        <p:xfrm>
          <a:off x="475343" y="1705203"/>
          <a:ext cx="4575629" cy="4262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a:srcRect b="10702"/>
          <a:stretch/>
        </p:blipFill>
        <p:spPr>
          <a:xfrm>
            <a:off x="4757847" y="1337276"/>
            <a:ext cx="5913959" cy="2489425"/>
          </a:xfrm>
          <a:prstGeom prst="rect">
            <a:avLst/>
          </a:prstGeom>
        </p:spPr>
      </p:pic>
      <p:pic>
        <p:nvPicPr>
          <p:cNvPr id="9" name="Imagen 8"/>
          <p:cNvPicPr>
            <a:picLocks noChangeAspect="1"/>
          </p:cNvPicPr>
          <p:nvPr/>
        </p:nvPicPr>
        <p:blipFill>
          <a:blip r:embed="rId8"/>
          <a:stretch>
            <a:fillRect/>
          </a:stretch>
        </p:blipFill>
        <p:spPr>
          <a:xfrm>
            <a:off x="4757847" y="3826701"/>
            <a:ext cx="4081353" cy="2349870"/>
          </a:xfrm>
          <a:prstGeom prst="rect">
            <a:avLst/>
          </a:prstGeom>
        </p:spPr>
      </p:pic>
      <p:sp>
        <p:nvSpPr>
          <p:cNvPr id="6"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0" name="Rectángulo redondeado 9"/>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CO" sz="2400" dirty="0"/>
              <a:t>Costo total del proyecto</a:t>
            </a:r>
            <a:endParaRPr lang="es-EC" dirty="0"/>
          </a:p>
        </p:txBody>
      </p:sp>
    </p:spTree>
    <p:extLst>
      <p:ext uri="{BB962C8B-B14F-4D97-AF65-F5344CB8AC3E}">
        <p14:creationId xmlns:p14="http://schemas.microsoft.com/office/powerpoint/2010/main" val="36255570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graphicFrame>
        <p:nvGraphicFramePr>
          <p:cNvPr id="4" name="Diagrama 3"/>
          <p:cNvGraphicFramePr/>
          <p:nvPr/>
        </p:nvGraphicFramePr>
        <p:xfrm>
          <a:off x="1515166" y="1690688"/>
          <a:ext cx="9113078" cy="4084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7" name="Rectángulo redondeado 6"/>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CO" sz="2400" dirty="0"/>
              <a:t>Evaluación financiera</a:t>
            </a:r>
            <a:endParaRPr lang="es-EC" dirty="0"/>
          </a:p>
        </p:txBody>
      </p:sp>
    </p:spTree>
    <p:extLst>
      <p:ext uri="{BB962C8B-B14F-4D97-AF65-F5344CB8AC3E}">
        <p14:creationId xmlns:p14="http://schemas.microsoft.com/office/powerpoint/2010/main" val="9541717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3742373" y="2424025"/>
                <a:ext cx="4707251" cy="618952"/>
              </a:xfrm>
              <a:prstGeom prst="rect">
                <a:avLst/>
              </a:prstGeom>
              <a:solidFill>
                <a:schemeClr val="tx2">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s-ES" i="1">
                              <a:latin typeface="Cambria Math" panose="02040503050406030204" pitchFamily="18" charset="0"/>
                            </a:rPr>
                          </m:ctrlPr>
                        </m:fPr>
                        <m:num>
                          <m:r>
                            <a:rPr lang="es-ES" i="1">
                              <a:latin typeface="Cambria Math" panose="02040503050406030204" pitchFamily="18" charset="0"/>
                            </a:rPr>
                            <m:t>𝐵</m:t>
                          </m:r>
                        </m:num>
                        <m:den>
                          <m:r>
                            <a:rPr lang="es-ES" i="1">
                              <a:latin typeface="Cambria Math" panose="02040503050406030204" pitchFamily="18" charset="0"/>
                            </a:rPr>
                            <m:t>𝐶</m:t>
                          </m:r>
                        </m:den>
                      </m:f>
                      <m:r>
                        <a:rPr lang="es-ES" i="0">
                          <a:latin typeface="Cambria Math" panose="02040503050406030204" pitchFamily="18" charset="0"/>
                        </a:rPr>
                        <m:t> =</m:t>
                      </m:r>
                      <m:f>
                        <m:fPr>
                          <m:ctrlPr>
                            <a:rPr lang="es-ES" i="1">
                              <a:latin typeface="Cambria Math" panose="02040503050406030204" pitchFamily="18" charset="0"/>
                            </a:rPr>
                          </m:ctrlPr>
                        </m:fPr>
                        <m:num>
                          <m:r>
                            <a:rPr lang="es-ES" i="1">
                              <a:latin typeface="Cambria Math" panose="02040503050406030204" pitchFamily="18" charset="0"/>
                            </a:rPr>
                            <m:t>𝑉𝑎𝑙𝑜𝑟</m:t>
                          </m:r>
                          <m:r>
                            <a:rPr lang="es-ES" i="0">
                              <a:latin typeface="Cambria Math" panose="02040503050406030204" pitchFamily="18" charset="0"/>
                            </a:rPr>
                            <m:t> </m:t>
                          </m:r>
                          <m:r>
                            <a:rPr lang="es-ES" i="1">
                              <a:latin typeface="Cambria Math" panose="02040503050406030204" pitchFamily="18" charset="0"/>
                            </a:rPr>
                            <m:t>𝑎𝑐𝑡𝑢𝑎𝑙𝑖𝑧𝑎𝑑𝑜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𝑙𝑜𝑠</m:t>
                          </m:r>
                          <m:r>
                            <a:rPr lang="es-ES" i="0">
                              <a:latin typeface="Cambria Math" panose="02040503050406030204" pitchFamily="18" charset="0"/>
                            </a:rPr>
                            <m:t> </m:t>
                          </m:r>
                          <m:r>
                            <a:rPr lang="es-ES" i="1">
                              <a:latin typeface="Cambria Math" panose="02040503050406030204" pitchFamily="18" charset="0"/>
                            </a:rPr>
                            <m:t>𝑏𝑒𝑛𝑒𝑓𝑖𝑐𝑖𝑜𝑠</m:t>
                          </m:r>
                        </m:num>
                        <m:den>
                          <m:r>
                            <a:rPr lang="es-ES" i="1">
                              <a:latin typeface="Cambria Math" panose="02040503050406030204" pitchFamily="18" charset="0"/>
                            </a:rPr>
                            <m:t>𝑉𝑎𝑙𝑜𝑟</m:t>
                          </m:r>
                          <m:r>
                            <a:rPr lang="es-ES" i="0">
                              <a:latin typeface="Cambria Math" panose="02040503050406030204" pitchFamily="18" charset="0"/>
                            </a:rPr>
                            <m:t>  </m:t>
                          </m:r>
                          <m:r>
                            <a:rPr lang="es-ES" i="1">
                              <a:latin typeface="Cambria Math" panose="02040503050406030204" pitchFamily="18" charset="0"/>
                            </a:rPr>
                            <m:t>𝑎𝑐𝑡𝑢𝑎𝑙𝑖𝑧𝑎𝑑𝑜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𝑙𝑜𝑠</m:t>
                          </m:r>
                          <m:r>
                            <a:rPr lang="es-ES" i="0">
                              <a:latin typeface="Cambria Math" panose="02040503050406030204" pitchFamily="18" charset="0"/>
                            </a:rPr>
                            <m:t> </m:t>
                          </m:r>
                          <m:r>
                            <a:rPr lang="es-ES" i="1">
                              <a:latin typeface="Cambria Math" panose="02040503050406030204" pitchFamily="18" charset="0"/>
                            </a:rPr>
                            <m:t>𝑐𝑜𝑠𝑡𝑜𝑠</m:t>
                          </m:r>
                        </m:den>
                      </m:f>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3742373" y="2424025"/>
                <a:ext cx="4707251" cy="618952"/>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3047999" y="3166262"/>
                <a:ext cx="6096000" cy="1738809"/>
              </a:xfrm>
              <a:prstGeom prst="rect">
                <a:avLst/>
              </a:prstGeom>
            </p:spPr>
            <p:txBody>
              <a:bodyPr>
                <a:spAutoFit/>
              </a:bodyPr>
              <a:lstStyle/>
              <a:p>
                <a:pPr indent="252095" algn="just">
                  <a:lnSpc>
                    <a:spcPct val="200000"/>
                  </a:lnSpc>
                  <a:spcAft>
                    <a:spcPts val="0"/>
                  </a:spcAft>
                </a:pPr>
                <a14:m>
                  <m:oMathPara xmlns:m="http://schemas.openxmlformats.org/officeDocument/2006/math">
                    <m:oMathParaPr>
                      <m:jc m:val="centerGroup"/>
                    </m:oMathParaPr>
                    <m:oMath xmlns:m="http://schemas.openxmlformats.org/officeDocument/2006/math">
                      <m:f>
                        <m:fPr>
                          <m:type m:val="lin"/>
                          <m:ctrlPr>
                            <a:rPr lang="es-ES" i="1">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𝐵</m:t>
                          </m:r>
                        </m:num>
                        <m:den>
                          <m:r>
                            <a:rPr lang="es-EC" i="1">
                              <a:effectLst/>
                              <a:latin typeface="Cambria Math" panose="02040503050406030204" pitchFamily="18" charset="0"/>
                              <a:ea typeface="Calibri" panose="020F0502020204030204" pitchFamily="34" charset="0"/>
                              <a:cs typeface="Arial" panose="020B0604020202020204" pitchFamily="34" charset="0"/>
                            </a:rPr>
                            <m:t>𝐶</m:t>
                          </m:r>
                        </m:den>
                      </m:f>
                      <m:r>
                        <a:rPr lang="es-EC" i="1">
                          <a:effectLst/>
                          <a:latin typeface="Cambria Math" panose="02040503050406030204" pitchFamily="18" charset="0"/>
                          <a:ea typeface="Calibri" panose="020F0502020204030204" pitchFamily="34" charset="0"/>
                          <a:cs typeface="Arial" panose="020B0604020202020204" pitchFamily="34" charset="0"/>
                        </a:rPr>
                        <m:t> =</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8,480.00</m:t>
                          </m:r>
                        </m:num>
                        <m:den>
                          <m:r>
                            <a:rPr lang="es-EC" sz="1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3,304,96</m:t>
                          </m:r>
                        </m:den>
                      </m:f>
                    </m:oMath>
                  </m:oMathPara>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indent="252095" algn="just">
                  <a:lnSpc>
                    <a:spcPct val="200000"/>
                  </a:lnSpc>
                  <a:spcAft>
                    <a:spcPts val="0"/>
                  </a:spcAft>
                </a:pPr>
                <a14:m>
                  <m:oMathPara xmlns:m="http://schemas.openxmlformats.org/officeDocument/2006/math">
                    <m:oMathParaPr>
                      <m:jc m:val="centerGroup"/>
                    </m:oMathParaPr>
                    <m:oMath xmlns:m="http://schemas.openxmlformats.org/officeDocument/2006/math">
                      <m:f>
                        <m:fPr>
                          <m:type m:val="lin"/>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𝐵</m:t>
                          </m:r>
                        </m:num>
                        <m:den>
                          <m:r>
                            <a:rPr lang="es-EC" i="1">
                              <a:effectLst/>
                              <a:latin typeface="Cambria Math" panose="02040503050406030204" pitchFamily="18" charset="0"/>
                              <a:ea typeface="Calibri" panose="020F0502020204030204" pitchFamily="34" charset="0"/>
                              <a:cs typeface="Arial" panose="020B0604020202020204" pitchFamily="34" charset="0"/>
                            </a:rPr>
                            <m:t>𝐶</m:t>
                          </m:r>
                        </m:den>
                      </m:f>
                      <m:r>
                        <a:rPr lang="es-EC" i="1">
                          <a:effectLst/>
                          <a:latin typeface="Cambria Math" panose="02040503050406030204" pitchFamily="18" charset="0"/>
                          <a:ea typeface="Calibri" panose="020F0502020204030204" pitchFamily="34" charset="0"/>
                          <a:cs typeface="Arial" panose="020B0604020202020204" pitchFamily="34" charset="0"/>
                        </a:rPr>
                        <m:t> =2,56</m:t>
                      </m:r>
                    </m:oMath>
                  </m:oMathPara>
                </a14:m>
                <a:endParaRPr lang="es-ES"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047999" y="3166262"/>
                <a:ext cx="6096000" cy="1738809"/>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190554" y="5151642"/>
                <a:ext cx="3810890" cy="646331"/>
              </a:xfrm>
              <a:prstGeom prst="rect">
                <a:avLst/>
              </a:prstGeom>
              <a:solidFill>
                <a:schemeClr val="accent6">
                  <a:lumMod val="20000"/>
                  <a:lumOff val="80000"/>
                </a:schemeClr>
              </a:solidFill>
            </p:spPr>
            <p:txBody>
              <a:bodyPr wrap="square">
                <a:spAutoFi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Por </a:t>
                </a:r>
                <a:r>
                  <a:rPr lang="es-EC" dirty="0">
                    <a:latin typeface="Times New Roman" panose="02020603050405020304" pitchFamily="18" charset="0"/>
                    <a:ea typeface="Calibri" panose="020F0502020204030204" pitchFamily="34" charset="0"/>
                    <a:cs typeface="Arial" panose="020B0604020202020204" pitchFamily="34" charset="0"/>
                  </a:rPr>
                  <a:t>cada dólar de inversión se consigue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$1.56</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de retorno</a:t>
                </a:r>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4190554" y="5151642"/>
                <a:ext cx="3810890" cy="646331"/>
              </a:xfrm>
              <a:prstGeom prst="rect">
                <a:avLst/>
              </a:prstGeom>
              <a:blipFill rotWithShape="0">
                <a:blip r:embed="rId4"/>
                <a:stretch>
                  <a:fillRect l="-1278" t="-4717" r="-2556" b="-13208"/>
                </a:stretch>
              </a:blipFill>
            </p:spPr>
            <p:txBody>
              <a:bodyPr/>
              <a:lstStyle/>
              <a:p>
                <a:r>
                  <a:rPr lang="es-ES">
                    <a:noFill/>
                  </a:rPr>
                  <a:t> </a:t>
                </a:r>
              </a:p>
            </p:txBody>
          </p:sp>
        </mc:Fallback>
      </mc:AlternateContent>
      <p:sp>
        <p:nvSpPr>
          <p:cNvPr id="8"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0" name="Rectángulo redondeado 9"/>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Relación Beneficio / Costo</a:t>
            </a:r>
            <a:endParaRPr lang="es-EC" dirty="0"/>
          </a:p>
        </p:txBody>
      </p:sp>
      <p:sp>
        <p:nvSpPr>
          <p:cNvPr id="5" name="Título 4"/>
          <p:cNvSpPr>
            <a:spLocks noGrp="1"/>
          </p:cNvSpPr>
          <p:nvPr>
            <p:ph type="title"/>
          </p:nvPr>
        </p:nvSpPr>
        <p:spPr/>
        <p:txBody>
          <a:bodyPr/>
          <a:lstStyle/>
          <a:p>
            <a:endParaRPr lang="es-ES"/>
          </a:p>
        </p:txBody>
      </p:sp>
    </p:spTree>
    <p:extLst>
      <p:ext uri="{BB962C8B-B14F-4D97-AF65-F5344CB8AC3E}">
        <p14:creationId xmlns:p14="http://schemas.microsoft.com/office/powerpoint/2010/main" val="3338183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58368"/>
            <a:ext cx="10515600" cy="4901497"/>
          </a:xfrm>
        </p:spPr>
        <p:txBody>
          <a:bodyPr>
            <a:normAutofit lnSpcReduction="10000"/>
          </a:bodyPr>
          <a:lstStyle/>
          <a:p>
            <a:pPr lvl="0" algn="just"/>
            <a:r>
              <a:rPr lang="es-EC" dirty="0"/>
              <a:t>Examinar, dimensionar y seleccionar los componentes eléctricos y electrónicos que permitan un adecuado funcionamiento y óptimo consumo de potencia para obtener el máximo rendimiento del equipo bajo parámetros de diseño</a:t>
            </a:r>
            <a:r>
              <a:rPr lang="es-EC" dirty="0" smtClean="0"/>
              <a:t>.</a:t>
            </a:r>
          </a:p>
          <a:p>
            <a:pPr lvl="0" algn="just"/>
            <a:endParaRPr lang="es-EC" dirty="0"/>
          </a:p>
          <a:p>
            <a:pPr lvl="0" algn="just"/>
            <a:r>
              <a:rPr lang="es-EC" dirty="0"/>
              <a:t>Realizar los planos mecánicos y eléctricos del equipo, mediante el manejo de un software CAD, a fin de facilitar la lectura y construcción del equipo.</a:t>
            </a:r>
          </a:p>
          <a:p>
            <a:pPr lvl="0" algn="just"/>
            <a:endParaRPr lang="es-EC" dirty="0" smtClean="0"/>
          </a:p>
          <a:p>
            <a:pPr lvl="0" algn="just"/>
            <a:r>
              <a:rPr lang="es-EC" dirty="0" smtClean="0"/>
              <a:t>Desarrollar </a:t>
            </a:r>
            <a:r>
              <a:rPr lang="es-EC" dirty="0"/>
              <a:t>una interfaz humano-máquina, con un diseño centrado en el usuario, mediante la implementación  de una pantalla táctil, a fin de que sea práctica, sencilla y comprensible para el operador</a:t>
            </a:r>
            <a:r>
              <a:rPr lang="es-EC" dirty="0" smtClean="0"/>
              <a:t>.</a:t>
            </a:r>
            <a:endParaRPr lang="es-EC" dirty="0"/>
          </a:p>
          <a:p>
            <a:endParaRPr lang="es-EC" dirty="0"/>
          </a:p>
        </p:txBody>
      </p:sp>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dirty="0" smtClean="0"/>
          </a:p>
          <a:p>
            <a:pPr algn="r"/>
            <a:r>
              <a:rPr lang="es-EC" sz="2400" b="1" dirty="0" smtClean="0"/>
              <a:t>OBJETIVOS ESPECÍFICOS</a:t>
            </a:r>
            <a:endParaRPr lang="es-EC" dirty="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4710969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solidFill>
                  <a:schemeClr val="bg2"/>
                </a:solidFill>
              </a:rPr>
              <a:t> </a:t>
            </a:r>
          </a:p>
          <a:p>
            <a:pPr>
              <a:buFont typeface="Wingdings" panose="05000000000000000000" pitchFamily="2" charset="2"/>
              <a:buChar char="q"/>
            </a:pPr>
            <a:r>
              <a:rPr lang="es-EC" dirty="0" smtClean="0">
                <a:solidFill>
                  <a:schemeClr val="bg2">
                    <a:lumMod val="75000"/>
                  </a:schemeClr>
                </a:solidFill>
              </a:rPr>
              <a:t>Generalidades y Objetivos</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Fundamentación teórica</a:t>
            </a:r>
          </a:p>
          <a:p>
            <a:pPr>
              <a:buFont typeface="Wingdings" panose="05000000000000000000" pitchFamily="2" charset="2"/>
              <a:buChar char="q"/>
            </a:pPr>
            <a:r>
              <a:rPr lang="es-EC" dirty="0" smtClean="0">
                <a:solidFill>
                  <a:schemeClr val="bg2">
                    <a:lumMod val="75000"/>
                  </a:schemeClr>
                </a:solidFill>
              </a:rPr>
              <a:t> Diseño del triturador homogeneizador</a:t>
            </a:r>
          </a:p>
          <a:p>
            <a:pPr>
              <a:buFont typeface="Wingdings" panose="05000000000000000000" pitchFamily="2" charset="2"/>
              <a:buChar char="q"/>
            </a:pPr>
            <a:r>
              <a:rPr lang="es-EC" dirty="0" smtClean="0">
                <a:solidFill>
                  <a:schemeClr val="bg2">
                    <a:lumMod val="75000"/>
                  </a:schemeClr>
                </a:solidFill>
              </a:rPr>
              <a:t> Construcción, ensamblaje y validación</a:t>
            </a:r>
          </a:p>
          <a:p>
            <a:pPr>
              <a:buFont typeface="Wingdings" panose="05000000000000000000" pitchFamily="2" charset="2"/>
              <a:buChar char="q"/>
            </a:pPr>
            <a:r>
              <a:rPr lang="es-EC" dirty="0" smtClean="0">
                <a:solidFill>
                  <a:schemeClr val="bg2">
                    <a:lumMod val="75000"/>
                  </a:schemeClr>
                </a:solidFill>
              </a:rPr>
              <a:t> Análisis económico</a:t>
            </a:r>
          </a:p>
          <a:p>
            <a:pPr>
              <a:buFont typeface="Wingdings" panose="05000000000000000000" pitchFamily="2" charset="2"/>
              <a:buChar char="q"/>
            </a:pPr>
            <a:r>
              <a:rPr lang="es-EC" dirty="0"/>
              <a:t> </a:t>
            </a:r>
            <a:r>
              <a:rPr lang="es-EC" dirty="0" smtClean="0"/>
              <a:t>Conclusiones y Recomendaciones</a:t>
            </a:r>
            <a:endParaRPr lang="es-EC" dirty="0"/>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Flecha derecha 6"/>
          <p:cNvSpPr/>
          <p:nvPr/>
        </p:nvSpPr>
        <p:spPr>
          <a:xfrm flipH="1">
            <a:off x="6358596" y="4288548"/>
            <a:ext cx="5819753"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5308415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a:xfrm>
            <a:off x="838200" y="1560581"/>
            <a:ext cx="10515600" cy="4018584"/>
          </a:xfrm>
        </p:spPr>
        <p:txBody>
          <a:bodyPr>
            <a:noAutofit/>
          </a:bodyPr>
          <a:lstStyle/>
          <a:p>
            <a:pPr lvl="0" algn="just"/>
            <a:r>
              <a:rPr lang="es-EC" sz="2200" dirty="0">
                <a:latin typeface="Times New Roman" panose="02020603050405020304" pitchFamily="18" charset="0"/>
                <a:cs typeface="Times New Roman" panose="02020603050405020304" pitchFamily="18" charset="0"/>
              </a:rPr>
              <a:t>Se diseñó y construyó un molino para la preparación de muestras en el laboratorio que permite una trituración y </a:t>
            </a:r>
            <a:r>
              <a:rPr lang="es-EC" sz="2200" dirty="0" smtClean="0">
                <a:latin typeface="Times New Roman" panose="02020603050405020304" pitchFamily="18" charset="0"/>
                <a:cs typeface="Times New Roman" panose="02020603050405020304" pitchFamily="18" charset="0"/>
              </a:rPr>
              <a:t>homogeneización rápida y </a:t>
            </a:r>
            <a:r>
              <a:rPr lang="es-EC" sz="2200" dirty="0">
                <a:latin typeface="Times New Roman" panose="02020603050405020304" pitchFamily="18" charset="0"/>
                <a:cs typeface="Times New Roman" panose="02020603050405020304" pitchFamily="18" charset="0"/>
              </a:rPr>
              <a:t>efectiva de pequeños volúmenes de muestra por </a:t>
            </a:r>
            <a:r>
              <a:rPr lang="es-EC" sz="2200" b="1" dirty="0">
                <a:latin typeface="Times New Roman" panose="02020603050405020304" pitchFamily="18" charset="0"/>
                <a:cs typeface="Times New Roman" panose="02020603050405020304" pitchFamily="18" charset="0"/>
              </a:rPr>
              <a:t>efectos de impacto y fricción</a:t>
            </a:r>
            <a:r>
              <a:rPr lang="es-EC" sz="2200" dirty="0">
                <a:latin typeface="Times New Roman" panose="02020603050405020304" pitchFamily="18" charset="0"/>
                <a:cs typeface="Times New Roman" panose="02020603050405020304" pitchFamily="18" charset="0"/>
              </a:rPr>
              <a:t>, siendo apropiados para moliendas por vía seca y húmeda, así como </a:t>
            </a:r>
            <a:r>
              <a:rPr lang="es-EC" sz="2200" b="1" dirty="0">
                <a:latin typeface="Times New Roman" panose="02020603050405020304" pitchFamily="18" charset="0"/>
                <a:cs typeface="Times New Roman" panose="02020603050405020304" pitchFamily="18" charset="0"/>
              </a:rPr>
              <a:t>moliendas criogénicas y ruptura celular</a:t>
            </a:r>
            <a:r>
              <a:rPr lang="es-EC" sz="2200" dirty="0" smtClean="0">
                <a:latin typeface="Times New Roman" panose="02020603050405020304" pitchFamily="18" charset="0"/>
                <a:cs typeface="Times New Roman" panose="02020603050405020304" pitchFamily="18" charset="0"/>
              </a:rPr>
              <a:t>.</a:t>
            </a:r>
          </a:p>
          <a:p>
            <a:pPr lvl="0" algn="just"/>
            <a:endParaRPr lang="es-EC" sz="2200" dirty="0" smtClean="0">
              <a:latin typeface="Times New Roman" panose="02020603050405020304" pitchFamily="18" charset="0"/>
              <a:cs typeface="Times New Roman" panose="02020603050405020304" pitchFamily="18" charset="0"/>
            </a:endParaRPr>
          </a:p>
          <a:p>
            <a:pPr algn="just"/>
            <a:r>
              <a:rPr lang="es-EC" sz="2200" dirty="0">
                <a:latin typeface="Times New Roman" panose="02020603050405020304" pitchFamily="18" charset="0"/>
                <a:cs typeface="Times New Roman" panose="02020603050405020304" pitchFamily="18" charset="0"/>
              </a:rPr>
              <a:t>El eslabonamiento manivela-balancín de cuatro barras de Grashof representó una </a:t>
            </a:r>
            <a:r>
              <a:rPr lang="es-EC" sz="2200" b="1" dirty="0">
                <a:latin typeface="Times New Roman" panose="02020603050405020304" pitchFamily="18" charset="0"/>
                <a:cs typeface="Times New Roman" panose="02020603050405020304" pitchFamily="18" charset="0"/>
              </a:rPr>
              <a:t>solución óptima y práctica</a:t>
            </a:r>
            <a:r>
              <a:rPr lang="es-EC" sz="2200" dirty="0">
                <a:latin typeface="Times New Roman" panose="02020603050405020304" pitchFamily="18" charset="0"/>
                <a:cs typeface="Times New Roman" panose="02020603050405020304" pitchFamily="18" charset="0"/>
              </a:rPr>
              <a:t> por su desempeño al generar una trayectoria oscilatoria deseada y por su factibilidad desde el punto de vista de manufactura</a:t>
            </a:r>
            <a:r>
              <a:rPr lang="es-EC" sz="2200" dirty="0" smtClean="0">
                <a:latin typeface="Times New Roman" panose="02020603050405020304" pitchFamily="18" charset="0"/>
                <a:cs typeface="Times New Roman" panose="02020603050405020304" pitchFamily="18" charset="0"/>
              </a:rPr>
              <a:t>.</a:t>
            </a:r>
          </a:p>
          <a:p>
            <a:pPr marL="0" indent="0" algn="just">
              <a:buNone/>
            </a:pPr>
            <a:r>
              <a:rPr lang="es-EC" sz="2200" dirty="0" smtClean="0">
                <a:latin typeface="Times New Roman" panose="02020603050405020304" pitchFamily="18" charset="0"/>
                <a:cs typeface="Times New Roman" panose="02020603050405020304" pitchFamily="18" charset="0"/>
              </a:rPr>
              <a:t> </a:t>
            </a:r>
            <a:endParaRPr lang="es-ES" sz="2200" dirty="0">
              <a:latin typeface="Times New Roman" panose="02020603050405020304" pitchFamily="18" charset="0"/>
              <a:cs typeface="Times New Roman" panose="02020603050405020304" pitchFamily="18" charset="0"/>
            </a:endParaRPr>
          </a:p>
          <a:p>
            <a:pPr algn="just"/>
            <a:r>
              <a:rPr lang="es-EC" sz="2200" dirty="0">
                <a:latin typeface="Times New Roman" panose="02020603050405020304" pitchFamily="18" charset="0"/>
                <a:cs typeface="Times New Roman" panose="02020603050405020304" pitchFamily="18" charset="0"/>
              </a:rPr>
              <a:t>El proceso de diseño mecánico, la elección de materiales, la prevención de falla bajo cargas variables y características de elementos fueron validados por </a:t>
            </a:r>
            <a:r>
              <a:rPr lang="es-EC" sz="2200" b="1" dirty="0">
                <a:latin typeface="Times New Roman" panose="02020603050405020304" pitchFamily="18" charset="0"/>
                <a:cs typeface="Times New Roman" panose="02020603050405020304" pitchFamily="18" charset="0"/>
              </a:rPr>
              <a:t>análisis e iteraciones </a:t>
            </a:r>
            <a:r>
              <a:rPr lang="es-EC" sz="2200" dirty="0">
                <a:latin typeface="Times New Roman" panose="02020603050405020304" pitchFamily="18" charset="0"/>
                <a:cs typeface="Times New Roman" panose="02020603050405020304" pitchFamily="18" charset="0"/>
              </a:rPr>
              <a:t>mediante fundamentación matemática, síntesis gráfica y optimización del diseño por software de ingeniería. </a:t>
            </a:r>
            <a:endParaRPr lang="es-ES" sz="2200" dirty="0">
              <a:latin typeface="Times New Roman" panose="02020603050405020304" pitchFamily="18" charset="0"/>
              <a:cs typeface="Times New Roman" panose="02020603050405020304" pitchFamily="18" charset="0"/>
            </a:endParaRPr>
          </a:p>
          <a:p>
            <a:pPr lvl="0"/>
            <a:endParaRPr lang="es-ES" sz="2200" dirty="0"/>
          </a:p>
          <a:p>
            <a:endParaRPr lang="es-ES" sz="2200" dirty="0"/>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r>
              <a:rPr lang="es-ES" sz="2400" dirty="0"/>
              <a:t>CONCLUSIONES</a:t>
            </a:r>
            <a:endParaRPr lang="es-EC" dirty="0"/>
          </a:p>
        </p:txBody>
      </p:sp>
    </p:spTree>
    <p:extLst>
      <p:ext uri="{BB962C8B-B14F-4D97-AF65-F5344CB8AC3E}">
        <p14:creationId xmlns:p14="http://schemas.microsoft.com/office/powerpoint/2010/main" val="7792765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77500" lnSpcReduction="20000"/>
          </a:bodyPr>
          <a:lstStyle/>
          <a:p>
            <a:pPr lvl="0"/>
            <a:r>
              <a:rPr lang="es-EC" dirty="0">
                <a:latin typeface="Times New Roman" panose="02020603050405020304" pitchFamily="18" charset="0"/>
                <a:cs typeface="Times New Roman" panose="02020603050405020304" pitchFamily="18" charset="0"/>
              </a:rPr>
              <a:t>Se diseñó un sistema electrónico </a:t>
            </a:r>
            <a:r>
              <a:rPr lang="es-EC" dirty="0" err="1">
                <a:latin typeface="Times New Roman" panose="02020603050405020304" pitchFamily="18" charset="0"/>
                <a:cs typeface="Times New Roman" panose="02020603050405020304" pitchFamily="18" charset="0"/>
              </a:rPr>
              <a:t>microcontrolado</a:t>
            </a:r>
            <a:r>
              <a:rPr lang="es-EC" dirty="0">
                <a:latin typeface="Times New Roman" panose="02020603050405020304" pitchFamily="18" charset="0"/>
                <a:cs typeface="Times New Roman" panose="02020603050405020304" pitchFamily="18" charset="0"/>
              </a:rPr>
              <a:t> y embebido, </a:t>
            </a:r>
            <a:r>
              <a:rPr lang="es-EC" b="1" dirty="0">
                <a:latin typeface="Times New Roman" panose="02020603050405020304" pitchFamily="18" charset="0"/>
                <a:cs typeface="Times New Roman" panose="02020603050405020304" pitchFamily="18" charset="0"/>
              </a:rPr>
              <a:t>compuesto por varias etapas </a:t>
            </a:r>
            <a:r>
              <a:rPr lang="es-EC" dirty="0">
                <a:latin typeface="Times New Roman" panose="02020603050405020304" pitchFamily="18" charset="0"/>
                <a:cs typeface="Times New Roman" panose="02020603050405020304" pitchFamily="18" charset="0"/>
              </a:rPr>
              <a:t>como: generación de corriente continua, control automático del motor y adquisición de datos, todo esto fue verificado individualmente, integrado y esquematizado en un </a:t>
            </a:r>
            <a:r>
              <a:rPr lang="es-EC" dirty="0" smtClean="0">
                <a:latin typeface="Times New Roman" panose="02020603050405020304" pitchFamily="18" charset="0"/>
                <a:cs typeface="Times New Roman" panose="02020603050405020304" pitchFamily="18" charset="0"/>
              </a:rPr>
              <a:t>sólo </a:t>
            </a:r>
            <a:r>
              <a:rPr lang="es-EC" dirty="0">
                <a:latin typeface="Times New Roman" panose="02020603050405020304" pitchFamily="18" charset="0"/>
                <a:cs typeface="Times New Roman" panose="02020603050405020304" pitchFamily="18" charset="0"/>
              </a:rPr>
              <a:t>circuito, y posteriormente </a:t>
            </a:r>
            <a:r>
              <a:rPr lang="es-EC" dirty="0" smtClean="0">
                <a:latin typeface="Times New Roman" panose="02020603050405020304" pitchFamily="18" charset="0"/>
                <a:cs typeface="Times New Roman" panose="02020603050405020304" pitchFamily="18" charset="0"/>
              </a:rPr>
              <a:t>fabricado en </a:t>
            </a:r>
            <a:r>
              <a:rPr lang="es-EC" dirty="0">
                <a:latin typeface="Times New Roman" panose="02020603050405020304" pitchFamily="18" charset="0"/>
                <a:cs typeface="Times New Roman" panose="02020603050405020304" pitchFamily="18" charset="0"/>
              </a:rPr>
              <a:t>una placa de circuito impreso</a:t>
            </a:r>
            <a:r>
              <a:rPr lang="es-EC" dirty="0" smtClean="0">
                <a:latin typeface="Times New Roman" panose="02020603050405020304" pitchFamily="18" charset="0"/>
                <a:cs typeface="Times New Roman" panose="02020603050405020304" pitchFamily="18" charset="0"/>
              </a:rPr>
              <a:t>.</a:t>
            </a:r>
          </a:p>
          <a:p>
            <a:pPr marL="0" lvl="0" indent="0">
              <a:buNone/>
            </a:pPr>
            <a:endParaRPr lang="es-ES" dirty="0">
              <a:latin typeface="Times New Roman" panose="02020603050405020304" pitchFamily="18" charset="0"/>
              <a:cs typeface="Times New Roman" panose="02020603050405020304" pitchFamily="18" charset="0"/>
            </a:endParaRPr>
          </a:p>
          <a:p>
            <a:pPr lvl="0"/>
            <a:r>
              <a:rPr lang="es-EC" dirty="0">
                <a:latin typeface="Times New Roman" panose="02020603050405020304" pitchFamily="18" charset="0"/>
                <a:cs typeface="Times New Roman" panose="02020603050405020304" pitchFamily="18" charset="0"/>
              </a:rPr>
              <a:t>La elección de componentes eléctricos y electrónicos se fundamentó en el control por PWM, determinando que la </a:t>
            </a:r>
            <a:r>
              <a:rPr lang="es-EC" b="1" dirty="0">
                <a:latin typeface="Times New Roman" panose="02020603050405020304" pitchFamily="18" charset="0"/>
                <a:cs typeface="Times New Roman" panose="02020603050405020304" pitchFamily="18" charset="0"/>
              </a:rPr>
              <a:t>velocidad de conmutación en los integrados es fundamental </a:t>
            </a:r>
            <a:r>
              <a:rPr lang="es-EC" dirty="0">
                <a:latin typeface="Times New Roman" panose="02020603050405020304" pitchFamily="18" charset="0"/>
                <a:cs typeface="Times New Roman" panose="02020603050405020304" pitchFamily="18" charset="0"/>
              </a:rPr>
              <a:t>en el proceso, razón por la cual los transistores tipo MOSFET son la mejor alternativa tanto por fiabilidad como por robustez</a:t>
            </a:r>
            <a:r>
              <a:rPr lang="es-EC" dirty="0" smtClean="0">
                <a:latin typeface="Times New Roman" panose="02020603050405020304" pitchFamily="18" charset="0"/>
                <a:cs typeface="Times New Roman" panose="02020603050405020304" pitchFamily="18" charset="0"/>
              </a:rPr>
              <a:t>.</a:t>
            </a:r>
          </a:p>
          <a:p>
            <a:pPr marL="0" lvl="0" indent="0">
              <a:buNone/>
            </a:pPr>
            <a:endParaRPr lang="es-ES" dirty="0">
              <a:latin typeface="Times New Roman" panose="02020603050405020304" pitchFamily="18" charset="0"/>
              <a:cs typeface="Times New Roman" panose="02020603050405020304" pitchFamily="18" charset="0"/>
            </a:endParaRPr>
          </a:p>
          <a:p>
            <a:pPr lvl="0"/>
            <a:r>
              <a:rPr lang="de-DE" dirty="0">
                <a:latin typeface="Times New Roman" panose="02020603050405020304" pitchFamily="18" charset="0"/>
                <a:cs typeface="Times New Roman" panose="02020603050405020304" pitchFamily="18" charset="0"/>
              </a:rPr>
              <a:t>Para la visualización y mando de las variables del proceso se utilizó una </a:t>
            </a:r>
            <a:r>
              <a:rPr lang="de-DE" b="1" dirty="0">
                <a:latin typeface="Times New Roman" panose="02020603050405020304" pitchFamily="18" charset="0"/>
                <a:cs typeface="Times New Roman" panose="02020603050405020304" pitchFamily="18" charset="0"/>
              </a:rPr>
              <a:t>pantalla táctil  como </a:t>
            </a:r>
            <a:r>
              <a:rPr lang="es-EC" b="1" dirty="0">
                <a:latin typeface="Times New Roman" panose="02020603050405020304" pitchFamily="18" charset="0"/>
                <a:cs typeface="Times New Roman" panose="02020603050405020304" pitchFamily="18" charset="0"/>
              </a:rPr>
              <a:t>interfaz humano-máquina</a:t>
            </a:r>
            <a:r>
              <a:rPr lang="es-EC" dirty="0">
                <a:latin typeface="Times New Roman" panose="02020603050405020304" pitchFamily="18" charset="0"/>
                <a:cs typeface="Times New Roman" panose="02020603050405020304" pitchFamily="18" charset="0"/>
              </a:rPr>
              <a:t> permitiendo al </a:t>
            </a:r>
            <a:r>
              <a:rPr lang="de-DE" dirty="0">
                <a:latin typeface="Times New Roman" panose="02020603050405020304" pitchFamily="18" charset="0"/>
                <a:cs typeface="Times New Roman" panose="02020603050405020304" pitchFamily="18" charset="0"/>
              </a:rPr>
              <a:t>ususario manejar las variables controladas, detectar fallas, habilitar y deshabilitar el equipo de manera </a:t>
            </a:r>
            <a:r>
              <a:rPr lang="es-EC" dirty="0">
                <a:latin typeface="Times New Roman" panose="02020603050405020304" pitchFamily="18" charset="0"/>
                <a:cs typeface="Times New Roman" panose="02020603050405020304" pitchFamily="18" charset="0"/>
              </a:rPr>
              <a:t>simple, práctica e intuitiva. </a:t>
            </a:r>
            <a:endParaRPr lang="es-ES" dirty="0">
              <a:latin typeface="Times New Roman" panose="02020603050405020304" pitchFamily="18" charset="0"/>
              <a:cs typeface="Times New Roman" panose="02020603050405020304" pitchFamily="18" charset="0"/>
            </a:endParaRPr>
          </a:p>
          <a:p>
            <a:endParaRPr lang="es-ES" dirty="0"/>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r>
              <a:rPr lang="es-ES" sz="2400" dirty="0"/>
              <a:t>CONCLUSIONES</a:t>
            </a:r>
            <a:endParaRPr lang="es-EC" dirty="0"/>
          </a:p>
        </p:txBody>
      </p:sp>
      <p:sp>
        <p:nvSpPr>
          <p:cNvPr id="7" name="Título 6"/>
          <p:cNvSpPr>
            <a:spLocks noGrp="1"/>
          </p:cNvSpPr>
          <p:nvPr>
            <p:ph type="title"/>
          </p:nvPr>
        </p:nvSpPr>
        <p:spPr/>
        <p:txBody>
          <a:bodyPr/>
          <a:lstStyle/>
          <a:p>
            <a:endParaRPr lang="es-ES"/>
          </a:p>
        </p:txBody>
      </p:sp>
    </p:spTree>
    <p:extLst>
      <p:ext uri="{BB962C8B-B14F-4D97-AF65-F5344CB8AC3E}">
        <p14:creationId xmlns:p14="http://schemas.microsoft.com/office/powerpoint/2010/main" val="10179347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lvl="0"/>
            <a:r>
              <a:rPr lang="es-EC" sz="2000" dirty="0">
                <a:latin typeface="Times New Roman" panose="02020603050405020304" pitchFamily="18" charset="0"/>
                <a:cs typeface="Times New Roman" panose="02020603050405020304" pitchFamily="18" charset="0"/>
              </a:rPr>
              <a:t>Se realizaron los </a:t>
            </a:r>
            <a:r>
              <a:rPr lang="es-EC" sz="2000" b="1" dirty="0">
                <a:latin typeface="Times New Roman" panose="02020603050405020304" pitchFamily="18" charset="0"/>
                <a:cs typeface="Times New Roman" panose="02020603050405020304" pitchFamily="18" charset="0"/>
              </a:rPr>
              <a:t>planos mecánicos de construcción y ensamble </a:t>
            </a:r>
            <a:r>
              <a:rPr lang="es-EC" sz="2000" dirty="0">
                <a:latin typeface="Times New Roman" panose="02020603050405020304" pitchFamily="18" charset="0"/>
                <a:cs typeface="Times New Roman" panose="02020603050405020304" pitchFamily="18" charset="0"/>
              </a:rPr>
              <a:t>de cada una de las partes diseñadas para el equipo bajo la norma ecuatoriana CPE INEN 003:1989, además se realizaron planos eléctricos y electrónicos representativos del circuito de control y potencia del molino triturador, todo esto con la ayuda de software </a:t>
            </a:r>
            <a:r>
              <a:rPr lang="es-EC" sz="2000" dirty="0" smtClean="0">
                <a:latin typeface="Times New Roman" panose="02020603050405020304" pitchFamily="18" charset="0"/>
                <a:cs typeface="Times New Roman" panose="02020603050405020304" pitchFamily="18" charset="0"/>
              </a:rPr>
              <a:t>CAD y </a:t>
            </a:r>
            <a:r>
              <a:rPr lang="es-EC" sz="2000" dirty="0">
                <a:latin typeface="Times New Roman" panose="02020603050405020304" pitchFamily="18" charset="0"/>
                <a:cs typeface="Times New Roman" panose="02020603050405020304" pitchFamily="18" charset="0"/>
              </a:rPr>
              <a:t>simulación</a:t>
            </a:r>
            <a:r>
              <a:rPr lang="es-EC" sz="2000" dirty="0" smtClean="0">
                <a:latin typeface="Times New Roman" panose="02020603050405020304" pitchFamily="18" charset="0"/>
                <a:cs typeface="Times New Roman" panose="02020603050405020304" pitchFamily="18" charset="0"/>
              </a:rPr>
              <a:t>.</a:t>
            </a:r>
          </a:p>
          <a:p>
            <a:pPr marL="0" lvl="0" indent="0">
              <a:buNone/>
            </a:pPr>
            <a:endParaRPr lang="es-ES" sz="2000" dirty="0">
              <a:latin typeface="Times New Roman" panose="02020603050405020304" pitchFamily="18" charset="0"/>
              <a:cs typeface="Times New Roman" panose="02020603050405020304" pitchFamily="18" charset="0"/>
            </a:endParaRPr>
          </a:p>
          <a:p>
            <a:pPr lvl="0"/>
            <a:r>
              <a:rPr lang="es-EC" sz="2000" dirty="0">
                <a:latin typeface="Times New Roman" panose="02020603050405020304" pitchFamily="18" charset="0"/>
                <a:cs typeface="Times New Roman" panose="02020603050405020304" pitchFamily="18" charset="0"/>
              </a:rPr>
              <a:t>El análisis financiero revela que el costo de mano de obra indirecta es el mayor rubro dentro del proyecto representando el </a:t>
            </a:r>
            <a:r>
              <a:rPr lang="es-EC" sz="2000" b="1" dirty="0">
                <a:latin typeface="Times New Roman" panose="02020603050405020304" pitchFamily="18" charset="0"/>
                <a:cs typeface="Times New Roman" panose="02020603050405020304" pitchFamily="18" charset="0"/>
              </a:rPr>
              <a:t>27.96% del costo total del equipo</a:t>
            </a:r>
            <a:r>
              <a:rPr lang="es-EC" sz="2000" dirty="0">
                <a:latin typeface="Times New Roman" panose="02020603050405020304" pitchFamily="18" charset="0"/>
                <a:cs typeface="Times New Roman" panose="02020603050405020304" pitchFamily="18" charset="0"/>
              </a:rPr>
              <a:t>, debido a que exclusivamente se realiza sólo un molino criogénico, no obstante, si se produce en serie los equipos, el porcentaje de este costo disminuirá y generará un rédito económico adicional.</a:t>
            </a:r>
            <a:endParaRPr lang="es-ES" sz="2000" dirty="0">
              <a:latin typeface="Times New Roman" panose="02020603050405020304" pitchFamily="18" charset="0"/>
              <a:cs typeface="Times New Roman" panose="02020603050405020304" pitchFamily="18" charset="0"/>
            </a:endParaRPr>
          </a:p>
          <a:p>
            <a:endParaRPr lang="es-ES" dirty="0"/>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r>
              <a:rPr lang="es-ES" sz="2400" dirty="0"/>
              <a:t>CONCLUSIONES</a:t>
            </a:r>
            <a:endParaRPr lang="es-EC" dirty="0"/>
          </a:p>
        </p:txBody>
      </p:sp>
      <p:sp>
        <p:nvSpPr>
          <p:cNvPr id="7" name="Título 6"/>
          <p:cNvSpPr>
            <a:spLocks noGrp="1"/>
          </p:cNvSpPr>
          <p:nvPr>
            <p:ph type="title"/>
          </p:nvPr>
        </p:nvSpPr>
        <p:spPr/>
        <p:txBody>
          <a:bodyPr/>
          <a:lstStyle/>
          <a:p>
            <a:endParaRPr lang="es-ES"/>
          </a:p>
        </p:txBody>
      </p:sp>
    </p:spTree>
    <p:extLst>
      <p:ext uri="{BB962C8B-B14F-4D97-AF65-F5344CB8AC3E}">
        <p14:creationId xmlns:p14="http://schemas.microsoft.com/office/powerpoint/2010/main" val="38504234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normAutofit/>
          </a:bodyPr>
          <a:lstStyle/>
          <a:p>
            <a:pPr lvl="0"/>
            <a:r>
              <a:rPr lang="es-CO" sz="2400" dirty="0">
                <a:latin typeface="Times New Roman" panose="02020603050405020304" pitchFamily="18" charset="0"/>
                <a:cs typeface="Times New Roman" panose="02020603050405020304" pitchFamily="18" charset="0"/>
              </a:rPr>
              <a:t>La trayectoria y velocidad del mecanismo manivela-balancín, </a:t>
            </a:r>
            <a:r>
              <a:rPr lang="es-CO" sz="2400" b="1" dirty="0">
                <a:latin typeface="Times New Roman" panose="02020603050405020304" pitchFamily="18" charset="0"/>
                <a:cs typeface="Times New Roman" panose="02020603050405020304" pitchFamily="18" charset="0"/>
              </a:rPr>
              <a:t>produce vibraciones en la máquina</a:t>
            </a:r>
            <a:r>
              <a:rPr lang="es-CO" sz="2400" dirty="0">
                <a:latin typeface="Times New Roman" panose="02020603050405020304" pitchFamily="18" charset="0"/>
                <a:cs typeface="Times New Roman" panose="02020603050405020304" pitchFamily="18" charset="0"/>
              </a:rPr>
              <a:t>, siendo este un efecto perjudicial para su funcionamiento por lo que se recomienda usar una velocidad baja o media. </a:t>
            </a:r>
            <a:endParaRPr lang="es-CO" sz="2400" dirty="0" smtClean="0">
              <a:latin typeface="Times New Roman" panose="02020603050405020304" pitchFamily="18" charset="0"/>
              <a:cs typeface="Times New Roman" panose="02020603050405020304" pitchFamily="18" charset="0"/>
            </a:endParaRPr>
          </a:p>
          <a:p>
            <a:pPr marL="0" lvl="0" indent="0">
              <a:buNone/>
            </a:pPr>
            <a:endParaRPr lang="es-ES" sz="2400" dirty="0">
              <a:latin typeface="Times New Roman" panose="02020603050405020304" pitchFamily="18" charset="0"/>
              <a:cs typeface="Times New Roman" panose="02020603050405020304" pitchFamily="18" charset="0"/>
            </a:endParaRPr>
          </a:p>
          <a:p>
            <a:pPr lvl="0"/>
            <a:r>
              <a:rPr lang="es-CO" sz="2400" dirty="0">
                <a:latin typeface="Times New Roman" panose="02020603050405020304" pitchFamily="18" charset="0"/>
                <a:cs typeface="Times New Roman" panose="02020603050405020304" pitchFamily="18" charset="0"/>
              </a:rPr>
              <a:t>Es importante dirigirse al manual de operación del equipo en el apéndice F de este documento previo a su funcionamiento y </a:t>
            </a:r>
            <a:r>
              <a:rPr lang="es-CO" sz="2400" b="1" dirty="0">
                <a:latin typeface="Times New Roman" panose="02020603050405020304" pitchFamily="18" charset="0"/>
                <a:cs typeface="Times New Roman" panose="02020603050405020304" pitchFamily="18" charset="0"/>
              </a:rPr>
              <a:t>cumplir con todos los requerimientos, seguridades e instrucciones</a:t>
            </a:r>
            <a:r>
              <a:rPr lang="es-CO" sz="2400" dirty="0" smtClean="0">
                <a:latin typeface="Times New Roman" panose="02020603050405020304" pitchFamily="18" charset="0"/>
                <a:cs typeface="Times New Roman" panose="02020603050405020304" pitchFamily="18" charset="0"/>
              </a:rPr>
              <a:t>.</a:t>
            </a:r>
          </a:p>
          <a:p>
            <a:pPr marL="0" lvl="0" indent="0">
              <a:buNone/>
            </a:pPr>
            <a:endParaRPr lang="es-ES" sz="2400" dirty="0">
              <a:latin typeface="Times New Roman" panose="02020603050405020304" pitchFamily="18" charset="0"/>
              <a:cs typeface="Times New Roman" panose="02020603050405020304" pitchFamily="18" charset="0"/>
            </a:endParaRPr>
          </a:p>
          <a:p>
            <a:pPr lvl="0"/>
            <a:r>
              <a:rPr lang="es-CO" sz="2400" dirty="0" smtClean="0">
                <a:latin typeface="Times New Roman" panose="02020603050405020304" pitchFamily="18" charset="0"/>
                <a:cs typeface="Times New Roman" panose="02020603050405020304" pitchFamily="18" charset="0"/>
              </a:rPr>
              <a:t>Para la correcta molturación de la muestra se debe </a:t>
            </a:r>
            <a:r>
              <a:rPr lang="es-CO" sz="2400" b="1" dirty="0" smtClean="0">
                <a:latin typeface="Times New Roman" panose="02020603050405020304" pitchFamily="18" charset="0"/>
                <a:cs typeface="Times New Roman" panose="02020603050405020304" pitchFamily="18" charset="0"/>
              </a:rPr>
              <a:t>elegir apropiadamente los parámetros</a:t>
            </a:r>
            <a:r>
              <a:rPr lang="es-CO" sz="2400" dirty="0" smtClean="0">
                <a:latin typeface="Times New Roman" panose="02020603050405020304" pitchFamily="18" charset="0"/>
                <a:cs typeface="Times New Roman" panose="02020603050405020304" pitchFamily="18" charset="0"/>
              </a:rPr>
              <a:t> de tiempo y frecuencia de trituración siguiendo</a:t>
            </a:r>
            <a:r>
              <a:rPr lang="de-DE" sz="2400" dirty="0" smtClean="0">
                <a:latin typeface="Times New Roman" panose="02020603050405020304" pitchFamily="18" charset="0"/>
                <a:cs typeface="Times New Roman" panose="02020603050405020304" pitchFamily="18" charset="0"/>
              </a:rPr>
              <a:t> el procedimiento descrito por el manual de usuario</a:t>
            </a:r>
            <a:r>
              <a:rPr lang="es-CO" sz="2400" dirty="0" smtClean="0">
                <a:latin typeface="Times New Roman" panose="02020603050405020304" pitchFamily="18" charset="0"/>
                <a:cs typeface="Times New Roman" panose="02020603050405020304" pitchFamily="18" charset="0"/>
              </a:rPr>
              <a:t>, garantizando un adecuado tamaño de grano.</a:t>
            </a:r>
            <a:endParaRPr lang="es-ES" sz="2400" dirty="0">
              <a:latin typeface="Times New Roman" panose="02020603050405020304" pitchFamily="18" charset="0"/>
              <a:cs typeface="Times New Roman" panose="02020603050405020304" pitchFamily="18" charset="0"/>
            </a:endParaRPr>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r"/>
            <a:r>
              <a:rPr lang="es-ES" sz="2400" dirty="0"/>
              <a:t>RECOMENDACIONES</a:t>
            </a:r>
            <a:endParaRPr lang="es-EC" dirty="0"/>
          </a:p>
        </p:txBody>
      </p:sp>
    </p:spTree>
    <p:extLst>
      <p:ext uri="{BB962C8B-B14F-4D97-AF65-F5344CB8AC3E}">
        <p14:creationId xmlns:p14="http://schemas.microsoft.com/office/powerpoint/2010/main" val="17612235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lvl="0"/>
            <a:r>
              <a:rPr lang="es-CO" sz="2600" dirty="0">
                <a:latin typeface="Times New Roman" panose="02020603050405020304" pitchFamily="18" charset="0"/>
                <a:cs typeface="Times New Roman" panose="02020603050405020304" pitchFamily="18" charset="0"/>
              </a:rPr>
              <a:t>La preparación previa de la muestra vegetal debe ser realizada de manera apropiada, tal que reduzca la probabilidad de pérdidas y errores posteriores en la </a:t>
            </a:r>
            <a:r>
              <a:rPr lang="es-CO" sz="2600" b="1" dirty="0">
                <a:latin typeface="Times New Roman" panose="02020603050405020304" pitchFamily="18" charset="0"/>
                <a:cs typeface="Times New Roman" panose="02020603050405020304" pitchFamily="18" charset="0"/>
              </a:rPr>
              <a:t>extracción de ADN íntegro y sin contaminantes</a:t>
            </a:r>
            <a:r>
              <a:rPr lang="es-CO" sz="2600" dirty="0" smtClean="0">
                <a:latin typeface="Times New Roman" panose="02020603050405020304" pitchFamily="18" charset="0"/>
                <a:cs typeface="Times New Roman" panose="02020603050405020304" pitchFamily="18" charset="0"/>
              </a:rPr>
              <a:t>.</a:t>
            </a:r>
          </a:p>
          <a:p>
            <a:pPr marL="0" lvl="0" indent="0">
              <a:buNone/>
            </a:pPr>
            <a:endParaRPr lang="es-ES" sz="2600" dirty="0">
              <a:latin typeface="Times New Roman" panose="02020603050405020304" pitchFamily="18" charset="0"/>
              <a:cs typeface="Times New Roman" panose="02020603050405020304" pitchFamily="18" charset="0"/>
            </a:endParaRPr>
          </a:p>
          <a:p>
            <a:pPr lvl="0"/>
            <a:r>
              <a:rPr lang="es-CO" sz="2600" dirty="0">
                <a:latin typeface="Times New Roman" panose="02020603050405020304" pitchFamily="18" charset="0"/>
                <a:cs typeface="Times New Roman" panose="02020603050405020304" pitchFamily="18" charset="0"/>
              </a:rPr>
              <a:t>Es importante </a:t>
            </a:r>
            <a:r>
              <a:rPr lang="es-CO" sz="2600" b="1" dirty="0">
                <a:latin typeface="Times New Roman" panose="02020603050405020304" pitchFamily="18" charset="0"/>
                <a:cs typeface="Times New Roman" panose="02020603050405020304" pitchFamily="18" charset="0"/>
              </a:rPr>
              <a:t>recubrir los transistores Mosfet</a:t>
            </a:r>
            <a:r>
              <a:rPr lang="es-CO" sz="2600" dirty="0">
                <a:latin typeface="Times New Roman" panose="02020603050405020304" pitchFamily="18" charset="0"/>
                <a:cs typeface="Times New Roman" panose="02020603050405020304" pitchFamily="18" charset="0"/>
              </a:rPr>
              <a:t> con silicona </a:t>
            </a:r>
            <a:r>
              <a:rPr lang="es-CO" sz="2600" dirty="0" smtClean="0">
                <a:latin typeface="Times New Roman" panose="02020603050405020304" pitchFamily="18" charset="0"/>
                <a:cs typeface="Times New Roman" panose="02020603050405020304" pitchFamily="18" charset="0"/>
              </a:rPr>
              <a:t>termo conductora </a:t>
            </a:r>
            <a:r>
              <a:rPr lang="es-CO" sz="2600" dirty="0">
                <a:latin typeface="Times New Roman" panose="02020603050405020304" pitchFamily="18" charset="0"/>
                <a:cs typeface="Times New Roman" panose="02020603050405020304" pitchFamily="18" charset="0"/>
              </a:rPr>
              <a:t>a fin de evitar que dichos integrados se quemen por corrientes estáticas externas o </a:t>
            </a:r>
            <a:r>
              <a:rPr lang="es-CO" sz="2600" dirty="0" smtClean="0">
                <a:latin typeface="Times New Roman" panose="02020603050405020304" pitchFamily="18" charset="0"/>
                <a:cs typeface="Times New Roman" panose="02020603050405020304" pitchFamily="18" charset="0"/>
              </a:rPr>
              <a:t>entre </a:t>
            </a:r>
            <a:r>
              <a:rPr lang="es-CO" sz="2600" dirty="0">
                <a:latin typeface="Times New Roman" panose="02020603050405020304" pitchFamily="18" charset="0"/>
                <a:cs typeface="Times New Roman" panose="02020603050405020304" pitchFamily="18" charset="0"/>
              </a:rPr>
              <a:t>sus terminales</a:t>
            </a:r>
            <a:r>
              <a:rPr lang="es-CO" sz="2600" dirty="0" smtClean="0">
                <a:latin typeface="Times New Roman" panose="02020603050405020304" pitchFamily="18" charset="0"/>
                <a:cs typeface="Times New Roman" panose="02020603050405020304" pitchFamily="18" charset="0"/>
              </a:rPr>
              <a:t>.</a:t>
            </a:r>
          </a:p>
          <a:p>
            <a:pPr marL="0" lvl="0" indent="0">
              <a:buNone/>
            </a:pPr>
            <a:endParaRPr lang="es-ES" sz="2600" dirty="0">
              <a:latin typeface="Times New Roman" panose="02020603050405020304" pitchFamily="18" charset="0"/>
              <a:cs typeface="Times New Roman" panose="02020603050405020304" pitchFamily="18" charset="0"/>
            </a:endParaRPr>
          </a:p>
          <a:p>
            <a:pPr lvl="0"/>
            <a:r>
              <a:rPr lang="es-CO" sz="2600" dirty="0">
                <a:latin typeface="Times New Roman" panose="02020603050405020304" pitchFamily="18" charset="0"/>
                <a:cs typeface="Times New Roman" panose="02020603050405020304" pitchFamily="18" charset="0"/>
              </a:rPr>
              <a:t>Para utilizar el equipo a mayores frecuencias que la expuesta en el manual se debe </a:t>
            </a:r>
            <a:r>
              <a:rPr lang="es-CO" sz="2600" b="1" dirty="0">
                <a:latin typeface="Times New Roman" panose="02020603050405020304" pitchFamily="18" charset="0"/>
                <a:cs typeface="Times New Roman" panose="02020603050405020304" pitchFamily="18" charset="0"/>
              </a:rPr>
              <a:t>fijar la máquina a una estructura firme</a:t>
            </a:r>
            <a:r>
              <a:rPr lang="es-CO" sz="2600" dirty="0">
                <a:latin typeface="Times New Roman" panose="02020603050405020304" pitchFamily="18" charset="0"/>
                <a:cs typeface="Times New Roman" panose="02020603050405020304" pitchFamily="18" charset="0"/>
              </a:rPr>
              <a:t>, ya que la vibración generada por el mecanismo es elevada y no se la puede aislar simplemente con soportes de caucho natural o neopreno.</a:t>
            </a:r>
            <a:endParaRPr lang="es-ES" sz="2600" dirty="0">
              <a:latin typeface="Times New Roman" panose="02020603050405020304" pitchFamily="18" charset="0"/>
              <a:cs typeface="Times New Roman" panose="02020603050405020304" pitchFamily="18" charset="0"/>
            </a:endParaRPr>
          </a:p>
          <a:p>
            <a:pPr marL="0" lvl="0" indent="0">
              <a:buNone/>
            </a:pPr>
            <a:endParaRPr lang="es-ES" dirty="0"/>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r"/>
            <a:r>
              <a:rPr lang="es-ES" sz="2400" dirty="0"/>
              <a:t>RECOMENDACIONES</a:t>
            </a:r>
            <a:endParaRPr lang="es-EC" dirty="0"/>
          </a:p>
        </p:txBody>
      </p:sp>
      <p:sp>
        <p:nvSpPr>
          <p:cNvPr id="7" name="Título 6"/>
          <p:cNvSpPr>
            <a:spLocks noGrp="1"/>
          </p:cNvSpPr>
          <p:nvPr>
            <p:ph type="title"/>
          </p:nvPr>
        </p:nvSpPr>
        <p:spPr/>
        <p:txBody>
          <a:bodyPr/>
          <a:lstStyle/>
          <a:p>
            <a:endParaRPr lang="es-ES"/>
          </a:p>
        </p:txBody>
      </p:sp>
    </p:spTree>
    <p:extLst>
      <p:ext uri="{BB962C8B-B14F-4D97-AF65-F5344CB8AC3E}">
        <p14:creationId xmlns:p14="http://schemas.microsoft.com/office/powerpoint/2010/main" val="31538249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normAutofit fontScale="70000" lnSpcReduction="20000"/>
          </a:bodyPr>
          <a:lstStyle/>
          <a:p>
            <a:r>
              <a:rPr lang="es-CO" dirty="0" err="1"/>
              <a:t>Mott</a:t>
            </a:r>
            <a:r>
              <a:rPr lang="es-CO" dirty="0"/>
              <a:t>, R. (2006). </a:t>
            </a:r>
            <a:r>
              <a:rPr lang="es-CO" i="1" dirty="0"/>
              <a:t>Diseño de elementos de máquinas. </a:t>
            </a:r>
            <a:r>
              <a:rPr lang="es-CO" dirty="0"/>
              <a:t>México: Pearson Educación.</a:t>
            </a:r>
            <a:endParaRPr lang="es-ES" dirty="0"/>
          </a:p>
          <a:p>
            <a:r>
              <a:rPr lang="es-ES" dirty="0" err="1"/>
              <a:t>Myszka</a:t>
            </a:r>
            <a:r>
              <a:rPr lang="es-ES" dirty="0"/>
              <a:t>, D. H. (2012). Máquinas y mecanismos (4 ed.). México: Pearson.</a:t>
            </a:r>
          </a:p>
          <a:p>
            <a:r>
              <a:rPr lang="es-ES" dirty="0"/>
              <a:t>Norton, R. L. (2009). Diseño de </a:t>
            </a:r>
            <a:r>
              <a:rPr lang="es-ES" dirty="0" err="1"/>
              <a:t>maquinaria,Sintesís</a:t>
            </a:r>
            <a:r>
              <a:rPr lang="es-ES" dirty="0"/>
              <a:t> de y análisis de máquinas y mecanismos (4 ed.). México: Mc Graw Hill.</a:t>
            </a:r>
          </a:p>
          <a:p>
            <a:r>
              <a:rPr lang="es-CO" dirty="0" smtClean="0"/>
              <a:t>Retsch (2015). </a:t>
            </a:r>
            <a:r>
              <a:rPr lang="es-CO" i="1" dirty="0" err="1" smtClean="0"/>
              <a:t>Mixer</a:t>
            </a:r>
            <a:r>
              <a:rPr lang="es-CO" i="1" dirty="0" smtClean="0"/>
              <a:t> </a:t>
            </a:r>
            <a:r>
              <a:rPr lang="es-CO" i="1" dirty="0" err="1" smtClean="0"/>
              <a:t>Mill</a:t>
            </a:r>
            <a:r>
              <a:rPr lang="es-CO" i="1" dirty="0" smtClean="0"/>
              <a:t> MM 200.</a:t>
            </a:r>
            <a:r>
              <a:rPr lang="es-CO" dirty="0" smtClean="0"/>
              <a:t> Recuperado de: </a:t>
            </a:r>
            <a:r>
              <a:rPr lang="es-ES" dirty="0" smtClean="0"/>
              <a:t>http://www.retsch.com/products/</a:t>
            </a:r>
            <a:br>
              <a:rPr lang="es-ES" dirty="0" smtClean="0"/>
            </a:br>
            <a:r>
              <a:rPr lang="es-ES" dirty="0" err="1" smtClean="0"/>
              <a:t>milling</a:t>
            </a:r>
            <a:r>
              <a:rPr lang="es-ES" dirty="0" smtClean="0"/>
              <a:t>/</a:t>
            </a:r>
            <a:r>
              <a:rPr lang="es-ES" dirty="0" err="1" smtClean="0"/>
              <a:t>ball-mills</a:t>
            </a:r>
            <a:r>
              <a:rPr lang="es-ES" dirty="0" smtClean="0"/>
              <a:t>/mixer-mill-mm-200/</a:t>
            </a:r>
            <a:r>
              <a:rPr lang="es-ES" dirty="0" err="1" smtClean="0"/>
              <a:t>function-features</a:t>
            </a:r>
            <a:r>
              <a:rPr lang="es-ES" dirty="0" smtClean="0"/>
              <a:t>/</a:t>
            </a:r>
          </a:p>
          <a:p>
            <a:r>
              <a:rPr lang="es-CO" dirty="0" smtClean="0"/>
              <a:t>Retsch </a:t>
            </a:r>
            <a:r>
              <a:rPr lang="es-CO" dirty="0"/>
              <a:t>(2015). </a:t>
            </a:r>
            <a:r>
              <a:rPr lang="es-CO" i="1" dirty="0" err="1"/>
              <a:t>Mortar</a:t>
            </a:r>
            <a:r>
              <a:rPr lang="es-CO" i="1" dirty="0"/>
              <a:t> </a:t>
            </a:r>
            <a:r>
              <a:rPr lang="es-CO" i="1" dirty="0" err="1"/>
              <a:t>Grinder</a:t>
            </a:r>
            <a:r>
              <a:rPr lang="es-CO" i="1" dirty="0"/>
              <a:t> RM 200.</a:t>
            </a:r>
            <a:r>
              <a:rPr lang="es-CO" dirty="0"/>
              <a:t> Recuperado de: http://www.retsch.com/</a:t>
            </a:r>
            <a:br>
              <a:rPr lang="es-CO" dirty="0"/>
            </a:br>
            <a:r>
              <a:rPr lang="es-CO" dirty="0" err="1"/>
              <a:t>products</a:t>
            </a:r>
            <a:r>
              <a:rPr lang="es-CO" dirty="0"/>
              <a:t>/</a:t>
            </a:r>
            <a:r>
              <a:rPr lang="es-CO" dirty="0" err="1"/>
              <a:t>milling</a:t>
            </a:r>
            <a:r>
              <a:rPr lang="es-CO" dirty="0"/>
              <a:t>/</a:t>
            </a:r>
            <a:r>
              <a:rPr lang="es-CO" dirty="0" err="1"/>
              <a:t>mortar-grinders</a:t>
            </a:r>
            <a:r>
              <a:rPr lang="es-CO" dirty="0"/>
              <a:t>/rm-200</a:t>
            </a:r>
            <a:r>
              <a:rPr lang="es-CO" dirty="0" smtClean="0"/>
              <a:t>/</a:t>
            </a:r>
          </a:p>
          <a:p>
            <a:r>
              <a:rPr lang="en-US" dirty="0"/>
              <a:t>Ross, T. (2010). </a:t>
            </a:r>
            <a:r>
              <a:rPr lang="en-US" i="1" dirty="0"/>
              <a:t>Fuzzy Logic With Engineering Applications. </a:t>
            </a:r>
            <a:r>
              <a:rPr lang="en-US" dirty="0"/>
              <a:t>United Kingdom: </a:t>
            </a:r>
            <a:r>
              <a:rPr lang="en-US" dirty="0" err="1"/>
              <a:t>Jhon</a:t>
            </a:r>
            <a:r>
              <a:rPr lang="en-US" dirty="0"/>
              <a:t> Wiley and Sons.</a:t>
            </a:r>
            <a:endParaRPr lang="es-ES" dirty="0"/>
          </a:p>
          <a:p>
            <a:r>
              <a:rPr lang="es-ES" dirty="0" err="1"/>
              <a:t>Sadiku</a:t>
            </a:r>
            <a:r>
              <a:rPr lang="es-ES" dirty="0"/>
              <a:t>, M. (2006). Fundamentos de circuitos eléctricos (3ra ed.). México: McGraw-Hill Interamericana.</a:t>
            </a:r>
          </a:p>
          <a:p>
            <a:r>
              <a:rPr lang="es-ES" dirty="0" err="1"/>
              <a:t>Savant</a:t>
            </a:r>
            <a:r>
              <a:rPr lang="es-ES" dirty="0"/>
              <a:t>, C. R. (2000). </a:t>
            </a:r>
            <a:r>
              <a:rPr lang="es-ES" dirty="0" err="1"/>
              <a:t>Diseño</a:t>
            </a:r>
            <a:r>
              <a:rPr lang="es-ES" dirty="0"/>
              <a:t> </a:t>
            </a:r>
            <a:r>
              <a:rPr lang="es-ES" dirty="0" err="1"/>
              <a:t>electrónico</a:t>
            </a:r>
            <a:r>
              <a:rPr lang="es-ES" dirty="0"/>
              <a:t>. </a:t>
            </a:r>
            <a:r>
              <a:rPr lang="es-ES" dirty="0" err="1"/>
              <a:t>México</a:t>
            </a:r>
            <a:r>
              <a:rPr lang="es-ES" dirty="0"/>
              <a:t>: Pearson </a:t>
            </a:r>
            <a:r>
              <a:rPr lang="es-ES" dirty="0" err="1"/>
              <a:t>Educación</a:t>
            </a:r>
            <a:r>
              <a:rPr lang="es-ES" dirty="0"/>
              <a:t>. (2da ed.). México: Pearson.</a:t>
            </a:r>
          </a:p>
          <a:p>
            <a:r>
              <a:rPr lang="es-ES_tradnl" dirty="0"/>
              <a:t>Shigley,  J. &amp; </a:t>
            </a:r>
            <a:r>
              <a:rPr lang="es-ES_tradnl" dirty="0" err="1"/>
              <a:t>Vicker</a:t>
            </a:r>
            <a:r>
              <a:rPr lang="es-ES_tradnl" dirty="0"/>
              <a:t>, J. (1983). </a:t>
            </a:r>
            <a:r>
              <a:rPr lang="es-ES_tradnl" i="1" dirty="0"/>
              <a:t>Teoría De Máquinas Y Mecanismos.</a:t>
            </a:r>
            <a:r>
              <a:rPr lang="es-ES_tradnl" dirty="0"/>
              <a:t> </a:t>
            </a:r>
            <a:r>
              <a:rPr lang="en-US" dirty="0"/>
              <a:t>México: Mc </a:t>
            </a:r>
            <a:r>
              <a:rPr lang="en-US" dirty="0" err="1"/>
              <a:t>Graw</a:t>
            </a:r>
            <a:r>
              <a:rPr lang="en-US" dirty="0"/>
              <a:t>-Hill.</a:t>
            </a:r>
            <a:endParaRPr lang="es-ES" dirty="0"/>
          </a:p>
          <a:p>
            <a:endParaRPr lang="es-ES" dirty="0"/>
          </a:p>
        </p:txBody>
      </p:sp>
      <p:sp>
        <p:nvSpPr>
          <p:cNvPr id="4" name="Marcador de pie de página 5"/>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BIBLIOGRAFÍA</a:t>
            </a:r>
            <a:endParaRPr lang="es-EC" dirty="0"/>
          </a:p>
        </p:txBody>
      </p:sp>
    </p:spTree>
    <p:extLst>
      <p:ext uri="{BB962C8B-B14F-4D97-AF65-F5344CB8AC3E}">
        <p14:creationId xmlns:p14="http://schemas.microsoft.com/office/powerpoint/2010/main" val="2231578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nvPr>
        </p:nvGraphicFramePr>
        <p:xfrm>
          <a:off x="-1759337" y="1505244"/>
          <a:ext cx="9118782" cy="3938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Marcador de contenido 4"/>
          <p:cNvGraphicFramePr>
            <a:graphicFrameLocks/>
          </p:cNvGraphicFramePr>
          <p:nvPr>
            <p:extLst/>
          </p:nvPr>
        </p:nvGraphicFramePr>
        <p:xfrm>
          <a:off x="5233181" y="1688122"/>
          <a:ext cx="7294234" cy="36743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ALCANCE Y LIMITACIONES</a:t>
            </a:r>
            <a:endParaRPr lang="es-EC" dirty="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532965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solidFill>
                  <a:schemeClr val="bg2"/>
                </a:solidFill>
              </a:rPr>
              <a:t> </a:t>
            </a:r>
          </a:p>
          <a:p>
            <a:pPr>
              <a:buFont typeface="Wingdings" panose="05000000000000000000" pitchFamily="2" charset="2"/>
              <a:buChar char="q"/>
            </a:pPr>
            <a:r>
              <a:rPr lang="es-EC" dirty="0" smtClean="0">
                <a:solidFill>
                  <a:schemeClr val="bg2">
                    <a:lumMod val="75000"/>
                  </a:schemeClr>
                </a:solidFill>
              </a:rPr>
              <a:t>Generalidades y Objetivos</a:t>
            </a:r>
          </a:p>
          <a:p>
            <a:pPr>
              <a:buFont typeface="Wingdings" panose="05000000000000000000" pitchFamily="2" charset="2"/>
              <a:buChar char="q"/>
            </a:pPr>
            <a:r>
              <a:rPr lang="es-EC" dirty="0"/>
              <a:t> </a:t>
            </a:r>
            <a:r>
              <a:rPr lang="es-EC" dirty="0" smtClean="0"/>
              <a:t>Fundamentación teórica</a:t>
            </a:r>
            <a:endParaRPr lang="es-EC" dirty="0" smtClean="0">
              <a:solidFill>
                <a:schemeClr val="bg2">
                  <a:lumMod val="75000"/>
                </a:schemeClr>
              </a:solidFill>
            </a:endParaRPr>
          </a:p>
          <a:p>
            <a:pPr>
              <a:buFont typeface="Wingdings" panose="05000000000000000000" pitchFamily="2" charset="2"/>
              <a:buChar char="q"/>
            </a:pPr>
            <a:r>
              <a:rPr lang="es-EC" dirty="0" smtClean="0">
                <a:solidFill>
                  <a:schemeClr val="bg2">
                    <a:lumMod val="75000"/>
                  </a:schemeClr>
                </a:solidFill>
              </a:rPr>
              <a:t> Diseño del triturador homogeneizador</a:t>
            </a:r>
          </a:p>
          <a:p>
            <a:pPr>
              <a:buFont typeface="Wingdings" panose="05000000000000000000" pitchFamily="2" charset="2"/>
              <a:buChar char="q"/>
            </a:pPr>
            <a:r>
              <a:rPr lang="es-EC" dirty="0" smtClean="0">
                <a:solidFill>
                  <a:schemeClr val="bg2">
                    <a:lumMod val="75000"/>
                  </a:schemeClr>
                </a:solidFill>
              </a:rPr>
              <a:t> Construcción, ensamblaje y validación</a:t>
            </a:r>
          </a:p>
          <a:p>
            <a:pPr>
              <a:buFont typeface="Wingdings" panose="05000000000000000000" pitchFamily="2" charset="2"/>
              <a:buChar char="q"/>
            </a:pPr>
            <a:r>
              <a:rPr lang="es-EC" dirty="0" smtClean="0">
                <a:solidFill>
                  <a:schemeClr val="bg2">
                    <a:lumMod val="75000"/>
                  </a:schemeClr>
                </a:solidFill>
              </a:rPr>
              <a:t> Análisis económico</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Conclusiones y Recomendaciones</a:t>
            </a:r>
            <a:endParaRPr lang="es-EC" dirty="0">
              <a:solidFill>
                <a:schemeClr val="bg2">
                  <a:lumMod val="75000"/>
                </a:schemeClr>
              </a:solidFill>
            </a:endParaRPr>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Flecha derecha 6"/>
          <p:cNvSpPr/>
          <p:nvPr/>
        </p:nvSpPr>
        <p:spPr>
          <a:xfrm flipH="1">
            <a:off x="5017826" y="2265530"/>
            <a:ext cx="7160525"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907248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124264" y="1342865"/>
          <a:ext cx="11943471" cy="4432674"/>
        </p:xfrm>
        <a:graphic>
          <a:graphicData uri="http://schemas.openxmlformats.org/drawingml/2006/table">
            <a:tbl>
              <a:tblPr firstRow="1" firstCol="1" bandRow="1">
                <a:tableStyleId>{5C22544A-7EE6-4342-B048-85BDC9FD1C3A}</a:tableStyleId>
              </a:tblPr>
              <a:tblGrid>
                <a:gridCol w="2454186"/>
                <a:gridCol w="9489285"/>
              </a:tblGrid>
              <a:tr h="434685">
                <a:tc>
                  <a:txBody>
                    <a:bodyPr/>
                    <a:lstStyle/>
                    <a:p>
                      <a:pPr indent="252095" algn="just">
                        <a:lnSpc>
                          <a:spcPct val="115000"/>
                        </a:lnSpc>
                        <a:spcAft>
                          <a:spcPts val="0"/>
                        </a:spcAft>
                      </a:pPr>
                      <a:r>
                        <a:rPr lang="es-EC" sz="2200" dirty="0">
                          <a:effectLst/>
                        </a:rPr>
                        <a:t>Pasos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c>
                  <a:txBody>
                    <a:bodyPr/>
                    <a:lstStyle/>
                    <a:p>
                      <a:pPr indent="252095" algn="just">
                        <a:lnSpc>
                          <a:spcPct val="115000"/>
                        </a:lnSpc>
                        <a:spcAft>
                          <a:spcPts val="0"/>
                        </a:spcAft>
                      </a:pPr>
                      <a:r>
                        <a:rPr lang="es-EC" sz="2200">
                          <a:effectLst/>
                        </a:rPr>
                        <a:t>Descripción</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r>
              <a:tr h="625664">
                <a:tc>
                  <a:txBody>
                    <a:bodyPr/>
                    <a:lstStyle/>
                    <a:p>
                      <a:pPr indent="252095" algn="ctr">
                        <a:lnSpc>
                          <a:spcPct val="115000"/>
                        </a:lnSpc>
                        <a:spcAft>
                          <a:spcPts val="0"/>
                        </a:spcAft>
                      </a:pPr>
                      <a:r>
                        <a:rPr lang="es-EC" sz="2200" dirty="0">
                          <a:effectLst/>
                        </a:rPr>
                        <a:t>Muestreo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c>
                  <a:txBody>
                    <a:bodyPr/>
                    <a:lstStyle/>
                    <a:p>
                      <a:pPr indent="252095" algn="just">
                        <a:lnSpc>
                          <a:spcPct val="115000"/>
                        </a:lnSpc>
                        <a:spcAft>
                          <a:spcPts val="0"/>
                        </a:spcAft>
                      </a:pPr>
                      <a:r>
                        <a:rPr lang="es-EC" sz="2200" dirty="0">
                          <a:effectLst/>
                        </a:rPr>
                        <a:t>Es la obtención de la muestra a partir del objeto a analizar</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r>
              <a:tr h="938496">
                <a:tc>
                  <a:txBody>
                    <a:bodyPr/>
                    <a:lstStyle/>
                    <a:p>
                      <a:pPr indent="252095" algn="ctr">
                        <a:lnSpc>
                          <a:spcPct val="115000"/>
                        </a:lnSpc>
                        <a:spcAft>
                          <a:spcPts val="0"/>
                        </a:spcAft>
                      </a:pPr>
                      <a:r>
                        <a:rPr lang="es-EC" sz="2200" dirty="0">
                          <a:effectLst/>
                        </a:rPr>
                        <a:t>Preservación de la muestra</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c>
                  <a:txBody>
                    <a:bodyPr/>
                    <a:lstStyle/>
                    <a:p>
                      <a:pPr indent="252095" algn="just">
                        <a:lnSpc>
                          <a:spcPct val="115000"/>
                        </a:lnSpc>
                        <a:spcAft>
                          <a:spcPts val="0"/>
                        </a:spcAft>
                      </a:pPr>
                      <a:r>
                        <a:rPr lang="es-EC" sz="2200" dirty="0">
                          <a:effectLst/>
                        </a:rPr>
                        <a:t>Se refiere a la conservación de las características físicas y químicas de manera que el análisis realmente represente el objeto en estudio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r>
              <a:tr h="1631301">
                <a:tc>
                  <a:txBody>
                    <a:bodyPr/>
                    <a:lstStyle/>
                    <a:p>
                      <a:pPr indent="252095" algn="ctr">
                        <a:lnSpc>
                          <a:spcPct val="115000"/>
                        </a:lnSpc>
                        <a:spcAft>
                          <a:spcPts val="0"/>
                        </a:spcAft>
                      </a:pPr>
                      <a:r>
                        <a:rPr lang="es-EC" sz="2200" dirty="0">
                          <a:effectLst/>
                        </a:rPr>
                        <a:t>Preparación de la muestra</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c>
                  <a:txBody>
                    <a:bodyPr/>
                    <a:lstStyle/>
                    <a:p>
                      <a:pPr indent="252095" algn="just">
                        <a:lnSpc>
                          <a:spcPct val="115000"/>
                        </a:lnSpc>
                        <a:spcAft>
                          <a:spcPts val="0"/>
                        </a:spcAft>
                      </a:pPr>
                      <a:r>
                        <a:rPr lang="es-EC" sz="2200">
                          <a:effectLst/>
                        </a:rPr>
                        <a:t>La mayoría de las muestras no están listas para la introducción directa al instrumento de análisis, por lo tanto, necesita algunos procesos intermedios, dependiendo de la muestra, matriz y concentración </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r>
              <a:tr h="802528">
                <a:tc>
                  <a:txBody>
                    <a:bodyPr/>
                    <a:lstStyle/>
                    <a:p>
                      <a:pPr indent="252095" algn="ctr">
                        <a:lnSpc>
                          <a:spcPct val="115000"/>
                        </a:lnSpc>
                        <a:spcAft>
                          <a:spcPts val="0"/>
                        </a:spcAft>
                      </a:pPr>
                      <a:r>
                        <a:rPr lang="es-EC" sz="2200" dirty="0">
                          <a:effectLst/>
                        </a:rPr>
                        <a:t>Análisis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c>
                  <a:txBody>
                    <a:bodyPr/>
                    <a:lstStyle/>
                    <a:p>
                      <a:pPr indent="252095" algn="just">
                        <a:lnSpc>
                          <a:spcPct val="115000"/>
                        </a:lnSpc>
                        <a:spcAft>
                          <a:spcPts val="0"/>
                        </a:spcAft>
                      </a:pPr>
                      <a:r>
                        <a:rPr lang="es-EC" sz="2200" dirty="0">
                          <a:effectLst/>
                        </a:rPr>
                        <a:t>Finalmente la muestra es llevada a un instrumento adecuado según la información que se requiera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19859" marR="19859" marT="0" marB="0" anchor="ctr"/>
                </a:tc>
              </a:tr>
            </a:tbl>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dirty="0" smtClean="0"/>
          </a:p>
          <a:p>
            <a:pPr algn="r"/>
            <a:r>
              <a:rPr lang="es-EC" sz="2400" b="1" dirty="0" smtClean="0"/>
              <a:t>PROCESO DE MEDICIÓN</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72629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a:graphicFrameLocks/>
          </p:cNvGraphicFramePr>
          <p:nvPr>
            <p:extLst/>
          </p:nvPr>
        </p:nvGraphicFramePr>
        <p:xfrm>
          <a:off x="-1201003" y="1323833"/>
          <a:ext cx="13147343"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smtClean="0"/>
          </a:p>
          <a:p>
            <a:pPr algn="r"/>
            <a:r>
              <a:rPr lang="es-EC" sz="2400" b="1" dirty="0" smtClean="0"/>
              <a:t>PREPARACIÓN DE LA MUESTRA</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67442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105466" y="1511785"/>
          <a:ext cx="7403832" cy="3540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echa derecha 5"/>
          <p:cNvSpPr/>
          <p:nvPr/>
        </p:nvSpPr>
        <p:spPr>
          <a:xfrm>
            <a:off x="6469038" y="2743471"/>
            <a:ext cx="1485702" cy="765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redondeado 6"/>
          <p:cNvSpPr/>
          <p:nvPr/>
        </p:nvSpPr>
        <p:spPr>
          <a:xfrm>
            <a:off x="8153400" y="1888290"/>
            <a:ext cx="2312501" cy="24759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C" sz="2400" dirty="0" smtClean="0"/>
              <a:t>Almacenar</a:t>
            </a:r>
          </a:p>
          <a:p>
            <a:r>
              <a:rPr lang="es-EC" sz="2400" dirty="0" smtClean="0"/>
              <a:t>Transmitir</a:t>
            </a:r>
          </a:p>
          <a:p>
            <a:r>
              <a:rPr lang="es-EC" sz="2400" dirty="0" smtClean="0"/>
              <a:t>Expresar</a:t>
            </a:r>
          </a:p>
          <a:p>
            <a:r>
              <a:rPr lang="es-EC" sz="2400" dirty="0" smtClean="0"/>
              <a:t>La información genética.</a:t>
            </a:r>
            <a:endParaRPr lang="es-EC" sz="2400" dirty="0"/>
          </a:p>
        </p:txBody>
      </p:sp>
      <p:pic>
        <p:nvPicPr>
          <p:cNvPr id="8" name="Marcador de contenido 3"/>
          <p:cNvPicPr>
            <a:picLocks noChangeAspect="1"/>
          </p:cNvPicPr>
          <p:nvPr/>
        </p:nvPicPr>
        <p:blipFill>
          <a:blip r:embed="rId8"/>
          <a:stretch>
            <a:fillRect/>
          </a:stretch>
        </p:blipFill>
        <p:spPr>
          <a:xfrm>
            <a:off x="6072018" y="4640114"/>
            <a:ext cx="2081382" cy="1341882"/>
          </a:xfrm>
          <a:prstGeom prst="rect">
            <a:avLst/>
          </a:prstGeom>
        </p:spPr>
      </p:pic>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Rectángulo redondeado 9"/>
          <p:cNvSpPr/>
          <p:nvPr/>
        </p:nvSpPr>
        <p:spPr>
          <a:xfrm>
            <a:off x="7359445" y="619432"/>
            <a:ext cx="4832555" cy="44245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dirty="0" smtClean="0"/>
          </a:p>
          <a:p>
            <a:pPr algn="r"/>
            <a:r>
              <a:rPr lang="es-EC" sz="2400" b="1" dirty="0" smtClean="0"/>
              <a:t>EXTRACCIÓN DE ÁCIDOS NUCLEICOS</a:t>
            </a:r>
            <a:endParaRPr lang="es-EC" dirty="0" smtClean="0"/>
          </a:p>
          <a:p>
            <a:pPr algn="ctr"/>
            <a:endParaRPr lang="es-EC"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830602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Marcador de contenido 5"/>
              <p:cNvGraphicFramePr>
                <a:graphicFrameLocks noGrp="1"/>
              </p:cNvGraphicFramePr>
              <p:nvPr>
                <p:ph idx="1"/>
                <p:extLst/>
              </p:nvPr>
            </p:nvGraphicFramePr>
            <p:xfrm>
              <a:off x="0" y="1198362"/>
              <a:ext cx="12192000" cy="4751431"/>
            </p:xfrm>
            <a:graphic>
              <a:graphicData uri="http://schemas.openxmlformats.org/drawingml/2006/table">
                <a:tbl>
                  <a:tblPr firstRow="1" firstCol="1" bandRow="1">
                    <a:tableStyleId>{5C22544A-7EE6-4342-B048-85BDC9FD1C3A}</a:tableStyleId>
                  </a:tblPr>
                  <a:tblGrid>
                    <a:gridCol w="2779496"/>
                    <a:gridCol w="9412504"/>
                  </a:tblGrid>
                  <a:tr h="298570">
                    <a:tc>
                      <a:txBody>
                        <a:bodyPr/>
                        <a:lstStyle/>
                        <a:p>
                          <a:pPr indent="252095" algn="l">
                            <a:lnSpc>
                              <a:spcPct val="115000"/>
                            </a:lnSpc>
                            <a:spcAft>
                              <a:spcPts val="0"/>
                            </a:spcAft>
                          </a:pPr>
                          <a:r>
                            <a:rPr lang="es-EC" sz="2200" dirty="0">
                              <a:effectLst/>
                            </a:rPr>
                            <a:t>Etapas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Procedimientos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895711">
                    <a:tc>
                      <a:txBody>
                        <a:bodyPr/>
                        <a:lstStyle/>
                        <a:p>
                          <a:pPr indent="252095" algn="ctr">
                            <a:lnSpc>
                              <a:spcPct val="115000"/>
                            </a:lnSpc>
                            <a:spcAft>
                              <a:spcPts val="0"/>
                            </a:spcAft>
                          </a:pPr>
                          <a:r>
                            <a:rPr lang="es-EC" sz="2200" dirty="0" smtClean="0">
                              <a:effectLst/>
                            </a:rPr>
                            <a:t>Ruptura </a:t>
                          </a:r>
                          <a:r>
                            <a:rPr lang="es-EC" sz="2200" dirty="0">
                              <a:effectLst/>
                            </a:rPr>
                            <a:t>de tejidos y pared celular</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basa principalmente en la pulverización del material</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597141">
                    <a:tc>
                      <a:txBody>
                        <a:bodyPr/>
                        <a:lstStyle/>
                        <a:p>
                          <a:pPr indent="252095" algn="ctr">
                            <a:lnSpc>
                              <a:spcPct val="115000"/>
                            </a:lnSpc>
                            <a:spcAft>
                              <a:spcPts val="0"/>
                            </a:spcAft>
                          </a:pPr>
                          <a:r>
                            <a:rPr lang="es-EC" sz="2200" dirty="0">
                              <a:effectLst/>
                            </a:rPr>
                            <a:t>Ruptura de membranas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libera el ADN, usando detergentes como: SDS, Triton u otro detergente comercial. Se suele emplear métodos físicos basados en ultrasonido</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492852">
                    <a:tc>
                      <a:txBody>
                        <a:bodyPr/>
                        <a:lstStyle/>
                        <a:p>
                          <a:pPr indent="252095" algn="ctr">
                            <a:lnSpc>
                              <a:spcPct val="115000"/>
                            </a:lnSpc>
                            <a:spcAft>
                              <a:spcPts val="0"/>
                            </a:spcAft>
                          </a:pPr>
                          <a:r>
                            <a:rPr lang="es-EC" sz="2200" dirty="0">
                              <a:effectLst/>
                            </a:rPr>
                            <a:t>Inhibición de enzimas que destruyen el ADN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Como el caso de ADNasas mediante métodos físicos, mediante desnaturalización por calor (</a:t>
                          </a:r>
                          <a14:m>
                            <m:oMath xmlns:m="http://schemas.openxmlformats.org/officeDocument/2006/math">
                              <m:r>
                                <a:rPr lang="es-EC" sz="2200">
                                  <a:effectLst/>
                                  <a:latin typeface="Cambria Math" panose="02040503050406030204" pitchFamily="18" charset="0"/>
                                </a:rPr>
                                <m:t>65℃</m:t>
                              </m:r>
                            </m:oMath>
                          </a14:m>
                          <a:r>
                            <a:rPr lang="es-EC" sz="2200" dirty="0">
                              <a:effectLst/>
                            </a:rPr>
                            <a:t> aproximadamente) o métodos químicos a través de solventes orgánicos (fenol y cloroformo), antioxidantes (beta-mercaptoetanol), agentes quelantes (EDTA) o con agentes caotrópicos que actúan removiendo el agua estructural de las proteínas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597141">
                    <a:tc>
                      <a:txBody>
                        <a:bodyPr/>
                        <a:lstStyle/>
                        <a:p>
                          <a:pPr indent="252095" algn="ctr">
                            <a:lnSpc>
                              <a:spcPct val="115000"/>
                            </a:lnSpc>
                            <a:spcAft>
                              <a:spcPts val="0"/>
                            </a:spcAft>
                          </a:pPr>
                          <a:r>
                            <a:rPr lang="es-EC" sz="2200" dirty="0">
                              <a:effectLst/>
                            </a:rPr>
                            <a:t>Extracción de contaminantes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extrae proteínas y ARN mediante incubación con proteinasas, centrifugación, electroforesis, entre otros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mc:Choice>
        <mc:Fallback xmlns="">
          <p:graphicFrame>
            <p:nvGraphicFramePr>
              <p:cNvPr id="6" name="Marcador de contenido 5"/>
              <p:cNvGraphicFramePr>
                <a:graphicFrameLocks noGrp="1"/>
              </p:cNvGraphicFramePr>
              <p:nvPr>
                <p:ph idx="1"/>
                <p:extLst>
                  <p:ext uri="{D42A27DB-BD31-4B8C-83A1-F6EECF244321}">
                    <p14:modId xmlns:p14="http://schemas.microsoft.com/office/powerpoint/2010/main" val="1602585758"/>
                  </p:ext>
                </p:extLst>
              </p:nvPr>
            </p:nvGraphicFramePr>
            <p:xfrm>
              <a:off x="0" y="1198362"/>
              <a:ext cx="12192000" cy="4751431"/>
            </p:xfrm>
            <a:graphic>
              <a:graphicData uri="http://schemas.openxmlformats.org/drawingml/2006/table">
                <a:tbl>
                  <a:tblPr firstRow="1" firstCol="1" bandRow="1">
                    <a:tableStyleId>{5C22544A-7EE6-4342-B048-85BDC9FD1C3A}</a:tableStyleId>
                  </a:tblPr>
                  <a:tblGrid>
                    <a:gridCol w="2779496"/>
                    <a:gridCol w="9412504"/>
                  </a:tblGrid>
                  <a:tr h="385572">
                    <a:tc>
                      <a:txBody>
                        <a:bodyPr/>
                        <a:lstStyle/>
                        <a:p>
                          <a:pPr indent="252095" algn="l">
                            <a:lnSpc>
                              <a:spcPct val="115000"/>
                            </a:lnSpc>
                            <a:spcAft>
                              <a:spcPts val="0"/>
                            </a:spcAft>
                          </a:pPr>
                          <a:r>
                            <a:rPr lang="es-EC" sz="2200" dirty="0">
                              <a:effectLst/>
                            </a:rPr>
                            <a:t>Etapas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Procedimientos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895711">
                    <a:tc>
                      <a:txBody>
                        <a:bodyPr/>
                        <a:lstStyle/>
                        <a:p>
                          <a:pPr indent="252095" algn="ctr">
                            <a:lnSpc>
                              <a:spcPct val="115000"/>
                            </a:lnSpc>
                            <a:spcAft>
                              <a:spcPts val="0"/>
                            </a:spcAft>
                          </a:pPr>
                          <a:r>
                            <a:rPr lang="es-EC" sz="2200" dirty="0" smtClean="0">
                              <a:effectLst/>
                            </a:rPr>
                            <a:t>Ruptura </a:t>
                          </a:r>
                          <a:r>
                            <a:rPr lang="es-EC" sz="2200" dirty="0">
                              <a:effectLst/>
                            </a:rPr>
                            <a:t>de tejidos y pared celular</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basa principalmente en la pulverización del material</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771144">
                    <a:tc>
                      <a:txBody>
                        <a:bodyPr/>
                        <a:lstStyle/>
                        <a:p>
                          <a:pPr indent="252095" algn="ctr">
                            <a:lnSpc>
                              <a:spcPct val="115000"/>
                            </a:lnSpc>
                            <a:spcAft>
                              <a:spcPts val="0"/>
                            </a:spcAft>
                          </a:pPr>
                          <a:r>
                            <a:rPr lang="es-EC" sz="2200" dirty="0">
                              <a:effectLst/>
                            </a:rPr>
                            <a:t>Ruptura de membranas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libera el ADN, usando detergentes como: SDS, Triton u otro detergente comercial. Se suele emplear métodos físicos basados en ultrasonido</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927860">
                    <a:tc>
                      <a:txBody>
                        <a:bodyPr/>
                        <a:lstStyle/>
                        <a:p>
                          <a:pPr indent="252095" algn="ctr">
                            <a:lnSpc>
                              <a:spcPct val="115000"/>
                            </a:lnSpc>
                            <a:spcAft>
                              <a:spcPts val="0"/>
                            </a:spcAft>
                          </a:pPr>
                          <a:r>
                            <a:rPr lang="es-EC" sz="2200" dirty="0">
                              <a:effectLst/>
                            </a:rPr>
                            <a:t>Inhibición de enzimas que destruyen el ADN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rotWithShape="0">
                          <a:blip r:embed="rId3"/>
                          <a:stretch>
                            <a:fillRect l="-29663" t="-109464" r="-324" b="-47634"/>
                          </a:stretch>
                        </a:blipFill>
                      </a:tcPr>
                    </a:tc>
                  </a:tr>
                  <a:tr h="771144">
                    <a:tc>
                      <a:txBody>
                        <a:bodyPr/>
                        <a:lstStyle/>
                        <a:p>
                          <a:pPr indent="252095" algn="ctr">
                            <a:lnSpc>
                              <a:spcPct val="115000"/>
                            </a:lnSpc>
                            <a:spcAft>
                              <a:spcPts val="0"/>
                            </a:spcAft>
                          </a:pPr>
                          <a:r>
                            <a:rPr lang="es-EC" sz="2200" dirty="0">
                              <a:effectLst/>
                            </a:rPr>
                            <a:t>Extracción de contaminantes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15000"/>
                            </a:lnSpc>
                            <a:spcAft>
                              <a:spcPts val="0"/>
                            </a:spcAft>
                          </a:pPr>
                          <a:r>
                            <a:rPr lang="es-EC" sz="2200" dirty="0">
                              <a:effectLst/>
                            </a:rPr>
                            <a:t>Se extrae proteínas y ARN mediante incubación con proteinasas, centrifugación, electroforesis, entre otros</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mc:Fallback>
      </mc:AlternateContent>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dirty="0" smtClean="0"/>
          </a:p>
          <a:p>
            <a:pPr algn="r"/>
            <a:r>
              <a:rPr lang="es-EC" sz="2400" b="1" dirty="0" smtClean="0"/>
              <a:t>EXTRACCIÓN DE ÁCIDOS NUCLEICOS</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576087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a:graphicFrameLocks/>
          </p:cNvGraphicFramePr>
          <p:nvPr>
            <p:extLst/>
          </p:nvPr>
        </p:nvGraphicFramePr>
        <p:xfrm>
          <a:off x="-601507" y="1271387"/>
          <a:ext cx="12793507" cy="406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smtClean="0"/>
          </a:p>
          <a:p>
            <a:pPr algn="r"/>
            <a:r>
              <a:rPr lang="es-EC" sz="2400" b="1" dirty="0" smtClean="0"/>
              <a:t>PREPARACIÓN DE LA MUESTRA</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117418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t> </a:t>
            </a:r>
          </a:p>
          <a:p>
            <a:pPr>
              <a:buFont typeface="Wingdings" panose="05000000000000000000" pitchFamily="2" charset="2"/>
              <a:buChar char="q"/>
            </a:pPr>
            <a:r>
              <a:rPr lang="es-EC" dirty="0" smtClean="0"/>
              <a:t>Generalidades y Objetivos</a:t>
            </a:r>
          </a:p>
          <a:p>
            <a:pPr>
              <a:buFont typeface="Wingdings" panose="05000000000000000000" pitchFamily="2" charset="2"/>
              <a:buChar char="q"/>
            </a:pPr>
            <a:r>
              <a:rPr lang="es-EC" dirty="0"/>
              <a:t> </a:t>
            </a:r>
            <a:r>
              <a:rPr lang="es-EC" dirty="0" smtClean="0"/>
              <a:t>Fundamentación teórica</a:t>
            </a:r>
          </a:p>
          <a:p>
            <a:pPr>
              <a:buFont typeface="Wingdings" panose="05000000000000000000" pitchFamily="2" charset="2"/>
              <a:buChar char="q"/>
            </a:pPr>
            <a:r>
              <a:rPr lang="es-EC" dirty="0" smtClean="0"/>
              <a:t> Diseño del triturador homogeneizador</a:t>
            </a:r>
          </a:p>
          <a:p>
            <a:pPr>
              <a:buFont typeface="Wingdings" panose="05000000000000000000" pitchFamily="2" charset="2"/>
              <a:buChar char="q"/>
            </a:pPr>
            <a:r>
              <a:rPr lang="es-EC" dirty="0" smtClean="0"/>
              <a:t> Construcción, ensamblaje y validación</a:t>
            </a:r>
          </a:p>
          <a:p>
            <a:pPr>
              <a:buFont typeface="Wingdings" panose="05000000000000000000" pitchFamily="2" charset="2"/>
              <a:buChar char="q"/>
            </a:pPr>
            <a:r>
              <a:rPr lang="es-EC" dirty="0" smtClean="0"/>
              <a:t> Análisis económico</a:t>
            </a:r>
          </a:p>
          <a:p>
            <a:pPr>
              <a:buFont typeface="Wingdings" panose="05000000000000000000" pitchFamily="2" charset="2"/>
              <a:buChar char="q"/>
            </a:pPr>
            <a:r>
              <a:rPr lang="es-EC" dirty="0"/>
              <a:t> </a:t>
            </a:r>
            <a:r>
              <a:rPr lang="es-EC" dirty="0" smtClean="0"/>
              <a:t>Conclusiones y Recomendaciones</a:t>
            </a:r>
            <a:endParaRPr lang="es-EC" dirty="0"/>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dirty="0" smtClean="0"/>
              <a:t>WILSON CABEZAS - CHRISTIAN DE LA CUEVA</a:t>
            </a:r>
            <a:endParaRPr lang="es-ES"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968577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1" y="1308296"/>
          <a:ext cx="12192000" cy="4567246"/>
        </p:xfrm>
        <a:graphic>
          <a:graphicData uri="http://schemas.openxmlformats.org/drawingml/2006/table">
            <a:tbl>
              <a:tblPr firstRow="1" firstCol="1" bandRow="1">
                <a:tableStyleId>{21E4AEA4-8DFA-4A89-87EB-49C32662AFE0}</a:tableStyleId>
              </a:tblPr>
              <a:tblGrid>
                <a:gridCol w="2319130"/>
                <a:gridCol w="9872870"/>
              </a:tblGrid>
              <a:tr h="388846">
                <a:tc>
                  <a:txBody>
                    <a:bodyPr/>
                    <a:lstStyle/>
                    <a:p>
                      <a:pPr marR="252095" indent="252095" algn="just">
                        <a:lnSpc>
                          <a:spcPct val="115000"/>
                        </a:lnSpc>
                        <a:spcAft>
                          <a:spcPts val="0"/>
                        </a:spcAft>
                      </a:pPr>
                      <a:r>
                        <a:rPr lang="es-EC" sz="2000" dirty="0">
                          <a:effectLst/>
                        </a:rPr>
                        <a:t>Etapa</a:t>
                      </a:r>
                      <a:endParaRPr lang="es-EC"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R="252095" indent="252095" algn="just">
                        <a:lnSpc>
                          <a:spcPct val="115000"/>
                        </a:lnSpc>
                        <a:spcAft>
                          <a:spcPts val="0"/>
                        </a:spcAft>
                      </a:pPr>
                      <a:r>
                        <a:rPr lang="es-EC" sz="2000">
                          <a:effectLst/>
                        </a:rPr>
                        <a:t>Definición </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067630">
                <a:tc>
                  <a:txBody>
                    <a:bodyPr/>
                    <a:lstStyle/>
                    <a:p>
                      <a:pPr marR="252095" indent="252095" algn="ctr">
                        <a:lnSpc>
                          <a:spcPct val="115000"/>
                        </a:lnSpc>
                        <a:spcAft>
                          <a:spcPts val="0"/>
                        </a:spcAft>
                      </a:pPr>
                      <a:r>
                        <a:rPr lang="es-EC" sz="2000">
                          <a:effectLst/>
                        </a:rPr>
                        <a:t>Lisis celular</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R="252095" indent="252095" algn="just">
                        <a:lnSpc>
                          <a:spcPct val="115000"/>
                        </a:lnSpc>
                        <a:spcAft>
                          <a:spcPts val="0"/>
                        </a:spcAft>
                      </a:pPr>
                      <a:r>
                        <a:rPr lang="es-EC" sz="2000" dirty="0">
                          <a:effectLst/>
                        </a:rPr>
                        <a:t>Las interacciones entre las moléculas que conforman la pared, la membrana celular y nuclear se modifican o destruyen permitiendo que los ácidos nucleicos se liberen. </a:t>
                      </a:r>
                      <a:endParaRPr lang="es-EC"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777693">
                <a:tc>
                  <a:txBody>
                    <a:bodyPr/>
                    <a:lstStyle/>
                    <a:p>
                      <a:pPr marR="252095" indent="252095" algn="ctr">
                        <a:lnSpc>
                          <a:spcPct val="115000"/>
                        </a:lnSpc>
                        <a:spcAft>
                          <a:spcPts val="0"/>
                        </a:spcAft>
                      </a:pPr>
                      <a:r>
                        <a:rPr lang="es-EC" sz="2000">
                          <a:effectLst/>
                        </a:rPr>
                        <a:t>Purificación</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R="252095" indent="252095" algn="just">
                        <a:lnSpc>
                          <a:spcPct val="115000"/>
                        </a:lnSpc>
                        <a:spcAft>
                          <a:spcPts val="0"/>
                        </a:spcAft>
                      </a:pPr>
                      <a:r>
                        <a:rPr lang="es-EC" sz="2000">
                          <a:effectLst/>
                        </a:rPr>
                        <a:t>Esta etapa es opcional ya que nos permite obtener una ADN de mejor calidad libre de moléculas contaminantes.</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555384">
                <a:tc>
                  <a:txBody>
                    <a:bodyPr/>
                    <a:lstStyle/>
                    <a:p>
                      <a:pPr marR="252095" indent="252095" algn="ctr">
                        <a:lnSpc>
                          <a:spcPct val="115000"/>
                        </a:lnSpc>
                        <a:spcAft>
                          <a:spcPts val="0"/>
                        </a:spcAft>
                      </a:pPr>
                      <a:r>
                        <a:rPr lang="es-EC" sz="2000">
                          <a:effectLst/>
                        </a:rPr>
                        <a:t>Precipitación del ADN</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R="252095" indent="252095" algn="just">
                        <a:lnSpc>
                          <a:spcPct val="115000"/>
                        </a:lnSpc>
                        <a:spcAft>
                          <a:spcPts val="0"/>
                        </a:spcAft>
                      </a:pPr>
                      <a:r>
                        <a:rPr lang="es-EC" sz="2000">
                          <a:effectLst/>
                        </a:rPr>
                        <a:t>Después de que son eliminados los lípidos y las proteínas, se recupera el ADN. Para ello, se adiciona etanol (95%) y soluciones con altas concentraciones de iones de sodio o amonio que se unen a los grupos fosfato, esta mezcla reduce las fuerzas repulsivas entre las cadenas y permite que el ADN se pliegue sobre sí mismo haciéndolo insoluble</a:t>
                      </a:r>
                      <a:endParaRPr lang="es-EC" sz="20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777693">
                <a:tc>
                  <a:txBody>
                    <a:bodyPr/>
                    <a:lstStyle/>
                    <a:p>
                      <a:pPr marR="252095" indent="252095" algn="ctr">
                        <a:lnSpc>
                          <a:spcPct val="115000"/>
                        </a:lnSpc>
                        <a:spcAft>
                          <a:spcPts val="0"/>
                        </a:spcAft>
                      </a:pPr>
                      <a:r>
                        <a:rPr lang="es-EC" sz="2000" dirty="0">
                          <a:effectLst/>
                        </a:rPr>
                        <a:t>Lavado</a:t>
                      </a:r>
                      <a:endParaRPr lang="es-EC"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R="252095" indent="252095" algn="just">
                        <a:lnSpc>
                          <a:spcPct val="115000"/>
                        </a:lnSpc>
                        <a:spcAft>
                          <a:spcPts val="0"/>
                        </a:spcAft>
                      </a:pPr>
                      <a:r>
                        <a:rPr lang="es-EC" sz="2000" dirty="0">
                          <a:effectLst/>
                        </a:rPr>
                        <a:t>Los restos de etanol se eliminan con un lavado con etanol al 70% y el remanente se elimina por evaporación.</a:t>
                      </a:r>
                      <a:endParaRPr lang="es-EC"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6" name="Rectángulo redondeado 5"/>
          <p:cNvSpPr/>
          <p:nvPr/>
        </p:nvSpPr>
        <p:spPr>
          <a:xfrm>
            <a:off x="7359445" y="619432"/>
            <a:ext cx="4832555" cy="4424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smtClean="0"/>
          </a:p>
          <a:p>
            <a:pPr algn="r"/>
            <a:r>
              <a:rPr lang="es-EC" sz="2400" b="1" dirty="0" smtClean="0"/>
              <a:t>PREPARACIÓN DE LA MUESTRA</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211214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0" y="1336429"/>
          <a:ext cx="12192000" cy="4626864"/>
        </p:xfrm>
        <a:graphic>
          <a:graphicData uri="http://schemas.openxmlformats.org/drawingml/2006/table">
            <a:tbl>
              <a:tblPr firstRow="1" firstCol="1" bandRow="1">
                <a:tableStyleId>{93296810-A885-4BE3-A3E7-6D5BEEA58F35}</a:tableStyleId>
              </a:tblPr>
              <a:tblGrid>
                <a:gridCol w="2387518"/>
                <a:gridCol w="9804482"/>
              </a:tblGrid>
              <a:tr h="352273">
                <a:tc>
                  <a:txBody>
                    <a:bodyPr/>
                    <a:lstStyle/>
                    <a:p>
                      <a:pPr indent="252095" algn="just">
                        <a:lnSpc>
                          <a:spcPct val="115000"/>
                        </a:lnSpc>
                        <a:spcAft>
                          <a:spcPts val="0"/>
                        </a:spcAft>
                      </a:pPr>
                      <a:r>
                        <a:rPr lang="es-EC" sz="2200" dirty="0">
                          <a:effectLst/>
                        </a:rPr>
                        <a:t>Pasos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Las técnicas disponibles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409090">
                <a:tc>
                  <a:txBody>
                    <a:bodyPr/>
                    <a:lstStyle/>
                    <a:p>
                      <a:pPr indent="252095" algn="ctr">
                        <a:lnSpc>
                          <a:spcPct val="115000"/>
                        </a:lnSpc>
                        <a:spcAft>
                          <a:spcPts val="0"/>
                        </a:spcAft>
                      </a:pPr>
                      <a:r>
                        <a:rPr lang="es-EC" sz="2200" dirty="0">
                          <a:effectLst/>
                        </a:rPr>
                        <a:t>Lisis Celular </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Métodos mecánicos: presión, desintegración ultrasónica, homogeneizadores de molino de bolas</a:t>
                      </a:r>
                    </a:p>
                    <a:p>
                      <a:pPr indent="252095" algn="l">
                        <a:lnSpc>
                          <a:spcPct val="115000"/>
                        </a:lnSpc>
                        <a:spcAft>
                          <a:spcPts val="0"/>
                        </a:spcAft>
                      </a:pPr>
                      <a:r>
                        <a:rPr lang="es-EC" sz="2200" dirty="0">
                          <a:effectLst/>
                        </a:rPr>
                        <a:t>Métodos no mecánicos: lisis enzimática,  lisis osmótica, congelación y descongelación, lisis a base de detergente y electroporación</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704545">
                <a:tc>
                  <a:txBody>
                    <a:bodyPr/>
                    <a:lstStyle/>
                    <a:p>
                      <a:pPr indent="252095" algn="ctr">
                        <a:lnSpc>
                          <a:spcPct val="115000"/>
                        </a:lnSpc>
                        <a:spcAft>
                          <a:spcPts val="0"/>
                        </a:spcAft>
                      </a:pPr>
                      <a:r>
                        <a:rPr lang="es-EC" sz="2200">
                          <a:effectLst/>
                        </a:rPr>
                        <a:t>Remoción de restos solidos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La centrifugación, filtración, separación por membrana y precipitación</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1056818">
                <a:tc>
                  <a:txBody>
                    <a:bodyPr/>
                    <a:lstStyle/>
                    <a:p>
                      <a:pPr indent="252095" algn="ctr">
                        <a:lnSpc>
                          <a:spcPct val="115000"/>
                        </a:lnSpc>
                        <a:spcAft>
                          <a:spcPts val="0"/>
                        </a:spcAft>
                      </a:pPr>
                      <a:r>
                        <a:rPr lang="es-EC" sz="2200">
                          <a:effectLst/>
                        </a:rPr>
                        <a:t>Purificación de ADN</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Extracción y precipitación con disolvente, electroforesis en gel, cromatografía: exclusión de tamaño, intercambio iónico, extracción en fase sólida,  purificación por afinidad</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704545">
                <a:tc>
                  <a:txBody>
                    <a:bodyPr/>
                    <a:lstStyle/>
                    <a:p>
                      <a:pPr indent="252095" algn="ctr">
                        <a:lnSpc>
                          <a:spcPct val="115000"/>
                        </a:lnSpc>
                        <a:spcAft>
                          <a:spcPts val="0"/>
                        </a:spcAft>
                      </a:pPr>
                      <a:r>
                        <a:rPr lang="es-EC" sz="2200" dirty="0">
                          <a:effectLst/>
                        </a:rPr>
                        <a:t>Aislamiento de ADN purificado</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l">
                        <a:lnSpc>
                          <a:spcPct val="115000"/>
                        </a:lnSpc>
                        <a:spcAft>
                          <a:spcPts val="0"/>
                        </a:spcAft>
                      </a:pPr>
                      <a:r>
                        <a:rPr lang="es-EC" sz="2200" dirty="0">
                          <a:effectLst/>
                        </a:rPr>
                        <a:t>Lavado, elución, precipitación y centrifugación</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6" name="Rectángulo redondeado 5"/>
          <p:cNvSpPr/>
          <p:nvPr/>
        </p:nvSpPr>
        <p:spPr>
          <a:xfrm>
            <a:off x="7359445" y="619432"/>
            <a:ext cx="4832555" cy="4424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smtClean="0"/>
          </a:p>
          <a:p>
            <a:pPr algn="r"/>
            <a:r>
              <a:rPr lang="es-EC" sz="2400" b="1" dirty="0" smtClean="0"/>
              <a:t>PREPARACIÓN DE LA MUESTRA</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266578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1567090" y="1533448"/>
          <a:ext cx="872783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328796" y="2940147"/>
            <a:ext cx="1463377" cy="1474721"/>
          </a:xfrm>
          <a:prstGeom prst="rect">
            <a:avLst/>
          </a:prstGeom>
        </p:spPr>
      </p:pic>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Rectángulo redondeado 9"/>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606136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a:graphicFrameLocks/>
          </p:cNvGraphicFramePr>
          <p:nvPr>
            <p:extLst/>
          </p:nvPr>
        </p:nvGraphicFramePr>
        <p:xfrm>
          <a:off x="-536259" y="1385888"/>
          <a:ext cx="12445230" cy="6168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72970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2152357" y="1856935"/>
          <a:ext cx="8504565" cy="377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ANÁLISIS CINEMÁTICO</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879742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979876" y="3016154"/>
            <a:ext cx="6117447" cy="2664451"/>
          </a:xfrm>
          <a:prstGeom prst="rect">
            <a:avLst/>
          </a:prstGeom>
          <a:noFill/>
          <a:ln>
            <a:noFill/>
          </a:ln>
        </p:spPr>
      </p:pic>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2115156" y="1320665"/>
            <a:ext cx="3981527" cy="2037789"/>
          </a:xfrm>
          <a:prstGeom prst="rect">
            <a:avLst/>
          </a:prstGeom>
          <a:noFill/>
          <a:ln>
            <a:noFill/>
          </a:ln>
        </p:spPr>
      </p:pic>
      <p:sp>
        <p:nvSpPr>
          <p:cNvPr id="2" name="Título 1"/>
          <p:cNvSpPr>
            <a:spLocks noGrp="1"/>
          </p:cNvSpPr>
          <p:nvPr>
            <p:ph type="title"/>
          </p:nvPr>
        </p:nvSpPr>
        <p:spPr>
          <a:xfrm>
            <a:off x="532716" y="978183"/>
            <a:ext cx="5563967" cy="813592"/>
          </a:xfrm>
        </p:spPr>
        <p:txBody>
          <a:bodyPr>
            <a:normAutofit/>
          </a:bodyPr>
          <a:lstStyle/>
          <a:p>
            <a:r>
              <a:rPr lang="es-EC" sz="2800" dirty="0" smtClean="0"/>
              <a:t>Eslabón</a:t>
            </a:r>
            <a:endParaRPr lang="es-EC" sz="2800" dirty="0"/>
          </a:p>
        </p:txBody>
      </p:sp>
      <p:sp>
        <p:nvSpPr>
          <p:cNvPr id="4" name="Rectángulo redondeado 3"/>
          <p:cNvSpPr/>
          <p:nvPr/>
        </p:nvSpPr>
        <p:spPr>
          <a:xfrm>
            <a:off x="7467600" y="2339560"/>
            <a:ext cx="4724400" cy="21725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t>Pieza </a:t>
            </a:r>
            <a:r>
              <a:rPr lang="es-EC" sz="2400" dirty="0"/>
              <a:t>de una máquina o mecanismo completamente  rígida</a:t>
            </a:r>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Rectángulo redondeado 8"/>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258055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245682" y="1505243"/>
          <a:ext cx="6914774" cy="390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604871" y="2020405"/>
            <a:ext cx="2639107" cy="3129960"/>
          </a:xfrm>
          <a:prstGeom prst="rect">
            <a:avLst/>
          </a:prstGeom>
          <a:noFill/>
          <a:ln>
            <a:noFill/>
          </a:ln>
        </p:spPr>
      </p:pic>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755480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3">
            <a:extLst>
              <a:ext uri="{28A0092B-C50C-407E-A947-70E740481C1C}">
                <a14:useLocalDpi xmlns:a14="http://schemas.microsoft.com/office/drawing/2010/main" val="0"/>
              </a:ext>
            </a:extLst>
          </a:blip>
          <a:srcRect t="10599"/>
          <a:stretch>
            <a:fillRect/>
          </a:stretch>
        </p:blipFill>
        <p:spPr bwMode="auto">
          <a:xfrm>
            <a:off x="265731" y="2295603"/>
            <a:ext cx="4645751" cy="3276940"/>
          </a:xfrm>
          <a:prstGeom prst="rect">
            <a:avLst/>
          </a:prstGeom>
          <a:noFill/>
          <a:ln>
            <a:noFill/>
          </a:ln>
        </p:spPr>
      </p:pic>
      <p:sp>
        <p:nvSpPr>
          <p:cNvPr id="2" name="Título 1"/>
          <p:cNvSpPr>
            <a:spLocks noGrp="1"/>
          </p:cNvSpPr>
          <p:nvPr>
            <p:ph type="title"/>
          </p:nvPr>
        </p:nvSpPr>
        <p:spPr>
          <a:xfrm>
            <a:off x="1592936" y="1125986"/>
            <a:ext cx="10515600" cy="1325563"/>
          </a:xfrm>
        </p:spPr>
        <p:txBody>
          <a:bodyPr>
            <a:normAutofit/>
          </a:bodyPr>
          <a:lstStyle/>
          <a:p>
            <a:r>
              <a:rPr lang="es-EC" sz="2800" dirty="0" smtClean="0"/>
              <a:t>Par cinemático</a:t>
            </a:r>
            <a:endParaRPr lang="es-EC" sz="2800" dirty="0"/>
          </a:p>
        </p:txBody>
      </p:sp>
      <p:sp>
        <p:nvSpPr>
          <p:cNvPr id="4" name="Rectángulo redondeado 3"/>
          <p:cNvSpPr/>
          <p:nvPr/>
        </p:nvSpPr>
        <p:spPr>
          <a:xfrm>
            <a:off x="4911482" y="1687010"/>
            <a:ext cx="5192486" cy="17339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dirty="0"/>
              <a:t>“Es la unión móvil de dos cuerpos o elementos, cuyo movimiento relativo queda mutuamente limitado” </a:t>
            </a:r>
          </a:p>
        </p:txBody>
      </p:sp>
      <p:sp>
        <p:nvSpPr>
          <p:cNvPr id="5" name="Rectángulo 4"/>
          <p:cNvSpPr/>
          <p:nvPr/>
        </p:nvSpPr>
        <p:spPr>
          <a:xfrm>
            <a:off x="691376" y="5455208"/>
            <a:ext cx="3185872" cy="369332"/>
          </a:xfrm>
          <a:prstGeom prst="rect">
            <a:avLst/>
          </a:prstGeom>
        </p:spPr>
        <p:txBody>
          <a:bodyPr wrap="none">
            <a:spAutoFit/>
          </a:bodyPr>
          <a:lstStyle/>
          <a:p>
            <a:r>
              <a:rPr lang="es-EC" dirty="0" err="1">
                <a:latin typeface="Times New Roman" panose="02020603050405020304" pitchFamily="18" charset="0"/>
                <a:ea typeface="Calibri" panose="020F0502020204030204" pitchFamily="34" charset="0"/>
                <a:cs typeface="Arial" panose="020B0604020202020204" pitchFamily="34" charset="0"/>
              </a:rPr>
              <a:t>Yesipenko</a:t>
            </a:r>
            <a:r>
              <a:rPr lang="es-EC" dirty="0">
                <a:latin typeface="Times New Roman" panose="02020603050405020304" pitchFamily="18" charset="0"/>
                <a:ea typeface="Calibri" panose="020F0502020204030204" pitchFamily="34" charset="0"/>
                <a:cs typeface="Arial" panose="020B0604020202020204" pitchFamily="34" charset="0"/>
              </a:rPr>
              <a:t> y </a:t>
            </a:r>
            <a:r>
              <a:rPr lang="es-EC" dirty="0" err="1">
                <a:latin typeface="Times New Roman" panose="02020603050405020304" pitchFamily="18" charset="0"/>
                <a:ea typeface="Calibri" panose="020F0502020204030204" pitchFamily="34" charset="0"/>
                <a:cs typeface="Arial" panose="020B0604020202020204" pitchFamily="34" charset="0"/>
              </a:rPr>
              <a:t>Kozhevnikov</a:t>
            </a:r>
            <a:r>
              <a:rPr lang="es-EC" dirty="0">
                <a:latin typeface="Times New Roman" panose="02020603050405020304" pitchFamily="18" charset="0"/>
                <a:ea typeface="Calibri" panose="020F0502020204030204" pitchFamily="34" charset="0"/>
                <a:cs typeface="Arial" panose="020B0604020202020204" pitchFamily="34" charset="0"/>
              </a:rPr>
              <a:t>, 1975</a:t>
            </a:r>
            <a:endParaRPr lang="es-EC" dirty="0"/>
          </a:p>
        </p:txBody>
      </p:sp>
      <p:sp>
        <p:nvSpPr>
          <p:cNvPr id="7" name="Rectángulo redondeado 6"/>
          <p:cNvSpPr/>
          <p:nvPr/>
        </p:nvSpPr>
        <p:spPr>
          <a:xfrm>
            <a:off x="6666356" y="3734175"/>
            <a:ext cx="5257800" cy="20172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s-EC" sz="2200" dirty="0" smtClean="0"/>
              <a:t>Se clasifican</a:t>
            </a:r>
          </a:p>
          <a:p>
            <a:r>
              <a:rPr lang="es-EC" sz="2200" dirty="0" smtClean="0"/>
              <a:t>-Por tipo de contacto</a:t>
            </a:r>
          </a:p>
          <a:p>
            <a:r>
              <a:rPr lang="es-EC" sz="2200" dirty="0" smtClean="0"/>
              <a:t>-Por el número de grados de libertad</a:t>
            </a:r>
          </a:p>
          <a:p>
            <a:r>
              <a:rPr lang="es-EC" sz="2200" dirty="0" smtClean="0"/>
              <a:t>-Por el tipo de cierre de la junta</a:t>
            </a:r>
          </a:p>
          <a:p>
            <a:r>
              <a:rPr lang="es-EC" sz="2200" dirty="0" smtClean="0"/>
              <a:t>Por el numero de eslabones</a:t>
            </a:r>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Rectángulo redondeado 9"/>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929871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3">
            <a:extLst>
              <a:ext uri="{28A0092B-C50C-407E-A947-70E740481C1C}">
                <a14:useLocalDpi xmlns:a14="http://schemas.microsoft.com/office/drawing/2010/main" val="0"/>
              </a:ext>
            </a:extLst>
          </a:blip>
          <a:srcRect t="3185"/>
          <a:stretch>
            <a:fillRect/>
          </a:stretch>
        </p:blipFill>
        <p:spPr bwMode="auto">
          <a:xfrm>
            <a:off x="7678516" y="1366102"/>
            <a:ext cx="4194412" cy="2721595"/>
          </a:xfrm>
          <a:prstGeom prst="rect">
            <a:avLst/>
          </a:prstGeom>
          <a:noFill/>
          <a:ln>
            <a:noFill/>
          </a:ln>
        </p:spPr>
      </p:pic>
      <p:pic>
        <p:nvPicPr>
          <p:cNvPr id="4" name="Imagen 3"/>
          <p:cNvPicPr/>
          <p:nvPr/>
        </p:nvPicPr>
        <p:blipFill rotWithShape="1">
          <a:blip r:embed="rId4">
            <a:extLst>
              <a:ext uri="{28A0092B-C50C-407E-A947-70E740481C1C}">
                <a14:useLocalDpi xmlns:a14="http://schemas.microsoft.com/office/drawing/2010/main" val="0"/>
              </a:ext>
            </a:extLst>
          </a:blip>
          <a:srcRect l="2180" t="8500" r="2283" b="10417"/>
          <a:stretch/>
        </p:blipFill>
        <p:spPr bwMode="auto">
          <a:xfrm>
            <a:off x="1005450" y="3493827"/>
            <a:ext cx="5859374" cy="2544657"/>
          </a:xfrm>
          <a:prstGeom prst="rect">
            <a:avLst/>
          </a:prstGeom>
          <a:noFill/>
          <a:ln>
            <a:noFill/>
          </a:ln>
        </p:spPr>
      </p:pic>
      <p:sp>
        <p:nvSpPr>
          <p:cNvPr id="2" name="Título 1"/>
          <p:cNvSpPr>
            <a:spLocks noGrp="1"/>
          </p:cNvSpPr>
          <p:nvPr>
            <p:ph type="title"/>
          </p:nvPr>
        </p:nvSpPr>
        <p:spPr>
          <a:xfrm>
            <a:off x="1357328" y="1211526"/>
            <a:ext cx="10515600" cy="1325563"/>
          </a:xfrm>
        </p:spPr>
        <p:txBody>
          <a:bodyPr>
            <a:normAutofit/>
          </a:bodyPr>
          <a:lstStyle/>
          <a:p>
            <a:r>
              <a:rPr lang="es-EC" sz="2800" dirty="0" smtClean="0"/>
              <a:t>Par inferior y superior</a:t>
            </a:r>
            <a:endParaRPr lang="es-EC" sz="2800"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606410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6832" y="1515020"/>
            <a:ext cx="10515600" cy="1325563"/>
          </a:xfrm>
        </p:spPr>
        <p:txBody>
          <a:bodyPr>
            <a:normAutofit/>
          </a:bodyPr>
          <a:lstStyle/>
          <a:p>
            <a:r>
              <a:rPr lang="es-EC" sz="2800" dirty="0" smtClean="0"/>
              <a:t>Grado de libertad</a:t>
            </a:r>
            <a:endParaRPr lang="es-EC" sz="2800" dirty="0"/>
          </a:p>
        </p:txBody>
      </p:sp>
      <p:sp>
        <p:nvSpPr>
          <p:cNvPr id="4" name="Recortar rectángulo de esquina diagonal 3"/>
          <p:cNvSpPr/>
          <p:nvPr/>
        </p:nvSpPr>
        <p:spPr>
          <a:xfrm>
            <a:off x="1196832" y="2758664"/>
            <a:ext cx="6162613" cy="2529710"/>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2400" dirty="0"/>
              <a:t>Es cada uno de los movimientos independientes que puede efectuar un cuerpo, </a:t>
            </a:r>
            <a:r>
              <a:rPr lang="es-EC" sz="2400" dirty="0" smtClean="0"/>
              <a:t>mecanismo </a:t>
            </a:r>
            <a:r>
              <a:rPr lang="es-EC" sz="2400" dirty="0" err="1" smtClean="0"/>
              <a:t>ó</a:t>
            </a:r>
            <a:r>
              <a:rPr lang="es-EC" sz="2400" dirty="0" smtClean="0"/>
              <a:t> máquina.</a:t>
            </a:r>
          </a:p>
          <a:p>
            <a:pPr algn="just"/>
            <a:r>
              <a:rPr lang="es-EC" sz="2400" dirty="0"/>
              <a:t>M</a:t>
            </a:r>
            <a:r>
              <a:rPr lang="es-EC" sz="2400" dirty="0" smtClean="0"/>
              <a:t>ovimiento </a:t>
            </a:r>
            <a:r>
              <a:rPr lang="es-EC" sz="2400" dirty="0"/>
              <a:t>relativo de ellos se ve limitado por las condiciones de enlace.</a:t>
            </a:r>
          </a:p>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t="10599"/>
          <a:stretch>
            <a:fillRect/>
          </a:stretch>
        </p:blipFill>
        <p:spPr bwMode="auto">
          <a:xfrm>
            <a:off x="7593051" y="1523868"/>
            <a:ext cx="2781845" cy="2068285"/>
          </a:xfrm>
          <a:prstGeom prst="rect">
            <a:avLst/>
          </a:prstGeom>
          <a:noFill/>
          <a:ln>
            <a:noFill/>
          </a:ln>
        </p:spPr>
      </p:pic>
      <p:pic>
        <p:nvPicPr>
          <p:cNvPr id="6" name="Imagen 5"/>
          <p:cNvPicPr/>
          <p:nvPr/>
        </p:nvPicPr>
        <p:blipFill rotWithShape="1">
          <a:blip r:embed="rId3">
            <a:extLst>
              <a:ext uri="{28A0092B-C50C-407E-A947-70E740481C1C}">
                <a14:useLocalDpi xmlns:a14="http://schemas.microsoft.com/office/drawing/2010/main" val="0"/>
              </a:ext>
            </a:extLst>
          </a:blip>
          <a:srcRect t="3186" r="51446" b="8622"/>
          <a:stretch/>
        </p:blipFill>
        <p:spPr bwMode="auto">
          <a:xfrm>
            <a:off x="9818715" y="3293719"/>
            <a:ext cx="1979795" cy="2133600"/>
          </a:xfrm>
          <a:prstGeom prst="rect">
            <a:avLst/>
          </a:prstGeom>
          <a:noFill/>
          <a:ln>
            <a:noFill/>
          </a:ln>
        </p:spPr>
      </p:pic>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Rectángulo redondeado 8"/>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583813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t> </a:t>
            </a:r>
          </a:p>
          <a:p>
            <a:pPr>
              <a:buFont typeface="Wingdings" panose="05000000000000000000" pitchFamily="2" charset="2"/>
              <a:buChar char="q"/>
            </a:pPr>
            <a:r>
              <a:rPr lang="es-EC" dirty="0" smtClean="0"/>
              <a:t>Generalidades y Objetivos</a:t>
            </a:r>
            <a:endParaRPr lang="es-EC" dirty="0" smtClean="0">
              <a:solidFill>
                <a:schemeClr val="bg2">
                  <a:lumMod val="75000"/>
                </a:schemeClr>
              </a:solidFill>
            </a:endParaRP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Fundamentación teórica</a:t>
            </a:r>
          </a:p>
          <a:p>
            <a:pPr>
              <a:buFont typeface="Wingdings" panose="05000000000000000000" pitchFamily="2" charset="2"/>
              <a:buChar char="q"/>
            </a:pPr>
            <a:r>
              <a:rPr lang="es-EC" dirty="0" smtClean="0">
                <a:solidFill>
                  <a:schemeClr val="bg2">
                    <a:lumMod val="75000"/>
                  </a:schemeClr>
                </a:solidFill>
              </a:rPr>
              <a:t> Diseño del triturador homogeneizador</a:t>
            </a:r>
          </a:p>
          <a:p>
            <a:pPr>
              <a:buFont typeface="Wingdings" panose="05000000000000000000" pitchFamily="2" charset="2"/>
              <a:buChar char="q"/>
            </a:pPr>
            <a:r>
              <a:rPr lang="es-EC" dirty="0" smtClean="0">
                <a:solidFill>
                  <a:schemeClr val="bg2">
                    <a:lumMod val="75000"/>
                  </a:schemeClr>
                </a:solidFill>
              </a:rPr>
              <a:t> Construcción, ensamblaje y validación</a:t>
            </a:r>
          </a:p>
          <a:p>
            <a:pPr>
              <a:buFont typeface="Wingdings" panose="05000000000000000000" pitchFamily="2" charset="2"/>
              <a:buChar char="q"/>
            </a:pPr>
            <a:r>
              <a:rPr lang="es-EC" dirty="0" smtClean="0">
                <a:solidFill>
                  <a:schemeClr val="bg2">
                    <a:lumMod val="75000"/>
                  </a:schemeClr>
                </a:solidFill>
              </a:rPr>
              <a:t> Análisis económico</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Conclusiones y Recomendaciones</a:t>
            </a:r>
            <a:endParaRPr lang="es-EC" dirty="0">
              <a:solidFill>
                <a:schemeClr val="bg2">
                  <a:lumMod val="75000"/>
                </a:schemeClr>
              </a:solidFill>
            </a:endParaRPr>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2" name="Flecha derecha 1"/>
          <p:cNvSpPr/>
          <p:nvPr/>
        </p:nvSpPr>
        <p:spPr>
          <a:xfrm flipH="1">
            <a:off x="5017826" y="1774209"/>
            <a:ext cx="7160525"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360242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4236" y="916488"/>
            <a:ext cx="10515600" cy="1325563"/>
          </a:xfrm>
        </p:spPr>
        <p:txBody>
          <a:bodyPr>
            <a:normAutofit/>
          </a:bodyPr>
          <a:lstStyle/>
          <a:p>
            <a:r>
              <a:rPr lang="es-EC" sz="2800" dirty="0" smtClean="0"/>
              <a:t>Movimiento</a:t>
            </a:r>
            <a:endParaRPr lang="es-EC" sz="2800" dirty="0"/>
          </a:p>
        </p:txBody>
      </p:sp>
      <p:pic>
        <p:nvPicPr>
          <p:cNvPr id="5" name="Imagen 4"/>
          <p:cNvPicPr/>
          <p:nvPr/>
        </p:nvPicPr>
        <p:blipFill>
          <a:blip r:embed="rId2">
            <a:extLst>
              <a:ext uri="{28A0092B-C50C-407E-A947-70E740481C1C}">
                <a14:useLocalDpi xmlns:a14="http://schemas.microsoft.com/office/drawing/2010/main" val="0"/>
              </a:ext>
            </a:extLst>
          </a:blip>
          <a:srcRect t="2473" b="3523"/>
          <a:stretch>
            <a:fillRect/>
          </a:stretch>
        </p:blipFill>
        <p:spPr bwMode="auto">
          <a:xfrm>
            <a:off x="968992" y="2267933"/>
            <a:ext cx="4884138" cy="3514662"/>
          </a:xfrm>
          <a:prstGeom prst="rect">
            <a:avLst/>
          </a:prstGeom>
          <a:noFill/>
          <a:ln>
            <a:noFill/>
          </a:ln>
        </p:spPr>
      </p:pic>
      <p:sp>
        <p:nvSpPr>
          <p:cNvPr id="6" name="Pentágono 5"/>
          <p:cNvSpPr/>
          <p:nvPr/>
        </p:nvSpPr>
        <p:spPr>
          <a:xfrm flipH="1">
            <a:off x="6177888" y="1924334"/>
            <a:ext cx="5977720" cy="3318131"/>
          </a:xfrm>
          <a:prstGeom prst="homePlate">
            <a:avLst>
              <a:gd name="adj" fmla="val 188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2400" dirty="0"/>
              <a:t>Es un cambio de posición a lo largo de un tiempo de un cuerpo con respecto a un sistema de referencia</a:t>
            </a:r>
            <a:r>
              <a:rPr lang="es-EC" sz="2400" dirty="0" smtClean="0"/>
              <a:t>.</a:t>
            </a:r>
          </a:p>
          <a:p>
            <a:pPr algn="r"/>
            <a:r>
              <a:rPr lang="es-EC" sz="2400" dirty="0" smtClean="0"/>
              <a:t> </a:t>
            </a:r>
          </a:p>
          <a:p>
            <a:pPr algn="r"/>
            <a:r>
              <a:rPr lang="es-EC" sz="2400" dirty="0" smtClean="0"/>
              <a:t>traslación pura</a:t>
            </a:r>
          </a:p>
          <a:p>
            <a:pPr algn="r"/>
            <a:r>
              <a:rPr lang="es-EC" sz="2400" dirty="0" smtClean="0"/>
              <a:t>rotación pura</a:t>
            </a:r>
          </a:p>
          <a:p>
            <a:pPr algn="r"/>
            <a:r>
              <a:rPr lang="es-EC" sz="2400" dirty="0" smtClean="0"/>
              <a:t>movimiento </a:t>
            </a:r>
            <a:r>
              <a:rPr lang="es-EC" sz="2400" dirty="0"/>
              <a:t>complejo </a:t>
            </a:r>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854057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5342" y="1061884"/>
            <a:ext cx="10515600" cy="1325563"/>
          </a:xfrm>
        </p:spPr>
        <p:txBody>
          <a:bodyPr>
            <a:normAutofit/>
          </a:bodyPr>
          <a:lstStyle/>
          <a:p>
            <a:r>
              <a:rPr lang="es-EC" sz="2800" dirty="0" smtClean="0"/>
              <a:t>Trasmisión del movimiento</a:t>
            </a:r>
            <a:endParaRPr lang="es-EC" sz="28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2212" y="1863499"/>
            <a:ext cx="5809788" cy="3220811"/>
          </a:xfrm>
        </p:spPr>
      </p:pic>
      <p:sp>
        <p:nvSpPr>
          <p:cNvPr id="5" name="Pentágono 4"/>
          <p:cNvSpPr/>
          <p:nvPr/>
        </p:nvSpPr>
        <p:spPr>
          <a:xfrm>
            <a:off x="0" y="1863499"/>
            <a:ext cx="5964072" cy="3635828"/>
          </a:xfrm>
          <a:prstGeom prst="homePlate">
            <a:avLst>
              <a:gd name="adj" fmla="val 27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400" dirty="0" smtClean="0"/>
              <a:t>-Contacto directo entre dos miembros</a:t>
            </a:r>
          </a:p>
          <a:p>
            <a:pPr lvl="0"/>
            <a:r>
              <a:rPr lang="es-EC" sz="2400" dirty="0" smtClean="0"/>
              <a:t>-Por medio de un eslabón</a:t>
            </a:r>
          </a:p>
          <a:p>
            <a:pPr lvl="0"/>
            <a:r>
              <a:rPr lang="es-EC" sz="2400" dirty="0" smtClean="0"/>
              <a:t>-Por conector flexible</a:t>
            </a:r>
            <a:endParaRPr lang="es-EC" sz="2400"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601420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4677" y="1024908"/>
            <a:ext cx="10515600" cy="1325563"/>
          </a:xfrm>
        </p:spPr>
        <p:txBody>
          <a:bodyPr>
            <a:normAutofit/>
          </a:bodyPr>
          <a:lstStyle/>
          <a:p>
            <a:r>
              <a:rPr lang="es-EC" sz="2800" dirty="0" smtClean="0"/>
              <a:t>Diagrama cinemático</a:t>
            </a:r>
            <a:endParaRPr lang="es-EC" sz="2800" dirty="0"/>
          </a:p>
        </p:txBody>
      </p:sp>
      <p:pic>
        <p:nvPicPr>
          <p:cNvPr id="4" name="Imagen 3"/>
          <p:cNvPicPr/>
          <p:nvPr/>
        </p:nvPicPr>
        <p:blipFill>
          <a:blip r:embed="rId3">
            <a:extLst>
              <a:ext uri="{28A0092B-C50C-407E-A947-70E740481C1C}">
                <a14:useLocalDpi xmlns:a14="http://schemas.microsoft.com/office/drawing/2010/main" val="0"/>
              </a:ext>
            </a:extLst>
          </a:blip>
          <a:srcRect r="4715"/>
          <a:stretch>
            <a:fillRect/>
          </a:stretch>
        </p:blipFill>
        <p:spPr bwMode="auto">
          <a:xfrm>
            <a:off x="178801" y="1876559"/>
            <a:ext cx="8703945" cy="4290922"/>
          </a:xfrm>
          <a:prstGeom prst="rect">
            <a:avLst/>
          </a:prstGeom>
          <a:noFill/>
          <a:ln>
            <a:noFill/>
          </a:ln>
        </p:spPr>
      </p:pic>
      <p:sp>
        <p:nvSpPr>
          <p:cNvPr id="5" name="Marco 4"/>
          <p:cNvSpPr/>
          <p:nvPr/>
        </p:nvSpPr>
        <p:spPr>
          <a:xfrm>
            <a:off x="9056914" y="3447843"/>
            <a:ext cx="3135086" cy="1148353"/>
          </a:xfrm>
          <a:prstGeom prst="fram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2400" dirty="0" smtClean="0">
                <a:solidFill>
                  <a:schemeClr val="tx1"/>
                </a:solidFill>
              </a:rPr>
              <a:t>Representación esquemática 2D</a:t>
            </a:r>
            <a:endParaRPr lang="es-EC" sz="2400" dirty="0">
              <a:solidFill>
                <a:schemeClr val="tx1"/>
              </a:solidFill>
            </a:endParaRPr>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228951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6692" y="3545058"/>
            <a:ext cx="2303745" cy="2111766"/>
          </a:xfrm>
          <a:prstGeom prst="rect">
            <a:avLst/>
          </a:prstGeom>
        </p:spPr>
      </p:pic>
      <p:graphicFrame>
        <p:nvGraphicFramePr>
          <p:cNvPr id="4" name="Diagrama 3"/>
          <p:cNvGraphicFramePr>
            <a:graphicFrameLocks/>
          </p:cNvGraphicFramePr>
          <p:nvPr>
            <p:extLst/>
          </p:nvPr>
        </p:nvGraphicFramePr>
        <p:xfrm>
          <a:off x="393895" y="951561"/>
          <a:ext cx="10105711" cy="5769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744252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19432"/>
            <a:ext cx="10515600" cy="1325563"/>
          </a:xfrm>
        </p:spPr>
        <p:txBody>
          <a:bodyPr>
            <a:normAutofit/>
          </a:bodyPr>
          <a:lstStyle/>
          <a:p>
            <a:r>
              <a:rPr lang="es-EC" sz="2800" dirty="0" smtClean="0"/>
              <a:t>Movilidad en los mecanismos</a:t>
            </a:r>
            <a:endParaRPr lang="es-EC" sz="2800"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1813518"/>
                <a:ext cx="10515600" cy="4351338"/>
              </a:xfrm>
            </p:spPr>
            <p:txBody>
              <a:bodyPr>
                <a:normAutofit/>
              </a:bodyPr>
              <a:lstStyle/>
              <a:p>
                <a:pPr marL="0" indent="0">
                  <a:buNone/>
                </a:pPr>
                <a:r>
                  <a:rPr lang="es-EC" sz="2400" dirty="0" smtClean="0"/>
                  <a:t>Kutzbach-Grubeler</a:t>
                </a:r>
                <a:endParaRPr lang="es-EC" sz="2400" dirty="0"/>
              </a:p>
              <a:p>
                <a:pPr marL="0" indent="0">
                  <a:buNone/>
                </a:pPr>
                <a:r>
                  <a:rPr lang="es-EC" sz="2400" dirty="0" smtClean="0"/>
                  <a:t>			</a:t>
                </a:r>
              </a:p>
              <a:p>
                <a:pPr marL="0" indent="0">
                  <a:buNone/>
                </a:pPr>
                <a:r>
                  <a:rPr lang="es-EC" sz="2400" dirty="0" smtClean="0"/>
                  <a:t>				</a:t>
                </a:r>
                <a14:m>
                  <m:oMath xmlns:m="http://schemas.openxmlformats.org/officeDocument/2006/math">
                    <m:r>
                      <a:rPr lang="es-EC" sz="2400" b="0" i="1">
                        <a:latin typeface="Cambria Math" panose="02040503050406030204" pitchFamily="18" charset="0"/>
                      </a:rPr>
                      <m:t>𝑀</m:t>
                    </m:r>
                    <m:r>
                      <a:rPr lang="es-EC" sz="2400" b="0" i="1">
                        <a:latin typeface="Cambria Math" panose="02040503050406030204" pitchFamily="18" charset="0"/>
                      </a:rPr>
                      <m:t>=3</m:t>
                    </m:r>
                    <m:d>
                      <m:dPr>
                        <m:ctrlPr>
                          <a:rPr lang="es-EC" sz="2400" i="1">
                            <a:latin typeface="Cambria Math" panose="02040503050406030204" pitchFamily="18" charset="0"/>
                          </a:rPr>
                        </m:ctrlPr>
                      </m:dPr>
                      <m:e>
                        <m:r>
                          <a:rPr lang="es-EC" sz="2400" b="0" i="1">
                            <a:latin typeface="Cambria Math" panose="02040503050406030204" pitchFamily="18" charset="0"/>
                          </a:rPr>
                          <m:t>𝐿</m:t>
                        </m:r>
                        <m:r>
                          <a:rPr lang="es-EC" sz="2400" b="0" i="1">
                            <a:latin typeface="Cambria Math" panose="02040503050406030204" pitchFamily="18" charset="0"/>
                          </a:rPr>
                          <m:t>−1</m:t>
                        </m:r>
                      </m:e>
                    </m:d>
                    <m:r>
                      <a:rPr lang="es-EC" sz="2400" b="0" i="1">
                        <a:latin typeface="Cambria Math" panose="02040503050406030204" pitchFamily="18" charset="0"/>
                      </a:rPr>
                      <m:t>−2</m:t>
                    </m:r>
                    <m:sSub>
                      <m:sSubPr>
                        <m:ctrlPr>
                          <a:rPr lang="es-EC" sz="2400" i="1">
                            <a:latin typeface="Cambria Math" panose="02040503050406030204" pitchFamily="18" charset="0"/>
                          </a:rPr>
                        </m:ctrlPr>
                      </m:sSubPr>
                      <m:e>
                        <m:r>
                          <a:rPr lang="es-EC" sz="2400" b="0" i="1">
                            <a:latin typeface="Cambria Math" panose="02040503050406030204" pitchFamily="18" charset="0"/>
                          </a:rPr>
                          <m:t>𝐽</m:t>
                        </m:r>
                      </m:e>
                      <m:sub>
                        <m:r>
                          <a:rPr lang="es-EC" sz="2400" b="0" i="1">
                            <a:latin typeface="Cambria Math" panose="02040503050406030204" pitchFamily="18" charset="0"/>
                          </a:rPr>
                          <m:t>1</m:t>
                        </m:r>
                      </m:sub>
                    </m:sSub>
                    <m:r>
                      <a:rPr lang="es-EC" sz="2400" b="0" i="1">
                        <a:latin typeface="Cambria Math" panose="02040503050406030204" pitchFamily="18" charset="0"/>
                      </a:rPr>
                      <m:t>−</m:t>
                    </m:r>
                    <m:sSub>
                      <m:sSubPr>
                        <m:ctrlPr>
                          <a:rPr lang="es-EC" sz="2400" i="1">
                            <a:latin typeface="Cambria Math" panose="02040503050406030204" pitchFamily="18" charset="0"/>
                          </a:rPr>
                        </m:ctrlPr>
                      </m:sSubPr>
                      <m:e>
                        <m:r>
                          <a:rPr lang="es-EC" sz="2400" b="0" i="1">
                            <a:latin typeface="Cambria Math" panose="02040503050406030204" pitchFamily="18" charset="0"/>
                          </a:rPr>
                          <m:t>𝐽</m:t>
                        </m:r>
                      </m:e>
                      <m:sub>
                        <m:r>
                          <a:rPr lang="es-EC" sz="2400" b="0" i="1">
                            <a:latin typeface="Cambria Math" panose="02040503050406030204" pitchFamily="18" charset="0"/>
                          </a:rPr>
                          <m:t>2</m:t>
                        </m:r>
                      </m:sub>
                    </m:sSub>
                  </m:oMath>
                </a14:m>
                <a:r>
                  <a:rPr lang="es-EC" sz="2400" dirty="0"/>
                  <a:t>  	</a:t>
                </a:r>
              </a:p>
              <a:p>
                <a:endParaRPr lang="es-EC" sz="2400" dirty="0" smtClean="0"/>
              </a:p>
              <a:p>
                <a:r>
                  <a:rPr lang="es-EC" sz="2400" dirty="0"/>
                  <a:t>Donde: </a:t>
                </a:r>
              </a:p>
              <a:p>
                <a:r>
                  <a:rPr lang="es-EC" sz="2400" dirty="0"/>
                  <a:t>M = grado de libertad o movilidad.</a:t>
                </a:r>
              </a:p>
              <a:p>
                <a:r>
                  <a:rPr lang="es-EC" sz="2400" dirty="0"/>
                  <a:t>L = número de eslabones.</a:t>
                </a:r>
              </a:p>
              <a:p>
                <a14:m>
                  <m:oMath xmlns:m="http://schemas.openxmlformats.org/officeDocument/2006/math">
                    <m:sSub>
                      <m:sSubPr>
                        <m:ctrlPr>
                          <a:rPr lang="es-EC" sz="2400" i="1">
                            <a:latin typeface="Cambria Math" panose="02040503050406030204" pitchFamily="18" charset="0"/>
                          </a:rPr>
                        </m:ctrlPr>
                      </m:sSubPr>
                      <m:e>
                        <m:r>
                          <a:rPr lang="es-EC" sz="2400" b="0" i="1">
                            <a:latin typeface="Cambria Math" panose="02040503050406030204" pitchFamily="18" charset="0"/>
                          </a:rPr>
                          <m:t>𝐽</m:t>
                        </m:r>
                      </m:e>
                      <m:sub>
                        <m:r>
                          <a:rPr lang="es-EC" sz="2400" b="0" i="1">
                            <a:latin typeface="Cambria Math" panose="02040503050406030204" pitchFamily="18" charset="0"/>
                          </a:rPr>
                          <m:t>1</m:t>
                        </m:r>
                      </m:sub>
                    </m:sSub>
                  </m:oMath>
                </a14:m>
                <a:r>
                  <a:rPr lang="es-EC" sz="2400" dirty="0"/>
                  <a:t> = número de juntas de 1 GDL (completas).</a:t>
                </a:r>
              </a:p>
              <a:p>
                <a14:m>
                  <m:oMath xmlns:m="http://schemas.openxmlformats.org/officeDocument/2006/math">
                    <m:sSub>
                      <m:sSubPr>
                        <m:ctrlPr>
                          <a:rPr lang="es-EC" sz="2400" i="1">
                            <a:latin typeface="Cambria Math" panose="02040503050406030204" pitchFamily="18" charset="0"/>
                          </a:rPr>
                        </m:ctrlPr>
                      </m:sSubPr>
                      <m:e>
                        <m:r>
                          <a:rPr lang="es-EC" sz="2400" b="0" i="1">
                            <a:latin typeface="Cambria Math" panose="02040503050406030204" pitchFamily="18" charset="0"/>
                          </a:rPr>
                          <m:t>𝐽</m:t>
                        </m:r>
                      </m:e>
                      <m:sub>
                        <m:r>
                          <a:rPr lang="es-EC" sz="2400" b="0" i="1">
                            <a:latin typeface="Cambria Math" panose="02040503050406030204" pitchFamily="18" charset="0"/>
                          </a:rPr>
                          <m:t>2</m:t>
                        </m:r>
                      </m:sub>
                    </m:sSub>
                  </m:oMath>
                </a14:m>
                <a:r>
                  <a:rPr lang="es-EC" sz="2400" dirty="0"/>
                  <a:t> = número de juntas de 2 GDL (semijuntas).</a:t>
                </a:r>
              </a:p>
              <a:p>
                <a:endParaRPr lang="es-EC" dirty="0" smtClean="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1813518"/>
                <a:ext cx="10515600" cy="4351338"/>
              </a:xfrm>
              <a:blipFill rotWithShape="0">
                <a:blip r:embed="rId2"/>
                <a:stretch>
                  <a:fillRect l="-928" t="-1961"/>
                </a:stretch>
              </a:blipFill>
            </p:spPr>
            <p:txBody>
              <a:bodyPr/>
              <a:lstStyle/>
              <a:p>
                <a:r>
                  <a:rPr lang="es-EC">
                    <a:noFill/>
                  </a:rPr>
                  <a:t> </a:t>
                </a:r>
              </a:p>
            </p:txBody>
          </p:sp>
        </mc:Fallback>
      </mc:AlternateContent>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 DEFINICIONES</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477876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52648"/>
            <a:ext cx="10515600" cy="1325563"/>
          </a:xfrm>
        </p:spPr>
        <p:txBody>
          <a:bodyPr>
            <a:normAutofit/>
          </a:bodyPr>
          <a:lstStyle/>
          <a:p>
            <a:r>
              <a:rPr lang="es-EC" sz="2800" dirty="0" smtClean="0"/>
              <a:t>Mecanismos de eslabones articulados</a:t>
            </a:r>
            <a:br>
              <a:rPr lang="es-EC" sz="2800" dirty="0" smtClean="0"/>
            </a:br>
            <a:r>
              <a:rPr lang="es-EC" sz="2800" dirty="0" smtClean="0"/>
              <a:t>Mecanismo de cuatro barras</a:t>
            </a:r>
            <a:endParaRPr lang="es-EC" sz="2800" dirty="0"/>
          </a:p>
        </p:txBody>
      </p:sp>
      <p:sp>
        <p:nvSpPr>
          <p:cNvPr id="4" name="Rectángulo redondeado 3"/>
          <p:cNvSpPr/>
          <p:nvPr/>
        </p:nvSpPr>
        <p:spPr>
          <a:xfrm>
            <a:off x="994530" y="2578211"/>
            <a:ext cx="4122436" cy="31318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dirty="0"/>
              <a:t>Es una combinación de cuatro barras </a:t>
            </a:r>
            <a:r>
              <a:rPr lang="es-EC" sz="2400" dirty="0" smtClean="0"/>
              <a:t>: </a:t>
            </a:r>
            <a:r>
              <a:rPr lang="es-EC" sz="2400" dirty="0"/>
              <a:t>bancada o bastidor y conectado por cuatro uniones de pernos.</a:t>
            </a:r>
          </a:p>
          <a:p>
            <a:pPr algn="ctr"/>
            <a:endParaRPr lang="es-EC"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701" y="2768975"/>
            <a:ext cx="4403414" cy="2441150"/>
          </a:xfrm>
          <a:prstGeom prst="rect">
            <a:avLst/>
          </a:prstGeom>
        </p:spPr>
      </p:pic>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406492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7922" y="1144991"/>
            <a:ext cx="10515600" cy="1325563"/>
          </a:xfrm>
        </p:spPr>
        <p:txBody>
          <a:bodyPr>
            <a:normAutofit/>
          </a:bodyPr>
          <a:lstStyle/>
          <a:p>
            <a:r>
              <a:rPr lang="es-EC" sz="2800" dirty="0" smtClean="0"/>
              <a:t>Ley de </a:t>
            </a:r>
            <a:r>
              <a:rPr lang="es-EC" sz="2800" dirty="0"/>
              <a:t>G</a:t>
            </a:r>
            <a:r>
              <a:rPr lang="es-EC" sz="2800" dirty="0" smtClean="0"/>
              <a:t>rashof</a:t>
            </a:r>
            <a:endParaRPr lang="es-EC" sz="2800" dirty="0"/>
          </a:p>
        </p:txBody>
      </p:sp>
      <p:pic>
        <p:nvPicPr>
          <p:cNvPr id="4" name="Imagen 3"/>
          <p:cNvPicPr>
            <a:picLocks noChangeAspect="1"/>
          </p:cNvPicPr>
          <p:nvPr/>
        </p:nvPicPr>
        <p:blipFill>
          <a:blip r:embed="rId3"/>
          <a:stretch>
            <a:fillRect/>
          </a:stretch>
        </p:blipFill>
        <p:spPr>
          <a:xfrm>
            <a:off x="1678674" y="2103485"/>
            <a:ext cx="8199227" cy="2487099"/>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1636722" y="4622816"/>
                <a:ext cx="11445445" cy="1142108"/>
              </a:xfrm>
              <a:prstGeom prst="rect">
                <a:avLst/>
              </a:prstGeom>
            </p:spPr>
            <p:txBody>
              <a:bodyPr wrap="square">
                <a:spAutoFit/>
              </a:bodyPr>
              <a:lstStyle/>
              <a:p>
                <a:pPr indent="252095">
                  <a:lnSpc>
                    <a:spcPct val="150000"/>
                  </a:lnSpc>
                  <a:spcAft>
                    <a:spcPts val="0"/>
                  </a:spcAft>
                </a:pPr>
                <a14:m>
                  <m:oMath xmlns:m="http://schemas.openxmlformats.org/officeDocument/2006/math">
                    <m:r>
                      <a:rPr lang="es-EC" sz="2400" i="1">
                        <a:latin typeface="Cambria Math" panose="02040503050406030204" pitchFamily="18" charset="0"/>
                        <a:ea typeface="Calibri" panose="020F0502020204030204" pitchFamily="34" charset="0"/>
                        <a:cs typeface="Arial" panose="020B0604020202020204" pitchFamily="34" charset="0"/>
                      </a:rPr>
                      <m:t>𝑠</m:t>
                    </m:r>
                    <m:r>
                      <a:rPr lang="es-EC" sz="2400" i="1">
                        <a:latin typeface="Cambria Math" panose="02040503050406030204" pitchFamily="18" charset="0"/>
                        <a:ea typeface="Calibri" panose="020F0502020204030204" pitchFamily="34" charset="0"/>
                        <a:cs typeface="Arial" panose="020B0604020202020204" pitchFamily="34" charset="0"/>
                      </a:rPr>
                      <m:t>=</m:t>
                    </m:r>
                  </m:oMath>
                </a14:m>
                <a:r>
                  <a:rPr lang="es-EC" sz="2400" dirty="0">
                    <a:effectLst/>
                    <a:latin typeface="+mj-lt"/>
                    <a:ea typeface="Calibri" panose="020F0502020204030204" pitchFamily="34" charset="0"/>
                    <a:cs typeface="Arial" panose="020B0604020202020204" pitchFamily="34" charset="0"/>
                  </a:rPr>
                  <a:t> </a:t>
                </a:r>
                <a:r>
                  <a:rPr lang="es-EC" sz="2400" dirty="0" smtClean="0">
                    <a:effectLst/>
                    <a:latin typeface="+mj-lt"/>
                    <a:ea typeface="Calibri" panose="020F0502020204030204" pitchFamily="34" charset="0"/>
                    <a:cs typeface="Arial" panose="020B0604020202020204" pitchFamily="34" charset="0"/>
                  </a:rPr>
                  <a:t>long. </a:t>
                </a:r>
                <a:r>
                  <a:rPr lang="es-EC" sz="2400" dirty="0">
                    <a:effectLst/>
                    <a:latin typeface="+mj-lt"/>
                    <a:ea typeface="Calibri" panose="020F0502020204030204" pitchFamily="34" charset="0"/>
                    <a:cs typeface="Arial" panose="020B0604020202020204" pitchFamily="34" charset="0"/>
                  </a:rPr>
                  <a:t>del eslabón más corto</a:t>
                </a:r>
                <a:r>
                  <a:rPr lang="es-EC" sz="2400" dirty="0" smtClean="0">
                    <a:effectLst/>
                    <a:latin typeface="+mj-lt"/>
                    <a:ea typeface="Calibri" panose="020F0502020204030204" pitchFamily="34" charset="0"/>
                    <a:cs typeface="Arial" panose="020B0604020202020204" pitchFamily="34" charset="0"/>
                  </a:rPr>
                  <a:t>            </a:t>
                </a:r>
                <a14:m>
                  <m:oMath xmlns:m="http://schemas.openxmlformats.org/officeDocument/2006/math">
                    <m:r>
                      <a:rPr lang="es-EC" sz="2400" i="1">
                        <a:effectLst/>
                        <a:latin typeface="Cambria Math" panose="02040503050406030204" pitchFamily="18" charset="0"/>
                        <a:ea typeface="Calibri" panose="020F0502020204030204" pitchFamily="34" charset="0"/>
                        <a:cs typeface="Arial" panose="020B0604020202020204" pitchFamily="34" charset="0"/>
                      </a:rPr>
                      <m:t>𝑙</m:t>
                    </m:r>
                    <m:r>
                      <a:rPr lang="es-EC" sz="2400" i="1">
                        <a:effectLst/>
                        <a:latin typeface="Cambria Math" panose="02040503050406030204" pitchFamily="18" charset="0"/>
                        <a:ea typeface="Calibri" panose="020F0502020204030204" pitchFamily="34" charset="0"/>
                        <a:cs typeface="Arial" panose="020B0604020202020204" pitchFamily="34" charset="0"/>
                      </a:rPr>
                      <m:t>=</m:t>
                    </m:r>
                  </m:oMath>
                </a14:m>
                <a:r>
                  <a:rPr lang="es-EC" sz="2400" dirty="0">
                    <a:effectLst/>
                    <a:latin typeface="+mj-lt"/>
                    <a:ea typeface="Calibri" panose="020F0502020204030204" pitchFamily="34" charset="0"/>
                    <a:cs typeface="Arial" panose="020B0604020202020204" pitchFamily="34" charset="0"/>
                  </a:rPr>
                  <a:t> </a:t>
                </a:r>
                <a:r>
                  <a:rPr lang="es-EC" sz="2400" dirty="0" smtClean="0">
                    <a:effectLst/>
                    <a:latin typeface="+mj-lt"/>
                    <a:ea typeface="Calibri" panose="020F0502020204030204" pitchFamily="34" charset="0"/>
                    <a:cs typeface="Arial" panose="020B0604020202020204" pitchFamily="34" charset="0"/>
                  </a:rPr>
                  <a:t>eslabón </a:t>
                </a:r>
                <a:r>
                  <a:rPr lang="es-EC" sz="2400" dirty="0">
                    <a:effectLst/>
                    <a:latin typeface="+mj-lt"/>
                    <a:ea typeface="Calibri" panose="020F0502020204030204" pitchFamily="34" charset="0"/>
                    <a:cs typeface="Arial" panose="020B0604020202020204" pitchFamily="34" charset="0"/>
                  </a:rPr>
                  <a:t>más </a:t>
                </a:r>
                <a:r>
                  <a:rPr lang="es-EC" sz="2400" dirty="0" smtClean="0">
                    <a:effectLst/>
                    <a:latin typeface="+mj-lt"/>
                    <a:ea typeface="Calibri" panose="020F0502020204030204" pitchFamily="34" charset="0"/>
                    <a:cs typeface="Arial" panose="020B0604020202020204" pitchFamily="34" charset="0"/>
                  </a:rPr>
                  <a:t>largo</a:t>
                </a:r>
              </a:p>
              <a:p>
                <a:pPr indent="252095">
                  <a:lnSpc>
                    <a:spcPct val="150000"/>
                  </a:lnSpc>
                  <a:spcAft>
                    <a:spcPts val="0"/>
                  </a:spcAft>
                </a:pPr>
                <a14:m>
                  <m:oMath xmlns:m="http://schemas.openxmlformats.org/officeDocument/2006/math">
                    <m:r>
                      <a:rPr lang="es-EC" sz="2400" i="1" smtClean="0">
                        <a:effectLst/>
                        <a:latin typeface="Cambria Math" panose="02040503050406030204" pitchFamily="18" charset="0"/>
                        <a:ea typeface="Calibri" panose="020F0502020204030204" pitchFamily="34" charset="0"/>
                        <a:cs typeface="Arial" panose="020B0604020202020204" pitchFamily="34" charset="0"/>
                      </a:rPr>
                      <m:t>𝑝</m:t>
                    </m:r>
                    <m:r>
                      <a:rPr lang="es-EC" sz="240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s-EC" sz="2400" dirty="0">
                    <a:effectLst/>
                    <a:latin typeface="+mj-lt"/>
                    <a:ea typeface="Calibri" panose="020F0502020204030204" pitchFamily="34" charset="0"/>
                    <a:cs typeface="Arial" panose="020B0604020202020204" pitchFamily="34" charset="0"/>
                  </a:rPr>
                  <a:t> </a:t>
                </a:r>
                <a:r>
                  <a:rPr lang="es-EC" sz="2400" dirty="0" smtClean="0">
                    <a:effectLst/>
                    <a:latin typeface="+mj-lt"/>
                    <a:ea typeface="Calibri" panose="020F0502020204030204" pitchFamily="34" charset="0"/>
                    <a:cs typeface="Arial" panose="020B0604020202020204" pitchFamily="34" charset="0"/>
                  </a:rPr>
                  <a:t>eslabon </a:t>
                </a:r>
                <a:r>
                  <a:rPr lang="es-EC" sz="2400" dirty="0">
                    <a:effectLst/>
                    <a:latin typeface="+mj-lt"/>
                    <a:ea typeface="Calibri" panose="020F0502020204030204" pitchFamily="34" charset="0"/>
                    <a:cs typeface="Arial" panose="020B0604020202020204" pitchFamily="34" charset="0"/>
                  </a:rPr>
                  <a:t>de </a:t>
                </a:r>
                <a:r>
                  <a:rPr lang="es-EC" sz="2400" dirty="0" smtClean="0">
                    <a:effectLst/>
                    <a:latin typeface="+mj-lt"/>
                    <a:ea typeface="Calibri" panose="020F0502020204030204" pitchFamily="34" charset="0"/>
                    <a:cs typeface="Arial" panose="020B0604020202020204" pitchFamily="34" charset="0"/>
                  </a:rPr>
                  <a:t>long. Intermedia          </a:t>
                </a:r>
                <a14:m>
                  <m:oMath xmlns:m="http://schemas.openxmlformats.org/officeDocument/2006/math">
                    <m:r>
                      <a:rPr lang="es-EC" sz="2400" i="1">
                        <a:effectLst/>
                        <a:latin typeface="Cambria Math" panose="02040503050406030204" pitchFamily="18" charset="0"/>
                        <a:ea typeface="Calibri" panose="020F0502020204030204" pitchFamily="34" charset="0"/>
                        <a:cs typeface="Arial" panose="020B0604020202020204" pitchFamily="34" charset="0"/>
                      </a:rPr>
                      <m:t>𝑞</m:t>
                    </m:r>
                    <m:r>
                      <a:rPr lang="es-EC" sz="2400" i="1">
                        <a:effectLst/>
                        <a:latin typeface="Cambria Math" panose="02040503050406030204" pitchFamily="18" charset="0"/>
                        <a:ea typeface="Calibri" panose="020F0502020204030204" pitchFamily="34" charset="0"/>
                        <a:cs typeface="Arial" panose="020B0604020202020204" pitchFamily="34" charset="0"/>
                      </a:rPr>
                      <m:t>=</m:t>
                    </m:r>
                  </m:oMath>
                </a14:m>
                <a:r>
                  <a:rPr lang="es-EC" sz="2400" dirty="0">
                    <a:effectLst/>
                    <a:latin typeface="+mj-lt"/>
                    <a:ea typeface="Calibri" panose="020F0502020204030204" pitchFamily="34" charset="0"/>
                    <a:cs typeface="Arial" panose="020B0604020202020204" pitchFamily="34" charset="0"/>
                  </a:rPr>
                  <a:t> </a:t>
                </a:r>
                <a:r>
                  <a:rPr lang="es-EC" sz="2400" dirty="0" smtClean="0">
                    <a:effectLst/>
                    <a:latin typeface="+mj-lt"/>
                    <a:ea typeface="Calibri" panose="020F0502020204030204" pitchFamily="34" charset="0"/>
                    <a:cs typeface="Arial" panose="020B0604020202020204" pitchFamily="34" charset="0"/>
                  </a:rPr>
                  <a:t>otro </a:t>
                </a:r>
                <a:r>
                  <a:rPr lang="es-EC" sz="2400" dirty="0">
                    <a:effectLst/>
                    <a:latin typeface="+mj-lt"/>
                    <a:ea typeface="Calibri" panose="020F0502020204030204" pitchFamily="34" charset="0"/>
                    <a:cs typeface="Arial" panose="020B0604020202020204" pitchFamily="34" charset="0"/>
                  </a:rPr>
                  <a:t>eslabón </a:t>
                </a:r>
                <a:r>
                  <a:rPr lang="es-EC" sz="2400" dirty="0" smtClean="0">
                    <a:effectLst/>
                    <a:latin typeface="+mj-lt"/>
                    <a:ea typeface="Calibri" panose="020F0502020204030204" pitchFamily="34" charset="0"/>
                    <a:cs typeface="Arial" panose="020B0604020202020204" pitchFamily="34" charset="0"/>
                  </a:rPr>
                  <a:t>intermedio</a:t>
                </a:r>
                <a:endParaRPr lang="es-EC" sz="2400" dirty="0">
                  <a:effectLst/>
                  <a:latin typeface="+mj-lt"/>
                  <a:ea typeface="Calibri" panose="020F050202020403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636722" y="4622816"/>
                <a:ext cx="11445445" cy="1142108"/>
              </a:xfrm>
              <a:prstGeom prst="rect">
                <a:avLst/>
              </a:prstGeom>
              <a:blipFill rotWithShape="0">
                <a:blip r:embed="rId4"/>
                <a:stretch>
                  <a:fillRect b="-11170"/>
                </a:stretch>
              </a:blipFill>
            </p:spPr>
            <p:txBody>
              <a:bodyPr/>
              <a:lstStyle/>
              <a:p>
                <a:r>
                  <a:rPr lang="es-EC">
                    <a:noFill/>
                  </a:rPr>
                  <a:t> </a:t>
                </a:r>
              </a:p>
            </p:txBody>
          </p:sp>
        </mc:Fallback>
      </mc:AlternateContent>
      <p:sp>
        <p:nvSpPr>
          <p:cNvPr id="6" name="Rectángulo 5"/>
          <p:cNvSpPr/>
          <p:nvPr/>
        </p:nvSpPr>
        <p:spPr>
          <a:xfrm>
            <a:off x="8184346" y="1671143"/>
            <a:ext cx="2053389" cy="400110"/>
          </a:xfrm>
          <a:prstGeom prst="rect">
            <a:avLst/>
          </a:prstGeom>
        </p:spPr>
        <p:txBody>
          <a:bodyPr wrap="square">
            <a:spAutoFit/>
          </a:bodyPr>
          <a:lstStyle/>
          <a:p>
            <a:r>
              <a:rPr lang="es-EC" sz="2000" dirty="0">
                <a:latin typeface="Times New Roman" panose="02020603050405020304" pitchFamily="18" charset="0"/>
                <a:ea typeface="Calibri" panose="020F0502020204030204" pitchFamily="34" charset="0"/>
                <a:cs typeface="Arial" panose="020B0604020202020204" pitchFamily="34" charset="0"/>
              </a:rPr>
              <a:t>(Myszka, 2012)</a:t>
            </a:r>
            <a:endParaRPr lang="es-EC" sz="2000"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Rectángulo redondeado 8"/>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a:t>
            </a:r>
            <a:endParaRPr lang="es-EC" dirty="0" smtClean="0"/>
          </a:p>
          <a:p>
            <a:pPr algn="ctr"/>
            <a:endParaRPr lang="es-EC"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25156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3464" t="1646" r="2438" b="2933"/>
          <a:stretch>
            <a:fillRect/>
          </a:stretch>
        </p:blipFill>
        <p:spPr bwMode="auto">
          <a:xfrm>
            <a:off x="1091822" y="1362473"/>
            <a:ext cx="8598089" cy="4601600"/>
          </a:xfrm>
          <a:prstGeom prst="rect">
            <a:avLst/>
          </a:prstGeom>
          <a:noFill/>
          <a:ln>
            <a:noFill/>
          </a:ln>
        </p:spPr>
      </p:pic>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DE 4 BARRAS</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803877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30876"/>
            <a:ext cx="10515600" cy="1325563"/>
          </a:xfrm>
        </p:spPr>
        <p:txBody>
          <a:bodyPr>
            <a:normAutofit/>
          </a:bodyPr>
          <a:lstStyle/>
          <a:p>
            <a:r>
              <a:rPr lang="es-EC" sz="2800" dirty="0" smtClean="0"/>
              <a:t>Manivela Balancín</a:t>
            </a:r>
            <a:endParaRPr lang="es-EC" sz="2800" dirty="0"/>
          </a:p>
        </p:txBody>
      </p:sp>
      <p:sp>
        <p:nvSpPr>
          <p:cNvPr id="4" name="Redondear rectángulo de esquina del mismo lado 3"/>
          <p:cNvSpPr/>
          <p:nvPr/>
        </p:nvSpPr>
        <p:spPr>
          <a:xfrm>
            <a:off x="2066498" y="2464924"/>
            <a:ext cx="4674359" cy="2959605"/>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sz="2400" dirty="0" smtClean="0"/>
              <a:t>El eslabón </a:t>
            </a:r>
            <a:r>
              <a:rPr lang="es-EC" sz="2400" dirty="0"/>
              <a:t>corto gira de manera continua, el eslabón de salida generará un arco estableciendo una trayectoria comprendida entre límites dados por el </a:t>
            </a:r>
            <a:r>
              <a:rPr lang="es-EC" sz="2400" dirty="0" smtClean="0"/>
              <a:t>diseñador</a:t>
            </a:r>
            <a:endParaRPr lang="es-EC" sz="24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524" y="2925431"/>
            <a:ext cx="2779899" cy="2038593"/>
          </a:xfrm>
          <a:prstGeom prst="rect">
            <a:avLst/>
          </a:prstGeom>
        </p:spPr>
      </p:pic>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Rectángulo redondeado 8"/>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DE 4 BARRAS</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61161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6689" y="619432"/>
            <a:ext cx="10515600" cy="1325563"/>
          </a:xfrm>
        </p:spPr>
        <p:txBody>
          <a:bodyPr>
            <a:normAutofit/>
          </a:bodyPr>
          <a:lstStyle/>
          <a:p>
            <a:r>
              <a:rPr lang="es-EC" sz="2800" dirty="0" smtClean="0"/>
              <a:t>Mecanismos especiales</a:t>
            </a:r>
            <a:endParaRPr lang="es-EC" sz="2800" dirty="0"/>
          </a:p>
        </p:txBody>
      </p:sp>
      <p:graphicFrame>
        <p:nvGraphicFramePr>
          <p:cNvPr id="4" name="Marcador de contenido 3"/>
          <p:cNvGraphicFramePr>
            <a:graphicFrameLocks noGrp="1"/>
          </p:cNvGraphicFramePr>
          <p:nvPr>
            <p:ph idx="1"/>
            <p:extLst/>
          </p:nvPr>
        </p:nvGraphicFramePr>
        <p:xfrm>
          <a:off x="1267536" y="1595154"/>
          <a:ext cx="9656928" cy="4296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dirty="0" smtClean="0"/>
          </a:p>
          <a:p>
            <a:pPr algn="r"/>
            <a:r>
              <a:rPr lang="es-EC" sz="2400" b="1" dirty="0" smtClean="0"/>
              <a:t>MECANISMOS DE 4 BARRAS</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894712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667851" y="1061884"/>
          <a:ext cx="10077322" cy="4719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nvPr>
        </p:nvGraphicFramePr>
        <p:xfrm>
          <a:off x="5947178" y="1240676"/>
          <a:ext cx="6244822" cy="44581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smtClean="0"/>
          </a:p>
          <a:p>
            <a:pPr algn="r"/>
            <a:r>
              <a:rPr lang="es-EC" sz="2400" b="1" dirty="0" smtClean="0"/>
              <a:t>ANTECEDENTES</a:t>
            </a:r>
            <a:r>
              <a:rPr lang="es-EC" dirty="0" smtClean="0"/>
              <a:t> </a:t>
            </a:r>
            <a:endParaRPr lang="es-EC" dirty="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113637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1547884" y="1869743"/>
          <a:ext cx="9629633" cy="3706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MATERIALES PARA LA FABRICACIÓN</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6486367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99102"/>
            <a:ext cx="10515600" cy="1325563"/>
          </a:xfrm>
        </p:spPr>
        <p:txBody>
          <a:bodyPr>
            <a:normAutofit/>
          </a:bodyPr>
          <a:lstStyle/>
          <a:p>
            <a:r>
              <a:rPr lang="es-EC" sz="2200" dirty="0" smtClean="0"/>
              <a:t>Aleaciones</a:t>
            </a:r>
            <a:endParaRPr lang="es-EC" sz="2200" dirty="0"/>
          </a:p>
        </p:txBody>
      </p:sp>
      <p:graphicFrame>
        <p:nvGraphicFramePr>
          <p:cNvPr id="4" name="Marcador de contenido 3"/>
          <p:cNvGraphicFramePr>
            <a:graphicFrameLocks noGrp="1"/>
          </p:cNvGraphicFramePr>
          <p:nvPr>
            <p:ph idx="1"/>
            <p:extLst/>
          </p:nvPr>
        </p:nvGraphicFramePr>
        <p:xfrm>
          <a:off x="0" y="1173706"/>
          <a:ext cx="12192000" cy="5029200"/>
        </p:xfrm>
        <a:graphic>
          <a:graphicData uri="http://schemas.openxmlformats.org/drawingml/2006/table">
            <a:tbl>
              <a:tblPr firstRow="1" firstCol="1" bandRow="1">
                <a:tableStyleId>{5C22544A-7EE6-4342-B048-85BDC9FD1C3A}</a:tableStyleId>
              </a:tblPr>
              <a:tblGrid>
                <a:gridCol w="2047782"/>
                <a:gridCol w="10144218"/>
              </a:tblGrid>
              <a:tr h="438747">
                <a:tc>
                  <a:txBody>
                    <a:bodyPr/>
                    <a:lstStyle/>
                    <a:p>
                      <a:pPr indent="252095" algn="ctr">
                        <a:lnSpc>
                          <a:spcPct val="150000"/>
                        </a:lnSpc>
                        <a:spcAft>
                          <a:spcPts val="0"/>
                        </a:spcAft>
                      </a:pPr>
                      <a:r>
                        <a:rPr lang="es-EC" sz="2000" dirty="0">
                          <a:effectLst/>
                        </a:rPr>
                        <a:t>Elemento</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txBody>
                  <a:tcPr marL="53942" marR="53942" marT="0" marB="0" anchor="ctr"/>
                </a:tc>
                <a:tc>
                  <a:txBody>
                    <a:bodyPr/>
                    <a:lstStyle/>
                    <a:p>
                      <a:pPr indent="252095" algn="just">
                        <a:lnSpc>
                          <a:spcPct val="150000"/>
                        </a:lnSpc>
                        <a:spcAft>
                          <a:spcPts val="0"/>
                        </a:spcAft>
                      </a:pPr>
                      <a:r>
                        <a:rPr lang="es-EC" sz="2000">
                          <a:effectLst/>
                        </a:rPr>
                        <a:t>Características</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53942" marR="53942" marT="0" marB="0" anchor="ctr"/>
                </a:tc>
              </a:tr>
              <a:tr h="438747">
                <a:tc rowSpan="2">
                  <a:txBody>
                    <a:bodyPr/>
                    <a:lstStyle/>
                    <a:p>
                      <a:pPr indent="252095" algn="ctr">
                        <a:lnSpc>
                          <a:spcPct val="150000"/>
                        </a:lnSpc>
                        <a:spcAft>
                          <a:spcPts val="0"/>
                        </a:spcAft>
                      </a:pPr>
                      <a:r>
                        <a:rPr lang="es-EC" sz="2000">
                          <a:effectLst/>
                        </a:rPr>
                        <a:t>Cromo </a:t>
                      </a:r>
                    </a:p>
                    <a:p>
                      <a:pPr indent="252095" algn="ctr">
                        <a:lnSpc>
                          <a:spcPct val="150000"/>
                        </a:lnSpc>
                        <a:spcAft>
                          <a:spcPts val="0"/>
                        </a:spcAft>
                      </a:pPr>
                      <a:r>
                        <a:rPr lang="es-EC" sz="2000">
                          <a:effectLst/>
                        </a:rPr>
                        <a:t>(Cr)</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53942" marR="53942" marT="0" marB="0" anchor="ctr"/>
                </a:tc>
                <a:tc>
                  <a:txBody>
                    <a:bodyPr/>
                    <a:lstStyle/>
                    <a:p>
                      <a:pPr indent="252095" algn="l">
                        <a:lnSpc>
                          <a:spcPct val="150000"/>
                        </a:lnSpc>
                        <a:spcAft>
                          <a:spcPts val="0"/>
                        </a:spcAft>
                      </a:pPr>
                      <a:r>
                        <a:rPr lang="es-EC" sz="2000" dirty="0"/>
                        <a:t>Principal responsable de la resistencia a la corrosión</a:t>
                      </a:r>
                    </a:p>
                  </a:txBody>
                  <a:tcPr marL="53942" marR="53942" marT="0" marB="0" anchor="ctr"/>
                </a:tc>
              </a:tr>
              <a:tr h="438747">
                <a:tc vMerge="1">
                  <a:txBody>
                    <a:bodyPr/>
                    <a:lstStyle/>
                    <a:p>
                      <a:endParaRPr lang="es-EC"/>
                    </a:p>
                  </a:txBody>
                  <a:tcPr/>
                </a:tc>
                <a:tc>
                  <a:txBody>
                    <a:bodyPr/>
                    <a:lstStyle/>
                    <a:p>
                      <a:pPr indent="252095" algn="l">
                        <a:lnSpc>
                          <a:spcPct val="150000"/>
                        </a:lnSpc>
                        <a:spcAft>
                          <a:spcPts val="0"/>
                        </a:spcAft>
                      </a:pPr>
                      <a:r>
                        <a:rPr lang="es-EC" sz="2000" dirty="0"/>
                        <a:t>No presenta aporte significativo en la resistencia a altas temperaturas</a:t>
                      </a:r>
                    </a:p>
                  </a:txBody>
                  <a:tcPr marL="53942" marR="53942" marT="0" marB="0" anchor="ctr"/>
                </a:tc>
              </a:tr>
              <a:tr h="877493">
                <a:tc rowSpan="4">
                  <a:txBody>
                    <a:bodyPr/>
                    <a:lstStyle/>
                    <a:p>
                      <a:pPr indent="252095" algn="ctr">
                        <a:lnSpc>
                          <a:spcPct val="150000"/>
                        </a:lnSpc>
                        <a:spcAft>
                          <a:spcPts val="0"/>
                        </a:spcAft>
                      </a:pPr>
                      <a:r>
                        <a:rPr lang="es-EC" sz="2000">
                          <a:effectLst/>
                        </a:rPr>
                        <a:t>Níquel </a:t>
                      </a:r>
                    </a:p>
                    <a:p>
                      <a:pPr indent="252095" algn="ctr">
                        <a:lnSpc>
                          <a:spcPct val="150000"/>
                        </a:lnSpc>
                        <a:spcAft>
                          <a:spcPts val="0"/>
                        </a:spcAft>
                      </a:pPr>
                      <a:r>
                        <a:rPr lang="es-EC" sz="2000">
                          <a:effectLst/>
                        </a:rPr>
                        <a:t>(Ni)</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53942" marR="53942" marT="0" marB="0" anchor="ctr"/>
                </a:tc>
                <a:tc>
                  <a:txBody>
                    <a:bodyPr/>
                    <a:lstStyle/>
                    <a:p>
                      <a:pPr indent="252095" algn="l">
                        <a:lnSpc>
                          <a:spcPct val="150000"/>
                        </a:lnSpc>
                        <a:spcAft>
                          <a:spcPts val="0"/>
                        </a:spcAft>
                      </a:pPr>
                      <a:r>
                        <a:rPr lang="es-EC" sz="2000" dirty="0"/>
                        <a:t>Mejora la resistencia generala a la corrosión en líquidos no oxidantes, mejora la tenacidad y la ductilidad</a:t>
                      </a:r>
                    </a:p>
                  </a:txBody>
                  <a:tcPr marL="53942" marR="53942" marT="0" marB="0" anchor="ctr"/>
                </a:tc>
              </a:tr>
              <a:tr h="438747">
                <a:tc vMerge="1">
                  <a:txBody>
                    <a:bodyPr/>
                    <a:lstStyle/>
                    <a:p>
                      <a:endParaRPr lang="es-EC"/>
                    </a:p>
                  </a:txBody>
                  <a:tcPr/>
                </a:tc>
                <a:tc>
                  <a:txBody>
                    <a:bodyPr/>
                    <a:lstStyle/>
                    <a:p>
                      <a:pPr indent="252095" algn="l">
                        <a:lnSpc>
                          <a:spcPct val="150000"/>
                        </a:lnSpc>
                        <a:spcAft>
                          <a:spcPts val="0"/>
                        </a:spcAft>
                      </a:pPr>
                      <a:r>
                        <a:rPr lang="es-EC" sz="2000" dirty="0"/>
                        <a:t>Se añade a los grados con cromo para mejorar las propiedades mecánicas</a:t>
                      </a:r>
                    </a:p>
                  </a:txBody>
                  <a:tcPr marL="53942" marR="53942" marT="0" marB="0" anchor="ctr"/>
                </a:tc>
              </a:tr>
              <a:tr h="438747">
                <a:tc vMerge="1">
                  <a:txBody>
                    <a:bodyPr/>
                    <a:lstStyle/>
                    <a:p>
                      <a:endParaRPr lang="es-EC"/>
                    </a:p>
                  </a:txBody>
                  <a:tcPr/>
                </a:tc>
                <a:tc>
                  <a:txBody>
                    <a:bodyPr/>
                    <a:lstStyle/>
                    <a:p>
                      <a:pPr indent="252095" algn="l">
                        <a:lnSpc>
                          <a:spcPct val="150000"/>
                        </a:lnSpc>
                        <a:spcAft>
                          <a:spcPts val="0"/>
                        </a:spcAft>
                      </a:pPr>
                      <a:r>
                        <a:rPr lang="es-EC" sz="2000"/>
                        <a:t>Aumenta la resistencia eléctrica, la fatiga y la soldabilidad</a:t>
                      </a:r>
                    </a:p>
                  </a:txBody>
                  <a:tcPr marL="53942" marR="53942" marT="0" marB="0" anchor="ctr"/>
                </a:tc>
              </a:tr>
              <a:tr h="438747">
                <a:tc vMerge="1">
                  <a:txBody>
                    <a:bodyPr/>
                    <a:lstStyle/>
                    <a:p>
                      <a:endParaRPr lang="es-EC"/>
                    </a:p>
                  </a:txBody>
                  <a:tcPr/>
                </a:tc>
                <a:tc>
                  <a:txBody>
                    <a:bodyPr/>
                    <a:lstStyle/>
                    <a:p>
                      <a:pPr indent="252095" algn="l">
                        <a:lnSpc>
                          <a:spcPct val="150000"/>
                        </a:lnSpc>
                        <a:spcAft>
                          <a:spcPts val="0"/>
                        </a:spcAft>
                      </a:pPr>
                      <a:r>
                        <a:rPr lang="es-EC" sz="2000"/>
                        <a:t>Reduce la conductividad de calor</a:t>
                      </a:r>
                    </a:p>
                  </a:txBody>
                  <a:tcPr marL="53942" marR="53942" marT="0" marB="0" anchor="ctr"/>
                </a:tc>
              </a:tr>
              <a:tr h="438747">
                <a:tc rowSpan="2">
                  <a:txBody>
                    <a:bodyPr/>
                    <a:lstStyle/>
                    <a:p>
                      <a:pPr indent="252095" algn="ctr">
                        <a:lnSpc>
                          <a:spcPct val="150000"/>
                        </a:lnSpc>
                        <a:spcAft>
                          <a:spcPts val="0"/>
                        </a:spcAft>
                      </a:pPr>
                      <a:r>
                        <a:rPr lang="es-EC" sz="2000" dirty="0">
                          <a:effectLst/>
                        </a:rPr>
                        <a:t>Molibdeno (Mb)</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txBody>
                  <a:tcPr marL="53942" marR="53942" marT="0" marB="0" anchor="ctr"/>
                </a:tc>
                <a:tc>
                  <a:txBody>
                    <a:bodyPr/>
                    <a:lstStyle/>
                    <a:p>
                      <a:pPr indent="252095" algn="l">
                        <a:lnSpc>
                          <a:spcPct val="150000"/>
                        </a:lnSpc>
                        <a:spcAft>
                          <a:spcPts val="0"/>
                        </a:spcAft>
                      </a:pPr>
                      <a:r>
                        <a:rPr lang="es-EC" sz="2000"/>
                        <a:t>Mejora la resistencia a temperaturas elevadas.</a:t>
                      </a:r>
                    </a:p>
                  </a:txBody>
                  <a:tcPr marL="53942" marR="53942" marT="0" marB="0" anchor="ctr"/>
                </a:tc>
              </a:tr>
              <a:tr h="877493">
                <a:tc vMerge="1">
                  <a:txBody>
                    <a:bodyPr/>
                    <a:lstStyle/>
                    <a:p>
                      <a:endParaRPr lang="es-EC"/>
                    </a:p>
                  </a:txBody>
                  <a:tcPr/>
                </a:tc>
                <a:tc>
                  <a:txBody>
                    <a:bodyPr/>
                    <a:lstStyle/>
                    <a:p>
                      <a:pPr indent="252095" algn="l">
                        <a:lnSpc>
                          <a:spcPct val="150000"/>
                        </a:lnSpc>
                        <a:spcAft>
                          <a:spcPts val="0"/>
                        </a:spcAft>
                      </a:pPr>
                      <a:r>
                        <a:rPr lang="es-EC" sz="2000" dirty="0"/>
                        <a:t>Mejora la resistencia general a la corrosión en medios no oxidante, y la resistencia a la corrosión por picadura en todos los medios </a:t>
                      </a:r>
                    </a:p>
                  </a:txBody>
                  <a:tcPr marL="53942" marR="53942" marT="0" marB="0" anchor="ctr"/>
                </a:tc>
              </a:tr>
            </a:tbl>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MATERIALES PARA LA FABRICACIÓN</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9991337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236" y="1556632"/>
            <a:ext cx="10515600" cy="1325563"/>
          </a:xfrm>
        </p:spPr>
        <p:txBody>
          <a:bodyPr>
            <a:normAutofit/>
          </a:bodyPr>
          <a:lstStyle/>
          <a:p>
            <a:r>
              <a:rPr lang="es-EC" sz="2800" dirty="0" smtClean="0"/>
              <a:t>Metalurgía de materiales criogénicos</a:t>
            </a:r>
            <a:endParaRPr lang="es-EC" sz="2800" dirty="0"/>
          </a:p>
        </p:txBody>
      </p:sp>
      <p:sp>
        <p:nvSpPr>
          <p:cNvPr id="3" name="Marcador de contenido 2"/>
          <p:cNvSpPr>
            <a:spLocks noGrp="1"/>
          </p:cNvSpPr>
          <p:nvPr>
            <p:ph idx="1"/>
          </p:nvPr>
        </p:nvSpPr>
        <p:spPr>
          <a:xfrm>
            <a:off x="772236" y="2882195"/>
            <a:ext cx="5279571" cy="4351338"/>
          </a:xfrm>
        </p:spPr>
        <p:txBody>
          <a:bodyPr/>
          <a:lstStyle/>
          <a:p>
            <a:pPr algn="ctr">
              <a:lnSpc>
                <a:spcPct val="150000"/>
              </a:lnSpc>
            </a:pPr>
            <a:r>
              <a:rPr lang="es-EC" sz="2200" dirty="0"/>
              <a:t>Una de las propiedades más críticas de los metales y más específicamente de los aceros inmersos en aplicaciones criogénicas es la tenacidad. </a:t>
            </a:r>
          </a:p>
          <a:p>
            <a:endParaRPr lang="es-EC" dirty="0"/>
          </a:p>
        </p:txBody>
      </p:sp>
      <p:pic>
        <p:nvPicPr>
          <p:cNvPr id="4" name="Imagen 3"/>
          <p:cNvPicPr/>
          <p:nvPr/>
        </p:nvPicPr>
        <p:blipFill>
          <a:blip r:embed="rId3">
            <a:extLst>
              <a:ext uri="{28A0092B-C50C-407E-A947-70E740481C1C}">
                <a14:useLocalDpi xmlns:a14="http://schemas.microsoft.com/office/drawing/2010/main" val="0"/>
              </a:ext>
            </a:extLst>
          </a:blip>
          <a:srcRect t="3566" b="26572"/>
          <a:stretch>
            <a:fillRect/>
          </a:stretch>
        </p:blipFill>
        <p:spPr bwMode="auto">
          <a:xfrm>
            <a:off x="6858000" y="1863234"/>
            <a:ext cx="5334000" cy="3998368"/>
          </a:xfrm>
          <a:prstGeom prst="rect">
            <a:avLst/>
          </a:prstGeom>
          <a:noFill/>
          <a:ln>
            <a:noFill/>
          </a:ln>
        </p:spPr>
      </p:pic>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MATERIALES PARA LA FABRICACIÓN</a:t>
            </a:r>
            <a:endParaRPr lang="es-EC" dirty="0" smtClean="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166636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figura-3"/>
          <p:cNvPicPr>
            <a:picLocks noGrp="1"/>
          </p:cNvPicPr>
          <p:nvPr>
            <p:ph idx="1"/>
          </p:nvPr>
        </p:nvPicPr>
        <p:blipFill>
          <a:blip r:embed="rId3">
            <a:extLst>
              <a:ext uri="{28A0092B-C50C-407E-A947-70E740481C1C}">
                <a14:useLocalDpi xmlns:a14="http://schemas.microsoft.com/office/drawing/2010/main" val="0"/>
              </a:ext>
            </a:extLst>
          </a:blip>
          <a:srcRect t="3180" b="2682"/>
          <a:stretch>
            <a:fillRect/>
          </a:stretch>
        </p:blipFill>
        <p:spPr bwMode="auto">
          <a:xfrm>
            <a:off x="664682" y="1304163"/>
            <a:ext cx="8329194" cy="4809908"/>
          </a:xfrm>
          <a:prstGeom prst="rect">
            <a:avLst/>
          </a:prstGeom>
          <a:noFill/>
          <a:ln>
            <a:noFill/>
          </a:ln>
        </p:spPr>
      </p:pic>
      <p:pic>
        <p:nvPicPr>
          <p:cNvPr id="5" name="Imagen 4"/>
          <p:cNvPicPr>
            <a:picLocks noChangeAspect="1"/>
          </p:cNvPicPr>
          <p:nvPr/>
        </p:nvPicPr>
        <p:blipFill rotWithShape="1">
          <a:blip r:embed="rId4"/>
          <a:srcRect l="58801"/>
          <a:stretch/>
        </p:blipFill>
        <p:spPr>
          <a:xfrm>
            <a:off x="1271189" y="2333767"/>
            <a:ext cx="1740649" cy="320073"/>
          </a:xfrm>
          <a:prstGeom prst="rect">
            <a:avLst/>
          </a:prstGeom>
        </p:spPr>
      </p:pic>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MATERIALES PARA LA FABRICACIÓN</a:t>
            </a:r>
            <a:endParaRPr lang="es-EC" dirty="0" smtClean="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32140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547100" y="1666013"/>
            <a:ext cx="2908300" cy="1754326"/>
          </a:xfrm>
          <a:prstGeom prst="rect">
            <a:avLst/>
          </a:prstGeom>
          <a:solidFill>
            <a:schemeClr val="accent1">
              <a:lumMod val="60000"/>
              <a:lumOff val="40000"/>
            </a:schemeClr>
          </a:solidFill>
          <a:ln>
            <a:solidFill>
              <a:schemeClr val="tx1">
                <a:lumMod val="95000"/>
                <a:lumOff val="5000"/>
              </a:schemeClr>
            </a:solidFill>
          </a:ln>
        </p:spPr>
        <p:txBody>
          <a:bodyPr wrap="square">
            <a:spAutoFit/>
          </a:bodyPr>
          <a:lstStyle/>
          <a:p>
            <a:pPr indent="252095" algn="just">
              <a:spcAft>
                <a:spcPts val="0"/>
              </a:spcAft>
            </a:pPr>
            <a:r>
              <a:rPr lang="es-EC" dirty="0">
                <a:latin typeface="Times New Roman" panose="02020603050405020304" pitchFamily="18" charset="0"/>
                <a:ea typeface="Calibri" panose="020F0502020204030204" pitchFamily="34" charset="0"/>
                <a:cs typeface="Arial" panose="020B0604020202020204" pitchFamily="34" charset="0"/>
              </a:rPr>
              <a:t>Existen varios equipos que permiten la reducción del tamaño de un determinado </a:t>
            </a:r>
            <a:r>
              <a:rPr lang="es-EC" dirty="0" smtClean="0">
                <a:latin typeface="Times New Roman" panose="02020603050405020304" pitchFamily="18" charset="0"/>
                <a:ea typeface="Calibri" panose="020F0502020204030204" pitchFamily="34" charset="0"/>
                <a:cs typeface="Arial" panose="020B0604020202020204" pitchFamily="34" charset="0"/>
              </a:rPr>
              <a:t>material y aplicación, ya </a:t>
            </a:r>
            <a:r>
              <a:rPr lang="es-EC" dirty="0">
                <a:latin typeface="Times New Roman" panose="02020603050405020304" pitchFamily="18" charset="0"/>
                <a:ea typeface="Calibri" panose="020F0502020204030204" pitchFamily="34" charset="0"/>
                <a:cs typeface="Arial" panose="020B0604020202020204" pitchFamily="34" charset="0"/>
              </a:rPr>
              <a:t>sea a nivel industrial o para laboratorio.</a:t>
            </a:r>
            <a:endParaRPr lang="es-ES"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7" name="Imagen 6"/>
          <p:cNvPicPr>
            <a:picLocks noChangeAspect="1"/>
          </p:cNvPicPr>
          <p:nvPr/>
        </p:nvPicPr>
        <p:blipFill rotWithShape="1">
          <a:blip r:embed="rId2"/>
          <a:srcRect t="7080"/>
          <a:stretch/>
        </p:blipFill>
        <p:spPr>
          <a:xfrm>
            <a:off x="838200" y="1625600"/>
            <a:ext cx="7505700" cy="4447178"/>
          </a:xfrm>
          <a:prstGeom prst="rect">
            <a:avLst/>
          </a:prstGeom>
        </p:spPr>
      </p:pic>
      <p:sp>
        <p:nvSpPr>
          <p:cNvPr id="8" name="Rectángulo redondeado 7"/>
          <p:cNvSpPr/>
          <p:nvPr/>
        </p:nvSpPr>
        <p:spPr>
          <a:xfrm>
            <a:off x="8788400" y="3721100"/>
            <a:ext cx="2451100" cy="13335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Están clasificados </a:t>
            </a:r>
            <a:r>
              <a:rPr lang="es-EC" dirty="0"/>
              <a:t>de acuerdo al tamaño al cual un material será reducido </a:t>
            </a:r>
            <a:endParaRPr lang="es-ES" dirty="0"/>
          </a:p>
        </p:txBody>
      </p:sp>
      <p:sp>
        <p:nvSpPr>
          <p:cNvPr id="6" name="Rectángulo redondeado 5"/>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EQUIPOS DE TRITURACIÓN</a:t>
            </a:r>
            <a:endParaRPr lang="es-EC" dirty="0" smtClean="0"/>
          </a:p>
          <a:p>
            <a:pPr algn="ctr"/>
            <a:endParaRPr lang="es-EC" dirty="0"/>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3" name="Título 2"/>
          <p:cNvSpPr>
            <a:spLocks noGrp="1"/>
          </p:cNvSpPr>
          <p:nvPr>
            <p:ph type="title"/>
          </p:nvPr>
        </p:nvSpPr>
        <p:spPr/>
        <p:txBody>
          <a:bodyPr/>
          <a:lstStyle/>
          <a:p>
            <a:endParaRPr lang="es-ES"/>
          </a:p>
        </p:txBody>
      </p:sp>
    </p:spTree>
    <p:extLst>
      <p:ext uri="{BB962C8B-B14F-4D97-AF65-F5344CB8AC3E}">
        <p14:creationId xmlns:p14="http://schemas.microsoft.com/office/powerpoint/2010/main" val="24850355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p:cNvPicPr>
          <p:nvPr>
            <p:ph idx="1"/>
          </p:nvPr>
        </p:nvPicPr>
        <p:blipFill>
          <a:blip r:embed="rId2">
            <a:grayscl/>
            <a:extLst>
              <a:ext uri="{28A0092B-C50C-407E-A947-70E740481C1C}">
                <a14:useLocalDpi xmlns:a14="http://schemas.microsoft.com/office/drawing/2010/main" val="0"/>
              </a:ext>
            </a:extLst>
          </a:blip>
          <a:srcRect/>
          <a:stretch>
            <a:fillRect/>
          </a:stretch>
        </p:blipFill>
        <p:spPr bwMode="auto">
          <a:xfrm>
            <a:off x="4285139" y="1316086"/>
            <a:ext cx="2911473" cy="2233537"/>
          </a:xfrm>
          <a:prstGeom prst="rect">
            <a:avLst/>
          </a:prstGeom>
          <a:noFill/>
          <a:ln>
            <a:noFill/>
          </a:ln>
        </p:spPr>
      </p:pic>
      <p:pic>
        <p:nvPicPr>
          <p:cNvPr id="2050" name="Picture 2" descr="http://www.retsch.es/uploads/pics/productselection-matrix_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997" y="1119892"/>
            <a:ext cx="3895803" cy="426417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http://www.trituracionymolienda.com/images/Molinomartillos.jpg"/>
          <p:cNvPicPr/>
          <p:nvPr/>
        </p:nvPicPr>
        <p:blipFill>
          <a:blip r:embed="rId4">
            <a:extLst>
              <a:ext uri="{28A0092B-C50C-407E-A947-70E740481C1C}">
                <a14:useLocalDpi xmlns:a14="http://schemas.microsoft.com/office/drawing/2010/main" val="0"/>
              </a:ext>
            </a:extLst>
          </a:blip>
          <a:srcRect/>
          <a:stretch>
            <a:fillRect/>
          </a:stretch>
        </p:blipFill>
        <p:spPr bwMode="auto">
          <a:xfrm>
            <a:off x="1607742" y="4204336"/>
            <a:ext cx="2898300" cy="1805747"/>
          </a:xfrm>
          <a:prstGeom prst="rect">
            <a:avLst/>
          </a:prstGeom>
          <a:noFill/>
          <a:ln>
            <a:noFill/>
          </a:ln>
        </p:spPr>
      </p:pic>
      <p:pic>
        <p:nvPicPr>
          <p:cNvPr id="8" name="Imagen 7" descr="http://www.retsch.es/uploads/sl/786e20e15aa7ce7da50d8a901bebfd2c.jpg"/>
          <p:cNvPicPr/>
          <p:nvPr/>
        </p:nvPicPr>
        <p:blipFill>
          <a:blip r:embed="rId5">
            <a:extLst>
              <a:ext uri="{28A0092B-C50C-407E-A947-70E740481C1C}">
                <a14:useLocalDpi xmlns:a14="http://schemas.microsoft.com/office/drawing/2010/main" val="0"/>
              </a:ext>
            </a:extLst>
          </a:blip>
          <a:srcRect t="2365" b="1822"/>
          <a:stretch>
            <a:fillRect/>
          </a:stretch>
        </p:blipFill>
        <p:spPr bwMode="auto">
          <a:xfrm>
            <a:off x="1607742" y="1690688"/>
            <a:ext cx="1693545" cy="2159635"/>
          </a:xfrm>
          <a:prstGeom prst="rect">
            <a:avLst/>
          </a:prstGeom>
          <a:noFill/>
          <a:ln>
            <a:noFill/>
          </a:ln>
        </p:spPr>
      </p:pic>
      <p:pic>
        <p:nvPicPr>
          <p:cNvPr id="9" name="Imagen 8" descr="http://www.retsch.es/uploads/sl/b59c480fedbb3575941677db1f035e40.jpg"/>
          <p:cNvPicPr/>
          <p:nvPr/>
        </p:nvPicPr>
        <p:blipFill>
          <a:blip r:embed="rId6" cstate="print">
            <a:extLst>
              <a:ext uri="{28A0092B-C50C-407E-A947-70E740481C1C}">
                <a14:useLocalDpi xmlns:a14="http://schemas.microsoft.com/office/drawing/2010/main" val="0"/>
              </a:ext>
            </a:extLst>
          </a:blip>
          <a:srcRect b="17012"/>
          <a:stretch>
            <a:fillRect/>
          </a:stretch>
        </p:blipFill>
        <p:spPr bwMode="auto">
          <a:xfrm>
            <a:off x="4681059" y="4319014"/>
            <a:ext cx="2119632" cy="1576389"/>
          </a:xfrm>
          <a:prstGeom prst="rect">
            <a:avLst/>
          </a:prstGeom>
          <a:noFill/>
          <a:ln>
            <a:noFill/>
          </a:ln>
        </p:spPr>
      </p:pic>
      <p:sp>
        <p:nvSpPr>
          <p:cNvPr id="5" name="Proceso alternativo 4"/>
          <p:cNvSpPr/>
          <p:nvPr/>
        </p:nvSpPr>
        <p:spPr>
          <a:xfrm>
            <a:off x="5932966" y="4012690"/>
            <a:ext cx="1193800" cy="612648"/>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Molino vibratorio</a:t>
            </a:r>
            <a:endParaRPr lang="es-ES" dirty="0"/>
          </a:p>
        </p:txBody>
      </p:sp>
      <p:sp>
        <p:nvSpPr>
          <p:cNvPr id="10" name="Proceso alternativo 9"/>
          <p:cNvSpPr/>
          <p:nvPr/>
        </p:nvSpPr>
        <p:spPr>
          <a:xfrm>
            <a:off x="595071" y="1950269"/>
            <a:ext cx="1308100" cy="660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a:t>Molino de mortero</a:t>
            </a:r>
            <a:endParaRPr lang="es-ES"/>
          </a:p>
        </p:txBody>
      </p:sp>
      <p:sp>
        <p:nvSpPr>
          <p:cNvPr id="11" name="Rectángulo redondeado 10"/>
          <p:cNvSpPr/>
          <p:nvPr/>
        </p:nvSpPr>
        <p:spPr>
          <a:xfrm>
            <a:off x="3920805" y="3134705"/>
            <a:ext cx="1203327" cy="584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t>Molino de bolas</a:t>
            </a:r>
            <a:endParaRPr lang="es-ES" dirty="0"/>
          </a:p>
        </p:txBody>
      </p:sp>
      <p:sp>
        <p:nvSpPr>
          <p:cNvPr id="12" name="Rectángulo redondeado 11"/>
          <p:cNvSpPr/>
          <p:nvPr/>
        </p:nvSpPr>
        <p:spPr>
          <a:xfrm>
            <a:off x="751798" y="5538422"/>
            <a:ext cx="1308100" cy="558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Molino de martillos</a:t>
            </a:r>
            <a:endParaRPr lang="es-ES" dirty="0"/>
          </a:p>
        </p:txBody>
      </p:sp>
      <p:sp>
        <p:nvSpPr>
          <p:cNvPr id="13" name="Rectángulo 12"/>
          <p:cNvSpPr/>
          <p:nvPr/>
        </p:nvSpPr>
        <p:spPr>
          <a:xfrm>
            <a:off x="7446311" y="5369145"/>
            <a:ext cx="1767043" cy="338554"/>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cs typeface="Arial" panose="020B0604020202020204" pitchFamily="34" charset="0"/>
              </a:rPr>
              <a:t>(</a:t>
            </a:r>
            <a:r>
              <a:rPr lang="es-EC" sz="1600" dirty="0" smtClean="0">
                <a:latin typeface="Times New Roman" panose="02020603050405020304" pitchFamily="18" charset="0"/>
                <a:ea typeface="Calibri" panose="020F0502020204030204" pitchFamily="34" charset="0"/>
                <a:cs typeface="Arial" panose="020B0604020202020204" pitchFamily="34" charset="0"/>
              </a:rPr>
              <a:t>Retsch, </a:t>
            </a:r>
            <a:r>
              <a:rPr lang="es-EC" sz="1600" dirty="0">
                <a:latin typeface="Times New Roman" panose="02020603050405020304" pitchFamily="18" charset="0"/>
                <a:ea typeface="Calibri" panose="020F0502020204030204" pitchFamily="34" charset="0"/>
                <a:cs typeface="Arial" panose="020B0604020202020204" pitchFamily="34" charset="0"/>
              </a:rPr>
              <a:t>2015)</a:t>
            </a:r>
            <a:endParaRPr lang="es-ES" sz="1600" dirty="0"/>
          </a:p>
        </p:txBody>
      </p:sp>
      <p:sp>
        <p:nvSpPr>
          <p:cNvPr id="14" name="Rectángulo redondeado 13"/>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EQUIPOS DE TRITURACIÓN</a:t>
            </a:r>
            <a:endParaRPr lang="es-EC" dirty="0" smtClean="0"/>
          </a:p>
          <a:p>
            <a:pPr algn="ctr"/>
            <a:endParaRPr lang="es-EC" dirty="0"/>
          </a:p>
        </p:txBody>
      </p:sp>
      <p:sp>
        <p:nvSpPr>
          <p:cNvPr id="15"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996176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solidFill>
                  <a:schemeClr val="bg2"/>
                </a:solidFill>
              </a:rPr>
              <a:t> </a:t>
            </a:r>
            <a:endParaRPr lang="es-EC" dirty="0" smtClean="0">
              <a:solidFill>
                <a:schemeClr val="bg2">
                  <a:lumMod val="75000"/>
                </a:schemeClr>
              </a:solidFill>
            </a:endParaRPr>
          </a:p>
          <a:p>
            <a:pPr>
              <a:buFont typeface="Wingdings" panose="05000000000000000000" pitchFamily="2" charset="2"/>
              <a:buChar char="q"/>
            </a:pPr>
            <a:r>
              <a:rPr lang="es-EC" dirty="0" smtClean="0">
                <a:solidFill>
                  <a:schemeClr val="bg2">
                    <a:lumMod val="75000"/>
                  </a:schemeClr>
                </a:solidFill>
              </a:rPr>
              <a:t>Generalidades y Objetivos</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Fundamentación teórica</a:t>
            </a:r>
          </a:p>
          <a:p>
            <a:pPr>
              <a:buFont typeface="Wingdings" panose="05000000000000000000" pitchFamily="2" charset="2"/>
              <a:buChar char="q"/>
            </a:pPr>
            <a:r>
              <a:rPr lang="es-EC" dirty="0" smtClean="0"/>
              <a:t> Diseño del triturador homogeneizador</a:t>
            </a:r>
          </a:p>
          <a:p>
            <a:pPr>
              <a:buFont typeface="Wingdings" panose="05000000000000000000" pitchFamily="2" charset="2"/>
              <a:buChar char="q"/>
            </a:pPr>
            <a:r>
              <a:rPr lang="es-EC" dirty="0" smtClean="0">
                <a:solidFill>
                  <a:schemeClr val="bg2">
                    <a:lumMod val="75000"/>
                  </a:schemeClr>
                </a:solidFill>
              </a:rPr>
              <a:t> Construcción, ensamblaje y validación</a:t>
            </a:r>
          </a:p>
          <a:p>
            <a:pPr>
              <a:buFont typeface="Wingdings" panose="05000000000000000000" pitchFamily="2" charset="2"/>
              <a:buChar char="q"/>
            </a:pPr>
            <a:r>
              <a:rPr lang="es-EC" dirty="0" smtClean="0">
                <a:solidFill>
                  <a:schemeClr val="bg2">
                    <a:lumMod val="75000"/>
                  </a:schemeClr>
                </a:solidFill>
              </a:rPr>
              <a:t> Análisis económico</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Conclusiones y Recomendaciones</a:t>
            </a:r>
            <a:endParaRPr lang="es-EC" dirty="0">
              <a:solidFill>
                <a:schemeClr val="bg2">
                  <a:lumMod val="75000"/>
                </a:schemeClr>
              </a:solidFill>
            </a:endParaRPr>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Flecha derecha 6"/>
          <p:cNvSpPr/>
          <p:nvPr/>
        </p:nvSpPr>
        <p:spPr>
          <a:xfrm flipH="1">
            <a:off x="6878471" y="2811441"/>
            <a:ext cx="5299879"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1939933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841435" y="2346817"/>
            <a:ext cx="6885115" cy="194088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smtClean="0"/>
          </a:p>
          <a:p>
            <a:pPr algn="ctr"/>
            <a:r>
              <a:rPr lang="es-EC" sz="3600" b="1" dirty="0" smtClean="0"/>
              <a:t>DISEÑO MECÁNICO</a:t>
            </a:r>
            <a:endParaRPr lang="es-EC" sz="2800"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789491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a 3"/>
              <p:cNvGraphicFramePr/>
              <p:nvPr>
                <p:extLst/>
              </p:nvPr>
            </p:nvGraphicFramePr>
            <p:xfrm>
              <a:off x="888999" y="660400"/>
              <a:ext cx="10134601" cy="5575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nvPr>
            </p:nvGraphicFramePr>
            <p:xfrm>
              <a:off x="888999" y="660400"/>
              <a:ext cx="10134601" cy="5575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Rectángulo redondeado 2"/>
          <p:cNvSpPr/>
          <p:nvPr/>
        </p:nvSpPr>
        <p:spPr>
          <a:xfrm>
            <a:off x="7359445" y="619432"/>
            <a:ext cx="483255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r"/>
            <a:r>
              <a:rPr lang="es-EC" sz="2400" b="1" dirty="0" smtClean="0"/>
              <a:t>DISEÑO MECÁNICO</a:t>
            </a:r>
            <a:endParaRPr lang="es-EC" dirty="0" smtClean="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6"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3118724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2"/>
          <a:stretch>
            <a:fillRect/>
          </a:stretch>
        </p:blipFill>
        <p:spPr>
          <a:xfrm>
            <a:off x="1702935" y="1825625"/>
            <a:ext cx="8786130" cy="3902075"/>
          </a:xfrm>
          <a:prstGeom prst="rect">
            <a:avLst/>
          </a:prstGeom>
        </p:spPr>
      </p:pic>
      <p:sp>
        <p:nvSpPr>
          <p:cNvPr id="6" name="Flecha derecha 5"/>
          <p:cNvSpPr/>
          <p:nvPr/>
        </p:nvSpPr>
        <p:spPr>
          <a:xfrm rot="19755567">
            <a:off x="8621849" y="5568000"/>
            <a:ext cx="863600" cy="5334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a:p>
        </p:txBody>
      </p:sp>
      <p:sp>
        <p:nvSpPr>
          <p:cNvPr id="7" name="Rectángulo redondeado 6"/>
          <p:cNvSpPr/>
          <p:nvPr/>
        </p:nvSpPr>
        <p:spPr>
          <a:xfrm>
            <a:off x="6024281" y="619432"/>
            <a:ext cx="6167719"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s-EC" sz="2400" dirty="0" smtClean="0"/>
              <a:t>Matriz </a:t>
            </a:r>
            <a:r>
              <a:rPr lang="es-EC" sz="2400" dirty="0"/>
              <a:t>de selección para molinos de trituración </a:t>
            </a:r>
            <a:endParaRPr lang="es-EC"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3186092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nvPr>
        </p:nvGraphicFramePr>
        <p:xfrm>
          <a:off x="724463" y="938210"/>
          <a:ext cx="7254568" cy="4928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a:stretch>
            <a:fillRect/>
          </a:stretch>
        </p:blipFill>
        <p:spPr>
          <a:xfrm>
            <a:off x="805009" y="978731"/>
            <a:ext cx="2874558" cy="1101466"/>
          </a:xfrm>
          <a:prstGeom prst="rect">
            <a:avLst/>
          </a:prstGeom>
        </p:spPr>
      </p:pic>
      <p:pic>
        <p:nvPicPr>
          <p:cNvPr id="6" name="Imagen 5"/>
          <p:cNvPicPr>
            <a:picLocks noChangeAspect="1"/>
          </p:cNvPicPr>
          <p:nvPr/>
        </p:nvPicPr>
        <p:blipFill>
          <a:blip r:embed="rId9"/>
          <a:stretch>
            <a:fillRect/>
          </a:stretch>
        </p:blipFill>
        <p:spPr>
          <a:xfrm>
            <a:off x="4904304" y="978731"/>
            <a:ext cx="2142301" cy="1035366"/>
          </a:xfrm>
          <a:prstGeom prst="rect">
            <a:avLst/>
          </a:prstGeom>
        </p:spPr>
      </p:pic>
      <p:pic>
        <p:nvPicPr>
          <p:cNvPr id="7" name="Imagen 6"/>
          <p:cNvPicPr>
            <a:picLocks noChangeAspect="1"/>
          </p:cNvPicPr>
          <p:nvPr/>
        </p:nvPicPr>
        <p:blipFill rotWithShape="1">
          <a:blip r:embed="rId10"/>
          <a:srcRect l="8599" r="8116"/>
          <a:stretch/>
        </p:blipFill>
        <p:spPr>
          <a:xfrm>
            <a:off x="6457336" y="3457585"/>
            <a:ext cx="2450690" cy="1166235"/>
          </a:xfrm>
          <a:prstGeom prst="rect">
            <a:avLst/>
          </a:prstGeom>
        </p:spPr>
      </p:pic>
      <p:pic>
        <p:nvPicPr>
          <p:cNvPr id="8" name="Imagen 7"/>
          <p:cNvPicPr>
            <a:picLocks noChangeAspect="1"/>
          </p:cNvPicPr>
          <p:nvPr/>
        </p:nvPicPr>
        <p:blipFill>
          <a:blip r:embed="rId11"/>
          <a:stretch>
            <a:fillRect/>
          </a:stretch>
        </p:blipFill>
        <p:spPr>
          <a:xfrm>
            <a:off x="3822228" y="4662101"/>
            <a:ext cx="2153227" cy="1424610"/>
          </a:xfrm>
          <a:prstGeom prst="rect">
            <a:avLst/>
          </a:prstGeom>
        </p:spPr>
      </p:pic>
      <p:pic>
        <p:nvPicPr>
          <p:cNvPr id="10" name="Imagen 9"/>
          <p:cNvPicPr>
            <a:picLocks noChangeAspect="1"/>
          </p:cNvPicPr>
          <p:nvPr/>
        </p:nvPicPr>
        <p:blipFill>
          <a:blip r:embed="rId12"/>
          <a:stretch>
            <a:fillRect/>
          </a:stretch>
        </p:blipFill>
        <p:spPr>
          <a:xfrm>
            <a:off x="744083" y="3468242"/>
            <a:ext cx="1999186" cy="1315670"/>
          </a:xfrm>
          <a:prstGeom prst="rect">
            <a:avLst/>
          </a:prstGeom>
        </p:spPr>
      </p:pic>
      <p:pic>
        <p:nvPicPr>
          <p:cNvPr id="11" name="Imagen 10"/>
          <p:cNvPicPr>
            <a:picLocks noChangeAspect="1"/>
          </p:cNvPicPr>
          <p:nvPr/>
        </p:nvPicPr>
        <p:blipFill>
          <a:blip r:embed="rId13"/>
          <a:stretch>
            <a:fillRect/>
          </a:stretch>
        </p:blipFill>
        <p:spPr>
          <a:xfrm>
            <a:off x="3823164" y="2380769"/>
            <a:ext cx="1908719" cy="1494941"/>
          </a:xfrm>
          <a:prstGeom prst="rect">
            <a:avLst/>
          </a:prstGeom>
        </p:spPr>
      </p:pic>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12" name="Rectángulo redondeado 11"/>
          <p:cNvSpPr/>
          <p:nvPr/>
        </p:nvSpPr>
        <p:spPr>
          <a:xfrm>
            <a:off x="7359445" y="619432"/>
            <a:ext cx="4832555" cy="4424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smtClean="0"/>
          </a:p>
          <a:p>
            <a:pPr algn="r"/>
            <a:r>
              <a:rPr lang="es-EC" sz="2400" b="1" dirty="0" smtClean="0"/>
              <a:t>ANTECEDENTES</a:t>
            </a:r>
            <a:r>
              <a:rPr lang="es-EC" dirty="0" smtClean="0"/>
              <a:t> </a:t>
            </a:r>
            <a:endParaRPr lang="es-EC" dirty="0"/>
          </a:p>
          <a:p>
            <a:pPr algn="ctr"/>
            <a:endParaRPr lang="es-EC" dirty="0"/>
          </a:p>
        </p:txBody>
      </p:sp>
      <p:sp>
        <p:nvSpPr>
          <p:cNvPr id="13"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86320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2644" y="355878"/>
            <a:ext cx="10515600" cy="1325563"/>
          </a:xfrm>
        </p:spPr>
        <p:txBody>
          <a:bodyPr>
            <a:normAutofit/>
          </a:bodyPr>
          <a:lstStyle/>
          <a:p>
            <a:pPr lvl="2" algn="l" rtl="0">
              <a:lnSpc>
                <a:spcPct val="90000"/>
              </a:lnSpc>
              <a:spcBef>
                <a:spcPct val="0"/>
              </a:spcBef>
            </a:pPr>
            <a:endParaRPr lang="es-ES" sz="4400" dirty="0"/>
          </a:p>
        </p:txBody>
      </p:sp>
      <p:pic>
        <p:nvPicPr>
          <p:cNvPr id="5" name="Imagen 4"/>
          <p:cNvPicPr>
            <a:picLocks noChangeAspect="1"/>
          </p:cNvPicPr>
          <p:nvPr/>
        </p:nvPicPr>
        <p:blipFill>
          <a:blip r:embed="rId2"/>
          <a:stretch>
            <a:fillRect/>
          </a:stretch>
        </p:blipFill>
        <p:spPr>
          <a:xfrm>
            <a:off x="965200" y="1639118"/>
            <a:ext cx="4568344" cy="1747294"/>
          </a:xfrm>
          <a:prstGeom prst="rect">
            <a:avLst/>
          </a:prstGeom>
        </p:spPr>
      </p:pic>
      <p:pic>
        <p:nvPicPr>
          <p:cNvPr id="6" name="Imagen 5" descr="http://upload.wikimedia.org/wikipedia/commons/thumb/f/fb/Circularsegment.svg/257px-Circularsegment.svg.png"/>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33829"/>
          <a:stretch/>
        </p:blipFill>
        <p:spPr bwMode="auto">
          <a:xfrm>
            <a:off x="1481646" y="3731838"/>
            <a:ext cx="3033839" cy="1941981"/>
          </a:xfrm>
          <a:prstGeom prst="rect">
            <a:avLst/>
          </a:prstGeom>
          <a:noFill/>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4"/>
          <a:srcRect l="11829" r="7438"/>
          <a:stretch/>
        </p:blipFill>
        <p:spPr>
          <a:xfrm>
            <a:off x="4686301" y="4381672"/>
            <a:ext cx="2118360" cy="969045"/>
          </a:xfrm>
          <a:prstGeom prst="rect">
            <a:avLst/>
          </a:prstGeom>
        </p:spPr>
      </p:pic>
      <p:pic>
        <p:nvPicPr>
          <p:cNvPr id="11" name="Imagen 10"/>
          <p:cNvPicPr>
            <a:picLocks noChangeAspect="1"/>
          </p:cNvPicPr>
          <p:nvPr/>
        </p:nvPicPr>
        <p:blipFill>
          <a:blip r:embed="rId5"/>
          <a:stretch>
            <a:fillRect/>
          </a:stretch>
        </p:blipFill>
        <p:spPr>
          <a:xfrm>
            <a:off x="5626100" y="2209028"/>
            <a:ext cx="1447800" cy="514350"/>
          </a:xfrm>
          <a:prstGeom prst="rect">
            <a:avLst/>
          </a:prstGeom>
        </p:spPr>
      </p:pic>
      <p:graphicFrame>
        <p:nvGraphicFramePr>
          <p:cNvPr id="14" name="Diagrama 13"/>
          <p:cNvGraphicFramePr/>
          <p:nvPr>
            <p:extLst/>
          </p:nvPr>
        </p:nvGraphicFramePr>
        <p:xfrm>
          <a:off x="7166456" y="2145445"/>
          <a:ext cx="4349932" cy="3172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n 2"/>
          <p:cNvPicPr>
            <a:picLocks noChangeAspect="1"/>
          </p:cNvPicPr>
          <p:nvPr/>
        </p:nvPicPr>
        <p:blipFill>
          <a:blip r:embed="rId11"/>
          <a:stretch>
            <a:fillRect/>
          </a:stretch>
        </p:blipFill>
        <p:spPr>
          <a:xfrm>
            <a:off x="4516013" y="2835991"/>
            <a:ext cx="2458935" cy="1765294"/>
          </a:xfrm>
          <a:prstGeom prst="ellipse">
            <a:avLst/>
          </a:prstGeom>
          <a:ln>
            <a:noFill/>
          </a:ln>
          <a:effectLst>
            <a:softEdge rad="112500"/>
          </a:effectLst>
        </p:spPr>
      </p:pic>
      <p:sp>
        <p:nvSpPr>
          <p:cNvPr id="10" name="Rectángulo redondeado 9"/>
          <p:cNvSpPr/>
          <p:nvPr/>
        </p:nvSpPr>
        <p:spPr>
          <a:xfrm>
            <a:off x="9305365" y="619432"/>
            <a:ext cx="288663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s-EC" sz="2400" dirty="0"/>
              <a:t>Ángulo de oscilación </a:t>
            </a:r>
            <a:endParaRPr lang="es-EC" dirty="0"/>
          </a:p>
        </p:txBody>
      </p:sp>
      <p:sp>
        <p:nvSpPr>
          <p:cNvPr id="12"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3"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379039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1874" r="1493"/>
          <a:stretch/>
        </p:blipFill>
        <p:spPr>
          <a:xfrm>
            <a:off x="3814354" y="2228658"/>
            <a:ext cx="8085909" cy="2711516"/>
          </a:xfrm>
          <a:prstGeom prst="rect">
            <a:avLst/>
          </a:prstGeom>
        </p:spPr>
      </p:pic>
      <mc:AlternateContent xmlns:mc="http://schemas.openxmlformats.org/markup-compatibility/2006" xmlns:a14="http://schemas.microsoft.com/office/drawing/2010/main">
        <mc:Choice Requires="a14">
          <p:sp>
            <p:nvSpPr>
              <p:cNvPr id="8" name="Rectángulo redondeado 7"/>
              <p:cNvSpPr/>
              <p:nvPr/>
            </p:nvSpPr>
            <p:spPr>
              <a:xfrm>
                <a:off x="489421" y="2228657"/>
                <a:ext cx="3168177" cy="24713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dirty="0"/>
                  <a:t>E</a:t>
                </a:r>
                <a:r>
                  <a:rPr lang="es-EC" sz="2000" dirty="0" smtClean="0"/>
                  <a:t>l </a:t>
                </a:r>
                <a:r>
                  <a:rPr lang="es-EC" sz="2000" dirty="0"/>
                  <a:t>ángulo de oscilación es influenciado directamente por el radio </a:t>
                </a:r>
                <a14:m>
                  <m:oMath xmlns:m="http://schemas.openxmlformats.org/officeDocument/2006/math">
                    <m:r>
                      <a:rPr lang="es-EC" sz="2000" i="1">
                        <a:latin typeface="Cambria Math" panose="02040503050406030204" pitchFamily="18" charset="0"/>
                      </a:rPr>
                      <m:t>𝑅</m:t>
                    </m:r>
                  </m:oMath>
                </a14:m>
                <a:r>
                  <a:rPr lang="es-EC" sz="2000" dirty="0"/>
                  <a:t>, ya que en este caso la longitud interna de la cápsula </a:t>
                </a:r>
                <a14:m>
                  <m:oMath xmlns:m="http://schemas.openxmlformats.org/officeDocument/2006/math">
                    <m:r>
                      <a:rPr lang="es-EC" sz="2000" i="1">
                        <a:latin typeface="Cambria Math" panose="02040503050406030204" pitchFamily="18" charset="0"/>
                      </a:rPr>
                      <m:t>𝑐</m:t>
                    </m:r>
                  </m:oMath>
                </a14:m>
                <a:r>
                  <a:rPr lang="es-EC" sz="2000" dirty="0"/>
                  <a:t> es </a:t>
                </a:r>
                <a:r>
                  <a:rPr lang="es-EC" sz="2000" dirty="0" smtClean="0"/>
                  <a:t>fija</a:t>
                </a:r>
                <a:endParaRPr lang="es-ES" sz="2000" dirty="0"/>
              </a:p>
            </p:txBody>
          </p:sp>
        </mc:Choice>
        <mc:Fallback xmlns="">
          <p:sp>
            <p:nvSpPr>
              <p:cNvPr id="8" name="Rectángulo redondeado 7"/>
              <p:cNvSpPr>
                <a:spLocks noRot="1" noChangeAspect="1" noMove="1" noResize="1" noEditPoints="1" noAdjustHandles="1" noChangeArrowheads="1" noChangeShapeType="1" noTextEdit="1"/>
              </p:cNvSpPr>
              <p:nvPr/>
            </p:nvSpPr>
            <p:spPr>
              <a:xfrm>
                <a:off x="489421" y="2228657"/>
                <a:ext cx="3168177" cy="2471376"/>
              </a:xfrm>
              <a:prstGeom prst="roundRect">
                <a:avLst/>
              </a:prstGeom>
              <a:blipFill rotWithShape="0">
                <a:blip r:embed="rId3"/>
                <a:stretch>
                  <a:fillRect/>
                </a:stretch>
              </a:blipFill>
            </p:spPr>
            <p:txBody>
              <a:bodyPr/>
              <a:lstStyle/>
              <a:p>
                <a:r>
                  <a:rPr lang="es-ES">
                    <a:noFill/>
                  </a:rPr>
                  <a:t> </a:t>
                </a:r>
              </a:p>
            </p:txBody>
          </p:sp>
        </mc:Fallback>
      </mc:AlternateContent>
      <p:pic>
        <p:nvPicPr>
          <p:cNvPr id="9" name="Imagen 8"/>
          <p:cNvPicPr>
            <a:picLocks noChangeAspect="1"/>
          </p:cNvPicPr>
          <p:nvPr/>
        </p:nvPicPr>
        <p:blipFill rotWithShape="1">
          <a:blip r:embed="rId4"/>
          <a:srcRect l="11829" r="7438"/>
          <a:stretch/>
        </p:blipFill>
        <p:spPr>
          <a:xfrm>
            <a:off x="1446492" y="4700033"/>
            <a:ext cx="1724297" cy="788781"/>
          </a:xfrm>
          <a:prstGeom prst="rect">
            <a:avLst/>
          </a:prstGeom>
        </p:spPr>
      </p:pic>
      <p:sp>
        <p:nvSpPr>
          <p:cNvPr id="6" name="Rectángulo redondeado 5"/>
          <p:cNvSpPr/>
          <p:nvPr/>
        </p:nvSpPr>
        <p:spPr>
          <a:xfrm>
            <a:off x="9305365" y="619432"/>
            <a:ext cx="2886635" cy="4424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s-EC" sz="2400" dirty="0"/>
              <a:t>Ángulo de oscilación </a:t>
            </a:r>
            <a:endParaRPr lang="es-EC" dirty="0"/>
          </a:p>
        </p:txBody>
      </p:sp>
      <p:sp>
        <p:nvSpPr>
          <p:cNvPr id="3" name="Título 2"/>
          <p:cNvSpPr>
            <a:spLocks noGrp="1"/>
          </p:cNvSpPr>
          <p:nvPr>
            <p:ph type="title"/>
          </p:nvPr>
        </p:nvSpPr>
        <p:spPr/>
        <p:txBody>
          <a:bodyPr/>
          <a:lstStyle/>
          <a:p>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1"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39041170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2" algn="l" rtl="0">
              <a:lnSpc>
                <a:spcPct val="90000"/>
              </a:lnSpc>
              <a:spcBef>
                <a:spcPct val="0"/>
              </a:spcBef>
            </a:pPr>
            <a:endParaRPr lang="es-ES" sz="3200" dirty="0"/>
          </a:p>
        </p:txBody>
      </p:sp>
      <p:pic>
        <p:nvPicPr>
          <p:cNvPr id="4" name="Imagen 3"/>
          <p:cNvPicPr>
            <a:picLocks noChangeAspect="1"/>
          </p:cNvPicPr>
          <p:nvPr/>
        </p:nvPicPr>
        <p:blipFill rotWithShape="1">
          <a:blip r:embed="rId5"/>
          <a:srcRect l="3140" t="4002" r="1905" b="3337"/>
          <a:stretch/>
        </p:blipFill>
        <p:spPr>
          <a:xfrm>
            <a:off x="767442" y="1642420"/>
            <a:ext cx="6255657" cy="4399384"/>
          </a:xfrm>
          <a:prstGeom prst="rect">
            <a:avLst/>
          </a:prstGeom>
        </p:spPr>
      </p:pic>
      <mc:AlternateContent xmlns:mc="http://schemas.openxmlformats.org/markup-compatibility/2006" xmlns:a14="http://schemas.microsoft.com/office/drawing/2010/main">
        <mc:Choice Requires="a14">
          <p:sp>
            <p:nvSpPr>
              <p:cNvPr id="16" name="Rectángulo redondeado 15"/>
              <p:cNvSpPr/>
              <p:nvPr/>
            </p:nvSpPr>
            <p:spPr>
              <a:xfrm>
                <a:off x="7134868" y="1500189"/>
                <a:ext cx="4117332" cy="12811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2000" dirty="0">
                    <a:latin typeface="Times New Roman" panose="02020603050405020304" pitchFamily="18" charset="0"/>
                    <a:ea typeface="Calibri" panose="020F0502020204030204" pitchFamily="34" charset="0"/>
                    <a:cs typeface="Arial" panose="020B0604020202020204" pitchFamily="34" charset="0"/>
                  </a:rPr>
                  <a:t>El eslabón </a:t>
                </a:r>
                <a14:m>
                  <m:oMath xmlns:m="http://schemas.openxmlformats.org/officeDocument/2006/math">
                    <m:r>
                      <a:rPr lang="es-EC" sz="2000" i="1">
                        <a:latin typeface="Cambria Math" panose="02040503050406030204" pitchFamily="18" charset="0"/>
                        <a:ea typeface="Calibri" panose="020F0502020204030204" pitchFamily="34" charset="0"/>
                        <a:cs typeface="Arial" panose="020B0604020202020204" pitchFamily="34" charset="0"/>
                      </a:rPr>
                      <m:t>𝐴𝐵</m:t>
                    </m:r>
                  </m:oMath>
                </a14:m>
                <a:r>
                  <a:rPr lang="es-EC" sz="2000" dirty="0">
                    <a:latin typeface="Times New Roman" panose="02020603050405020304" pitchFamily="18" charset="0"/>
                    <a:ea typeface="Calibri" panose="020F0502020204030204" pitchFamily="34" charset="0"/>
                    <a:cs typeface="Arial" panose="020B0604020202020204" pitchFamily="34" charset="0"/>
                  </a:rPr>
                  <a:t> </a:t>
                </a:r>
                <a:r>
                  <a:rPr lang="es-EC" sz="2000" dirty="0" smtClean="0">
                    <a:latin typeface="Times New Roman" panose="02020603050405020304" pitchFamily="18" charset="0"/>
                    <a:ea typeface="Calibri" panose="020F0502020204030204" pitchFamily="34" charset="0"/>
                    <a:cs typeface="Arial" panose="020B0604020202020204" pitchFamily="34" charset="0"/>
                  </a:rPr>
                  <a:t>impulsor o manivela</a:t>
                </a:r>
                <a:r>
                  <a:rPr lang="es-EC" sz="2000" dirty="0">
                    <a:latin typeface="Times New Roman" panose="02020603050405020304" pitchFamily="18" charset="0"/>
                    <a:ea typeface="Calibri" panose="020F0502020204030204" pitchFamily="34" charset="0"/>
                    <a:cs typeface="Arial" panose="020B0604020202020204" pitchFamily="34" charset="0"/>
                  </a:rPr>
                  <a:t>,</a:t>
                </a:r>
                <a:r>
                  <a:rPr lang="es-EC" sz="2000" dirty="0" smtClean="0">
                    <a:latin typeface="Times New Roman" panose="02020603050405020304" pitchFamily="18" charset="0"/>
                    <a:ea typeface="Calibri" panose="020F0502020204030204" pitchFamily="34" charset="0"/>
                    <a:cs typeface="Arial" panose="020B0604020202020204" pitchFamily="34" charset="0"/>
                  </a:rPr>
                  <a:t> </a:t>
                </a:r>
              </a:p>
              <a:p>
                <a:pPr algn="ctr"/>
                <a14:m>
                  <m:oMath xmlns:m="http://schemas.openxmlformats.org/officeDocument/2006/math">
                    <m:r>
                      <a:rPr lang="es-EC" sz="2000" i="1">
                        <a:latin typeface="Cambria Math" panose="02040503050406030204" pitchFamily="18" charset="0"/>
                        <a:ea typeface="Calibri" panose="020F0502020204030204" pitchFamily="34" charset="0"/>
                        <a:cs typeface="Arial" panose="020B0604020202020204" pitchFamily="34" charset="0"/>
                      </a:rPr>
                      <m:t>𝐶𝐷</m:t>
                    </m:r>
                  </m:oMath>
                </a14:m>
                <a:r>
                  <a:rPr lang="es-EC" sz="2000" dirty="0">
                    <a:latin typeface="Times New Roman" panose="02020603050405020304" pitchFamily="18" charset="0"/>
                    <a:ea typeface="Calibri" panose="020F0502020204030204" pitchFamily="34" charset="0"/>
                    <a:cs typeface="Arial" panose="020B0604020202020204" pitchFamily="34" charset="0"/>
                  </a:rPr>
                  <a:t> impulsado </a:t>
                </a:r>
                <a:r>
                  <a:rPr lang="es-EC" sz="2000" dirty="0" smtClean="0">
                    <a:latin typeface="Times New Roman" panose="02020603050405020304" pitchFamily="18" charset="0"/>
                    <a:ea typeface="Calibri" panose="020F0502020204030204" pitchFamily="34" charset="0"/>
                    <a:cs typeface="Arial" panose="020B0604020202020204" pitchFamily="34" charset="0"/>
                  </a:rPr>
                  <a:t>o balancín, </a:t>
                </a:r>
              </a:p>
              <a:p>
                <a:pPr algn="ctr"/>
                <a14:m>
                  <m:oMath xmlns:m="http://schemas.openxmlformats.org/officeDocument/2006/math">
                    <m:r>
                      <a:rPr lang="es-EC" sz="2000" i="1">
                        <a:latin typeface="Cambria Math" panose="02040503050406030204" pitchFamily="18" charset="0"/>
                        <a:ea typeface="Calibri" panose="020F0502020204030204" pitchFamily="34" charset="0"/>
                        <a:cs typeface="Arial" panose="020B0604020202020204" pitchFamily="34" charset="0"/>
                      </a:rPr>
                      <m:t>𝐵𝐶</m:t>
                    </m:r>
                  </m:oMath>
                </a14:m>
                <a:r>
                  <a:rPr lang="es-EC" sz="2000" dirty="0">
                    <a:latin typeface="Times New Roman" panose="02020603050405020304" pitchFamily="18" charset="0"/>
                    <a:ea typeface="Calibri" panose="020F0502020204030204" pitchFamily="34" charset="0"/>
                    <a:cs typeface="Arial" panose="020B0604020202020204" pitchFamily="34" charset="0"/>
                  </a:rPr>
                  <a:t> </a:t>
                </a:r>
                <a:r>
                  <a:rPr lang="es-EC" sz="2000" dirty="0" smtClean="0">
                    <a:latin typeface="Times New Roman" panose="02020603050405020304" pitchFamily="18" charset="0"/>
                    <a:ea typeface="Calibri" panose="020F0502020204030204" pitchFamily="34" charset="0"/>
                    <a:cs typeface="Arial" panose="020B0604020202020204" pitchFamily="34" charset="0"/>
                  </a:rPr>
                  <a:t>acoplador </a:t>
                </a:r>
                <a:r>
                  <a:rPr lang="es-EC" sz="2000" dirty="0">
                    <a:latin typeface="Times New Roman" panose="02020603050405020304" pitchFamily="18" charset="0"/>
                    <a:ea typeface="Calibri" panose="020F0502020204030204" pitchFamily="34" charset="0"/>
                    <a:cs typeface="Arial" panose="020B0604020202020204" pitchFamily="34" charset="0"/>
                  </a:rPr>
                  <a:t>y </a:t>
                </a:r>
                <a:endParaRPr lang="es-EC" sz="2000" dirty="0" smtClean="0">
                  <a:latin typeface="Times New Roman" panose="02020603050405020304" pitchFamily="18" charset="0"/>
                  <a:ea typeface="Calibri" panose="020F0502020204030204" pitchFamily="34" charset="0"/>
                  <a:cs typeface="Arial" panose="020B0604020202020204" pitchFamily="34" charset="0"/>
                </a:endParaRPr>
              </a:p>
              <a:p>
                <a:pPr algn="ctr"/>
                <a:r>
                  <a:rPr lang="es-EC" sz="2000" dirty="0" smtClean="0">
                    <a:latin typeface="Times New Roman" panose="02020603050405020304" pitchFamily="18" charset="0"/>
                    <a:ea typeface="Calibri" panose="020F0502020204030204" pitchFamily="34" charset="0"/>
                    <a:cs typeface="Arial" panose="020B0604020202020204" pitchFamily="34" charset="0"/>
                  </a:rPr>
                  <a:t> </a:t>
                </a:r>
                <a14:m>
                  <m:oMath xmlns:m="http://schemas.openxmlformats.org/officeDocument/2006/math">
                    <m:r>
                      <a:rPr lang="es-EC" sz="2000" i="1">
                        <a:latin typeface="Cambria Math" panose="02040503050406030204" pitchFamily="18" charset="0"/>
                        <a:ea typeface="Calibri" panose="020F0502020204030204" pitchFamily="34" charset="0"/>
                        <a:cs typeface="Arial" panose="020B0604020202020204" pitchFamily="34" charset="0"/>
                      </a:rPr>
                      <m:t>𝐴𝐵</m:t>
                    </m:r>
                  </m:oMath>
                </a14:m>
                <a:r>
                  <a:rPr lang="es-EC" sz="2000" dirty="0">
                    <a:latin typeface="Times New Roman" panose="02020603050405020304" pitchFamily="18" charset="0"/>
                    <a:ea typeface="Calibri" panose="020F0502020204030204" pitchFamily="34" charset="0"/>
                    <a:cs typeface="Arial" panose="020B0604020202020204" pitchFamily="34" charset="0"/>
                  </a:rPr>
                  <a:t> </a:t>
                </a:r>
                <a:r>
                  <a:rPr lang="es-EC" sz="2000" dirty="0" smtClean="0">
                    <a:latin typeface="Times New Roman" panose="02020603050405020304" pitchFamily="18" charset="0"/>
                    <a:ea typeface="Calibri" panose="020F0502020204030204" pitchFamily="34" charset="0"/>
                    <a:cs typeface="Arial" panose="020B0604020202020204" pitchFamily="34" charset="0"/>
                  </a:rPr>
                  <a:t>referencia o bastidor</a:t>
                </a:r>
                <a:endParaRPr lang="es-ES" dirty="0"/>
              </a:p>
            </p:txBody>
          </p:sp>
        </mc:Choice>
        <mc:Fallback xmlns="">
          <p:sp>
            <p:nvSpPr>
              <p:cNvPr id="16" name="Rectángulo redondeado 15"/>
              <p:cNvSpPr>
                <a:spLocks noRot="1" noChangeAspect="1" noMove="1" noResize="1" noEditPoints="1" noAdjustHandles="1" noChangeArrowheads="1" noChangeShapeType="1" noTextEdit="1"/>
              </p:cNvSpPr>
              <p:nvPr/>
            </p:nvSpPr>
            <p:spPr>
              <a:xfrm>
                <a:off x="7134868" y="1500189"/>
                <a:ext cx="4117332" cy="1281112"/>
              </a:xfrm>
              <a:prstGeom prst="roundRect">
                <a:avLst/>
              </a:prstGeom>
              <a:blipFill rotWithShape="0">
                <a:blip r:embed="rId6"/>
                <a:stretch>
                  <a:fillRect t="-3302" b="-8962"/>
                </a:stretch>
              </a:blipFill>
            </p:spPr>
            <p:txBody>
              <a:bodyPr/>
              <a:lstStyle/>
              <a:p>
                <a:r>
                  <a:rPr lang="es-ES">
                    <a:noFill/>
                  </a:rPr>
                  <a:t> </a:t>
                </a:r>
              </a:p>
            </p:txBody>
          </p:sp>
        </mc:Fallback>
      </mc:AlternateContent>
      <p:pic>
        <p:nvPicPr>
          <p:cNvPr id="7" name="D8CD0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27900" y="2943004"/>
            <a:ext cx="3733800" cy="2667000"/>
          </a:xfrm>
          <a:prstGeom prst="rect">
            <a:avLst/>
          </a:prstGeom>
        </p:spPr>
      </p:pic>
      <p:sp>
        <p:nvSpPr>
          <p:cNvPr id="8" name="Rectángulo 7"/>
          <p:cNvSpPr/>
          <p:nvPr/>
        </p:nvSpPr>
        <p:spPr>
          <a:xfrm>
            <a:off x="838200" y="4564476"/>
            <a:ext cx="4020830" cy="1477328"/>
          </a:xfrm>
          <a:prstGeom prst="rect">
            <a:avLst/>
          </a:prstGeom>
          <a:solidFill>
            <a:schemeClr val="accent4">
              <a:lumMod val="20000"/>
              <a:lumOff val="80000"/>
            </a:schemeClr>
          </a:solidFill>
        </p:spPr>
        <p:txBody>
          <a:bodyPr wrap="square">
            <a:spAutoFit/>
          </a:bodyPr>
          <a:lstStyle/>
          <a:p>
            <a:r>
              <a:rPr lang="es-EC" dirty="0" smtClean="0">
                <a:latin typeface="Times New Roman" panose="02020603050405020304" pitchFamily="18" charset="0"/>
                <a:ea typeface="Calibri" panose="020F0502020204030204" pitchFamily="34" charset="0"/>
              </a:rPr>
              <a:t>El objetivo de un mecanismo es efectuar </a:t>
            </a:r>
            <a:r>
              <a:rPr lang="es-EC" dirty="0">
                <a:latin typeface="Times New Roman" panose="02020603050405020304" pitchFamily="18" charset="0"/>
                <a:ea typeface="Calibri" panose="020F0502020204030204" pitchFamily="34" charset="0"/>
              </a:rPr>
              <a:t>un movimiento necesario para realizar una acción determinada</a:t>
            </a:r>
            <a:r>
              <a:rPr lang="es-EC" dirty="0" smtClean="0">
                <a:latin typeface="Times New Roman" panose="02020603050405020304" pitchFamily="18" charset="0"/>
                <a:ea typeface="Calibri" panose="020F0502020204030204" pitchFamily="34" charset="0"/>
              </a:rPr>
              <a:t>.</a:t>
            </a:r>
          </a:p>
          <a:p>
            <a:r>
              <a:rPr lang="es-EC" dirty="0" smtClean="0">
                <a:latin typeface="Times New Roman" panose="02020603050405020304" pitchFamily="18" charset="0"/>
                <a:ea typeface="Calibri" panose="020F0502020204030204" pitchFamily="34" charset="0"/>
              </a:rPr>
              <a:t>La </a:t>
            </a:r>
            <a:r>
              <a:rPr lang="es-EC" dirty="0">
                <a:latin typeface="Times New Roman" panose="02020603050405020304" pitchFamily="18" charset="0"/>
                <a:ea typeface="Calibri" panose="020F0502020204030204" pitchFamily="34" charset="0"/>
              </a:rPr>
              <a:t>dimensión, geometría y unión de los eslabones determinara cómo se </a:t>
            </a:r>
            <a:r>
              <a:rPr lang="es-EC" dirty="0" smtClean="0">
                <a:latin typeface="Times New Roman" panose="02020603050405020304" pitchFamily="18" charset="0"/>
                <a:ea typeface="Calibri" panose="020F0502020204030204" pitchFamily="34" charset="0"/>
              </a:rPr>
              <a:t>comporta.</a:t>
            </a:r>
            <a:endParaRPr lang="es-ES" dirty="0"/>
          </a:p>
        </p:txBody>
      </p:sp>
      <p:sp>
        <p:nvSpPr>
          <p:cNvPr id="9" name="Rectángulo redondeado 8"/>
          <p:cNvSpPr/>
          <p:nvPr/>
        </p:nvSpPr>
        <p:spPr>
          <a:xfrm>
            <a:off x="5499847" y="619432"/>
            <a:ext cx="6692153" cy="442452"/>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r"/>
            <a:r>
              <a:rPr lang="es-EC" sz="2400" dirty="0"/>
              <a:t>Diseño geométrico del mecanismo de cuatro barras</a:t>
            </a:r>
            <a:endParaRPr lang="es-EC" dirty="0"/>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1"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73949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339548" y="1462915"/>
            <a:ext cx="5071598" cy="4447554"/>
          </a:xfrm>
          <a:prstGeom prst="rect">
            <a:avLst/>
          </a:prstGeom>
          <a:ln>
            <a:noFill/>
          </a:ln>
          <a:effectLst>
            <a:softEdge rad="112500"/>
          </a:effectLst>
        </p:spPr>
      </p:pic>
      <p:sp>
        <p:nvSpPr>
          <p:cNvPr id="4" name="Rectángulo redondeado 3"/>
          <p:cNvSpPr/>
          <p:nvPr/>
        </p:nvSpPr>
        <p:spPr>
          <a:xfrm>
            <a:off x="5499847" y="619432"/>
            <a:ext cx="6692153" cy="442452"/>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r"/>
            <a:r>
              <a:rPr lang="es-EC" sz="2400" dirty="0"/>
              <a:t>Diseño geométrico del mecanismo de cuatro barras</a:t>
            </a:r>
            <a:endParaRPr lang="es-EC" dirty="0"/>
          </a:p>
        </p:txBody>
      </p:sp>
      <p:sp>
        <p:nvSpPr>
          <p:cNvPr id="5" name="Título 4"/>
          <p:cNvSpPr>
            <a:spLocks noGrp="1"/>
          </p:cNvSpPr>
          <p:nvPr>
            <p:ph type="title"/>
          </p:nvPr>
        </p:nvSpPr>
        <p:spPr/>
        <p:txBody>
          <a:bodyPr/>
          <a:lstStyle/>
          <a:p>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7"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Tree>
    <p:extLst>
      <p:ext uri="{BB962C8B-B14F-4D97-AF65-F5344CB8AC3E}">
        <p14:creationId xmlns:p14="http://schemas.microsoft.com/office/powerpoint/2010/main" val="228686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p:txBody>
      </p:sp>
      <p:sp>
        <p:nvSpPr>
          <p:cNvPr id="4" name="Igual que 3"/>
          <p:cNvSpPr/>
          <p:nvPr/>
        </p:nvSpPr>
        <p:spPr>
          <a:xfrm>
            <a:off x="5803900" y="3530600"/>
            <a:ext cx="1143000" cy="97869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15478"/>
            <a:ext cx="4675505" cy="3880485"/>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813550" y="1407001"/>
            <a:ext cx="4540250" cy="4502785"/>
          </a:xfrm>
          <a:prstGeom prst="rect">
            <a:avLst/>
          </a:prstGeom>
          <a:noFill/>
          <a:ln>
            <a:noFill/>
          </a:ln>
        </p:spPr>
      </p:pic>
      <p:sp>
        <p:nvSpPr>
          <p:cNvPr id="8" name="Nube 7"/>
          <p:cNvSpPr/>
          <p:nvPr/>
        </p:nvSpPr>
        <p:spPr>
          <a:xfrm rot="1281460">
            <a:off x="8861257" y="1855789"/>
            <a:ext cx="2051050" cy="889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Software de mecanismos</a:t>
            </a:r>
            <a:endParaRPr lang="es-ES"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0"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1" name="Rectángulo redondeado 10"/>
          <p:cNvSpPr/>
          <p:nvPr/>
        </p:nvSpPr>
        <p:spPr>
          <a:xfrm>
            <a:off x="9103058" y="619432"/>
            <a:ext cx="3088944" cy="442452"/>
          </a:xfrm>
          <a:prstGeom prst="roundRect">
            <a:avLst/>
          </a:prstGeom>
          <a:solidFill>
            <a:schemeClr val="accent5">
              <a:lumMod val="20000"/>
              <a:lumOff val="80000"/>
            </a:schemeClr>
          </a:solidFill>
          <a:ln>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ES" sz="2400" dirty="0"/>
              <a:t>Análisis de </a:t>
            </a:r>
            <a:r>
              <a:rPr lang="es-ES" sz="2400" dirty="0" smtClean="0"/>
              <a:t>aceleración</a:t>
            </a:r>
            <a:endParaRPr lang="es-EC" dirty="0"/>
          </a:p>
        </p:txBody>
      </p:sp>
      <p:sp>
        <p:nvSpPr>
          <p:cNvPr id="7" name="Título 6"/>
          <p:cNvSpPr>
            <a:spLocks noGrp="1"/>
          </p:cNvSpPr>
          <p:nvPr>
            <p:ph type="title"/>
          </p:nvPr>
        </p:nvSpPr>
        <p:spPr/>
        <p:txBody>
          <a:bodyPr/>
          <a:lstStyle/>
          <a:p>
            <a:endParaRPr lang="es-ES"/>
          </a:p>
        </p:txBody>
      </p:sp>
    </p:spTree>
    <p:extLst>
      <p:ext uri="{BB962C8B-B14F-4D97-AF65-F5344CB8AC3E}">
        <p14:creationId xmlns:p14="http://schemas.microsoft.com/office/powerpoint/2010/main" val="726493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3063216" y="2564347"/>
            <a:ext cx="6646841" cy="11367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4000" b="1" dirty="0" smtClean="0"/>
              <a:t>Análisis </a:t>
            </a:r>
            <a:r>
              <a:rPr lang="es-EC" sz="4000" b="1" dirty="0"/>
              <a:t>dinámico</a:t>
            </a:r>
            <a:endParaRPr lang="es-EC" sz="3200"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9501550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a:xfrm>
            <a:off x="838200" y="1863725"/>
            <a:ext cx="10515600" cy="4351338"/>
          </a:xfrm>
        </p:spPr>
        <p:txBody>
          <a:bodyPr>
            <a:normAutofit/>
          </a:bodyPr>
          <a:lstStyle/>
          <a:p>
            <a:endParaRPr lang="es-ES" dirty="0"/>
          </a:p>
        </p:txBody>
      </p:sp>
      <mc:AlternateContent xmlns:mc="http://schemas.openxmlformats.org/markup-compatibility/2006" xmlns:a14="http://schemas.microsoft.com/office/drawing/2010/main">
        <mc:Choice Requires="a14">
          <p:graphicFrame>
            <p:nvGraphicFramePr>
              <p:cNvPr id="4" name="Diagrama 3"/>
              <p:cNvGraphicFramePr/>
              <p:nvPr>
                <p:extLst/>
              </p:nvPr>
            </p:nvGraphicFramePr>
            <p:xfrm>
              <a:off x="-971550" y="1704976"/>
              <a:ext cx="11347450" cy="439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ext uri="{D42A27DB-BD31-4B8C-83A1-F6EECF244321}">
                    <p14:modId xmlns:p14="http://schemas.microsoft.com/office/powerpoint/2010/main" val="4020623453"/>
                  </p:ext>
                </p:extLst>
              </p:nvPr>
            </p:nvGraphicFramePr>
            <p:xfrm>
              <a:off x="-971550" y="1704976"/>
              <a:ext cx="11347450" cy="43926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11" name="Imagen 10"/>
          <p:cNvPicPr>
            <a:picLocks noChangeAspect="1"/>
          </p:cNvPicPr>
          <p:nvPr/>
        </p:nvPicPr>
        <p:blipFill rotWithShape="1">
          <a:blip r:embed="rId11"/>
          <a:srcRect l="1647" r="2357" b="15267"/>
          <a:stretch/>
        </p:blipFill>
        <p:spPr>
          <a:xfrm>
            <a:off x="5778500" y="3326306"/>
            <a:ext cx="5575300" cy="2584731"/>
          </a:xfrm>
          <a:prstGeom prst="rect">
            <a:avLst/>
          </a:prstGeom>
        </p:spPr>
      </p:pic>
      <p:pic>
        <p:nvPicPr>
          <p:cNvPr id="12" name="Imagen 11"/>
          <p:cNvPicPr>
            <a:picLocks noChangeAspect="1"/>
          </p:cNvPicPr>
          <p:nvPr/>
        </p:nvPicPr>
        <p:blipFill>
          <a:blip r:embed="rId12"/>
          <a:stretch>
            <a:fillRect/>
          </a:stretch>
        </p:blipFill>
        <p:spPr>
          <a:xfrm>
            <a:off x="8693150" y="2661666"/>
            <a:ext cx="2432050" cy="360614"/>
          </a:xfrm>
          <a:prstGeom prst="rect">
            <a:avLst/>
          </a:prstGeom>
        </p:spPr>
      </p:pic>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0" name="Rectángulo redondeado 9"/>
          <p:cNvSpPr/>
          <p:nvPr/>
        </p:nvSpPr>
        <p:spPr>
          <a:xfrm>
            <a:off x="4545106" y="619432"/>
            <a:ext cx="7646896" cy="442452"/>
          </a:xfrm>
          <a:prstGeom prst="roundRect">
            <a:avLst/>
          </a:prstGeom>
          <a:solidFill>
            <a:schemeClr val="tx2">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ES" sz="2400" dirty="0"/>
              <a:t>Fuerzas que actúan en las juntas de pasador del mecanismo</a:t>
            </a:r>
            <a:endParaRPr lang="es-EC" dirty="0"/>
          </a:p>
        </p:txBody>
      </p:sp>
    </p:spTree>
    <p:extLst>
      <p:ext uri="{BB962C8B-B14F-4D97-AF65-F5344CB8AC3E}">
        <p14:creationId xmlns:p14="http://schemas.microsoft.com/office/powerpoint/2010/main" val="2526440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smtClean="0"/>
          </a:p>
          <a:p>
            <a:endParaRPr lang="es-ES" dirty="0"/>
          </a:p>
        </p:txBody>
      </p:sp>
      <p:pic>
        <p:nvPicPr>
          <p:cNvPr id="4" name="Imagen 3"/>
          <p:cNvPicPr/>
          <p:nvPr/>
        </p:nvPicPr>
        <p:blipFill rotWithShape="1">
          <a:blip r:embed="rId2"/>
          <a:srcRect t="5590" b="2542"/>
          <a:stretch/>
        </p:blipFill>
        <p:spPr bwMode="auto">
          <a:xfrm>
            <a:off x="838200" y="2473189"/>
            <a:ext cx="4227286" cy="324181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5362666" y="2914073"/>
                <a:ext cx="6288314" cy="2174441"/>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C" dirty="0">
                    <a:latin typeface="Times New Roman" panose="02020603050405020304" pitchFamily="18" charset="0"/>
                    <a:ea typeface="Calibri" panose="020F0502020204030204" pitchFamily="34" charset="0"/>
                    <a:cs typeface="Arial" panose="020B0604020202020204" pitchFamily="34" charset="0"/>
                  </a:rPr>
                  <a:t>Masa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317 </m:t>
                    </m:r>
                    <m:r>
                      <a:rPr lang="es-EC" i="1">
                        <a:effectLst/>
                        <a:latin typeface="Cambria Math" panose="02040503050406030204" pitchFamily="18" charset="0"/>
                        <a:ea typeface="Calibri" panose="020F0502020204030204" pitchFamily="34" charset="0"/>
                        <a:cs typeface="Arial" panose="020B0604020202020204" pitchFamily="34" charset="0"/>
                      </a:rPr>
                      <m:t>𝑔𝑟</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Volumen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4.22·</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Ubicación del centro de gravedad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(−18.3, 1.6, 1.5)  </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Momento de inercia respecto al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𝐶𝐺</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2.49·</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5</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𝑔𝑟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Momento </a:t>
                </a:r>
                <a:r>
                  <a:rPr lang="es-EC" dirty="0" err="1">
                    <a:effectLst/>
                    <a:latin typeface="Times New Roman" panose="02020603050405020304" pitchFamily="18" charset="0"/>
                    <a:ea typeface="Calibri" panose="020F0502020204030204" pitchFamily="34" charset="0"/>
                    <a:cs typeface="Arial" panose="020B0604020202020204" pitchFamily="34" charset="0"/>
                  </a:rPr>
                  <a:t>torsor</a:t>
                </a:r>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4. 86 </m:t>
                    </m:r>
                    <m:r>
                      <a:rPr lang="es-EC" i="1">
                        <a:effectLst/>
                        <a:latin typeface="Cambria Math" panose="02040503050406030204" pitchFamily="18" charset="0"/>
                        <a:ea typeface="Calibri" panose="020F0502020204030204" pitchFamily="34" charset="0"/>
                        <a:cs typeface="Arial" panose="020B0604020202020204" pitchFamily="34" charset="0"/>
                      </a:rPr>
                      <m:t>𝑁𝑚</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362666" y="2914073"/>
                <a:ext cx="6288314" cy="2174441"/>
              </a:xfrm>
              <a:prstGeom prst="rect">
                <a:avLst/>
              </a:prstGeom>
              <a:blipFill rotWithShape="0">
                <a:blip r:embed="rId3"/>
                <a:stretch>
                  <a:fillRect l="-679" b="-1120"/>
                </a:stretch>
              </a:blipFill>
            </p:spPr>
            <p:txBody>
              <a:bodyPr/>
              <a:lstStyle/>
              <a:p>
                <a:r>
                  <a:rPr lang="es-ES">
                    <a:noFill/>
                  </a:rPr>
                  <a:t> </a:t>
                </a:r>
              </a:p>
            </p:txBody>
          </p:sp>
        </mc:Fallback>
      </mc:AlternateContent>
      <p:sp>
        <p:nvSpPr>
          <p:cNvPr id="7" name="Rectángulo redondeado 6"/>
          <p:cNvSpPr/>
          <p:nvPr/>
        </p:nvSpPr>
        <p:spPr>
          <a:xfrm>
            <a:off x="6876143" y="2070885"/>
            <a:ext cx="2667000" cy="566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Condiciones iniciales:</a:t>
            </a:r>
            <a:endParaRPr lang="es-ES"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0" name="Rectángulo redondeado 9"/>
          <p:cNvSpPr/>
          <p:nvPr/>
        </p:nvSpPr>
        <p:spPr>
          <a:xfrm>
            <a:off x="9641540" y="619432"/>
            <a:ext cx="2550461" cy="442452"/>
          </a:xfrm>
          <a:prstGeom prst="roundRect">
            <a:avLst/>
          </a:prstGeom>
          <a:solidFill>
            <a:schemeClr val="accent2">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Eslabón manivela</a:t>
            </a:r>
            <a:endParaRPr lang="es-EC" dirty="0"/>
          </a:p>
        </p:txBody>
      </p:sp>
    </p:spTree>
    <p:extLst>
      <p:ext uri="{BB962C8B-B14F-4D97-AF65-F5344CB8AC3E}">
        <p14:creationId xmlns:p14="http://schemas.microsoft.com/office/powerpoint/2010/main" val="21634213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p:txBody>
      </p:sp>
      <p:pic>
        <p:nvPicPr>
          <p:cNvPr id="4" name="Imagen 3"/>
          <p:cNvPicPr/>
          <p:nvPr/>
        </p:nvPicPr>
        <p:blipFill>
          <a:blip r:embed="rId2"/>
          <a:stretch>
            <a:fillRect/>
          </a:stretch>
        </p:blipFill>
        <p:spPr>
          <a:xfrm>
            <a:off x="1028382" y="2281237"/>
            <a:ext cx="4038918" cy="3344863"/>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5067141" y="3144215"/>
                <a:ext cx="6286818" cy="1712777"/>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C" dirty="0" smtClean="0">
                    <a:latin typeface="Times New Roman" panose="02020603050405020304" pitchFamily="18" charset="0"/>
                    <a:ea typeface="Calibri" panose="020F0502020204030204" pitchFamily="34" charset="0"/>
                    <a:cs typeface="Arial" panose="020B0604020202020204" pitchFamily="34" charset="0"/>
                  </a:rPr>
                  <a:t>Masa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404 </m:t>
                    </m:r>
                    <m:r>
                      <a:rPr lang="es-EC" i="1">
                        <a:effectLst/>
                        <a:latin typeface="Cambria Math" panose="02040503050406030204" pitchFamily="18" charset="0"/>
                        <a:ea typeface="Calibri" panose="020F0502020204030204" pitchFamily="34" charset="0"/>
                        <a:cs typeface="Arial" panose="020B0604020202020204" pitchFamily="34" charset="0"/>
                      </a:rPr>
                      <m:t>𝑔𝑟</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Volumen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5.56·</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Ubicación del centro de gravedad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−30.1, 0.6, 1.56</m:t>
                        </m:r>
                      </m:e>
                    </m:d>
                    <m:r>
                      <a:rPr lang="es-EC" i="1">
                        <a:effectLst/>
                        <a:latin typeface="Cambria Math" panose="02040503050406030204" pitchFamily="18" charset="0"/>
                        <a:ea typeface="Calibri" panose="020F0502020204030204" pitchFamily="34" charset="0"/>
                        <a:cs typeface="Arial" panose="020B0604020202020204" pitchFamily="34" charset="0"/>
                      </a:rPr>
                      <m:t> </m:t>
                    </m:r>
                  </m:oMath>
                </a14:m>
                <a:endParaRPr lang="es-ES" dirty="0" smtClean="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smtClean="0">
                    <a:effectLst/>
                    <a:latin typeface="Times New Roman" panose="02020603050405020304" pitchFamily="18" charset="0"/>
                    <a:ea typeface="Calibri" panose="020F0502020204030204" pitchFamily="34" charset="0"/>
                    <a:cs typeface="Arial" panose="020B0604020202020204" pitchFamily="34" charset="0"/>
                  </a:rPr>
                  <a:t>Momento </a:t>
                </a:r>
                <a:r>
                  <a:rPr lang="es-EC" dirty="0">
                    <a:effectLst/>
                    <a:latin typeface="Times New Roman" panose="02020603050405020304" pitchFamily="18" charset="0"/>
                    <a:ea typeface="Calibri" panose="020F0502020204030204" pitchFamily="34" charset="0"/>
                    <a:cs typeface="Arial" panose="020B0604020202020204" pitchFamily="34" charset="0"/>
                  </a:rPr>
                  <a:t>de inercia respecto al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𝐶𝐺</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4.61·</m:t>
                    </m:r>
                    <m:sSup>
                      <m:sSupPr>
                        <m:ctrlPr>
                          <a:rPr lang="es-ES" i="1">
                            <a:effectLst/>
                            <a:latin typeface="Cambria Math" panose="02040503050406030204" pitchFamily="18"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5</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𝑔𝑟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5067141" y="3144215"/>
                <a:ext cx="6286818" cy="1712777"/>
              </a:xfrm>
              <a:prstGeom prst="rect">
                <a:avLst/>
              </a:prstGeom>
              <a:blipFill rotWithShape="0">
                <a:blip r:embed="rId3"/>
                <a:stretch>
                  <a:fillRect l="-581" b="-4626"/>
                </a:stretch>
              </a:blipFill>
            </p:spPr>
            <p:txBody>
              <a:bodyPr/>
              <a:lstStyle/>
              <a:p>
                <a:r>
                  <a:rPr lang="es-ES">
                    <a:noFill/>
                  </a:rPr>
                  <a:t> </a:t>
                </a:r>
              </a:p>
            </p:txBody>
          </p:sp>
        </mc:Fallback>
      </mc:AlternateContent>
      <p:sp>
        <p:nvSpPr>
          <p:cNvPr id="6" name="Rectángulo redondeado 5"/>
          <p:cNvSpPr/>
          <p:nvPr/>
        </p:nvSpPr>
        <p:spPr>
          <a:xfrm>
            <a:off x="7079343" y="2281237"/>
            <a:ext cx="2667000" cy="566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Condiciones iniciales:</a:t>
            </a:r>
            <a:endParaRPr lang="es-ES"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8"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9" name="Rectángulo redondeado 8"/>
          <p:cNvSpPr/>
          <p:nvPr/>
        </p:nvSpPr>
        <p:spPr>
          <a:xfrm>
            <a:off x="9641540" y="619432"/>
            <a:ext cx="2550461" cy="442452"/>
          </a:xfrm>
          <a:prstGeom prst="roundRect">
            <a:avLst/>
          </a:prstGeom>
          <a:solidFill>
            <a:schemeClr val="accent2">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Eslabón acoplador</a:t>
            </a:r>
            <a:endParaRPr lang="es-EC" dirty="0"/>
          </a:p>
        </p:txBody>
      </p:sp>
      <p:sp>
        <p:nvSpPr>
          <p:cNvPr id="10" name="Título 9"/>
          <p:cNvSpPr>
            <a:spLocks noGrp="1"/>
          </p:cNvSpPr>
          <p:nvPr>
            <p:ph type="title"/>
          </p:nvPr>
        </p:nvSpPr>
        <p:spPr>
          <a:xfrm>
            <a:off x="838200" y="378572"/>
            <a:ext cx="10515600" cy="1325563"/>
          </a:xfrm>
        </p:spPr>
        <p:txBody>
          <a:bodyPr/>
          <a:lstStyle/>
          <a:p>
            <a:endParaRPr lang="es-ES"/>
          </a:p>
        </p:txBody>
      </p:sp>
    </p:spTree>
    <p:extLst>
      <p:ext uri="{BB962C8B-B14F-4D97-AF65-F5344CB8AC3E}">
        <p14:creationId xmlns:p14="http://schemas.microsoft.com/office/powerpoint/2010/main" val="31166578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a:p>
        </p:txBody>
      </p:sp>
      <p:pic>
        <p:nvPicPr>
          <p:cNvPr id="4" name="Imagen 3"/>
          <p:cNvPicPr/>
          <p:nvPr/>
        </p:nvPicPr>
        <p:blipFill rotWithShape="1">
          <a:blip r:embed="rId2"/>
          <a:srcRect l="2098" t="7325" r="8315" b="9428"/>
          <a:stretch/>
        </p:blipFill>
        <p:spPr bwMode="auto">
          <a:xfrm>
            <a:off x="838200" y="2242820"/>
            <a:ext cx="4013200" cy="330708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5041900" y="3121822"/>
                <a:ext cx="6311900" cy="1758943"/>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C" dirty="0">
                    <a:latin typeface="Times New Roman" panose="02020603050405020304" pitchFamily="18" charset="0"/>
                    <a:ea typeface="Calibri" panose="020F0502020204030204" pitchFamily="34" charset="0"/>
                    <a:cs typeface="Arial" panose="020B0604020202020204" pitchFamily="34" charset="0"/>
                  </a:rPr>
                  <a:t>Masa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2.37 </m:t>
                    </m:r>
                    <m:r>
                      <a:rPr lang="es-EC" i="1">
                        <a:effectLst/>
                        <a:latin typeface="Cambria Math" panose="02040503050406030204" pitchFamily="18" charset="0"/>
                        <a:ea typeface="Calibri" panose="020F0502020204030204" pitchFamily="34" charset="0"/>
                        <a:cs typeface="Arial" panose="020B0604020202020204" pitchFamily="34" charset="0"/>
                      </a:rPr>
                      <m:t>𝐾𝑔</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Volumen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3.01·</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5</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Ubicación del centro de gravedad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(−1.3, 191.5, 28)  </m:t>
                    </m:r>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C" dirty="0">
                    <a:effectLst/>
                    <a:latin typeface="Times New Roman" panose="02020603050405020304" pitchFamily="18" charset="0"/>
                    <a:ea typeface="Calibri" panose="020F0502020204030204" pitchFamily="34" charset="0"/>
                    <a:cs typeface="Arial" panose="020B0604020202020204" pitchFamily="34" charset="0"/>
                  </a:rPr>
                  <a:t>Momento de inercia respecto al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𝐶𝐺</m:t>
                    </m:r>
                  </m:oMath>
                </a14:m>
                <a:r>
                  <a:rPr lang="es-EC" dirty="0">
                    <a:effectLst/>
                    <a:latin typeface="Times New Roman" panose="02020603050405020304" pitchFamily="18" charset="0"/>
                    <a:ea typeface="Calibri" panose="020F0502020204030204" pitchFamily="34" charset="0"/>
                    <a:cs typeface="Arial" panose="020B0604020202020204" pitchFamily="34" charset="0"/>
                  </a:rPr>
                  <a:t> =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1.32·</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10</m:t>
                        </m:r>
                      </m:e>
                      <m:sup>
                        <m:r>
                          <a:rPr lang="es-EC" i="1">
                            <a:effectLst/>
                            <a:latin typeface="Cambria Math" panose="02040503050406030204" pitchFamily="18" charset="0"/>
                            <a:ea typeface="Calibri" panose="020F0502020204030204" pitchFamily="34" charset="0"/>
                            <a:cs typeface="Arial" panose="020B0604020202020204" pitchFamily="34" charset="0"/>
                          </a:rPr>
                          <m:t>7</m:t>
                        </m:r>
                      </m:sup>
                    </m:sSup>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𝑔𝑟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s-ES"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041900" y="3121822"/>
                <a:ext cx="6311900" cy="1758943"/>
              </a:xfrm>
              <a:prstGeom prst="rect">
                <a:avLst/>
              </a:prstGeom>
              <a:blipFill rotWithShape="0">
                <a:blip r:embed="rId3"/>
                <a:stretch>
                  <a:fillRect l="-579" b="-1730"/>
                </a:stretch>
              </a:blipFill>
            </p:spPr>
            <p:txBody>
              <a:bodyPr/>
              <a:lstStyle/>
              <a:p>
                <a:r>
                  <a:rPr lang="es-ES">
                    <a:noFill/>
                  </a:rPr>
                  <a:t> </a:t>
                </a:r>
              </a:p>
            </p:txBody>
          </p:sp>
        </mc:Fallback>
      </mc:AlternateContent>
      <p:sp>
        <p:nvSpPr>
          <p:cNvPr id="6" name="Rectángulo redondeado 5"/>
          <p:cNvSpPr/>
          <p:nvPr/>
        </p:nvSpPr>
        <p:spPr>
          <a:xfrm>
            <a:off x="7130143" y="2420284"/>
            <a:ext cx="2667000" cy="566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Condiciones iniciales:</a:t>
            </a:r>
            <a:endParaRPr lang="es-ES"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8"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9" name="Rectángulo redondeado 8"/>
          <p:cNvSpPr/>
          <p:nvPr/>
        </p:nvSpPr>
        <p:spPr>
          <a:xfrm>
            <a:off x="9641540" y="619432"/>
            <a:ext cx="2550461" cy="442452"/>
          </a:xfrm>
          <a:prstGeom prst="roundRect">
            <a:avLst/>
          </a:prstGeom>
          <a:solidFill>
            <a:schemeClr val="accent2">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Eslabón </a:t>
            </a:r>
            <a:r>
              <a:rPr lang="es-ES" sz="2400" dirty="0"/>
              <a:t>balancín</a:t>
            </a:r>
            <a:endParaRPr lang="es-EC" dirty="0"/>
          </a:p>
        </p:txBody>
      </p:sp>
      <p:sp>
        <p:nvSpPr>
          <p:cNvPr id="10" name="Título 9"/>
          <p:cNvSpPr>
            <a:spLocks noGrp="1"/>
          </p:cNvSpPr>
          <p:nvPr>
            <p:ph type="title"/>
          </p:nvPr>
        </p:nvSpPr>
        <p:spPr/>
        <p:txBody>
          <a:bodyPr/>
          <a:lstStyle/>
          <a:p>
            <a:endParaRPr lang="es-ES"/>
          </a:p>
        </p:txBody>
      </p:sp>
    </p:spTree>
    <p:extLst>
      <p:ext uri="{BB962C8B-B14F-4D97-AF65-F5344CB8AC3E}">
        <p14:creationId xmlns:p14="http://schemas.microsoft.com/office/powerpoint/2010/main" val="1210188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stretch>
            <a:fillRect/>
          </a:stretch>
        </p:blipFill>
        <p:spPr>
          <a:xfrm>
            <a:off x="582021" y="2242824"/>
            <a:ext cx="5286375" cy="2581275"/>
          </a:xfrm>
          <a:prstGeom prst="rect">
            <a:avLst/>
          </a:prstGeom>
        </p:spPr>
      </p:pic>
      <p:pic>
        <p:nvPicPr>
          <p:cNvPr id="5" name="Imagen 4"/>
          <p:cNvPicPr>
            <a:picLocks noChangeAspect="1"/>
          </p:cNvPicPr>
          <p:nvPr/>
        </p:nvPicPr>
        <p:blipFill>
          <a:blip r:embed="rId4"/>
          <a:stretch>
            <a:fillRect/>
          </a:stretch>
        </p:blipFill>
        <p:spPr>
          <a:xfrm>
            <a:off x="6811925" y="1960704"/>
            <a:ext cx="5380075" cy="3145514"/>
          </a:xfrm>
          <a:prstGeom prst="rect">
            <a:avLst/>
          </a:prstGeom>
        </p:spPr>
      </p:pic>
      <p:sp>
        <p:nvSpPr>
          <p:cNvPr id="6" name="Flecha derecha 5"/>
          <p:cNvSpPr/>
          <p:nvPr/>
        </p:nvSpPr>
        <p:spPr>
          <a:xfrm>
            <a:off x="5918014" y="3296093"/>
            <a:ext cx="1333391" cy="566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Rectángulo redondeado 9"/>
          <p:cNvSpPr/>
          <p:nvPr/>
        </p:nvSpPr>
        <p:spPr>
          <a:xfrm>
            <a:off x="7359445" y="619432"/>
            <a:ext cx="4832555" cy="4424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smtClean="0"/>
          </a:p>
          <a:p>
            <a:pPr algn="r"/>
            <a:r>
              <a:rPr lang="es-EC" sz="2400" b="1" dirty="0" smtClean="0"/>
              <a:t>ANTECEDENTES</a:t>
            </a:r>
            <a:r>
              <a:rPr lang="es-EC" dirty="0" smtClean="0"/>
              <a:t> </a:t>
            </a:r>
            <a:endParaRPr lang="es-EC" dirty="0"/>
          </a:p>
          <a:p>
            <a:pPr algn="ctr"/>
            <a:endParaRPr lang="es-EC"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1488024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r="1625"/>
          <a:stretch>
            <a:fillRect/>
          </a:stretch>
        </p:blipFill>
        <p:spPr bwMode="auto">
          <a:xfrm>
            <a:off x="1021579" y="2267630"/>
            <a:ext cx="7129644" cy="3284084"/>
          </a:xfrm>
          <a:prstGeom prst="rect">
            <a:avLst/>
          </a:prstGeom>
          <a:noFill/>
          <a:ln>
            <a:noFill/>
          </a:ln>
        </p:spPr>
      </p:pic>
      <p:pic>
        <p:nvPicPr>
          <p:cNvPr id="5" name="Imagen 4"/>
          <p:cNvPicPr>
            <a:picLocks noChangeAspect="1"/>
          </p:cNvPicPr>
          <p:nvPr/>
        </p:nvPicPr>
        <p:blipFill rotWithShape="1">
          <a:blip r:embed="rId3"/>
          <a:srcRect l="4742" t="4374"/>
          <a:stretch/>
        </p:blipFill>
        <p:spPr>
          <a:xfrm>
            <a:off x="8210611" y="2612570"/>
            <a:ext cx="3335170" cy="2284911"/>
          </a:xfrm>
          <a:prstGeom prst="rect">
            <a:avLst/>
          </a:prstGeom>
        </p:spPr>
      </p:pic>
      <p:cxnSp>
        <p:nvCxnSpPr>
          <p:cNvPr id="7" name="Conector recto de flecha 6"/>
          <p:cNvCxnSpPr/>
          <p:nvPr/>
        </p:nvCxnSpPr>
        <p:spPr>
          <a:xfrm flipV="1">
            <a:off x="9705703" y="4088674"/>
            <a:ext cx="966651" cy="808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xplosión 1 7"/>
          <p:cNvSpPr/>
          <p:nvPr/>
        </p:nvSpPr>
        <p:spPr>
          <a:xfrm>
            <a:off x="8692726" y="4414721"/>
            <a:ext cx="1907177" cy="1235393"/>
          </a:xfrm>
          <a:prstGeom prst="irregularSeal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Reacción</a:t>
            </a:r>
            <a:endParaRPr lang="es-ES"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0"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1" name="Rectángulo redondeado 10"/>
          <p:cNvSpPr/>
          <p:nvPr/>
        </p:nvSpPr>
        <p:spPr>
          <a:xfrm>
            <a:off x="7086600" y="619432"/>
            <a:ext cx="5105401" cy="442452"/>
          </a:xfrm>
          <a:prstGeom prst="roundRect">
            <a:avLst/>
          </a:prstGeom>
          <a:solidFill>
            <a:schemeClr val="accent4">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Fuerzas eslabón de entrada o manivela</a:t>
            </a:r>
            <a:endParaRPr lang="es-EC" dirty="0"/>
          </a:p>
        </p:txBody>
      </p:sp>
    </p:spTree>
    <p:extLst>
      <p:ext uri="{BB962C8B-B14F-4D97-AF65-F5344CB8AC3E}">
        <p14:creationId xmlns:p14="http://schemas.microsoft.com/office/powerpoint/2010/main" val="1575741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a:p>
        </p:txBody>
      </p:sp>
      <p:pic>
        <p:nvPicPr>
          <p:cNvPr id="4" name="Imagen 3"/>
          <p:cNvPicPr/>
          <p:nvPr/>
        </p:nvPicPr>
        <p:blipFill rotWithShape="1">
          <a:blip r:embed="rId2">
            <a:extLst>
              <a:ext uri="{28A0092B-C50C-407E-A947-70E740481C1C}">
                <a14:useLocalDpi xmlns:a14="http://schemas.microsoft.com/office/drawing/2010/main" val="0"/>
              </a:ext>
            </a:extLst>
          </a:blip>
          <a:srcRect t="4146" b="2543"/>
          <a:stretch/>
        </p:blipFill>
        <p:spPr bwMode="auto">
          <a:xfrm>
            <a:off x="1356405" y="2463959"/>
            <a:ext cx="5405438" cy="3074670"/>
          </a:xfrm>
          <a:prstGeom prst="rect">
            <a:avLst/>
          </a:prstGeom>
          <a:noFill/>
          <a:ln>
            <a:noFill/>
          </a:ln>
          <a:extLst>
            <a:ext uri="{53640926-AAD7-44D8-BBD7-CCE9431645EC}">
              <a14:shadowObscured xmlns:a14="http://schemas.microsoft.com/office/drawing/2010/main"/>
            </a:ext>
          </a:extLst>
        </p:spPr>
      </p:pic>
      <p:pic>
        <p:nvPicPr>
          <p:cNvPr id="12" name="Imagen 11"/>
          <p:cNvPicPr>
            <a:picLocks noChangeAspect="1"/>
          </p:cNvPicPr>
          <p:nvPr/>
        </p:nvPicPr>
        <p:blipFill>
          <a:blip r:embed="rId3"/>
          <a:stretch>
            <a:fillRect/>
          </a:stretch>
        </p:blipFill>
        <p:spPr>
          <a:xfrm>
            <a:off x="7676742" y="2463959"/>
            <a:ext cx="3038475" cy="3048000"/>
          </a:xfrm>
          <a:prstGeom prst="rect">
            <a:avLst/>
          </a:prstGeom>
        </p:spPr>
      </p:pic>
      <p:cxnSp>
        <p:nvCxnSpPr>
          <p:cNvPr id="14" name="Conector recto de flecha 13"/>
          <p:cNvCxnSpPr/>
          <p:nvPr/>
        </p:nvCxnSpPr>
        <p:spPr>
          <a:xfrm flipH="1">
            <a:off x="10006148" y="3030583"/>
            <a:ext cx="233295" cy="1144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Explosión 1 15"/>
          <p:cNvSpPr/>
          <p:nvPr/>
        </p:nvSpPr>
        <p:spPr>
          <a:xfrm>
            <a:off x="9461726" y="1992303"/>
            <a:ext cx="1907177" cy="1235393"/>
          </a:xfrm>
          <a:prstGeom prst="irregularSeal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Reacción</a:t>
            </a:r>
            <a:endParaRPr lang="es-ES"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0" name="Rectángulo redondeado 9"/>
          <p:cNvSpPr/>
          <p:nvPr/>
        </p:nvSpPr>
        <p:spPr>
          <a:xfrm>
            <a:off x="9641540" y="619432"/>
            <a:ext cx="2550461" cy="442452"/>
          </a:xfrm>
          <a:prstGeom prst="roundRect">
            <a:avLst/>
          </a:prstGeom>
          <a:solidFill>
            <a:schemeClr val="bg2">
              <a:lumMod val="9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Fuerzas acoplador</a:t>
            </a:r>
            <a:endParaRPr lang="es-EC" dirty="0"/>
          </a:p>
        </p:txBody>
      </p:sp>
    </p:spTree>
    <p:extLst>
      <p:ext uri="{BB962C8B-B14F-4D97-AF65-F5344CB8AC3E}">
        <p14:creationId xmlns:p14="http://schemas.microsoft.com/office/powerpoint/2010/main" val="3834640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4" name="Imagen 3"/>
          <p:cNvPicPr/>
          <p:nvPr/>
        </p:nvPicPr>
        <p:blipFill rotWithShape="1">
          <a:blip r:embed="rId3">
            <a:extLst>
              <a:ext uri="{28A0092B-C50C-407E-A947-70E740481C1C}">
                <a14:useLocalDpi xmlns:a14="http://schemas.microsoft.com/office/drawing/2010/main" val="0"/>
              </a:ext>
            </a:extLst>
          </a:blip>
          <a:srcRect t="2690"/>
          <a:stretch/>
        </p:blipFill>
        <p:spPr bwMode="auto">
          <a:xfrm>
            <a:off x="1344159" y="2606199"/>
            <a:ext cx="5219065" cy="2790190"/>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4"/>
          <a:stretch>
            <a:fillRect/>
          </a:stretch>
        </p:blipFill>
        <p:spPr>
          <a:xfrm>
            <a:off x="7189333" y="1967321"/>
            <a:ext cx="3952875" cy="3524250"/>
          </a:xfrm>
          <a:prstGeom prst="rect">
            <a:avLst/>
          </a:prstGeom>
        </p:spPr>
      </p:pic>
      <p:cxnSp>
        <p:nvCxnSpPr>
          <p:cNvPr id="7" name="Conector recto de flecha 6"/>
          <p:cNvCxnSpPr/>
          <p:nvPr/>
        </p:nvCxnSpPr>
        <p:spPr>
          <a:xfrm flipV="1">
            <a:off x="8007531" y="4781006"/>
            <a:ext cx="1371600" cy="1123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xplosión 1 7"/>
          <p:cNvSpPr/>
          <p:nvPr/>
        </p:nvSpPr>
        <p:spPr>
          <a:xfrm>
            <a:off x="7258593" y="4941570"/>
            <a:ext cx="1907177" cy="1235393"/>
          </a:xfrm>
          <a:prstGeom prst="irregularSeal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Reacción</a:t>
            </a:r>
            <a:endParaRPr lang="es-ES"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1"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2" name="Rectángulo redondeado 11"/>
          <p:cNvSpPr/>
          <p:nvPr/>
        </p:nvSpPr>
        <p:spPr>
          <a:xfrm>
            <a:off x="9843247" y="619432"/>
            <a:ext cx="2348754" cy="442452"/>
          </a:xfrm>
          <a:prstGeom prst="roundRect">
            <a:avLst/>
          </a:prstGeom>
          <a:solidFill>
            <a:schemeClr val="accent6">
              <a:lumMod val="40000"/>
              <a:lumOff val="6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Fuerzas balancín</a:t>
            </a:r>
            <a:endParaRPr lang="es-EC" dirty="0"/>
          </a:p>
        </p:txBody>
      </p:sp>
    </p:spTree>
    <p:extLst>
      <p:ext uri="{BB962C8B-B14F-4D97-AF65-F5344CB8AC3E}">
        <p14:creationId xmlns:p14="http://schemas.microsoft.com/office/powerpoint/2010/main" val="773277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1CC288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59039" y="1616076"/>
            <a:ext cx="7040562" cy="3898623"/>
          </a:xfrm>
        </p:spPr>
      </p:pic>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5"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6" name="Rectángulo redondeado 5"/>
          <p:cNvSpPr/>
          <p:nvPr/>
        </p:nvSpPr>
        <p:spPr>
          <a:xfrm>
            <a:off x="9211234" y="619432"/>
            <a:ext cx="2980767" cy="442452"/>
          </a:xfrm>
          <a:prstGeom prst="roundRect">
            <a:avLst/>
          </a:prstGeom>
          <a:solidFill>
            <a:schemeClr val="accent1">
              <a:lumMod val="40000"/>
              <a:lumOff val="6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ES" sz="2400" dirty="0"/>
              <a:t>Animación del equipo</a:t>
            </a:r>
            <a:endParaRPr lang="es-EC" dirty="0"/>
          </a:p>
        </p:txBody>
      </p:sp>
    </p:spTree>
    <p:extLst>
      <p:ext uri="{BB962C8B-B14F-4D97-AF65-F5344CB8AC3E}">
        <p14:creationId xmlns:p14="http://schemas.microsoft.com/office/powerpoint/2010/main" val="2731534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838200" y="1825625"/>
          <a:ext cx="10426700" cy="396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srcRect t="18487"/>
          <a:stretch/>
        </p:blipFill>
        <p:spPr>
          <a:xfrm>
            <a:off x="838200" y="4648200"/>
            <a:ext cx="4294611" cy="1231900"/>
          </a:xfrm>
          <a:prstGeom prst="rect">
            <a:avLst/>
          </a:prstGeom>
        </p:spPr>
      </p:pic>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7"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3" name="Rectángulo 2"/>
          <p:cNvSpPr/>
          <p:nvPr/>
        </p:nvSpPr>
        <p:spPr>
          <a:xfrm>
            <a:off x="5340825" y="3244334"/>
            <a:ext cx="1510350" cy="369332"/>
          </a:xfrm>
          <a:prstGeom prst="rect">
            <a:avLst/>
          </a:prstGeom>
        </p:spPr>
        <p:txBody>
          <a:bodyPr wrap="none">
            <a:spAutoFit/>
          </a:bodyPr>
          <a:lstStyle/>
          <a:p>
            <a:r>
              <a:rPr lang="es-CO" dirty="0"/>
              <a:t>Diseño del eje</a:t>
            </a:r>
            <a:endParaRPr lang="es-ES" dirty="0"/>
          </a:p>
        </p:txBody>
      </p:sp>
      <p:sp>
        <p:nvSpPr>
          <p:cNvPr id="8" name="Rectángulo redondeado 7"/>
          <p:cNvSpPr/>
          <p:nvPr/>
        </p:nvSpPr>
        <p:spPr>
          <a:xfrm>
            <a:off x="8848166" y="619432"/>
            <a:ext cx="3343836" cy="442452"/>
          </a:xfrm>
          <a:prstGeom prst="roundRect">
            <a:avLst/>
          </a:prstGeom>
          <a:solidFill>
            <a:schemeClr val="tx2">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Diseño del </a:t>
            </a:r>
            <a:r>
              <a:rPr lang="es-CO" sz="2400" dirty="0" smtClean="0"/>
              <a:t>eje por fatiga</a:t>
            </a:r>
            <a:endParaRPr lang="es-EC" dirty="0"/>
          </a:p>
        </p:txBody>
      </p:sp>
      <p:sp>
        <p:nvSpPr>
          <p:cNvPr id="9" name="Título 8"/>
          <p:cNvSpPr>
            <a:spLocks noGrp="1"/>
          </p:cNvSpPr>
          <p:nvPr>
            <p:ph type="title"/>
          </p:nvPr>
        </p:nvSpPr>
        <p:spPr/>
        <p:txBody>
          <a:bodyPr/>
          <a:lstStyle/>
          <a:p>
            <a:endParaRPr lang="es-ES"/>
          </a:p>
        </p:txBody>
      </p:sp>
    </p:spTree>
    <p:extLst>
      <p:ext uri="{BB962C8B-B14F-4D97-AF65-F5344CB8AC3E}">
        <p14:creationId xmlns:p14="http://schemas.microsoft.com/office/powerpoint/2010/main" val="6653710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4" name="Rectángulo 3"/>
          <p:cNvSpPr/>
          <p:nvPr/>
        </p:nvSpPr>
        <p:spPr>
          <a:xfrm>
            <a:off x="838200" y="1690688"/>
            <a:ext cx="5737468" cy="646331"/>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Elemento </a:t>
            </a:r>
            <a:r>
              <a:rPr lang="es-EC" dirty="0">
                <a:latin typeface="Times New Roman" panose="02020603050405020304" pitchFamily="18" charset="0"/>
                <a:ea typeface="Calibri" panose="020F0502020204030204" pitchFamily="34" charset="0"/>
                <a:cs typeface="Arial" panose="020B0604020202020204" pitchFamily="34" charset="0"/>
              </a:rPr>
              <a:t>rotario en el cual, los esfuerzos varían o </a:t>
            </a:r>
            <a:r>
              <a:rPr lang="es-EC" dirty="0" smtClean="0">
                <a:latin typeface="Times New Roman" panose="02020603050405020304" pitchFamily="18" charset="0"/>
                <a:ea typeface="Calibri" panose="020F0502020204030204" pitchFamily="34" charset="0"/>
                <a:cs typeface="Arial" panose="020B0604020202020204" pitchFamily="34" charset="0"/>
              </a:rPr>
              <a:t>fluctúan, </a:t>
            </a:r>
            <a:br>
              <a:rPr lang="es-EC" dirty="0" smtClean="0">
                <a:latin typeface="Times New Roman" panose="02020603050405020304" pitchFamily="18" charset="0"/>
                <a:ea typeface="Calibri" panose="020F0502020204030204" pitchFamily="34" charset="0"/>
                <a:cs typeface="Arial" panose="020B0604020202020204" pitchFamily="34" charset="0"/>
              </a:rPr>
            </a:br>
            <a:r>
              <a:rPr lang="es-EC" dirty="0" smtClean="0"/>
              <a:t>por ende, </a:t>
            </a:r>
            <a:r>
              <a:rPr lang="es-EC" dirty="0"/>
              <a:t>sufre tensión y compresión por cada revolución</a:t>
            </a:r>
            <a:endParaRPr lang="es-ES" dirty="0"/>
          </a:p>
        </p:txBody>
      </p:sp>
      <p:pic>
        <p:nvPicPr>
          <p:cNvPr id="5" name="Imagen 4"/>
          <p:cNvPicPr/>
          <p:nvPr/>
        </p:nvPicPr>
        <p:blipFill>
          <a:blip r:embed="rId2">
            <a:extLst>
              <a:ext uri="{28A0092B-C50C-407E-A947-70E740481C1C}">
                <a14:useLocalDpi xmlns:a14="http://schemas.microsoft.com/office/drawing/2010/main" val="0"/>
              </a:ext>
            </a:extLst>
          </a:blip>
          <a:srcRect l="16154" t="10417" r="24989" b="39705"/>
          <a:stretch>
            <a:fillRect/>
          </a:stretch>
        </p:blipFill>
        <p:spPr bwMode="auto">
          <a:xfrm>
            <a:off x="838200" y="2578417"/>
            <a:ext cx="5737468" cy="3022283"/>
          </a:xfrm>
          <a:prstGeom prst="rect">
            <a:avLst/>
          </a:prstGeom>
          <a:noFill/>
          <a:ln>
            <a:noFill/>
          </a:ln>
        </p:spPr>
      </p:pic>
      <mc:AlternateContent xmlns:mc="http://schemas.openxmlformats.org/markup-compatibility/2006" xmlns:a14="http://schemas.microsoft.com/office/drawing/2010/main">
        <mc:Choice Requires="a14">
          <p:sp>
            <p:nvSpPr>
              <p:cNvPr id="6" name="Rectángulo 5"/>
              <p:cNvSpPr/>
              <p:nvPr/>
            </p:nvSpPr>
            <p:spPr>
              <a:xfrm>
                <a:off x="6575668" y="2337019"/>
                <a:ext cx="4940300" cy="1936428"/>
              </a:xfrm>
              <a:prstGeom prst="rect">
                <a:avLst/>
              </a:prstGeom>
            </p:spPr>
            <p:txBody>
              <a:bodyPr wrap="square">
                <a:spAutoFit/>
              </a:bodyPr>
              <a:lstStyle/>
              <a:p>
                <a:pPr indent="252095"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𝑚𝑒𝑑𝑖𝑜</m:t>
                          </m:r>
                        </m:sub>
                      </m:sSub>
                      <m:r>
                        <a:rPr lang="es-EC" sz="1600">
                          <a:effectLst/>
                          <a:latin typeface="Cambria Math" panose="02040503050406030204" pitchFamily="18" charset="0"/>
                          <a:ea typeface="Calibri" panose="020F0502020204030204" pitchFamily="34" charset="0"/>
                          <a:cs typeface="Arial" panose="020B0604020202020204" pitchFamily="34" charset="0"/>
                        </a:rPr>
                        <m:t>=</m:t>
                      </m:r>
                      <m:f>
                        <m:fPr>
                          <m:ctrlPr>
                            <a:rPr lang="es-ES" sz="16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sz="1600">
                              <a:effectLst/>
                              <a:latin typeface="Cambria Math" panose="02040503050406030204" pitchFamily="18" charset="0"/>
                              <a:ea typeface="Calibri" panose="020F0502020204030204" pitchFamily="34" charset="0"/>
                              <a:cs typeface="Arial" panose="020B0604020202020204" pitchFamily="34" charset="0"/>
                            </a:rPr>
                            <m:t>+</m:t>
                          </m:r>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𝑚𝑖𝑛</m:t>
                              </m:r>
                            </m:sub>
                          </m:sSub>
                        </m:num>
                        <m:den>
                          <m:r>
                            <a:rPr lang="es-EC" sz="1600">
                              <a:effectLst/>
                              <a:latin typeface="Cambria Math" panose="02040503050406030204" pitchFamily="18" charset="0"/>
                              <a:ea typeface="Calibri" panose="020F0502020204030204" pitchFamily="34" charset="0"/>
                              <a:cs typeface="Arial" panose="020B0604020202020204" pitchFamily="34" charset="0"/>
                            </a:rPr>
                            <m:t>2</m:t>
                          </m:r>
                        </m:den>
                      </m:f>
                      <m:r>
                        <a:rPr lang="es-EC" sz="1600">
                          <a:effectLst/>
                          <a:latin typeface="Cambria Math" panose="02040503050406030204" pitchFamily="18" charset="0"/>
                          <a:ea typeface="Calibri" panose="020F0502020204030204" pitchFamily="34" charset="0"/>
                          <a:cs typeface="Arial" panose="020B0604020202020204" pitchFamily="34" charset="0"/>
                        </a:rPr>
                        <m:t>= </m:t>
                      </m:r>
                      <m:f>
                        <m:fPr>
                          <m:ctrlPr>
                            <a:rPr lang="es-ES"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a:effectLst/>
                              <a:latin typeface="Cambria Math" panose="02040503050406030204" pitchFamily="18" charset="0"/>
                              <a:ea typeface="Calibri" panose="020F0502020204030204" pitchFamily="34" charset="0"/>
                              <a:cs typeface="Arial" panose="020B0604020202020204" pitchFamily="34" charset="0"/>
                            </a:rPr>
                            <m:t>6468+287</m:t>
                          </m:r>
                        </m:num>
                        <m:den>
                          <m:r>
                            <a:rPr lang="es-EC" sz="1600">
                              <a:effectLst/>
                              <a:latin typeface="Cambria Math" panose="02040503050406030204" pitchFamily="18" charset="0"/>
                              <a:ea typeface="Calibri" panose="020F0502020204030204" pitchFamily="34" charset="0"/>
                              <a:cs typeface="Arial" panose="020B0604020202020204" pitchFamily="34" charset="0"/>
                            </a:rPr>
                            <m:t>2</m:t>
                          </m:r>
                        </m:den>
                      </m:f>
                      <m:r>
                        <a:rPr lang="es-EC" sz="1600">
                          <a:effectLst/>
                          <a:latin typeface="Cambria Math" panose="02040503050406030204" pitchFamily="18" charset="0"/>
                          <a:ea typeface="Calibri" panose="020F0502020204030204" pitchFamily="34" charset="0"/>
                          <a:cs typeface="Arial" panose="020B0604020202020204" pitchFamily="34" charset="0"/>
                        </a:rPr>
                        <m:t>=3 377.5 </m:t>
                      </m:r>
                      <m:r>
                        <a:rPr lang="es-EC" sz="1600"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s-ES" sz="1600" dirty="0">
                  <a:effectLst/>
                  <a:latin typeface="Times New Roman" panose="02020603050405020304" pitchFamily="18" charset="0"/>
                  <a:ea typeface="Calibri" panose="020F0502020204030204" pitchFamily="34" charset="0"/>
                  <a:cs typeface="Arial" panose="020B0604020202020204" pitchFamily="34" charset="0"/>
                </a:endParaRPr>
              </a:p>
              <a:p>
                <a:pPr indent="252095"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𝑎𝑙𝑡𝑒𝑟𝑛𝑎𝑛𝑡𝑒</m:t>
                          </m:r>
                        </m:sub>
                      </m:sSub>
                      <m:r>
                        <a:rPr lang="es-EC" sz="1600">
                          <a:effectLst/>
                          <a:latin typeface="Cambria Math" panose="02040503050406030204" pitchFamily="18" charset="0"/>
                          <a:ea typeface="Calibri" panose="020F0502020204030204" pitchFamily="34" charset="0"/>
                          <a:cs typeface="Arial" panose="020B0604020202020204" pitchFamily="34" charset="0"/>
                        </a:rPr>
                        <m:t>=</m:t>
                      </m:r>
                      <m:f>
                        <m:fPr>
                          <m:ctrlPr>
                            <a:rPr lang="es-ES" sz="16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𝐹</m:t>
                              </m:r>
                            </m:e>
                            <m:sub>
                              <m:r>
                                <a:rPr lang="es-EC" sz="1600" i="1">
                                  <a:effectLst/>
                                  <a:latin typeface="Cambria Math" panose="02040503050406030204" pitchFamily="18" charset="0"/>
                                  <a:ea typeface="Calibri" panose="020F0502020204030204" pitchFamily="34" charset="0"/>
                                  <a:cs typeface="Arial" panose="020B0604020202020204" pitchFamily="34" charset="0"/>
                                </a:rPr>
                                <m:t>𝑚𝑖𝑛</m:t>
                              </m:r>
                            </m:sub>
                          </m:sSub>
                        </m:num>
                        <m:den>
                          <m:r>
                            <a:rPr lang="es-EC" sz="1600">
                              <a:effectLst/>
                              <a:latin typeface="Cambria Math" panose="02040503050406030204" pitchFamily="18" charset="0"/>
                              <a:ea typeface="Calibri" panose="020F0502020204030204" pitchFamily="34" charset="0"/>
                              <a:cs typeface="Arial" panose="020B0604020202020204" pitchFamily="34" charset="0"/>
                            </a:rPr>
                            <m:t>2</m:t>
                          </m:r>
                        </m:den>
                      </m:f>
                      <m:r>
                        <a:rPr lang="es-EC" sz="1600">
                          <a:effectLst/>
                          <a:latin typeface="Cambria Math" panose="02040503050406030204" pitchFamily="18" charset="0"/>
                          <a:ea typeface="Calibri" panose="020F0502020204030204" pitchFamily="34" charset="0"/>
                          <a:cs typeface="Arial" panose="020B0604020202020204" pitchFamily="34" charset="0"/>
                        </a:rPr>
                        <m:t>= </m:t>
                      </m:r>
                      <m:f>
                        <m:fPr>
                          <m:ctrlPr>
                            <a:rPr lang="es-ES"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a:effectLst/>
                              <a:latin typeface="Cambria Math" panose="02040503050406030204" pitchFamily="18" charset="0"/>
                              <a:ea typeface="Calibri" panose="020F0502020204030204" pitchFamily="34" charset="0"/>
                              <a:cs typeface="Arial" panose="020B0604020202020204" pitchFamily="34" charset="0"/>
                            </a:rPr>
                            <m:t>6468</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a:effectLst/>
                              <a:latin typeface="Cambria Math" panose="02040503050406030204" pitchFamily="18" charset="0"/>
                              <a:ea typeface="Calibri" panose="020F0502020204030204" pitchFamily="34" charset="0"/>
                              <a:cs typeface="Arial" panose="020B0604020202020204" pitchFamily="34" charset="0"/>
                            </a:rPr>
                            <m:t>287</m:t>
                          </m:r>
                        </m:num>
                        <m:den>
                          <m:r>
                            <a:rPr lang="es-EC" sz="1600">
                              <a:effectLst/>
                              <a:latin typeface="Cambria Math" panose="02040503050406030204" pitchFamily="18" charset="0"/>
                              <a:ea typeface="Calibri" panose="020F0502020204030204" pitchFamily="34" charset="0"/>
                              <a:cs typeface="Arial" panose="020B0604020202020204" pitchFamily="34" charset="0"/>
                            </a:rPr>
                            <m:t>2</m:t>
                          </m:r>
                        </m:den>
                      </m:f>
                      <m:r>
                        <a:rPr lang="es-EC" sz="1600">
                          <a:effectLst/>
                          <a:latin typeface="Cambria Math" panose="02040503050406030204" pitchFamily="18" charset="0"/>
                          <a:ea typeface="Calibri" panose="020F0502020204030204" pitchFamily="34" charset="0"/>
                          <a:cs typeface="Arial" panose="020B0604020202020204" pitchFamily="34" charset="0"/>
                        </a:rPr>
                        <m:t>=3 090.5 </m:t>
                      </m:r>
                      <m:r>
                        <a:rPr lang="es-EC" sz="1600"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s-ES" sz="1600"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575668" y="2337019"/>
                <a:ext cx="4940300" cy="1936428"/>
              </a:xfrm>
              <a:prstGeom prst="rect">
                <a:avLst/>
              </a:prstGeom>
              <a:blipFill rotWithShape="0">
                <a:blip r:embed="rId3"/>
                <a:stretch>
                  <a:fillRect/>
                </a:stretch>
              </a:blipFill>
            </p:spPr>
            <p:txBody>
              <a:bodyPr/>
              <a:lstStyle/>
              <a:p>
                <a:r>
                  <a:rPr lang="es-ES">
                    <a:noFill/>
                  </a:rPr>
                  <a:t> </a:t>
                </a:r>
              </a:p>
            </p:txBody>
          </p:sp>
        </mc:Fallback>
      </mc:AlternateContent>
      <p:sp>
        <p:nvSpPr>
          <p:cNvPr id="7" name="Rectángulo 6"/>
          <p:cNvSpPr/>
          <p:nvPr/>
        </p:nvSpPr>
        <p:spPr>
          <a:xfrm>
            <a:off x="7318618" y="1643975"/>
            <a:ext cx="4035182"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cs typeface="Arial" panose="020B0604020202020204" pitchFamily="34" charset="0"/>
              </a:rPr>
              <a:t>La amplitud de las cargas a flexión aplicadas está </a:t>
            </a:r>
            <a:r>
              <a:rPr lang="es-EC" dirty="0" smtClean="0">
                <a:latin typeface="Times New Roman" panose="02020603050405020304" pitchFamily="18" charset="0"/>
                <a:ea typeface="Calibri" panose="020F0502020204030204" pitchFamily="34" charset="0"/>
                <a:cs typeface="Arial" panose="020B0604020202020204" pitchFamily="34" charset="0"/>
              </a:rPr>
              <a:t>relacionada </a:t>
            </a:r>
            <a:r>
              <a:rPr lang="es-EC" dirty="0">
                <a:latin typeface="Times New Roman" panose="02020603050405020304" pitchFamily="18" charset="0"/>
                <a:ea typeface="Calibri" panose="020F0502020204030204" pitchFamily="34" charset="0"/>
                <a:cs typeface="Arial" panose="020B0604020202020204" pitchFamily="34" charset="0"/>
              </a:rPr>
              <a:t>con la aceleración y masa de los eslabones</a:t>
            </a:r>
            <a:endParaRPr lang="es-ES" dirty="0"/>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Marcador de pie de página 6"/>
          <p:cNvSpPr>
            <a:spLocks noGrp="1"/>
          </p:cNvSpPr>
          <p:nvPr>
            <p:ph type="ftr" sz="quarter" idx="11"/>
          </p:nvPr>
        </p:nvSpPr>
        <p:spPr>
          <a:xfrm>
            <a:off x="4038600" y="6356350"/>
            <a:ext cx="4114800" cy="365125"/>
          </a:xfrm>
        </p:spPr>
        <p:txBody>
          <a:bodyPr/>
          <a:lstStyle/>
          <a:p>
            <a:r>
              <a:rPr lang="es-EC" smtClean="0"/>
              <a:t>WILSON CABEZAS - CHRISTIAN DE LA CUEVA</a:t>
            </a:r>
            <a:endParaRPr lang="es-ES"/>
          </a:p>
        </p:txBody>
      </p:sp>
      <p:sp>
        <p:nvSpPr>
          <p:cNvPr id="10" name="Rectángulo redondeado 9"/>
          <p:cNvSpPr/>
          <p:nvPr/>
        </p:nvSpPr>
        <p:spPr>
          <a:xfrm>
            <a:off x="7987554" y="619432"/>
            <a:ext cx="4204448" cy="442452"/>
          </a:xfrm>
          <a:prstGeom prst="roundRect">
            <a:avLst/>
          </a:prstGeom>
          <a:solidFill>
            <a:schemeClr val="accent3">
              <a:lumMod val="20000"/>
              <a:lumOff val="80000"/>
            </a:schemeClr>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r"/>
            <a:r>
              <a:rPr lang="es-CO" sz="2400" dirty="0"/>
              <a:t>Fuerzas que actúan sobre el eje</a:t>
            </a:r>
            <a:endParaRPr lang="es-EC" dirty="0"/>
          </a:p>
        </p:txBody>
      </p:sp>
    </p:spTree>
    <p:extLst>
      <p:ext uri="{BB962C8B-B14F-4D97-AF65-F5344CB8AC3E}">
        <p14:creationId xmlns:p14="http://schemas.microsoft.com/office/powerpoint/2010/main" val="30715964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841435" y="2346817"/>
            <a:ext cx="6885115" cy="194088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smtClean="0"/>
          </a:p>
          <a:p>
            <a:pPr algn="ctr"/>
            <a:r>
              <a:rPr lang="es-EC" sz="3600" b="1" dirty="0" smtClean="0"/>
              <a:t>DISEÑO ELÉCTRICO Y ELECTRÓNICO</a:t>
            </a:r>
            <a:endParaRPr lang="es-EC" sz="2800" dirty="0" smtClean="0"/>
          </a:p>
          <a:p>
            <a:pPr algn="ctr"/>
            <a:endParaRPr lang="es-EC" dirty="0"/>
          </a:p>
        </p:txBody>
      </p:sp>
      <p:sp>
        <p:nvSpPr>
          <p:cNvPr id="2" name="Marcador de pie de página 1"/>
          <p:cNvSpPr>
            <a:spLocks noGrp="1"/>
          </p:cNvSpPr>
          <p:nvPr>
            <p:ph type="ftr" sz="quarter" idx="11"/>
          </p:nvPr>
        </p:nvSpPr>
        <p:spPr/>
        <p:txBody>
          <a:bodyPr/>
          <a:lstStyle/>
          <a:p>
            <a:r>
              <a:rPr lang="es-EC" dirty="0" smtClean="0"/>
              <a:t>WILSON CABEZAS - CHRISTIAN DE LA CUEVA</a:t>
            </a:r>
            <a:endParaRPr lang="es-ES" dirty="0"/>
          </a:p>
        </p:txBody>
      </p:sp>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749275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000750" y="1257981"/>
            <a:ext cx="3985190" cy="1594076"/>
          </a:xfrm>
          <a:prstGeom prst="rect">
            <a:avLst/>
          </a:prstGeom>
        </p:spPr>
      </p:pic>
      <p:sp>
        <p:nvSpPr>
          <p:cNvPr id="2" name="Título 1"/>
          <p:cNvSpPr>
            <a:spLocks noGrp="1"/>
          </p:cNvSpPr>
          <p:nvPr>
            <p:ph type="title"/>
          </p:nvPr>
        </p:nvSpPr>
        <p:spPr>
          <a:xfrm>
            <a:off x="742950" y="346075"/>
            <a:ext cx="10515600" cy="1325563"/>
          </a:xfrm>
        </p:spPr>
        <p:txBody>
          <a:bodyPr/>
          <a:lstStyle/>
          <a:p>
            <a:r>
              <a:rPr lang="es-ES" dirty="0" smtClean="0"/>
              <a:t>				</a:t>
            </a:r>
            <a:endParaRPr lang="es-ES" dirty="0"/>
          </a:p>
        </p:txBody>
      </p:sp>
      <p:graphicFrame>
        <p:nvGraphicFramePr>
          <p:cNvPr id="4" name="Marcador de contenido 3"/>
          <p:cNvGraphicFramePr>
            <a:graphicFrameLocks noGrp="1"/>
          </p:cNvGraphicFramePr>
          <p:nvPr>
            <p:ph idx="1"/>
            <p:extLst/>
          </p:nvPr>
        </p:nvGraphicFramePr>
        <p:xfrm>
          <a:off x="-948070" y="1136447"/>
          <a:ext cx="11282916" cy="5014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p:cNvGraphicFramePr/>
          <p:nvPr>
            <p:extLst/>
          </p:nvPr>
        </p:nvGraphicFramePr>
        <p:xfrm>
          <a:off x="5947178" y="1240676"/>
          <a:ext cx="6244822" cy="44581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ángulo redondeado 5"/>
          <p:cNvSpPr/>
          <p:nvPr/>
        </p:nvSpPr>
        <p:spPr>
          <a:xfrm>
            <a:off x="7359445" y="619432"/>
            <a:ext cx="4832555" cy="4424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dirty="0" smtClean="0"/>
          </a:p>
          <a:p>
            <a:pPr algn="r"/>
            <a:r>
              <a:rPr lang="es-EC" sz="2400" b="1" dirty="0" smtClean="0"/>
              <a:t>DISEÑO ELÉCTRICO - ELECTRÓNICO</a:t>
            </a:r>
            <a:endParaRPr lang="es-EC" dirty="0" smtClean="0"/>
          </a:p>
          <a:p>
            <a:pPr algn="ctr"/>
            <a:endParaRPr lang="es-EC" dirty="0"/>
          </a:p>
        </p:txBody>
      </p:sp>
      <p:sp>
        <p:nvSpPr>
          <p:cNvPr id="7" name="Marcador de pie de página 6"/>
          <p:cNvSpPr>
            <a:spLocks noGrp="1"/>
          </p:cNvSpPr>
          <p:nvPr>
            <p:ph type="ftr" sz="quarter" idx="11"/>
          </p:nvPr>
        </p:nvSpPr>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393955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0054" y="2390887"/>
            <a:ext cx="1860321" cy="2246769"/>
          </a:xfrm>
          <a:prstGeom prst="rect">
            <a:avLst/>
          </a:prstGeom>
        </p:spPr>
        <p:txBody>
          <a:bodyPr wrap="square">
            <a:spAutoFit/>
          </a:bodyPr>
          <a:lstStyle/>
          <a:p>
            <a:pPr algn="ctr"/>
            <a:r>
              <a:rPr lang="es-EC" sz="2000" dirty="0">
                <a:latin typeface="+mj-lt"/>
                <a:ea typeface="Calibri" panose="020F0502020204030204" pitchFamily="34" charset="0"/>
                <a:cs typeface="Arial" panose="020B0604020202020204" pitchFamily="34" charset="0"/>
              </a:rPr>
              <a:t>Para el diseño del sistema eléctrico y electrónico se debe seguir un orden preestablecido</a:t>
            </a:r>
            <a:endParaRPr lang="es-EC" sz="2000" dirty="0">
              <a:latin typeface="+mj-lt"/>
            </a:endParaRPr>
          </a:p>
        </p:txBody>
      </p:sp>
      <p:pic>
        <p:nvPicPr>
          <p:cNvPr id="12" name="Imagen 11" descr="C:\Users\CHRIS CD7\Desktop\documentos para fundamentacion de la tesis\doc entregables\Diagrama DISEÑO ELECTRONICO.jpg"/>
          <p:cNvPicPr/>
          <p:nvPr/>
        </p:nvPicPr>
        <p:blipFill rotWithShape="1">
          <a:blip r:embed="rId2">
            <a:extLst>
              <a:ext uri="{28A0092B-C50C-407E-A947-70E740481C1C}">
                <a14:useLocalDpi xmlns:a14="http://schemas.microsoft.com/office/drawing/2010/main" val="0"/>
              </a:ext>
            </a:extLst>
          </a:blip>
          <a:srcRect b="42531"/>
          <a:stretch/>
        </p:blipFill>
        <p:spPr bwMode="auto">
          <a:xfrm>
            <a:off x="2727264" y="1130376"/>
            <a:ext cx="4506868" cy="5097529"/>
          </a:xfrm>
          <a:prstGeom prst="rect">
            <a:avLst/>
          </a:prstGeom>
          <a:noFill/>
          <a:ln>
            <a:noFill/>
          </a:ln>
        </p:spPr>
      </p:pic>
      <p:pic>
        <p:nvPicPr>
          <p:cNvPr id="13" name="Imagen 12" descr="C:\Users\CHRIS CD7\Desktop\documentos para fundamentacion de la tesis\doc entregables\Diagrama DISEÑO ELECTRONICO.jpg"/>
          <p:cNvPicPr/>
          <p:nvPr/>
        </p:nvPicPr>
        <p:blipFill rotWithShape="1">
          <a:blip r:embed="rId2">
            <a:extLst>
              <a:ext uri="{28A0092B-C50C-407E-A947-70E740481C1C}">
                <a14:useLocalDpi xmlns:a14="http://schemas.microsoft.com/office/drawing/2010/main" val="0"/>
              </a:ext>
            </a:extLst>
          </a:blip>
          <a:srcRect t="55843"/>
          <a:stretch/>
        </p:blipFill>
        <p:spPr bwMode="auto">
          <a:xfrm>
            <a:off x="7388719" y="1676411"/>
            <a:ext cx="4659268" cy="3960949"/>
          </a:xfrm>
          <a:prstGeom prst="rect">
            <a:avLst/>
          </a:prstGeom>
          <a:noFill/>
          <a:ln>
            <a:noFill/>
          </a:ln>
        </p:spPr>
      </p:pic>
      <p:cxnSp>
        <p:nvCxnSpPr>
          <p:cNvPr id="9" name="Conector angular 8"/>
          <p:cNvCxnSpPr/>
          <p:nvPr/>
        </p:nvCxnSpPr>
        <p:spPr>
          <a:xfrm flipV="1">
            <a:off x="3750535" y="1635494"/>
            <a:ext cx="4675414" cy="447592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 name="Rectángulo redondeado 5"/>
          <p:cNvSpPr/>
          <p:nvPr/>
        </p:nvSpPr>
        <p:spPr>
          <a:xfrm>
            <a:off x="7359445" y="619432"/>
            <a:ext cx="4832555" cy="4424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dirty="0" smtClean="0"/>
          </a:p>
          <a:p>
            <a:pPr algn="r"/>
            <a:r>
              <a:rPr lang="es-EC" sz="2400" b="1" dirty="0" smtClean="0"/>
              <a:t>DISEÑO ELÉCTRICO - ELECTRÓNICO</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253038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t="5064" b="4494"/>
          <a:stretch>
            <a:fillRect/>
          </a:stretch>
        </p:blipFill>
        <p:spPr bwMode="auto">
          <a:xfrm>
            <a:off x="173235" y="1716258"/>
            <a:ext cx="7240439" cy="1376127"/>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12541" y="3494585"/>
            <a:ext cx="3538764" cy="2198369"/>
          </a:xfrm>
          <a:prstGeom prst="rect">
            <a:avLst/>
          </a:prstGeom>
          <a:noFill/>
          <a:ln>
            <a:noFill/>
          </a:ln>
        </p:spPr>
      </p:pic>
      <p:pic>
        <p:nvPicPr>
          <p:cNvPr id="7" name="Imagen 6"/>
          <p:cNvPicPr/>
          <p:nvPr/>
        </p:nvPicPr>
        <p:blipFill rotWithShape="1">
          <a:blip r:embed="rId4">
            <a:extLst>
              <a:ext uri="{28A0092B-C50C-407E-A947-70E740481C1C}">
                <a14:useLocalDpi xmlns:a14="http://schemas.microsoft.com/office/drawing/2010/main" val="0"/>
              </a:ext>
            </a:extLst>
          </a:blip>
          <a:srcRect t="12271"/>
          <a:stretch/>
        </p:blipFill>
        <p:spPr bwMode="auto">
          <a:xfrm>
            <a:off x="3651305" y="3864029"/>
            <a:ext cx="3280046" cy="2046514"/>
          </a:xfrm>
          <a:prstGeom prst="rect">
            <a:avLst/>
          </a:prstGeom>
          <a:noFill/>
          <a:ln>
            <a:noFill/>
          </a:ln>
          <a:extLst>
            <a:ext uri="{53640926-AAD7-44D8-BBD7-CCE9431645EC}">
              <a14:shadowObscured xmlns:a14="http://schemas.microsoft.com/office/drawing/2010/main"/>
            </a:ext>
          </a:extLst>
        </p:spPr>
      </p:pic>
      <p:graphicFrame>
        <p:nvGraphicFramePr>
          <p:cNvPr id="9" name="Marcador de contenido 4"/>
          <p:cNvGraphicFramePr>
            <a:graphicFrameLocks/>
          </p:cNvGraphicFramePr>
          <p:nvPr>
            <p:extLst/>
          </p:nvPr>
        </p:nvGraphicFramePr>
        <p:xfrm>
          <a:off x="6020972" y="2152808"/>
          <a:ext cx="7434911" cy="34224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ángulo redondeado 7"/>
          <p:cNvSpPr/>
          <p:nvPr/>
        </p:nvSpPr>
        <p:spPr>
          <a:xfrm>
            <a:off x="7359445" y="619432"/>
            <a:ext cx="4832555" cy="44245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dirty="0" smtClean="0"/>
          </a:p>
          <a:p>
            <a:pPr algn="r"/>
            <a:r>
              <a:rPr lang="es-EC" sz="2400" b="1" dirty="0" smtClean="0"/>
              <a:t>CIRCUITO DE CONTROL Y POTENCIA</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311934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0" y="1224115"/>
          <a:ext cx="10353768" cy="4757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Rectángulo redondeado 6"/>
          <p:cNvSpPr/>
          <p:nvPr/>
        </p:nvSpPr>
        <p:spPr>
          <a:xfrm>
            <a:off x="7359445" y="619432"/>
            <a:ext cx="4832555" cy="4424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dirty="0" smtClean="0"/>
          </a:p>
          <a:p>
            <a:pPr algn="r"/>
            <a:r>
              <a:rPr lang="es-EC" sz="2400" b="1" dirty="0" smtClean="0"/>
              <a:t>DEFINICIÓN DEL PROBLEMA</a:t>
            </a:r>
            <a:endParaRPr lang="es-EC" dirty="0"/>
          </a:p>
          <a:p>
            <a:pPr algn="ctr"/>
            <a:endParaRPr lang="es-EC" dirty="0"/>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727754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1296537" y="1583140"/>
          <a:ext cx="9418254" cy="4241292"/>
        </p:xfrm>
        <a:graphic>
          <a:graphicData uri="http://schemas.openxmlformats.org/drawingml/2006/table">
            <a:tbl>
              <a:tblPr firstRow="1" firstCol="1" bandRow="1">
                <a:tableStyleId>{5C22544A-7EE6-4342-B048-85BDC9FD1C3A}</a:tableStyleId>
              </a:tblPr>
              <a:tblGrid>
                <a:gridCol w="6505849"/>
                <a:gridCol w="2912405"/>
              </a:tblGrid>
              <a:tr h="374047">
                <a:tc gridSpan="2">
                  <a:txBody>
                    <a:bodyPr/>
                    <a:lstStyle/>
                    <a:p>
                      <a:pPr indent="252095" algn="ctr">
                        <a:lnSpc>
                          <a:spcPct val="115000"/>
                        </a:lnSpc>
                        <a:spcAft>
                          <a:spcPts val="0"/>
                        </a:spcAft>
                      </a:pPr>
                      <a:r>
                        <a:rPr lang="es-EC" sz="2200" dirty="0">
                          <a:effectLst/>
                        </a:rPr>
                        <a:t>Microcontroladores Atmega2560</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s-EC"/>
                    </a:p>
                  </a:txBody>
                  <a:tcPr/>
                </a:tc>
              </a:tr>
              <a:tr h="374047">
                <a:tc>
                  <a:txBody>
                    <a:bodyPr/>
                    <a:lstStyle/>
                    <a:p>
                      <a:pPr indent="252095" algn="just">
                        <a:lnSpc>
                          <a:spcPct val="115000"/>
                        </a:lnSpc>
                        <a:spcAft>
                          <a:spcPts val="0"/>
                        </a:spcAft>
                      </a:pPr>
                      <a:r>
                        <a:rPr lang="es-EC" sz="2200">
                          <a:effectLst/>
                        </a:rPr>
                        <a:t>Voltaje de funcionamiento</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5V</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Voltaje de entrada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dirty="0">
                          <a:effectLst/>
                        </a:rPr>
                        <a:t>7-12V</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Voltaje de entrada (límites)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6-20V</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Pines E / S digitales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54 ( 15  PWM)</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Pin es de entrada analógica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16</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DC Corriente por I / O Pin</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40 mA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Corriente CC para Pin 3.3V</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50 mA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SRAM</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8 KB</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EEPROM</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a:effectLst/>
                        </a:rPr>
                        <a:t>4 KB</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74047">
                <a:tc>
                  <a:txBody>
                    <a:bodyPr/>
                    <a:lstStyle/>
                    <a:p>
                      <a:pPr indent="252095" algn="just">
                        <a:lnSpc>
                          <a:spcPct val="115000"/>
                        </a:lnSpc>
                        <a:spcAft>
                          <a:spcPts val="0"/>
                        </a:spcAft>
                      </a:pPr>
                      <a:r>
                        <a:rPr lang="es-EC" sz="2200">
                          <a:effectLst/>
                        </a:rPr>
                        <a:t>Velocidad del reloj</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15000"/>
                        </a:lnSpc>
                        <a:spcAft>
                          <a:spcPts val="0"/>
                        </a:spcAft>
                      </a:pPr>
                      <a:r>
                        <a:rPr lang="es-EC" sz="2200" dirty="0">
                          <a:effectLst/>
                        </a:rPr>
                        <a:t>16 MHz</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3" name="Rectángulo redondeado 2"/>
          <p:cNvSpPr/>
          <p:nvPr/>
        </p:nvSpPr>
        <p:spPr>
          <a:xfrm>
            <a:off x="7359445" y="619432"/>
            <a:ext cx="4832555" cy="44245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dirty="0" smtClean="0"/>
          </a:p>
          <a:p>
            <a:pPr algn="r"/>
            <a:r>
              <a:rPr lang="es-EC" sz="2400" b="1" dirty="0" smtClean="0"/>
              <a:t>CIRCUITO DE CONTROL Y POTENCIA</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5"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8370638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881" y="1061884"/>
            <a:ext cx="10515600" cy="1325563"/>
          </a:xfrm>
        </p:spPr>
        <p:txBody>
          <a:bodyPr>
            <a:normAutofit/>
          </a:bodyPr>
          <a:lstStyle/>
          <a:p>
            <a:r>
              <a:rPr lang="es-EC" sz="2400" dirty="0" smtClean="0"/>
              <a:t>Características de transistores de potencia</a:t>
            </a:r>
            <a:endParaRPr lang="es-EC" sz="2400" dirty="0"/>
          </a:p>
        </p:txBody>
      </p:sp>
      <p:graphicFrame>
        <p:nvGraphicFramePr>
          <p:cNvPr id="4" name="Tabla 3"/>
          <p:cNvGraphicFramePr>
            <a:graphicFrameLocks noGrp="1"/>
          </p:cNvGraphicFramePr>
          <p:nvPr>
            <p:extLst/>
          </p:nvPr>
        </p:nvGraphicFramePr>
        <p:xfrm>
          <a:off x="346881" y="2031881"/>
          <a:ext cx="11419114" cy="3470148"/>
        </p:xfrm>
        <a:graphic>
          <a:graphicData uri="http://schemas.openxmlformats.org/drawingml/2006/table">
            <a:tbl>
              <a:tblPr firstRow="1" firstCol="1" bandRow="1">
                <a:tableStyleId>{5C22544A-7EE6-4342-B048-85BDC9FD1C3A}</a:tableStyleId>
              </a:tblPr>
              <a:tblGrid>
                <a:gridCol w="4996543"/>
                <a:gridCol w="3048000"/>
                <a:gridCol w="3374571"/>
              </a:tblGrid>
              <a:tr h="190500">
                <a:tc>
                  <a:txBody>
                    <a:bodyPr/>
                    <a:lstStyle/>
                    <a:p>
                      <a:pPr indent="252095" algn="just">
                        <a:lnSpc>
                          <a:spcPct val="115000"/>
                        </a:lnSpc>
                        <a:spcAft>
                          <a:spcPts val="0"/>
                        </a:spcAft>
                      </a:pPr>
                      <a:r>
                        <a:rPr lang="es-EC" sz="2200" dirty="0">
                          <a:effectLst/>
                        </a:rPr>
                        <a:t>Criterio</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MOSFET</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Bipolar</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dirty="0">
                          <a:effectLst/>
                        </a:rPr>
                        <a:t>Impedancia de entrada</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 (1010 ohmios)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Media (104 ohmios)</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Ganancia en corriente</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 (107)</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Media (10-100)</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Resistencia ON (saturación)</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Media / alta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Baja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Resistencia OFF (corte)</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Voltaje aplicable</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Alto (1000 V)</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Alto (1200 V)</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Máxima temperatura de operación</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 (200ºC)</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Media (150ºC)</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Frecuencia de trabajo</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Alta (100-500 Khz)</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Baja (10-80 Khz)</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r h="190500">
                <a:tc>
                  <a:txBody>
                    <a:bodyPr/>
                    <a:lstStyle/>
                    <a:p>
                      <a:pPr indent="252095" algn="just">
                        <a:lnSpc>
                          <a:spcPct val="115000"/>
                        </a:lnSpc>
                        <a:spcAft>
                          <a:spcPts val="0"/>
                        </a:spcAft>
                      </a:pPr>
                      <a:r>
                        <a:rPr lang="es-EC" sz="2200">
                          <a:effectLst/>
                        </a:rPr>
                        <a:t>Costo</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a:effectLst/>
                        </a:rPr>
                        <a:t>Alto</a:t>
                      </a:r>
                      <a:endParaRPr lang="es-EC" sz="2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252095" indent="252095" algn="ctr">
                        <a:lnSpc>
                          <a:spcPct val="115000"/>
                        </a:lnSpc>
                        <a:spcAft>
                          <a:spcPts val="0"/>
                        </a:spcAft>
                      </a:pPr>
                      <a:r>
                        <a:rPr lang="es-EC" sz="2200" dirty="0">
                          <a:effectLst/>
                        </a:rPr>
                        <a:t>Medio</a:t>
                      </a:r>
                      <a:endParaRPr lang="es-EC" sz="2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r>
            </a:tbl>
          </a:graphicData>
        </a:graphic>
      </p:graphicFrame>
      <p:sp>
        <p:nvSpPr>
          <p:cNvPr id="5" name="Rectángulo redondeado 4"/>
          <p:cNvSpPr/>
          <p:nvPr/>
        </p:nvSpPr>
        <p:spPr>
          <a:xfrm>
            <a:off x="7359445" y="619432"/>
            <a:ext cx="4832555" cy="44245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dirty="0" smtClean="0"/>
          </a:p>
          <a:p>
            <a:pPr algn="r"/>
            <a:r>
              <a:rPr lang="es-EC" sz="2400" b="1" dirty="0" smtClean="0"/>
              <a:t>CIRCUITO DE CONTROL Y POTENCIA</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5396566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585036" y="4436055"/>
            <a:ext cx="3106080" cy="1806490"/>
          </a:xfrm>
          <a:prstGeom prst="rect">
            <a:avLst/>
          </a:prstGeom>
          <a:noFill/>
          <a:ln>
            <a:noFill/>
          </a:ln>
        </p:spPr>
      </p:pic>
      <p:sp>
        <p:nvSpPr>
          <p:cNvPr id="2" name="Título 1"/>
          <p:cNvSpPr>
            <a:spLocks noGrp="1"/>
          </p:cNvSpPr>
          <p:nvPr>
            <p:ph type="title"/>
          </p:nvPr>
        </p:nvSpPr>
        <p:spPr>
          <a:xfrm>
            <a:off x="0" y="752259"/>
            <a:ext cx="10515600" cy="1325563"/>
          </a:xfrm>
        </p:spPr>
        <p:txBody>
          <a:bodyPr>
            <a:normAutofit/>
          </a:bodyPr>
          <a:lstStyle/>
          <a:p>
            <a:r>
              <a:rPr lang="es-EC" sz="2400" dirty="0" smtClean="0"/>
              <a:t>Selección de transistores de potencia</a:t>
            </a:r>
            <a:endParaRPr lang="es-EC" sz="2400" dirty="0"/>
          </a:p>
        </p:txBody>
      </p:sp>
      <p:graphicFrame>
        <p:nvGraphicFramePr>
          <p:cNvPr id="3" name="Tabla 2"/>
          <p:cNvGraphicFramePr>
            <a:graphicFrameLocks noGrp="1"/>
          </p:cNvGraphicFramePr>
          <p:nvPr>
            <p:extLst/>
          </p:nvPr>
        </p:nvGraphicFramePr>
        <p:xfrm>
          <a:off x="0" y="1540942"/>
          <a:ext cx="10874829" cy="3154680"/>
        </p:xfrm>
        <a:graphic>
          <a:graphicData uri="http://schemas.openxmlformats.org/drawingml/2006/table">
            <a:tbl>
              <a:tblPr firstRow="1" firstCol="1" bandRow="1">
                <a:tableStyleId>{00A15C55-8517-42AA-B614-E9B94910E393}</a:tableStyleId>
              </a:tblPr>
              <a:tblGrid>
                <a:gridCol w="5860075"/>
                <a:gridCol w="1400697"/>
                <a:gridCol w="1785258"/>
                <a:gridCol w="1828799"/>
              </a:tblGrid>
              <a:tr h="335433">
                <a:tc>
                  <a:txBody>
                    <a:bodyPr/>
                    <a:lstStyle/>
                    <a:p>
                      <a:pPr indent="252095" algn="ctr">
                        <a:lnSpc>
                          <a:spcPct val="115000"/>
                        </a:lnSpc>
                        <a:spcAft>
                          <a:spcPts val="0"/>
                        </a:spcAft>
                      </a:pPr>
                      <a:r>
                        <a:rPr lang="es-EC" sz="2000" dirty="0">
                          <a:effectLst/>
                        </a:rPr>
                        <a:t>Criterio</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Peso</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MOSFET</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Bipolar</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Impedancia de entrada</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8</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Ganancia en corriente</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15%</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9</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7</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Voltaje aplicable</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8</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Máxima temperatura de operación</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9</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7</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Frecuencia de trabajo</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20%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6</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Disponibilidad en el mercado</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20%</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8</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9</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Costo</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15%</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5</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9</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r h="335433">
                <a:tc>
                  <a:txBody>
                    <a:bodyPr/>
                    <a:lstStyle/>
                    <a:p>
                      <a:pPr indent="252095" algn="just">
                        <a:lnSpc>
                          <a:spcPct val="115000"/>
                        </a:lnSpc>
                        <a:spcAft>
                          <a:spcPts val="0"/>
                        </a:spcAft>
                      </a:pPr>
                      <a:r>
                        <a:rPr lang="es-EC" sz="2000">
                          <a:effectLst/>
                        </a:rPr>
                        <a:t>Total</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dirty="0">
                          <a:effectLst/>
                        </a:rPr>
                        <a:t>100%</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a:effectLst/>
                        </a:rPr>
                        <a:t>8,4</a:t>
                      </a:r>
                      <a:endParaRPr lang="es-EC"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252095" indent="252095" algn="just">
                        <a:lnSpc>
                          <a:spcPct val="115000"/>
                        </a:lnSpc>
                        <a:spcAft>
                          <a:spcPts val="0"/>
                        </a:spcAft>
                      </a:pPr>
                      <a:r>
                        <a:rPr lang="es-EC" sz="2000" dirty="0">
                          <a:effectLst/>
                        </a:rPr>
                        <a:t>7,9</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5" name="Flecha derecha 4"/>
          <p:cNvSpPr/>
          <p:nvPr/>
        </p:nvSpPr>
        <p:spPr>
          <a:xfrm rot="19813844">
            <a:off x="6765192" y="4551666"/>
            <a:ext cx="1011526" cy="398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p:cNvSpPr/>
          <p:nvPr/>
        </p:nvSpPr>
        <p:spPr>
          <a:xfrm>
            <a:off x="467147" y="5339300"/>
            <a:ext cx="2366738" cy="430887"/>
          </a:xfrm>
          <a:prstGeom prst="rect">
            <a:avLst/>
          </a:prstGeom>
        </p:spPr>
        <p:txBody>
          <a:bodyPr wrap="none">
            <a:spAutoFit/>
          </a:bodyPr>
          <a:lstStyle/>
          <a:p>
            <a:r>
              <a:rPr lang="es-EC" sz="2200" dirty="0" smtClean="0">
                <a:latin typeface="Times New Roman" panose="02020603050405020304" pitchFamily="18" charset="0"/>
                <a:ea typeface="Calibri" panose="020F0502020204030204" pitchFamily="34" charset="0"/>
                <a:cs typeface="Arial" panose="020B0604020202020204" pitchFamily="34" charset="0"/>
              </a:rPr>
              <a:t>MOSFET: </a:t>
            </a:r>
            <a:r>
              <a:rPr lang="es-EC" sz="2200" dirty="0">
                <a:latin typeface="Times New Roman" panose="02020603050405020304" pitchFamily="18" charset="0"/>
                <a:ea typeface="Calibri" panose="020F0502020204030204" pitchFamily="34" charset="0"/>
                <a:cs typeface="Arial" panose="020B0604020202020204" pitchFamily="34" charset="0"/>
              </a:rPr>
              <a:t>IRF740 </a:t>
            </a:r>
            <a:endParaRPr lang="es-EC" sz="2200" dirty="0"/>
          </a:p>
        </p:txBody>
      </p:sp>
      <p:sp>
        <p:nvSpPr>
          <p:cNvPr id="8" name="Rectángulo redondeado 7"/>
          <p:cNvSpPr/>
          <p:nvPr/>
        </p:nvSpPr>
        <p:spPr>
          <a:xfrm>
            <a:off x="7359445" y="619432"/>
            <a:ext cx="4832555" cy="44245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dirty="0" smtClean="0"/>
          </a:p>
          <a:p>
            <a:pPr algn="r"/>
            <a:r>
              <a:rPr lang="es-EC" sz="2400" b="1" dirty="0" smtClean="0"/>
              <a:t>CIRCUITO DE CONTROL Y POTENCIA</a:t>
            </a:r>
            <a:endParaRPr lang="es-EC" dirty="0" smtClean="0"/>
          </a:p>
          <a:p>
            <a:pPr algn="ctr"/>
            <a:endParaRPr lang="es-EC" dirty="0"/>
          </a:p>
        </p:txBody>
      </p:sp>
      <p:sp>
        <p:nvSpPr>
          <p:cNvPr id="4" name="Marcador de pie de página 3"/>
          <p:cNvSpPr>
            <a:spLocks noGrp="1"/>
          </p:cNvSpPr>
          <p:nvPr>
            <p:ph type="ftr" sz="quarter" idx="11"/>
          </p:nvPr>
        </p:nvSpPr>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2741213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183319" y="731476"/>
            <a:ext cx="8797119" cy="5126085"/>
          </a:xfrm>
          <a:prstGeom prst="rect">
            <a:avLst/>
          </a:prstGeom>
          <a:noFill/>
          <a:ln>
            <a:noFill/>
          </a:ln>
        </p:spPr>
      </p:pic>
      <p:sp>
        <p:nvSpPr>
          <p:cNvPr id="5" name="Rectángulo redondeado 4"/>
          <p:cNvSpPr/>
          <p:nvPr/>
        </p:nvSpPr>
        <p:spPr>
          <a:xfrm>
            <a:off x="7359445" y="619432"/>
            <a:ext cx="4832555" cy="44245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dirty="0" smtClean="0"/>
          </a:p>
          <a:p>
            <a:pPr algn="r"/>
            <a:r>
              <a:rPr lang="es-EC" sz="2400" b="1" dirty="0" smtClean="0"/>
              <a:t>CIRCUITO DE CONTROL Y POTENCIA</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5068660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841435" y="2346817"/>
            <a:ext cx="6885115" cy="194088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smtClean="0"/>
          </a:p>
          <a:p>
            <a:pPr algn="ctr"/>
            <a:r>
              <a:rPr lang="es-EC" sz="3600" b="1" dirty="0" smtClean="0"/>
              <a:t>DISEÑO DEL SISTEMA DE CONTROL</a:t>
            </a:r>
            <a:endParaRPr lang="es-EC" dirty="0"/>
          </a:p>
        </p:txBody>
      </p:sp>
      <p:sp>
        <p:nvSpPr>
          <p:cNvPr id="2" name="Marcador de pie de página 1"/>
          <p:cNvSpPr>
            <a:spLocks noGrp="1"/>
          </p:cNvSpPr>
          <p:nvPr>
            <p:ph type="ftr" sz="quarter" idx="11"/>
          </p:nvPr>
        </p:nvSpPr>
        <p:spPr/>
        <p:txBody>
          <a:bodyPr/>
          <a:lstStyle/>
          <a:p>
            <a:r>
              <a:rPr lang="es-EC" dirty="0" smtClean="0"/>
              <a:t>WILSON CABEZAS - CHRISTIAN DE LA CUEVA</a:t>
            </a:r>
            <a:endParaRPr lang="es-ES" dirty="0"/>
          </a:p>
        </p:txBody>
      </p:sp>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5864325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r>
              <a:rPr lang="es-EC" i="1" dirty="0"/>
              <a:t>a partir de ciertas entradas en un sistema se deberán generar salidas, para poder actuar sobre determinados mecanismos</a:t>
            </a:r>
            <a:r>
              <a:rPr lang="es-EC" dirty="0"/>
              <a:t>”.</a:t>
            </a:r>
            <a:endParaRPr lang="es-ES" dirty="0"/>
          </a:p>
        </p:txBody>
      </p:sp>
      <p:pic>
        <p:nvPicPr>
          <p:cNvPr id="4" name="Imagen 3" descr="C:\Users\DELL1\Downloads\bloque (1).jpg"/>
          <p:cNvPicPr/>
          <p:nvPr/>
        </p:nvPicPr>
        <p:blipFill rotWithShape="1">
          <a:blip r:embed="rId3">
            <a:extLst>
              <a:ext uri="{28A0092B-C50C-407E-A947-70E740481C1C}">
                <a14:useLocalDpi xmlns:a14="http://schemas.microsoft.com/office/drawing/2010/main" val="0"/>
              </a:ext>
            </a:extLst>
          </a:blip>
          <a:srcRect t="12066" r="2030"/>
          <a:stretch/>
        </p:blipFill>
        <p:spPr bwMode="auto">
          <a:xfrm>
            <a:off x="2338476" y="2161651"/>
            <a:ext cx="7545751" cy="2221952"/>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1443195" y="4818618"/>
            <a:ext cx="9336314" cy="923330"/>
          </a:xfrm>
          <a:prstGeom prst="rect">
            <a:avLst/>
          </a:prstGeom>
          <a:solidFill>
            <a:schemeClr val="accent6">
              <a:lumMod val="20000"/>
              <a:lumOff val="80000"/>
            </a:schemeClr>
          </a:solidFill>
        </p:spPr>
        <p:txBody>
          <a:bodyPr wrap="square">
            <a:spAutoFit/>
          </a:bodyPr>
          <a:lstStyle/>
          <a:p>
            <a:pPr indent="252095" algn="just">
              <a:lnSpc>
                <a:spcPct val="150000"/>
              </a:lnSpc>
              <a:spcAft>
                <a:spcPts val="0"/>
              </a:spcAft>
            </a:pPr>
            <a:r>
              <a:rPr lang="es-EC" dirty="0" smtClean="0">
                <a:latin typeface="Times New Roman" panose="02020603050405020304" pitchFamily="18" charset="0"/>
                <a:ea typeface="Calibri" panose="020F0502020204030204" pitchFamily="34" charset="0"/>
                <a:cs typeface="Arial" panose="020B0604020202020204" pitchFamily="34" charset="0"/>
              </a:rPr>
              <a:t>El lazo cerrado de control permite </a:t>
            </a:r>
            <a:r>
              <a:rPr lang="es-EC" dirty="0">
                <a:latin typeface="Times New Roman" panose="02020603050405020304" pitchFamily="18" charset="0"/>
                <a:ea typeface="Calibri" panose="020F0502020204030204" pitchFamily="34" charset="0"/>
                <a:cs typeface="Arial" panose="020B0604020202020204" pitchFamily="34" charset="0"/>
              </a:rPr>
              <a:t>regular la velocidad del motor de forma rápida y precisa, para ello se utilizará la teoría de lógica difusa. </a:t>
            </a:r>
            <a:endParaRPr lang="es-ES"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6" name="Marcador de pie de página 1"/>
          <p:cNvSpPr>
            <a:spLocks noGrp="1"/>
          </p:cNvSpPr>
          <p:nvPr>
            <p:ph type="ftr" sz="quarter" idx="11"/>
          </p:nvPr>
        </p:nvSpPr>
        <p:spPr>
          <a:xfrm>
            <a:off x="4038600" y="6356350"/>
            <a:ext cx="4114800" cy="365125"/>
          </a:xfrm>
        </p:spPr>
        <p:txBody>
          <a:bodyPr/>
          <a:lstStyle/>
          <a:p>
            <a:r>
              <a:rPr lang="es-EC" dirty="0" smtClean="0"/>
              <a:t>WILSON CABEZAS - CHRISTIAN DE LA CUEVA</a:t>
            </a:r>
            <a:endParaRPr lang="es-ES" dirty="0"/>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9" name="Rectángulo redondeado 8"/>
          <p:cNvSpPr/>
          <p:nvPr/>
        </p:nvSpPr>
        <p:spPr>
          <a:xfrm>
            <a:off x="8153400" y="619432"/>
            <a:ext cx="4038600" cy="442452"/>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b="1" dirty="0" smtClean="0"/>
              <a:t>Diseño </a:t>
            </a:r>
            <a:r>
              <a:rPr lang="es-ES" sz="2400" b="1" dirty="0"/>
              <a:t>del sistema de control</a:t>
            </a:r>
            <a:endParaRPr lang="es-EC" dirty="0"/>
          </a:p>
        </p:txBody>
      </p:sp>
    </p:spTree>
    <p:extLst>
      <p:ext uri="{BB962C8B-B14F-4D97-AF65-F5344CB8AC3E}">
        <p14:creationId xmlns:p14="http://schemas.microsoft.com/office/powerpoint/2010/main" val="32507011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Imagen 3"/>
          <p:cNvPicPr>
            <a:picLocks noChangeAspect="1"/>
          </p:cNvPicPr>
          <p:nvPr/>
        </p:nvPicPr>
        <p:blipFill>
          <a:blip r:embed="rId2"/>
          <a:stretch>
            <a:fillRect/>
          </a:stretch>
        </p:blipFill>
        <p:spPr>
          <a:xfrm>
            <a:off x="1979384" y="2492245"/>
            <a:ext cx="8233229" cy="982210"/>
          </a:xfrm>
          <a:prstGeom prst="rect">
            <a:avLst/>
          </a:prstGeom>
        </p:spPr>
      </p:pic>
      <p:sp>
        <p:nvSpPr>
          <p:cNvPr id="5" name="Rectángulo 4"/>
          <p:cNvSpPr/>
          <p:nvPr/>
        </p:nvSpPr>
        <p:spPr>
          <a:xfrm>
            <a:off x="1460068" y="1690688"/>
            <a:ext cx="9271863" cy="646331"/>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cs typeface="Arial" panose="020B0604020202020204" pitchFamily="34" charset="0"/>
              </a:rPr>
              <a:t>Las Reglas </a:t>
            </a:r>
            <a:r>
              <a:rPr lang="es-EC" dirty="0">
                <a:latin typeface="Times New Roman" panose="02020603050405020304" pitchFamily="18" charset="0"/>
                <a:ea typeface="Calibri" panose="020F0502020204030204" pitchFamily="34" charset="0"/>
                <a:cs typeface="Arial" panose="020B0604020202020204" pitchFamily="34" charset="0"/>
              </a:rPr>
              <a:t>de control son puramente intuitivas y que depende únicamente del conocimiento del sistema y de la acción de control que efectúa para cada acción de entrada. </a:t>
            </a:r>
            <a:endParaRPr lang="es-ES" dirty="0"/>
          </a:p>
        </p:txBody>
      </p:sp>
      <p:pic>
        <p:nvPicPr>
          <p:cNvPr id="6" name="Imagen 5"/>
          <p:cNvPicPr>
            <a:picLocks noChangeAspect="1"/>
          </p:cNvPicPr>
          <p:nvPr/>
        </p:nvPicPr>
        <p:blipFill>
          <a:blip r:embed="rId3"/>
          <a:stretch>
            <a:fillRect/>
          </a:stretch>
        </p:blipFill>
        <p:spPr>
          <a:xfrm>
            <a:off x="4968691" y="3535620"/>
            <a:ext cx="2254616" cy="1548500"/>
          </a:xfrm>
          <a:prstGeom prst="rect">
            <a:avLst/>
          </a:prstGeom>
        </p:spPr>
      </p:pic>
      <p:sp>
        <p:nvSpPr>
          <p:cNvPr id="7" name="Rectángulo 6"/>
          <p:cNvSpPr/>
          <p:nvPr/>
        </p:nvSpPr>
        <p:spPr>
          <a:xfrm>
            <a:off x="1529873" y="5145285"/>
            <a:ext cx="9202058" cy="646331"/>
          </a:xfrm>
          <a:prstGeom prst="rect">
            <a:avLst/>
          </a:prstGeom>
          <a:solidFill>
            <a:schemeClr val="accent6">
              <a:lumMod val="20000"/>
              <a:lumOff val="80000"/>
            </a:schemeClr>
          </a:solidFill>
        </p:spPr>
        <p:txBody>
          <a:bodyPr wrap="square">
            <a:spAutoFit/>
          </a:bodyPr>
          <a:lstStyle/>
          <a:p>
            <a:r>
              <a:rPr lang="es-EC" dirty="0">
                <a:latin typeface="Times New Roman" panose="02020603050405020304" pitchFamily="18" charset="0"/>
                <a:ea typeface="Calibri" panose="020F0502020204030204" pitchFamily="34" charset="0"/>
                <a:cs typeface="Arial" panose="020B0604020202020204" pitchFamily="34" charset="0"/>
              </a:rPr>
              <a:t>Una vez diseñado y simulado el controlador, y se disponga de las funciones de membresías de entrada y salida, el error y PWM respectivamente, se implementa en el </a:t>
            </a:r>
            <a:r>
              <a:rPr lang="es-EC" dirty="0" smtClean="0">
                <a:latin typeface="Times New Roman" panose="02020603050405020304" pitchFamily="18" charset="0"/>
                <a:ea typeface="Calibri" panose="020F0502020204030204" pitchFamily="34" charset="0"/>
                <a:cs typeface="Arial" panose="020B0604020202020204" pitchFamily="34" charset="0"/>
              </a:rPr>
              <a:t>microcontrolador Arduino</a:t>
            </a:r>
            <a:endParaRPr lang="es-ES" dirty="0"/>
          </a:p>
        </p:txBody>
      </p:sp>
      <p:sp>
        <p:nvSpPr>
          <p:cNvPr id="8" name="Marcador de pie de página 1"/>
          <p:cNvSpPr>
            <a:spLocks noGrp="1"/>
          </p:cNvSpPr>
          <p:nvPr>
            <p:ph type="ftr" sz="quarter" idx="11"/>
          </p:nvPr>
        </p:nvSpPr>
        <p:spPr>
          <a:xfrm>
            <a:off x="4038600" y="6356350"/>
            <a:ext cx="4114800" cy="365125"/>
          </a:xfrm>
        </p:spPr>
        <p:txBody>
          <a:bodyPr/>
          <a:lstStyle/>
          <a:p>
            <a:r>
              <a:rPr lang="es-EC" dirty="0" smtClean="0"/>
              <a:t>WILSON CABEZAS - CHRISTIAN DE LA CUEVA</a:t>
            </a:r>
            <a:endParaRPr lang="es-ES"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0" name="Rectángulo redondeado 9"/>
          <p:cNvSpPr/>
          <p:nvPr/>
        </p:nvSpPr>
        <p:spPr>
          <a:xfrm>
            <a:off x="9789458" y="619432"/>
            <a:ext cx="2402541" cy="442452"/>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Reglas de control</a:t>
            </a:r>
            <a:endParaRPr lang="es-EC" dirty="0"/>
          </a:p>
        </p:txBody>
      </p:sp>
    </p:spTree>
    <p:extLst>
      <p:ext uri="{BB962C8B-B14F-4D97-AF65-F5344CB8AC3E}">
        <p14:creationId xmlns:p14="http://schemas.microsoft.com/office/powerpoint/2010/main" val="2741142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DELL1\Downloads\Copia de Tesi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4456" y="1027906"/>
            <a:ext cx="1669144" cy="4845504"/>
          </a:xfrm>
          <a:prstGeom prst="rect">
            <a:avLst/>
          </a:prstGeom>
          <a:noFill/>
          <a:ln>
            <a:noFill/>
          </a:ln>
        </p:spPr>
      </p:pic>
      <p:sp>
        <p:nvSpPr>
          <p:cNvPr id="6" name="Rectángulo 5"/>
          <p:cNvSpPr/>
          <p:nvPr/>
        </p:nvSpPr>
        <p:spPr>
          <a:xfrm>
            <a:off x="1785257" y="3104503"/>
            <a:ext cx="2888343" cy="1477328"/>
          </a:xfrm>
          <a:prstGeom prst="rect">
            <a:avLst/>
          </a:prstGeom>
          <a:solidFill>
            <a:schemeClr val="accent6">
              <a:lumMod val="20000"/>
              <a:lumOff val="80000"/>
            </a:schemeClr>
          </a:solidFill>
        </p:spPr>
        <p:txBody>
          <a:bodyPr wrap="square">
            <a:spAutoFit/>
          </a:bodyPr>
          <a:lstStyle/>
          <a:p>
            <a:r>
              <a:rPr lang="es-EC" dirty="0">
                <a:latin typeface="Times New Roman" panose="02020603050405020304" pitchFamily="18" charset="0"/>
                <a:ea typeface="Calibri" panose="020F0502020204030204" pitchFamily="34" charset="0"/>
                <a:cs typeface="Arial" panose="020B0604020202020204" pitchFamily="34" charset="0"/>
              </a:rPr>
              <a:t>El procedimiento de encendido, configuración y funcionamiento del equipo, se ha sintetizado en el siguiente diagrama de flujo </a:t>
            </a:r>
            <a:endParaRPr lang="es-ES" dirty="0"/>
          </a:p>
        </p:txBody>
      </p:sp>
      <p:sp>
        <p:nvSpPr>
          <p:cNvPr id="7" name="Cheurón 6"/>
          <p:cNvSpPr/>
          <p:nvPr/>
        </p:nvSpPr>
        <p:spPr>
          <a:xfrm>
            <a:off x="5733144" y="3730171"/>
            <a:ext cx="783770" cy="566057"/>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8" name="Marcador de pie de página 1"/>
          <p:cNvSpPr>
            <a:spLocks noGrp="1"/>
          </p:cNvSpPr>
          <p:nvPr>
            <p:ph type="ftr" sz="quarter" idx="11"/>
          </p:nvPr>
        </p:nvSpPr>
        <p:spPr>
          <a:xfrm>
            <a:off x="4038600" y="6356350"/>
            <a:ext cx="4114800" cy="365125"/>
          </a:xfrm>
        </p:spPr>
        <p:txBody>
          <a:bodyPr/>
          <a:lstStyle/>
          <a:p>
            <a:r>
              <a:rPr lang="es-EC" dirty="0" smtClean="0"/>
              <a:t>WILSON CABEZAS - CHRISTIAN DE LA CUEVA</a:t>
            </a:r>
            <a:endParaRPr lang="es-ES" dirty="0"/>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
        <p:nvSpPr>
          <p:cNvPr id="11" name="Rectángulo redondeado 10"/>
          <p:cNvSpPr/>
          <p:nvPr/>
        </p:nvSpPr>
        <p:spPr>
          <a:xfrm>
            <a:off x="9654988" y="619432"/>
            <a:ext cx="2537012" cy="442452"/>
          </a:xfrm>
          <a:prstGeom prst="round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Diagrama de flujo</a:t>
            </a:r>
            <a:endParaRPr lang="es-EC" dirty="0"/>
          </a:p>
        </p:txBody>
      </p:sp>
      <p:sp>
        <p:nvSpPr>
          <p:cNvPr id="3" name="Título 2"/>
          <p:cNvSpPr>
            <a:spLocks noGrp="1"/>
          </p:cNvSpPr>
          <p:nvPr>
            <p:ph type="title"/>
          </p:nvPr>
        </p:nvSpPr>
        <p:spPr/>
        <p:txBody>
          <a:bodyPr/>
          <a:lstStyle/>
          <a:p>
            <a:endParaRPr lang="es-ES"/>
          </a:p>
        </p:txBody>
      </p:sp>
    </p:spTree>
    <p:extLst>
      <p:ext uri="{BB962C8B-B14F-4D97-AF65-F5344CB8AC3E}">
        <p14:creationId xmlns:p14="http://schemas.microsoft.com/office/powerpoint/2010/main" val="11551393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5" name="Marcador de contenido 4" descr="C:\Users\DELL1\Downloads\Copia de Tesis.jpg"/>
          <p:cNvPicPr>
            <a:picLocks noGrp="1"/>
          </p:cNvPicPr>
          <p:nvPr>
            <p:ph idx="1"/>
          </p:nvPr>
        </p:nvPicPr>
        <p:blipFill rotWithShape="1">
          <a:blip r:embed="rId2">
            <a:extLst>
              <a:ext uri="{28A0092B-C50C-407E-A947-70E740481C1C}">
                <a14:useLocalDpi xmlns:a14="http://schemas.microsoft.com/office/drawing/2010/main" val="0"/>
              </a:ext>
            </a:extLst>
          </a:blip>
          <a:srcRect t="33430" b="-178"/>
          <a:stretch/>
        </p:blipFill>
        <p:spPr bwMode="auto">
          <a:xfrm>
            <a:off x="4620800" y="-83801"/>
            <a:ext cx="4320000" cy="6941801"/>
          </a:xfrm>
          <a:prstGeom prst="rect">
            <a:avLst/>
          </a:prstGeom>
          <a:noFill/>
          <a:ln>
            <a:noFill/>
          </a:ln>
        </p:spPr>
      </p:pic>
      <p:pic>
        <p:nvPicPr>
          <p:cNvPr id="4" name="Imagen 3" descr="C:\Users\DELL1\Downloads\Copia de Tesis.jpg"/>
          <p:cNvPicPr/>
          <p:nvPr/>
        </p:nvPicPr>
        <p:blipFill rotWithShape="1">
          <a:blip r:embed="rId2">
            <a:extLst>
              <a:ext uri="{28A0092B-C50C-407E-A947-70E740481C1C}">
                <a14:useLocalDpi xmlns:a14="http://schemas.microsoft.com/office/drawing/2010/main" val="0"/>
              </a:ext>
            </a:extLst>
          </a:blip>
          <a:srcRect b="66964"/>
          <a:stretch/>
        </p:blipFill>
        <p:spPr bwMode="auto">
          <a:xfrm>
            <a:off x="-1434" y="1759289"/>
            <a:ext cx="4393067" cy="3718833"/>
          </a:xfrm>
          <a:prstGeom prst="rect">
            <a:avLst/>
          </a:prstGeom>
          <a:noFill/>
          <a:ln>
            <a:noFill/>
          </a:ln>
        </p:spPr>
      </p:pic>
      <p:sp>
        <p:nvSpPr>
          <p:cNvPr id="8" name="Flecha curvada hacia arriba 7"/>
          <p:cNvSpPr/>
          <p:nvPr/>
        </p:nvSpPr>
        <p:spPr>
          <a:xfrm>
            <a:off x="2195099" y="5546723"/>
            <a:ext cx="957943" cy="57830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Rectángulo redondeado 8"/>
          <p:cNvSpPr/>
          <p:nvPr/>
        </p:nvSpPr>
        <p:spPr>
          <a:xfrm>
            <a:off x="9654988" y="619432"/>
            <a:ext cx="2537012" cy="442452"/>
          </a:xfrm>
          <a:prstGeom prst="round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r"/>
            <a:r>
              <a:rPr lang="es-ES" sz="2400" dirty="0"/>
              <a:t>Diagrama de flujo</a:t>
            </a:r>
            <a:endParaRPr lang="es-EC" dirty="0"/>
          </a:p>
        </p:txBody>
      </p:sp>
    </p:spTree>
    <p:extLst>
      <p:ext uri="{BB962C8B-B14F-4D97-AF65-F5344CB8AC3E}">
        <p14:creationId xmlns:p14="http://schemas.microsoft.com/office/powerpoint/2010/main" val="315678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55" presetClass="exit" presetSubtype="0" fill="hold" grpId="0" nodeType="withEffect" nodePh="1">
                                  <p:stCondLst>
                                    <p:cond delay="250"/>
                                  </p:stCondLst>
                                  <p:endCondLst>
                                    <p:cond evt="begin" delay="0">
                                      <p:tn val="10"/>
                                    </p:cond>
                                  </p:endCondLst>
                                  <p:childTnLst>
                                    <p:anim calcmode="lin" valueType="num">
                                      <p:cBhvr>
                                        <p:cTn id="11" dur="1000"/>
                                        <p:tgtEl>
                                          <p:spTgt spid="2"/>
                                        </p:tgtEl>
                                        <p:attrNameLst>
                                          <p:attrName>ppt_w</p:attrName>
                                        </p:attrNameLst>
                                      </p:cBhvr>
                                      <p:tavLst>
                                        <p:tav tm="0">
                                          <p:val>
                                            <p:strVal val="ppt_w"/>
                                          </p:val>
                                        </p:tav>
                                        <p:tav tm="100000">
                                          <p:val>
                                            <p:strVal val="ppt_w*0.70"/>
                                          </p:val>
                                        </p:tav>
                                      </p:tavLst>
                                    </p:anim>
                                    <p:anim calcmode="lin" valueType="num">
                                      <p:cBhvr>
                                        <p:cTn id="12" dur="1000"/>
                                        <p:tgtEl>
                                          <p:spTgt spid="2"/>
                                        </p:tgtEl>
                                        <p:attrNameLst>
                                          <p:attrName>ppt_h</p:attrName>
                                        </p:attrNameLst>
                                      </p:cBhvr>
                                      <p:tavLst>
                                        <p:tav tm="0">
                                          <p:val>
                                            <p:strVal val="ppt_h"/>
                                          </p:val>
                                        </p:tav>
                                        <p:tav tm="100000">
                                          <p:val>
                                            <p:strVal val="ppt_h"/>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83" y="709684"/>
            <a:ext cx="10515600" cy="4607470"/>
          </a:xfrm>
        </p:spPr>
        <p:txBody>
          <a:bodyPr/>
          <a:lstStyle/>
          <a:p>
            <a:pPr marL="0" indent="0">
              <a:buNone/>
            </a:pPr>
            <a:r>
              <a:rPr lang="es-EC" dirty="0" smtClean="0"/>
              <a:t>ÍNDICE </a:t>
            </a:r>
          </a:p>
          <a:p>
            <a:pPr marL="0" indent="0">
              <a:buNone/>
            </a:pPr>
            <a:r>
              <a:rPr lang="es-EC" dirty="0" smtClean="0"/>
              <a:t> </a:t>
            </a:r>
          </a:p>
          <a:p>
            <a:pPr>
              <a:buFont typeface="Wingdings" panose="05000000000000000000" pitchFamily="2" charset="2"/>
              <a:buChar char="q"/>
            </a:pPr>
            <a:r>
              <a:rPr lang="es-EC" dirty="0" smtClean="0">
                <a:solidFill>
                  <a:schemeClr val="bg2">
                    <a:lumMod val="75000"/>
                  </a:schemeClr>
                </a:solidFill>
              </a:rPr>
              <a:t>Generalidades y Objetivos</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Fundamentación teórica</a:t>
            </a:r>
          </a:p>
          <a:p>
            <a:pPr>
              <a:buFont typeface="Wingdings" panose="05000000000000000000" pitchFamily="2" charset="2"/>
              <a:buChar char="q"/>
            </a:pPr>
            <a:r>
              <a:rPr lang="es-EC" dirty="0" smtClean="0">
                <a:solidFill>
                  <a:schemeClr val="bg2">
                    <a:lumMod val="75000"/>
                  </a:schemeClr>
                </a:solidFill>
              </a:rPr>
              <a:t> Diseño del triturador homogeneizador</a:t>
            </a:r>
          </a:p>
          <a:p>
            <a:pPr>
              <a:buFont typeface="Wingdings" panose="05000000000000000000" pitchFamily="2" charset="2"/>
              <a:buChar char="q"/>
            </a:pPr>
            <a:r>
              <a:rPr lang="es-EC" dirty="0" smtClean="0"/>
              <a:t> Construcción, ensamblaje y validación</a:t>
            </a:r>
            <a:endParaRPr lang="es-EC" dirty="0" smtClean="0">
              <a:solidFill>
                <a:schemeClr val="bg2"/>
              </a:solidFill>
            </a:endParaRPr>
          </a:p>
          <a:p>
            <a:pPr>
              <a:buFont typeface="Wingdings" panose="05000000000000000000" pitchFamily="2" charset="2"/>
              <a:buChar char="q"/>
            </a:pPr>
            <a:r>
              <a:rPr lang="es-EC" dirty="0" smtClean="0">
                <a:solidFill>
                  <a:schemeClr val="bg2">
                    <a:lumMod val="75000"/>
                  </a:schemeClr>
                </a:solidFill>
              </a:rPr>
              <a:t> Análisis económico</a:t>
            </a:r>
          </a:p>
          <a:p>
            <a:pPr>
              <a:buFont typeface="Wingdings" panose="05000000000000000000" pitchFamily="2" charset="2"/>
              <a:buChar char="q"/>
            </a:pPr>
            <a:r>
              <a:rPr lang="es-EC" dirty="0">
                <a:solidFill>
                  <a:schemeClr val="bg2">
                    <a:lumMod val="75000"/>
                  </a:schemeClr>
                </a:solidFill>
              </a:rPr>
              <a:t> </a:t>
            </a:r>
            <a:r>
              <a:rPr lang="es-EC" dirty="0" smtClean="0">
                <a:solidFill>
                  <a:schemeClr val="bg2">
                    <a:lumMod val="75000"/>
                  </a:schemeClr>
                </a:solidFill>
              </a:rPr>
              <a:t>Conclusiones y Recomendaciones</a:t>
            </a:r>
            <a:endParaRPr lang="es-EC" dirty="0">
              <a:solidFill>
                <a:schemeClr val="bg2">
                  <a:lumMod val="75000"/>
                </a:schemeClr>
              </a:solidFill>
            </a:endParaRPr>
          </a:p>
        </p:txBody>
      </p:sp>
      <p:cxnSp>
        <p:nvCxnSpPr>
          <p:cNvPr id="5" name="Conector recto 4"/>
          <p:cNvCxnSpPr/>
          <p:nvPr/>
        </p:nvCxnSpPr>
        <p:spPr>
          <a:xfrm flipV="1">
            <a:off x="712526" y="1160060"/>
            <a:ext cx="10357513" cy="5459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Marcador de pie de página 5"/>
          <p:cNvSpPr>
            <a:spLocks noGrp="1"/>
          </p:cNvSpPr>
          <p:nvPr>
            <p:ph type="ftr" sz="quarter" idx="11"/>
          </p:nvPr>
        </p:nvSpPr>
        <p:spPr/>
        <p:txBody>
          <a:bodyPr/>
          <a:lstStyle/>
          <a:p>
            <a:r>
              <a:rPr lang="es-EC" smtClean="0"/>
              <a:t>WILSON CABEZAS - CHRISTIAN DE LA CUEVA</a:t>
            </a:r>
            <a:endParaRPr lang="es-ES"/>
          </a:p>
        </p:txBody>
      </p:sp>
      <p:sp>
        <p:nvSpPr>
          <p:cNvPr id="7" name="Flecha derecha 6"/>
          <p:cNvSpPr/>
          <p:nvPr/>
        </p:nvSpPr>
        <p:spPr>
          <a:xfrm flipH="1">
            <a:off x="6878471" y="3275678"/>
            <a:ext cx="5299879" cy="36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914355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820479" y="1681315"/>
          <a:ext cx="7073796" cy="3625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Marcador de contenido 3"/>
          <p:cNvGraphicFramePr>
            <a:graphicFrameLocks/>
          </p:cNvGraphicFramePr>
          <p:nvPr>
            <p:extLst/>
          </p:nvPr>
        </p:nvGraphicFramePr>
        <p:xfrm>
          <a:off x="4645744" y="1843547"/>
          <a:ext cx="6651522" cy="32915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Rectángulo redondeado 7"/>
          <p:cNvSpPr/>
          <p:nvPr/>
        </p:nvSpPr>
        <p:spPr>
          <a:xfrm>
            <a:off x="7359445" y="619432"/>
            <a:ext cx="4832555" cy="4424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dirty="0" smtClean="0"/>
          </a:p>
          <a:p>
            <a:pPr algn="r"/>
            <a:r>
              <a:rPr lang="es-EC" sz="2400" b="1" dirty="0" smtClean="0"/>
              <a:t>JUSTIFICACIÓN E IMPORTANCIA</a:t>
            </a:r>
            <a:endParaRPr lang="es-EC" dirty="0"/>
          </a:p>
          <a:p>
            <a:pPr algn="ctr"/>
            <a:endParaRPr lang="es-EC" dirty="0"/>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4629853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1172" y="2921157"/>
            <a:ext cx="3240314" cy="1325563"/>
          </a:xfrm>
        </p:spPr>
        <p:txBody>
          <a:bodyPr>
            <a:normAutofit/>
          </a:bodyPr>
          <a:lstStyle/>
          <a:p>
            <a:r>
              <a:rPr lang="es-EC" sz="2400" dirty="0" smtClean="0"/>
              <a:t>Lista de materiales : Mecánica</a:t>
            </a:r>
            <a:endParaRPr lang="es-EC" sz="2400" dirty="0"/>
          </a:p>
        </p:txBody>
      </p:sp>
      <p:pic>
        <p:nvPicPr>
          <p:cNvPr id="4" name="Imagen 3"/>
          <p:cNvPicPr>
            <a:picLocks noChangeAspect="1"/>
          </p:cNvPicPr>
          <p:nvPr/>
        </p:nvPicPr>
        <p:blipFill>
          <a:blip r:embed="rId2"/>
          <a:stretch>
            <a:fillRect/>
          </a:stretch>
        </p:blipFill>
        <p:spPr>
          <a:xfrm>
            <a:off x="3179825" y="1306286"/>
            <a:ext cx="7028555" cy="4673989"/>
          </a:xfrm>
          <a:prstGeom prst="rect">
            <a:avLst/>
          </a:prstGeom>
        </p:spPr>
      </p:pic>
      <p:sp>
        <p:nvSpPr>
          <p:cNvPr id="5" name="Rectángulo redondeado 4"/>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7498648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1709" y="2615044"/>
            <a:ext cx="4665662" cy="1325563"/>
          </a:xfrm>
        </p:spPr>
        <p:txBody>
          <a:bodyPr>
            <a:normAutofit/>
          </a:bodyPr>
          <a:lstStyle/>
          <a:p>
            <a:pPr algn="r"/>
            <a:r>
              <a:rPr lang="es-EC" sz="2400" dirty="0" smtClean="0"/>
              <a:t>Lista de materiales : </a:t>
            </a:r>
            <a:br>
              <a:rPr lang="es-EC" sz="2400" dirty="0" smtClean="0"/>
            </a:br>
            <a:r>
              <a:rPr lang="es-EC" sz="2400" dirty="0" smtClean="0"/>
              <a:t>Metalmecánica</a:t>
            </a:r>
            <a:endParaRPr lang="es-EC" sz="2400" dirty="0"/>
          </a:p>
        </p:txBody>
      </p:sp>
      <p:pic>
        <p:nvPicPr>
          <p:cNvPr id="6" name="Imagen 5"/>
          <p:cNvPicPr>
            <a:picLocks noChangeAspect="1"/>
          </p:cNvPicPr>
          <p:nvPr/>
        </p:nvPicPr>
        <p:blipFill>
          <a:blip r:embed="rId2"/>
          <a:stretch>
            <a:fillRect/>
          </a:stretch>
        </p:blipFill>
        <p:spPr>
          <a:xfrm>
            <a:off x="1175656" y="619432"/>
            <a:ext cx="5646058" cy="5573138"/>
          </a:xfrm>
          <a:prstGeom prst="rect">
            <a:avLst/>
          </a:prstGeom>
        </p:spPr>
      </p:pic>
      <p:sp>
        <p:nvSpPr>
          <p:cNvPr id="5" name="Rectángulo redondeado 4"/>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2490593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678" y="2571573"/>
            <a:ext cx="7539491" cy="1325563"/>
          </a:xfrm>
        </p:spPr>
        <p:txBody>
          <a:bodyPr>
            <a:normAutofit/>
          </a:bodyPr>
          <a:lstStyle/>
          <a:p>
            <a:r>
              <a:rPr lang="es-EC" sz="2400" dirty="0" smtClean="0"/>
              <a:t>Lista de materiales : </a:t>
            </a:r>
            <a:br>
              <a:rPr lang="es-EC" sz="2400" dirty="0" smtClean="0"/>
            </a:br>
            <a:r>
              <a:rPr lang="es-EC" sz="2400" dirty="0" smtClean="0"/>
              <a:t>Metalmecánica</a:t>
            </a:r>
            <a:endParaRPr lang="es-EC" sz="2400" dirty="0"/>
          </a:p>
        </p:txBody>
      </p:sp>
      <p:pic>
        <p:nvPicPr>
          <p:cNvPr id="3" name="Imagen 2"/>
          <p:cNvPicPr>
            <a:picLocks noChangeAspect="1"/>
          </p:cNvPicPr>
          <p:nvPr/>
        </p:nvPicPr>
        <p:blipFill>
          <a:blip r:embed="rId2"/>
          <a:stretch>
            <a:fillRect/>
          </a:stretch>
        </p:blipFill>
        <p:spPr>
          <a:xfrm>
            <a:off x="4789939" y="2259569"/>
            <a:ext cx="6792461" cy="1949573"/>
          </a:xfrm>
          <a:prstGeom prst="rect">
            <a:avLst/>
          </a:prstGeom>
        </p:spPr>
      </p:pic>
      <p:sp>
        <p:nvSpPr>
          <p:cNvPr id="4" name="Rectángulo redondeado 3"/>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2427198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1367" y="2615044"/>
            <a:ext cx="10515600" cy="1325563"/>
          </a:xfrm>
        </p:spPr>
        <p:txBody>
          <a:bodyPr>
            <a:normAutofit/>
          </a:bodyPr>
          <a:lstStyle/>
          <a:p>
            <a:pPr algn="r"/>
            <a:r>
              <a:rPr lang="es-EC" sz="2400" dirty="0" smtClean="0"/>
              <a:t>Lista de materiales : </a:t>
            </a:r>
            <a:br>
              <a:rPr lang="es-EC" sz="2400" dirty="0" smtClean="0"/>
            </a:br>
            <a:r>
              <a:rPr lang="es-EC" sz="2400" dirty="0" smtClean="0"/>
              <a:t>Eléctrico - Electrónico</a:t>
            </a:r>
            <a:endParaRPr lang="es-EC" sz="2400" dirty="0"/>
          </a:p>
        </p:txBody>
      </p:sp>
      <p:pic>
        <p:nvPicPr>
          <p:cNvPr id="4" name="Imagen 3"/>
          <p:cNvPicPr>
            <a:picLocks noChangeAspect="1"/>
          </p:cNvPicPr>
          <p:nvPr/>
        </p:nvPicPr>
        <p:blipFill>
          <a:blip r:embed="rId2"/>
          <a:stretch>
            <a:fillRect/>
          </a:stretch>
        </p:blipFill>
        <p:spPr>
          <a:xfrm>
            <a:off x="0" y="619432"/>
            <a:ext cx="7246322" cy="5534624"/>
          </a:xfrm>
          <a:prstGeom prst="rect">
            <a:avLst/>
          </a:prstGeom>
        </p:spPr>
      </p:pic>
      <p:sp>
        <p:nvSpPr>
          <p:cNvPr id="5" name="Rectángulo redondeado 4"/>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1421498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3886" y="2745672"/>
            <a:ext cx="10515600" cy="1325563"/>
          </a:xfrm>
        </p:spPr>
        <p:txBody>
          <a:bodyPr>
            <a:normAutofit/>
          </a:bodyPr>
          <a:lstStyle/>
          <a:p>
            <a:pPr algn="r"/>
            <a:r>
              <a:rPr lang="es-EC" sz="2400" dirty="0" smtClean="0"/>
              <a:t>Lista de materiales : </a:t>
            </a:r>
            <a:br>
              <a:rPr lang="es-EC" sz="2400" dirty="0" smtClean="0"/>
            </a:br>
            <a:r>
              <a:rPr lang="es-EC" sz="2400" dirty="0" smtClean="0"/>
              <a:t>Eléctrico - Electrónico</a:t>
            </a:r>
            <a:endParaRPr lang="es-EC" sz="2400" dirty="0"/>
          </a:p>
        </p:txBody>
      </p:sp>
      <p:pic>
        <p:nvPicPr>
          <p:cNvPr id="3" name="Imagen 2"/>
          <p:cNvPicPr>
            <a:picLocks noChangeAspect="1"/>
          </p:cNvPicPr>
          <p:nvPr/>
        </p:nvPicPr>
        <p:blipFill>
          <a:blip r:embed="rId2"/>
          <a:stretch>
            <a:fillRect/>
          </a:stretch>
        </p:blipFill>
        <p:spPr>
          <a:xfrm>
            <a:off x="326571" y="1593271"/>
            <a:ext cx="7032874" cy="4484919"/>
          </a:xfrm>
          <a:prstGeom prst="rect">
            <a:avLst/>
          </a:prstGeom>
        </p:spPr>
      </p:pic>
      <p:sp>
        <p:nvSpPr>
          <p:cNvPr id="4" name="Rectángulo redondeado 3"/>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21384133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768" y="1918358"/>
            <a:ext cx="10515600" cy="1325563"/>
          </a:xfrm>
        </p:spPr>
        <p:txBody>
          <a:bodyPr>
            <a:normAutofit/>
          </a:bodyPr>
          <a:lstStyle/>
          <a:p>
            <a:pPr algn="ctr"/>
            <a:r>
              <a:rPr lang="es-EC" sz="2400" dirty="0" smtClean="0"/>
              <a:t>Lista de materiales : </a:t>
            </a:r>
            <a:br>
              <a:rPr lang="es-EC" sz="2400" dirty="0" smtClean="0"/>
            </a:br>
            <a:r>
              <a:rPr lang="es-EC" sz="2400" dirty="0" smtClean="0"/>
              <a:t>Otros</a:t>
            </a:r>
            <a:endParaRPr lang="es-EC" sz="2400" dirty="0"/>
          </a:p>
        </p:txBody>
      </p:sp>
      <p:pic>
        <p:nvPicPr>
          <p:cNvPr id="4" name="Imagen 3"/>
          <p:cNvPicPr>
            <a:picLocks noChangeAspect="1"/>
          </p:cNvPicPr>
          <p:nvPr/>
        </p:nvPicPr>
        <p:blipFill>
          <a:blip r:embed="rId2"/>
          <a:stretch>
            <a:fillRect/>
          </a:stretch>
        </p:blipFill>
        <p:spPr>
          <a:xfrm>
            <a:off x="2358795" y="3643965"/>
            <a:ext cx="7438347" cy="1183065"/>
          </a:xfrm>
          <a:prstGeom prst="rect">
            <a:avLst/>
          </a:prstGeom>
        </p:spPr>
      </p:pic>
      <p:sp>
        <p:nvSpPr>
          <p:cNvPr id="5" name="Rectángulo redondeado 4"/>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3743618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217" y="3043326"/>
            <a:ext cx="1972354" cy="1325563"/>
          </a:xfrm>
        </p:spPr>
        <p:txBody>
          <a:bodyPr>
            <a:normAutofit/>
          </a:bodyPr>
          <a:lstStyle/>
          <a:p>
            <a:r>
              <a:rPr lang="es-EC" sz="2400" dirty="0" smtClean="0"/>
              <a:t>Máquinas y herramientas</a:t>
            </a:r>
            <a:endParaRPr lang="es-EC" sz="2400" dirty="0"/>
          </a:p>
        </p:txBody>
      </p:sp>
      <p:pic>
        <p:nvPicPr>
          <p:cNvPr id="3" name="Imagen 2"/>
          <p:cNvPicPr>
            <a:picLocks noChangeAspect="1"/>
          </p:cNvPicPr>
          <p:nvPr/>
        </p:nvPicPr>
        <p:blipFill>
          <a:blip r:embed="rId2"/>
          <a:stretch>
            <a:fillRect/>
          </a:stretch>
        </p:blipFill>
        <p:spPr>
          <a:xfrm>
            <a:off x="3512456" y="2158044"/>
            <a:ext cx="8090829" cy="3096129"/>
          </a:xfrm>
          <a:prstGeom prst="rect">
            <a:avLst/>
          </a:prstGeom>
        </p:spPr>
      </p:pic>
      <p:sp>
        <p:nvSpPr>
          <p:cNvPr id="4" name="Rectángulo redondeado 3"/>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5" name="Marcador de pie de página 4"/>
          <p:cNvSpPr>
            <a:spLocks noGrp="1"/>
          </p:cNvSpPr>
          <p:nvPr>
            <p:ph type="ftr" sz="quarter" idx="11"/>
          </p:nvPr>
        </p:nvSpPr>
        <p:spPr/>
        <p:txBody>
          <a:bodyPr/>
          <a:lstStyle/>
          <a:p>
            <a:r>
              <a:rPr lang="es-EC" smtClean="0"/>
              <a:t>WILSON CABEZAS - CHRISTIAN DE LA CUEVA</a:t>
            </a:r>
            <a:endParaRPr lang="es-ES"/>
          </a:p>
        </p:txBody>
      </p:sp>
      <p:sp>
        <p:nvSpPr>
          <p:cNvPr id="6"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1663321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73969" y="3336513"/>
            <a:ext cx="1603602" cy="1616033"/>
          </a:xfrm>
          <a:prstGeom prst="rect">
            <a:avLst/>
          </a:prstGeom>
        </p:spPr>
      </p:pic>
      <p:sp>
        <p:nvSpPr>
          <p:cNvPr id="2" name="Título 1"/>
          <p:cNvSpPr>
            <a:spLocks noGrp="1"/>
          </p:cNvSpPr>
          <p:nvPr>
            <p:ph type="title"/>
          </p:nvPr>
        </p:nvSpPr>
        <p:spPr>
          <a:xfrm>
            <a:off x="3857172" y="1064225"/>
            <a:ext cx="10515600" cy="1325563"/>
          </a:xfrm>
        </p:spPr>
        <p:txBody>
          <a:bodyPr>
            <a:normAutofit/>
          </a:bodyPr>
          <a:lstStyle/>
          <a:p>
            <a:r>
              <a:rPr lang="es-EC" sz="2800" dirty="0" smtClean="0"/>
              <a:t>Planos mecánicos y eléctricos</a:t>
            </a:r>
            <a:endParaRPr lang="es-EC" sz="28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65103162"/>
              </p:ext>
            </p:extLst>
          </p:nvPr>
        </p:nvGraphicFramePr>
        <p:xfrm>
          <a:off x="2145187" y="1850345"/>
          <a:ext cx="765265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9996525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4306" y="1664379"/>
            <a:ext cx="10515600" cy="1325563"/>
          </a:xfrm>
        </p:spPr>
        <p:txBody>
          <a:bodyPr/>
          <a:lstStyle/>
          <a:p>
            <a:r>
              <a:rPr lang="es-EC" dirty="0" smtClean="0"/>
              <a:t>Base</a:t>
            </a:r>
            <a:endParaRPr lang="es-EC" dirty="0"/>
          </a:p>
        </p:txBody>
      </p:sp>
      <p:pic>
        <p:nvPicPr>
          <p:cNvPr id="4" name="Imagen 3"/>
          <p:cNvPicPr>
            <a:picLocks noChangeAspect="1"/>
          </p:cNvPicPr>
          <p:nvPr/>
        </p:nvPicPr>
        <p:blipFill>
          <a:blip r:embed="rId2"/>
          <a:stretch>
            <a:fillRect/>
          </a:stretch>
        </p:blipFill>
        <p:spPr>
          <a:xfrm>
            <a:off x="6878763" y="1252764"/>
            <a:ext cx="5313237" cy="4632665"/>
          </a:xfrm>
          <a:prstGeom prst="rect">
            <a:avLst/>
          </a:prstGeom>
        </p:spPr>
      </p:pic>
      <p:sp>
        <p:nvSpPr>
          <p:cNvPr id="5" name="Esquina doblada 4"/>
          <p:cNvSpPr/>
          <p:nvPr/>
        </p:nvSpPr>
        <p:spPr>
          <a:xfrm>
            <a:off x="1334306" y="2989942"/>
            <a:ext cx="4289981" cy="2431029"/>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endParaRPr lang="es-EC" sz="2400" dirty="0"/>
          </a:p>
          <a:p>
            <a:r>
              <a:rPr lang="es-EC" sz="2400" dirty="0" smtClean="0"/>
              <a:t>ASTM </a:t>
            </a:r>
            <a:r>
              <a:rPr lang="es-EC" sz="2400" dirty="0"/>
              <a:t>A36</a:t>
            </a:r>
          </a:p>
          <a:p>
            <a:r>
              <a:rPr lang="es-EC" sz="2400" dirty="0"/>
              <a:t>e=15 mm</a:t>
            </a:r>
          </a:p>
          <a:p>
            <a:r>
              <a:rPr lang="es-EC" sz="2400" dirty="0"/>
              <a:t>Perforaciones y conformado</a:t>
            </a:r>
          </a:p>
          <a:p>
            <a:pPr algn="ctr"/>
            <a:endParaRPr lang="es-EC" sz="2800" dirty="0"/>
          </a:p>
        </p:txBody>
      </p:sp>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2124530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a:stretch>
            <a:fillRect/>
          </a:stretch>
        </p:blipFill>
        <p:spPr>
          <a:xfrm>
            <a:off x="683080" y="3735785"/>
            <a:ext cx="5025117" cy="2351654"/>
          </a:xfrm>
          <a:prstGeom prst="rect">
            <a:avLst/>
          </a:prstGeom>
        </p:spPr>
      </p:pic>
      <p:sp>
        <p:nvSpPr>
          <p:cNvPr id="2" name="Título 1"/>
          <p:cNvSpPr>
            <a:spLocks noGrp="1"/>
          </p:cNvSpPr>
          <p:nvPr>
            <p:ph type="title"/>
          </p:nvPr>
        </p:nvSpPr>
        <p:spPr>
          <a:xfrm>
            <a:off x="683080" y="705576"/>
            <a:ext cx="10515600" cy="1325563"/>
          </a:xfrm>
        </p:spPr>
        <p:txBody>
          <a:bodyPr/>
          <a:lstStyle/>
          <a:p>
            <a:r>
              <a:rPr lang="es-EC" dirty="0" smtClean="0"/>
              <a:t>Estructuras</a:t>
            </a:r>
            <a:endParaRPr lang="es-EC" dirty="0"/>
          </a:p>
        </p:txBody>
      </p:sp>
      <p:sp>
        <p:nvSpPr>
          <p:cNvPr id="5" name="Esquina doblada 4"/>
          <p:cNvSpPr/>
          <p:nvPr/>
        </p:nvSpPr>
        <p:spPr>
          <a:xfrm>
            <a:off x="683080" y="1768702"/>
            <a:ext cx="4289981" cy="1850458"/>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r>
              <a:rPr lang="es-EC" sz="2400" dirty="0" smtClean="0"/>
              <a:t>Tubo 40x20 mm </a:t>
            </a:r>
            <a:endParaRPr lang="es-EC" sz="2400" dirty="0"/>
          </a:p>
          <a:p>
            <a:r>
              <a:rPr lang="es-EC" sz="2400" dirty="0" smtClean="0"/>
              <a:t>Pletinas</a:t>
            </a:r>
          </a:p>
          <a:p>
            <a:r>
              <a:rPr lang="es-EC" sz="2400" dirty="0" smtClean="0"/>
              <a:t>Fresa de 8mm</a:t>
            </a:r>
            <a:endParaRPr lang="es-EC" sz="2400" dirty="0"/>
          </a:p>
          <a:p>
            <a:pPr algn="ctr"/>
            <a:endParaRPr lang="es-EC" sz="2400" dirty="0"/>
          </a:p>
        </p:txBody>
      </p:sp>
      <p:pic>
        <p:nvPicPr>
          <p:cNvPr id="7" name="Imagen 6"/>
          <p:cNvPicPr/>
          <p:nvPr/>
        </p:nvPicPr>
        <p:blipFill>
          <a:blip r:embed="rId3"/>
          <a:stretch>
            <a:fillRect/>
          </a:stretch>
        </p:blipFill>
        <p:spPr>
          <a:xfrm>
            <a:off x="6433911" y="2433780"/>
            <a:ext cx="5025117" cy="3211002"/>
          </a:xfrm>
          <a:prstGeom prst="rect">
            <a:avLst/>
          </a:prstGeom>
        </p:spPr>
      </p:pic>
      <p:sp>
        <p:nvSpPr>
          <p:cNvPr id="8" name="Rectángulo redondeado 7"/>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14253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6" name="Rectángulo redondeado 5"/>
          <p:cNvSpPr/>
          <p:nvPr/>
        </p:nvSpPr>
        <p:spPr>
          <a:xfrm>
            <a:off x="2653442" y="2251283"/>
            <a:ext cx="6885115" cy="194088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dirty="0" smtClean="0"/>
          </a:p>
          <a:p>
            <a:pPr algn="ctr"/>
            <a:r>
              <a:rPr lang="es-EC" sz="3600" b="1" dirty="0" smtClean="0"/>
              <a:t>OBJETIVOS</a:t>
            </a:r>
            <a:endParaRPr lang="es-EC" sz="2800" dirty="0"/>
          </a:p>
          <a:p>
            <a:pPr algn="ctr"/>
            <a:endParaRPr lang="es-EC" dirty="0"/>
          </a:p>
        </p:txBody>
      </p:sp>
      <p:sp>
        <p:nvSpPr>
          <p:cNvPr id="4"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050125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Eje</a:t>
            </a:r>
            <a:endParaRPr lang="es-EC" dirty="0"/>
          </a:p>
        </p:txBody>
      </p:sp>
      <p:sp>
        <p:nvSpPr>
          <p:cNvPr id="5" name="Esquina doblada 4"/>
          <p:cNvSpPr/>
          <p:nvPr/>
        </p:nvSpPr>
        <p:spPr>
          <a:xfrm>
            <a:off x="6795306" y="2663258"/>
            <a:ext cx="4289981" cy="214074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CO" sz="2400" dirty="0" smtClean="0"/>
          </a:p>
          <a:p>
            <a:r>
              <a:rPr lang="es-CO" sz="2400" dirty="0" smtClean="0"/>
              <a:t>Acero de transmisión </a:t>
            </a:r>
          </a:p>
          <a:p>
            <a:r>
              <a:rPr lang="es-CO" sz="2400" dirty="0" smtClean="0"/>
              <a:t>SAE 1018 Ø 2”</a:t>
            </a:r>
          </a:p>
          <a:p>
            <a:r>
              <a:rPr lang="es-EC" sz="2400" dirty="0" smtClean="0"/>
              <a:t>Maquinado</a:t>
            </a:r>
            <a:endParaRPr lang="es-EC" sz="2400" dirty="0"/>
          </a:p>
          <a:p>
            <a:pPr algn="ctr"/>
            <a:endParaRPr lang="es-EC" sz="2800" dirty="0"/>
          </a:p>
        </p:txBody>
      </p:sp>
      <p:pic>
        <p:nvPicPr>
          <p:cNvPr id="6" name="Imagen 5"/>
          <p:cNvPicPr/>
          <p:nvPr/>
        </p:nvPicPr>
        <p:blipFill rotWithShape="1">
          <a:blip r:embed="rId2"/>
          <a:srcRect t="5905" b="616"/>
          <a:stretch/>
        </p:blipFill>
        <p:spPr bwMode="auto">
          <a:xfrm>
            <a:off x="838200" y="1538288"/>
            <a:ext cx="4822371" cy="4390685"/>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195423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91657"/>
            <a:ext cx="10515600" cy="1325563"/>
          </a:xfrm>
        </p:spPr>
        <p:txBody>
          <a:bodyPr/>
          <a:lstStyle/>
          <a:p>
            <a:r>
              <a:rPr lang="es-EC" dirty="0" smtClean="0"/>
              <a:t>Eslabones</a:t>
            </a:r>
            <a:endParaRPr lang="es-EC" dirty="0"/>
          </a:p>
        </p:txBody>
      </p:sp>
      <p:sp>
        <p:nvSpPr>
          <p:cNvPr id="5" name="Esquina doblada 4"/>
          <p:cNvSpPr/>
          <p:nvPr/>
        </p:nvSpPr>
        <p:spPr>
          <a:xfrm>
            <a:off x="6896905" y="2617220"/>
            <a:ext cx="4289981" cy="254714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r>
              <a:rPr lang="es-EC" sz="2400" dirty="0" smtClean="0"/>
              <a:t>Tubo rectangular 40x20</a:t>
            </a:r>
          </a:p>
          <a:p>
            <a:r>
              <a:rPr lang="es-EC" sz="2400" dirty="0" smtClean="0"/>
              <a:t>Eje de ½ soldado</a:t>
            </a:r>
          </a:p>
          <a:p>
            <a:endParaRPr lang="es-EC" sz="2400" dirty="0"/>
          </a:p>
          <a:p>
            <a:r>
              <a:rPr lang="es-EC" sz="2400" dirty="0" smtClean="0"/>
              <a:t>Balancín</a:t>
            </a:r>
            <a:endParaRPr lang="es-EC" sz="2400" dirty="0"/>
          </a:p>
        </p:txBody>
      </p:sp>
      <p:pic>
        <p:nvPicPr>
          <p:cNvPr id="6" name="Imagen 5"/>
          <p:cNvPicPr/>
          <p:nvPr/>
        </p:nvPicPr>
        <p:blipFill rotWithShape="1">
          <a:blip r:embed="rId2"/>
          <a:srcRect l="4822" t="5394" b="3735"/>
          <a:stretch/>
        </p:blipFill>
        <p:spPr bwMode="auto">
          <a:xfrm>
            <a:off x="838200" y="3018971"/>
            <a:ext cx="4419147" cy="2481942"/>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2346553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0177" y="1445396"/>
            <a:ext cx="10515600" cy="1325563"/>
          </a:xfrm>
        </p:spPr>
        <p:txBody>
          <a:bodyPr/>
          <a:lstStyle/>
          <a:p>
            <a:r>
              <a:rPr lang="es-EC" dirty="0" smtClean="0"/>
              <a:t>Porta cápsula</a:t>
            </a:r>
            <a:endParaRPr lang="es-EC" dirty="0"/>
          </a:p>
        </p:txBody>
      </p:sp>
      <p:sp>
        <p:nvSpPr>
          <p:cNvPr id="5" name="Esquina doblada 4"/>
          <p:cNvSpPr/>
          <p:nvPr/>
        </p:nvSpPr>
        <p:spPr>
          <a:xfrm>
            <a:off x="420177" y="2710634"/>
            <a:ext cx="4289981" cy="321480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endParaRPr lang="es-EC" sz="2400" dirty="0"/>
          </a:p>
          <a:p>
            <a:r>
              <a:rPr lang="es-EC" sz="2400" dirty="0" smtClean="0"/>
              <a:t>Cuerpo</a:t>
            </a:r>
            <a:endParaRPr lang="es-EC" sz="2400" dirty="0"/>
          </a:p>
          <a:p>
            <a:r>
              <a:rPr lang="es-EC" sz="2400" dirty="0" smtClean="0"/>
              <a:t>Tubo 1 ½” </a:t>
            </a:r>
          </a:p>
          <a:p>
            <a:r>
              <a:rPr lang="es-EC" sz="2400" dirty="0"/>
              <a:t>Rosca interna</a:t>
            </a:r>
          </a:p>
          <a:p>
            <a:endParaRPr lang="es-EC" sz="2400" dirty="0"/>
          </a:p>
          <a:p>
            <a:r>
              <a:rPr lang="es-EC" sz="2400" dirty="0" smtClean="0"/>
              <a:t>Tapa</a:t>
            </a:r>
          </a:p>
          <a:p>
            <a:r>
              <a:rPr lang="es-EC" sz="2400" dirty="0" smtClean="0"/>
              <a:t>Eje SAE 1018 2” </a:t>
            </a:r>
            <a:endParaRPr lang="es-EC" sz="2400" dirty="0"/>
          </a:p>
          <a:p>
            <a:r>
              <a:rPr lang="es-EC" sz="2400" dirty="0"/>
              <a:t>Rosca </a:t>
            </a:r>
            <a:r>
              <a:rPr lang="es-EC" sz="2400" dirty="0" smtClean="0"/>
              <a:t>Externa</a:t>
            </a:r>
          </a:p>
          <a:p>
            <a:r>
              <a:rPr lang="es-EC" sz="2400" dirty="0" smtClean="0"/>
              <a:t>Fresado</a:t>
            </a:r>
            <a:endParaRPr lang="es-EC" sz="2400" dirty="0"/>
          </a:p>
          <a:p>
            <a:pPr algn="ctr"/>
            <a:endParaRPr lang="es-EC" sz="2400" dirty="0"/>
          </a:p>
        </p:txBody>
      </p:sp>
      <p:pic>
        <p:nvPicPr>
          <p:cNvPr id="7" name="Imagen 6"/>
          <p:cNvPicPr/>
          <p:nvPr/>
        </p:nvPicPr>
        <p:blipFill rotWithShape="1">
          <a:blip r:embed="rId2"/>
          <a:srcRect l="5067" t="2147" b="4869"/>
          <a:stretch/>
        </p:blipFill>
        <p:spPr bwMode="auto">
          <a:xfrm>
            <a:off x="8623300" y="3039994"/>
            <a:ext cx="3568700" cy="2885440"/>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1155" t="3366" b="1784"/>
          <a:stretch/>
        </p:blipFill>
        <p:spPr bwMode="auto">
          <a:xfrm>
            <a:off x="4963884" y="1216230"/>
            <a:ext cx="3766457" cy="2988808"/>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4"/>
          <a:stretch>
            <a:fillRect/>
          </a:stretch>
        </p:blipFill>
        <p:spPr>
          <a:xfrm>
            <a:off x="6281330" y="4276090"/>
            <a:ext cx="2341970" cy="1889578"/>
          </a:xfrm>
          <a:prstGeom prst="rect">
            <a:avLst/>
          </a:prstGeom>
        </p:spPr>
      </p:pic>
      <p:sp>
        <p:nvSpPr>
          <p:cNvPr id="9" name="Rectángulo redondeado 8"/>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3190260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4400" y="1373866"/>
            <a:ext cx="10515600" cy="1325563"/>
          </a:xfrm>
        </p:spPr>
        <p:txBody>
          <a:bodyPr/>
          <a:lstStyle/>
          <a:p>
            <a:r>
              <a:rPr lang="es-EC" dirty="0" smtClean="0"/>
              <a:t>Pasadores</a:t>
            </a:r>
            <a:endParaRPr lang="es-EC" dirty="0"/>
          </a:p>
        </p:txBody>
      </p:sp>
      <p:sp>
        <p:nvSpPr>
          <p:cNvPr id="5" name="Esquina doblada 4"/>
          <p:cNvSpPr/>
          <p:nvPr/>
        </p:nvSpPr>
        <p:spPr>
          <a:xfrm>
            <a:off x="1073048" y="2380341"/>
            <a:ext cx="4289981" cy="305514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sz="2400" dirty="0" smtClean="0"/>
              <a:t>Nylon</a:t>
            </a:r>
          </a:p>
          <a:p>
            <a:r>
              <a:rPr lang="es-EC" sz="2400" dirty="0" smtClean="0"/>
              <a:t>Autolubricante</a:t>
            </a:r>
          </a:p>
          <a:p>
            <a:r>
              <a:rPr lang="es-EC" sz="2400" dirty="0" smtClean="0"/>
              <a:t>Separación entre eslabón y eslabón</a:t>
            </a:r>
          </a:p>
        </p:txBody>
      </p:sp>
      <p:pic>
        <p:nvPicPr>
          <p:cNvPr id="9" name="Imagen 8"/>
          <p:cNvPicPr/>
          <p:nvPr/>
        </p:nvPicPr>
        <p:blipFill rotWithShape="1">
          <a:blip r:embed="rId2"/>
          <a:srcRect l="7944" t="10615" r="24528"/>
          <a:stretch/>
        </p:blipFill>
        <p:spPr bwMode="auto">
          <a:xfrm>
            <a:off x="7526563" y="2036648"/>
            <a:ext cx="3402694" cy="3398836"/>
          </a:xfrm>
          <a:prstGeom prst="rect">
            <a:avLst/>
          </a:prstGeom>
          <a:ln>
            <a:noFill/>
          </a:ln>
          <a:extLst>
            <a:ext uri="{53640926-AAD7-44D8-BBD7-CCE9431645EC}">
              <a14:shadowObscured xmlns:a14="http://schemas.microsoft.com/office/drawing/2010/main"/>
            </a:ext>
          </a:extLst>
        </p:spPr>
      </p:pic>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415799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61997"/>
            <a:ext cx="10515600" cy="1325563"/>
          </a:xfrm>
        </p:spPr>
        <p:txBody>
          <a:bodyPr/>
          <a:lstStyle/>
          <a:p>
            <a:r>
              <a:rPr lang="es-EC" dirty="0" smtClean="0"/>
              <a:t>Carcaza</a:t>
            </a:r>
            <a:endParaRPr lang="es-EC" dirty="0"/>
          </a:p>
        </p:txBody>
      </p:sp>
      <p:sp>
        <p:nvSpPr>
          <p:cNvPr id="5" name="Esquina doblada 4"/>
          <p:cNvSpPr/>
          <p:nvPr/>
        </p:nvSpPr>
        <p:spPr>
          <a:xfrm>
            <a:off x="838200" y="3120570"/>
            <a:ext cx="4289981" cy="2518229"/>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r>
              <a:rPr lang="es-EC" sz="2400" dirty="0" smtClean="0"/>
              <a:t>Tol negro</a:t>
            </a:r>
          </a:p>
          <a:p>
            <a:r>
              <a:rPr lang="es-EC" sz="2400" dirty="0" smtClean="0"/>
              <a:t>e=1 mm</a:t>
            </a:r>
          </a:p>
          <a:p>
            <a:r>
              <a:rPr lang="es-EC" sz="2400" dirty="0"/>
              <a:t>5</a:t>
            </a:r>
            <a:r>
              <a:rPr lang="es-EC" sz="2400" dirty="0" smtClean="0"/>
              <a:t> partes</a:t>
            </a:r>
          </a:p>
          <a:p>
            <a:r>
              <a:rPr lang="es-EC" sz="2400" dirty="0" smtClean="0"/>
              <a:t>Doblado</a:t>
            </a:r>
          </a:p>
          <a:p>
            <a:r>
              <a:rPr lang="es-EC" sz="2400" dirty="0" smtClean="0"/>
              <a:t>Soldadura TIG</a:t>
            </a:r>
            <a:endParaRPr lang="es-EC" sz="2400" dirty="0"/>
          </a:p>
        </p:txBody>
      </p:sp>
      <p:pic>
        <p:nvPicPr>
          <p:cNvPr id="9" name="Imagen 8"/>
          <p:cNvPicPr/>
          <p:nvPr/>
        </p:nvPicPr>
        <p:blipFill>
          <a:blip r:embed="rId2"/>
          <a:stretch>
            <a:fillRect/>
          </a:stretch>
        </p:blipFill>
        <p:spPr>
          <a:xfrm>
            <a:off x="6785429" y="1625599"/>
            <a:ext cx="5406571" cy="3853805"/>
          </a:xfrm>
          <a:prstGeom prst="rect">
            <a:avLst/>
          </a:prstGeom>
        </p:spPr>
      </p:pic>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5836087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857" y="3049894"/>
            <a:ext cx="10515600" cy="1325563"/>
          </a:xfrm>
        </p:spPr>
        <p:txBody>
          <a:bodyPr/>
          <a:lstStyle/>
          <a:p>
            <a:r>
              <a:rPr lang="es-EC" dirty="0" smtClean="0"/>
              <a:t>Tarjeta controladora</a:t>
            </a:r>
            <a:endParaRPr lang="es-EC" dirty="0"/>
          </a:p>
        </p:txBody>
      </p:sp>
      <p:pic>
        <p:nvPicPr>
          <p:cNvPr id="5" name="Imagen 4"/>
          <p:cNvPicPr/>
          <p:nvPr/>
        </p:nvPicPr>
        <p:blipFill rotWithShape="1">
          <a:blip r:embed="rId2"/>
          <a:srcRect l="1727" t="1679" r="2118"/>
          <a:stretch/>
        </p:blipFill>
        <p:spPr bwMode="auto">
          <a:xfrm>
            <a:off x="6128657" y="1944995"/>
            <a:ext cx="6012543" cy="3535363"/>
          </a:xfrm>
          <a:prstGeom prst="rect">
            <a:avLst/>
          </a:prstGeom>
          <a:ln>
            <a:noFill/>
          </a:ln>
          <a:extLst>
            <a:ext uri="{53640926-AAD7-44D8-BBD7-CCE9431645EC}">
              <a14:shadowObscured xmlns:a14="http://schemas.microsoft.com/office/drawing/2010/main"/>
            </a:ext>
          </a:extLst>
        </p:spPr>
      </p:pic>
      <p:sp>
        <p:nvSpPr>
          <p:cNvPr id="6" name="Rectángulo redondeado 5"/>
          <p:cNvSpPr/>
          <p:nvPr/>
        </p:nvSpPr>
        <p:spPr>
          <a:xfrm>
            <a:off x="7359445" y="619432"/>
            <a:ext cx="4832555" cy="4424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smtClean="0"/>
          </a:p>
          <a:p>
            <a:pPr algn="r"/>
            <a:r>
              <a:rPr lang="es-EC" sz="2400" b="1" dirty="0" smtClean="0"/>
              <a:t>CONSTRUCCIÓN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7"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0293935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81108" y="2249713"/>
            <a:ext cx="10515600" cy="1325563"/>
          </a:xfrm>
        </p:spPr>
        <p:txBody>
          <a:bodyPr/>
          <a:lstStyle/>
          <a:p>
            <a:r>
              <a:rPr lang="es-EC" dirty="0" smtClean="0"/>
              <a:t>Ensamblaje general</a:t>
            </a:r>
            <a:endParaRPr lang="es-EC" dirty="0"/>
          </a:p>
        </p:txBody>
      </p:sp>
      <p:sp>
        <p:nvSpPr>
          <p:cNvPr id="4" name="Rectángulo redondeado 3"/>
          <p:cNvSpPr/>
          <p:nvPr/>
        </p:nvSpPr>
        <p:spPr>
          <a:xfrm>
            <a:off x="8190594" y="3568077"/>
            <a:ext cx="4001406" cy="213603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C" sz="2400" dirty="0" smtClean="0"/>
              <a:t>Medición </a:t>
            </a:r>
          </a:p>
          <a:p>
            <a:r>
              <a:rPr lang="es-EC" sz="2400" dirty="0" smtClean="0"/>
              <a:t>Calibración</a:t>
            </a:r>
          </a:p>
          <a:p>
            <a:r>
              <a:rPr lang="es-EC" sz="2400" dirty="0" smtClean="0"/>
              <a:t>Pruebas funcionamiento</a:t>
            </a:r>
            <a:endParaRPr lang="es-EC" sz="2400" dirty="0"/>
          </a:p>
        </p:txBody>
      </p:sp>
      <p:pic>
        <p:nvPicPr>
          <p:cNvPr id="7" name="Imagen 6"/>
          <p:cNvPicPr/>
          <p:nvPr/>
        </p:nvPicPr>
        <p:blipFill rotWithShape="1">
          <a:blip r:embed="rId2"/>
          <a:srcRect t="1827" b="6192"/>
          <a:stretch/>
        </p:blipFill>
        <p:spPr bwMode="auto">
          <a:xfrm>
            <a:off x="1079047" y="2249713"/>
            <a:ext cx="4813753" cy="3817257"/>
          </a:xfrm>
          <a:prstGeom prst="rect">
            <a:avLst/>
          </a:prstGeom>
          <a:ln>
            <a:noFill/>
          </a:ln>
          <a:extLst>
            <a:ext uri="{53640926-AAD7-44D8-BBD7-CCE9431645EC}">
              <a14:shadowObscured xmlns:a14="http://schemas.microsoft.com/office/drawing/2010/main"/>
            </a:ext>
          </a:extLst>
        </p:spPr>
      </p:pic>
      <p:sp>
        <p:nvSpPr>
          <p:cNvPr id="6" name="Rectángulo redondeado 5"/>
          <p:cNvSpPr/>
          <p:nvPr/>
        </p:nvSpPr>
        <p:spPr>
          <a:xfrm>
            <a:off x="7359445" y="619432"/>
            <a:ext cx="4832555" cy="44245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dirty="0" smtClean="0"/>
          </a:p>
          <a:p>
            <a:pPr algn="r"/>
            <a:r>
              <a:rPr lang="es-EC" sz="2400" b="1" dirty="0" smtClean="0"/>
              <a:t>ENSAMBLE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8"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3653813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4629" y="1882168"/>
            <a:ext cx="10515600" cy="1325563"/>
          </a:xfrm>
        </p:spPr>
        <p:txBody>
          <a:bodyPr/>
          <a:lstStyle/>
          <a:p>
            <a:r>
              <a:rPr lang="es-EC" dirty="0" smtClean="0"/>
              <a:t>Ensamblaje</a:t>
            </a:r>
            <a:endParaRPr lang="es-EC" dirty="0"/>
          </a:p>
        </p:txBody>
      </p:sp>
      <p:sp>
        <p:nvSpPr>
          <p:cNvPr id="4" name="Rectángulo redondeado 3"/>
          <p:cNvSpPr/>
          <p:nvPr/>
        </p:nvSpPr>
        <p:spPr>
          <a:xfrm>
            <a:off x="1117600" y="3048000"/>
            <a:ext cx="5192486" cy="24311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EC" sz="2400" dirty="0" smtClean="0"/>
              <a:t>Soportes caucho</a:t>
            </a:r>
          </a:p>
          <a:p>
            <a:r>
              <a:rPr lang="es-EC" sz="2400" dirty="0" smtClean="0"/>
              <a:t>Rígido</a:t>
            </a:r>
          </a:p>
          <a:p>
            <a:r>
              <a:rPr lang="es-EC" sz="2400" dirty="0" smtClean="0"/>
              <a:t>Pintura catalizada</a:t>
            </a:r>
          </a:p>
          <a:p>
            <a:r>
              <a:rPr lang="es-EC" sz="2400" dirty="0" smtClean="0"/>
              <a:t>Seguridades</a:t>
            </a:r>
            <a:endParaRPr lang="es-EC" sz="2400" dirty="0"/>
          </a:p>
        </p:txBody>
      </p:sp>
      <p:sp>
        <p:nvSpPr>
          <p:cNvPr id="5" name="Rectángulo 4"/>
          <p:cNvSpPr/>
          <p:nvPr/>
        </p:nvSpPr>
        <p:spPr>
          <a:xfrm>
            <a:off x="0" y="6299427"/>
            <a:ext cx="3185872" cy="369332"/>
          </a:xfrm>
          <a:prstGeom prst="rect">
            <a:avLst/>
          </a:prstGeom>
        </p:spPr>
        <p:txBody>
          <a:bodyPr wrap="none">
            <a:spAutoFit/>
          </a:bodyPr>
          <a:lstStyle/>
          <a:p>
            <a:r>
              <a:rPr lang="es-EC" dirty="0" err="1">
                <a:latin typeface="Times New Roman" panose="02020603050405020304" pitchFamily="18" charset="0"/>
                <a:ea typeface="Calibri" panose="020F0502020204030204" pitchFamily="34" charset="0"/>
                <a:cs typeface="Arial" panose="020B0604020202020204" pitchFamily="34" charset="0"/>
              </a:rPr>
              <a:t>Yesipenko</a:t>
            </a:r>
            <a:r>
              <a:rPr lang="es-EC" dirty="0">
                <a:latin typeface="Times New Roman" panose="02020603050405020304" pitchFamily="18" charset="0"/>
                <a:ea typeface="Calibri" panose="020F0502020204030204" pitchFamily="34" charset="0"/>
                <a:cs typeface="Arial" panose="020B0604020202020204" pitchFamily="34" charset="0"/>
              </a:rPr>
              <a:t> y </a:t>
            </a:r>
            <a:r>
              <a:rPr lang="es-EC" dirty="0" err="1">
                <a:latin typeface="Times New Roman" panose="02020603050405020304" pitchFamily="18" charset="0"/>
                <a:ea typeface="Calibri" panose="020F0502020204030204" pitchFamily="34" charset="0"/>
                <a:cs typeface="Arial" panose="020B0604020202020204" pitchFamily="34" charset="0"/>
              </a:rPr>
              <a:t>Kozhevnikov</a:t>
            </a:r>
            <a:r>
              <a:rPr lang="es-EC" dirty="0">
                <a:latin typeface="Times New Roman" panose="02020603050405020304" pitchFamily="18" charset="0"/>
                <a:ea typeface="Calibri" panose="020F0502020204030204" pitchFamily="34" charset="0"/>
                <a:cs typeface="Arial" panose="020B0604020202020204" pitchFamily="34" charset="0"/>
              </a:rPr>
              <a:t>, 1975</a:t>
            </a:r>
            <a:endParaRPr lang="es-EC" dirty="0"/>
          </a:p>
        </p:txBody>
      </p:sp>
      <p:pic>
        <p:nvPicPr>
          <p:cNvPr id="8" name="Imagen 7"/>
          <p:cNvPicPr/>
          <p:nvPr/>
        </p:nvPicPr>
        <p:blipFill rotWithShape="1">
          <a:blip r:embed="rId2"/>
          <a:srcRect t="2378" b="3396"/>
          <a:stretch/>
        </p:blipFill>
        <p:spPr bwMode="auto">
          <a:xfrm>
            <a:off x="7514772" y="1509486"/>
            <a:ext cx="4677228" cy="4267201"/>
          </a:xfrm>
          <a:prstGeom prst="rect">
            <a:avLst/>
          </a:prstGeom>
          <a:ln>
            <a:noFill/>
          </a:ln>
          <a:extLst>
            <a:ext uri="{53640926-AAD7-44D8-BBD7-CCE9431645EC}">
              <a14:shadowObscured xmlns:a14="http://schemas.microsoft.com/office/drawing/2010/main"/>
            </a:ext>
          </a:extLst>
        </p:spPr>
      </p:pic>
      <p:sp>
        <p:nvSpPr>
          <p:cNvPr id="7" name="Rectángulo redondeado 6"/>
          <p:cNvSpPr/>
          <p:nvPr/>
        </p:nvSpPr>
        <p:spPr>
          <a:xfrm>
            <a:off x="7359445" y="619432"/>
            <a:ext cx="4832555" cy="44245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dirty="0" smtClean="0"/>
          </a:p>
          <a:p>
            <a:pPr algn="r"/>
            <a:r>
              <a:rPr lang="es-EC" sz="2400" b="1" dirty="0" smtClean="0"/>
              <a:t>ENSAMBLE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12578203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5543" y="1532464"/>
            <a:ext cx="5000172" cy="1325563"/>
          </a:xfrm>
        </p:spPr>
        <p:txBody>
          <a:bodyPr>
            <a:normAutofit/>
          </a:bodyPr>
          <a:lstStyle/>
          <a:p>
            <a:r>
              <a:rPr lang="es-EC" sz="2800" dirty="0" smtClean="0"/>
              <a:t>Montaje de componentes eléctricos y electrónicos</a:t>
            </a:r>
            <a:endParaRPr lang="es-EC" sz="2800" dirty="0"/>
          </a:p>
        </p:txBody>
      </p:sp>
      <p:pic>
        <p:nvPicPr>
          <p:cNvPr id="6" name="Imagen 5"/>
          <p:cNvPicPr/>
          <p:nvPr/>
        </p:nvPicPr>
        <p:blipFill>
          <a:blip r:embed="rId2"/>
          <a:stretch>
            <a:fillRect/>
          </a:stretch>
        </p:blipFill>
        <p:spPr>
          <a:xfrm>
            <a:off x="8293053" y="3600443"/>
            <a:ext cx="2768690" cy="2062385"/>
          </a:xfrm>
          <a:prstGeom prst="rect">
            <a:avLst/>
          </a:prstGeom>
        </p:spPr>
      </p:pic>
      <p:pic>
        <p:nvPicPr>
          <p:cNvPr id="7" name="Imagen 6"/>
          <p:cNvPicPr/>
          <p:nvPr/>
        </p:nvPicPr>
        <p:blipFill rotWithShape="1">
          <a:blip r:embed="rId3"/>
          <a:srcRect l="3048" t="7374" r="3252" b="9677"/>
          <a:stretch/>
        </p:blipFill>
        <p:spPr bwMode="auto">
          <a:xfrm>
            <a:off x="7359445" y="1532464"/>
            <a:ext cx="4288971" cy="1908547"/>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1277" t="4751" r="8759" b="3898"/>
          <a:stretch/>
        </p:blipFill>
        <p:spPr bwMode="auto">
          <a:xfrm>
            <a:off x="2075543" y="3441011"/>
            <a:ext cx="4695825" cy="2381250"/>
          </a:xfrm>
          <a:prstGeom prst="rect">
            <a:avLst/>
          </a:prstGeom>
          <a:ln>
            <a:noFill/>
          </a:ln>
          <a:extLst>
            <a:ext uri="{53640926-AAD7-44D8-BBD7-CCE9431645EC}">
              <a14:shadowObscured xmlns:a14="http://schemas.microsoft.com/office/drawing/2010/main"/>
            </a:ext>
          </a:extLst>
        </p:spPr>
      </p:pic>
      <p:sp>
        <p:nvSpPr>
          <p:cNvPr id="9" name="Rectángulo redondeado 8"/>
          <p:cNvSpPr/>
          <p:nvPr/>
        </p:nvSpPr>
        <p:spPr>
          <a:xfrm>
            <a:off x="7359445" y="619432"/>
            <a:ext cx="4832555" cy="44245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dirty="0" smtClean="0"/>
          </a:p>
          <a:p>
            <a:pPr algn="r"/>
            <a:r>
              <a:rPr lang="es-EC" sz="2400" b="1" dirty="0" smtClean="0"/>
              <a:t>ENSAMBLE </a:t>
            </a:r>
            <a:endParaRPr lang="es-EC" dirty="0" smtClean="0"/>
          </a:p>
          <a:p>
            <a:pPr algn="ctr"/>
            <a:endParaRPr lang="es-EC" dirty="0"/>
          </a:p>
        </p:txBody>
      </p:sp>
      <p:sp>
        <p:nvSpPr>
          <p:cNvPr id="3" name="Marcador de pie de página 2"/>
          <p:cNvSpPr>
            <a:spLocks noGrp="1"/>
          </p:cNvSpPr>
          <p:nvPr>
            <p:ph type="ftr" sz="quarter" idx="11"/>
          </p:nvPr>
        </p:nvSpPr>
        <p:spPr/>
        <p:txBody>
          <a:bodyPr/>
          <a:lstStyle/>
          <a:p>
            <a:r>
              <a:rPr lang="es-EC" smtClean="0"/>
              <a:t>WILSON CABEZAS - CHRISTIAN DE LA CUEVA</a:t>
            </a:r>
            <a:endParaRPr lang="es-ES"/>
          </a:p>
        </p:txBody>
      </p:sp>
      <p:sp>
        <p:nvSpPr>
          <p:cNvPr id="10"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4018364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Users\CHRIS CD7\Downloads\11117437_689651904497147_1250298834_n.jpg"/>
          <p:cNvPicPr>
            <a:picLocks noGrp="1"/>
          </p:cNvPicPr>
          <p:nvPr>
            <p:ph idx="1"/>
          </p:nvPr>
        </p:nvPicPr>
        <p:blipFill rotWithShape="1">
          <a:blip r:embed="rId2">
            <a:extLst>
              <a:ext uri="{28A0092B-C50C-407E-A947-70E740481C1C}">
                <a14:useLocalDpi xmlns:a14="http://schemas.microsoft.com/office/drawing/2010/main" val="0"/>
              </a:ext>
            </a:extLst>
          </a:blip>
          <a:srcRect b="57951"/>
          <a:stretch/>
        </p:blipFill>
        <p:spPr bwMode="auto">
          <a:xfrm>
            <a:off x="960402" y="1492816"/>
            <a:ext cx="5320655" cy="4167756"/>
          </a:xfrm>
          <a:prstGeom prst="rect">
            <a:avLst/>
          </a:prstGeom>
          <a:noFill/>
          <a:ln>
            <a:noFill/>
          </a:ln>
        </p:spPr>
      </p:pic>
      <p:pic>
        <p:nvPicPr>
          <p:cNvPr id="5" name="Imagen 4" descr="C:\Users\CHRIS CD7\Downloads\11117437_689651904497147_1250298834_n.jpg"/>
          <p:cNvPicPr/>
          <p:nvPr/>
        </p:nvPicPr>
        <p:blipFill rotWithShape="1">
          <a:blip r:embed="rId2">
            <a:extLst>
              <a:ext uri="{28A0092B-C50C-407E-A947-70E740481C1C}">
                <a14:useLocalDpi xmlns:a14="http://schemas.microsoft.com/office/drawing/2010/main" val="0"/>
              </a:ext>
            </a:extLst>
          </a:blip>
          <a:srcRect t="41800"/>
          <a:stretch/>
        </p:blipFill>
        <p:spPr bwMode="auto">
          <a:xfrm>
            <a:off x="5372098" y="1003828"/>
            <a:ext cx="4659086" cy="5155180"/>
          </a:xfrm>
          <a:prstGeom prst="rect">
            <a:avLst/>
          </a:prstGeom>
          <a:noFill/>
          <a:ln>
            <a:noFill/>
          </a:ln>
        </p:spPr>
      </p:pic>
      <p:cxnSp>
        <p:nvCxnSpPr>
          <p:cNvPr id="7" name="Conector angular 6"/>
          <p:cNvCxnSpPr/>
          <p:nvPr/>
        </p:nvCxnSpPr>
        <p:spPr>
          <a:xfrm rot="5400000" flipH="1" flipV="1">
            <a:off x="2744940" y="2041808"/>
            <a:ext cx="4589122" cy="2503714"/>
          </a:xfrm>
          <a:prstGeom prst="bentConnector3">
            <a:avLst>
              <a:gd name="adj1" fmla="val 105032"/>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13"/>
          <p:cNvCxnSpPr/>
          <p:nvPr/>
        </p:nvCxnSpPr>
        <p:spPr>
          <a:xfrm>
            <a:off x="2017486" y="5672161"/>
            <a:ext cx="1763486" cy="0"/>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p:cNvCxnSpPr/>
          <p:nvPr/>
        </p:nvCxnSpPr>
        <p:spPr>
          <a:xfrm flipV="1">
            <a:off x="3780972" y="5162756"/>
            <a:ext cx="0" cy="497816"/>
          </a:xfrm>
          <a:prstGeom prst="line">
            <a:avLst/>
          </a:prstGeom>
        </p:spPr>
        <p:style>
          <a:lnRef idx="1">
            <a:schemeClr val="dk1"/>
          </a:lnRef>
          <a:fillRef idx="0">
            <a:schemeClr val="dk1"/>
          </a:fillRef>
          <a:effectRef idx="0">
            <a:schemeClr val="dk1"/>
          </a:effectRef>
          <a:fontRef idx="minor">
            <a:schemeClr val="tx1"/>
          </a:fontRef>
        </p:style>
      </p:cxnSp>
      <p:sp>
        <p:nvSpPr>
          <p:cNvPr id="8" name="Rectángulo redondeado 7"/>
          <p:cNvSpPr/>
          <p:nvPr/>
        </p:nvSpPr>
        <p:spPr>
          <a:xfrm>
            <a:off x="7359445" y="619432"/>
            <a:ext cx="4832555" cy="4424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dirty="0" smtClean="0"/>
          </a:p>
          <a:p>
            <a:pPr algn="r"/>
            <a:r>
              <a:rPr lang="es-EC" sz="2400" b="1" dirty="0" smtClean="0"/>
              <a:t>PROGRAMACIÓN</a:t>
            </a:r>
            <a:endParaRPr lang="es-EC" dirty="0" smtClean="0"/>
          </a:p>
          <a:p>
            <a:pPr algn="ctr"/>
            <a:endParaRPr lang="es-EC" dirty="0"/>
          </a:p>
        </p:txBody>
      </p:sp>
      <p:sp>
        <p:nvSpPr>
          <p:cNvPr id="2" name="Marcador de pie de página 1"/>
          <p:cNvSpPr>
            <a:spLocks noGrp="1"/>
          </p:cNvSpPr>
          <p:nvPr>
            <p:ph type="ftr" sz="quarter" idx="11"/>
          </p:nvPr>
        </p:nvSpPr>
        <p:spPr/>
        <p:txBody>
          <a:bodyPr/>
          <a:lstStyle/>
          <a:p>
            <a:r>
              <a:rPr lang="es-EC" smtClean="0"/>
              <a:t>WILSON CABEZAS - CHRISTIAN DE LA CUEVA</a:t>
            </a:r>
            <a:endParaRPr lang="es-ES"/>
          </a:p>
        </p:txBody>
      </p:sp>
      <p:sp>
        <p:nvSpPr>
          <p:cNvPr id="9" name="Marcador de pie de página 5"/>
          <p:cNvSpPr txBox="1">
            <a:spLocks/>
          </p:cNvSpPr>
          <p:nvPr/>
        </p:nvSpPr>
        <p:spPr>
          <a:xfrm>
            <a:off x="3549555" y="92775"/>
            <a:ext cx="5553502"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solidFill>
                  <a:schemeClr val="accent4">
                    <a:lumMod val="50000"/>
                  </a:schemeClr>
                </a:solidFill>
              </a:rPr>
              <a:t>EQUIPO TRITURADOR HOMOGENEIZADOR DE MUESTRAS VEGETALES CRIOGÉNICAS</a:t>
            </a:r>
            <a:endParaRPr lang="es-ES" dirty="0">
              <a:solidFill>
                <a:schemeClr val="accent4">
                  <a:lumMod val="50000"/>
                </a:schemeClr>
              </a:solidFill>
            </a:endParaRPr>
          </a:p>
        </p:txBody>
      </p:sp>
    </p:spTree>
    <p:extLst>
      <p:ext uri="{BB962C8B-B14F-4D97-AF65-F5344CB8AC3E}">
        <p14:creationId xmlns:p14="http://schemas.microsoft.com/office/powerpoint/2010/main" val="784330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1270</TotalTime>
  <Words>6238</Words>
  <Application>Microsoft Office PowerPoint</Application>
  <PresentationFormat>Panorámica</PresentationFormat>
  <Paragraphs>1078</Paragraphs>
  <Slides>126</Slides>
  <Notes>37</Notes>
  <HiddenSlides>0</HiddenSlides>
  <MMClips>2</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126</vt:i4>
      </vt:variant>
    </vt:vector>
  </HeadingPairs>
  <TitlesOfParts>
    <vt:vector size="135" baseType="lpstr">
      <vt:lpstr>Andalus</vt:lpstr>
      <vt:lpstr>Arial</vt:lpstr>
      <vt:lpstr>Calibri</vt:lpstr>
      <vt:lpstr>Calibri Light</vt:lpstr>
      <vt:lpstr>Cambria Math</vt:lpstr>
      <vt:lpstr>Times New Roman</vt:lpstr>
      <vt:lpstr>Wingdings</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Eslabón</vt:lpstr>
      <vt:lpstr>Presentación de PowerPoint</vt:lpstr>
      <vt:lpstr>Par cinemático</vt:lpstr>
      <vt:lpstr>Par inferior y superior</vt:lpstr>
      <vt:lpstr>Grado de libertad</vt:lpstr>
      <vt:lpstr>Movimiento</vt:lpstr>
      <vt:lpstr>Trasmisión del movimiento</vt:lpstr>
      <vt:lpstr>Diagrama cinemático</vt:lpstr>
      <vt:lpstr>Presentación de PowerPoint</vt:lpstr>
      <vt:lpstr>Movilidad en los mecanismos</vt:lpstr>
      <vt:lpstr>Mecanismos de eslabones articulados Mecanismo de cuatro barras</vt:lpstr>
      <vt:lpstr>Ley de Grashof</vt:lpstr>
      <vt:lpstr>Presentación de PowerPoint</vt:lpstr>
      <vt:lpstr>Manivela Balancín</vt:lpstr>
      <vt:lpstr>Mecanismos especiales</vt:lpstr>
      <vt:lpstr>Presentación de PowerPoint</vt:lpstr>
      <vt:lpstr>Aleaciones</vt:lpstr>
      <vt:lpstr>Metalurgía de materiales criogénicos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Características de transistores de potencia</vt:lpstr>
      <vt:lpstr>Selección de transistores de potencia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Lista de materiales : Mecánica</vt:lpstr>
      <vt:lpstr>Lista de materiales :  Metalmecánica</vt:lpstr>
      <vt:lpstr>Lista de materiales :  Metalmecánica</vt:lpstr>
      <vt:lpstr>Lista de materiales :  Eléctrico - Electrónico</vt:lpstr>
      <vt:lpstr>Lista de materiales :  Eléctrico - Electrónico</vt:lpstr>
      <vt:lpstr>Lista de materiales :  Otros</vt:lpstr>
      <vt:lpstr>Máquinas y herramientas</vt:lpstr>
      <vt:lpstr>Planos mecánicos y eléctricos</vt:lpstr>
      <vt:lpstr>Base</vt:lpstr>
      <vt:lpstr>Estructuras</vt:lpstr>
      <vt:lpstr>Eje</vt:lpstr>
      <vt:lpstr>Eslabones</vt:lpstr>
      <vt:lpstr>Porta cápsula</vt:lpstr>
      <vt:lpstr>Pasadores</vt:lpstr>
      <vt:lpstr>Carcaza</vt:lpstr>
      <vt:lpstr>Tarjeta controladora</vt:lpstr>
      <vt:lpstr>Ensamblaje general</vt:lpstr>
      <vt:lpstr>Ensamblaje</vt:lpstr>
      <vt:lpstr>Montaje de componentes eléctricos y electrónicos</vt:lpstr>
      <vt:lpstr>Presentación de PowerPoint</vt:lpstr>
      <vt:lpstr>Interfaz HMI</vt:lpstr>
      <vt:lpstr> Estructuras</vt:lpstr>
      <vt:lpstr> Eslabones</vt:lpstr>
      <vt:lpstr> Porta cápsula</vt:lpstr>
      <vt:lpstr> De funcionamiento mecánico</vt:lpstr>
      <vt:lpstr> De funcionamiento eléctrico electrónico</vt:lpstr>
      <vt:lpstr>Prueba de funcionamiento con carga</vt:lpstr>
      <vt:lpstr>Pruebas de laboratorio</vt:lpstr>
      <vt:lpstr>Presentación de PowerPoint</vt:lpstr>
      <vt:lpstr>Presentación de PowerPoint</vt:lpstr>
      <vt:lpstr>Selección de esferas, ciclos y tiempo para la trituración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dc:creator>
  <cp:lastModifiedBy>wIL()</cp:lastModifiedBy>
  <cp:revision>82</cp:revision>
  <dcterms:created xsi:type="dcterms:W3CDTF">2015-07-05T23:32:14Z</dcterms:created>
  <dcterms:modified xsi:type="dcterms:W3CDTF">2015-07-15T16:25:49Z</dcterms:modified>
</cp:coreProperties>
</file>