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10058400" cy="7772400"/>
  <p:notesSz cx="10058400" cy="7772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4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Personalizado</PresentationFormat>
  <Paragraphs>0</Paragraphs>
  <Slides>81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ALY</dc:creator>
  <cp:lastModifiedBy>ALY</cp:lastModifiedBy>
  <cp:revision>2</cp:revision>
  <dcterms:modified xsi:type="dcterms:W3CDTF">2015-07-15T03:47:42Z</dcterms:modified>
</cp:coreProperties>
</file>