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60" r:id="rId3"/>
    <p:sldId id="267" r:id="rId4"/>
    <p:sldId id="266" r:id="rId5"/>
    <p:sldId id="261" r:id="rId6"/>
    <p:sldId id="262" r:id="rId7"/>
    <p:sldId id="263" r:id="rId8"/>
    <p:sldId id="264" r:id="rId9"/>
    <p:sldId id="265" r:id="rId10"/>
    <p:sldId id="268" r:id="rId11"/>
    <p:sldId id="272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8" r:id="rId20"/>
    <p:sldId id="317" r:id="rId21"/>
    <p:sldId id="319" r:id="rId22"/>
    <p:sldId id="320" r:id="rId23"/>
    <p:sldId id="321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89" r:id="rId34"/>
    <p:sldId id="291" r:id="rId35"/>
    <p:sldId id="293" r:id="rId36"/>
    <p:sldId id="292" r:id="rId37"/>
    <p:sldId id="318" r:id="rId3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0" autoAdjust="0"/>
    <p:restoredTop sz="94660"/>
  </p:normalViewPr>
  <p:slideViewPr>
    <p:cSldViewPr snapToGrid="0">
      <p:cViewPr>
        <p:scale>
          <a:sx n="97" d="100"/>
          <a:sy n="97" d="100"/>
        </p:scale>
        <p:origin x="-1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\Documents\conferencia\tabulacion%20PECH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\Documents\conferencia\tabulacion%20PECH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ES" sz="2400"/>
              <a:t>GRÁFICO</a:t>
            </a:r>
            <a:r>
              <a:rPr lang="es-ES" sz="2400" baseline="0"/>
              <a:t> GENERAL DE EVALUCION LIBRE</a:t>
            </a:r>
            <a:endParaRPr lang="es-ES" sz="2400"/>
          </a:p>
        </c:rich>
      </c:tx>
      <c:layout>
        <c:manualLayout>
          <c:xMode val="edge"/>
          <c:yMode val="edge"/>
          <c:x val="0.19031479256128203"/>
          <c:y val="2.777777372735874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PRE EXPERIMENTAL</c:v>
          </c:tx>
          <c:spPr>
            <a:solidFill>
              <a:srgbClr val="00FF00"/>
            </a:solidFill>
            <a:ln>
              <a:solidFill>
                <a:schemeClr val="accent6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GRAFICOS!$K$32:$O$32</c:f>
              <c:strCache>
                <c:ptCount val="5"/>
                <c:pt idx="0">
                  <c:v>PROMEDIO</c:v>
                </c:pt>
                <c:pt idx="1">
                  <c:v>NUMERO MX</c:v>
                </c:pt>
                <c:pt idx="2">
                  <c:v>N. MIN</c:v>
                </c:pt>
                <c:pt idx="3">
                  <c:v>RANGO</c:v>
                </c:pt>
                <c:pt idx="4">
                  <c:v>DESV. ESTAN.</c:v>
                </c:pt>
              </c:strCache>
            </c:strRef>
          </c:cat>
          <c:val>
            <c:numRef>
              <c:f>GRAFICOS!$K$33:$O$33</c:f>
              <c:numCache>
                <c:formatCode>0.00</c:formatCode>
                <c:ptCount val="5"/>
                <c:pt idx="0">
                  <c:v>40.533333333333331</c:v>
                </c:pt>
                <c:pt idx="1">
                  <c:v>44</c:v>
                </c:pt>
                <c:pt idx="2">
                  <c:v>37</c:v>
                </c:pt>
                <c:pt idx="3">
                  <c:v>7</c:v>
                </c:pt>
                <c:pt idx="4">
                  <c:v>2.1336309316235909</c:v>
                </c:pt>
              </c:numCache>
            </c:numRef>
          </c:val>
        </c:ser>
        <c:ser>
          <c:idx val="1"/>
          <c:order val="1"/>
          <c:tx>
            <c:v>POST EXPERIMENTAL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GRAFICOS!$K$32:$O$32</c:f>
              <c:strCache>
                <c:ptCount val="5"/>
                <c:pt idx="0">
                  <c:v>PROMEDIO</c:v>
                </c:pt>
                <c:pt idx="1">
                  <c:v>NUMERO MX</c:v>
                </c:pt>
                <c:pt idx="2">
                  <c:v>N. MIN</c:v>
                </c:pt>
                <c:pt idx="3">
                  <c:v>RANGO</c:v>
                </c:pt>
                <c:pt idx="4">
                  <c:v>DESV. ESTAN.</c:v>
                </c:pt>
              </c:strCache>
            </c:strRef>
          </c:cat>
          <c:val>
            <c:numRef>
              <c:f>GRAFICOS!$K$34:$O$34</c:f>
              <c:numCache>
                <c:formatCode>0.00</c:formatCode>
                <c:ptCount val="5"/>
                <c:pt idx="0">
                  <c:v>59.266666666666666</c:v>
                </c:pt>
                <c:pt idx="1">
                  <c:v>63</c:v>
                </c:pt>
                <c:pt idx="2">
                  <c:v>55</c:v>
                </c:pt>
                <c:pt idx="3">
                  <c:v>8</c:v>
                </c:pt>
                <c:pt idx="4">
                  <c:v>2.685055643655045</c:v>
                </c:pt>
              </c:numCache>
            </c:numRef>
          </c:val>
        </c:ser>
        <c:ser>
          <c:idx val="2"/>
          <c:order val="2"/>
          <c:tx>
            <c:v>PRE CONTROL</c:v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GRAFICOS!$K$32:$O$32</c:f>
              <c:strCache>
                <c:ptCount val="5"/>
                <c:pt idx="0">
                  <c:v>PROMEDIO</c:v>
                </c:pt>
                <c:pt idx="1">
                  <c:v>NUMERO MX</c:v>
                </c:pt>
                <c:pt idx="2">
                  <c:v>N. MIN</c:v>
                </c:pt>
                <c:pt idx="3">
                  <c:v>RANGO</c:v>
                </c:pt>
                <c:pt idx="4">
                  <c:v>DESV. ESTAN.</c:v>
                </c:pt>
              </c:strCache>
            </c:strRef>
          </c:cat>
          <c:val>
            <c:numRef>
              <c:f>GRAFICOS!$K$35:$O$35</c:f>
              <c:numCache>
                <c:formatCode>0.00</c:formatCode>
                <c:ptCount val="5"/>
                <c:pt idx="0">
                  <c:v>41.2</c:v>
                </c:pt>
                <c:pt idx="1">
                  <c:v>46</c:v>
                </c:pt>
                <c:pt idx="2">
                  <c:v>37</c:v>
                </c:pt>
                <c:pt idx="3">
                  <c:v>9</c:v>
                </c:pt>
                <c:pt idx="4">
                  <c:v>2.7568097504180447</c:v>
                </c:pt>
              </c:numCache>
            </c:numRef>
          </c:val>
        </c:ser>
        <c:ser>
          <c:idx val="3"/>
          <c:order val="3"/>
          <c:tx>
            <c:v>POST CONTROL</c:v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GRAFICOS!$K$32:$O$32</c:f>
              <c:strCache>
                <c:ptCount val="5"/>
                <c:pt idx="0">
                  <c:v>PROMEDIO</c:v>
                </c:pt>
                <c:pt idx="1">
                  <c:v>NUMERO MX</c:v>
                </c:pt>
                <c:pt idx="2">
                  <c:v>N. MIN</c:v>
                </c:pt>
                <c:pt idx="3">
                  <c:v>RANGO</c:v>
                </c:pt>
                <c:pt idx="4">
                  <c:v>DESV. ESTAN.</c:v>
                </c:pt>
              </c:strCache>
            </c:strRef>
          </c:cat>
          <c:val>
            <c:numRef>
              <c:f>GRAFICOS!$K$36:$O$36</c:f>
              <c:numCache>
                <c:formatCode>0.00</c:formatCode>
                <c:ptCount val="5"/>
                <c:pt idx="0">
                  <c:v>42.6</c:v>
                </c:pt>
                <c:pt idx="1">
                  <c:v>47</c:v>
                </c:pt>
                <c:pt idx="2">
                  <c:v>36</c:v>
                </c:pt>
                <c:pt idx="3">
                  <c:v>11</c:v>
                </c:pt>
                <c:pt idx="4">
                  <c:v>2.9228166454393172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3996672"/>
        <c:axId val="83998208"/>
      </c:barChart>
      <c:catAx>
        <c:axId val="8399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EC"/>
          </a:p>
        </c:txPr>
        <c:crossAx val="83998208"/>
        <c:crosses val="autoZero"/>
        <c:auto val="1"/>
        <c:lblAlgn val="ctr"/>
        <c:lblOffset val="100"/>
        <c:noMultiLvlLbl val="0"/>
      </c:catAx>
      <c:valAx>
        <c:axId val="8399820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839966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2591895730216221"/>
          <c:y val="8.8333320453000824E-2"/>
          <c:w val="0.65637980151093711"/>
          <c:h val="6.8635598040886828E-2"/>
        </c:manualLayout>
      </c:layout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 sz="2400" b="1"/>
            </a:pPr>
            <a:r>
              <a:rPr lang="es-ES" sz="2400" b="1"/>
              <a:t>GRÁFICO</a:t>
            </a:r>
            <a:r>
              <a:rPr lang="es-ES" sz="2400" b="1" baseline="0"/>
              <a:t> GENERAL DE EVALUACIÓN DE ESPALDA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PRE EXPERIMENTAL</c:v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GRAFICOS!$K$2:$O$2</c:f>
              <c:strCache>
                <c:ptCount val="5"/>
                <c:pt idx="0">
                  <c:v>PROMEDIO</c:v>
                </c:pt>
                <c:pt idx="1">
                  <c:v>NUMERO MX</c:v>
                </c:pt>
                <c:pt idx="2">
                  <c:v>N. MIN</c:v>
                </c:pt>
                <c:pt idx="3">
                  <c:v>RANGO</c:v>
                </c:pt>
                <c:pt idx="4">
                  <c:v>DESV. ESTAN.</c:v>
                </c:pt>
              </c:strCache>
            </c:strRef>
          </c:cat>
          <c:val>
            <c:numRef>
              <c:f>GRAFICOS!$K$3:$O$3</c:f>
              <c:numCache>
                <c:formatCode>0.00</c:formatCode>
                <c:ptCount val="5"/>
                <c:pt idx="0">
                  <c:v>42.266666666666666</c:v>
                </c:pt>
                <c:pt idx="1">
                  <c:v>48</c:v>
                </c:pt>
                <c:pt idx="2">
                  <c:v>34</c:v>
                </c:pt>
                <c:pt idx="3">
                  <c:v>14</c:v>
                </c:pt>
                <c:pt idx="4">
                  <c:v>3.8259763770958179</c:v>
                </c:pt>
              </c:numCache>
            </c:numRef>
          </c:val>
        </c:ser>
        <c:ser>
          <c:idx val="1"/>
          <c:order val="1"/>
          <c:tx>
            <c:v>POST EXPERIMENTAL</c:v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GRAFICOS!$K$2:$O$2</c:f>
              <c:strCache>
                <c:ptCount val="5"/>
                <c:pt idx="0">
                  <c:v>PROMEDIO</c:v>
                </c:pt>
                <c:pt idx="1">
                  <c:v>NUMERO MX</c:v>
                </c:pt>
                <c:pt idx="2">
                  <c:v>N. MIN</c:v>
                </c:pt>
                <c:pt idx="3">
                  <c:v>RANGO</c:v>
                </c:pt>
                <c:pt idx="4">
                  <c:v>DESV. ESTAN.</c:v>
                </c:pt>
              </c:strCache>
            </c:strRef>
          </c:cat>
          <c:val>
            <c:numRef>
              <c:f>GRAFICOS!$K$4:$O$4</c:f>
              <c:numCache>
                <c:formatCode>0.00</c:formatCode>
                <c:ptCount val="5"/>
                <c:pt idx="0">
                  <c:v>59.2</c:v>
                </c:pt>
                <c:pt idx="1">
                  <c:v>65</c:v>
                </c:pt>
                <c:pt idx="2">
                  <c:v>54</c:v>
                </c:pt>
                <c:pt idx="3">
                  <c:v>11</c:v>
                </c:pt>
                <c:pt idx="4">
                  <c:v>3.1213550171131037</c:v>
                </c:pt>
              </c:numCache>
            </c:numRef>
          </c:val>
        </c:ser>
        <c:ser>
          <c:idx val="2"/>
          <c:order val="2"/>
          <c:tx>
            <c:v>PRE CONTROL</c:v>
          </c:tx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GRAFICOS!$K$2:$O$2</c:f>
              <c:strCache>
                <c:ptCount val="5"/>
                <c:pt idx="0">
                  <c:v>PROMEDIO</c:v>
                </c:pt>
                <c:pt idx="1">
                  <c:v>NUMERO MX</c:v>
                </c:pt>
                <c:pt idx="2">
                  <c:v>N. MIN</c:v>
                </c:pt>
                <c:pt idx="3">
                  <c:v>RANGO</c:v>
                </c:pt>
                <c:pt idx="4">
                  <c:v>DESV. ESTAN.</c:v>
                </c:pt>
              </c:strCache>
            </c:strRef>
          </c:cat>
          <c:val>
            <c:numRef>
              <c:f>GRAFICOS!$K$5:$O$5</c:f>
              <c:numCache>
                <c:formatCode>0.00</c:formatCode>
                <c:ptCount val="5"/>
                <c:pt idx="0">
                  <c:v>40.333333333333336</c:v>
                </c:pt>
                <c:pt idx="1">
                  <c:v>47</c:v>
                </c:pt>
                <c:pt idx="2">
                  <c:v>35</c:v>
                </c:pt>
                <c:pt idx="3">
                  <c:v>12</c:v>
                </c:pt>
                <c:pt idx="4">
                  <c:v>4.2706082983686473</c:v>
                </c:pt>
              </c:numCache>
            </c:numRef>
          </c:val>
        </c:ser>
        <c:ser>
          <c:idx val="3"/>
          <c:order val="3"/>
          <c:tx>
            <c:v>POST CONTROL</c:v>
          </c:tx>
          <c:spPr>
            <a:solidFill>
              <a:srgbClr val="006600"/>
            </a:solidFill>
          </c:spPr>
          <c:invertIfNegative val="0"/>
          <c:dLbls>
            <c:dLbl>
              <c:idx val="2"/>
              <c:layout>
                <c:manualLayout>
                  <c:x val="1.1458333333333256E-2"/>
                  <c:y val="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GRAFICOS!$K$2:$O$2</c:f>
              <c:strCache>
                <c:ptCount val="5"/>
                <c:pt idx="0">
                  <c:v>PROMEDIO</c:v>
                </c:pt>
                <c:pt idx="1">
                  <c:v>NUMERO MX</c:v>
                </c:pt>
                <c:pt idx="2">
                  <c:v>N. MIN</c:v>
                </c:pt>
                <c:pt idx="3">
                  <c:v>RANGO</c:v>
                </c:pt>
                <c:pt idx="4">
                  <c:v>DESV. ESTAN.</c:v>
                </c:pt>
              </c:strCache>
            </c:strRef>
          </c:cat>
          <c:val>
            <c:numRef>
              <c:f>GRAFICOS!$K$6:$O$6</c:f>
              <c:numCache>
                <c:formatCode>0.00</c:formatCode>
                <c:ptCount val="5"/>
                <c:pt idx="0">
                  <c:v>48.8</c:v>
                </c:pt>
                <c:pt idx="1">
                  <c:v>65</c:v>
                </c:pt>
                <c:pt idx="2">
                  <c:v>34</c:v>
                </c:pt>
                <c:pt idx="3">
                  <c:v>31</c:v>
                </c:pt>
                <c:pt idx="4">
                  <c:v>7.2031739036145996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5130624"/>
        <c:axId val="85136512"/>
      </c:barChart>
      <c:catAx>
        <c:axId val="85130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EC"/>
          </a:p>
        </c:txPr>
        <c:crossAx val="85136512"/>
        <c:crosses val="autoZero"/>
        <c:auto val="1"/>
        <c:lblAlgn val="ctr"/>
        <c:lblOffset val="100"/>
        <c:noMultiLvlLbl val="0"/>
      </c:catAx>
      <c:valAx>
        <c:axId val="8513651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85130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txPr>
        <a:bodyPr/>
        <a:lstStyle/>
        <a:p>
          <a:pPr>
            <a:defRPr sz="1400" b="1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3D962-44AE-4F9C-91C2-BE93C2A499C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4373F98-583D-4A17-94A5-C81B4CA3D49C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</a:rPr>
            <a:t>La natación forma parte fundamental en el desarrollo integral en la etapa de la niñez, en los niños de iniciación del Club Educoach, </a:t>
          </a:r>
          <a:endParaRPr lang="es-EC" sz="1800" dirty="0">
            <a:solidFill>
              <a:schemeClr val="tx1"/>
            </a:solidFill>
          </a:endParaRPr>
        </a:p>
      </dgm:t>
    </dgm:pt>
    <dgm:pt modelId="{3749B632-F12D-4615-A78F-4236C48762A3}" type="parTrans" cxnId="{42EA615E-A2FB-499D-A53A-93BC7A947BB2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</a:endParaRPr>
        </a:p>
      </dgm:t>
    </dgm:pt>
    <dgm:pt modelId="{F8547D6A-1221-4C5C-97D1-491E10E1F317}" type="sibTrans" cxnId="{42EA615E-A2FB-499D-A53A-93BC7A947BB2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</a:endParaRPr>
        </a:p>
      </dgm:t>
    </dgm:pt>
    <dgm:pt modelId="{26CE3CF0-EFC9-4FC3-B44E-95B0919BAACE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</a:rPr>
            <a:t>Rigiéndose a un programa común de enseñanza de la natación en sus diferentes técnicas de nado, llevando a cabo el modelo tradicional de enseñanza</a:t>
          </a:r>
          <a:endParaRPr lang="es-EC" sz="1800" dirty="0">
            <a:solidFill>
              <a:schemeClr val="tx1"/>
            </a:solidFill>
          </a:endParaRPr>
        </a:p>
      </dgm:t>
    </dgm:pt>
    <dgm:pt modelId="{242CE70F-6B98-406D-80C5-6423356BD904}" type="parTrans" cxnId="{72730F8C-31F9-49DF-95DC-BF03CAA4F9D2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</a:endParaRPr>
        </a:p>
      </dgm:t>
    </dgm:pt>
    <dgm:pt modelId="{4D444E45-2839-4DE9-B36C-3900D4221BFE}" type="sibTrans" cxnId="{72730F8C-31F9-49DF-95DC-BF03CAA4F9D2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</a:endParaRPr>
        </a:p>
      </dgm:t>
    </dgm:pt>
    <dgm:pt modelId="{49A8197C-F41E-40BB-AB3F-179796475482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</a:rPr>
            <a:t>pito y un cronómetro</a:t>
          </a:r>
          <a:endParaRPr lang="es-EC" sz="1800" dirty="0">
            <a:solidFill>
              <a:schemeClr val="tx1"/>
            </a:solidFill>
          </a:endParaRPr>
        </a:p>
      </dgm:t>
    </dgm:pt>
    <dgm:pt modelId="{9AFBB74E-0D99-4D9F-B6CD-EE804FC62AC8}" type="parTrans" cxnId="{F8B161C4-0CE3-499D-AF11-88BC010C18DF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</a:endParaRPr>
        </a:p>
      </dgm:t>
    </dgm:pt>
    <dgm:pt modelId="{D4194166-6FAF-4FF6-A55E-391A88837B19}" type="sibTrans" cxnId="{F8B161C4-0CE3-499D-AF11-88BC010C18DF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</a:endParaRPr>
        </a:p>
      </dgm:t>
    </dgm:pt>
    <dgm:pt modelId="{25E36EC2-666F-4B4B-9F3F-52411E0BDF54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</a:rPr>
            <a:t>Por ejercicios repetitivos</a:t>
          </a:r>
          <a:endParaRPr lang="es-EC" sz="1800" dirty="0">
            <a:solidFill>
              <a:schemeClr val="tx1"/>
            </a:solidFill>
          </a:endParaRPr>
        </a:p>
      </dgm:t>
    </dgm:pt>
    <dgm:pt modelId="{1BA1EEC2-13BF-4B2B-BAA3-52462900F3D0}" type="parTrans" cxnId="{EFDA7194-7FD1-4C2B-8BBA-399F098456C1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</a:endParaRPr>
        </a:p>
      </dgm:t>
    </dgm:pt>
    <dgm:pt modelId="{64FC8E00-DA1D-4416-BE4D-AC5DF4785D76}" type="sibTrans" cxnId="{EFDA7194-7FD1-4C2B-8BBA-399F098456C1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</a:endParaRPr>
        </a:p>
      </dgm:t>
    </dgm:pt>
    <dgm:pt modelId="{E4A414E1-6C15-4F30-BA93-9130361C5D13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</a:rPr>
            <a:t>Un esquema tipo entrenamiento y rutinas de ejercicios que se tornan monótonos y poco atractivos</a:t>
          </a:r>
          <a:endParaRPr lang="es-EC" sz="1800" dirty="0">
            <a:solidFill>
              <a:schemeClr val="tx1"/>
            </a:solidFill>
          </a:endParaRPr>
        </a:p>
      </dgm:t>
    </dgm:pt>
    <dgm:pt modelId="{9BADA54A-8616-4EAC-BFAA-F6D9162906F8}" type="sibTrans" cxnId="{6F7AB01E-5960-4979-B63E-3CC20F1B5CB2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</a:endParaRPr>
        </a:p>
      </dgm:t>
    </dgm:pt>
    <dgm:pt modelId="{B3DB0EAD-CB5B-44AD-8316-B686E9AFA598}" type="parTrans" cxnId="{6F7AB01E-5960-4979-B63E-3CC20F1B5CB2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</a:endParaRPr>
        </a:p>
      </dgm:t>
    </dgm:pt>
    <dgm:pt modelId="{D617B1D2-7248-4300-B8DB-48DBBA07F09C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Donde el profesor es quien da los ejercicios a realizar y los niños cumplen manejados por un:</a:t>
          </a:r>
          <a:endParaRPr lang="es-EC" sz="1800" dirty="0"/>
        </a:p>
      </dgm:t>
    </dgm:pt>
    <dgm:pt modelId="{A17630AA-0768-419C-8E1F-FD323B7F278F}" type="parTrans" cxnId="{2064EFBA-E2AE-4A59-945C-B200DC997689}">
      <dgm:prSet/>
      <dgm:spPr/>
      <dgm:t>
        <a:bodyPr/>
        <a:lstStyle/>
        <a:p>
          <a:endParaRPr lang="es-EC" sz="1800"/>
        </a:p>
      </dgm:t>
    </dgm:pt>
    <dgm:pt modelId="{19011580-922C-4C42-A8E2-92C57962996A}" type="sibTrans" cxnId="{2064EFBA-E2AE-4A59-945C-B200DC997689}">
      <dgm:prSet/>
      <dgm:spPr/>
      <dgm:t>
        <a:bodyPr/>
        <a:lstStyle/>
        <a:p>
          <a:endParaRPr lang="es-EC" sz="1800"/>
        </a:p>
      </dgm:t>
    </dgm:pt>
    <dgm:pt modelId="{BF7047A3-0724-4FDF-A0AD-71D94940529B}" type="pres">
      <dgm:prSet presAssocID="{DF63D962-44AE-4F9C-91C2-BE93C2A499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F492516-668A-4AA2-AC15-1E30350E1E3C}" type="pres">
      <dgm:prSet presAssocID="{34373F98-583D-4A17-94A5-C81B4CA3D49C}" presName="parentLin" presStyleCnt="0"/>
      <dgm:spPr/>
    </dgm:pt>
    <dgm:pt modelId="{1E4E023E-A587-4804-85C1-86D0307BE774}" type="pres">
      <dgm:prSet presAssocID="{34373F98-583D-4A17-94A5-C81B4CA3D49C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97A4ECC6-E4C6-4C8F-8BDC-1A713CC91DE3}" type="pres">
      <dgm:prSet presAssocID="{34373F98-583D-4A17-94A5-C81B4CA3D49C}" presName="parentText" presStyleLbl="node1" presStyleIdx="0" presStyleCnt="6" custScaleX="116112" custScaleY="2058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F12921-58B6-4764-9DAB-BD6BA465DBD4}" type="pres">
      <dgm:prSet presAssocID="{34373F98-583D-4A17-94A5-C81B4CA3D49C}" presName="negativeSpace" presStyleCnt="0"/>
      <dgm:spPr/>
    </dgm:pt>
    <dgm:pt modelId="{AD48F1CF-52F5-4CF1-8312-B633740F2149}" type="pres">
      <dgm:prSet presAssocID="{34373F98-583D-4A17-94A5-C81B4CA3D49C}" presName="childText" presStyleLbl="conFgAcc1" presStyleIdx="0" presStyleCnt="6" custScaleX="90126" custScaleY="113623" custLinFactY="-21676" custLinFactNeighborX="4904" custLinFactNeighborY="-100000">
        <dgm:presLayoutVars>
          <dgm:bulletEnabled val="1"/>
        </dgm:presLayoutVars>
      </dgm:prSet>
      <dgm:spPr/>
    </dgm:pt>
    <dgm:pt modelId="{EF70F0A9-08F8-4EB7-890B-E531C6EB817C}" type="pres">
      <dgm:prSet presAssocID="{F8547D6A-1221-4C5C-97D1-491E10E1F317}" presName="spaceBetweenRectangles" presStyleCnt="0"/>
      <dgm:spPr/>
    </dgm:pt>
    <dgm:pt modelId="{E157D957-FB0D-42E0-854E-72ADBE2ADF94}" type="pres">
      <dgm:prSet presAssocID="{26CE3CF0-EFC9-4FC3-B44E-95B0919BAACE}" presName="parentLin" presStyleCnt="0"/>
      <dgm:spPr/>
    </dgm:pt>
    <dgm:pt modelId="{BE351C28-187F-4450-9128-B0BF39DA4435}" type="pres">
      <dgm:prSet presAssocID="{26CE3CF0-EFC9-4FC3-B44E-95B0919BAACE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D96B593E-7CDE-49C1-B349-4BC9E58794D7}" type="pres">
      <dgm:prSet presAssocID="{26CE3CF0-EFC9-4FC3-B44E-95B0919BAACE}" presName="parentText" presStyleLbl="node1" presStyleIdx="1" presStyleCnt="6" custScaleX="117082" custScaleY="25155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0E68D7-8F5F-42C9-AE76-E6571B5DE35C}" type="pres">
      <dgm:prSet presAssocID="{26CE3CF0-EFC9-4FC3-B44E-95B0919BAACE}" presName="negativeSpace" presStyleCnt="0"/>
      <dgm:spPr/>
    </dgm:pt>
    <dgm:pt modelId="{4243AEB3-7A0E-4B3B-9B4A-0A4E956DB87B}" type="pres">
      <dgm:prSet presAssocID="{26CE3CF0-EFC9-4FC3-B44E-95B0919BAACE}" presName="childText" presStyleLbl="conFgAcc1" presStyleIdx="1" presStyleCnt="6" custScaleX="90399" custScaleY="115733" custLinFactY="-8112" custLinFactNeighborX="4768" custLinFactNeighborY="-100000">
        <dgm:presLayoutVars>
          <dgm:bulletEnabled val="1"/>
        </dgm:presLayoutVars>
      </dgm:prSet>
      <dgm:spPr/>
    </dgm:pt>
    <dgm:pt modelId="{AFC5F0CB-C4EF-43F8-944E-3363D9D4752E}" type="pres">
      <dgm:prSet presAssocID="{4D444E45-2839-4DE9-B36C-3900D4221BFE}" presName="spaceBetweenRectangles" presStyleCnt="0"/>
      <dgm:spPr/>
    </dgm:pt>
    <dgm:pt modelId="{4C3482A3-647E-455D-982D-61CEFE03329F}" type="pres">
      <dgm:prSet presAssocID="{D617B1D2-7248-4300-B8DB-48DBBA07F09C}" presName="parentLin" presStyleCnt="0"/>
      <dgm:spPr/>
    </dgm:pt>
    <dgm:pt modelId="{4DA2ACA1-41B7-4E2D-917D-CE6DEDAA4817}" type="pres">
      <dgm:prSet presAssocID="{D617B1D2-7248-4300-B8DB-48DBBA07F09C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D3ED2106-F429-46F2-AF28-22B7D5BD7131}" type="pres">
      <dgm:prSet presAssocID="{D617B1D2-7248-4300-B8DB-48DBBA07F09C}" presName="parentText" presStyleLbl="node1" presStyleIdx="2" presStyleCnt="6" custScaleX="117216" custScaleY="22771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07C9F7-F24F-4CD6-9367-FE48F347F903}" type="pres">
      <dgm:prSet presAssocID="{D617B1D2-7248-4300-B8DB-48DBBA07F09C}" presName="negativeSpace" presStyleCnt="0"/>
      <dgm:spPr/>
    </dgm:pt>
    <dgm:pt modelId="{3166BF7F-CB4A-47B9-B753-8882604052A4}" type="pres">
      <dgm:prSet presAssocID="{D617B1D2-7248-4300-B8DB-48DBBA07F09C}" presName="childText" presStyleLbl="conFgAcc1" presStyleIdx="2" presStyleCnt="6" custScaleX="90126" custScaleY="108726" custLinFactNeighborX="4768" custLinFactNeighborY="-68928">
        <dgm:presLayoutVars>
          <dgm:bulletEnabled val="1"/>
        </dgm:presLayoutVars>
      </dgm:prSet>
      <dgm:spPr/>
    </dgm:pt>
    <dgm:pt modelId="{49B0751B-F3C8-430B-B5F0-E0C855FC050A}" type="pres">
      <dgm:prSet presAssocID="{19011580-922C-4C42-A8E2-92C57962996A}" presName="spaceBetweenRectangles" presStyleCnt="0"/>
      <dgm:spPr/>
    </dgm:pt>
    <dgm:pt modelId="{E9934C80-5794-44AA-A6BE-28BD3E290302}" type="pres">
      <dgm:prSet presAssocID="{49A8197C-F41E-40BB-AB3F-179796475482}" presName="parentLin" presStyleCnt="0"/>
      <dgm:spPr/>
    </dgm:pt>
    <dgm:pt modelId="{7572AC3B-D9C4-4923-B190-70E0B9F0FD42}" type="pres">
      <dgm:prSet presAssocID="{49A8197C-F41E-40BB-AB3F-179796475482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6A237EB9-34A6-4609-AD55-7946E240C3D2}" type="pres">
      <dgm:prSet presAssocID="{49A8197C-F41E-40BB-AB3F-179796475482}" presName="parentText" presStyleLbl="node1" presStyleIdx="3" presStyleCnt="6" custScaleX="53472" custScaleY="141536" custLinFactX="1152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0C7C92-D1E4-4EBC-B74A-60B411E4E0BC}" type="pres">
      <dgm:prSet presAssocID="{49A8197C-F41E-40BB-AB3F-179796475482}" presName="negativeSpace" presStyleCnt="0"/>
      <dgm:spPr/>
    </dgm:pt>
    <dgm:pt modelId="{CCB47204-A426-4DED-AF17-CFFA33A1741D}" type="pres">
      <dgm:prSet presAssocID="{49A8197C-F41E-40BB-AB3F-179796475482}" presName="childText" presStyleLbl="conFgAcc1" presStyleIdx="3" presStyleCnt="6" custScaleX="63971" custScaleY="110434" custLinFactNeighborX="17981">
        <dgm:presLayoutVars>
          <dgm:bulletEnabled val="1"/>
        </dgm:presLayoutVars>
      </dgm:prSet>
      <dgm:spPr/>
    </dgm:pt>
    <dgm:pt modelId="{C7255EC1-C978-4B7B-9B2D-4628C6EBA8CD}" type="pres">
      <dgm:prSet presAssocID="{D4194166-6FAF-4FF6-A55E-391A88837B19}" presName="spaceBetweenRectangles" presStyleCnt="0"/>
      <dgm:spPr/>
    </dgm:pt>
    <dgm:pt modelId="{FD55C1B2-0AD5-4462-975D-11F7C9614BC1}" type="pres">
      <dgm:prSet presAssocID="{25E36EC2-666F-4B4B-9F3F-52411E0BDF54}" presName="parentLin" presStyleCnt="0"/>
      <dgm:spPr/>
    </dgm:pt>
    <dgm:pt modelId="{2E6A3ABF-EDA1-4FFB-9052-C88533A892CE}" type="pres">
      <dgm:prSet presAssocID="{25E36EC2-666F-4B4B-9F3F-52411E0BDF54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56A92E09-7DEA-4A13-ADFC-0F9019796A96}" type="pres">
      <dgm:prSet presAssocID="{25E36EC2-666F-4B4B-9F3F-52411E0BDF54}" presName="parentText" presStyleLbl="node1" presStyleIdx="4" presStyleCnt="6" custScaleX="54553" custScaleY="161012" custLinFactX="11330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E2C67A-8C11-45EA-92B6-6B4B9186D3DB}" type="pres">
      <dgm:prSet presAssocID="{25E36EC2-666F-4B4B-9F3F-52411E0BDF54}" presName="negativeSpace" presStyleCnt="0"/>
      <dgm:spPr/>
    </dgm:pt>
    <dgm:pt modelId="{068E7B5E-BE3B-442A-BE29-8015060F6BF6}" type="pres">
      <dgm:prSet presAssocID="{25E36EC2-666F-4B4B-9F3F-52411E0BDF54}" presName="childText" presStyleLbl="conFgAcc1" presStyleIdx="4" presStyleCnt="6" custScaleX="63971" custScaleY="93504" custLinFactNeighborX="17845">
        <dgm:presLayoutVars>
          <dgm:bulletEnabled val="1"/>
        </dgm:presLayoutVars>
      </dgm:prSet>
      <dgm:spPr/>
    </dgm:pt>
    <dgm:pt modelId="{DB5EC6FE-1A08-457C-A442-76754C05D47D}" type="pres">
      <dgm:prSet presAssocID="{64FC8E00-DA1D-4416-BE4D-AC5DF4785D76}" presName="spaceBetweenRectangles" presStyleCnt="0"/>
      <dgm:spPr/>
    </dgm:pt>
    <dgm:pt modelId="{ACEB6C65-2362-4D19-8CD9-4E99584F5733}" type="pres">
      <dgm:prSet presAssocID="{E4A414E1-6C15-4F30-BA93-9130361C5D13}" presName="parentLin" presStyleCnt="0"/>
      <dgm:spPr/>
    </dgm:pt>
    <dgm:pt modelId="{69AEA81C-A4E2-440A-92F9-47E9B9009F7F}" type="pres">
      <dgm:prSet presAssocID="{E4A414E1-6C15-4F30-BA93-9130361C5D13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82CE07AC-158D-460B-BD98-A5B9F5704EAB}" type="pres">
      <dgm:prSet presAssocID="{E4A414E1-6C15-4F30-BA93-9130361C5D13}" presName="parentText" presStyleLbl="node1" presStyleIdx="5" presStyleCnt="6" custScaleX="98714" custScaleY="193374" custLinFactX="12118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7EF65E-7F3B-4BA9-A192-54CB08224F1B}" type="pres">
      <dgm:prSet presAssocID="{E4A414E1-6C15-4F30-BA93-9130361C5D13}" presName="negativeSpace" presStyleCnt="0"/>
      <dgm:spPr/>
    </dgm:pt>
    <dgm:pt modelId="{F5871BD5-9D15-46EA-B695-F34B11AAAAE2}" type="pres">
      <dgm:prSet presAssocID="{E4A414E1-6C15-4F30-BA93-9130361C5D13}" presName="childText" presStyleLbl="conFgAcc1" presStyleIdx="5" presStyleCnt="6" custScaleX="63154" custScaleY="108685" custLinFactNeighborX="18526">
        <dgm:presLayoutVars>
          <dgm:bulletEnabled val="1"/>
        </dgm:presLayoutVars>
      </dgm:prSet>
      <dgm:spPr/>
    </dgm:pt>
  </dgm:ptLst>
  <dgm:cxnLst>
    <dgm:cxn modelId="{72730F8C-31F9-49DF-95DC-BF03CAA4F9D2}" srcId="{DF63D962-44AE-4F9C-91C2-BE93C2A499CF}" destId="{26CE3CF0-EFC9-4FC3-B44E-95B0919BAACE}" srcOrd="1" destOrd="0" parTransId="{242CE70F-6B98-406D-80C5-6423356BD904}" sibTransId="{4D444E45-2839-4DE9-B36C-3900D4221BFE}"/>
    <dgm:cxn modelId="{2CBB5535-A6C7-46C7-803C-ACD803C2F6A4}" type="presOf" srcId="{34373F98-583D-4A17-94A5-C81B4CA3D49C}" destId="{97A4ECC6-E4C6-4C8F-8BDC-1A713CC91DE3}" srcOrd="1" destOrd="0" presId="urn:microsoft.com/office/officeart/2005/8/layout/list1"/>
    <dgm:cxn modelId="{05BE3778-E5A7-4A54-B6BA-2CCE464EB7C6}" type="presOf" srcId="{DF63D962-44AE-4F9C-91C2-BE93C2A499CF}" destId="{BF7047A3-0724-4FDF-A0AD-71D94940529B}" srcOrd="0" destOrd="0" presId="urn:microsoft.com/office/officeart/2005/8/layout/list1"/>
    <dgm:cxn modelId="{DB73A835-E98C-4F62-BBCE-6189B5ADA6B3}" type="presOf" srcId="{E4A414E1-6C15-4F30-BA93-9130361C5D13}" destId="{69AEA81C-A4E2-440A-92F9-47E9B9009F7F}" srcOrd="0" destOrd="0" presId="urn:microsoft.com/office/officeart/2005/8/layout/list1"/>
    <dgm:cxn modelId="{89822AAE-3672-4ABA-857B-9790023876E4}" type="presOf" srcId="{26CE3CF0-EFC9-4FC3-B44E-95B0919BAACE}" destId="{D96B593E-7CDE-49C1-B349-4BC9E58794D7}" srcOrd="1" destOrd="0" presId="urn:microsoft.com/office/officeart/2005/8/layout/list1"/>
    <dgm:cxn modelId="{12C17414-A230-4628-9B46-4C0D666E07BE}" type="presOf" srcId="{26CE3CF0-EFC9-4FC3-B44E-95B0919BAACE}" destId="{BE351C28-187F-4450-9128-B0BF39DA4435}" srcOrd="0" destOrd="0" presId="urn:microsoft.com/office/officeart/2005/8/layout/list1"/>
    <dgm:cxn modelId="{F8B161C4-0CE3-499D-AF11-88BC010C18DF}" srcId="{DF63D962-44AE-4F9C-91C2-BE93C2A499CF}" destId="{49A8197C-F41E-40BB-AB3F-179796475482}" srcOrd="3" destOrd="0" parTransId="{9AFBB74E-0D99-4D9F-B6CD-EE804FC62AC8}" sibTransId="{D4194166-6FAF-4FF6-A55E-391A88837B19}"/>
    <dgm:cxn modelId="{FCD0AFD5-15AB-443C-8F9D-1D008110B01E}" type="presOf" srcId="{49A8197C-F41E-40BB-AB3F-179796475482}" destId="{7572AC3B-D9C4-4923-B190-70E0B9F0FD42}" srcOrd="0" destOrd="0" presId="urn:microsoft.com/office/officeart/2005/8/layout/list1"/>
    <dgm:cxn modelId="{587C5A06-8D75-435E-815F-C882C29D0B80}" type="presOf" srcId="{49A8197C-F41E-40BB-AB3F-179796475482}" destId="{6A237EB9-34A6-4609-AD55-7946E240C3D2}" srcOrd="1" destOrd="0" presId="urn:microsoft.com/office/officeart/2005/8/layout/list1"/>
    <dgm:cxn modelId="{2064EFBA-E2AE-4A59-945C-B200DC997689}" srcId="{DF63D962-44AE-4F9C-91C2-BE93C2A499CF}" destId="{D617B1D2-7248-4300-B8DB-48DBBA07F09C}" srcOrd="2" destOrd="0" parTransId="{A17630AA-0768-419C-8E1F-FD323B7F278F}" sibTransId="{19011580-922C-4C42-A8E2-92C57962996A}"/>
    <dgm:cxn modelId="{929A13B0-1CB4-4C9B-A254-DE446CD42396}" type="presOf" srcId="{D617B1D2-7248-4300-B8DB-48DBBA07F09C}" destId="{D3ED2106-F429-46F2-AF28-22B7D5BD7131}" srcOrd="1" destOrd="0" presId="urn:microsoft.com/office/officeart/2005/8/layout/list1"/>
    <dgm:cxn modelId="{307C199D-89CB-4907-83EE-1238B96831CA}" type="presOf" srcId="{34373F98-583D-4A17-94A5-C81B4CA3D49C}" destId="{1E4E023E-A587-4804-85C1-86D0307BE774}" srcOrd="0" destOrd="0" presId="urn:microsoft.com/office/officeart/2005/8/layout/list1"/>
    <dgm:cxn modelId="{6F7AB01E-5960-4979-B63E-3CC20F1B5CB2}" srcId="{DF63D962-44AE-4F9C-91C2-BE93C2A499CF}" destId="{E4A414E1-6C15-4F30-BA93-9130361C5D13}" srcOrd="5" destOrd="0" parTransId="{B3DB0EAD-CB5B-44AD-8316-B686E9AFA598}" sibTransId="{9BADA54A-8616-4EAC-BFAA-F6D9162906F8}"/>
    <dgm:cxn modelId="{42EA615E-A2FB-499D-A53A-93BC7A947BB2}" srcId="{DF63D962-44AE-4F9C-91C2-BE93C2A499CF}" destId="{34373F98-583D-4A17-94A5-C81B4CA3D49C}" srcOrd="0" destOrd="0" parTransId="{3749B632-F12D-4615-A78F-4236C48762A3}" sibTransId="{F8547D6A-1221-4C5C-97D1-491E10E1F317}"/>
    <dgm:cxn modelId="{44BA44A4-9E4F-4C4D-861A-5A6235346320}" type="presOf" srcId="{D617B1D2-7248-4300-B8DB-48DBBA07F09C}" destId="{4DA2ACA1-41B7-4E2D-917D-CE6DEDAA4817}" srcOrd="0" destOrd="0" presId="urn:microsoft.com/office/officeart/2005/8/layout/list1"/>
    <dgm:cxn modelId="{6AA56247-AA2F-4AAE-8924-7A1051C40226}" type="presOf" srcId="{25E36EC2-666F-4B4B-9F3F-52411E0BDF54}" destId="{2E6A3ABF-EDA1-4FFB-9052-C88533A892CE}" srcOrd="0" destOrd="0" presId="urn:microsoft.com/office/officeart/2005/8/layout/list1"/>
    <dgm:cxn modelId="{41A6AD4C-19F1-40C1-8822-46C2962FCDBD}" type="presOf" srcId="{E4A414E1-6C15-4F30-BA93-9130361C5D13}" destId="{82CE07AC-158D-460B-BD98-A5B9F5704EAB}" srcOrd="1" destOrd="0" presId="urn:microsoft.com/office/officeart/2005/8/layout/list1"/>
    <dgm:cxn modelId="{EFDA7194-7FD1-4C2B-8BBA-399F098456C1}" srcId="{DF63D962-44AE-4F9C-91C2-BE93C2A499CF}" destId="{25E36EC2-666F-4B4B-9F3F-52411E0BDF54}" srcOrd="4" destOrd="0" parTransId="{1BA1EEC2-13BF-4B2B-BAA3-52462900F3D0}" sibTransId="{64FC8E00-DA1D-4416-BE4D-AC5DF4785D76}"/>
    <dgm:cxn modelId="{57D00D11-4508-49A1-AAE1-A87110749F19}" type="presOf" srcId="{25E36EC2-666F-4B4B-9F3F-52411E0BDF54}" destId="{56A92E09-7DEA-4A13-ADFC-0F9019796A96}" srcOrd="1" destOrd="0" presId="urn:microsoft.com/office/officeart/2005/8/layout/list1"/>
    <dgm:cxn modelId="{4B22A6D8-D183-40D0-B34C-B730C0F395A1}" type="presParOf" srcId="{BF7047A3-0724-4FDF-A0AD-71D94940529B}" destId="{EF492516-668A-4AA2-AC15-1E30350E1E3C}" srcOrd="0" destOrd="0" presId="urn:microsoft.com/office/officeart/2005/8/layout/list1"/>
    <dgm:cxn modelId="{1522B47F-226A-44FB-9AA1-808A0077263E}" type="presParOf" srcId="{EF492516-668A-4AA2-AC15-1E30350E1E3C}" destId="{1E4E023E-A587-4804-85C1-86D0307BE774}" srcOrd="0" destOrd="0" presId="urn:microsoft.com/office/officeart/2005/8/layout/list1"/>
    <dgm:cxn modelId="{A65F6DDD-151D-438F-8CB5-E14698559CE9}" type="presParOf" srcId="{EF492516-668A-4AA2-AC15-1E30350E1E3C}" destId="{97A4ECC6-E4C6-4C8F-8BDC-1A713CC91DE3}" srcOrd="1" destOrd="0" presId="urn:microsoft.com/office/officeart/2005/8/layout/list1"/>
    <dgm:cxn modelId="{7C6D6714-EA0D-4249-88C0-457AAC934C45}" type="presParOf" srcId="{BF7047A3-0724-4FDF-A0AD-71D94940529B}" destId="{AEF12921-58B6-4764-9DAB-BD6BA465DBD4}" srcOrd="1" destOrd="0" presId="urn:microsoft.com/office/officeart/2005/8/layout/list1"/>
    <dgm:cxn modelId="{07481B1E-2580-4B65-85F1-2221284DFB4F}" type="presParOf" srcId="{BF7047A3-0724-4FDF-A0AD-71D94940529B}" destId="{AD48F1CF-52F5-4CF1-8312-B633740F2149}" srcOrd="2" destOrd="0" presId="urn:microsoft.com/office/officeart/2005/8/layout/list1"/>
    <dgm:cxn modelId="{D5BEF976-D0F8-4D81-B72C-3E8D7CDB4E3F}" type="presParOf" srcId="{BF7047A3-0724-4FDF-A0AD-71D94940529B}" destId="{EF70F0A9-08F8-4EB7-890B-E531C6EB817C}" srcOrd="3" destOrd="0" presId="urn:microsoft.com/office/officeart/2005/8/layout/list1"/>
    <dgm:cxn modelId="{7409A6B5-ED1A-42D4-B715-47D3DCCC2A45}" type="presParOf" srcId="{BF7047A3-0724-4FDF-A0AD-71D94940529B}" destId="{E157D957-FB0D-42E0-854E-72ADBE2ADF94}" srcOrd="4" destOrd="0" presId="urn:microsoft.com/office/officeart/2005/8/layout/list1"/>
    <dgm:cxn modelId="{F197DBC2-19CC-4285-B44C-3D8814868CD0}" type="presParOf" srcId="{E157D957-FB0D-42E0-854E-72ADBE2ADF94}" destId="{BE351C28-187F-4450-9128-B0BF39DA4435}" srcOrd="0" destOrd="0" presId="urn:microsoft.com/office/officeart/2005/8/layout/list1"/>
    <dgm:cxn modelId="{27DA9EEF-14A2-461D-9680-700191BAD338}" type="presParOf" srcId="{E157D957-FB0D-42E0-854E-72ADBE2ADF94}" destId="{D96B593E-7CDE-49C1-B349-4BC9E58794D7}" srcOrd="1" destOrd="0" presId="urn:microsoft.com/office/officeart/2005/8/layout/list1"/>
    <dgm:cxn modelId="{09B73FFB-AB64-43C2-8617-3AE9BD08F2C1}" type="presParOf" srcId="{BF7047A3-0724-4FDF-A0AD-71D94940529B}" destId="{500E68D7-8F5F-42C9-AE76-E6571B5DE35C}" srcOrd="5" destOrd="0" presId="urn:microsoft.com/office/officeart/2005/8/layout/list1"/>
    <dgm:cxn modelId="{64C0E5BC-3490-4D9F-973D-2D54CD48ACDF}" type="presParOf" srcId="{BF7047A3-0724-4FDF-A0AD-71D94940529B}" destId="{4243AEB3-7A0E-4B3B-9B4A-0A4E956DB87B}" srcOrd="6" destOrd="0" presId="urn:microsoft.com/office/officeart/2005/8/layout/list1"/>
    <dgm:cxn modelId="{F45E3CE4-B5B2-416F-86C8-42589A432C13}" type="presParOf" srcId="{BF7047A3-0724-4FDF-A0AD-71D94940529B}" destId="{AFC5F0CB-C4EF-43F8-944E-3363D9D4752E}" srcOrd="7" destOrd="0" presId="urn:microsoft.com/office/officeart/2005/8/layout/list1"/>
    <dgm:cxn modelId="{09E00403-D958-4081-A474-D4BC1C05E406}" type="presParOf" srcId="{BF7047A3-0724-4FDF-A0AD-71D94940529B}" destId="{4C3482A3-647E-455D-982D-61CEFE03329F}" srcOrd="8" destOrd="0" presId="urn:microsoft.com/office/officeart/2005/8/layout/list1"/>
    <dgm:cxn modelId="{6D7D3812-29F2-4946-9FB1-B4AB4F32C3A1}" type="presParOf" srcId="{4C3482A3-647E-455D-982D-61CEFE03329F}" destId="{4DA2ACA1-41B7-4E2D-917D-CE6DEDAA4817}" srcOrd="0" destOrd="0" presId="urn:microsoft.com/office/officeart/2005/8/layout/list1"/>
    <dgm:cxn modelId="{4CD94F0F-D3BF-41DD-80F8-CF63D5A7AD66}" type="presParOf" srcId="{4C3482A3-647E-455D-982D-61CEFE03329F}" destId="{D3ED2106-F429-46F2-AF28-22B7D5BD7131}" srcOrd="1" destOrd="0" presId="urn:microsoft.com/office/officeart/2005/8/layout/list1"/>
    <dgm:cxn modelId="{5865008D-8F69-4397-BBCF-6C29DC86AA02}" type="presParOf" srcId="{BF7047A3-0724-4FDF-A0AD-71D94940529B}" destId="{3407C9F7-F24F-4CD6-9367-FE48F347F903}" srcOrd="9" destOrd="0" presId="urn:microsoft.com/office/officeart/2005/8/layout/list1"/>
    <dgm:cxn modelId="{7F4B75BD-CA26-4C2C-BA3E-448D5535737C}" type="presParOf" srcId="{BF7047A3-0724-4FDF-A0AD-71D94940529B}" destId="{3166BF7F-CB4A-47B9-B753-8882604052A4}" srcOrd="10" destOrd="0" presId="urn:microsoft.com/office/officeart/2005/8/layout/list1"/>
    <dgm:cxn modelId="{A112D240-ADD1-4544-BF21-3D62FE0939E1}" type="presParOf" srcId="{BF7047A3-0724-4FDF-A0AD-71D94940529B}" destId="{49B0751B-F3C8-430B-B5F0-E0C855FC050A}" srcOrd="11" destOrd="0" presId="urn:microsoft.com/office/officeart/2005/8/layout/list1"/>
    <dgm:cxn modelId="{F1B33C89-FC0F-4389-A768-C6E0E562E229}" type="presParOf" srcId="{BF7047A3-0724-4FDF-A0AD-71D94940529B}" destId="{E9934C80-5794-44AA-A6BE-28BD3E290302}" srcOrd="12" destOrd="0" presId="urn:microsoft.com/office/officeart/2005/8/layout/list1"/>
    <dgm:cxn modelId="{63F3CF8E-E1ED-49B6-A3ED-7592EE7B1699}" type="presParOf" srcId="{E9934C80-5794-44AA-A6BE-28BD3E290302}" destId="{7572AC3B-D9C4-4923-B190-70E0B9F0FD42}" srcOrd="0" destOrd="0" presId="urn:microsoft.com/office/officeart/2005/8/layout/list1"/>
    <dgm:cxn modelId="{992AFCC7-06D4-4914-9321-59A43478691B}" type="presParOf" srcId="{E9934C80-5794-44AA-A6BE-28BD3E290302}" destId="{6A237EB9-34A6-4609-AD55-7946E240C3D2}" srcOrd="1" destOrd="0" presId="urn:microsoft.com/office/officeart/2005/8/layout/list1"/>
    <dgm:cxn modelId="{AE52E492-5880-4C5E-B776-6F9AE80902B8}" type="presParOf" srcId="{BF7047A3-0724-4FDF-A0AD-71D94940529B}" destId="{9B0C7C92-D1E4-4EBC-B74A-60B411E4E0BC}" srcOrd="13" destOrd="0" presId="urn:microsoft.com/office/officeart/2005/8/layout/list1"/>
    <dgm:cxn modelId="{0B121B16-F59E-4C2D-83C6-F1E5294554EB}" type="presParOf" srcId="{BF7047A3-0724-4FDF-A0AD-71D94940529B}" destId="{CCB47204-A426-4DED-AF17-CFFA33A1741D}" srcOrd="14" destOrd="0" presId="urn:microsoft.com/office/officeart/2005/8/layout/list1"/>
    <dgm:cxn modelId="{9A1D7387-F114-489F-83C3-91E59FA10217}" type="presParOf" srcId="{BF7047A3-0724-4FDF-A0AD-71D94940529B}" destId="{C7255EC1-C978-4B7B-9B2D-4628C6EBA8CD}" srcOrd="15" destOrd="0" presId="urn:microsoft.com/office/officeart/2005/8/layout/list1"/>
    <dgm:cxn modelId="{F456F4D2-914E-4AB9-8F4C-9B2EA91B9C4D}" type="presParOf" srcId="{BF7047A3-0724-4FDF-A0AD-71D94940529B}" destId="{FD55C1B2-0AD5-4462-975D-11F7C9614BC1}" srcOrd="16" destOrd="0" presId="urn:microsoft.com/office/officeart/2005/8/layout/list1"/>
    <dgm:cxn modelId="{9C41C1C3-B543-48AC-BE51-99289F9A980B}" type="presParOf" srcId="{FD55C1B2-0AD5-4462-975D-11F7C9614BC1}" destId="{2E6A3ABF-EDA1-4FFB-9052-C88533A892CE}" srcOrd="0" destOrd="0" presId="urn:microsoft.com/office/officeart/2005/8/layout/list1"/>
    <dgm:cxn modelId="{8B006C7D-2E56-4AA0-A253-4E9ED9535C88}" type="presParOf" srcId="{FD55C1B2-0AD5-4462-975D-11F7C9614BC1}" destId="{56A92E09-7DEA-4A13-ADFC-0F9019796A96}" srcOrd="1" destOrd="0" presId="urn:microsoft.com/office/officeart/2005/8/layout/list1"/>
    <dgm:cxn modelId="{655CADC1-1A8F-4B7C-9EF7-974AB906D119}" type="presParOf" srcId="{BF7047A3-0724-4FDF-A0AD-71D94940529B}" destId="{87E2C67A-8C11-45EA-92B6-6B4B9186D3DB}" srcOrd="17" destOrd="0" presId="urn:microsoft.com/office/officeart/2005/8/layout/list1"/>
    <dgm:cxn modelId="{80788300-F071-4962-AEB4-7EC7189504F2}" type="presParOf" srcId="{BF7047A3-0724-4FDF-A0AD-71D94940529B}" destId="{068E7B5E-BE3B-442A-BE29-8015060F6BF6}" srcOrd="18" destOrd="0" presId="urn:microsoft.com/office/officeart/2005/8/layout/list1"/>
    <dgm:cxn modelId="{4CF8F042-9DAB-4208-9082-A1E3AD1D63A1}" type="presParOf" srcId="{BF7047A3-0724-4FDF-A0AD-71D94940529B}" destId="{DB5EC6FE-1A08-457C-A442-76754C05D47D}" srcOrd="19" destOrd="0" presId="urn:microsoft.com/office/officeart/2005/8/layout/list1"/>
    <dgm:cxn modelId="{6F463A58-BF08-4826-B6E6-0F3572B8A180}" type="presParOf" srcId="{BF7047A3-0724-4FDF-A0AD-71D94940529B}" destId="{ACEB6C65-2362-4D19-8CD9-4E99584F5733}" srcOrd="20" destOrd="0" presId="urn:microsoft.com/office/officeart/2005/8/layout/list1"/>
    <dgm:cxn modelId="{96B062CA-C789-4481-9AC9-4CF2E83B08A2}" type="presParOf" srcId="{ACEB6C65-2362-4D19-8CD9-4E99584F5733}" destId="{69AEA81C-A4E2-440A-92F9-47E9B9009F7F}" srcOrd="0" destOrd="0" presId="urn:microsoft.com/office/officeart/2005/8/layout/list1"/>
    <dgm:cxn modelId="{0D32DE24-12C6-45AB-BC49-3209C7F451AF}" type="presParOf" srcId="{ACEB6C65-2362-4D19-8CD9-4E99584F5733}" destId="{82CE07AC-158D-460B-BD98-A5B9F5704EAB}" srcOrd="1" destOrd="0" presId="urn:microsoft.com/office/officeart/2005/8/layout/list1"/>
    <dgm:cxn modelId="{F96D1A05-5E7F-483D-845B-3E7BB6480CD6}" type="presParOf" srcId="{BF7047A3-0724-4FDF-A0AD-71D94940529B}" destId="{597EF65E-7F3B-4BA9-A192-54CB08224F1B}" srcOrd="21" destOrd="0" presId="urn:microsoft.com/office/officeart/2005/8/layout/list1"/>
    <dgm:cxn modelId="{B9D8F2B3-612F-4DC2-97D6-48574113816D}" type="presParOf" srcId="{BF7047A3-0724-4FDF-A0AD-71D94940529B}" destId="{F5871BD5-9D15-46EA-B695-F34B11AAAAE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6887F-1A5F-4DC5-B14C-F6B1791062C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3EE2EEE-DB14-4EE8-88CF-D1B54FD910CF}">
      <dgm:prSet phldrT="[Texto]" custT="1"/>
      <dgm:spPr/>
      <dgm:t>
        <a:bodyPr/>
        <a:lstStyle/>
        <a:p>
          <a:pPr algn="ctr"/>
          <a:r>
            <a:rPr lang="es-EC" sz="2800" dirty="0" smtClean="0">
              <a:solidFill>
                <a:schemeClr val="tx1"/>
              </a:solidFill>
            </a:rPr>
            <a:t>NATACIÓN</a:t>
          </a:r>
          <a:endParaRPr lang="es-EC" sz="2800" dirty="0">
            <a:solidFill>
              <a:schemeClr val="tx1"/>
            </a:solidFill>
          </a:endParaRPr>
        </a:p>
      </dgm:t>
    </dgm:pt>
    <dgm:pt modelId="{92D9754B-CD97-4F9B-B2FE-71A69E1764EF}" type="parTrans" cxnId="{15FF36FF-F793-4CA6-87E2-E17719C385C0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</a:endParaRPr>
        </a:p>
      </dgm:t>
    </dgm:pt>
    <dgm:pt modelId="{2993DD86-0AFB-42EA-9103-E9E6419EB8B1}" type="sibTrans" cxnId="{15FF36FF-F793-4CA6-87E2-E17719C385C0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</a:endParaRPr>
        </a:p>
      </dgm:t>
    </dgm:pt>
    <dgm:pt modelId="{44982CC0-DDBF-4086-8B46-E0F78680EF6C}">
      <dgm:prSet phldrT="[Texto]" custT="1"/>
      <dgm:spPr/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</a:rPr>
            <a:t>Ejercicio completo</a:t>
          </a:r>
          <a:endParaRPr lang="es-EC" sz="2400" dirty="0">
            <a:solidFill>
              <a:schemeClr val="tx1"/>
            </a:solidFill>
          </a:endParaRPr>
        </a:p>
      </dgm:t>
    </dgm:pt>
    <dgm:pt modelId="{8726880A-1809-4141-B37D-22E08C6FDC4A}" type="parTrans" cxnId="{3E50B1AA-8492-434E-B300-582509224008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</a:endParaRPr>
        </a:p>
      </dgm:t>
    </dgm:pt>
    <dgm:pt modelId="{A2B58869-C283-4195-A7F8-BD186E785234}" type="sibTrans" cxnId="{3E50B1AA-8492-434E-B300-582509224008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</a:endParaRPr>
        </a:p>
      </dgm:t>
    </dgm:pt>
    <dgm:pt modelId="{EF951501-F992-4F06-87F3-C0C14D31E62D}">
      <dgm:prSet phldrT="[Texto]" custT="1"/>
      <dgm:spPr/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</a:rPr>
            <a:t>Carácter técnico</a:t>
          </a:r>
          <a:endParaRPr lang="es-EC" sz="2400" dirty="0">
            <a:solidFill>
              <a:schemeClr val="tx1"/>
            </a:solidFill>
          </a:endParaRPr>
        </a:p>
      </dgm:t>
    </dgm:pt>
    <dgm:pt modelId="{29E5C34F-9CE1-4D2F-821A-B339E395C17B}" type="parTrans" cxnId="{23DC6814-D360-400D-84C3-ED53B3CFD519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</a:endParaRPr>
        </a:p>
      </dgm:t>
    </dgm:pt>
    <dgm:pt modelId="{24400FA9-292E-48AB-A2AA-03E8544042EB}" type="sibTrans" cxnId="{23DC6814-D360-400D-84C3-ED53B3CFD519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</a:endParaRPr>
        </a:p>
      </dgm:t>
    </dgm:pt>
    <dgm:pt modelId="{BAB42F04-F70E-4F17-9532-88AB457E7F15}">
      <dgm:prSet phldrT="[Texto]" custT="1"/>
      <dgm:spPr/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</a:rPr>
            <a:t>Relación con un medio diferente</a:t>
          </a:r>
          <a:endParaRPr lang="es-EC" sz="2400" dirty="0">
            <a:solidFill>
              <a:schemeClr val="tx1"/>
            </a:solidFill>
          </a:endParaRPr>
        </a:p>
      </dgm:t>
    </dgm:pt>
    <dgm:pt modelId="{ACF10ECD-B75D-47DA-8719-8CF0BCF0A90D}" type="parTrans" cxnId="{639B9E79-D474-47F3-ABD6-CABBFFEDD661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</a:endParaRPr>
        </a:p>
      </dgm:t>
    </dgm:pt>
    <dgm:pt modelId="{0B207C5D-F771-4D48-B084-AA04AF8FAEB3}" type="sibTrans" cxnId="{639B9E79-D474-47F3-ABD6-CABBFFEDD661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</a:endParaRPr>
        </a:p>
      </dgm:t>
    </dgm:pt>
    <dgm:pt modelId="{64F6FB81-AA31-4673-9389-49B1CC5D53FE}">
      <dgm:prSet phldrT="[Texto]" custT="1"/>
      <dgm:spPr/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</a:rPr>
            <a:t>Movimientos sincronizados</a:t>
          </a:r>
          <a:endParaRPr lang="es-EC" sz="2400" dirty="0">
            <a:solidFill>
              <a:schemeClr val="tx1"/>
            </a:solidFill>
          </a:endParaRPr>
        </a:p>
      </dgm:t>
    </dgm:pt>
    <dgm:pt modelId="{E9F5AB88-60B2-4EA4-B25F-7B0BD3AED854}" type="parTrans" cxnId="{14FE084B-3A9C-4896-BBAC-922EEB88C9D8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</a:endParaRPr>
        </a:p>
      </dgm:t>
    </dgm:pt>
    <dgm:pt modelId="{59C89159-D051-400B-9F9C-1A4003144CCB}" type="sibTrans" cxnId="{14FE084B-3A9C-4896-BBAC-922EEB88C9D8}">
      <dgm:prSet/>
      <dgm:spPr/>
      <dgm:t>
        <a:bodyPr/>
        <a:lstStyle/>
        <a:p>
          <a:pPr algn="ctr"/>
          <a:endParaRPr lang="es-EC" sz="2400">
            <a:solidFill>
              <a:schemeClr val="tx1"/>
            </a:solidFill>
          </a:endParaRPr>
        </a:p>
      </dgm:t>
    </dgm:pt>
    <dgm:pt modelId="{C87D0B06-E8FD-46E7-BD37-F8BBEA6FDBE6}" type="pres">
      <dgm:prSet presAssocID="{75D6887F-1A5F-4DC5-B14C-F6B1791062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DDC96E-1599-43D2-9543-9DE2784EF606}" type="pres">
      <dgm:prSet presAssocID="{13EE2EEE-DB14-4EE8-88CF-D1B54FD910CF}" presName="centerShape" presStyleLbl="node0" presStyleIdx="0" presStyleCnt="1" custScaleX="125922" custScaleY="83565" custLinFactNeighborX="4715" custLinFactNeighborY="-3665"/>
      <dgm:spPr/>
      <dgm:t>
        <a:bodyPr/>
        <a:lstStyle/>
        <a:p>
          <a:endParaRPr lang="es-EC"/>
        </a:p>
      </dgm:t>
    </dgm:pt>
    <dgm:pt modelId="{A6750B79-F27F-470A-9324-1A9A8697BA90}" type="pres">
      <dgm:prSet presAssocID="{44982CC0-DDBF-4086-8B46-E0F78680EF6C}" presName="node" presStyleLbl="node1" presStyleIdx="0" presStyleCnt="4" custScaleX="151297" custScaleY="1024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26E06E-93F7-4089-A376-767F8F3ED905}" type="pres">
      <dgm:prSet presAssocID="{44982CC0-DDBF-4086-8B46-E0F78680EF6C}" presName="dummy" presStyleCnt="0"/>
      <dgm:spPr/>
      <dgm:t>
        <a:bodyPr/>
        <a:lstStyle/>
        <a:p>
          <a:endParaRPr lang="es-EC"/>
        </a:p>
      </dgm:t>
    </dgm:pt>
    <dgm:pt modelId="{6E41A189-7DA3-483A-9F95-E6E2FD1C67FE}" type="pres">
      <dgm:prSet presAssocID="{A2B58869-C283-4195-A7F8-BD186E785234}" presName="sibTrans" presStyleLbl="sibTrans2D1" presStyleIdx="0" presStyleCnt="4"/>
      <dgm:spPr/>
      <dgm:t>
        <a:bodyPr/>
        <a:lstStyle/>
        <a:p>
          <a:endParaRPr lang="es-EC"/>
        </a:p>
      </dgm:t>
    </dgm:pt>
    <dgm:pt modelId="{F58E2EBA-2271-4947-894E-92BE0DB8D46D}" type="pres">
      <dgm:prSet presAssocID="{EF951501-F992-4F06-87F3-C0C14D31E62D}" presName="node" presStyleLbl="node1" presStyleIdx="1" presStyleCnt="4" custScaleX="140421" custScaleY="121851" custRadScaleRad="129411" custRadScaleInc="2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F155AD-163E-47A5-8EE4-59F7E37E92ED}" type="pres">
      <dgm:prSet presAssocID="{EF951501-F992-4F06-87F3-C0C14D31E62D}" presName="dummy" presStyleCnt="0"/>
      <dgm:spPr/>
      <dgm:t>
        <a:bodyPr/>
        <a:lstStyle/>
        <a:p>
          <a:endParaRPr lang="es-EC"/>
        </a:p>
      </dgm:t>
    </dgm:pt>
    <dgm:pt modelId="{C2E8C0AD-E2B6-43A7-9B7F-D594D82C0B03}" type="pres">
      <dgm:prSet presAssocID="{24400FA9-292E-48AB-A2AA-03E8544042EB}" presName="sibTrans" presStyleLbl="sibTrans2D1" presStyleIdx="1" presStyleCnt="4"/>
      <dgm:spPr/>
      <dgm:t>
        <a:bodyPr/>
        <a:lstStyle/>
        <a:p>
          <a:endParaRPr lang="es-EC"/>
        </a:p>
      </dgm:t>
    </dgm:pt>
    <dgm:pt modelId="{38F6D4AD-9FF1-4F05-9A23-1A890A3A8E4D}" type="pres">
      <dgm:prSet presAssocID="{BAB42F04-F70E-4F17-9532-88AB457E7F15}" presName="node" presStyleLbl="node1" presStyleIdx="2" presStyleCnt="4" custScaleX="141203" custScaleY="141984" custRadScaleRad="95849" custRadScaleInc="-96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D3ADEA-0FAB-46ED-AE5C-973C615B2AD6}" type="pres">
      <dgm:prSet presAssocID="{BAB42F04-F70E-4F17-9532-88AB457E7F15}" presName="dummy" presStyleCnt="0"/>
      <dgm:spPr/>
      <dgm:t>
        <a:bodyPr/>
        <a:lstStyle/>
        <a:p>
          <a:endParaRPr lang="es-EC"/>
        </a:p>
      </dgm:t>
    </dgm:pt>
    <dgm:pt modelId="{EEAB6EF4-AEDE-4A5B-B687-F4B67EC043F5}" type="pres">
      <dgm:prSet presAssocID="{0B207C5D-F771-4D48-B084-AA04AF8FAEB3}" presName="sibTrans" presStyleLbl="sibTrans2D1" presStyleIdx="2" presStyleCnt="4"/>
      <dgm:spPr/>
      <dgm:t>
        <a:bodyPr/>
        <a:lstStyle/>
        <a:p>
          <a:endParaRPr lang="es-EC"/>
        </a:p>
      </dgm:t>
    </dgm:pt>
    <dgm:pt modelId="{CD09C219-129A-4D0A-A5A7-5EAF242464A4}" type="pres">
      <dgm:prSet presAssocID="{64F6FB81-AA31-4673-9389-49B1CC5D53FE}" presName="node" presStyleLbl="node1" presStyleIdx="3" presStyleCnt="4" custScaleX="191632" custScaleY="162195" custRadScaleRad="129926" custRadScaleInc="-1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D16DF6-E8D9-4316-B2E5-5FB88742F993}" type="pres">
      <dgm:prSet presAssocID="{64F6FB81-AA31-4673-9389-49B1CC5D53FE}" presName="dummy" presStyleCnt="0"/>
      <dgm:spPr/>
      <dgm:t>
        <a:bodyPr/>
        <a:lstStyle/>
        <a:p>
          <a:endParaRPr lang="es-EC"/>
        </a:p>
      </dgm:t>
    </dgm:pt>
    <dgm:pt modelId="{8055B10B-CFDA-461D-BB85-4B5CF746EE9B}" type="pres">
      <dgm:prSet presAssocID="{59C89159-D051-400B-9F9C-1A4003144CCB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AC9A8E0E-B0CA-4E19-88E4-2D161B16FF7B}" type="presOf" srcId="{64F6FB81-AA31-4673-9389-49B1CC5D53FE}" destId="{CD09C219-129A-4D0A-A5A7-5EAF242464A4}" srcOrd="0" destOrd="0" presId="urn:microsoft.com/office/officeart/2005/8/layout/radial6"/>
    <dgm:cxn modelId="{3FA025F2-12E7-46C6-BE3E-DAD83D32C0B2}" type="presOf" srcId="{EF951501-F992-4F06-87F3-C0C14D31E62D}" destId="{F58E2EBA-2271-4947-894E-92BE0DB8D46D}" srcOrd="0" destOrd="0" presId="urn:microsoft.com/office/officeart/2005/8/layout/radial6"/>
    <dgm:cxn modelId="{3715DECE-B5B8-453C-9FF6-80B6FA7E90DB}" type="presOf" srcId="{75D6887F-1A5F-4DC5-B14C-F6B1791062CE}" destId="{C87D0B06-E8FD-46E7-BD37-F8BBEA6FDBE6}" srcOrd="0" destOrd="0" presId="urn:microsoft.com/office/officeart/2005/8/layout/radial6"/>
    <dgm:cxn modelId="{53E1E4BB-1C01-4B1E-8C57-085CB607080D}" type="presOf" srcId="{44982CC0-DDBF-4086-8B46-E0F78680EF6C}" destId="{A6750B79-F27F-470A-9324-1A9A8697BA90}" srcOrd="0" destOrd="0" presId="urn:microsoft.com/office/officeart/2005/8/layout/radial6"/>
    <dgm:cxn modelId="{15FF36FF-F793-4CA6-87E2-E17719C385C0}" srcId="{75D6887F-1A5F-4DC5-B14C-F6B1791062CE}" destId="{13EE2EEE-DB14-4EE8-88CF-D1B54FD910CF}" srcOrd="0" destOrd="0" parTransId="{92D9754B-CD97-4F9B-B2FE-71A69E1764EF}" sibTransId="{2993DD86-0AFB-42EA-9103-E9E6419EB8B1}"/>
    <dgm:cxn modelId="{14FE084B-3A9C-4896-BBAC-922EEB88C9D8}" srcId="{13EE2EEE-DB14-4EE8-88CF-D1B54FD910CF}" destId="{64F6FB81-AA31-4673-9389-49B1CC5D53FE}" srcOrd="3" destOrd="0" parTransId="{E9F5AB88-60B2-4EA4-B25F-7B0BD3AED854}" sibTransId="{59C89159-D051-400B-9F9C-1A4003144CCB}"/>
    <dgm:cxn modelId="{639B9E79-D474-47F3-ABD6-CABBFFEDD661}" srcId="{13EE2EEE-DB14-4EE8-88CF-D1B54FD910CF}" destId="{BAB42F04-F70E-4F17-9532-88AB457E7F15}" srcOrd="2" destOrd="0" parTransId="{ACF10ECD-B75D-47DA-8719-8CF0BCF0A90D}" sibTransId="{0B207C5D-F771-4D48-B084-AA04AF8FAEB3}"/>
    <dgm:cxn modelId="{3526E266-42FA-439D-938A-AC77B3A5C142}" type="presOf" srcId="{13EE2EEE-DB14-4EE8-88CF-D1B54FD910CF}" destId="{3DDDC96E-1599-43D2-9543-9DE2784EF606}" srcOrd="0" destOrd="0" presId="urn:microsoft.com/office/officeart/2005/8/layout/radial6"/>
    <dgm:cxn modelId="{23DC6814-D360-400D-84C3-ED53B3CFD519}" srcId="{13EE2EEE-DB14-4EE8-88CF-D1B54FD910CF}" destId="{EF951501-F992-4F06-87F3-C0C14D31E62D}" srcOrd="1" destOrd="0" parTransId="{29E5C34F-9CE1-4D2F-821A-B339E395C17B}" sibTransId="{24400FA9-292E-48AB-A2AA-03E8544042EB}"/>
    <dgm:cxn modelId="{3E50B1AA-8492-434E-B300-582509224008}" srcId="{13EE2EEE-DB14-4EE8-88CF-D1B54FD910CF}" destId="{44982CC0-DDBF-4086-8B46-E0F78680EF6C}" srcOrd="0" destOrd="0" parTransId="{8726880A-1809-4141-B37D-22E08C6FDC4A}" sibTransId="{A2B58869-C283-4195-A7F8-BD186E785234}"/>
    <dgm:cxn modelId="{37F7EDA8-4C54-4D9A-8883-754334B6C913}" type="presOf" srcId="{24400FA9-292E-48AB-A2AA-03E8544042EB}" destId="{C2E8C0AD-E2B6-43A7-9B7F-D594D82C0B03}" srcOrd="0" destOrd="0" presId="urn:microsoft.com/office/officeart/2005/8/layout/radial6"/>
    <dgm:cxn modelId="{076D2EFF-7D51-44E5-8F18-69CF3589F243}" type="presOf" srcId="{A2B58869-C283-4195-A7F8-BD186E785234}" destId="{6E41A189-7DA3-483A-9F95-E6E2FD1C67FE}" srcOrd="0" destOrd="0" presId="urn:microsoft.com/office/officeart/2005/8/layout/radial6"/>
    <dgm:cxn modelId="{FC56FAE2-3796-4338-ADBD-E76F67017219}" type="presOf" srcId="{0B207C5D-F771-4D48-B084-AA04AF8FAEB3}" destId="{EEAB6EF4-AEDE-4A5B-B687-F4B67EC043F5}" srcOrd="0" destOrd="0" presId="urn:microsoft.com/office/officeart/2005/8/layout/radial6"/>
    <dgm:cxn modelId="{8572B943-B472-4819-98FE-E5D4FA5B27F3}" type="presOf" srcId="{59C89159-D051-400B-9F9C-1A4003144CCB}" destId="{8055B10B-CFDA-461D-BB85-4B5CF746EE9B}" srcOrd="0" destOrd="0" presId="urn:microsoft.com/office/officeart/2005/8/layout/radial6"/>
    <dgm:cxn modelId="{254A3971-1160-4AB2-A2F3-208D10E1FA12}" type="presOf" srcId="{BAB42F04-F70E-4F17-9532-88AB457E7F15}" destId="{38F6D4AD-9FF1-4F05-9A23-1A890A3A8E4D}" srcOrd="0" destOrd="0" presId="urn:microsoft.com/office/officeart/2005/8/layout/radial6"/>
    <dgm:cxn modelId="{41673563-A55F-4771-BA40-37219E457816}" type="presParOf" srcId="{C87D0B06-E8FD-46E7-BD37-F8BBEA6FDBE6}" destId="{3DDDC96E-1599-43D2-9543-9DE2784EF606}" srcOrd="0" destOrd="0" presId="urn:microsoft.com/office/officeart/2005/8/layout/radial6"/>
    <dgm:cxn modelId="{FFFEEDF6-9C6A-438E-A5E9-F329E5C10253}" type="presParOf" srcId="{C87D0B06-E8FD-46E7-BD37-F8BBEA6FDBE6}" destId="{A6750B79-F27F-470A-9324-1A9A8697BA90}" srcOrd="1" destOrd="0" presId="urn:microsoft.com/office/officeart/2005/8/layout/radial6"/>
    <dgm:cxn modelId="{957E6248-12DE-4BB1-BBB1-38ED4CE77016}" type="presParOf" srcId="{C87D0B06-E8FD-46E7-BD37-F8BBEA6FDBE6}" destId="{7726E06E-93F7-4089-A376-767F8F3ED905}" srcOrd="2" destOrd="0" presId="urn:microsoft.com/office/officeart/2005/8/layout/radial6"/>
    <dgm:cxn modelId="{3EF99F71-4D26-47C2-848B-0AA18DFA661E}" type="presParOf" srcId="{C87D0B06-E8FD-46E7-BD37-F8BBEA6FDBE6}" destId="{6E41A189-7DA3-483A-9F95-E6E2FD1C67FE}" srcOrd="3" destOrd="0" presId="urn:microsoft.com/office/officeart/2005/8/layout/radial6"/>
    <dgm:cxn modelId="{A60F8395-9E46-4922-9D0E-CC15D8A28DB3}" type="presParOf" srcId="{C87D0B06-E8FD-46E7-BD37-F8BBEA6FDBE6}" destId="{F58E2EBA-2271-4947-894E-92BE0DB8D46D}" srcOrd="4" destOrd="0" presId="urn:microsoft.com/office/officeart/2005/8/layout/radial6"/>
    <dgm:cxn modelId="{EBB8E04B-743D-4B37-8A3B-11EA24ED9500}" type="presParOf" srcId="{C87D0B06-E8FD-46E7-BD37-F8BBEA6FDBE6}" destId="{01F155AD-163E-47A5-8EE4-59F7E37E92ED}" srcOrd="5" destOrd="0" presId="urn:microsoft.com/office/officeart/2005/8/layout/radial6"/>
    <dgm:cxn modelId="{02080DDF-325F-4666-A8CD-AC0BEF01A232}" type="presParOf" srcId="{C87D0B06-E8FD-46E7-BD37-F8BBEA6FDBE6}" destId="{C2E8C0AD-E2B6-43A7-9B7F-D594D82C0B03}" srcOrd="6" destOrd="0" presId="urn:microsoft.com/office/officeart/2005/8/layout/radial6"/>
    <dgm:cxn modelId="{B73CFD18-6205-4216-BB0B-7BCC55E483C3}" type="presParOf" srcId="{C87D0B06-E8FD-46E7-BD37-F8BBEA6FDBE6}" destId="{38F6D4AD-9FF1-4F05-9A23-1A890A3A8E4D}" srcOrd="7" destOrd="0" presId="urn:microsoft.com/office/officeart/2005/8/layout/radial6"/>
    <dgm:cxn modelId="{D707FF78-F489-40F9-819A-CA42B449352A}" type="presParOf" srcId="{C87D0B06-E8FD-46E7-BD37-F8BBEA6FDBE6}" destId="{43D3ADEA-0FAB-46ED-AE5C-973C615B2AD6}" srcOrd="8" destOrd="0" presId="urn:microsoft.com/office/officeart/2005/8/layout/radial6"/>
    <dgm:cxn modelId="{D82782BB-A904-48B4-B917-763277F694BE}" type="presParOf" srcId="{C87D0B06-E8FD-46E7-BD37-F8BBEA6FDBE6}" destId="{EEAB6EF4-AEDE-4A5B-B687-F4B67EC043F5}" srcOrd="9" destOrd="0" presId="urn:microsoft.com/office/officeart/2005/8/layout/radial6"/>
    <dgm:cxn modelId="{A06C8742-9108-4FF5-B4A6-5CBCD9BC16DA}" type="presParOf" srcId="{C87D0B06-E8FD-46E7-BD37-F8BBEA6FDBE6}" destId="{CD09C219-129A-4D0A-A5A7-5EAF242464A4}" srcOrd="10" destOrd="0" presId="urn:microsoft.com/office/officeart/2005/8/layout/radial6"/>
    <dgm:cxn modelId="{38C36528-130E-4FA5-AB82-6E1F78DCB347}" type="presParOf" srcId="{C87D0B06-E8FD-46E7-BD37-F8BBEA6FDBE6}" destId="{DFD16DF6-E8D9-4316-B2E5-5FB88742F993}" srcOrd="11" destOrd="0" presId="urn:microsoft.com/office/officeart/2005/8/layout/radial6"/>
    <dgm:cxn modelId="{6CEF49E7-4AD1-474A-B748-7A1AB36163DD}" type="presParOf" srcId="{C87D0B06-E8FD-46E7-BD37-F8BBEA6FDBE6}" destId="{8055B10B-CFDA-461D-BB85-4B5CF746EE9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42754-3893-409B-8BCF-B957BB6F2986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7FB0451-B350-43E0-A450-D2EF003141E1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MÉTODOS DE ENSEÑANZA</a:t>
          </a:r>
          <a:endParaRPr lang="es-EC" sz="2400" b="1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4DF0FCB-2B02-4084-9B81-34CD54213936}" type="parTrans" cxnId="{8B96E779-F13A-44AE-B2D4-EF84384CF4C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594FB39-BB36-48E0-8BFA-67F15A0E1879}" type="sibTrans" cxnId="{8B96E779-F13A-44AE-B2D4-EF84384CF4C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86F8DD9-8556-47D3-BCB1-0954FF309DCD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Tradicional</a:t>
          </a:r>
          <a:endParaRPr lang="es-EC" sz="20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4C47714-B453-449E-91AA-FEE6CCDA81AD}" type="parTrans" cxnId="{5A2C38F6-D09D-4DF0-AF53-DB9D83265E6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2524287-8855-488A-9E08-8A2354ED1A29}" type="sibTrans" cxnId="{5A2C38F6-D09D-4DF0-AF53-DB9D83265E6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5F89CA2-2446-4721-A66F-C4D3E836C00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Cognitivo</a:t>
          </a:r>
          <a:endParaRPr lang="es-EC" sz="20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06E442E-5B97-4C36-A324-F47700FFCBE9}" type="parTrans" cxnId="{22D262C0-55AD-4B5C-BF1D-7D029E1FB2B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A8268CD-1EF7-4336-B02A-C7CB1E4843AD}" type="sibTrans" cxnId="{22D262C0-55AD-4B5C-BF1D-7D029E1FB2B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8F94A78-493B-47C1-BDC2-A8F0400F7D8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Estructural</a:t>
          </a:r>
          <a:endParaRPr lang="es-EC" sz="20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C21C6D3-B066-4A85-9EAB-03F6A42B8C84}" type="parTrans" cxnId="{6FCF5FD6-87E4-49BA-9215-BBFE877872B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EAB6887-CB5A-4F00-B080-D3CB6D93D841}" type="sibTrans" cxnId="{6FCF5FD6-87E4-49BA-9215-BBFE877872B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36EE0EA-F6D1-4F34-AD0C-A05C3F4272BC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Comprensivo</a:t>
          </a:r>
          <a:endParaRPr lang="es-EC" sz="20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57234FB-E32C-43D9-B532-63986CB0B42F}" type="parTrans" cxnId="{3FE90D76-AC28-4932-AE45-0271D9AE0B92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5162D37-A3D2-4EBD-BE0A-F7CFF49A0E91}" type="sibTrans" cxnId="{3FE90D76-AC28-4932-AE45-0271D9AE0B92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5EC6042-D3C2-44B4-9662-25D46FE71747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Integrado</a:t>
          </a:r>
          <a:endParaRPr lang="es-EC" sz="20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2EC29DC-5833-412E-9A5D-933164A6FB47}" type="parTrans" cxnId="{07644595-1E01-41E9-9569-864E2B187CF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486F855-2ED3-4F62-AD14-030E6B0AA0F5}" type="sibTrans" cxnId="{07644595-1E01-41E9-9569-864E2B187CF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53D1DDB-FF6A-44AF-BFD6-D6872988C45D}" type="pres">
      <dgm:prSet presAssocID="{D7842754-3893-409B-8BCF-B957BB6F298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AE77FEA-3EF0-407C-99C4-B01952E8C407}" type="pres">
      <dgm:prSet presAssocID="{D7FB0451-B350-43E0-A450-D2EF003141E1}" presName="singleCycle" presStyleCnt="0"/>
      <dgm:spPr/>
      <dgm:t>
        <a:bodyPr/>
        <a:lstStyle/>
        <a:p>
          <a:endParaRPr lang="es-EC"/>
        </a:p>
      </dgm:t>
    </dgm:pt>
    <dgm:pt modelId="{73075CAC-EB48-4AFB-A3EB-291C1C220C96}" type="pres">
      <dgm:prSet presAssocID="{D7FB0451-B350-43E0-A450-D2EF003141E1}" presName="singleCenter" presStyleLbl="node1" presStyleIdx="0" presStyleCnt="6" custScaleX="151939" custScaleY="115454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FED23991-16FA-4D5F-9ACB-3A4E25C854D4}" type="pres">
      <dgm:prSet presAssocID="{64C47714-B453-449E-91AA-FEE6CCDA81AD}" presName="Name56" presStyleLbl="parChTrans1D2" presStyleIdx="0" presStyleCnt="5"/>
      <dgm:spPr/>
      <dgm:t>
        <a:bodyPr/>
        <a:lstStyle/>
        <a:p>
          <a:endParaRPr lang="es-EC"/>
        </a:p>
      </dgm:t>
    </dgm:pt>
    <dgm:pt modelId="{9475A3B4-E2AE-40AD-8ED5-92BD48A45DA4}" type="pres">
      <dgm:prSet presAssocID="{A86F8DD9-8556-47D3-BCB1-0954FF309DCD}" presName="text0" presStyleLbl="node1" presStyleIdx="1" presStyleCnt="6" custScaleX="185249" custScaleY="643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7E388D-7CAF-4AAE-A32E-A6FEBDAED455}" type="pres">
      <dgm:prSet presAssocID="{B06E442E-5B97-4C36-A324-F47700FFCBE9}" presName="Name56" presStyleLbl="parChTrans1D2" presStyleIdx="1" presStyleCnt="5"/>
      <dgm:spPr/>
      <dgm:t>
        <a:bodyPr/>
        <a:lstStyle/>
        <a:p>
          <a:endParaRPr lang="es-EC"/>
        </a:p>
      </dgm:t>
    </dgm:pt>
    <dgm:pt modelId="{3B7E0AA5-40BA-414A-942C-7A847C0E7B7E}" type="pres">
      <dgm:prSet presAssocID="{B5F89CA2-2446-4721-A66F-C4D3E836C00A}" presName="text0" presStyleLbl="node1" presStyleIdx="2" presStyleCnt="6" custScaleX="160860" custScaleY="61176" custRadScaleRad="119283" custRadScaleInc="-19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86CCCC-6609-41D9-B5E8-5EC1EA3B4729}" type="pres">
      <dgm:prSet presAssocID="{2C21C6D3-B066-4A85-9EAB-03F6A42B8C84}" presName="Name56" presStyleLbl="parChTrans1D2" presStyleIdx="2" presStyleCnt="5"/>
      <dgm:spPr/>
      <dgm:t>
        <a:bodyPr/>
        <a:lstStyle/>
        <a:p>
          <a:endParaRPr lang="es-EC"/>
        </a:p>
      </dgm:t>
    </dgm:pt>
    <dgm:pt modelId="{47E88530-ABDE-4A8A-9043-6548B88F9CB3}" type="pres">
      <dgm:prSet presAssocID="{38F94A78-493B-47C1-BDC2-A8F0400F7D8F}" presName="text0" presStyleLbl="node1" presStyleIdx="3" presStyleCnt="6" custScaleX="218275" custScaleY="60811" custRadScaleRad="121130" custRadScaleInc="-706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F14CB-F0A0-4E45-A1BA-F53FCF490DCB}" type="pres">
      <dgm:prSet presAssocID="{757234FB-E32C-43D9-B532-63986CB0B42F}" presName="Name56" presStyleLbl="parChTrans1D2" presStyleIdx="3" presStyleCnt="5"/>
      <dgm:spPr/>
      <dgm:t>
        <a:bodyPr/>
        <a:lstStyle/>
        <a:p>
          <a:endParaRPr lang="es-EC"/>
        </a:p>
      </dgm:t>
    </dgm:pt>
    <dgm:pt modelId="{833A7B12-9AF0-436A-B4DE-8E20D080388B}" type="pres">
      <dgm:prSet presAssocID="{C36EE0EA-F6D1-4F34-AD0C-A05C3F4272BC}" presName="text0" presStyleLbl="node1" presStyleIdx="4" presStyleCnt="6" custScaleX="194614" custScaleY="62713" custRadScaleRad="117554" custRadScaleInc="676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F0CCC4-476E-413D-82AC-236081FD5190}" type="pres">
      <dgm:prSet presAssocID="{C2EC29DC-5833-412E-9A5D-933164A6FB47}" presName="Name56" presStyleLbl="parChTrans1D2" presStyleIdx="4" presStyleCnt="5"/>
      <dgm:spPr/>
      <dgm:t>
        <a:bodyPr/>
        <a:lstStyle/>
        <a:p>
          <a:endParaRPr lang="es-EC"/>
        </a:p>
      </dgm:t>
    </dgm:pt>
    <dgm:pt modelId="{3D0B9E50-7BC4-4783-8DCA-A412DC79CE2F}" type="pres">
      <dgm:prSet presAssocID="{C5EC6042-D3C2-44B4-9662-25D46FE71747}" presName="text0" presStyleLbl="node1" presStyleIdx="5" presStyleCnt="6" custScaleX="165126" custScaleY="61200" custRadScaleRad="113580" custRadScaleInc="154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08AA31-53E9-48CC-B418-95490BB816A8}" type="presOf" srcId="{C5EC6042-D3C2-44B4-9662-25D46FE71747}" destId="{3D0B9E50-7BC4-4783-8DCA-A412DC79CE2F}" srcOrd="0" destOrd="0" presId="urn:microsoft.com/office/officeart/2008/layout/RadialCluster"/>
    <dgm:cxn modelId="{1F2DF687-5F9A-4706-A848-35F3C08E455D}" type="presOf" srcId="{D7FB0451-B350-43E0-A450-D2EF003141E1}" destId="{73075CAC-EB48-4AFB-A3EB-291C1C220C96}" srcOrd="0" destOrd="0" presId="urn:microsoft.com/office/officeart/2008/layout/RadialCluster"/>
    <dgm:cxn modelId="{FEDA22B8-B4FD-467C-805D-8712ED76022B}" type="presOf" srcId="{C2EC29DC-5833-412E-9A5D-933164A6FB47}" destId="{DEF0CCC4-476E-413D-82AC-236081FD5190}" srcOrd="0" destOrd="0" presId="urn:microsoft.com/office/officeart/2008/layout/RadialCluster"/>
    <dgm:cxn modelId="{CA2273AB-BE12-4AD6-A39C-A45BFE37B3E9}" type="presOf" srcId="{64C47714-B453-449E-91AA-FEE6CCDA81AD}" destId="{FED23991-16FA-4D5F-9ACB-3A4E25C854D4}" srcOrd="0" destOrd="0" presId="urn:microsoft.com/office/officeart/2008/layout/RadialCluster"/>
    <dgm:cxn modelId="{22D262C0-55AD-4B5C-BF1D-7D029E1FB2B9}" srcId="{D7FB0451-B350-43E0-A450-D2EF003141E1}" destId="{B5F89CA2-2446-4721-A66F-C4D3E836C00A}" srcOrd="1" destOrd="0" parTransId="{B06E442E-5B97-4C36-A324-F47700FFCBE9}" sibTransId="{9A8268CD-1EF7-4336-B02A-C7CB1E4843AD}"/>
    <dgm:cxn modelId="{D4739F21-AA88-4792-A10F-046C7BCAAC06}" type="presOf" srcId="{D7842754-3893-409B-8BCF-B957BB6F2986}" destId="{F53D1DDB-FF6A-44AF-BFD6-D6872988C45D}" srcOrd="0" destOrd="0" presId="urn:microsoft.com/office/officeart/2008/layout/RadialCluster"/>
    <dgm:cxn modelId="{8B96E779-F13A-44AE-B2D4-EF84384CF4C7}" srcId="{D7842754-3893-409B-8BCF-B957BB6F2986}" destId="{D7FB0451-B350-43E0-A450-D2EF003141E1}" srcOrd="0" destOrd="0" parTransId="{E4DF0FCB-2B02-4084-9B81-34CD54213936}" sibTransId="{D594FB39-BB36-48E0-8BFA-67F15A0E1879}"/>
    <dgm:cxn modelId="{5A2C38F6-D09D-4DF0-AF53-DB9D83265E69}" srcId="{D7FB0451-B350-43E0-A450-D2EF003141E1}" destId="{A86F8DD9-8556-47D3-BCB1-0954FF309DCD}" srcOrd="0" destOrd="0" parTransId="{64C47714-B453-449E-91AA-FEE6CCDA81AD}" sibTransId="{92524287-8855-488A-9E08-8A2354ED1A29}"/>
    <dgm:cxn modelId="{6FCF5FD6-87E4-49BA-9215-BBFE877872BE}" srcId="{D7FB0451-B350-43E0-A450-D2EF003141E1}" destId="{38F94A78-493B-47C1-BDC2-A8F0400F7D8F}" srcOrd="2" destOrd="0" parTransId="{2C21C6D3-B066-4A85-9EAB-03F6A42B8C84}" sibTransId="{AEAB6887-CB5A-4F00-B080-D3CB6D93D841}"/>
    <dgm:cxn modelId="{3FE90D76-AC28-4932-AE45-0271D9AE0B92}" srcId="{D7FB0451-B350-43E0-A450-D2EF003141E1}" destId="{C36EE0EA-F6D1-4F34-AD0C-A05C3F4272BC}" srcOrd="3" destOrd="0" parTransId="{757234FB-E32C-43D9-B532-63986CB0B42F}" sibTransId="{55162D37-A3D2-4EBD-BE0A-F7CFF49A0E91}"/>
    <dgm:cxn modelId="{3EB9E2D4-67A6-4BFB-BC4A-E2E50707B3B5}" type="presOf" srcId="{A86F8DD9-8556-47D3-BCB1-0954FF309DCD}" destId="{9475A3B4-E2AE-40AD-8ED5-92BD48A45DA4}" srcOrd="0" destOrd="0" presId="urn:microsoft.com/office/officeart/2008/layout/RadialCluster"/>
    <dgm:cxn modelId="{07644595-1E01-41E9-9569-864E2B187CF4}" srcId="{D7FB0451-B350-43E0-A450-D2EF003141E1}" destId="{C5EC6042-D3C2-44B4-9662-25D46FE71747}" srcOrd="4" destOrd="0" parTransId="{C2EC29DC-5833-412E-9A5D-933164A6FB47}" sibTransId="{0486F855-2ED3-4F62-AD14-030E6B0AA0F5}"/>
    <dgm:cxn modelId="{A54E59DB-94DB-44D1-BFA4-F1BB8825A5C5}" type="presOf" srcId="{B5F89CA2-2446-4721-A66F-C4D3E836C00A}" destId="{3B7E0AA5-40BA-414A-942C-7A847C0E7B7E}" srcOrd="0" destOrd="0" presId="urn:microsoft.com/office/officeart/2008/layout/RadialCluster"/>
    <dgm:cxn modelId="{D7D23992-519E-4BED-9736-C25DBE5E4883}" type="presOf" srcId="{2C21C6D3-B066-4A85-9EAB-03F6A42B8C84}" destId="{DF86CCCC-6609-41D9-B5E8-5EC1EA3B4729}" srcOrd="0" destOrd="0" presId="urn:microsoft.com/office/officeart/2008/layout/RadialCluster"/>
    <dgm:cxn modelId="{FEAC59F9-847F-4FE1-B80F-9D52A7160CFE}" type="presOf" srcId="{38F94A78-493B-47C1-BDC2-A8F0400F7D8F}" destId="{47E88530-ABDE-4A8A-9043-6548B88F9CB3}" srcOrd="0" destOrd="0" presId="urn:microsoft.com/office/officeart/2008/layout/RadialCluster"/>
    <dgm:cxn modelId="{9DD2BF60-D415-4EB1-92C4-13B54C7A305E}" type="presOf" srcId="{C36EE0EA-F6D1-4F34-AD0C-A05C3F4272BC}" destId="{833A7B12-9AF0-436A-B4DE-8E20D080388B}" srcOrd="0" destOrd="0" presId="urn:microsoft.com/office/officeart/2008/layout/RadialCluster"/>
    <dgm:cxn modelId="{4BC300BA-EC1A-4060-830A-38FCEB12051E}" type="presOf" srcId="{757234FB-E32C-43D9-B532-63986CB0B42F}" destId="{6E7F14CB-F0A0-4E45-A1BA-F53FCF490DCB}" srcOrd="0" destOrd="0" presId="urn:microsoft.com/office/officeart/2008/layout/RadialCluster"/>
    <dgm:cxn modelId="{2ABDF0BB-AB2B-4A43-932B-7F98EDBC14D3}" type="presOf" srcId="{B06E442E-5B97-4C36-A324-F47700FFCBE9}" destId="{777E388D-7CAF-4AAE-A32E-A6FEBDAED455}" srcOrd="0" destOrd="0" presId="urn:microsoft.com/office/officeart/2008/layout/RadialCluster"/>
    <dgm:cxn modelId="{EA0A44F6-9AA3-4C42-A2E4-8C208BA12F3F}" type="presParOf" srcId="{F53D1DDB-FF6A-44AF-BFD6-D6872988C45D}" destId="{2AE77FEA-3EF0-407C-99C4-B01952E8C407}" srcOrd="0" destOrd="0" presId="urn:microsoft.com/office/officeart/2008/layout/RadialCluster"/>
    <dgm:cxn modelId="{F9CC2DB5-04DE-40B2-A0D3-CB3D59AA6294}" type="presParOf" srcId="{2AE77FEA-3EF0-407C-99C4-B01952E8C407}" destId="{73075CAC-EB48-4AFB-A3EB-291C1C220C96}" srcOrd="0" destOrd="0" presId="urn:microsoft.com/office/officeart/2008/layout/RadialCluster"/>
    <dgm:cxn modelId="{246EE232-75CA-4D09-B410-79DC1252F787}" type="presParOf" srcId="{2AE77FEA-3EF0-407C-99C4-B01952E8C407}" destId="{FED23991-16FA-4D5F-9ACB-3A4E25C854D4}" srcOrd="1" destOrd="0" presId="urn:microsoft.com/office/officeart/2008/layout/RadialCluster"/>
    <dgm:cxn modelId="{4CE50E3D-4477-40CF-AADF-1508B1AB6AA9}" type="presParOf" srcId="{2AE77FEA-3EF0-407C-99C4-B01952E8C407}" destId="{9475A3B4-E2AE-40AD-8ED5-92BD48A45DA4}" srcOrd="2" destOrd="0" presId="urn:microsoft.com/office/officeart/2008/layout/RadialCluster"/>
    <dgm:cxn modelId="{93CC8BCD-9E02-4403-9671-B5FD9CD5F7BF}" type="presParOf" srcId="{2AE77FEA-3EF0-407C-99C4-B01952E8C407}" destId="{777E388D-7CAF-4AAE-A32E-A6FEBDAED455}" srcOrd="3" destOrd="0" presId="urn:microsoft.com/office/officeart/2008/layout/RadialCluster"/>
    <dgm:cxn modelId="{30FF48AF-7C9A-4A91-B466-A525EFDF7ADE}" type="presParOf" srcId="{2AE77FEA-3EF0-407C-99C4-B01952E8C407}" destId="{3B7E0AA5-40BA-414A-942C-7A847C0E7B7E}" srcOrd="4" destOrd="0" presId="urn:microsoft.com/office/officeart/2008/layout/RadialCluster"/>
    <dgm:cxn modelId="{A8C3C179-4E95-4B91-AA3A-5780BF7F0620}" type="presParOf" srcId="{2AE77FEA-3EF0-407C-99C4-B01952E8C407}" destId="{DF86CCCC-6609-41D9-B5E8-5EC1EA3B4729}" srcOrd="5" destOrd="0" presId="urn:microsoft.com/office/officeart/2008/layout/RadialCluster"/>
    <dgm:cxn modelId="{F25C97A6-DBC1-456B-97F4-4AE3344F8B0B}" type="presParOf" srcId="{2AE77FEA-3EF0-407C-99C4-B01952E8C407}" destId="{47E88530-ABDE-4A8A-9043-6548B88F9CB3}" srcOrd="6" destOrd="0" presId="urn:microsoft.com/office/officeart/2008/layout/RadialCluster"/>
    <dgm:cxn modelId="{6C7F43E5-D5B7-4E96-8DFE-DDB40E343766}" type="presParOf" srcId="{2AE77FEA-3EF0-407C-99C4-B01952E8C407}" destId="{6E7F14CB-F0A0-4E45-A1BA-F53FCF490DCB}" srcOrd="7" destOrd="0" presId="urn:microsoft.com/office/officeart/2008/layout/RadialCluster"/>
    <dgm:cxn modelId="{7C3D6CFE-5B75-4035-A49B-55E9A815A5C5}" type="presParOf" srcId="{2AE77FEA-3EF0-407C-99C4-B01952E8C407}" destId="{833A7B12-9AF0-436A-B4DE-8E20D080388B}" srcOrd="8" destOrd="0" presId="urn:microsoft.com/office/officeart/2008/layout/RadialCluster"/>
    <dgm:cxn modelId="{85236B66-49C4-48F7-9610-9FD5521CD770}" type="presParOf" srcId="{2AE77FEA-3EF0-407C-99C4-B01952E8C407}" destId="{DEF0CCC4-476E-413D-82AC-236081FD5190}" srcOrd="9" destOrd="0" presId="urn:microsoft.com/office/officeart/2008/layout/RadialCluster"/>
    <dgm:cxn modelId="{73FF4D58-F07D-4D1A-A6F3-240AC0C77C1F}" type="presParOf" srcId="{2AE77FEA-3EF0-407C-99C4-B01952E8C407}" destId="{3D0B9E50-7BC4-4783-8DCA-A412DC79CE2F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0F583C-6E97-465B-87C4-F74B79E7D1E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4C5F5F9-7194-4028-A314-904E4E0E6292}">
      <dgm:prSet phldrT="[Texto]" custT="1"/>
      <dgm:spPr/>
      <dgm:t>
        <a:bodyPr/>
        <a:lstStyle/>
        <a:p>
          <a:r>
            <a:rPr lang="es-EC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Cognitivo </a:t>
          </a:r>
          <a:endParaRPr lang="es-EC" sz="28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54DA06E-123A-48D1-A77B-DE41E38BF8AC}" type="parTrans" cxnId="{D781DF69-94AA-46C2-B62F-16581CC05031}">
      <dgm:prSet/>
      <dgm:spPr/>
      <dgm:t>
        <a:bodyPr/>
        <a:lstStyle/>
        <a:p>
          <a:endParaRPr lang="es-EC" sz="2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6CE14AD-4B41-4FF4-919E-5401CBAF0C82}" type="sibTrans" cxnId="{D781DF69-94AA-46C2-B62F-16581CC05031}">
      <dgm:prSet/>
      <dgm:spPr/>
      <dgm:t>
        <a:bodyPr/>
        <a:lstStyle/>
        <a:p>
          <a:endParaRPr lang="es-EC" sz="2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3D9227E-B8C4-45BC-B700-36C72A3DF7FE}">
      <dgm:prSet phldrT="[Texto]" custT="1"/>
      <dgm:spPr/>
      <dgm:t>
        <a:bodyPr/>
        <a:lstStyle/>
        <a:p>
          <a:r>
            <a:rPr lang="es-EC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Afectivo </a:t>
          </a:r>
          <a:endParaRPr lang="es-EC" sz="28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D2E0C47-0B3F-4050-94BC-BFB4BD7F1139}" type="parTrans" cxnId="{49C9E4AA-062D-4085-8DB4-9C5D34E2566D}">
      <dgm:prSet/>
      <dgm:spPr/>
      <dgm:t>
        <a:bodyPr/>
        <a:lstStyle/>
        <a:p>
          <a:endParaRPr lang="es-EC" sz="2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9381676-9D87-4463-BEAB-50DCD52E769D}" type="sibTrans" cxnId="{49C9E4AA-062D-4085-8DB4-9C5D34E2566D}">
      <dgm:prSet/>
      <dgm:spPr/>
      <dgm:t>
        <a:bodyPr/>
        <a:lstStyle/>
        <a:p>
          <a:endParaRPr lang="es-EC" sz="2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C176C89-78B7-4C29-B3F5-81C235105CEB}">
      <dgm:prSet phldrT="[Texto]" custT="1"/>
      <dgm:spPr/>
      <dgm:t>
        <a:bodyPr/>
        <a:lstStyle/>
        <a:p>
          <a:r>
            <a:rPr lang="es-EC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Motriz</a:t>
          </a:r>
          <a:endParaRPr lang="es-EC" sz="28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270F2E2-D64E-4A4C-A58E-166628939B1A}" type="parTrans" cxnId="{FA269D82-3F23-47D3-8D38-4EC392432F44}">
      <dgm:prSet/>
      <dgm:spPr/>
      <dgm:t>
        <a:bodyPr/>
        <a:lstStyle/>
        <a:p>
          <a:endParaRPr lang="es-EC" sz="2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2E6A698-794A-421E-8D35-619361069FC6}" type="sibTrans" cxnId="{FA269D82-3F23-47D3-8D38-4EC392432F44}">
      <dgm:prSet/>
      <dgm:spPr/>
      <dgm:t>
        <a:bodyPr/>
        <a:lstStyle/>
        <a:p>
          <a:endParaRPr lang="es-EC" sz="2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CDC5A78-5867-4548-BFDA-FF1A548054F6}">
      <dgm:prSet phldrT="[Texto]" custT="1"/>
      <dgm:spPr/>
      <dgm:t>
        <a:bodyPr/>
        <a:lstStyle/>
        <a:p>
          <a:r>
            <a:rPr lang="es-EC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Social </a:t>
          </a:r>
          <a:endParaRPr lang="es-EC" sz="28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846784D-049C-4E7C-8988-0FD1BF8601F3}" type="sibTrans" cxnId="{BCE3BF0E-2749-450F-BC9D-480623B0806D}">
      <dgm:prSet/>
      <dgm:spPr/>
      <dgm:t>
        <a:bodyPr/>
        <a:lstStyle/>
        <a:p>
          <a:endParaRPr lang="es-EC" sz="2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DA143BF-0E4A-4477-805E-B64A586C0F62}" type="parTrans" cxnId="{BCE3BF0E-2749-450F-BC9D-480623B0806D}">
      <dgm:prSet/>
      <dgm:spPr/>
      <dgm:t>
        <a:bodyPr/>
        <a:lstStyle/>
        <a:p>
          <a:endParaRPr lang="es-EC" sz="24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C9CC5BD-1D36-4070-BF72-522A74B07D78}" type="pres">
      <dgm:prSet presAssocID="{930F583C-6E97-465B-87C4-F74B79E7D1E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C06B3FD-FB95-462F-9B48-772F97946AB5}" type="pres">
      <dgm:prSet presAssocID="{930F583C-6E97-465B-87C4-F74B79E7D1EF}" presName="diamond" presStyleLbl="bgShp" presStyleIdx="0" presStyleCnt="1"/>
      <dgm:spPr/>
      <dgm:t>
        <a:bodyPr/>
        <a:lstStyle/>
        <a:p>
          <a:endParaRPr lang="es-EC"/>
        </a:p>
      </dgm:t>
    </dgm:pt>
    <dgm:pt modelId="{751998C0-17D1-442B-B943-BB5D1D197BFC}" type="pres">
      <dgm:prSet presAssocID="{930F583C-6E97-465B-87C4-F74B79E7D1EF}" presName="quad1" presStyleLbl="node1" presStyleIdx="0" presStyleCnt="4" custScaleX="106495" custScaleY="97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171657-CC73-433A-8525-BFC9CF8DCACE}" type="pres">
      <dgm:prSet presAssocID="{930F583C-6E97-465B-87C4-F74B79E7D1E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F17638-0F5C-45A9-865A-237850BCEA90}" type="pres">
      <dgm:prSet presAssocID="{930F583C-6E97-465B-87C4-F74B79E7D1EF}" presName="quad3" presStyleLbl="node1" presStyleIdx="2" presStyleCnt="4" custScaleX="106495" custScaleY="90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A41CDF-EC3C-4027-BD63-0ADBEE44860A}" type="pres">
      <dgm:prSet presAssocID="{930F583C-6E97-465B-87C4-F74B79E7D1EF}" presName="quad4" presStyleLbl="node1" presStyleIdx="3" presStyleCnt="4" custScaleX="107324" custScaleY="91325" custLinFactNeighborY="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DC61997-FB38-4EA3-9550-3F595CE50D83}" type="presOf" srcId="{6CDC5A78-5867-4548-BFDA-FF1A548054F6}" destId="{F7171657-CC73-433A-8525-BFC9CF8DCACE}" srcOrd="0" destOrd="0" presId="urn:microsoft.com/office/officeart/2005/8/layout/matrix3"/>
    <dgm:cxn modelId="{49C9E4AA-062D-4085-8DB4-9C5D34E2566D}" srcId="{930F583C-6E97-465B-87C4-F74B79E7D1EF}" destId="{C3D9227E-B8C4-45BC-B700-36C72A3DF7FE}" srcOrd="2" destOrd="0" parTransId="{8D2E0C47-0B3F-4050-94BC-BFB4BD7F1139}" sibTransId="{19381676-9D87-4463-BEAB-50DCD52E769D}"/>
    <dgm:cxn modelId="{5EED82C0-6A18-49B3-9A51-04C040D44AF5}" type="presOf" srcId="{C3D9227E-B8C4-45BC-B700-36C72A3DF7FE}" destId="{4AF17638-0F5C-45A9-865A-237850BCEA90}" srcOrd="0" destOrd="0" presId="urn:microsoft.com/office/officeart/2005/8/layout/matrix3"/>
    <dgm:cxn modelId="{4555313B-26EA-4BE5-B375-FC55910D9F39}" type="presOf" srcId="{5C176C89-78B7-4C29-B3F5-81C235105CEB}" destId="{F9A41CDF-EC3C-4027-BD63-0ADBEE44860A}" srcOrd="0" destOrd="0" presId="urn:microsoft.com/office/officeart/2005/8/layout/matrix3"/>
    <dgm:cxn modelId="{7E98787D-F818-44BE-99F7-05D62CD5DF67}" type="presOf" srcId="{34C5F5F9-7194-4028-A314-904E4E0E6292}" destId="{751998C0-17D1-442B-B943-BB5D1D197BFC}" srcOrd="0" destOrd="0" presId="urn:microsoft.com/office/officeart/2005/8/layout/matrix3"/>
    <dgm:cxn modelId="{FA269D82-3F23-47D3-8D38-4EC392432F44}" srcId="{930F583C-6E97-465B-87C4-F74B79E7D1EF}" destId="{5C176C89-78B7-4C29-B3F5-81C235105CEB}" srcOrd="3" destOrd="0" parTransId="{1270F2E2-D64E-4A4C-A58E-166628939B1A}" sibTransId="{C2E6A698-794A-421E-8D35-619361069FC6}"/>
    <dgm:cxn modelId="{D781DF69-94AA-46C2-B62F-16581CC05031}" srcId="{930F583C-6E97-465B-87C4-F74B79E7D1EF}" destId="{34C5F5F9-7194-4028-A314-904E4E0E6292}" srcOrd="0" destOrd="0" parTransId="{754DA06E-123A-48D1-A77B-DE41E38BF8AC}" sibTransId="{46CE14AD-4B41-4FF4-919E-5401CBAF0C82}"/>
    <dgm:cxn modelId="{151CEA9E-2EB4-4317-B6A7-B97DE4219C2B}" type="presOf" srcId="{930F583C-6E97-465B-87C4-F74B79E7D1EF}" destId="{5C9CC5BD-1D36-4070-BF72-522A74B07D78}" srcOrd="0" destOrd="0" presId="urn:microsoft.com/office/officeart/2005/8/layout/matrix3"/>
    <dgm:cxn modelId="{BCE3BF0E-2749-450F-BC9D-480623B0806D}" srcId="{930F583C-6E97-465B-87C4-F74B79E7D1EF}" destId="{6CDC5A78-5867-4548-BFDA-FF1A548054F6}" srcOrd="1" destOrd="0" parTransId="{3DA143BF-0E4A-4477-805E-B64A586C0F62}" sibTransId="{6846784D-049C-4E7C-8988-0FD1BF8601F3}"/>
    <dgm:cxn modelId="{C064D5A1-BD7D-40EE-AC07-56E0A866C789}" type="presParOf" srcId="{5C9CC5BD-1D36-4070-BF72-522A74B07D78}" destId="{CC06B3FD-FB95-462F-9B48-772F97946AB5}" srcOrd="0" destOrd="0" presId="urn:microsoft.com/office/officeart/2005/8/layout/matrix3"/>
    <dgm:cxn modelId="{735744D9-70BD-480E-BA44-E097DF3F5567}" type="presParOf" srcId="{5C9CC5BD-1D36-4070-BF72-522A74B07D78}" destId="{751998C0-17D1-442B-B943-BB5D1D197BFC}" srcOrd="1" destOrd="0" presId="urn:microsoft.com/office/officeart/2005/8/layout/matrix3"/>
    <dgm:cxn modelId="{F8F41D28-4D56-4342-8EBA-1908636BE4CF}" type="presParOf" srcId="{5C9CC5BD-1D36-4070-BF72-522A74B07D78}" destId="{F7171657-CC73-433A-8525-BFC9CF8DCACE}" srcOrd="2" destOrd="0" presId="urn:microsoft.com/office/officeart/2005/8/layout/matrix3"/>
    <dgm:cxn modelId="{4C9FF2F1-0098-428C-9B6C-39E730308576}" type="presParOf" srcId="{5C9CC5BD-1D36-4070-BF72-522A74B07D78}" destId="{4AF17638-0F5C-45A9-865A-237850BCEA90}" srcOrd="3" destOrd="0" presId="urn:microsoft.com/office/officeart/2005/8/layout/matrix3"/>
    <dgm:cxn modelId="{B5D9FBA4-458E-41DC-970D-C6779B6E33B9}" type="presParOf" srcId="{5C9CC5BD-1D36-4070-BF72-522A74B07D78}" destId="{F9A41CDF-EC3C-4027-BD63-0ADBEE4486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8F1CF-52F5-4CF1-8312-B633740F2149}">
      <dsp:nvSpPr>
        <dsp:cNvPr id="0" name=""/>
        <dsp:cNvSpPr/>
      </dsp:nvSpPr>
      <dsp:spPr>
        <a:xfrm>
          <a:off x="491317" y="608014"/>
          <a:ext cx="9029464" cy="314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4ECC6-E4C6-4C8F-8BDC-1A713CC91DE3}">
      <dsp:nvSpPr>
        <dsp:cNvPr id="0" name=""/>
        <dsp:cNvSpPr/>
      </dsp:nvSpPr>
      <dsp:spPr>
        <a:xfrm>
          <a:off x="500935" y="221424"/>
          <a:ext cx="8143048" cy="6684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La natación forma parte fundamental en el desarrollo integral en la etapa de la niñez, en los niños de iniciación del Club Educoach,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33565" y="254054"/>
        <a:ext cx="8077788" cy="603176"/>
      </dsp:txXfrm>
    </dsp:sp>
    <dsp:sp modelId="{4243AEB3-7A0E-4B3B-9B4A-0A4E956DB87B}">
      <dsp:nvSpPr>
        <dsp:cNvPr id="0" name=""/>
        <dsp:cNvSpPr/>
      </dsp:nvSpPr>
      <dsp:spPr>
        <a:xfrm>
          <a:off x="477692" y="1674453"/>
          <a:ext cx="9056815" cy="320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B593E-7CDE-49C1-B349-4BC9E58794D7}">
      <dsp:nvSpPr>
        <dsp:cNvPr id="0" name=""/>
        <dsp:cNvSpPr/>
      </dsp:nvSpPr>
      <dsp:spPr>
        <a:xfrm>
          <a:off x="500935" y="1101863"/>
          <a:ext cx="8211075" cy="8168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Rigiéndose a un programa común de enseñanza de la natación en sus diferentes técnicas de nado, llevando a cabo el modelo tradicional de enseñanza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40810" y="1141738"/>
        <a:ext cx="8131325" cy="737086"/>
      </dsp:txXfrm>
    </dsp:sp>
    <dsp:sp modelId="{3166BF7F-CB4A-47B9-B753-8882604052A4}">
      <dsp:nvSpPr>
        <dsp:cNvPr id="0" name=""/>
        <dsp:cNvSpPr/>
      </dsp:nvSpPr>
      <dsp:spPr>
        <a:xfrm>
          <a:off x="477692" y="2672687"/>
          <a:ext cx="9029464" cy="3013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D2106-F429-46F2-AF28-22B7D5BD7131}">
      <dsp:nvSpPr>
        <dsp:cNvPr id="0" name=""/>
        <dsp:cNvSpPr/>
      </dsp:nvSpPr>
      <dsp:spPr>
        <a:xfrm>
          <a:off x="500935" y="2136551"/>
          <a:ext cx="8220473" cy="7394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Donde el profesor es quien da los ejercicios a realizar y los niños cumplen manejados por un:</a:t>
          </a:r>
          <a:endParaRPr lang="es-EC" sz="1800" kern="1200" dirty="0"/>
        </a:p>
      </dsp:txBody>
      <dsp:txXfrm>
        <a:off x="537031" y="2172647"/>
        <a:ext cx="8148281" cy="667247"/>
      </dsp:txXfrm>
    </dsp:sp>
    <dsp:sp modelId="{CCB47204-A426-4DED-AF17-CFFA33A1741D}">
      <dsp:nvSpPr>
        <dsp:cNvPr id="0" name=""/>
        <dsp:cNvSpPr/>
      </dsp:nvSpPr>
      <dsp:spPr>
        <a:xfrm>
          <a:off x="1801464" y="3371655"/>
          <a:ext cx="6409070" cy="3061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37EB9-34A6-4609-AD55-7946E240C3D2}">
      <dsp:nvSpPr>
        <dsp:cNvPr id="0" name=""/>
        <dsp:cNvSpPr/>
      </dsp:nvSpPr>
      <dsp:spPr>
        <a:xfrm>
          <a:off x="1810411" y="3074419"/>
          <a:ext cx="3750043" cy="459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pito y un cronómetro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1832847" y="3096855"/>
        <a:ext cx="3705171" cy="414723"/>
      </dsp:txXfrm>
    </dsp:sp>
    <dsp:sp modelId="{068E7B5E-BE3B-442A-BE29-8015060F6BF6}">
      <dsp:nvSpPr>
        <dsp:cNvPr id="0" name=""/>
        <dsp:cNvSpPr/>
      </dsp:nvSpPr>
      <dsp:spPr>
        <a:xfrm>
          <a:off x="1787839" y="4097656"/>
          <a:ext cx="6409070" cy="2591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92E09-7DEA-4A13-ADFC-0F9019796A96}">
      <dsp:nvSpPr>
        <dsp:cNvPr id="0" name=""/>
        <dsp:cNvSpPr/>
      </dsp:nvSpPr>
      <dsp:spPr>
        <a:xfrm>
          <a:off x="1796455" y="3737178"/>
          <a:ext cx="3825855" cy="5228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Por ejercicios repetitivos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1821978" y="3762701"/>
        <a:ext cx="3774809" cy="471792"/>
      </dsp:txXfrm>
    </dsp:sp>
    <dsp:sp modelId="{F5871BD5-9D15-46EA-B695-F34B11AAAAE2}">
      <dsp:nvSpPr>
        <dsp:cNvPr id="0" name=""/>
        <dsp:cNvSpPr/>
      </dsp:nvSpPr>
      <dsp:spPr>
        <a:xfrm>
          <a:off x="1856066" y="4881813"/>
          <a:ext cx="6327217" cy="301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E07AC-158D-460B-BD98-A5B9F5704EAB}">
      <dsp:nvSpPr>
        <dsp:cNvPr id="0" name=""/>
        <dsp:cNvSpPr/>
      </dsp:nvSpPr>
      <dsp:spPr>
        <a:xfrm>
          <a:off x="1851718" y="4416249"/>
          <a:ext cx="6922909" cy="6279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Un esquema tipo entrenamiento y rutinas de ejercicios que se tornan monótonos y poco atractivos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1882371" y="4446902"/>
        <a:ext cx="6861603" cy="566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5B10B-CFDA-461D-BB85-4B5CF746EE9B}">
      <dsp:nvSpPr>
        <dsp:cNvPr id="0" name=""/>
        <dsp:cNvSpPr/>
      </dsp:nvSpPr>
      <dsp:spPr>
        <a:xfrm>
          <a:off x="1428743" y="447443"/>
          <a:ext cx="4701988" cy="4701988"/>
        </a:xfrm>
        <a:prstGeom prst="blockArc">
          <a:avLst>
            <a:gd name="adj1" fmla="val 10636517"/>
            <a:gd name="adj2" fmla="val 17248861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B6EF4-AEDE-4A5B-B687-F4B67EC043F5}">
      <dsp:nvSpPr>
        <dsp:cNvPr id="0" name=""/>
        <dsp:cNvSpPr/>
      </dsp:nvSpPr>
      <dsp:spPr>
        <a:xfrm>
          <a:off x="1430950" y="598900"/>
          <a:ext cx="4701988" cy="4701988"/>
        </a:xfrm>
        <a:prstGeom prst="blockArc">
          <a:avLst>
            <a:gd name="adj1" fmla="val 4178048"/>
            <a:gd name="adj2" fmla="val 10863308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8C0AD-E2B6-43A7-9B7F-D594D82C0B03}">
      <dsp:nvSpPr>
        <dsp:cNvPr id="0" name=""/>
        <dsp:cNvSpPr/>
      </dsp:nvSpPr>
      <dsp:spPr>
        <a:xfrm>
          <a:off x="2794212" y="525693"/>
          <a:ext cx="4701988" cy="4701988"/>
        </a:xfrm>
        <a:prstGeom prst="blockArc">
          <a:avLst>
            <a:gd name="adj1" fmla="val 46290"/>
            <a:gd name="adj2" fmla="val 6253092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1A189-7DA3-483A-9F95-E6E2FD1C67FE}">
      <dsp:nvSpPr>
        <dsp:cNvPr id="0" name=""/>
        <dsp:cNvSpPr/>
      </dsp:nvSpPr>
      <dsp:spPr>
        <a:xfrm>
          <a:off x="2796425" y="451186"/>
          <a:ext cx="4701988" cy="4701988"/>
        </a:xfrm>
        <a:prstGeom prst="blockArc">
          <a:avLst>
            <a:gd name="adj1" fmla="val 15169959"/>
            <a:gd name="adj2" fmla="val 157877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DC96E-1599-43D2-9543-9DE2784EF606}">
      <dsp:nvSpPr>
        <dsp:cNvPr id="0" name=""/>
        <dsp:cNvSpPr/>
      </dsp:nvSpPr>
      <dsp:spPr>
        <a:xfrm>
          <a:off x="3324340" y="1832441"/>
          <a:ext cx="2723596" cy="180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NATACIÓN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3723201" y="2097135"/>
        <a:ext cx="1925874" cy="1278058"/>
      </dsp:txXfrm>
    </dsp:sp>
    <dsp:sp modelId="{A6750B79-F27F-470A-9324-1A9A8697BA90}">
      <dsp:nvSpPr>
        <dsp:cNvPr id="0" name=""/>
        <dsp:cNvSpPr/>
      </dsp:nvSpPr>
      <dsp:spPr>
        <a:xfrm>
          <a:off x="3324226" y="-167637"/>
          <a:ext cx="2290706" cy="1551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Ejercicio completo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659692" y="59544"/>
        <a:ext cx="1619774" cy="1096929"/>
      </dsp:txXfrm>
    </dsp:sp>
    <dsp:sp modelId="{F58E2EBA-2271-4947-894E-92BE0DB8D46D}">
      <dsp:nvSpPr>
        <dsp:cNvPr id="0" name=""/>
        <dsp:cNvSpPr/>
      </dsp:nvSpPr>
      <dsp:spPr>
        <a:xfrm>
          <a:off x="6378467" y="1985169"/>
          <a:ext cx="2126038" cy="18448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Carácter técnico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6689818" y="2255345"/>
        <a:ext cx="1503336" cy="1304528"/>
      </dsp:txXfrm>
    </dsp:sp>
    <dsp:sp modelId="{38F6D4AD-9FF1-4F05-9A23-1A890A3A8E4D}">
      <dsp:nvSpPr>
        <dsp:cNvPr id="0" name=""/>
        <dsp:cNvSpPr/>
      </dsp:nvSpPr>
      <dsp:spPr>
        <a:xfrm>
          <a:off x="3512214" y="4027976"/>
          <a:ext cx="2137878" cy="21497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Relación con un medio diferente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825299" y="4342793"/>
        <a:ext cx="1511708" cy="1520069"/>
      </dsp:txXfrm>
    </dsp:sp>
    <dsp:sp modelId="{CD09C219-129A-4D0A-A5A7-5EAF242464A4}">
      <dsp:nvSpPr>
        <dsp:cNvPr id="0" name=""/>
        <dsp:cNvSpPr/>
      </dsp:nvSpPr>
      <dsp:spPr>
        <a:xfrm>
          <a:off x="35147" y="1679752"/>
          <a:ext cx="2901397" cy="24557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Movimientos sincronizados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460047" y="2039382"/>
        <a:ext cx="2051597" cy="1736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5CAC-EB48-4AFB-A3EB-291C1C220C96}">
      <dsp:nvSpPr>
        <dsp:cNvPr id="0" name=""/>
        <dsp:cNvSpPr/>
      </dsp:nvSpPr>
      <dsp:spPr>
        <a:xfrm>
          <a:off x="2950870" y="1909167"/>
          <a:ext cx="2366588" cy="17983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MÉTODOS DE ENSEÑANZA</a:t>
          </a:r>
          <a:endParaRPr lang="es-EC" sz="2400" b="1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038656" y="1996953"/>
        <a:ext cx="2191016" cy="1622729"/>
      </dsp:txXfrm>
    </dsp:sp>
    <dsp:sp modelId="{FED23991-16FA-4D5F-9ACB-3A4E25C854D4}">
      <dsp:nvSpPr>
        <dsp:cNvPr id="0" name=""/>
        <dsp:cNvSpPr/>
      </dsp:nvSpPr>
      <dsp:spPr>
        <a:xfrm rot="16200000">
          <a:off x="3661385" y="1436388"/>
          <a:ext cx="9455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5558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5A3B4-E2AE-40AD-8ED5-92BD48A45DA4}">
      <dsp:nvSpPr>
        <dsp:cNvPr id="0" name=""/>
        <dsp:cNvSpPr/>
      </dsp:nvSpPr>
      <dsp:spPr>
        <a:xfrm>
          <a:off x="3167548" y="292583"/>
          <a:ext cx="1933232" cy="671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Tradicional</a:t>
          </a:r>
          <a:endParaRPr lang="es-EC" sz="2000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200305" y="325340"/>
        <a:ext cx="1867718" cy="605511"/>
      </dsp:txXfrm>
    </dsp:sp>
    <dsp:sp modelId="{777E388D-7CAF-4AAE-A32E-A6FEBDAED455}">
      <dsp:nvSpPr>
        <dsp:cNvPr id="0" name=""/>
        <dsp:cNvSpPr/>
      </dsp:nvSpPr>
      <dsp:spPr>
        <a:xfrm rot="20099534">
          <a:off x="5292154" y="2142239"/>
          <a:ext cx="5398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30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E0AA5-40BA-414A-942C-7A847C0E7B7E}">
      <dsp:nvSpPr>
        <dsp:cNvPr id="0" name=""/>
        <dsp:cNvSpPr/>
      </dsp:nvSpPr>
      <dsp:spPr>
        <a:xfrm>
          <a:off x="5651634" y="1389711"/>
          <a:ext cx="1678712" cy="6384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Cognitivo</a:t>
          </a:r>
          <a:endParaRPr lang="es-EC" sz="2000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682799" y="1420876"/>
        <a:ext cx="1616382" cy="576094"/>
      </dsp:txXfrm>
    </dsp:sp>
    <dsp:sp modelId="{DF86CCCC-6609-41D9-B5E8-5EC1EA3B4729}">
      <dsp:nvSpPr>
        <dsp:cNvPr id="0" name=""/>
        <dsp:cNvSpPr/>
      </dsp:nvSpPr>
      <dsp:spPr>
        <a:xfrm rot="1713226">
          <a:off x="5279150" y="3602775"/>
          <a:ext cx="6299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9906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88530-ABDE-4A8A-9043-6548B88F9CB3}">
      <dsp:nvSpPr>
        <dsp:cNvPr id="0" name=""/>
        <dsp:cNvSpPr/>
      </dsp:nvSpPr>
      <dsp:spPr>
        <a:xfrm>
          <a:off x="5314908" y="3753317"/>
          <a:ext cx="2277887" cy="6346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Estructural</a:t>
          </a:r>
          <a:endParaRPr lang="es-EC" sz="2000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345887" y="3784296"/>
        <a:ext cx="2215929" cy="572657"/>
      </dsp:txXfrm>
    </dsp:sp>
    <dsp:sp modelId="{6E7F14CB-F0A0-4E45-A1BA-F53FCF490DCB}">
      <dsp:nvSpPr>
        <dsp:cNvPr id="0" name=""/>
        <dsp:cNvSpPr/>
      </dsp:nvSpPr>
      <dsp:spPr>
        <a:xfrm rot="9021694">
          <a:off x="2446373" y="3615048"/>
          <a:ext cx="5398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10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A7B12-9AF0-436A-B4DE-8E20D080388B}">
      <dsp:nvSpPr>
        <dsp:cNvPr id="0" name=""/>
        <dsp:cNvSpPr/>
      </dsp:nvSpPr>
      <dsp:spPr>
        <a:xfrm>
          <a:off x="891070" y="3748523"/>
          <a:ext cx="2030964" cy="65446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Comprensivo</a:t>
          </a:r>
          <a:endParaRPr lang="es-EC" sz="2000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923018" y="3780471"/>
        <a:ext cx="1967068" cy="590568"/>
      </dsp:txXfrm>
    </dsp:sp>
    <dsp:sp modelId="{DEF0CCC4-476E-413D-82AC-236081FD5190}">
      <dsp:nvSpPr>
        <dsp:cNvPr id="0" name=""/>
        <dsp:cNvSpPr/>
      </dsp:nvSpPr>
      <dsp:spPr>
        <a:xfrm rot="12214195">
          <a:off x="2580310" y="2214776"/>
          <a:ext cx="3866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6690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B9E50-7BC4-4783-8DCA-A412DC79CE2F}">
      <dsp:nvSpPr>
        <dsp:cNvPr id="0" name=""/>
        <dsp:cNvSpPr/>
      </dsp:nvSpPr>
      <dsp:spPr>
        <a:xfrm>
          <a:off x="1002843" y="1498789"/>
          <a:ext cx="1723231" cy="6386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Integrado</a:t>
          </a:r>
          <a:endParaRPr lang="es-EC" sz="2000" kern="1200" dirty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034020" y="1529966"/>
        <a:ext cx="1660877" cy="576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6B3FD-FB95-462F-9B48-772F97946AB5}">
      <dsp:nvSpPr>
        <dsp:cNvPr id="0" name=""/>
        <dsp:cNvSpPr/>
      </dsp:nvSpPr>
      <dsp:spPr>
        <a:xfrm>
          <a:off x="224483" y="0"/>
          <a:ext cx="4581149" cy="458114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998C0-17D1-442B-B943-BB5D1D197BFC}">
      <dsp:nvSpPr>
        <dsp:cNvPr id="0" name=""/>
        <dsp:cNvSpPr/>
      </dsp:nvSpPr>
      <dsp:spPr>
        <a:xfrm>
          <a:off x="601671" y="435209"/>
          <a:ext cx="1902690" cy="17408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Cognitivo </a:t>
          </a:r>
          <a:endParaRPr lang="es-EC" sz="28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86652" y="520190"/>
        <a:ext cx="1732728" cy="1570876"/>
      </dsp:txXfrm>
    </dsp:sp>
    <dsp:sp modelId="{F7171657-CC73-433A-8525-BFC9CF8DCACE}">
      <dsp:nvSpPr>
        <dsp:cNvPr id="0" name=""/>
        <dsp:cNvSpPr/>
      </dsp:nvSpPr>
      <dsp:spPr>
        <a:xfrm>
          <a:off x="2583775" y="435209"/>
          <a:ext cx="1786648" cy="1786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Social </a:t>
          </a:r>
          <a:endParaRPr lang="es-EC" sz="28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670992" y="522426"/>
        <a:ext cx="1612214" cy="1612214"/>
      </dsp:txXfrm>
    </dsp:sp>
    <dsp:sp modelId="{4AF17638-0F5C-45A9-865A-237850BCEA90}">
      <dsp:nvSpPr>
        <dsp:cNvPr id="0" name=""/>
        <dsp:cNvSpPr/>
      </dsp:nvSpPr>
      <dsp:spPr>
        <a:xfrm>
          <a:off x="601671" y="2359291"/>
          <a:ext cx="1902690" cy="16186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Afectivo </a:t>
          </a:r>
          <a:endParaRPr lang="es-EC" sz="28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80688" y="2438308"/>
        <a:ext cx="1744656" cy="1460633"/>
      </dsp:txXfrm>
    </dsp:sp>
    <dsp:sp modelId="{F9A41CDF-EC3C-4027-BD63-0ADBEE44860A}">
      <dsp:nvSpPr>
        <dsp:cNvPr id="0" name=""/>
        <dsp:cNvSpPr/>
      </dsp:nvSpPr>
      <dsp:spPr>
        <a:xfrm>
          <a:off x="2518348" y="2372941"/>
          <a:ext cx="1917502" cy="16316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Motriz</a:t>
          </a:r>
          <a:endParaRPr lang="es-EC" sz="28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597999" y="2452592"/>
        <a:ext cx="1758200" cy="1472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58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35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37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989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42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48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12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4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95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97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68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73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70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37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0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57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18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24A6D0-2D2D-4D98-9E5C-1D20A40CEAB9}" type="datetimeFigureOut">
              <a:rPr lang="es-EC" smtClean="0"/>
              <a:t>26/06/2015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EA1218-B017-41CA-A34C-C8103553AF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287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4110" y="2144110"/>
            <a:ext cx="10047890" cy="1827959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/>
              <a:t>DEPARTAMENTO DE CIENCIAS HUMANAS Y SOCIALES </a:t>
            </a: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/>
              <a:t>CARRERA EN LICENCIATURA EN CIENCIAS DE LA ACTIVIDAD FÍSICA, DEPORTES Y RECREACIÓN</a:t>
            </a:r>
            <a:br>
              <a:rPr lang="es-EC" sz="2400" b="1" dirty="0"/>
            </a:br>
            <a:r>
              <a:rPr lang="es-EC" sz="2400" b="1" dirty="0"/>
              <a:t> </a:t>
            </a:r>
            <a:br>
              <a:rPr lang="es-EC" sz="2400" b="1" dirty="0"/>
            </a:br>
            <a:r>
              <a:rPr lang="es-EC" sz="2400" b="1" dirty="0"/>
              <a:t>TESIS PREVIO AL TITULO DE LICENCIADO EN CIENCIAS DE LA ACTIVIDAD FÍSICA, DEPORTES Y </a:t>
            </a:r>
            <a:r>
              <a:rPr lang="es-EC" sz="2400" b="1" dirty="0" smtClean="0"/>
              <a:t>RECREACIÓN</a:t>
            </a:r>
            <a:endParaRPr lang="es-EC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0036" y="4223201"/>
            <a:ext cx="8626350" cy="2634799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/>
              <a:t>ACTIVIDADES ACUÁTICAS  LÚDICAS EN LAS TÉCNICAS DE NADO DE CROL Y ESPALDA EN NIÑOS DE 5 A 7 AÑOS DEL CLUB DE NATACIÓN EDUCOACH</a:t>
            </a:r>
            <a:r>
              <a:rPr lang="es-EC" sz="1800" b="1" dirty="0" smtClean="0"/>
              <a:t>.</a:t>
            </a:r>
          </a:p>
          <a:p>
            <a:pPr algn="ctr"/>
            <a:endParaRPr lang="es-EC" sz="1800" b="1" dirty="0"/>
          </a:p>
          <a:p>
            <a:pPr algn="ctr"/>
            <a:r>
              <a:rPr lang="es-EC" sz="1800" b="1" dirty="0"/>
              <a:t>GERARDO J</a:t>
            </a:r>
            <a:r>
              <a:rPr lang="es-EC" sz="1800" b="1" dirty="0" smtClean="0"/>
              <a:t>AVIER </a:t>
            </a:r>
            <a:r>
              <a:rPr lang="es-EC" sz="1800" b="1" dirty="0"/>
              <a:t>LLUMIQUINGA </a:t>
            </a:r>
            <a:r>
              <a:rPr lang="es-EC" sz="1800" b="1" dirty="0" smtClean="0"/>
              <a:t>MUÑOZ</a:t>
            </a:r>
            <a:endParaRPr lang="es-EC" sz="1800" b="1" dirty="0"/>
          </a:p>
          <a:p>
            <a:pPr algn="ctr"/>
            <a:r>
              <a:rPr lang="es-EC" sz="1800" b="1" dirty="0"/>
              <a:t>DIRECTOR: </a:t>
            </a:r>
            <a:r>
              <a:rPr lang="es-EC" sz="1800" b="1" dirty="0" err="1"/>
              <a:t>MSC</a:t>
            </a:r>
            <a:r>
              <a:rPr lang="es-EC" sz="1800" b="1" dirty="0"/>
              <a:t>. VACA, </a:t>
            </a:r>
            <a:r>
              <a:rPr lang="es-EC" sz="1800" b="1" dirty="0" smtClean="0"/>
              <a:t>MARIO</a:t>
            </a:r>
            <a:endParaRPr lang="es-EC" sz="1800" dirty="0" smtClean="0"/>
          </a:p>
          <a:p>
            <a:pPr algn="ctr"/>
            <a:r>
              <a:rPr lang="es-EC" sz="1800" b="1" dirty="0" smtClean="0"/>
              <a:t>CODIRECTOR</a:t>
            </a:r>
            <a:r>
              <a:rPr lang="es-EC" sz="1800" b="1" dirty="0"/>
              <a:t>: </a:t>
            </a:r>
            <a:r>
              <a:rPr lang="es-EC" sz="1800" b="1" dirty="0" err="1"/>
              <a:t>MSC</a:t>
            </a:r>
            <a:r>
              <a:rPr lang="es-EC" sz="1800" b="1" dirty="0"/>
              <a:t>. SANDOVAL, LORENA</a:t>
            </a:r>
            <a:endParaRPr lang="es-EC" sz="1800" dirty="0"/>
          </a:p>
          <a:p>
            <a:pPr algn="ctr"/>
            <a:endParaRPr lang="es-EC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96" y="173838"/>
            <a:ext cx="5678198" cy="14621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66138"/>
            <a:ext cx="1970690" cy="18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pic>
        <p:nvPicPr>
          <p:cNvPr id="7" name="Picture 2" descr="C:\Users\LORE\Documents\conferencia\11038655_10205225791058626_152758085937939339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09" y="1209244"/>
            <a:ext cx="4571998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ORE\Documents\conferencia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54" y="4110639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LORE\Documents\conferencia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29" y="4110639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70" y="5805538"/>
            <a:ext cx="748381" cy="74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67" y="5805538"/>
            <a:ext cx="748381" cy="74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pic>
        <p:nvPicPr>
          <p:cNvPr id="7" name="Picture 2" descr="C:\Users\LORE\Documents\conferencia\BMQvf3OCMAAwB1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3"/>
            <a:ext cx="12192000" cy="68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03" y="9383"/>
            <a:ext cx="1344638" cy="1215897"/>
          </a:xfrm>
        </p:spPr>
      </p:pic>
    </p:spTree>
    <p:extLst>
      <p:ext uri="{BB962C8B-B14F-4D97-AF65-F5344CB8AC3E}">
        <p14:creationId xmlns:p14="http://schemas.microsoft.com/office/powerpoint/2010/main" val="1379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800"/>
            <a:ext cx="10018713" cy="9382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1" cy="815454"/>
          </a:xfrm>
        </p:spPr>
        <p:txBody>
          <a:bodyPr/>
          <a:lstStyle/>
          <a:p>
            <a:r>
              <a:rPr lang="en-US" b="1" dirty="0" err="1"/>
              <a:t>MÉTODOS</a:t>
            </a:r>
            <a:r>
              <a:rPr lang="en-US" b="1" dirty="0"/>
              <a:t> DE </a:t>
            </a:r>
            <a:r>
              <a:rPr lang="en-US" b="1" dirty="0" err="1"/>
              <a:t>ENSEÑANZA</a:t>
            </a:r>
            <a:endParaRPr lang="es-EC" b="1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695433" y="1959141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/>
              <a:t>PASIVO</a:t>
            </a:r>
            <a:endParaRPr lang="en-US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695433" y="2598903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Rígido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El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sin saber el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No toma en cuenta los significados </a:t>
            </a:r>
            <a:r>
              <a:rPr lang="en-US" dirty="0" err="1" smtClean="0"/>
              <a:t>personales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 </a:t>
            </a:r>
            <a:r>
              <a:rPr lang="en-US" dirty="0" err="1" smtClean="0"/>
              <a:t>transmiten</a:t>
            </a:r>
            <a:r>
              <a:rPr lang="en-US" dirty="0" smtClean="0"/>
              <a:t> </a:t>
            </a:r>
            <a:r>
              <a:rPr lang="en-US" dirty="0" err="1" smtClean="0"/>
              <a:t>conocimientos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guía</a:t>
            </a:r>
            <a:r>
              <a:rPr lang="en-US" dirty="0" smtClean="0"/>
              <a:t> </a:t>
            </a:r>
            <a:r>
              <a:rPr lang="en-US" dirty="0" err="1" smtClean="0"/>
              <a:t>estandarizada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883258" y="2091554"/>
            <a:ext cx="4041775" cy="6397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/>
              <a:t>SIGNIFICATIVO</a:t>
            </a:r>
            <a:endParaRPr lang="en-US" b="1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883258" y="2598903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Participativo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Flexible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Contextualizado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Autónomo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8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1" cy="788158"/>
          </a:xfrm>
        </p:spPr>
        <p:txBody>
          <a:bodyPr/>
          <a:lstStyle/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JUEGO</a:t>
            </a:r>
            <a:endParaRPr lang="es-EC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798793" y="2132987"/>
            <a:ext cx="4269541" cy="445888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EC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juego es actividad creadora de una trama de líneas de sentido que envuelven.</a:t>
            </a:r>
          </a:p>
          <a:p>
            <a:pPr marL="0" indent="0" algn="just">
              <a:buNone/>
            </a:pPr>
            <a:endParaRPr lang="es-EC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juego plasma la vertiente lúdica de los acontecimientos reales (</a:t>
            </a:r>
            <a:r>
              <a:rPr lang="es-EC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LÓPEZ, A</a:t>
            </a:r>
            <a:r>
              <a:rPr lang="es-EC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24" y="2438398"/>
            <a:ext cx="4537255" cy="338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1" cy="747215"/>
          </a:xfrm>
        </p:spPr>
        <p:txBody>
          <a:bodyPr/>
          <a:lstStyle/>
          <a:p>
            <a:r>
              <a:rPr lang="en-US" dirty="0" err="1"/>
              <a:t>JUEGO</a:t>
            </a:r>
            <a:r>
              <a:rPr lang="en-US" dirty="0"/>
              <a:t> Y </a:t>
            </a:r>
            <a:r>
              <a:rPr lang="en-US" dirty="0" err="1"/>
              <a:t>DESARROLLO</a:t>
            </a:r>
            <a:endParaRPr lang="es-EC" dirty="0"/>
          </a:p>
        </p:txBody>
      </p:sp>
      <p:graphicFrame>
        <p:nvGraphicFramePr>
          <p:cNvPr id="8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515692"/>
              </p:ext>
            </p:extLst>
          </p:nvPr>
        </p:nvGraphicFramePr>
        <p:xfrm>
          <a:off x="3916576" y="1959141"/>
          <a:ext cx="5030116" cy="458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71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73871" y="733397"/>
            <a:ext cx="5344675" cy="5321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ACTIVIDAD LÚDICA</a:t>
            </a:r>
            <a:endParaRPr lang="en-US" sz="28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758734" y="1641600"/>
            <a:ext cx="4461858" cy="1742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Se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convierte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en un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proceso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psicopedagógico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cuya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herramienta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el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juego</a:t>
            </a:r>
            <a:endParaRPr lang="en-US" sz="28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156447" y="3661487"/>
            <a:ext cx="5952254" cy="3054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Fuente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de placer - Libertad. </a:t>
            </a:r>
          </a:p>
          <a:p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Ficción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Acción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Participación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Seria</a:t>
            </a:r>
            <a:endParaRPr lang="en-US" sz="28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Esfuerzo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Descubrimiento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Interacción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Experiencia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peculiar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7613759" y="2208504"/>
            <a:ext cx="3037630" cy="687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Caracterísiticas</a:t>
            </a: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 Flecha derecha"/>
          <p:cNvSpPr/>
          <p:nvPr/>
        </p:nvSpPr>
        <p:spPr>
          <a:xfrm>
            <a:off x="6346208" y="2283711"/>
            <a:ext cx="916230" cy="458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800"/>
          </a:p>
        </p:txBody>
      </p:sp>
      <p:sp>
        <p:nvSpPr>
          <p:cNvPr id="12" name="10 Flecha derecha"/>
          <p:cNvSpPr/>
          <p:nvPr/>
        </p:nvSpPr>
        <p:spPr>
          <a:xfrm rot="5400000">
            <a:off x="8903517" y="3049524"/>
            <a:ext cx="458115" cy="458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800"/>
          </a:p>
        </p:txBody>
      </p:sp>
    </p:spTree>
    <p:extLst>
      <p:ext uri="{BB962C8B-B14F-4D97-AF65-F5344CB8AC3E}">
        <p14:creationId xmlns:p14="http://schemas.microsoft.com/office/powerpoint/2010/main" val="4177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04" y="822277"/>
            <a:ext cx="4902921" cy="442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11" y="685800"/>
            <a:ext cx="9256477" cy="979227"/>
          </a:xfrm>
        </p:spPr>
        <p:txBody>
          <a:bodyPr/>
          <a:lstStyle/>
          <a:p>
            <a:r>
              <a:rPr lang="es-EC" dirty="0"/>
              <a:t>VARIABLES DE INVESTIGACIÓN</a:t>
            </a: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2149521" y="1958577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800" dirty="0" smtClean="0"/>
              <a:t>INDEPENDIENTE</a:t>
            </a:r>
            <a:endParaRPr lang="es-EC" sz="2800" dirty="0"/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2149521" y="2758279"/>
            <a:ext cx="4040188" cy="3951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C" dirty="0" smtClean="0"/>
              <a:t>ACTIVIDADES ACUÁTICAS LÚDICAS</a:t>
            </a:r>
          </a:p>
          <a:p>
            <a:pPr algn="just"/>
            <a:r>
              <a:rPr lang="es-EC" dirty="0" smtClean="0"/>
              <a:t>Actividades globalizadoras, leves y propiciadoras de movimientos más amplios y variados en el medio acuático, que posee un gran componente lúdico y novedoso que permite al individuo una práctica eficiente y motivante (Moreno Juan, Gutiérrez Melchor; 1998)</a:t>
            </a:r>
          </a:p>
          <a:p>
            <a:pPr algn="just"/>
            <a:endParaRPr lang="es-EC" dirty="0"/>
          </a:p>
        </p:txBody>
      </p:sp>
      <p:sp>
        <p:nvSpPr>
          <p:cNvPr id="9" name="4 Marcador de texto"/>
          <p:cNvSpPr txBox="1">
            <a:spLocks/>
          </p:cNvSpPr>
          <p:nvPr/>
        </p:nvSpPr>
        <p:spPr>
          <a:xfrm>
            <a:off x="6825478" y="2025945"/>
            <a:ext cx="4041775" cy="6397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800" dirty="0" smtClean="0"/>
              <a:t>DEPENDIENTE</a:t>
            </a:r>
            <a:endParaRPr lang="es-EC" sz="2800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6825478" y="2758279"/>
            <a:ext cx="4147322" cy="3951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C" dirty="0" smtClean="0"/>
              <a:t>TÉCNICAS DE NADO</a:t>
            </a:r>
          </a:p>
          <a:p>
            <a:pPr algn="just"/>
            <a:r>
              <a:rPr lang="es-EC" dirty="0" smtClean="0"/>
              <a:t>Será a partir de la consolidación del control voluntario del movimiento cuando esta situación se invierta pasando el sustrato neurológico a un segundo plano, y adquiriendo la posibilidad de la práctica acuática y el aprendizaje un papel determinante en la adquisición de patrones motores eficaces y eficientes (Del Catillo, 2013)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677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02927" y="829789"/>
            <a:ext cx="8550026" cy="112935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METODOLOGÍA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LA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INVESTIGACIÓN</a:t>
            </a:r>
            <a:endParaRPr lang="es-EC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562788" y="2923742"/>
            <a:ext cx="7861754" cy="334046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Tipo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experimental.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Grupo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30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niños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(control y experimental).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Evaluados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ficha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evaluación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técnica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previo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posterior al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programa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Planificación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aplicación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actividades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lúdicas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33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29934" cy="829101"/>
          </a:xfrm>
        </p:spPr>
        <p:txBody>
          <a:bodyPr/>
          <a:lstStyle/>
          <a:p>
            <a:r>
              <a:rPr lang="es-EC" dirty="0"/>
              <a:t>INSTRUMENTOS</a:t>
            </a:r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6" y="1514901"/>
            <a:ext cx="7256603" cy="5295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722416" y="314756"/>
            <a:ext cx="8073814" cy="1247342"/>
          </a:xfrm>
        </p:spPr>
        <p:txBody>
          <a:bodyPr/>
          <a:lstStyle/>
          <a:p>
            <a:r>
              <a:rPr lang="es-EC" b="1" dirty="0"/>
              <a:t>PROBLEMA DE INVESTIGACIÓN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524441439"/>
              </p:ext>
            </p:extLst>
          </p:nvPr>
        </p:nvGraphicFramePr>
        <p:xfrm>
          <a:off x="1484310" y="1351128"/>
          <a:ext cx="10018712" cy="540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8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29934" cy="829101"/>
          </a:xfrm>
        </p:spPr>
        <p:txBody>
          <a:bodyPr/>
          <a:lstStyle/>
          <a:p>
            <a:r>
              <a:rPr lang="es-EC" dirty="0"/>
              <a:t>INSTRUMENTOS</a:t>
            </a:r>
          </a:p>
        </p:txBody>
      </p:sp>
      <p:pic>
        <p:nvPicPr>
          <p:cNvPr id="8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88" y="1419367"/>
            <a:ext cx="7523449" cy="534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5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1280" y="2308538"/>
            <a:ext cx="10018713" cy="1752599"/>
          </a:xfrm>
        </p:spPr>
        <p:txBody>
          <a:bodyPr/>
          <a:lstStyle/>
          <a:p>
            <a:r>
              <a:rPr lang="es-EC" dirty="0" smtClean="0"/>
              <a:t>ACTIVIDADES LÚDICAS ACUÁTICAS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212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98655"/>
              </p:ext>
            </p:extLst>
          </p:nvPr>
        </p:nvGraphicFramePr>
        <p:xfrm>
          <a:off x="1236370" y="1339405"/>
          <a:ext cx="9324305" cy="4224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0262"/>
                <a:gridCol w="2351347"/>
                <a:gridCol w="972971"/>
                <a:gridCol w="583783"/>
                <a:gridCol w="1945942"/>
              </a:tblGrid>
              <a:tr h="2956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TEMA: </a:t>
                      </a:r>
                      <a:r>
                        <a:rPr lang="es-EC" sz="1400" b="1" u="none" strike="noStrike" dirty="0" smtClean="0">
                          <a:effectLst/>
                        </a:rPr>
                        <a:t>Posición </a:t>
                      </a:r>
                      <a:r>
                        <a:rPr lang="es-EC" sz="1400" b="1" u="none" strike="noStrike" dirty="0">
                          <a:effectLst/>
                        </a:rPr>
                        <a:t>del cuerpo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SUBTEMA: La cabeza no muy atrás ni muy apegada al pecho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8041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OBJETIVO: Aplicar un juego para el mejoramiento de la posición del estilo espalda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ACTIVIDAD: Los misiles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56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DESCRIPCIÓN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METODOLOGÍA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MATERIAL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TIPO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EVALUACIÓN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52638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u="none" strike="noStrike" dirty="0">
                          <a:effectLst/>
                        </a:rPr>
                        <a:t>En parejas uno se sitúa con las piernas separadas y ligeramente flexionadas, las manos juntas con los dedos entrelazados, y el otro apoya un pie en las manos del primero, poniéndose ambos de acuerdo para poder impulsar y empujar al segundo jugador hacia atrás  tratando de colocarse en posición de espalda.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Ninguna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10 min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</a:t>
                      </a:r>
                      <a:r>
                        <a:rPr lang="es-EC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evaluación será cualitativamente fijándonos en el progreso del niño dentro de este ejercicio.</a:t>
                      </a:r>
                      <a:endParaRPr lang="es-EC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1" t="45201" r="8042" b="37152"/>
          <a:stretch/>
        </p:blipFill>
        <p:spPr bwMode="auto">
          <a:xfrm>
            <a:off x="4922510" y="2991577"/>
            <a:ext cx="1799996" cy="214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5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81138"/>
              </p:ext>
            </p:extLst>
          </p:nvPr>
        </p:nvGraphicFramePr>
        <p:xfrm>
          <a:off x="1236370" y="1339405"/>
          <a:ext cx="9324305" cy="4224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0262"/>
                <a:gridCol w="2351347"/>
                <a:gridCol w="972971"/>
                <a:gridCol w="583783"/>
                <a:gridCol w="1945942"/>
              </a:tblGrid>
              <a:tr h="29561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TEMA: </a:t>
                      </a:r>
                      <a:r>
                        <a:rPr lang="es-EC" sz="1400" b="1" u="none" strike="noStrike" dirty="0" smtClean="0">
                          <a:effectLst/>
                        </a:rPr>
                        <a:t>Posición </a:t>
                      </a:r>
                      <a:r>
                        <a:rPr lang="es-EC" sz="1400" b="1" u="none" strike="noStrike" dirty="0">
                          <a:effectLst/>
                        </a:rPr>
                        <a:t>del cuerpo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SUBTEMA: </a:t>
                      </a: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doblar las rodillas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8041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OBJETIVO: </a:t>
                      </a: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Mejorar la posición del cuerpo en estilo libre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ACTIVIDAD:</a:t>
                      </a:r>
                      <a:r>
                        <a:rPr lang="es-EC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1400" b="0" u="none" strike="noStrike" baseline="0" dirty="0" smtClean="0">
                          <a:effectLst/>
                        </a:rPr>
                        <a:t>Los delfines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56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DESCRIPCIÓN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METODOLOGÍA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MATERIAL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TIPO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EVALUACIÓN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52638">
                <a:tc>
                  <a:txBody>
                    <a:bodyPr/>
                    <a:lstStyle/>
                    <a:p>
                      <a:pPr algn="just"/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Todos los competidores de un extremo de la piscina, a la señal saltan hacia adelante colocándose en posición de flecha, y cuando el impulso decrece, se ponen de pie y realizan un nuevo salto hacia adelante y así sucesivamente. El que llegue al otro extremo de la piscina lo más pronto es el que vence.</a:t>
                      </a:r>
                      <a:endParaRPr lang="es-EC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Ninguna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15 </a:t>
                      </a:r>
                      <a:r>
                        <a:rPr lang="es-EC" sz="1400" u="none" strike="noStrike" dirty="0">
                          <a:effectLst/>
                        </a:rPr>
                        <a:t>min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</a:t>
                      </a:r>
                      <a:r>
                        <a:rPr lang="es-EC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evaluación será cualitativamente fijándonos en el progreso del niño dentro de este ejercicio.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8" t="38608" r="56165" b="40497"/>
          <a:stretch/>
        </p:blipFill>
        <p:spPr bwMode="auto">
          <a:xfrm>
            <a:off x="4886257" y="3064702"/>
            <a:ext cx="1991061" cy="211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15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857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74661" y="886255"/>
            <a:ext cx="10018711" cy="1273341"/>
          </a:xfrm>
        </p:spPr>
        <p:txBody>
          <a:bodyPr/>
          <a:lstStyle/>
          <a:p>
            <a:r>
              <a:rPr lang="es-EC" b="1" dirty="0">
                <a:solidFill>
                  <a:srgbClr val="FF0000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625892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719137" y="685799"/>
            <a:ext cx="8229600" cy="1143000"/>
          </a:xfrm>
        </p:spPr>
        <p:txBody>
          <a:bodyPr>
            <a:noAutofit/>
          </a:bodyPr>
          <a:lstStyle/>
          <a:p>
            <a:r>
              <a:rPr lang="es-EC" sz="4400" dirty="0" smtClean="0"/>
              <a:t>LIBRE</a:t>
            </a:r>
            <a:endParaRPr lang="es-EC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06" y="2314143"/>
            <a:ext cx="8045669" cy="42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63906"/>
              </p:ext>
            </p:extLst>
          </p:nvPr>
        </p:nvGraphicFramePr>
        <p:xfrm>
          <a:off x="1917701" y="395847"/>
          <a:ext cx="8205536" cy="587778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498309"/>
                <a:gridCol w="1509339"/>
                <a:gridCol w="1197888"/>
              </a:tblGrid>
              <a:tr h="2937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TÉCNICA </a:t>
                      </a:r>
                      <a:r>
                        <a:rPr lang="es-EC" sz="1400" b="1" u="none" strike="noStrike" dirty="0">
                          <a:effectLst/>
                        </a:rPr>
                        <a:t>DE </a:t>
                      </a:r>
                      <a:r>
                        <a:rPr lang="es-EC" sz="1400" b="1" u="none" strike="noStrike" dirty="0" smtClean="0">
                          <a:effectLst/>
                        </a:rPr>
                        <a:t>LIBRE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21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POSICIÓN </a:t>
                      </a:r>
                      <a:r>
                        <a:rPr lang="es-EC" sz="1400" b="1" u="none" strike="noStrike" dirty="0">
                          <a:effectLst/>
                        </a:rPr>
                        <a:t>DEL CUERPO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GRUPO EXPERIMENTAL 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GRUPO CONTROL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1. Movimiento en el eje longitudinal del cuerpo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1,33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0,01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2. Buena </a:t>
                      </a:r>
                      <a:r>
                        <a:rPr lang="es-EC" sz="1400" u="none" strike="noStrike" dirty="0" smtClean="0">
                          <a:effectLst/>
                        </a:rPr>
                        <a:t>alineación </a:t>
                      </a:r>
                      <a:r>
                        <a:rPr lang="es-EC" sz="1400" u="none" strike="noStrike" dirty="0">
                          <a:effectLst/>
                        </a:rPr>
                        <a:t>lateral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1,13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MOVIMIENTO </a:t>
                      </a:r>
                      <a:r>
                        <a:rPr lang="es-EC" sz="1400" b="1" u="none" strike="noStrike" dirty="0">
                          <a:effectLst/>
                        </a:rPr>
                        <a:t>DE PIERNAS 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3. Fase ascendente empieza extendido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1,07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-0,13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4. Tobillo extendido y relajados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0,34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0,14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5. Pies grados </a:t>
                      </a:r>
                      <a:r>
                        <a:rPr lang="es-EC" sz="1400" u="none" strike="noStrike" dirty="0" smtClean="0">
                          <a:effectLst/>
                        </a:rPr>
                        <a:t>(supinación, abducción </a:t>
                      </a:r>
                      <a:r>
                        <a:rPr lang="es-EC" sz="1400" u="none" strike="noStrike" dirty="0">
                          <a:effectLst/>
                        </a:rPr>
                        <a:t>y </a:t>
                      </a:r>
                      <a:r>
                        <a:rPr lang="es-EC" sz="1400" u="none" strike="noStrike" dirty="0" smtClean="0">
                          <a:effectLst/>
                        </a:rPr>
                        <a:t>flexión </a:t>
                      </a:r>
                      <a:r>
                        <a:rPr lang="es-EC" sz="1400" u="none" strike="noStrike" dirty="0">
                          <a:effectLst/>
                        </a:rPr>
                        <a:t>plantar)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1,66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0,2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6. </a:t>
                      </a:r>
                      <a:r>
                        <a:rPr lang="es-EC" sz="1400" u="none" strike="noStrike" dirty="0" smtClean="0">
                          <a:effectLst/>
                        </a:rPr>
                        <a:t>Flexión </a:t>
                      </a:r>
                      <a:r>
                        <a:rPr lang="es-EC" sz="1400" u="none" strike="noStrike" dirty="0">
                          <a:effectLst/>
                        </a:rPr>
                        <a:t>pasiva de rodillas ( muslo abajo, tonillo arriba )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1,2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-0,07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7. Batida ancha y </a:t>
                      </a:r>
                      <a:r>
                        <a:rPr lang="es-EC" sz="1400" u="none" strike="noStrike" dirty="0" smtClean="0">
                          <a:effectLst/>
                        </a:rPr>
                        <a:t>sincronizada 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1,33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0,06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8. Los pies se </a:t>
                      </a:r>
                      <a:r>
                        <a:rPr lang="es-EC" sz="1400" u="none" strike="noStrike" dirty="0" smtClean="0">
                          <a:effectLst/>
                        </a:rPr>
                        <a:t>mantienen </a:t>
                      </a:r>
                      <a:r>
                        <a:rPr lang="es-EC" sz="1400" u="none" strike="noStrike" dirty="0">
                          <a:effectLst/>
                        </a:rPr>
                        <a:t>bajo el agua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1,93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MOVIMIENTO DE BRAZOS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9. Codo elevado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1,46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0,4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10. Entrada en </a:t>
                      </a:r>
                      <a:r>
                        <a:rPr lang="es-EC" sz="1400" u="none" strike="noStrike" dirty="0" smtClean="0">
                          <a:effectLst/>
                        </a:rPr>
                        <a:t>alineación </a:t>
                      </a:r>
                      <a:r>
                        <a:rPr lang="es-EC" sz="1400" u="none" strike="noStrike" dirty="0">
                          <a:effectLst/>
                        </a:rPr>
                        <a:t>con los hombros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1,73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0,07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11. La mano entra antes que el codo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0,13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0,2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34601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12. La mano se </a:t>
                      </a:r>
                      <a:r>
                        <a:rPr lang="es-EC" sz="1400" u="none" strike="noStrike" dirty="0" smtClean="0">
                          <a:effectLst/>
                        </a:rPr>
                        <a:t>dirige </a:t>
                      </a:r>
                      <a:r>
                        <a:rPr lang="es-EC" sz="1400" u="none" strike="noStrike" dirty="0">
                          <a:effectLst/>
                        </a:rPr>
                        <a:t>por debajo de la </a:t>
                      </a:r>
                      <a:r>
                        <a:rPr lang="es-EC" sz="1400" u="none" strike="noStrike" dirty="0" smtClean="0">
                          <a:effectLst/>
                        </a:rPr>
                        <a:t>línea </a:t>
                      </a:r>
                      <a:r>
                        <a:rPr lang="es-EC" sz="1400" u="none" strike="noStrike" dirty="0">
                          <a:effectLst/>
                        </a:rPr>
                        <a:t>media sin </a:t>
                      </a:r>
                      <a:r>
                        <a:rPr lang="es-EC" sz="1400" u="none" strike="noStrike" dirty="0" smtClean="0">
                          <a:effectLst/>
                        </a:rPr>
                        <a:t>retención </a:t>
                      </a:r>
                      <a:r>
                        <a:rPr lang="es-EC" sz="1400" u="none" strike="noStrike" dirty="0">
                          <a:effectLst/>
                        </a:rPr>
                        <a:t>en el </a:t>
                      </a:r>
                      <a:r>
                        <a:rPr lang="es-EC" sz="1400" u="none" strike="noStrike" dirty="0" smtClean="0">
                          <a:effectLst/>
                        </a:rPr>
                        <a:t>tirón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1,67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-0,07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293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13. </a:t>
                      </a:r>
                      <a:r>
                        <a:rPr lang="es-EC" sz="1400" u="none" strike="noStrike" dirty="0" smtClean="0">
                          <a:effectLst/>
                        </a:rPr>
                        <a:t>Movimiento atrás </a:t>
                      </a:r>
                      <a:r>
                        <a:rPr lang="es-EC" sz="1400" u="none" strike="noStrike" dirty="0">
                          <a:effectLst/>
                        </a:rPr>
                        <a:t>y adentro hasta la mitad del cuerpo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1,53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0,26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  <a:tr h="34601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14. La mano izquierda entra al agua la derecha entra del </a:t>
                      </a:r>
                      <a:r>
                        <a:rPr lang="es-EC" sz="1400" u="none" strike="noStrike" dirty="0" smtClean="0">
                          <a:effectLst/>
                        </a:rPr>
                        <a:t>tirón </a:t>
                      </a:r>
                      <a:r>
                        <a:rPr lang="es-EC" sz="1400" u="none" strike="noStrike" dirty="0">
                          <a:effectLst/>
                        </a:rPr>
                        <a:t>de empuje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1,53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0,73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06" marR="8106" marT="810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3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477069" y="301933"/>
            <a:ext cx="8229600" cy="1143000"/>
          </a:xfrm>
        </p:spPr>
        <p:txBody>
          <a:bodyPr>
            <a:noAutofit/>
          </a:bodyPr>
          <a:lstStyle/>
          <a:p>
            <a:r>
              <a:rPr lang="es-EC" sz="5400" dirty="0" smtClean="0"/>
              <a:t>ESPALDA</a:t>
            </a:r>
            <a:endParaRPr lang="es-EC" sz="5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1" y="1828799"/>
            <a:ext cx="8156028" cy="45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37298"/>
              </p:ext>
            </p:extLst>
          </p:nvPr>
        </p:nvGraphicFramePr>
        <p:xfrm>
          <a:off x="1847849" y="533403"/>
          <a:ext cx="8186488" cy="561946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5582681"/>
                <a:gridCol w="1514256"/>
                <a:gridCol w="1089551"/>
              </a:tblGrid>
              <a:tr h="3183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TÉCNICA </a:t>
                      </a:r>
                      <a:r>
                        <a:rPr lang="es-EC" sz="1400" b="1" u="none" strike="noStrike" dirty="0">
                          <a:effectLst/>
                        </a:rPr>
                        <a:t>DE LIBRE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53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POSICIÓN </a:t>
                      </a:r>
                      <a:r>
                        <a:rPr lang="es-EC" sz="1400" b="1" u="none" strike="noStrike" dirty="0">
                          <a:effectLst/>
                        </a:rPr>
                        <a:t>DEL CUERPO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GRUPO EXPERIMENTAL 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GRUPO CONTROL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1. Cabeza fija, orejas bajo el agua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1,33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2,66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2. </a:t>
                      </a:r>
                      <a:r>
                        <a:rPr lang="es-EC" sz="1400" u="none" strike="noStrike" dirty="0" smtClean="0">
                          <a:effectLst/>
                        </a:rPr>
                        <a:t>Posición </a:t>
                      </a:r>
                      <a:r>
                        <a:rPr lang="es-EC" sz="1400" u="none" strike="noStrike" dirty="0">
                          <a:effectLst/>
                        </a:rPr>
                        <a:t>horizontal en la </a:t>
                      </a:r>
                      <a:r>
                        <a:rPr lang="es-EC" sz="1400" u="none" strike="noStrike" dirty="0" smtClean="0">
                          <a:effectLst/>
                        </a:rPr>
                        <a:t>propulsión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1,23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0,66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3. Caderas y muslos elevados cerca de la superficie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1,03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0,66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4. </a:t>
                      </a:r>
                      <a:r>
                        <a:rPr lang="es-EC" sz="1400" u="none" strike="noStrike" dirty="0" smtClean="0">
                          <a:effectLst/>
                        </a:rPr>
                        <a:t>Rotación </a:t>
                      </a:r>
                      <a:r>
                        <a:rPr lang="es-EC" sz="1400" u="none" strike="noStrike" dirty="0">
                          <a:effectLst/>
                        </a:rPr>
                        <a:t>longitudinal del tronco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0,87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0,14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MOVIMIENTO </a:t>
                      </a:r>
                      <a:r>
                        <a:rPr lang="es-EC" sz="1400" b="1" u="none" strike="noStrike" dirty="0">
                          <a:effectLst/>
                        </a:rPr>
                        <a:t>DE PIERNAS 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5. Fase ascendente empieza extendido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1,34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0,44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6. Pies relajados y en </a:t>
                      </a:r>
                      <a:r>
                        <a:rPr lang="es-EC" sz="1400" u="none" strike="noStrike" dirty="0" smtClean="0">
                          <a:effectLst/>
                        </a:rPr>
                        <a:t>rotación </a:t>
                      </a:r>
                      <a:r>
                        <a:rPr lang="es-EC" sz="1400" u="none" strike="noStrike" dirty="0">
                          <a:effectLst/>
                        </a:rPr>
                        <a:t>interna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1,07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0,73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7. Rodillas no sobrepasan la superficie del agua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1,07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MOVIMIENTO DE BRAZOS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8. Brazo extendido en fase </a:t>
                      </a:r>
                      <a:r>
                        <a:rPr lang="es-EC" sz="1400" u="none" strike="noStrike" dirty="0" smtClean="0">
                          <a:effectLst/>
                        </a:rPr>
                        <a:t>aérea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1,19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0,33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9. Mano sale del agua palma hacia afuera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2,06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1,4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10. Dedo meñique ingresa primero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2,34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0,73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11. Dedos cerrados en fase </a:t>
                      </a:r>
                      <a:r>
                        <a:rPr lang="es-EC" sz="1400" u="none" strike="noStrike" dirty="0" smtClean="0">
                          <a:effectLst/>
                        </a:rPr>
                        <a:t>acuática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1,93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1,4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12. Movimiento hacia afuera y adentro en fase </a:t>
                      </a:r>
                      <a:r>
                        <a:rPr lang="es-EC" sz="1400" u="none" strike="noStrike" dirty="0" smtClean="0">
                          <a:effectLst/>
                        </a:rPr>
                        <a:t>acuática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0,87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0,33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  <a:tr h="3183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13. Un brazo ingresa al agua, el otro pasa del </a:t>
                      </a:r>
                      <a:r>
                        <a:rPr lang="es-EC" sz="1400" u="none" strike="noStrike" dirty="0" smtClean="0">
                          <a:effectLst/>
                        </a:rPr>
                        <a:t>tirón </a:t>
                      </a:r>
                      <a:r>
                        <a:rPr lang="es-EC" sz="1400" u="none" strike="noStrike" dirty="0">
                          <a:effectLst/>
                        </a:rPr>
                        <a:t>al empuje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1,19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0,94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552203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155"/>
            <a:ext cx="1944899" cy="1758686"/>
          </a:xfrm>
        </p:spPr>
      </p:pic>
    </p:spTree>
    <p:extLst>
      <p:ext uri="{BB962C8B-B14F-4D97-AF65-F5344CB8AC3E}">
        <p14:creationId xmlns:p14="http://schemas.microsoft.com/office/powerpoint/2010/main" val="12177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pic>
        <p:nvPicPr>
          <p:cNvPr id="7" name="Picture 2" descr="C:\Users\LORE\Documents\conferencia\tito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67" y="1277481"/>
            <a:ext cx="7634952" cy="22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09" y="3889820"/>
            <a:ext cx="7523068" cy="289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7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1054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</p:spTree>
    <p:extLst>
      <p:ext uri="{BB962C8B-B14F-4D97-AF65-F5344CB8AC3E}">
        <p14:creationId xmlns:p14="http://schemas.microsoft.com/office/powerpoint/2010/main" val="36450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1" cy="1095703"/>
          </a:xfrm>
        </p:spPr>
        <p:txBody>
          <a:bodyPr/>
          <a:lstStyle/>
          <a:p>
            <a:r>
              <a:rPr lang="es-EC" b="1" dirty="0"/>
              <a:t>CONCLUSIONES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11458" y="1959141"/>
            <a:ext cx="956441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El promedio de mejoría en la técnica de </a:t>
            </a:r>
            <a:r>
              <a:rPr lang="es-ES" sz="2200" dirty="0" smtClean="0"/>
              <a:t>libre fue, </a:t>
            </a:r>
            <a:r>
              <a:rPr lang="es-ES" sz="2200" dirty="0"/>
              <a:t>el grupo experimental mejora </a:t>
            </a:r>
            <a:r>
              <a:rPr lang="es-ES" sz="2200" dirty="0" smtClean="0"/>
              <a:t>18,74 puntos</a:t>
            </a:r>
            <a:r>
              <a:rPr lang="es-ES" sz="2200" dirty="0"/>
              <a:t>, en comparación con el grupo control cuya mejoría es mínima con </a:t>
            </a:r>
            <a:r>
              <a:rPr lang="es-ES" sz="2200" dirty="0" smtClean="0"/>
              <a:t>1,40 de </a:t>
            </a:r>
            <a:r>
              <a:rPr lang="es-ES" sz="2200" dirty="0"/>
              <a:t>mejoría, lo que nos indica que el programa incidió favorablemente en la corrección de la </a:t>
            </a:r>
            <a:r>
              <a:rPr lang="es-ES" sz="2200" dirty="0" smtClean="0"/>
              <a:t>técnica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EC" sz="2200" b="1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El promedio de mejoría en la técnica de </a:t>
            </a:r>
            <a:r>
              <a:rPr lang="es-ES" sz="2200" dirty="0" smtClean="0"/>
              <a:t>espalda fue, </a:t>
            </a:r>
            <a:r>
              <a:rPr lang="es-ES" sz="2200" dirty="0"/>
              <a:t>el grupo experimental mejora </a:t>
            </a:r>
            <a:r>
              <a:rPr lang="es-ES" sz="2200" dirty="0" smtClean="0"/>
              <a:t>16,93 puntos</a:t>
            </a:r>
            <a:r>
              <a:rPr lang="es-ES" sz="2200" dirty="0"/>
              <a:t>, en comparación con el grupo control cuya mejoría es de </a:t>
            </a:r>
            <a:r>
              <a:rPr lang="es-ES" sz="2200" dirty="0" smtClean="0"/>
              <a:t>8,47 puntos, </a:t>
            </a:r>
            <a:r>
              <a:rPr lang="es-ES" sz="2200" dirty="0"/>
              <a:t>lo que nos indica que el programa incidió favorablemente en la corrección de la técnica</a:t>
            </a:r>
            <a:r>
              <a:rPr lang="es-ES" sz="2200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EC" sz="2200" b="1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El programa de actividades acuáticas lúdicas, incidió favorablemente en el mejoramiento de las técnicas de libre y espalda, por lo que queda comprobada la hipótesis de trabajo.</a:t>
            </a:r>
            <a:endParaRPr lang="es-EC" sz="2200" b="1" dirty="0"/>
          </a:p>
        </p:txBody>
      </p:sp>
    </p:spTree>
    <p:extLst>
      <p:ext uri="{BB962C8B-B14F-4D97-AF65-F5344CB8AC3E}">
        <p14:creationId xmlns:p14="http://schemas.microsoft.com/office/powerpoint/2010/main" val="28733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2" name="Rectángulo 1"/>
          <p:cNvSpPr/>
          <p:nvPr/>
        </p:nvSpPr>
        <p:spPr>
          <a:xfrm>
            <a:off x="1923393" y="2266848"/>
            <a:ext cx="9396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En la técnica de espalda se pudo observar que la mejoría fue más alta que el libre, tanto en el grupo experimental como el de control</a:t>
            </a:r>
            <a:r>
              <a:rPr lang="es-ES" sz="2200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EC" sz="2200" b="1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En cuanto a la asistencia de los niños, ésta fue mayor en el grupo experimental, así como la predisposición de los niños para el trabajo</a:t>
            </a:r>
            <a:r>
              <a:rPr lang="es-ES" sz="2200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EC" sz="2200" b="1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En las clases se pudo observar que la motivación, participación y colaboración en general del grupo experimental fue mayor que en las clases del grupo control.</a:t>
            </a:r>
            <a:endParaRPr lang="es-EC" sz="2200" b="1" dirty="0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1484311" y="685800"/>
            <a:ext cx="10018711" cy="10957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/>
              <a:t>CONCLUSIONES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8424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101" y="103754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09" y="482160"/>
            <a:ext cx="10018711" cy="1079938"/>
          </a:xfrm>
        </p:spPr>
        <p:txBody>
          <a:bodyPr/>
          <a:lstStyle/>
          <a:p>
            <a:r>
              <a:rPr lang="es-EC" b="1" dirty="0"/>
              <a:t>RECOMENDACIONES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21243" y="1749971"/>
            <a:ext cx="105290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Que se continúe con el programa de actividades lúdicas acuáticas para la corrección de errores de la técnica así también como para el proceso de enseñanza</a:t>
            </a:r>
            <a:r>
              <a:rPr lang="es-ES" sz="2200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EC" sz="2200" b="1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Que se de control y seguimiento con las fichas técnicas modificando o adaptando según las necesidades, edad y características en general</a:t>
            </a:r>
            <a:r>
              <a:rPr lang="es-ES" sz="2200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EC" sz="2200" b="1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Los programas que se planifiquen y apliquen deben estar encaminados a corregir los errores de cada técnica, respetando tiempos de aplicación y evaluación para su posterior mejoría</a:t>
            </a:r>
            <a:r>
              <a:rPr lang="es-ES" sz="2200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EC" sz="2200" b="1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2200" dirty="0"/>
              <a:t>Los profesores de natación deben usar al juego como herramienta de aprendizaje, tomando en cuenta que persiguen un objetivo, haciendo así la clase más atractiva y dinámica.</a:t>
            </a:r>
            <a:endParaRPr lang="es-EC" sz="2200" b="1" dirty="0"/>
          </a:p>
        </p:txBody>
      </p:sp>
    </p:spTree>
    <p:extLst>
      <p:ext uri="{BB962C8B-B14F-4D97-AF65-F5344CB8AC3E}">
        <p14:creationId xmlns:p14="http://schemas.microsoft.com/office/powerpoint/2010/main" val="30770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2" name="Rectángulo 1"/>
          <p:cNvSpPr/>
          <p:nvPr/>
        </p:nvSpPr>
        <p:spPr>
          <a:xfrm>
            <a:off x="2054772" y="1959141"/>
            <a:ext cx="87603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200" i="1" dirty="0"/>
              <a:t>El  problema no radica sobre el término progresión metodológica sino en suponer de antemano como aprenden los otros, limitando en </a:t>
            </a:r>
            <a:r>
              <a:rPr lang="es-EC" sz="3200" i="1" dirty="0" smtClean="0"/>
              <a:t>consecuencia </a:t>
            </a:r>
            <a:r>
              <a:rPr lang="es-EC" sz="3200" i="1" dirty="0"/>
              <a:t>la enseñanza y el propio aprendizaje. </a:t>
            </a:r>
            <a:endParaRPr lang="es-EC" sz="3200" i="1" dirty="0" smtClean="0"/>
          </a:p>
          <a:p>
            <a:pPr algn="r"/>
            <a:endParaRPr lang="es-EC" sz="3200" i="1" dirty="0"/>
          </a:p>
          <a:p>
            <a:pPr algn="r"/>
            <a:r>
              <a:rPr lang="es-EC" sz="2400" i="1" dirty="0" smtClean="0"/>
              <a:t>(</a:t>
            </a:r>
            <a:r>
              <a:rPr lang="es-EC" sz="2400" i="1" dirty="0"/>
              <a:t>Giles, de la Cruz, 2009)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0258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3879718" y="2462077"/>
            <a:ext cx="52902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12242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241367" y="508298"/>
            <a:ext cx="8229600" cy="1143000"/>
          </a:xfrm>
        </p:spPr>
        <p:txBody>
          <a:bodyPr/>
          <a:lstStyle/>
          <a:p>
            <a:r>
              <a:rPr lang="es-EC" dirty="0" smtClean="0"/>
              <a:t>BIBLIOGRAFIA</a:t>
            </a:r>
            <a:endParaRPr lang="es-EC" dirty="0"/>
          </a:p>
        </p:txBody>
      </p:sp>
      <p:sp>
        <p:nvSpPr>
          <p:cNvPr id="8" name="6 Rectángulo"/>
          <p:cNvSpPr/>
          <p:nvPr/>
        </p:nvSpPr>
        <p:spPr>
          <a:xfrm>
            <a:off x="1762883" y="1859910"/>
            <a:ext cx="1021635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/>
              <a:t>Arellano, R. (2010). </a:t>
            </a:r>
            <a:r>
              <a:rPr lang="es-ES" sz="1600" i="1" dirty="0"/>
              <a:t>Entrenamiento técnico en natación</a:t>
            </a:r>
            <a:r>
              <a:rPr lang="es-ES" sz="1600" dirty="0"/>
              <a:t>. Madrid: Real Federación Española de Natación.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/>
              <a:t>Cancela, JM. y </a:t>
            </a:r>
            <a:r>
              <a:rPr lang="es-ES" sz="1600" dirty="0" err="1"/>
              <a:t>Ramirez</a:t>
            </a:r>
            <a:r>
              <a:rPr lang="es-ES" sz="1600" dirty="0"/>
              <a:t>, E. (2003). </a:t>
            </a:r>
            <a:r>
              <a:rPr lang="es-ES" sz="1600" i="1" dirty="0"/>
              <a:t>La natación. La iniciación deportiva.</a:t>
            </a:r>
            <a:r>
              <a:rPr lang="es-ES" sz="1600" dirty="0"/>
              <a:t> Sevilla: </a:t>
            </a:r>
            <a:r>
              <a:rPr lang="es-ES" sz="1600" dirty="0" err="1"/>
              <a:t>Wanceulen</a:t>
            </a:r>
            <a:r>
              <a:rPr lang="es-ES" sz="1600" dirty="0"/>
              <a:t>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/>
              <a:t>Cancela, </a:t>
            </a:r>
            <a:r>
              <a:rPr lang="es-ES" sz="1600" dirty="0" err="1"/>
              <a:t>JMª</a:t>
            </a:r>
            <a:r>
              <a:rPr lang="es-ES" sz="1600" dirty="0"/>
              <a:t>, Pariente, S., </a:t>
            </a:r>
            <a:r>
              <a:rPr lang="es-ES" sz="1600" dirty="0" err="1"/>
              <a:t>Camiña</a:t>
            </a:r>
            <a:r>
              <a:rPr lang="es-ES" sz="1600" dirty="0"/>
              <a:t>, F. y Lorenzo, R. (2008). </a:t>
            </a:r>
            <a:r>
              <a:rPr lang="es-ES" sz="1600" i="1" dirty="0"/>
              <a:t>Tratado de natación. De la iniciación al </a:t>
            </a:r>
            <a:r>
              <a:rPr lang="es-ES" sz="1600" i="1" dirty="0" err="1"/>
              <a:t>perfeccionamiento.</a:t>
            </a:r>
            <a:r>
              <a:rPr lang="es-ES" sz="1600" dirty="0" err="1"/>
              <a:t>Barcelona</a:t>
            </a:r>
            <a:r>
              <a:rPr lang="es-ES" sz="1600" dirty="0"/>
              <a:t>: </a:t>
            </a:r>
            <a:r>
              <a:rPr lang="es-ES" sz="1600" dirty="0" err="1"/>
              <a:t>Paidotribo</a:t>
            </a:r>
            <a:r>
              <a:rPr lang="es-ES" sz="1600" dirty="0"/>
              <a:t>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/>
              <a:t>Cancela, </a:t>
            </a:r>
            <a:r>
              <a:rPr lang="es-ES" sz="1600" dirty="0" err="1"/>
              <a:t>JMª</a:t>
            </a:r>
            <a:r>
              <a:rPr lang="es-ES" sz="1600" dirty="0"/>
              <a:t>, Pariente, S., </a:t>
            </a:r>
            <a:r>
              <a:rPr lang="es-ES" sz="1600" dirty="0" err="1"/>
              <a:t>Camiña</a:t>
            </a:r>
            <a:r>
              <a:rPr lang="es-ES" sz="1600" dirty="0"/>
              <a:t>, F. y Lorenzo, R. (2008). </a:t>
            </a:r>
            <a:r>
              <a:rPr lang="es-ES" sz="1600" i="1" dirty="0"/>
              <a:t>Tratado de natación. Del perfeccionamiento al alto rendimiento</a:t>
            </a:r>
            <a:r>
              <a:rPr lang="es-ES" sz="1600" dirty="0"/>
              <a:t>. Barcelona: </a:t>
            </a:r>
            <a:r>
              <a:rPr lang="es-ES" sz="1600" dirty="0" err="1"/>
              <a:t>Paidotribo</a:t>
            </a:r>
            <a:r>
              <a:rPr lang="es-ES" sz="1600" dirty="0"/>
              <a:t>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 err="1"/>
              <a:t>Chollet</a:t>
            </a:r>
            <a:r>
              <a:rPr lang="es-ES" sz="1600" dirty="0"/>
              <a:t>, D. (2003). </a:t>
            </a:r>
            <a:r>
              <a:rPr lang="es-ES" sz="1600" i="1" dirty="0"/>
              <a:t>Natación deportiva</a:t>
            </a:r>
            <a:r>
              <a:rPr lang="es-ES" sz="1600" dirty="0"/>
              <a:t>. Barcelona: </a:t>
            </a:r>
            <a:r>
              <a:rPr lang="es-ES" sz="1600" dirty="0" err="1"/>
              <a:t>Inde</a:t>
            </a:r>
            <a:r>
              <a:rPr lang="es-ES" sz="1600" dirty="0"/>
              <a:t>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 err="1"/>
              <a:t>Costill</a:t>
            </a:r>
            <a:r>
              <a:rPr lang="es-ES" sz="1600" dirty="0"/>
              <a:t>, D., </a:t>
            </a:r>
            <a:r>
              <a:rPr lang="es-ES" sz="1600" dirty="0" err="1"/>
              <a:t>Maglischo</a:t>
            </a:r>
            <a:r>
              <a:rPr lang="es-ES" sz="1600" dirty="0"/>
              <a:t>, EW. y Richardson, AB. (1994). </a:t>
            </a:r>
            <a:r>
              <a:rPr lang="es-ES" sz="1600" i="1" dirty="0"/>
              <a:t>La natación: aspectos biológicos y mecánicos, técnica y entrenamiento, </a:t>
            </a:r>
            <a:r>
              <a:rPr lang="es-ES" sz="1600" i="1" dirty="0" err="1"/>
              <a:t>tests</a:t>
            </a:r>
            <a:r>
              <a:rPr lang="es-ES" sz="1600" i="1" dirty="0"/>
              <a:t> controles y aspectos médicos</a:t>
            </a:r>
            <a:r>
              <a:rPr lang="es-ES" sz="1600" dirty="0"/>
              <a:t>. Barcelona: Hispano Europea.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 err="1"/>
              <a:t>Counsilman</a:t>
            </a:r>
            <a:r>
              <a:rPr lang="es-ES" sz="1600" dirty="0"/>
              <a:t>, J. (1995). </a:t>
            </a:r>
            <a:r>
              <a:rPr lang="es-ES" sz="1600" i="1" dirty="0"/>
              <a:t>La natación.</a:t>
            </a:r>
            <a:r>
              <a:rPr lang="es-ES" sz="1600" dirty="0"/>
              <a:t> Barcelona: Hispano Europea.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 err="1"/>
              <a:t>Gonsálvez</a:t>
            </a:r>
            <a:r>
              <a:rPr lang="es-ES" sz="1600" dirty="0"/>
              <a:t>, M. (2007). </a:t>
            </a:r>
            <a:r>
              <a:rPr lang="es-ES" sz="1600" i="1" dirty="0"/>
              <a:t>Los estilos de natación.</a:t>
            </a:r>
            <a:r>
              <a:rPr lang="es-ES" sz="1600" dirty="0"/>
              <a:t> </a:t>
            </a:r>
            <a:r>
              <a:rPr lang="es-ES" sz="1600" dirty="0" err="1"/>
              <a:t>Dvd</a:t>
            </a:r>
            <a:r>
              <a:rPr lang="es-ES" sz="1600" dirty="0"/>
              <a:t> de 60min. Madrid: </a:t>
            </a:r>
            <a:r>
              <a:rPr lang="es-ES" sz="1600" dirty="0" err="1"/>
              <a:t>Gymnos</a:t>
            </a:r>
            <a:r>
              <a:rPr lang="es-ES" sz="1600" dirty="0"/>
              <a:t>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 err="1"/>
              <a:t>Jardí</a:t>
            </a:r>
            <a:r>
              <a:rPr lang="es-ES" sz="1600" dirty="0"/>
              <a:t>, C. (2006). </a:t>
            </a:r>
            <a:r>
              <a:rPr lang="es-ES" sz="1600" i="1" dirty="0"/>
              <a:t>Movernos en el agua.</a:t>
            </a:r>
            <a:r>
              <a:rPr lang="es-ES" sz="1600" dirty="0"/>
              <a:t> Barcelona. </a:t>
            </a:r>
            <a:r>
              <a:rPr lang="es-ES" sz="1600" dirty="0" err="1"/>
              <a:t>Paidotribo</a:t>
            </a:r>
            <a:r>
              <a:rPr lang="es-ES" sz="1600" dirty="0"/>
              <a:t>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 err="1" smtClean="0"/>
              <a:t>Maglischo</a:t>
            </a:r>
            <a:r>
              <a:rPr lang="es-ES" sz="1600" dirty="0"/>
              <a:t>, EW. (2009). </a:t>
            </a:r>
            <a:r>
              <a:rPr lang="es-ES" sz="1600" i="1" dirty="0"/>
              <a:t>Natación. Técnica, entrenamiento y competición</a:t>
            </a:r>
            <a:r>
              <a:rPr lang="es-ES" sz="1600" dirty="0"/>
              <a:t>. Barcelona. </a:t>
            </a:r>
            <a:r>
              <a:rPr lang="es-ES" sz="1600" dirty="0" err="1"/>
              <a:t>Paidotribo</a:t>
            </a:r>
            <a:r>
              <a:rPr lang="es-ES" sz="1600" dirty="0"/>
              <a:t>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/>
              <a:t>Moreno, JA. y Gutiérrez, M. (1998). </a:t>
            </a:r>
            <a:r>
              <a:rPr lang="es-ES" sz="1600" i="1" dirty="0"/>
              <a:t>Bases metodológicas para el aprendizaje de las actividades acuáticas educativas</a:t>
            </a:r>
            <a:r>
              <a:rPr lang="es-ES" sz="1600" dirty="0"/>
              <a:t>. Barcelona. </a:t>
            </a:r>
            <a:r>
              <a:rPr lang="es-ES" sz="1600" dirty="0" err="1"/>
              <a:t>Inde</a:t>
            </a:r>
            <a:r>
              <a:rPr lang="es-ES" sz="1600" dirty="0"/>
              <a:t>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/>
              <a:t>Navarro, F. (1995). </a:t>
            </a:r>
            <a:r>
              <a:rPr lang="es-ES" sz="1600" i="1" dirty="0"/>
              <a:t>Iniciación a la natación</a:t>
            </a:r>
            <a:r>
              <a:rPr lang="es-ES" sz="1600" dirty="0"/>
              <a:t>. Madrid: </a:t>
            </a:r>
            <a:r>
              <a:rPr lang="es-ES" sz="1600" dirty="0" err="1"/>
              <a:t>Gymnos</a:t>
            </a:r>
            <a:r>
              <a:rPr lang="es-ES" sz="1600" dirty="0"/>
              <a:t>.</a:t>
            </a:r>
            <a:endParaRPr lang="es-EC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/>
              <a:t>Schmitt, P. (2000). </a:t>
            </a:r>
            <a:r>
              <a:rPr lang="es-ES" sz="1600" i="1" dirty="0"/>
              <a:t>Nadar. Del descubrimiento al alto nivel.</a:t>
            </a:r>
            <a:r>
              <a:rPr lang="es-ES" sz="1600" dirty="0"/>
              <a:t> Barcelona: Hispano Europea.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991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98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459829" y="456127"/>
            <a:ext cx="8073814" cy="1247342"/>
          </a:xfrm>
        </p:spPr>
        <p:txBody>
          <a:bodyPr/>
          <a:lstStyle/>
          <a:p>
            <a:r>
              <a:rPr lang="es-EC" b="1" dirty="0" smtClean="0"/>
              <a:t>OBJETIVOS</a:t>
            </a:r>
            <a:endParaRPr lang="es-EC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2459829" y="2668070"/>
            <a:ext cx="8284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OBJETIVO GENERAL</a:t>
            </a:r>
          </a:p>
          <a:p>
            <a:pPr algn="ctr"/>
            <a:endParaRPr lang="es-EC" sz="2400" b="1" dirty="0" smtClean="0"/>
          </a:p>
          <a:p>
            <a:pPr algn="just"/>
            <a:r>
              <a:rPr lang="es-EC" sz="2400" dirty="0" smtClean="0"/>
              <a:t>Determinar la incidencia las actividades acuáticas lúdicas en las técnicas de nado de libre y espalda en los niños de 5 a 7 años del club de natación Educoach.</a:t>
            </a:r>
          </a:p>
          <a:p>
            <a:pPr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0642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650204" y="314756"/>
            <a:ext cx="8073814" cy="1247342"/>
          </a:xfrm>
        </p:spPr>
        <p:txBody>
          <a:bodyPr/>
          <a:lstStyle/>
          <a:p>
            <a:r>
              <a:rPr lang="es-EC" b="1" dirty="0" smtClean="0"/>
              <a:t>OBJETIVOS</a:t>
            </a:r>
            <a:endParaRPr lang="es-EC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1871201" y="1562098"/>
            <a:ext cx="963182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OBJETIVOS ESPECÍFICOS</a:t>
            </a:r>
          </a:p>
          <a:p>
            <a:pPr algn="ctr"/>
            <a:endParaRPr lang="es-EC" sz="2400" b="1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C" sz="2400" dirty="0" smtClean="0"/>
              <a:t>Realizar una pre evaluación de las técnicas de nado de los niños del club de natación Educoach. </a:t>
            </a:r>
          </a:p>
          <a:p>
            <a:pPr algn="just"/>
            <a:endParaRPr lang="es-EC" sz="24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C" sz="2400" dirty="0" smtClean="0"/>
              <a:t>Aplicar las actividades acuáticas lúdicas en los niños de nivel de enseñanza de 5 a 7 años.</a:t>
            </a:r>
          </a:p>
          <a:p>
            <a:pPr algn="just"/>
            <a:endParaRPr lang="es-EC" sz="24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C" sz="2400" dirty="0" smtClean="0"/>
              <a:t>Realizar una pre y post evaluación de las técnicas de nado en los niños del club de natación Educoach.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s-EC" sz="24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C" sz="2400" dirty="0" smtClean="0"/>
              <a:t>Analizar los resultados en el grupo de aplicación de las actividades y el grupo control.</a:t>
            </a:r>
          </a:p>
          <a:p>
            <a:pPr algn="just"/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6437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456758" y="2923742"/>
            <a:ext cx="8073814" cy="1247342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MARCO TEÓRICO</a:t>
            </a:r>
            <a:br>
              <a:rPr lang="es-EC" b="1" dirty="0" smtClean="0"/>
            </a:br>
            <a:endParaRPr lang="es-EC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3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graphicFrame>
        <p:nvGraphicFramePr>
          <p:cNvPr id="7" name="4 Diagrama"/>
          <p:cNvGraphicFramePr/>
          <p:nvPr>
            <p:extLst>
              <p:ext uri="{D42A27DB-BD31-4B8C-83A1-F6EECF244321}">
                <p14:modId xmlns:p14="http://schemas.microsoft.com/office/powerpoint/2010/main" val="1733277014"/>
              </p:ext>
            </p:extLst>
          </p:nvPr>
        </p:nvGraphicFramePr>
        <p:xfrm>
          <a:off x="1838457" y="595844"/>
          <a:ext cx="8551480" cy="6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4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960523" y="334010"/>
            <a:ext cx="8073814" cy="1247342"/>
          </a:xfrm>
        </p:spPr>
        <p:txBody>
          <a:bodyPr/>
          <a:lstStyle/>
          <a:p>
            <a:r>
              <a:rPr lang="es-EC" b="1" dirty="0" smtClean="0"/>
              <a:t>ENSEÑANZA</a:t>
            </a:r>
            <a:endParaRPr lang="es-EC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84309" y="68579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3982477" y="2438398"/>
            <a:ext cx="5022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No institucional o informal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Educativa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Especializado</a:t>
            </a:r>
          </a:p>
        </p:txBody>
      </p:sp>
    </p:spTree>
    <p:extLst>
      <p:ext uri="{BB962C8B-B14F-4D97-AF65-F5344CB8AC3E}">
        <p14:creationId xmlns:p14="http://schemas.microsoft.com/office/powerpoint/2010/main" val="36062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37" y="200455"/>
            <a:ext cx="1944899" cy="1758686"/>
          </a:xfrm>
        </p:spPr>
      </p:pic>
      <p:graphicFrame>
        <p:nvGraphicFramePr>
          <p:cNvPr id="7" name="2 Diagrama"/>
          <p:cNvGraphicFramePr/>
          <p:nvPr>
            <p:extLst>
              <p:ext uri="{D42A27DB-BD31-4B8C-83A1-F6EECF244321}">
                <p14:modId xmlns:p14="http://schemas.microsoft.com/office/powerpoint/2010/main" val="3163340587"/>
              </p:ext>
            </p:extLst>
          </p:nvPr>
        </p:nvGraphicFramePr>
        <p:xfrm>
          <a:off x="2441538" y="1168301"/>
          <a:ext cx="8246070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27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TM03457496[[fn=Paralaje]]</Template>
  <TotalTime>552</TotalTime>
  <Words>1465</Words>
  <Application>Microsoft Office PowerPoint</Application>
  <PresentationFormat>Personalizado</PresentationFormat>
  <Paragraphs>250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Parallax</vt:lpstr>
      <vt:lpstr>DEPARTAMENTO DE CIENCIAS HUMANAS Y SOCIALES  CARRERA EN LICENCIATURA EN CIENCIAS DE LA ACTIVIDAD FÍSICA, DEPORTES Y RECREACIÓN   TESIS PREVIO AL TITULO DE LICENCIADO EN CIENCIAS DE LA ACTIVIDAD FÍSICA, DEPORTES Y RECREACIÓN</vt:lpstr>
      <vt:lpstr>PROBLEMA DE INVESTIGACIÓN</vt:lpstr>
      <vt:lpstr>Presentación de PowerPoint</vt:lpstr>
      <vt:lpstr>OBJETIVOS</vt:lpstr>
      <vt:lpstr>OBJETIVOS</vt:lpstr>
      <vt:lpstr>MARCO TEÓRICO </vt:lpstr>
      <vt:lpstr>Presentación de PowerPoint</vt:lpstr>
      <vt:lpstr>ENSEÑANZA</vt:lpstr>
      <vt:lpstr>Presentación de PowerPoint</vt:lpstr>
      <vt:lpstr>Presentación de PowerPoint</vt:lpstr>
      <vt:lpstr>Presentación de PowerPoint</vt:lpstr>
      <vt:lpstr>MÉTODOS DE ENSEÑANZA</vt:lpstr>
      <vt:lpstr>EL JUEGO</vt:lpstr>
      <vt:lpstr>JUEGO Y DESARROLLO</vt:lpstr>
      <vt:lpstr>ACTIVIDAD LÚDICA</vt:lpstr>
      <vt:lpstr>Presentación de PowerPoint</vt:lpstr>
      <vt:lpstr>VARIABLES DE INVESTIGACIÓN</vt:lpstr>
      <vt:lpstr>METODOLOGÍA DE LA INVESTIGACIÓN</vt:lpstr>
      <vt:lpstr>INSTRUMENTOS</vt:lpstr>
      <vt:lpstr>INSTRUMENTOS</vt:lpstr>
      <vt:lpstr>ACTIVIDADES LÚDICAS ACUÁTICAS</vt:lpstr>
      <vt:lpstr>Presentación de PowerPoint</vt:lpstr>
      <vt:lpstr>Presentación de PowerPoint</vt:lpstr>
      <vt:lpstr>RESULTADOS</vt:lpstr>
      <vt:lpstr>LIBRE</vt:lpstr>
      <vt:lpstr>Presentación de PowerPoint</vt:lpstr>
      <vt:lpstr>ESPALDA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RECOMENDACIONES</vt:lpstr>
      <vt:lpstr>Presentación de PowerPoint</vt:lpstr>
      <vt:lpstr>Presentación de PowerPoint</vt:lpstr>
      <vt:lpstr>BIBLIOGRAFIA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</dc:creator>
  <cp:lastModifiedBy>Carrasco Coca Orlando Rodrigo</cp:lastModifiedBy>
  <cp:revision>42</cp:revision>
  <dcterms:created xsi:type="dcterms:W3CDTF">2015-06-24T02:19:49Z</dcterms:created>
  <dcterms:modified xsi:type="dcterms:W3CDTF">2015-06-26T13:27:55Z</dcterms:modified>
</cp:coreProperties>
</file>